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0275213" cy="4280376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4" d="100"/>
          <a:sy n="14" d="100"/>
        </p:scale>
        <p:origin x="264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591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497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4348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527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8401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726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192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976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3045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8788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605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D5164-66D0-49A5-8883-29B7073D3694}" type="datetimeFigureOut">
              <a:rPr lang="zh-TW" altLang="en-US" smtClean="0"/>
              <a:t>2016/10/21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75A63-7603-4A4E-8178-2A8CB62D73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732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95221"/>
            <a:ext cx="30275213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1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群人創樂</a:t>
            </a:r>
            <a:r>
              <a:rPr lang="en-US" altLang="zh-TW" sz="1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100K</a:t>
            </a:r>
            <a:r>
              <a:rPr lang="zh-TW" altLang="en-US" sz="1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創業計劃書競賽</a:t>
            </a:r>
            <a:endParaRPr lang="en-US" altLang="zh-TW" sz="14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1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創意構想海報 範例</a:t>
            </a:r>
            <a:endParaRPr lang="zh-TW" altLang="en-US" sz="1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2177483" y="24020402"/>
            <a:ext cx="25920243" cy="1500143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創業點子介紹</a:t>
            </a:r>
            <a:endParaRPr lang="en-US" altLang="zh-TW" sz="1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1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重點評分項目、圖文並茂</a:t>
            </a:r>
            <a:r>
              <a:rPr lang="en-US" altLang="zh-TW" sz="1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algn="ctr"/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創意背景及動機</a:t>
            </a:r>
            <a:endParaRPr lang="en-US" altLang="zh-TW" sz="1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創意構想</a:t>
            </a:r>
            <a:endParaRPr lang="en-US" altLang="zh-TW" sz="1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理念、創新、實用性</a:t>
            </a:r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algn="ctr"/>
            <a:r>
              <a:rPr lang="en-US" altLang="zh-TW" sz="12000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商業發展可能性</a:t>
            </a:r>
            <a:endParaRPr lang="en-US" altLang="zh-TW" sz="1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市場假設、預期效益</a:t>
            </a:r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1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2177484" y="8122876"/>
            <a:ext cx="25920243" cy="1477107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基本資料介紹</a:t>
            </a:r>
            <a:endParaRPr lang="en-US" altLang="zh-TW" sz="1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創</a:t>
            </a:r>
            <a:r>
              <a:rPr lang="zh-TW" altLang="en-US" sz="12000" dirty="0">
                <a:latin typeface="標楷體" panose="03000509000000000000" pitchFamily="65" charset="-120"/>
                <a:ea typeface="標楷體" panose="03000509000000000000" pitchFamily="65" charset="-120"/>
              </a:rPr>
              <a:t>業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名稱  </a:t>
            </a:r>
            <a:endParaRPr lang="en-US" altLang="zh-TW" sz="1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創業主題  </a:t>
            </a:r>
            <a:endParaRPr lang="en-US" altLang="zh-TW" sz="1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團隊名稱   </a:t>
            </a:r>
            <a:endParaRPr lang="en-US" altLang="zh-TW" sz="1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小組</a:t>
            </a:r>
            <a:r>
              <a:rPr lang="zh-TW" altLang="en-US" sz="12000" dirty="0">
                <a:latin typeface="標楷體" panose="03000509000000000000" pitchFamily="65" charset="-120"/>
                <a:ea typeface="標楷體" panose="03000509000000000000" pitchFamily="65" charset="-120"/>
              </a:rPr>
              <a:t>成員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介紹 </a:t>
            </a:r>
            <a:endParaRPr lang="en-US" altLang="zh-TW" sz="1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0" dirty="0">
                <a:latin typeface="標楷體" panose="03000509000000000000" pitchFamily="65" charset="-120"/>
                <a:ea typeface="標楷體" panose="03000509000000000000" pitchFamily="65" charset="-120"/>
              </a:rPr>
              <a:t>專長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2000" dirty="0">
                <a:latin typeface="標楷體" panose="03000509000000000000" pitchFamily="65" charset="-120"/>
                <a:ea typeface="標楷體" panose="03000509000000000000" pitchFamily="65" charset="-120"/>
              </a:rPr>
              <a:t>預計組織</a:t>
            </a:r>
            <a:r>
              <a:rPr lang="zh-TW" altLang="en-US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架構、擔當職務</a:t>
            </a:r>
            <a:r>
              <a:rPr lang="en-US" altLang="zh-TW" sz="1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1673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81</Words>
  <Application>Microsoft Office PowerPoint</Application>
  <PresentationFormat>自訂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ymcu</dc:creator>
  <cp:lastModifiedBy>ymcu</cp:lastModifiedBy>
  <cp:revision>1</cp:revision>
  <dcterms:created xsi:type="dcterms:W3CDTF">2016-10-21T05:39:53Z</dcterms:created>
  <dcterms:modified xsi:type="dcterms:W3CDTF">2016-10-21T05:42:52Z</dcterms:modified>
</cp:coreProperties>
</file>