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2" r:id="rId2"/>
  </p:sldMasterIdLst>
  <p:handoutMasterIdLst>
    <p:handoutMasterId r:id="rId76"/>
  </p:handoutMasterIdLst>
  <p:sldIdLst>
    <p:sldId id="306" r:id="rId3"/>
    <p:sldId id="350" r:id="rId4"/>
    <p:sldId id="259" r:id="rId5"/>
    <p:sldId id="258" r:id="rId6"/>
    <p:sldId id="260" r:id="rId7"/>
    <p:sldId id="329" r:id="rId8"/>
    <p:sldId id="262" r:id="rId9"/>
    <p:sldId id="263" r:id="rId10"/>
    <p:sldId id="264" r:id="rId11"/>
    <p:sldId id="325" r:id="rId12"/>
    <p:sldId id="261" r:id="rId13"/>
    <p:sldId id="331" r:id="rId14"/>
    <p:sldId id="337" r:id="rId15"/>
    <p:sldId id="315" r:id="rId16"/>
    <p:sldId id="274" r:id="rId17"/>
    <p:sldId id="275" r:id="rId18"/>
    <p:sldId id="276" r:id="rId19"/>
    <p:sldId id="277" r:id="rId20"/>
    <p:sldId id="338" r:id="rId21"/>
    <p:sldId id="278" r:id="rId22"/>
    <p:sldId id="280" r:id="rId23"/>
    <p:sldId id="281" r:id="rId24"/>
    <p:sldId id="339" r:id="rId25"/>
    <p:sldId id="282" r:id="rId26"/>
    <p:sldId id="316" r:id="rId27"/>
    <p:sldId id="283" r:id="rId28"/>
    <p:sldId id="284" r:id="rId29"/>
    <p:sldId id="330" r:id="rId30"/>
    <p:sldId id="269" r:id="rId31"/>
    <p:sldId id="270" r:id="rId32"/>
    <p:sldId id="271" r:id="rId33"/>
    <p:sldId id="273" r:id="rId34"/>
    <p:sldId id="340" r:id="rId35"/>
    <p:sldId id="333" r:id="rId36"/>
    <p:sldId id="291" r:id="rId37"/>
    <p:sldId id="301" r:id="rId38"/>
    <p:sldId id="312" r:id="rId39"/>
    <p:sldId id="300" r:id="rId40"/>
    <p:sldId id="314" r:id="rId41"/>
    <p:sldId id="304" r:id="rId42"/>
    <p:sldId id="318" r:id="rId43"/>
    <p:sldId id="326" r:id="rId44"/>
    <p:sldId id="327" r:id="rId45"/>
    <p:sldId id="336" r:id="rId46"/>
    <p:sldId id="293" r:id="rId47"/>
    <p:sldId id="296" r:id="rId48"/>
    <p:sldId id="297" r:id="rId49"/>
    <p:sldId id="298" r:id="rId50"/>
    <p:sldId id="332" r:id="rId51"/>
    <p:sldId id="287" r:id="rId52"/>
    <p:sldId id="288" r:id="rId53"/>
    <p:sldId id="289" r:id="rId54"/>
    <p:sldId id="328" r:id="rId55"/>
    <p:sldId id="322" r:id="rId56"/>
    <p:sldId id="321" r:id="rId57"/>
    <p:sldId id="323" r:id="rId58"/>
    <p:sldId id="319" r:id="rId59"/>
    <p:sldId id="320" r:id="rId60"/>
    <p:sldId id="334" r:id="rId61"/>
    <p:sldId id="290" r:id="rId62"/>
    <p:sldId id="292" r:id="rId63"/>
    <p:sldId id="324" r:id="rId64"/>
    <p:sldId id="335" r:id="rId65"/>
    <p:sldId id="341" r:id="rId66"/>
    <p:sldId id="342" r:id="rId67"/>
    <p:sldId id="343" r:id="rId68"/>
    <p:sldId id="313" r:id="rId69"/>
    <p:sldId id="344" r:id="rId70"/>
    <p:sldId id="345" r:id="rId71"/>
    <p:sldId id="346" r:id="rId72"/>
    <p:sldId id="347" r:id="rId73"/>
    <p:sldId id="348" r:id="rId74"/>
    <p:sldId id="349" r:id="rId75"/>
  </p:sldIdLst>
  <p:sldSz cx="12192000" cy="6858000"/>
  <p:notesSz cx="6858000" cy="9144000"/>
  <p:defaultTextStyle>
    <a:defPPr>
      <a:defRPr lang="zh-TW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AD8A5"/>
    <a:srgbClr val="247CB7"/>
    <a:srgbClr val="013E7F"/>
    <a:srgbClr val="4AD29E"/>
    <a:srgbClr val="BFBFBF"/>
    <a:srgbClr val="49A0DB"/>
    <a:srgbClr val="17375D"/>
    <a:srgbClr val="005986"/>
    <a:srgbClr val="0088CC"/>
    <a:srgbClr val="F6B65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等深淺樣式 2 - 輔色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202B0CA-FC54-4496-8BCA-5EF66A818D29}" styleName="深色樣式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93296810-A885-4BE3-A3E7-6D5BEEA58F35}" styleName="中等深淺樣式 2 - 輔色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00A15C55-8517-42AA-B614-E9B94910E393}" styleName="中等深淺樣式 2 - 輔色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5625" autoAdjust="0"/>
    <p:restoredTop sz="99522" autoAdjust="0"/>
  </p:normalViewPr>
  <p:slideViewPr>
    <p:cSldViewPr snapToGrid="0" snapToObjects="1">
      <p:cViewPr varScale="1">
        <p:scale>
          <a:sx n="83" d="100"/>
          <a:sy n="83" d="100"/>
        </p:scale>
        <p:origin x="173" y="5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19349"/>
    </p:cViewPr>
  </p:sorterViewPr>
  <p:notesViewPr>
    <p:cSldViewPr snapToGrid="0" snapToObjects="1">
      <p:cViewPr varScale="1">
        <p:scale>
          <a:sx n="82" d="100"/>
          <a:sy n="82" d="100"/>
        </p:scale>
        <p:origin x="-3852" y="-78"/>
      </p:cViewPr>
      <p:guideLst>
        <p:guide orient="horz" pos="2880"/>
        <p:guide pos="2160"/>
      </p:guideLst>
    </p:cSldViewPr>
  </p:notesViewPr>
  <p:gridSpacing cx="45005" cy="45005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74" Type="http://schemas.openxmlformats.org/officeDocument/2006/relationships/slide" Target="slides/slide72.xml"/><Relationship Id="rId79" Type="http://schemas.openxmlformats.org/officeDocument/2006/relationships/theme" Target="theme/theme1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handoutMaster" Target="handoutMasters/handoutMaster1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3.xlsx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4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5735013544430171E-2"/>
          <c:y val="0.1089900096580229"/>
          <c:w val="0.90990435428347749"/>
          <c:h val="0.715745952457603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工作表1!$B$1</c:f>
              <c:strCache>
                <c:ptCount val="1"/>
                <c:pt idx="0">
                  <c:v>銷售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 w="19050">
              <a:solidFill>
                <a:schemeClr val="lt1"/>
              </a:solidFill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E2B9-479D-B50D-20BFF12D7150}"/>
              </c:ext>
            </c:extLst>
          </c:dPt>
          <c:dLbls>
            <c:dLbl>
              <c:idx val="0"/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E2B9-479D-B50D-20BFF12D7150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0"/>
                  <c:y val="-1.9783369507648529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E2B9-479D-B50D-20BFF12D7150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0"/>
                  <c:y val="-1.6486141256373783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800" b="1" i="0" u="none" strike="noStrike" kern="1200" baseline="0">
                      <a:solidFill>
                        <a:schemeClr val="accent4">
                          <a:lumMod val="5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TW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E2B9-479D-B50D-20BFF12D7150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TW"/>
              </a:p>
            </c:txPr>
            <c:dLblPos val="outEnd"/>
            <c:showLegendKey val="0"/>
            <c:showVal val="0"/>
            <c:showCatName val="0"/>
            <c:showSerName val="0"/>
            <c:showPercent val="0"/>
            <c:showBubbleSize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工作表1!$A$2:$A$4</c:f>
              <c:strCache>
                <c:ptCount val="3"/>
                <c:pt idx="0">
                  <c:v>82-85年</c:v>
                </c:pt>
                <c:pt idx="1">
                  <c:v>94-97年</c:v>
                </c:pt>
                <c:pt idx="2">
                  <c:v>102-105年</c:v>
                </c:pt>
              </c:strCache>
            </c:strRef>
          </c:cat>
          <c:val>
            <c:numRef>
              <c:f>工作表1!$B$2:$B$4</c:f>
              <c:numCache>
                <c:formatCode>0.00%</c:formatCode>
                <c:ptCount val="3"/>
                <c:pt idx="0">
                  <c:v>0.32700000000000001</c:v>
                </c:pt>
                <c:pt idx="1">
                  <c:v>0.434</c:v>
                </c:pt>
                <c:pt idx="2">
                  <c:v>0.45400000000000001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E2B9-479D-B50D-20BFF12D71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838764896"/>
        <c:axId val="1838768704"/>
      </c:barChart>
      <c:catAx>
        <c:axId val="18387648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838768704"/>
        <c:crosses val="autoZero"/>
        <c:auto val="1"/>
        <c:lblAlgn val="ctr"/>
        <c:lblOffset val="100"/>
        <c:noMultiLvlLbl val="0"/>
      </c:catAx>
      <c:valAx>
        <c:axId val="1838768704"/>
        <c:scaling>
          <c:orientation val="minMax"/>
        </c:scaling>
        <c:delete val="0"/>
        <c:axPos val="l"/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838764896"/>
        <c:crosses val="autoZero"/>
        <c:crossBetween val="between"/>
        <c:majorUnit val="0.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709909967354773"/>
          <c:y val="0.15272191646290198"/>
          <c:w val="0.76064398167322123"/>
          <c:h val="0.62769559841274547"/>
        </c:manualLayout>
      </c:layout>
      <c:lineChart>
        <c:grouping val="standard"/>
        <c:varyColors val="0"/>
        <c:ser>
          <c:idx val="0"/>
          <c:order val="0"/>
          <c:tx>
            <c:strRef>
              <c:f>工作表1!$B$1</c:f>
              <c:strCache>
                <c:ptCount val="1"/>
                <c:pt idx="0">
                  <c:v>單位：家</c:v>
                </c:pt>
              </c:strCache>
            </c:strRef>
          </c:tx>
          <c:spPr>
            <a:ln w="85725">
              <a:solidFill>
                <a:schemeClr val="accent4"/>
              </a:solidFill>
            </a:ln>
          </c:spPr>
          <c:marker>
            <c:symbol val="circle"/>
            <c:size val="14"/>
            <c:spPr>
              <a:solidFill>
                <a:schemeClr val="accent4">
                  <a:lumMod val="20000"/>
                  <a:lumOff val="80000"/>
                </a:schemeClr>
              </a:solidFill>
              <a:ln w="63500">
                <a:solidFill>
                  <a:schemeClr val="accent4"/>
                </a:solidFill>
              </a:ln>
            </c:spPr>
          </c:marker>
          <c:dLbls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2800" b="1">
                      <a:solidFill>
                        <a:schemeClr val="accent4">
                          <a:lumMod val="75000"/>
                        </a:schemeClr>
                      </a:solidFill>
                    </a:defRPr>
                  </a:pPr>
                  <a:endParaRPr lang="zh-TW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 b="1"/>
                </a:pPr>
                <a:endParaRPr lang="zh-TW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工作表1!$A$2:$A$6</c:f>
              <c:numCache>
                <c:formatCode>General</c:formatCode>
                <c:ptCount val="5"/>
                <c:pt idx="0">
                  <c:v>102</c:v>
                </c:pt>
                <c:pt idx="1">
                  <c:v>103</c:v>
                </c:pt>
                <c:pt idx="2">
                  <c:v>104</c:v>
                </c:pt>
                <c:pt idx="3">
                  <c:v>105</c:v>
                </c:pt>
                <c:pt idx="4">
                  <c:v>106</c:v>
                </c:pt>
              </c:numCache>
            </c:numRef>
          </c:cat>
          <c:val>
            <c:numRef>
              <c:f>工作表1!$B$2:$B$6</c:f>
              <c:numCache>
                <c:formatCode>General</c:formatCode>
                <c:ptCount val="5"/>
                <c:pt idx="0">
                  <c:v>1240</c:v>
                </c:pt>
                <c:pt idx="1">
                  <c:v>1230</c:v>
                </c:pt>
                <c:pt idx="2">
                  <c:v>1298</c:v>
                </c:pt>
                <c:pt idx="3">
                  <c:v>1426</c:v>
                </c:pt>
                <c:pt idx="4">
                  <c:v>1564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7C5D-457E-83A4-3A70A85B7E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838761088"/>
        <c:axId val="1838768160"/>
      </c:lineChart>
      <c:catAx>
        <c:axId val="183876108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600"/>
                </a:pPr>
                <a:r>
                  <a:rPr lang="zh-TW" altLang="en-US" sz="1600" dirty="0" smtClean="0"/>
                  <a:t>年</a:t>
                </a:r>
                <a:endParaRPr lang="zh-TW" altLang="en-US" sz="1600" dirty="0"/>
              </a:p>
            </c:rich>
          </c:tx>
          <c:layout>
            <c:manualLayout>
              <c:xMode val="edge"/>
              <c:yMode val="edge"/>
              <c:x val="0.92134031177413123"/>
              <c:y val="0.79742270185877118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800" b="1"/>
            </a:pPr>
            <a:endParaRPr lang="zh-TW"/>
          </a:p>
        </c:txPr>
        <c:crossAx val="1838768160"/>
        <c:crosses val="autoZero"/>
        <c:auto val="1"/>
        <c:lblAlgn val="ctr"/>
        <c:lblOffset val="100"/>
        <c:noMultiLvlLbl val="0"/>
      </c:catAx>
      <c:valAx>
        <c:axId val="1838768160"/>
        <c:scaling>
          <c:orientation val="minMax"/>
        </c:scaling>
        <c:delete val="0"/>
        <c:axPos val="l"/>
        <c:title>
          <c:tx>
            <c:rich>
              <a:bodyPr rot="0" vert="horz"/>
              <a:lstStyle/>
              <a:p>
                <a:pPr>
                  <a:defRPr sz="1600"/>
                </a:pPr>
                <a:r>
                  <a:rPr lang="zh-TW" altLang="en-US" sz="1600" dirty="0" smtClean="0"/>
                  <a:t>家數</a:t>
                </a:r>
                <a:endParaRPr lang="zh-TW" altLang="en-US" sz="1600" dirty="0"/>
              </a:p>
            </c:rich>
          </c:tx>
          <c:layout>
            <c:manualLayout>
              <c:xMode val="edge"/>
              <c:yMode val="edge"/>
              <c:x val="0.12874845266980006"/>
              <c:y val="5.3565201566182157E-2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800" b="1"/>
            </a:pPr>
            <a:endParaRPr lang="zh-TW"/>
          </a:p>
        </c:txPr>
        <c:crossAx val="1838761088"/>
        <c:crosses val="autoZero"/>
        <c:crossBetween val="between"/>
        <c:majorUnit val="400"/>
      </c:valAx>
      <c:spPr>
        <a:noFill/>
        <a:ln w="25400">
          <a:noFill/>
        </a:ln>
      </c:spPr>
    </c:plotArea>
    <c:plotVisOnly val="1"/>
    <c:dispBlanksAs val="gap"/>
    <c:showDLblsOverMax val="0"/>
  </c:chart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484974498593472"/>
          <c:y val="9.8451158589838217E-2"/>
          <c:w val="0.85964924086946326"/>
          <c:h val="0.6180262830216178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工作表1!$B$1</c:f>
              <c:strCache>
                <c:ptCount val="1"/>
                <c:pt idx="0">
                  <c:v>欄1</c:v>
                </c:pt>
              </c:strCache>
            </c:strRef>
          </c:tx>
          <c:invertIfNegative val="0"/>
          <c:dPt>
            <c:idx val="0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8E8A-4FFF-BEFA-A4F91F93A274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6-8E8A-4FFF-BEFA-A4F91F93A274}"/>
              </c:ext>
            </c:extLst>
          </c:dPt>
          <c:dPt>
            <c:idx val="2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8E8A-4FFF-BEFA-A4F91F93A274}"/>
              </c:ext>
            </c:extLst>
          </c:dPt>
          <c:dPt>
            <c:idx val="3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8E8A-4FFF-BEFA-A4F91F93A274}"/>
              </c:ext>
            </c:extLst>
          </c:dPt>
          <c:dPt>
            <c:idx val="4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4-8E8A-4FFF-BEFA-A4F91F93A274}"/>
              </c:ext>
            </c:extLst>
          </c:dPt>
          <c:dPt>
            <c:idx val="5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8E8A-4FFF-BEFA-A4F91F93A274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2400" b="1">
                      <a:solidFill>
                        <a:schemeClr val="accent4">
                          <a:lumMod val="50000"/>
                        </a:schemeClr>
                      </a:solidFill>
                    </a:defRPr>
                  </a:pPr>
                  <a:endParaRPr lang="zh-TW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2000" b="1"/>
                </a:pPr>
                <a:endParaRPr lang="zh-T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工作表1!$A$2:$A$7</c:f>
              <c:strCache>
                <c:ptCount val="6"/>
                <c:pt idx="0">
                  <c:v>越南</c:v>
                </c:pt>
                <c:pt idx="1">
                  <c:v>台灣</c:v>
                </c:pt>
                <c:pt idx="2">
                  <c:v>南韓</c:v>
                </c:pt>
                <c:pt idx="3">
                  <c:v>日本</c:v>
                </c:pt>
                <c:pt idx="4">
                  <c:v>美國</c:v>
                </c:pt>
                <c:pt idx="5">
                  <c:v>英國</c:v>
                </c:pt>
              </c:strCache>
            </c:strRef>
          </c:cat>
          <c:val>
            <c:numRef>
              <c:f>工作表1!$B$2:$B$7</c:f>
              <c:numCache>
                <c:formatCode>0%</c:formatCode>
                <c:ptCount val="6"/>
                <c:pt idx="0">
                  <c:v>0.36</c:v>
                </c:pt>
                <c:pt idx="1">
                  <c:v>0.33</c:v>
                </c:pt>
                <c:pt idx="2">
                  <c:v>0.24</c:v>
                </c:pt>
                <c:pt idx="3">
                  <c:v>0.19</c:v>
                </c:pt>
                <c:pt idx="4">
                  <c:v>0.17</c:v>
                </c:pt>
                <c:pt idx="5">
                  <c:v>0.11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8E8A-4FFF-BEFA-A4F91F93A2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7"/>
        <c:axId val="1838763808"/>
        <c:axId val="1838763264"/>
      </c:barChart>
      <c:catAx>
        <c:axId val="183876380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800" b="1"/>
            </a:pPr>
            <a:endParaRPr lang="zh-TW"/>
          </a:p>
        </c:txPr>
        <c:crossAx val="1838763264"/>
        <c:crosses val="autoZero"/>
        <c:auto val="1"/>
        <c:lblAlgn val="ctr"/>
        <c:lblOffset val="100"/>
        <c:noMultiLvlLbl val="0"/>
      </c:catAx>
      <c:valAx>
        <c:axId val="1838763264"/>
        <c:scaling>
          <c:orientation val="minMax"/>
        </c:scaling>
        <c:delete val="0"/>
        <c:axPos val="l"/>
        <c:numFmt formatCode="0%" sourceLinked="1"/>
        <c:majorTickMark val="out"/>
        <c:minorTickMark val="none"/>
        <c:tickLblPos val="nextTo"/>
        <c:txPr>
          <a:bodyPr/>
          <a:lstStyle/>
          <a:p>
            <a:pPr>
              <a:defRPr sz="2000" b="1"/>
            </a:pPr>
            <a:endParaRPr lang="zh-TW"/>
          </a:p>
        </c:txPr>
        <c:crossAx val="1838763808"/>
        <c:crosses val="autoZero"/>
        <c:crossBetween val="between"/>
        <c:majorUnit val="0.1"/>
      </c:valAx>
    </c:plotArea>
    <c:plotVisOnly val="1"/>
    <c:dispBlanksAs val="gap"/>
    <c:showDLblsOverMax val="0"/>
  </c:chart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475634632171672"/>
          <c:y val="5.2590006476990879E-2"/>
          <c:w val="0.51048730735656667"/>
          <c:h val="0.76573107624117875"/>
        </c:manualLayout>
      </c:layout>
      <c:pieChart>
        <c:varyColors val="1"/>
        <c:ser>
          <c:idx val="0"/>
          <c:order val="0"/>
          <c:tx>
            <c:strRef>
              <c:f>工作表1!$B$1</c:f>
              <c:strCache>
                <c:ptCount val="1"/>
                <c:pt idx="0">
                  <c:v>銷售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B5E7-4E71-B544-A565DE0F277F}"/>
              </c:ext>
            </c:extLst>
          </c:dPt>
          <c:dPt>
            <c:idx val="1"/>
            <c:bubble3D val="0"/>
            <c:spPr>
              <a:solidFill>
                <a:schemeClr val="bg1">
                  <a:lumMod val="6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B5E7-4E71-B544-A565DE0F277F}"/>
              </c:ext>
            </c:extLst>
          </c:dPt>
          <c:dPt>
            <c:idx val="2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B5E7-4E71-B544-A565DE0F277F}"/>
              </c:ext>
            </c:extLst>
          </c:dPt>
          <c:dLbls>
            <c:dLbl>
              <c:idx val="0"/>
              <c:layout>
                <c:manualLayout>
                  <c:x val="-0.16330500107874604"/>
                  <c:y val="5.2492964453275783E-4"/>
                </c:manualLayout>
              </c:layout>
              <c:dLblPos val="bestFit"/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B5E7-4E71-B544-A565DE0F277F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0.21737349859462105"/>
                  <c:y val="-0.17216451105489194"/>
                </c:manualLayout>
              </c:layout>
              <c:dLblPos val="bestFit"/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B5E7-4E71-B544-A565DE0F277F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0.1307926180670255"/>
                  <c:y val="0.15610157366053798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800" b="1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TW"/>
                </a:p>
              </c:txPr>
              <c:dLblPos val="bestFit"/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B5E7-4E71-B544-A565DE0F277F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zh-TW"/>
              </a:p>
            </c:txPr>
            <c:dLblPos val="bestFit"/>
            <c:showLegendKey val="0"/>
            <c:showVal val="1"/>
            <c:showCatName val="1"/>
            <c:showSerName val="0"/>
            <c:showPercent val="0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工作表1!$A$2:$A$4</c:f>
              <c:strCache>
                <c:ptCount val="3"/>
                <c:pt idx="0">
                  <c:v>幼年人口</c:v>
                </c:pt>
                <c:pt idx="1">
                  <c:v>工作年齡人口</c:v>
                </c:pt>
                <c:pt idx="2">
                  <c:v>老年人口</c:v>
                </c:pt>
              </c:strCache>
            </c:strRef>
          </c:cat>
          <c:val>
            <c:numRef>
              <c:f>工作表1!$B$2:$B$4</c:f>
              <c:numCache>
                <c:formatCode>0.00%</c:formatCode>
                <c:ptCount val="3"/>
                <c:pt idx="0">
                  <c:v>0.129</c:v>
                </c:pt>
                <c:pt idx="1">
                  <c:v>0.72519999999999996</c:v>
                </c:pt>
                <c:pt idx="2">
                  <c:v>0.14560000000000001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B5E7-4E71-B544-A565DE0F27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66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969A9B6-09D9-40F3-900C-8E4FEDBB4E10}" type="datetimeFigureOut">
              <a:rPr lang="zh-TW" altLang="en-US" smtClean="0"/>
              <a:t>2019/1/25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DFFBA2B-4D6F-4E07-9168-3578A0689FB8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4130213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-1" y="300942"/>
            <a:ext cx="353279" cy="678025"/>
          </a:xfrm>
          <a:prstGeom prst="rect">
            <a:avLst/>
          </a:prstGeom>
          <a:solidFill>
            <a:srgbClr val="013E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498403" y="300942"/>
            <a:ext cx="126630" cy="678025"/>
          </a:xfrm>
          <a:prstGeom prst="rect">
            <a:avLst/>
          </a:prstGeom>
          <a:solidFill>
            <a:srgbClr val="013E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983918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3_空白">
    <p:bg>
      <p:bgPr>
        <a:gradFill>
          <a:gsLst>
            <a:gs pos="0">
              <a:srgbClr val="008CD1"/>
            </a:gs>
            <a:gs pos="100000">
              <a:srgbClr val="013E7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015395-7520-44FC-86AE-A8B3BED4DAB3}" type="datetimeFigureOut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2019/1/25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3" name="頁尾版面配置區 2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4" name="投影片編號版面配置區 3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33274D-5092-4827-BAC4-BE757F955F71}" type="slidenum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24" name="橢圓 23"/>
          <p:cNvSpPr/>
          <p:nvPr userDrawn="1"/>
        </p:nvSpPr>
        <p:spPr>
          <a:xfrm>
            <a:off x="-1536848" y="3757956"/>
            <a:ext cx="3456384" cy="3456384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橢圓 25"/>
          <p:cNvSpPr/>
          <p:nvPr userDrawn="1"/>
        </p:nvSpPr>
        <p:spPr>
          <a:xfrm>
            <a:off x="-24680" y="5733256"/>
            <a:ext cx="2664296" cy="2664296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43" name="群組 42"/>
          <p:cNvGrpSpPr/>
          <p:nvPr userDrawn="1"/>
        </p:nvGrpSpPr>
        <p:grpSpPr>
          <a:xfrm>
            <a:off x="-2905000" y="129558"/>
            <a:ext cx="7495728" cy="2175311"/>
            <a:chOff x="-2639745" y="308584"/>
            <a:chExt cx="7031941" cy="2040717"/>
          </a:xfrm>
        </p:grpSpPr>
        <p:grpSp>
          <p:nvGrpSpPr>
            <p:cNvPr id="326" name="群組 325"/>
            <p:cNvGrpSpPr/>
            <p:nvPr userDrawn="1"/>
          </p:nvGrpSpPr>
          <p:grpSpPr>
            <a:xfrm>
              <a:off x="24551" y="452600"/>
              <a:ext cx="3876816" cy="1620601"/>
              <a:chOff x="490070" y="-99392"/>
              <a:chExt cx="3876816" cy="1620601"/>
            </a:xfrm>
          </p:grpSpPr>
          <p:sp>
            <p:nvSpPr>
              <p:cNvPr id="407" name="手繪多邊形 406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25" name="橢圓 324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16" name="橢圓 415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22" name="群組 421"/>
            <p:cNvGrpSpPr/>
            <p:nvPr userDrawn="1"/>
          </p:nvGrpSpPr>
          <p:grpSpPr>
            <a:xfrm>
              <a:off x="272915" y="561538"/>
              <a:ext cx="3876816" cy="1620601"/>
              <a:chOff x="490070" y="-99392"/>
              <a:chExt cx="3876816" cy="1620601"/>
            </a:xfrm>
          </p:grpSpPr>
          <p:sp>
            <p:nvSpPr>
              <p:cNvPr id="423" name="手繪多邊形 422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4" name="橢圓 423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5" name="橢圓 424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26" name="群組 425"/>
            <p:cNvGrpSpPr/>
            <p:nvPr userDrawn="1"/>
          </p:nvGrpSpPr>
          <p:grpSpPr>
            <a:xfrm>
              <a:off x="515380" y="728700"/>
              <a:ext cx="3876816" cy="1620601"/>
              <a:chOff x="490070" y="-99392"/>
              <a:chExt cx="3876816" cy="1620601"/>
            </a:xfrm>
          </p:grpSpPr>
          <p:sp>
            <p:nvSpPr>
              <p:cNvPr id="427" name="手繪多邊形 426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8" name="橢圓 427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9" name="橢圓 428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2" name="群組 431"/>
            <p:cNvGrpSpPr/>
            <p:nvPr userDrawn="1"/>
          </p:nvGrpSpPr>
          <p:grpSpPr>
            <a:xfrm>
              <a:off x="-2639745" y="308584"/>
              <a:ext cx="3876816" cy="1620601"/>
              <a:chOff x="490070" y="-99392"/>
              <a:chExt cx="3876816" cy="1620601"/>
            </a:xfrm>
          </p:grpSpPr>
          <p:sp>
            <p:nvSpPr>
              <p:cNvPr id="441" name="手繪多邊形 440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2" name="橢圓 441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3" name="橢圓 442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3" name="群組 432"/>
            <p:cNvGrpSpPr/>
            <p:nvPr userDrawn="1"/>
          </p:nvGrpSpPr>
          <p:grpSpPr>
            <a:xfrm>
              <a:off x="-2391381" y="417522"/>
              <a:ext cx="3876816" cy="1620601"/>
              <a:chOff x="490070" y="-99392"/>
              <a:chExt cx="3876816" cy="1620601"/>
            </a:xfrm>
          </p:grpSpPr>
          <p:sp>
            <p:nvSpPr>
              <p:cNvPr id="438" name="手繪多邊形 437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9" name="橢圓 438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0" name="橢圓 439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4" name="群組 433"/>
            <p:cNvGrpSpPr/>
            <p:nvPr userDrawn="1"/>
          </p:nvGrpSpPr>
          <p:grpSpPr>
            <a:xfrm>
              <a:off x="-2148916" y="584684"/>
              <a:ext cx="3876816" cy="1620601"/>
              <a:chOff x="490070" y="-99392"/>
              <a:chExt cx="3876816" cy="1620601"/>
            </a:xfrm>
          </p:grpSpPr>
          <p:sp>
            <p:nvSpPr>
              <p:cNvPr id="435" name="手繪多邊形 434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6" name="橢圓 435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7" name="橢圓 436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grpSp>
        <p:nvGrpSpPr>
          <p:cNvPr id="458" name="群組 457"/>
          <p:cNvGrpSpPr/>
          <p:nvPr userDrawn="1"/>
        </p:nvGrpSpPr>
        <p:grpSpPr>
          <a:xfrm>
            <a:off x="8400256" y="4509120"/>
            <a:ext cx="3876816" cy="1620601"/>
            <a:chOff x="490070" y="-99392"/>
            <a:chExt cx="3876816" cy="1620601"/>
          </a:xfrm>
        </p:grpSpPr>
        <p:sp>
          <p:nvSpPr>
            <p:cNvPr id="467" name="手繪多邊形 466"/>
            <p:cNvSpPr/>
            <p:nvPr userDrawn="1"/>
          </p:nvSpPr>
          <p:spPr>
            <a:xfrm>
              <a:off x="551384" y="-27384"/>
              <a:ext cx="3726319" cy="1548593"/>
            </a:xfrm>
            <a:custGeom>
              <a:avLst/>
              <a:gdLst>
                <a:gd name="connsiteX0" fmla="*/ 0 w 179173"/>
                <a:gd name="connsiteY0" fmla="*/ 12938 h 12938"/>
                <a:gd name="connsiteX1" fmla="*/ 92676 w 179173"/>
                <a:gd name="connsiteY1" fmla="*/ 581 h 12938"/>
                <a:gd name="connsiteX2" fmla="*/ 179173 w 179173"/>
                <a:gd name="connsiteY2" fmla="*/ 581 h 12938"/>
                <a:gd name="connsiteX0" fmla="*/ 0 w 1069064"/>
                <a:gd name="connsiteY0" fmla="*/ 7 h 517618"/>
                <a:gd name="connsiteX1" fmla="*/ 970005 w 1069064"/>
                <a:gd name="connsiteY1" fmla="*/ 481921 h 517618"/>
                <a:gd name="connsiteX2" fmla="*/ 1056502 w 1069064"/>
                <a:gd name="connsiteY2" fmla="*/ 481921 h 517618"/>
                <a:gd name="connsiteX0" fmla="*/ 48368 w 1104870"/>
                <a:gd name="connsiteY0" fmla="*/ 27 h 481941"/>
                <a:gd name="connsiteX1" fmla="*/ 85438 w 1104870"/>
                <a:gd name="connsiteY1" fmla="*/ 185379 h 481941"/>
                <a:gd name="connsiteX2" fmla="*/ 1104870 w 1104870"/>
                <a:gd name="connsiteY2" fmla="*/ 481941 h 481941"/>
                <a:gd name="connsiteX0" fmla="*/ 172881 w 2916080"/>
                <a:gd name="connsiteY0" fmla="*/ 315096 h 507966"/>
                <a:gd name="connsiteX1" fmla="*/ 209951 w 2916080"/>
                <a:gd name="connsiteY1" fmla="*/ 500448 h 507966"/>
                <a:gd name="connsiteX2" fmla="*/ 2916080 w 2916080"/>
                <a:gd name="connsiteY2" fmla="*/ 0 h 507966"/>
                <a:gd name="connsiteX0" fmla="*/ 172881 w 3033617"/>
                <a:gd name="connsiteY0" fmla="*/ 338279 h 531149"/>
                <a:gd name="connsiteX1" fmla="*/ 209951 w 3033617"/>
                <a:gd name="connsiteY1" fmla="*/ 523631 h 531149"/>
                <a:gd name="connsiteX2" fmla="*/ 2804870 w 3033617"/>
                <a:gd name="connsiteY2" fmla="*/ 41718 h 531149"/>
                <a:gd name="connsiteX3" fmla="*/ 2916080 w 3033617"/>
                <a:gd name="connsiteY3" fmla="*/ 23183 h 531149"/>
                <a:gd name="connsiteX0" fmla="*/ 167854 w 3058087"/>
                <a:gd name="connsiteY0" fmla="*/ 545882 h 748762"/>
                <a:gd name="connsiteX1" fmla="*/ 204924 w 3058087"/>
                <a:gd name="connsiteY1" fmla="*/ 731234 h 748762"/>
                <a:gd name="connsiteX2" fmla="*/ 2843092 w 3058087"/>
                <a:gd name="connsiteY2" fmla="*/ 14542 h 748762"/>
                <a:gd name="connsiteX3" fmla="*/ 2911053 w 3058087"/>
                <a:gd name="connsiteY3" fmla="*/ 230786 h 748762"/>
                <a:gd name="connsiteX0" fmla="*/ 167854 w 3058087"/>
                <a:gd name="connsiteY0" fmla="*/ 545882 h 748762"/>
                <a:gd name="connsiteX1" fmla="*/ 204924 w 3058087"/>
                <a:gd name="connsiteY1" fmla="*/ 731234 h 748762"/>
                <a:gd name="connsiteX2" fmla="*/ 1792766 w 3058087"/>
                <a:gd name="connsiteY2" fmla="*/ 292571 h 748762"/>
                <a:gd name="connsiteX3" fmla="*/ 2843092 w 3058087"/>
                <a:gd name="connsiteY3" fmla="*/ 14542 h 748762"/>
                <a:gd name="connsiteX4" fmla="*/ 2911053 w 3058087"/>
                <a:gd name="connsiteY4" fmla="*/ 230786 h 748762"/>
                <a:gd name="connsiteX0" fmla="*/ 77917 w 2968150"/>
                <a:gd name="connsiteY0" fmla="*/ 545882 h 741355"/>
                <a:gd name="connsiteX1" fmla="*/ 114987 w 2968150"/>
                <a:gd name="connsiteY1" fmla="*/ 731234 h 741355"/>
                <a:gd name="connsiteX2" fmla="*/ 1536013 w 2968150"/>
                <a:gd name="connsiteY2" fmla="*/ 169004 h 741355"/>
                <a:gd name="connsiteX3" fmla="*/ 2753155 w 2968150"/>
                <a:gd name="connsiteY3" fmla="*/ 14542 h 741355"/>
                <a:gd name="connsiteX4" fmla="*/ 2821116 w 2968150"/>
                <a:gd name="connsiteY4" fmla="*/ 230786 h 741355"/>
                <a:gd name="connsiteX0" fmla="*/ 77917 w 2968150"/>
                <a:gd name="connsiteY0" fmla="*/ 545882 h 741355"/>
                <a:gd name="connsiteX1" fmla="*/ 114987 w 2968150"/>
                <a:gd name="connsiteY1" fmla="*/ 731234 h 741355"/>
                <a:gd name="connsiteX2" fmla="*/ 1140596 w 2968150"/>
                <a:gd name="connsiteY2" fmla="*/ 304929 h 741355"/>
                <a:gd name="connsiteX3" fmla="*/ 1536013 w 2968150"/>
                <a:gd name="connsiteY3" fmla="*/ 169004 h 741355"/>
                <a:gd name="connsiteX4" fmla="*/ 2753155 w 2968150"/>
                <a:gd name="connsiteY4" fmla="*/ 14542 h 741355"/>
                <a:gd name="connsiteX5" fmla="*/ 2821116 w 2968150"/>
                <a:gd name="connsiteY5" fmla="*/ 230786 h 741355"/>
                <a:gd name="connsiteX0" fmla="*/ 74729 w 2964962"/>
                <a:gd name="connsiteY0" fmla="*/ 545882 h 731324"/>
                <a:gd name="connsiteX1" fmla="*/ 111799 w 2964962"/>
                <a:gd name="connsiteY1" fmla="*/ 731234 h 731324"/>
                <a:gd name="connsiteX2" fmla="*/ 1489575 w 2964962"/>
                <a:gd name="connsiteY2" fmla="*/ 564421 h 731324"/>
                <a:gd name="connsiteX3" fmla="*/ 1532825 w 2964962"/>
                <a:gd name="connsiteY3" fmla="*/ 169004 h 731324"/>
                <a:gd name="connsiteX4" fmla="*/ 2749967 w 2964962"/>
                <a:gd name="connsiteY4" fmla="*/ 14542 h 731324"/>
                <a:gd name="connsiteX5" fmla="*/ 2817928 w 2964962"/>
                <a:gd name="connsiteY5" fmla="*/ 230786 h 731324"/>
                <a:gd name="connsiteX0" fmla="*/ 0 w 2890233"/>
                <a:gd name="connsiteY0" fmla="*/ 545882 h 802986"/>
                <a:gd name="connsiteX1" fmla="*/ 37070 w 2890233"/>
                <a:gd name="connsiteY1" fmla="*/ 731234 h 802986"/>
                <a:gd name="connsiteX2" fmla="*/ 1414846 w 2890233"/>
                <a:gd name="connsiteY2" fmla="*/ 564421 h 802986"/>
                <a:gd name="connsiteX3" fmla="*/ 1458096 w 2890233"/>
                <a:gd name="connsiteY3" fmla="*/ 169004 h 802986"/>
                <a:gd name="connsiteX4" fmla="*/ 2675238 w 2890233"/>
                <a:gd name="connsiteY4" fmla="*/ 14542 h 802986"/>
                <a:gd name="connsiteX5" fmla="*/ 2743199 w 2890233"/>
                <a:gd name="connsiteY5" fmla="*/ 230786 h 802986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190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634153 w 2888896"/>
                <a:gd name="connsiteY0" fmla="*/ 570596 h 739469"/>
                <a:gd name="connsiteX1" fmla="*/ 563 w 2888896"/>
                <a:gd name="connsiteY1" fmla="*/ 731234 h 739469"/>
                <a:gd name="connsiteX2" fmla="*/ 1413509 w 2888896"/>
                <a:gd name="connsiteY2" fmla="*/ 564421 h 739469"/>
                <a:gd name="connsiteX3" fmla="*/ 1456759 w 2888896"/>
                <a:gd name="connsiteY3" fmla="*/ 169004 h 739469"/>
                <a:gd name="connsiteX4" fmla="*/ 2673901 w 2888896"/>
                <a:gd name="connsiteY4" fmla="*/ 14542 h 739469"/>
                <a:gd name="connsiteX5" fmla="*/ 2741862 w 2888896"/>
                <a:gd name="connsiteY5" fmla="*/ 230786 h 739469"/>
                <a:gd name="connsiteX0" fmla="*/ 0 w 2254743"/>
                <a:gd name="connsiteY0" fmla="*/ 570596 h 746161"/>
                <a:gd name="connsiteX1" fmla="*/ 1901 w 2254743"/>
                <a:gd name="connsiteY1" fmla="*/ 738295 h 746161"/>
                <a:gd name="connsiteX2" fmla="*/ 779356 w 2254743"/>
                <a:gd name="connsiteY2" fmla="*/ 564421 h 746161"/>
                <a:gd name="connsiteX3" fmla="*/ 822606 w 2254743"/>
                <a:gd name="connsiteY3" fmla="*/ 169004 h 746161"/>
                <a:gd name="connsiteX4" fmla="*/ 2039748 w 2254743"/>
                <a:gd name="connsiteY4" fmla="*/ 14542 h 746161"/>
                <a:gd name="connsiteX5" fmla="*/ 2107709 w 2254743"/>
                <a:gd name="connsiteY5" fmla="*/ 230786 h 746161"/>
                <a:gd name="connsiteX0" fmla="*/ 0 w 2254743"/>
                <a:gd name="connsiteY0" fmla="*/ 570596 h 595546"/>
                <a:gd name="connsiteX1" fmla="*/ 779356 w 2254743"/>
                <a:gd name="connsiteY1" fmla="*/ 564421 h 595546"/>
                <a:gd name="connsiteX2" fmla="*/ 822606 w 2254743"/>
                <a:gd name="connsiteY2" fmla="*/ 169004 h 595546"/>
                <a:gd name="connsiteX3" fmla="*/ 2039748 w 2254743"/>
                <a:gd name="connsiteY3" fmla="*/ 14542 h 595546"/>
                <a:gd name="connsiteX4" fmla="*/ 2107709 w 2254743"/>
                <a:gd name="connsiteY4" fmla="*/ 230786 h 595546"/>
                <a:gd name="connsiteX0" fmla="*/ 0 w 2254743"/>
                <a:gd name="connsiteY0" fmla="*/ 570596 h 732007"/>
                <a:gd name="connsiteX1" fmla="*/ 779356 w 2254743"/>
                <a:gd name="connsiteY1" fmla="*/ 564421 h 732007"/>
                <a:gd name="connsiteX2" fmla="*/ 822606 w 2254743"/>
                <a:gd name="connsiteY2" fmla="*/ 169004 h 732007"/>
                <a:gd name="connsiteX3" fmla="*/ 2039748 w 2254743"/>
                <a:gd name="connsiteY3" fmla="*/ 14542 h 732007"/>
                <a:gd name="connsiteX4" fmla="*/ 2107709 w 2254743"/>
                <a:gd name="connsiteY4" fmla="*/ 230786 h 732007"/>
                <a:gd name="connsiteX0" fmla="*/ 18533 w 2273276"/>
                <a:gd name="connsiteY0" fmla="*/ 570596 h 764440"/>
                <a:gd name="connsiteX1" fmla="*/ 797889 w 2273276"/>
                <a:gd name="connsiteY1" fmla="*/ 564421 h 764440"/>
                <a:gd name="connsiteX2" fmla="*/ 841139 w 2273276"/>
                <a:gd name="connsiteY2" fmla="*/ 169004 h 764440"/>
                <a:gd name="connsiteX3" fmla="*/ 2058281 w 2273276"/>
                <a:gd name="connsiteY3" fmla="*/ 14542 h 764440"/>
                <a:gd name="connsiteX4" fmla="*/ 2126242 w 2273276"/>
                <a:gd name="connsiteY4" fmla="*/ 230786 h 764440"/>
                <a:gd name="connsiteX0" fmla="*/ 13099 w 2267842"/>
                <a:gd name="connsiteY0" fmla="*/ 570596 h 746161"/>
                <a:gd name="connsiteX1" fmla="*/ 792455 w 2267842"/>
                <a:gd name="connsiteY1" fmla="*/ 564421 h 746161"/>
                <a:gd name="connsiteX2" fmla="*/ 835705 w 2267842"/>
                <a:gd name="connsiteY2" fmla="*/ 169004 h 746161"/>
                <a:gd name="connsiteX3" fmla="*/ 2052847 w 2267842"/>
                <a:gd name="connsiteY3" fmla="*/ 14542 h 746161"/>
                <a:gd name="connsiteX4" fmla="*/ 2120808 w 2267842"/>
                <a:gd name="connsiteY4" fmla="*/ 230786 h 746161"/>
                <a:gd name="connsiteX0" fmla="*/ 0 w 2254743"/>
                <a:gd name="connsiteY0" fmla="*/ 570596 h 789948"/>
                <a:gd name="connsiteX1" fmla="*/ 779356 w 2254743"/>
                <a:gd name="connsiteY1" fmla="*/ 564421 h 789948"/>
                <a:gd name="connsiteX2" fmla="*/ 822606 w 2254743"/>
                <a:gd name="connsiteY2" fmla="*/ 169004 h 789948"/>
                <a:gd name="connsiteX3" fmla="*/ 2039748 w 2254743"/>
                <a:gd name="connsiteY3" fmla="*/ 14542 h 789948"/>
                <a:gd name="connsiteX4" fmla="*/ 2107709 w 2254743"/>
                <a:gd name="connsiteY4" fmla="*/ 230786 h 789948"/>
                <a:gd name="connsiteX0" fmla="*/ 0 w 2254743"/>
                <a:gd name="connsiteY0" fmla="*/ 570596 h 753889"/>
                <a:gd name="connsiteX1" fmla="*/ 779356 w 2254743"/>
                <a:gd name="connsiteY1" fmla="*/ 564421 h 753889"/>
                <a:gd name="connsiteX2" fmla="*/ 822606 w 2254743"/>
                <a:gd name="connsiteY2" fmla="*/ 169004 h 753889"/>
                <a:gd name="connsiteX3" fmla="*/ 2039748 w 2254743"/>
                <a:gd name="connsiteY3" fmla="*/ 14542 h 753889"/>
                <a:gd name="connsiteX4" fmla="*/ 2107709 w 2254743"/>
                <a:gd name="connsiteY4" fmla="*/ 230786 h 753889"/>
                <a:gd name="connsiteX0" fmla="*/ 12521 w 2267264"/>
                <a:gd name="connsiteY0" fmla="*/ 570596 h 758016"/>
                <a:gd name="connsiteX1" fmla="*/ 791877 w 2267264"/>
                <a:gd name="connsiteY1" fmla="*/ 564421 h 758016"/>
                <a:gd name="connsiteX2" fmla="*/ 835127 w 2267264"/>
                <a:gd name="connsiteY2" fmla="*/ 169004 h 758016"/>
                <a:gd name="connsiteX3" fmla="*/ 2052269 w 2267264"/>
                <a:gd name="connsiteY3" fmla="*/ 14542 h 758016"/>
                <a:gd name="connsiteX4" fmla="*/ 2120230 w 2267264"/>
                <a:gd name="connsiteY4" fmla="*/ 230786 h 758016"/>
                <a:gd name="connsiteX0" fmla="*/ 4729 w 2259472"/>
                <a:gd name="connsiteY0" fmla="*/ 570596 h 761049"/>
                <a:gd name="connsiteX1" fmla="*/ 784085 w 2259472"/>
                <a:gd name="connsiteY1" fmla="*/ 564421 h 761049"/>
                <a:gd name="connsiteX2" fmla="*/ 827335 w 2259472"/>
                <a:gd name="connsiteY2" fmla="*/ 169004 h 761049"/>
                <a:gd name="connsiteX3" fmla="*/ 2044477 w 2259472"/>
                <a:gd name="connsiteY3" fmla="*/ 14542 h 761049"/>
                <a:gd name="connsiteX4" fmla="*/ 2112438 w 2259472"/>
                <a:gd name="connsiteY4" fmla="*/ 230786 h 761049"/>
                <a:gd name="connsiteX0" fmla="*/ 121307 w 2376050"/>
                <a:gd name="connsiteY0" fmla="*/ 570596 h 674749"/>
                <a:gd name="connsiteX1" fmla="*/ 900663 w 2376050"/>
                <a:gd name="connsiteY1" fmla="*/ 564421 h 674749"/>
                <a:gd name="connsiteX2" fmla="*/ 943913 w 2376050"/>
                <a:gd name="connsiteY2" fmla="*/ 169004 h 674749"/>
                <a:gd name="connsiteX3" fmla="*/ 2161055 w 2376050"/>
                <a:gd name="connsiteY3" fmla="*/ 14542 h 674749"/>
                <a:gd name="connsiteX4" fmla="*/ 2229016 w 2376050"/>
                <a:gd name="connsiteY4" fmla="*/ 230786 h 674749"/>
                <a:gd name="connsiteX0" fmla="*/ 15878 w 2270621"/>
                <a:gd name="connsiteY0" fmla="*/ 570596 h 729778"/>
                <a:gd name="connsiteX1" fmla="*/ 795234 w 2270621"/>
                <a:gd name="connsiteY1" fmla="*/ 564421 h 729778"/>
                <a:gd name="connsiteX2" fmla="*/ 838484 w 2270621"/>
                <a:gd name="connsiteY2" fmla="*/ 169004 h 729778"/>
                <a:gd name="connsiteX3" fmla="*/ 2055626 w 2270621"/>
                <a:gd name="connsiteY3" fmla="*/ 14542 h 729778"/>
                <a:gd name="connsiteX4" fmla="*/ 2123587 w 2270621"/>
                <a:gd name="connsiteY4" fmla="*/ 230786 h 729778"/>
                <a:gd name="connsiteX0" fmla="*/ 3299 w 2258042"/>
                <a:gd name="connsiteY0" fmla="*/ 570596 h 777573"/>
                <a:gd name="connsiteX1" fmla="*/ 782655 w 2258042"/>
                <a:gd name="connsiteY1" fmla="*/ 564421 h 777573"/>
                <a:gd name="connsiteX2" fmla="*/ 825905 w 2258042"/>
                <a:gd name="connsiteY2" fmla="*/ 169004 h 777573"/>
                <a:gd name="connsiteX3" fmla="*/ 2043047 w 2258042"/>
                <a:gd name="connsiteY3" fmla="*/ 14542 h 777573"/>
                <a:gd name="connsiteX4" fmla="*/ 2111008 w 2258042"/>
                <a:gd name="connsiteY4" fmla="*/ 230786 h 777573"/>
                <a:gd name="connsiteX0" fmla="*/ 3854 w 2258597"/>
                <a:gd name="connsiteY0" fmla="*/ 570596 h 734789"/>
                <a:gd name="connsiteX1" fmla="*/ 783210 w 2258597"/>
                <a:gd name="connsiteY1" fmla="*/ 564421 h 734789"/>
                <a:gd name="connsiteX2" fmla="*/ 826460 w 2258597"/>
                <a:gd name="connsiteY2" fmla="*/ 169004 h 734789"/>
                <a:gd name="connsiteX3" fmla="*/ 2043602 w 2258597"/>
                <a:gd name="connsiteY3" fmla="*/ 14542 h 734789"/>
                <a:gd name="connsiteX4" fmla="*/ 2111563 w 2258597"/>
                <a:gd name="connsiteY4" fmla="*/ 230786 h 734789"/>
                <a:gd name="connsiteX0" fmla="*/ 2942 w 2257685"/>
                <a:gd name="connsiteY0" fmla="*/ 570596 h 760663"/>
                <a:gd name="connsiteX1" fmla="*/ 782298 w 2257685"/>
                <a:gd name="connsiteY1" fmla="*/ 564421 h 760663"/>
                <a:gd name="connsiteX2" fmla="*/ 825548 w 2257685"/>
                <a:gd name="connsiteY2" fmla="*/ 169004 h 760663"/>
                <a:gd name="connsiteX3" fmla="*/ 2042690 w 2257685"/>
                <a:gd name="connsiteY3" fmla="*/ 14542 h 760663"/>
                <a:gd name="connsiteX4" fmla="*/ 2110651 w 2257685"/>
                <a:gd name="connsiteY4" fmla="*/ 230786 h 760663"/>
                <a:gd name="connsiteX0" fmla="*/ 2419 w 2257162"/>
                <a:gd name="connsiteY0" fmla="*/ 570596 h 749604"/>
                <a:gd name="connsiteX1" fmla="*/ 781775 w 2257162"/>
                <a:gd name="connsiteY1" fmla="*/ 564421 h 749604"/>
                <a:gd name="connsiteX2" fmla="*/ 825025 w 2257162"/>
                <a:gd name="connsiteY2" fmla="*/ 169004 h 749604"/>
                <a:gd name="connsiteX3" fmla="*/ 2042167 w 2257162"/>
                <a:gd name="connsiteY3" fmla="*/ 14542 h 749604"/>
                <a:gd name="connsiteX4" fmla="*/ 2110128 w 2257162"/>
                <a:gd name="connsiteY4" fmla="*/ 230786 h 749604"/>
                <a:gd name="connsiteX0" fmla="*/ 18427 w 2273170"/>
                <a:gd name="connsiteY0" fmla="*/ 570596 h 770972"/>
                <a:gd name="connsiteX1" fmla="*/ 687025 w 2273170"/>
                <a:gd name="connsiteY1" fmla="*/ 608209 h 770972"/>
                <a:gd name="connsiteX2" fmla="*/ 841033 w 2273170"/>
                <a:gd name="connsiteY2" fmla="*/ 169004 h 770972"/>
                <a:gd name="connsiteX3" fmla="*/ 2058175 w 2273170"/>
                <a:gd name="connsiteY3" fmla="*/ 14542 h 770972"/>
                <a:gd name="connsiteX4" fmla="*/ 2126136 w 2273170"/>
                <a:gd name="connsiteY4" fmla="*/ 230786 h 770972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825550 w 2257687"/>
                <a:gd name="connsiteY2" fmla="*/ 169004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825550 w 2257687"/>
                <a:gd name="connsiteY2" fmla="*/ 169004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83185 w 2337928"/>
                <a:gd name="connsiteY0" fmla="*/ 570596 h 793646"/>
                <a:gd name="connsiteX1" fmla="*/ 478750 w 2337928"/>
                <a:gd name="connsiteY1" fmla="*/ 672604 h 793646"/>
                <a:gd name="connsiteX2" fmla="*/ 1145338 w 2337928"/>
                <a:gd name="connsiteY2" fmla="*/ 120065 h 793646"/>
                <a:gd name="connsiteX3" fmla="*/ 2122933 w 2337928"/>
                <a:gd name="connsiteY3" fmla="*/ 14542 h 793646"/>
                <a:gd name="connsiteX4" fmla="*/ 2190894 w 2337928"/>
                <a:gd name="connsiteY4" fmla="*/ 230786 h 793646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62605 w 2255195"/>
                <a:gd name="connsiteY2" fmla="*/ 120065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62605 w 2255195"/>
                <a:gd name="connsiteY2" fmla="*/ 120065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8836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98663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98663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99729 w 2255195"/>
                <a:gd name="connsiteY4" fmla="*/ 6734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90791 w 2255195"/>
                <a:gd name="connsiteY5" fmla="*/ 232193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040200 w 2793317"/>
                <a:gd name="connsiteY6" fmla="*/ 280881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88166" h="1018696">
                  <a:moveTo>
                    <a:pt x="452" y="834360"/>
                  </a:moveTo>
                  <a:cubicBezTo>
                    <a:pt x="-1205" y="1099771"/>
                    <a:pt x="-16004" y="1025945"/>
                    <a:pt x="396017" y="936368"/>
                  </a:cubicBezTo>
                  <a:cubicBezTo>
                    <a:pt x="721882" y="839614"/>
                    <a:pt x="706909" y="916458"/>
                    <a:pt x="706390" y="671110"/>
                  </a:cubicBezTo>
                  <a:cubicBezTo>
                    <a:pt x="690416" y="400004"/>
                    <a:pt x="698205" y="487932"/>
                    <a:pt x="1057453" y="391556"/>
                  </a:cubicBezTo>
                  <a:cubicBezTo>
                    <a:pt x="1426647" y="303980"/>
                    <a:pt x="1408061" y="270134"/>
                    <a:pt x="1399275" y="503684"/>
                  </a:cubicBezTo>
                  <a:cubicBezTo>
                    <a:pt x="1400436" y="752904"/>
                    <a:pt x="1333664" y="724128"/>
                    <a:pt x="1783063" y="627321"/>
                  </a:cubicBezTo>
                  <a:cubicBezTo>
                    <a:pt x="2093370" y="527939"/>
                    <a:pt x="2108366" y="636573"/>
                    <a:pt x="2107170" y="337549"/>
                  </a:cubicBezTo>
                  <a:cubicBezTo>
                    <a:pt x="2097128" y="50654"/>
                    <a:pt x="2038112" y="193697"/>
                    <a:pt x="2788166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68" name="橢圓 467"/>
            <p:cNvSpPr/>
            <p:nvPr userDrawn="1"/>
          </p:nvSpPr>
          <p:spPr>
            <a:xfrm>
              <a:off x="490070" y="1146132"/>
              <a:ext cx="111012" cy="108938"/>
            </a:xfrm>
            <a:prstGeom prst="ellipse">
              <a:avLst/>
            </a:pr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69" name="橢圓 468"/>
            <p:cNvSpPr/>
            <p:nvPr userDrawn="1"/>
          </p:nvSpPr>
          <p:spPr>
            <a:xfrm>
              <a:off x="4255874" y="-99392"/>
              <a:ext cx="111012" cy="108938"/>
            </a:xfrm>
            <a:prstGeom prst="ellipse">
              <a:avLst/>
            </a:pr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13" name="文字方塊 12"/>
          <p:cNvSpPr txBox="1"/>
          <p:nvPr userDrawn="1"/>
        </p:nvSpPr>
        <p:spPr>
          <a:xfrm>
            <a:off x="4821442" y="2711088"/>
            <a:ext cx="6918995" cy="16312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ts val="12000"/>
              </a:lnSpc>
            </a:pPr>
            <a:r>
              <a:rPr lang="zh-TW" altLang="en-US" sz="11500" b="1" cap="none" spc="0" dirty="0" smtClean="0">
                <a:ln w="13462">
                  <a:noFill/>
                  <a:prstDash val="solid"/>
                </a:ln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遊戲介紹</a:t>
            </a:r>
          </a:p>
        </p:txBody>
      </p:sp>
      <p:sp>
        <p:nvSpPr>
          <p:cNvPr id="472" name="橢圓 471"/>
          <p:cNvSpPr/>
          <p:nvPr userDrawn="1"/>
        </p:nvSpPr>
        <p:spPr>
          <a:xfrm>
            <a:off x="9831415" y="-1521550"/>
            <a:ext cx="2711121" cy="2711121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473" name="橢圓 472"/>
          <p:cNvSpPr/>
          <p:nvPr userDrawn="1"/>
        </p:nvSpPr>
        <p:spPr>
          <a:xfrm>
            <a:off x="11361585" y="-81390"/>
            <a:ext cx="2089823" cy="2089823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19" name="群組 18"/>
          <p:cNvGrpSpPr/>
          <p:nvPr userDrawn="1"/>
        </p:nvGrpSpPr>
        <p:grpSpPr>
          <a:xfrm>
            <a:off x="-3761330" y="5589240"/>
            <a:ext cx="21198590" cy="1350150"/>
            <a:chOff x="-1194809" y="5589240"/>
            <a:chExt cx="20116000" cy="1350150"/>
          </a:xfrm>
          <a:gradFill>
            <a:gsLst>
              <a:gs pos="53000">
                <a:schemeClr val="bg1">
                  <a:alpha val="16000"/>
                </a:schemeClr>
              </a:gs>
              <a:gs pos="2000">
                <a:schemeClr val="bg1">
                  <a:alpha val="0"/>
                </a:schemeClr>
              </a:gs>
            </a:gsLst>
            <a:lin ang="5400000" scaled="0"/>
          </a:gradFill>
        </p:grpSpPr>
        <p:grpSp>
          <p:nvGrpSpPr>
            <p:cNvPr id="70" name="群組 69"/>
            <p:cNvGrpSpPr/>
            <p:nvPr userDrawn="1"/>
          </p:nvGrpSpPr>
          <p:grpSpPr>
            <a:xfrm flipV="1">
              <a:off x="-119480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71" name="橢圓 7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2" name="橢圓 7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3" name="橢圓 7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4" name="橢圓 7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75" name="群組 74"/>
            <p:cNvGrpSpPr/>
            <p:nvPr userDrawn="1"/>
          </p:nvGrpSpPr>
          <p:grpSpPr>
            <a:xfrm flipV="1">
              <a:off x="-25701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76" name="橢圓 7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7" name="橢圓 7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8" name="橢圓 7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9" name="橢圓 7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80" name="群組 79"/>
            <p:cNvGrpSpPr/>
            <p:nvPr userDrawn="1"/>
          </p:nvGrpSpPr>
          <p:grpSpPr>
            <a:xfrm flipV="1">
              <a:off x="68077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81" name="橢圓 8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2" name="橢圓 8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3" name="橢圓 8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4" name="橢圓 8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85" name="群組 84"/>
            <p:cNvGrpSpPr/>
            <p:nvPr userDrawn="1"/>
          </p:nvGrpSpPr>
          <p:grpSpPr>
            <a:xfrm flipV="1">
              <a:off x="1618565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86" name="橢圓 8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7" name="橢圓 8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8" name="橢圓 8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9" name="橢圓 8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0" name="群組 89"/>
            <p:cNvGrpSpPr/>
            <p:nvPr userDrawn="1"/>
          </p:nvGrpSpPr>
          <p:grpSpPr>
            <a:xfrm flipV="1">
              <a:off x="2556354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91" name="橢圓 9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2" name="橢圓 9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3" name="橢圓 9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4" name="橢圓 9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5" name="群組 94"/>
            <p:cNvGrpSpPr/>
            <p:nvPr userDrawn="1"/>
          </p:nvGrpSpPr>
          <p:grpSpPr>
            <a:xfrm flipV="1">
              <a:off x="349414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96" name="橢圓 9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7" name="橢圓 9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8" name="橢圓 9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9" name="橢圓 9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00" name="群組 99"/>
            <p:cNvGrpSpPr/>
            <p:nvPr userDrawn="1"/>
          </p:nvGrpSpPr>
          <p:grpSpPr>
            <a:xfrm flipV="1">
              <a:off x="443193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01" name="橢圓 10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2" name="橢圓 10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3" name="橢圓 10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4" name="橢圓 10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05" name="群組 104"/>
            <p:cNvGrpSpPr/>
            <p:nvPr userDrawn="1"/>
          </p:nvGrpSpPr>
          <p:grpSpPr>
            <a:xfrm flipV="1">
              <a:off x="536972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06" name="橢圓 10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7" name="橢圓 10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8" name="橢圓 10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9" name="橢圓 10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10" name="群組 109"/>
            <p:cNvGrpSpPr/>
            <p:nvPr userDrawn="1"/>
          </p:nvGrpSpPr>
          <p:grpSpPr>
            <a:xfrm flipV="1">
              <a:off x="630751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11" name="橢圓 11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2" name="橢圓 11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3" name="橢圓 11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4" name="橢圓 11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20" name="群組 119"/>
            <p:cNvGrpSpPr/>
            <p:nvPr userDrawn="1"/>
          </p:nvGrpSpPr>
          <p:grpSpPr>
            <a:xfrm flipV="1">
              <a:off x="724530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21" name="橢圓 12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2" name="橢圓 12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3" name="橢圓 12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4" name="橢圓 12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25" name="群組 124"/>
            <p:cNvGrpSpPr/>
            <p:nvPr userDrawn="1"/>
          </p:nvGrpSpPr>
          <p:grpSpPr>
            <a:xfrm flipV="1">
              <a:off x="818309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26" name="橢圓 12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7" name="橢圓 12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8" name="橢圓 12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9" name="橢圓 12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30" name="群組 129"/>
            <p:cNvGrpSpPr/>
            <p:nvPr userDrawn="1"/>
          </p:nvGrpSpPr>
          <p:grpSpPr>
            <a:xfrm flipV="1">
              <a:off x="9120891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31" name="橢圓 13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2" name="橢圓 13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3" name="橢圓 13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4" name="橢圓 13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35" name="群組 134"/>
            <p:cNvGrpSpPr/>
            <p:nvPr userDrawn="1"/>
          </p:nvGrpSpPr>
          <p:grpSpPr>
            <a:xfrm flipV="1">
              <a:off x="10058684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36" name="橢圓 13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7" name="橢圓 13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8" name="橢圓 13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9" name="橢圓 13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0" name="群組 139"/>
            <p:cNvGrpSpPr/>
            <p:nvPr userDrawn="1"/>
          </p:nvGrpSpPr>
          <p:grpSpPr>
            <a:xfrm flipV="1">
              <a:off x="1099647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41" name="橢圓 14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2" name="橢圓 14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3" name="橢圓 14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4" name="橢圓 14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5" name="群組 144"/>
            <p:cNvGrpSpPr/>
            <p:nvPr userDrawn="1"/>
          </p:nvGrpSpPr>
          <p:grpSpPr>
            <a:xfrm flipV="1">
              <a:off x="1193426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46" name="橢圓 14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7" name="橢圓 14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8" name="橢圓 14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9" name="橢圓 14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50" name="群組 149"/>
            <p:cNvGrpSpPr/>
            <p:nvPr userDrawn="1"/>
          </p:nvGrpSpPr>
          <p:grpSpPr>
            <a:xfrm flipV="1">
              <a:off x="12872061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51" name="橢圓 15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2" name="橢圓 15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3" name="橢圓 15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4" name="橢圓 15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55" name="群組 154"/>
            <p:cNvGrpSpPr/>
            <p:nvPr userDrawn="1"/>
          </p:nvGrpSpPr>
          <p:grpSpPr>
            <a:xfrm flipV="1">
              <a:off x="1380986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56" name="橢圓 15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7" name="橢圓 15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8" name="橢圓 15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9" name="橢圓 15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53" name="群組 352"/>
            <p:cNvGrpSpPr/>
            <p:nvPr userDrawn="1"/>
          </p:nvGrpSpPr>
          <p:grpSpPr>
            <a:xfrm flipV="1">
              <a:off x="1464793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54" name="橢圓 35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5" name="橢圓 35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6" name="橢圓 35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7" name="橢圓 35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58" name="群組 357"/>
            <p:cNvGrpSpPr/>
            <p:nvPr userDrawn="1"/>
          </p:nvGrpSpPr>
          <p:grpSpPr>
            <a:xfrm flipV="1">
              <a:off x="15585725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59" name="橢圓 358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0" name="橢圓 359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1" name="橢圓 360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2" name="橢圓 361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63" name="群組 362"/>
            <p:cNvGrpSpPr/>
            <p:nvPr userDrawn="1"/>
          </p:nvGrpSpPr>
          <p:grpSpPr>
            <a:xfrm flipV="1">
              <a:off x="16523520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64" name="橢圓 36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5" name="橢圓 36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6" name="橢圓 36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7" name="橢圓 36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68" name="群組 367"/>
            <p:cNvGrpSpPr/>
            <p:nvPr userDrawn="1"/>
          </p:nvGrpSpPr>
          <p:grpSpPr>
            <a:xfrm flipV="1">
              <a:off x="1746131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69" name="橢圓 368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0" name="橢圓 369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1" name="橢圓 370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2" name="橢圓 371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73" name="群組 372"/>
            <p:cNvGrpSpPr/>
            <p:nvPr userDrawn="1"/>
          </p:nvGrpSpPr>
          <p:grpSpPr>
            <a:xfrm flipV="1">
              <a:off x="1839911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74" name="橢圓 37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5" name="橢圓 37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6" name="橢圓 37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7" name="橢圓 37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grpSp>
        <p:nvGrpSpPr>
          <p:cNvPr id="160" name="群組 159"/>
          <p:cNvGrpSpPr/>
          <p:nvPr userDrawn="1"/>
        </p:nvGrpSpPr>
        <p:grpSpPr>
          <a:xfrm>
            <a:off x="926781" y="1429160"/>
            <a:ext cx="3684292" cy="3411375"/>
            <a:chOff x="99023" y="736351"/>
            <a:chExt cx="5009476" cy="4638397"/>
          </a:xfrm>
        </p:grpSpPr>
        <p:sp>
          <p:nvSpPr>
            <p:cNvPr id="161" name="橢圓 160"/>
            <p:cNvSpPr/>
            <p:nvPr userDrawn="1"/>
          </p:nvSpPr>
          <p:spPr>
            <a:xfrm>
              <a:off x="2043239" y="736351"/>
              <a:ext cx="380502" cy="380502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62" name="橢圓 161"/>
            <p:cNvSpPr/>
            <p:nvPr userDrawn="1"/>
          </p:nvSpPr>
          <p:spPr>
            <a:xfrm>
              <a:off x="3915447" y="4138729"/>
              <a:ext cx="1193052" cy="1193052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163" name="群組 162"/>
            <p:cNvGrpSpPr/>
            <p:nvPr userDrawn="1"/>
          </p:nvGrpSpPr>
          <p:grpSpPr>
            <a:xfrm>
              <a:off x="541189" y="1024383"/>
              <a:ext cx="4350365" cy="4350365"/>
              <a:chOff x="40338" y="1707564"/>
              <a:chExt cx="2866808" cy="2866808"/>
            </a:xfrm>
          </p:grpSpPr>
          <p:sp>
            <p:nvSpPr>
              <p:cNvPr id="165" name="橢圓 164"/>
              <p:cNvSpPr/>
              <p:nvPr userDrawn="1"/>
            </p:nvSpPr>
            <p:spPr>
              <a:xfrm>
                <a:off x="40338" y="1707564"/>
                <a:ext cx="2866808" cy="2866808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66" name="橢圓 165"/>
              <p:cNvSpPr/>
              <p:nvPr userDrawn="1"/>
            </p:nvSpPr>
            <p:spPr>
              <a:xfrm>
                <a:off x="379876" y="2047102"/>
                <a:ext cx="2187732" cy="2187732"/>
              </a:xfrm>
              <a:prstGeom prst="ellipse">
                <a:avLst/>
              </a:prstGeom>
              <a:solidFill>
                <a:schemeClr val="bg1">
                  <a:alpha val="8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zh-TW" altLang="en-US" sz="11500" b="1" dirty="0" smtClean="0">
                    <a:solidFill>
                      <a:srgbClr val="005986"/>
                    </a:solidFill>
                  </a:rPr>
                  <a:t>肆</a:t>
                </a:r>
                <a:endParaRPr lang="zh-TW" altLang="en-US" sz="11500" b="1" dirty="0">
                  <a:solidFill>
                    <a:srgbClr val="005986"/>
                  </a:solidFill>
                </a:endParaRPr>
              </a:p>
            </p:txBody>
          </p:sp>
        </p:grpSp>
        <p:sp>
          <p:nvSpPr>
            <p:cNvPr id="164" name="橢圓 163"/>
            <p:cNvSpPr/>
            <p:nvPr userDrawn="1"/>
          </p:nvSpPr>
          <p:spPr>
            <a:xfrm>
              <a:off x="99023" y="2536551"/>
              <a:ext cx="596526" cy="596526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118797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4_空白">
    <p:bg>
      <p:bgPr>
        <a:gradFill>
          <a:gsLst>
            <a:gs pos="0">
              <a:srgbClr val="008CD1"/>
            </a:gs>
            <a:gs pos="100000">
              <a:srgbClr val="013E7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015395-7520-44FC-86AE-A8B3BED4DAB3}" type="datetimeFigureOut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2019/1/25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3" name="頁尾版面配置區 2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4" name="投影片編號版面配置區 3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33274D-5092-4827-BAC4-BE757F955F71}" type="slidenum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24" name="橢圓 23"/>
          <p:cNvSpPr/>
          <p:nvPr userDrawn="1"/>
        </p:nvSpPr>
        <p:spPr>
          <a:xfrm>
            <a:off x="-1536848" y="3757956"/>
            <a:ext cx="3456384" cy="3456384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橢圓 25"/>
          <p:cNvSpPr/>
          <p:nvPr userDrawn="1"/>
        </p:nvSpPr>
        <p:spPr>
          <a:xfrm>
            <a:off x="-24680" y="5733256"/>
            <a:ext cx="2664296" cy="2664296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43" name="群組 42"/>
          <p:cNvGrpSpPr/>
          <p:nvPr userDrawn="1"/>
        </p:nvGrpSpPr>
        <p:grpSpPr>
          <a:xfrm>
            <a:off x="-2905000" y="129558"/>
            <a:ext cx="7495728" cy="2175311"/>
            <a:chOff x="-2639745" y="308584"/>
            <a:chExt cx="7031941" cy="2040717"/>
          </a:xfrm>
        </p:grpSpPr>
        <p:grpSp>
          <p:nvGrpSpPr>
            <p:cNvPr id="326" name="群組 325"/>
            <p:cNvGrpSpPr/>
            <p:nvPr userDrawn="1"/>
          </p:nvGrpSpPr>
          <p:grpSpPr>
            <a:xfrm>
              <a:off x="24551" y="452600"/>
              <a:ext cx="3876816" cy="1620601"/>
              <a:chOff x="490070" y="-99392"/>
              <a:chExt cx="3876816" cy="1620601"/>
            </a:xfrm>
          </p:grpSpPr>
          <p:sp>
            <p:nvSpPr>
              <p:cNvPr id="407" name="手繪多邊形 406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25" name="橢圓 324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16" name="橢圓 415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22" name="群組 421"/>
            <p:cNvGrpSpPr/>
            <p:nvPr userDrawn="1"/>
          </p:nvGrpSpPr>
          <p:grpSpPr>
            <a:xfrm>
              <a:off x="272915" y="561538"/>
              <a:ext cx="3876816" cy="1620601"/>
              <a:chOff x="490070" y="-99392"/>
              <a:chExt cx="3876816" cy="1620601"/>
            </a:xfrm>
          </p:grpSpPr>
          <p:sp>
            <p:nvSpPr>
              <p:cNvPr id="423" name="手繪多邊形 422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4" name="橢圓 423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5" name="橢圓 424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26" name="群組 425"/>
            <p:cNvGrpSpPr/>
            <p:nvPr userDrawn="1"/>
          </p:nvGrpSpPr>
          <p:grpSpPr>
            <a:xfrm>
              <a:off x="515380" y="728700"/>
              <a:ext cx="3876816" cy="1620601"/>
              <a:chOff x="490070" y="-99392"/>
              <a:chExt cx="3876816" cy="1620601"/>
            </a:xfrm>
          </p:grpSpPr>
          <p:sp>
            <p:nvSpPr>
              <p:cNvPr id="427" name="手繪多邊形 426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8" name="橢圓 427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9" name="橢圓 428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2" name="群組 431"/>
            <p:cNvGrpSpPr/>
            <p:nvPr userDrawn="1"/>
          </p:nvGrpSpPr>
          <p:grpSpPr>
            <a:xfrm>
              <a:off x="-2639745" y="308584"/>
              <a:ext cx="3876816" cy="1620601"/>
              <a:chOff x="490070" y="-99392"/>
              <a:chExt cx="3876816" cy="1620601"/>
            </a:xfrm>
          </p:grpSpPr>
          <p:sp>
            <p:nvSpPr>
              <p:cNvPr id="441" name="手繪多邊形 440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2" name="橢圓 441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3" name="橢圓 442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3" name="群組 432"/>
            <p:cNvGrpSpPr/>
            <p:nvPr userDrawn="1"/>
          </p:nvGrpSpPr>
          <p:grpSpPr>
            <a:xfrm>
              <a:off x="-2391381" y="417522"/>
              <a:ext cx="3876816" cy="1620601"/>
              <a:chOff x="490070" y="-99392"/>
              <a:chExt cx="3876816" cy="1620601"/>
            </a:xfrm>
          </p:grpSpPr>
          <p:sp>
            <p:nvSpPr>
              <p:cNvPr id="438" name="手繪多邊形 437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9" name="橢圓 438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0" name="橢圓 439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4" name="群組 433"/>
            <p:cNvGrpSpPr/>
            <p:nvPr userDrawn="1"/>
          </p:nvGrpSpPr>
          <p:grpSpPr>
            <a:xfrm>
              <a:off x="-2148916" y="584684"/>
              <a:ext cx="3876816" cy="1620601"/>
              <a:chOff x="490070" y="-99392"/>
              <a:chExt cx="3876816" cy="1620601"/>
            </a:xfrm>
          </p:grpSpPr>
          <p:sp>
            <p:nvSpPr>
              <p:cNvPr id="435" name="手繪多邊形 434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6" name="橢圓 435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7" name="橢圓 436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grpSp>
        <p:nvGrpSpPr>
          <p:cNvPr id="458" name="群組 457"/>
          <p:cNvGrpSpPr/>
          <p:nvPr userDrawn="1"/>
        </p:nvGrpSpPr>
        <p:grpSpPr>
          <a:xfrm>
            <a:off x="8400256" y="4509120"/>
            <a:ext cx="3876816" cy="1620601"/>
            <a:chOff x="490070" y="-99392"/>
            <a:chExt cx="3876816" cy="1620601"/>
          </a:xfrm>
        </p:grpSpPr>
        <p:sp>
          <p:nvSpPr>
            <p:cNvPr id="467" name="手繪多邊形 466"/>
            <p:cNvSpPr/>
            <p:nvPr userDrawn="1"/>
          </p:nvSpPr>
          <p:spPr>
            <a:xfrm>
              <a:off x="551384" y="-27384"/>
              <a:ext cx="3726319" cy="1548593"/>
            </a:xfrm>
            <a:custGeom>
              <a:avLst/>
              <a:gdLst>
                <a:gd name="connsiteX0" fmla="*/ 0 w 179173"/>
                <a:gd name="connsiteY0" fmla="*/ 12938 h 12938"/>
                <a:gd name="connsiteX1" fmla="*/ 92676 w 179173"/>
                <a:gd name="connsiteY1" fmla="*/ 581 h 12938"/>
                <a:gd name="connsiteX2" fmla="*/ 179173 w 179173"/>
                <a:gd name="connsiteY2" fmla="*/ 581 h 12938"/>
                <a:gd name="connsiteX0" fmla="*/ 0 w 1069064"/>
                <a:gd name="connsiteY0" fmla="*/ 7 h 517618"/>
                <a:gd name="connsiteX1" fmla="*/ 970005 w 1069064"/>
                <a:gd name="connsiteY1" fmla="*/ 481921 h 517618"/>
                <a:gd name="connsiteX2" fmla="*/ 1056502 w 1069064"/>
                <a:gd name="connsiteY2" fmla="*/ 481921 h 517618"/>
                <a:gd name="connsiteX0" fmla="*/ 48368 w 1104870"/>
                <a:gd name="connsiteY0" fmla="*/ 27 h 481941"/>
                <a:gd name="connsiteX1" fmla="*/ 85438 w 1104870"/>
                <a:gd name="connsiteY1" fmla="*/ 185379 h 481941"/>
                <a:gd name="connsiteX2" fmla="*/ 1104870 w 1104870"/>
                <a:gd name="connsiteY2" fmla="*/ 481941 h 481941"/>
                <a:gd name="connsiteX0" fmla="*/ 172881 w 2916080"/>
                <a:gd name="connsiteY0" fmla="*/ 315096 h 507966"/>
                <a:gd name="connsiteX1" fmla="*/ 209951 w 2916080"/>
                <a:gd name="connsiteY1" fmla="*/ 500448 h 507966"/>
                <a:gd name="connsiteX2" fmla="*/ 2916080 w 2916080"/>
                <a:gd name="connsiteY2" fmla="*/ 0 h 507966"/>
                <a:gd name="connsiteX0" fmla="*/ 172881 w 3033617"/>
                <a:gd name="connsiteY0" fmla="*/ 338279 h 531149"/>
                <a:gd name="connsiteX1" fmla="*/ 209951 w 3033617"/>
                <a:gd name="connsiteY1" fmla="*/ 523631 h 531149"/>
                <a:gd name="connsiteX2" fmla="*/ 2804870 w 3033617"/>
                <a:gd name="connsiteY2" fmla="*/ 41718 h 531149"/>
                <a:gd name="connsiteX3" fmla="*/ 2916080 w 3033617"/>
                <a:gd name="connsiteY3" fmla="*/ 23183 h 531149"/>
                <a:gd name="connsiteX0" fmla="*/ 167854 w 3058087"/>
                <a:gd name="connsiteY0" fmla="*/ 545882 h 748762"/>
                <a:gd name="connsiteX1" fmla="*/ 204924 w 3058087"/>
                <a:gd name="connsiteY1" fmla="*/ 731234 h 748762"/>
                <a:gd name="connsiteX2" fmla="*/ 2843092 w 3058087"/>
                <a:gd name="connsiteY2" fmla="*/ 14542 h 748762"/>
                <a:gd name="connsiteX3" fmla="*/ 2911053 w 3058087"/>
                <a:gd name="connsiteY3" fmla="*/ 230786 h 748762"/>
                <a:gd name="connsiteX0" fmla="*/ 167854 w 3058087"/>
                <a:gd name="connsiteY0" fmla="*/ 545882 h 748762"/>
                <a:gd name="connsiteX1" fmla="*/ 204924 w 3058087"/>
                <a:gd name="connsiteY1" fmla="*/ 731234 h 748762"/>
                <a:gd name="connsiteX2" fmla="*/ 1792766 w 3058087"/>
                <a:gd name="connsiteY2" fmla="*/ 292571 h 748762"/>
                <a:gd name="connsiteX3" fmla="*/ 2843092 w 3058087"/>
                <a:gd name="connsiteY3" fmla="*/ 14542 h 748762"/>
                <a:gd name="connsiteX4" fmla="*/ 2911053 w 3058087"/>
                <a:gd name="connsiteY4" fmla="*/ 230786 h 748762"/>
                <a:gd name="connsiteX0" fmla="*/ 77917 w 2968150"/>
                <a:gd name="connsiteY0" fmla="*/ 545882 h 741355"/>
                <a:gd name="connsiteX1" fmla="*/ 114987 w 2968150"/>
                <a:gd name="connsiteY1" fmla="*/ 731234 h 741355"/>
                <a:gd name="connsiteX2" fmla="*/ 1536013 w 2968150"/>
                <a:gd name="connsiteY2" fmla="*/ 169004 h 741355"/>
                <a:gd name="connsiteX3" fmla="*/ 2753155 w 2968150"/>
                <a:gd name="connsiteY3" fmla="*/ 14542 h 741355"/>
                <a:gd name="connsiteX4" fmla="*/ 2821116 w 2968150"/>
                <a:gd name="connsiteY4" fmla="*/ 230786 h 741355"/>
                <a:gd name="connsiteX0" fmla="*/ 77917 w 2968150"/>
                <a:gd name="connsiteY0" fmla="*/ 545882 h 741355"/>
                <a:gd name="connsiteX1" fmla="*/ 114987 w 2968150"/>
                <a:gd name="connsiteY1" fmla="*/ 731234 h 741355"/>
                <a:gd name="connsiteX2" fmla="*/ 1140596 w 2968150"/>
                <a:gd name="connsiteY2" fmla="*/ 304929 h 741355"/>
                <a:gd name="connsiteX3" fmla="*/ 1536013 w 2968150"/>
                <a:gd name="connsiteY3" fmla="*/ 169004 h 741355"/>
                <a:gd name="connsiteX4" fmla="*/ 2753155 w 2968150"/>
                <a:gd name="connsiteY4" fmla="*/ 14542 h 741355"/>
                <a:gd name="connsiteX5" fmla="*/ 2821116 w 2968150"/>
                <a:gd name="connsiteY5" fmla="*/ 230786 h 741355"/>
                <a:gd name="connsiteX0" fmla="*/ 74729 w 2964962"/>
                <a:gd name="connsiteY0" fmla="*/ 545882 h 731324"/>
                <a:gd name="connsiteX1" fmla="*/ 111799 w 2964962"/>
                <a:gd name="connsiteY1" fmla="*/ 731234 h 731324"/>
                <a:gd name="connsiteX2" fmla="*/ 1489575 w 2964962"/>
                <a:gd name="connsiteY2" fmla="*/ 564421 h 731324"/>
                <a:gd name="connsiteX3" fmla="*/ 1532825 w 2964962"/>
                <a:gd name="connsiteY3" fmla="*/ 169004 h 731324"/>
                <a:gd name="connsiteX4" fmla="*/ 2749967 w 2964962"/>
                <a:gd name="connsiteY4" fmla="*/ 14542 h 731324"/>
                <a:gd name="connsiteX5" fmla="*/ 2817928 w 2964962"/>
                <a:gd name="connsiteY5" fmla="*/ 230786 h 731324"/>
                <a:gd name="connsiteX0" fmla="*/ 0 w 2890233"/>
                <a:gd name="connsiteY0" fmla="*/ 545882 h 802986"/>
                <a:gd name="connsiteX1" fmla="*/ 37070 w 2890233"/>
                <a:gd name="connsiteY1" fmla="*/ 731234 h 802986"/>
                <a:gd name="connsiteX2" fmla="*/ 1414846 w 2890233"/>
                <a:gd name="connsiteY2" fmla="*/ 564421 h 802986"/>
                <a:gd name="connsiteX3" fmla="*/ 1458096 w 2890233"/>
                <a:gd name="connsiteY3" fmla="*/ 169004 h 802986"/>
                <a:gd name="connsiteX4" fmla="*/ 2675238 w 2890233"/>
                <a:gd name="connsiteY4" fmla="*/ 14542 h 802986"/>
                <a:gd name="connsiteX5" fmla="*/ 2743199 w 2890233"/>
                <a:gd name="connsiteY5" fmla="*/ 230786 h 802986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190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634153 w 2888896"/>
                <a:gd name="connsiteY0" fmla="*/ 570596 h 739469"/>
                <a:gd name="connsiteX1" fmla="*/ 563 w 2888896"/>
                <a:gd name="connsiteY1" fmla="*/ 731234 h 739469"/>
                <a:gd name="connsiteX2" fmla="*/ 1413509 w 2888896"/>
                <a:gd name="connsiteY2" fmla="*/ 564421 h 739469"/>
                <a:gd name="connsiteX3" fmla="*/ 1456759 w 2888896"/>
                <a:gd name="connsiteY3" fmla="*/ 169004 h 739469"/>
                <a:gd name="connsiteX4" fmla="*/ 2673901 w 2888896"/>
                <a:gd name="connsiteY4" fmla="*/ 14542 h 739469"/>
                <a:gd name="connsiteX5" fmla="*/ 2741862 w 2888896"/>
                <a:gd name="connsiteY5" fmla="*/ 230786 h 739469"/>
                <a:gd name="connsiteX0" fmla="*/ 0 w 2254743"/>
                <a:gd name="connsiteY0" fmla="*/ 570596 h 746161"/>
                <a:gd name="connsiteX1" fmla="*/ 1901 w 2254743"/>
                <a:gd name="connsiteY1" fmla="*/ 738295 h 746161"/>
                <a:gd name="connsiteX2" fmla="*/ 779356 w 2254743"/>
                <a:gd name="connsiteY2" fmla="*/ 564421 h 746161"/>
                <a:gd name="connsiteX3" fmla="*/ 822606 w 2254743"/>
                <a:gd name="connsiteY3" fmla="*/ 169004 h 746161"/>
                <a:gd name="connsiteX4" fmla="*/ 2039748 w 2254743"/>
                <a:gd name="connsiteY4" fmla="*/ 14542 h 746161"/>
                <a:gd name="connsiteX5" fmla="*/ 2107709 w 2254743"/>
                <a:gd name="connsiteY5" fmla="*/ 230786 h 746161"/>
                <a:gd name="connsiteX0" fmla="*/ 0 w 2254743"/>
                <a:gd name="connsiteY0" fmla="*/ 570596 h 595546"/>
                <a:gd name="connsiteX1" fmla="*/ 779356 w 2254743"/>
                <a:gd name="connsiteY1" fmla="*/ 564421 h 595546"/>
                <a:gd name="connsiteX2" fmla="*/ 822606 w 2254743"/>
                <a:gd name="connsiteY2" fmla="*/ 169004 h 595546"/>
                <a:gd name="connsiteX3" fmla="*/ 2039748 w 2254743"/>
                <a:gd name="connsiteY3" fmla="*/ 14542 h 595546"/>
                <a:gd name="connsiteX4" fmla="*/ 2107709 w 2254743"/>
                <a:gd name="connsiteY4" fmla="*/ 230786 h 595546"/>
                <a:gd name="connsiteX0" fmla="*/ 0 w 2254743"/>
                <a:gd name="connsiteY0" fmla="*/ 570596 h 732007"/>
                <a:gd name="connsiteX1" fmla="*/ 779356 w 2254743"/>
                <a:gd name="connsiteY1" fmla="*/ 564421 h 732007"/>
                <a:gd name="connsiteX2" fmla="*/ 822606 w 2254743"/>
                <a:gd name="connsiteY2" fmla="*/ 169004 h 732007"/>
                <a:gd name="connsiteX3" fmla="*/ 2039748 w 2254743"/>
                <a:gd name="connsiteY3" fmla="*/ 14542 h 732007"/>
                <a:gd name="connsiteX4" fmla="*/ 2107709 w 2254743"/>
                <a:gd name="connsiteY4" fmla="*/ 230786 h 732007"/>
                <a:gd name="connsiteX0" fmla="*/ 18533 w 2273276"/>
                <a:gd name="connsiteY0" fmla="*/ 570596 h 764440"/>
                <a:gd name="connsiteX1" fmla="*/ 797889 w 2273276"/>
                <a:gd name="connsiteY1" fmla="*/ 564421 h 764440"/>
                <a:gd name="connsiteX2" fmla="*/ 841139 w 2273276"/>
                <a:gd name="connsiteY2" fmla="*/ 169004 h 764440"/>
                <a:gd name="connsiteX3" fmla="*/ 2058281 w 2273276"/>
                <a:gd name="connsiteY3" fmla="*/ 14542 h 764440"/>
                <a:gd name="connsiteX4" fmla="*/ 2126242 w 2273276"/>
                <a:gd name="connsiteY4" fmla="*/ 230786 h 764440"/>
                <a:gd name="connsiteX0" fmla="*/ 13099 w 2267842"/>
                <a:gd name="connsiteY0" fmla="*/ 570596 h 746161"/>
                <a:gd name="connsiteX1" fmla="*/ 792455 w 2267842"/>
                <a:gd name="connsiteY1" fmla="*/ 564421 h 746161"/>
                <a:gd name="connsiteX2" fmla="*/ 835705 w 2267842"/>
                <a:gd name="connsiteY2" fmla="*/ 169004 h 746161"/>
                <a:gd name="connsiteX3" fmla="*/ 2052847 w 2267842"/>
                <a:gd name="connsiteY3" fmla="*/ 14542 h 746161"/>
                <a:gd name="connsiteX4" fmla="*/ 2120808 w 2267842"/>
                <a:gd name="connsiteY4" fmla="*/ 230786 h 746161"/>
                <a:gd name="connsiteX0" fmla="*/ 0 w 2254743"/>
                <a:gd name="connsiteY0" fmla="*/ 570596 h 789948"/>
                <a:gd name="connsiteX1" fmla="*/ 779356 w 2254743"/>
                <a:gd name="connsiteY1" fmla="*/ 564421 h 789948"/>
                <a:gd name="connsiteX2" fmla="*/ 822606 w 2254743"/>
                <a:gd name="connsiteY2" fmla="*/ 169004 h 789948"/>
                <a:gd name="connsiteX3" fmla="*/ 2039748 w 2254743"/>
                <a:gd name="connsiteY3" fmla="*/ 14542 h 789948"/>
                <a:gd name="connsiteX4" fmla="*/ 2107709 w 2254743"/>
                <a:gd name="connsiteY4" fmla="*/ 230786 h 789948"/>
                <a:gd name="connsiteX0" fmla="*/ 0 w 2254743"/>
                <a:gd name="connsiteY0" fmla="*/ 570596 h 753889"/>
                <a:gd name="connsiteX1" fmla="*/ 779356 w 2254743"/>
                <a:gd name="connsiteY1" fmla="*/ 564421 h 753889"/>
                <a:gd name="connsiteX2" fmla="*/ 822606 w 2254743"/>
                <a:gd name="connsiteY2" fmla="*/ 169004 h 753889"/>
                <a:gd name="connsiteX3" fmla="*/ 2039748 w 2254743"/>
                <a:gd name="connsiteY3" fmla="*/ 14542 h 753889"/>
                <a:gd name="connsiteX4" fmla="*/ 2107709 w 2254743"/>
                <a:gd name="connsiteY4" fmla="*/ 230786 h 753889"/>
                <a:gd name="connsiteX0" fmla="*/ 12521 w 2267264"/>
                <a:gd name="connsiteY0" fmla="*/ 570596 h 758016"/>
                <a:gd name="connsiteX1" fmla="*/ 791877 w 2267264"/>
                <a:gd name="connsiteY1" fmla="*/ 564421 h 758016"/>
                <a:gd name="connsiteX2" fmla="*/ 835127 w 2267264"/>
                <a:gd name="connsiteY2" fmla="*/ 169004 h 758016"/>
                <a:gd name="connsiteX3" fmla="*/ 2052269 w 2267264"/>
                <a:gd name="connsiteY3" fmla="*/ 14542 h 758016"/>
                <a:gd name="connsiteX4" fmla="*/ 2120230 w 2267264"/>
                <a:gd name="connsiteY4" fmla="*/ 230786 h 758016"/>
                <a:gd name="connsiteX0" fmla="*/ 4729 w 2259472"/>
                <a:gd name="connsiteY0" fmla="*/ 570596 h 761049"/>
                <a:gd name="connsiteX1" fmla="*/ 784085 w 2259472"/>
                <a:gd name="connsiteY1" fmla="*/ 564421 h 761049"/>
                <a:gd name="connsiteX2" fmla="*/ 827335 w 2259472"/>
                <a:gd name="connsiteY2" fmla="*/ 169004 h 761049"/>
                <a:gd name="connsiteX3" fmla="*/ 2044477 w 2259472"/>
                <a:gd name="connsiteY3" fmla="*/ 14542 h 761049"/>
                <a:gd name="connsiteX4" fmla="*/ 2112438 w 2259472"/>
                <a:gd name="connsiteY4" fmla="*/ 230786 h 761049"/>
                <a:gd name="connsiteX0" fmla="*/ 121307 w 2376050"/>
                <a:gd name="connsiteY0" fmla="*/ 570596 h 674749"/>
                <a:gd name="connsiteX1" fmla="*/ 900663 w 2376050"/>
                <a:gd name="connsiteY1" fmla="*/ 564421 h 674749"/>
                <a:gd name="connsiteX2" fmla="*/ 943913 w 2376050"/>
                <a:gd name="connsiteY2" fmla="*/ 169004 h 674749"/>
                <a:gd name="connsiteX3" fmla="*/ 2161055 w 2376050"/>
                <a:gd name="connsiteY3" fmla="*/ 14542 h 674749"/>
                <a:gd name="connsiteX4" fmla="*/ 2229016 w 2376050"/>
                <a:gd name="connsiteY4" fmla="*/ 230786 h 674749"/>
                <a:gd name="connsiteX0" fmla="*/ 15878 w 2270621"/>
                <a:gd name="connsiteY0" fmla="*/ 570596 h 729778"/>
                <a:gd name="connsiteX1" fmla="*/ 795234 w 2270621"/>
                <a:gd name="connsiteY1" fmla="*/ 564421 h 729778"/>
                <a:gd name="connsiteX2" fmla="*/ 838484 w 2270621"/>
                <a:gd name="connsiteY2" fmla="*/ 169004 h 729778"/>
                <a:gd name="connsiteX3" fmla="*/ 2055626 w 2270621"/>
                <a:gd name="connsiteY3" fmla="*/ 14542 h 729778"/>
                <a:gd name="connsiteX4" fmla="*/ 2123587 w 2270621"/>
                <a:gd name="connsiteY4" fmla="*/ 230786 h 729778"/>
                <a:gd name="connsiteX0" fmla="*/ 3299 w 2258042"/>
                <a:gd name="connsiteY0" fmla="*/ 570596 h 777573"/>
                <a:gd name="connsiteX1" fmla="*/ 782655 w 2258042"/>
                <a:gd name="connsiteY1" fmla="*/ 564421 h 777573"/>
                <a:gd name="connsiteX2" fmla="*/ 825905 w 2258042"/>
                <a:gd name="connsiteY2" fmla="*/ 169004 h 777573"/>
                <a:gd name="connsiteX3" fmla="*/ 2043047 w 2258042"/>
                <a:gd name="connsiteY3" fmla="*/ 14542 h 777573"/>
                <a:gd name="connsiteX4" fmla="*/ 2111008 w 2258042"/>
                <a:gd name="connsiteY4" fmla="*/ 230786 h 777573"/>
                <a:gd name="connsiteX0" fmla="*/ 3854 w 2258597"/>
                <a:gd name="connsiteY0" fmla="*/ 570596 h 734789"/>
                <a:gd name="connsiteX1" fmla="*/ 783210 w 2258597"/>
                <a:gd name="connsiteY1" fmla="*/ 564421 h 734789"/>
                <a:gd name="connsiteX2" fmla="*/ 826460 w 2258597"/>
                <a:gd name="connsiteY2" fmla="*/ 169004 h 734789"/>
                <a:gd name="connsiteX3" fmla="*/ 2043602 w 2258597"/>
                <a:gd name="connsiteY3" fmla="*/ 14542 h 734789"/>
                <a:gd name="connsiteX4" fmla="*/ 2111563 w 2258597"/>
                <a:gd name="connsiteY4" fmla="*/ 230786 h 734789"/>
                <a:gd name="connsiteX0" fmla="*/ 2942 w 2257685"/>
                <a:gd name="connsiteY0" fmla="*/ 570596 h 760663"/>
                <a:gd name="connsiteX1" fmla="*/ 782298 w 2257685"/>
                <a:gd name="connsiteY1" fmla="*/ 564421 h 760663"/>
                <a:gd name="connsiteX2" fmla="*/ 825548 w 2257685"/>
                <a:gd name="connsiteY2" fmla="*/ 169004 h 760663"/>
                <a:gd name="connsiteX3" fmla="*/ 2042690 w 2257685"/>
                <a:gd name="connsiteY3" fmla="*/ 14542 h 760663"/>
                <a:gd name="connsiteX4" fmla="*/ 2110651 w 2257685"/>
                <a:gd name="connsiteY4" fmla="*/ 230786 h 760663"/>
                <a:gd name="connsiteX0" fmla="*/ 2419 w 2257162"/>
                <a:gd name="connsiteY0" fmla="*/ 570596 h 749604"/>
                <a:gd name="connsiteX1" fmla="*/ 781775 w 2257162"/>
                <a:gd name="connsiteY1" fmla="*/ 564421 h 749604"/>
                <a:gd name="connsiteX2" fmla="*/ 825025 w 2257162"/>
                <a:gd name="connsiteY2" fmla="*/ 169004 h 749604"/>
                <a:gd name="connsiteX3" fmla="*/ 2042167 w 2257162"/>
                <a:gd name="connsiteY3" fmla="*/ 14542 h 749604"/>
                <a:gd name="connsiteX4" fmla="*/ 2110128 w 2257162"/>
                <a:gd name="connsiteY4" fmla="*/ 230786 h 749604"/>
                <a:gd name="connsiteX0" fmla="*/ 18427 w 2273170"/>
                <a:gd name="connsiteY0" fmla="*/ 570596 h 770972"/>
                <a:gd name="connsiteX1" fmla="*/ 687025 w 2273170"/>
                <a:gd name="connsiteY1" fmla="*/ 608209 h 770972"/>
                <a:gd name="connsiteX2" fmla="*/ 841033 w 2273170"/>
                <a:gd name="connsiteY2" fmla="*/ 169004 h 770972"/>
                <a:gd name="connsiteX3" fmla="*/ 2058175 w 2273170"/>
                <a:gd name="connsiteY3" fmla="*/ 14542 h 770972"/>
                <a:gd name="connsiteX4" fmla="*/ 2126136 w 2273170"/>
                <a:gd name="connsiteY4" fmla="*/ 230786 h 770972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825550 w 2257687"/>
                <a:gd name="connsiteY2" fmla="*/ 169004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825550 w 2257687"/>
                <a:gd name="connsiteY2" fmla="*/ 169004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83185 w 2337928"/>
                <a:gd name="connsiteY0" fmla="*/ 570596 h 793646"/>
                <a:gd name="connsiteX1" fmla="*/ 478750 w 2337928"/>
                <a:gd name="connsiteY1" fmla="*/ 672604 h 793646"/>
                <a:gd name="connsiteX2" fmla="*/ 1145338 w 2337928"/>
                <a:gd name="connsiteY2" fmla="*/ 120065 h 793646"/>
                <a:gd name="connsiteX3" fmla="*/ 2122933 w 2337928"/>
                <a:gd name="connsiteY3" fmla="*/ 14542 h 793646"/>
                <a:gd name="connsiteX4" fmla="*/ 2190894 w 2337928"/>
                <a:gd name="connsiteY4" fmla="*/ 230786 h 793646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62605 w 2255195"/>
                <a:gd name="connsiteY2" fmla="*/ 120065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62605 w 2255195"/>
                <a:gd name="connsiteY2" fmla="*/ 120065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8836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98663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98663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99729 w 2255195"/>
                <a:gd name="connsiteY4" fmla="*/ 6734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90791 w 2255195"/>
                <a:gd name="connsiteY5" fmla="*/ 232193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040200 w 2793317"/>
                <a:gd name="connsiteY6" fmla="*/ 280881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88166" h="1018696">
                  <a:moveTo>
                    <a:pt x="452" y="834360"/>
                  </a:moveTo>
                  <a:cubicBezTo>
                    <a:pt x="-1205" y="1099771"/>
                    <a:pt x="-16004" y="1025945"/>
                    <a:pt x="396017" y="936368"/>
                  </a:cubicBezTo>
                  <a:cubicBezTo>
                    <a:pt x="721882" y="839614"/>
                    <a:pt x="706909" y="916458"/>
                    <a:pt x="706390" y="671110"/>
                  </a:cubicBezTo>
                  <a:cubicBezTo>
                    <a:pt x="690416" y="400004"/>
                    <a:pt x="698205" y="487932"/>
                    <a:pt x="1057453" y="391556"/>
                  </a:cubicBezTo>
                  <a:cubicBezTo>
                    <a:pt x="1426647" y="303980"/>
                    <a:pt x="1408061" y="270134"/>
                    <a:pt x="1399275" y="503684"/>
                  </a:cubicBezTo>
                  <a:cubicBezTo>
                    <a:pt x="1400436" y="752904"/>
                    <a:pt x="1333664" y="724128"/>
                    <a:pt x="1783063" y="627321"/>
                  </a:cubicBezTo>
                  <a:cubicBezTo>
                    <a:pt x="2093370" y="527939"/>
                    <a:pt x="2108366" y="636573"/>
                    <a:pt x="2107170" y="337549"/>
                  </a:cubicBezTo>
                  <a:cubicBezTo>
                    <a:pt x="2097128" y="50654"/>
                    <a:pt x="2038112" y="193697"/>
                    <a:pt x="2788166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68" name="橢圓 467"/>
            <p:cNvSpPr/>
            <p:nvPr userDrawn="1"/>
          </p:nvSpPr>
          <p:spPr>
            <a:xfrm>
              <a:off x="490070" y="1146132"/>
              <a:ext cx="111012" cy="108938"/>
            </a:xfrm>
            <a:prstGeom prst="ellipse">
              <a:avLst/>
            </a:pr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69" name="橢圓 468"/>
            <p:cNvSpPr/>
            <p:nvPr userDrawn="1"/>
          </p:nvSpPr>
          <p:spPr>
            <a:xfrm>
              <a:off x="4255874" y="-99392"/>
              <a:ext cx="111012" cy="108938"/>
            </a:xfrm>
            <a:prstGeom prst="ellipse">
              <a:avLst/>
            </a:pr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13" name="文字方塊 12"/>
          <p:cNvSpPr txBox="1"/>
          <p:nvPr userDrawn="1"/>
        </p:nvSpPr>
        <p:spPr>
          <a:xfrm>
            <a:off x="4143587" y="2066472"/>
            <a:ext cx="8037527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0"/>
              </a:lnSpc>
            </a:pPr>
            <a:r>
              <a:rPr lang="zh-TW" altLang="en-US" sz="8000" b="1" cap="none" spc="0" dirty="0" smtClean="0">
                <a:ln w="13462">
                  <a:noFill/>
                  <a:prstDash val="solid"/>
                </a:ln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市場比較與分析</a:t>
            </a:r>
          </a:p>
        </p:txBody>
      </p:sp>
      <p:sp>
        <p:nvSpPr>
          <p:cNvPr id="472" name="橢圓 471"/>
          <p:cNvSpPr/>
          <p:nvPr userDrawn="1"/>
        </p:nvSpPr>
        <p:spPr>
          <a:xfrm>
            <a:off x="9831415" y="-1521550"/>
            <a:ext cx="2711121" cy="2711121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473" name="橢圓 472"/>
          <p:cNvSpPr/>
          <p:nvPr userDrawn="1"/>
        </p:nvSpPr>
        <p:spPr>
          <a:xfrm>
            <a:off x="11361585" y="-81390"/>
            <a:ext cx="2089823" cy="2089823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19" name="群組 18"/>
          <p:cNvGrpSpPr/>
          <p:nvPr userDrawn="1"/>
        </p:nvGrpSpPr>
        <p:grpSpPr>
          <a:xfrm>
            <a:off x="-3761330" y="5589240"/>
            <a:ext cx="21198590" cy="1350150"/>
            <a:chOff x="-1194809" y="5589240"/>
            <a:chExt cx="20116000" cy="1350150"/>
          </a:xfrm>
          <a:gradFill>
            <a:gsLst>
              <a:gs pos="53000">
                <a:schemeClr val="bg1">
                  <a:alpha val="16000"/>
                </a:schemeClr>
              </a:gs>
              <a:gs pos="2000">
                <a:schemeClr val="bg1">
                  <a:alpha val="0"/>
                </a:schemeClr>
              </a:gs>
            </a:gsLst>
            <a:lin ang="5400000" scaled="0"/>
          </a:gradFill>
        </p:grpSpPr>
        <p:grpSp>
          <p:nvGrpSpPr>
            <p:cNvPr id="70" name="群組 69"/>
            <p:cNvGrpSpPr/>
            <p:nvPr userDrawn="1"/>
          </p:nvGrpSpPr>
          <p:grpSpPr>
            <a:xfrm flipV="1">
              <a:off x="-119480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71" name="橢圓 7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2" name="橢圓 7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3" name="橢圓 7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4" name="橢圓 7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75" name="群組 74"/>
            <p:cNvGrpSpPr/>
            <p:nvPr userDrawn="1"/>
          </p:nvGrpSpPr>
          <p:grpSpPr>
            <a:xfrm flipV="1">
              <a:off x="-25701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76" name="橢圓 7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7" name="橢圓 7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8" name="橢圓 7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9" name="橢圓 7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80" name="群組 79"/>
            <p:cNvGrpSpPr/>
            <p:nvPr userDrawn="1"/>
          </p:nvGrpSpPr>
          <p:grpSpPr>
            <a:xfrm flipV="1">
              <a:off x="68077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81" name="橢圓 8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2" name="橢圓 8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3" name="橢圓 8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4" name="橢圓 8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85" name="群組 84"/>
            <p:cNvGrpSpPr/>
            <p:nvPr userDrawn="1"/>
          </p:nvGrpSpPr>
          <p:grpSpPr>
            <a:xfrm flipV="1">
              <a:off x="1618565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86" name="橢圓 8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7" name="橢圓 8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8" name="橢圓 8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9" name="橢圓 8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0" name="群組 89"/>
            <p:cNvGrpSpPr/>
            <p:nvPr userDrawn="1"/>
          </p:nvGrpSpPr>
          <p:grpSpPr>
            <a:xfrm flipV="1">
              <a:off x="2556354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91" name="橢圓 9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2" name="橢圓 9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3" name="橢圓 9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4" name="橢圓 9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5" name="群組 94"/>
            <p:cNvGrpSpPr/>
            <p:nvPr userDrawn="1"/>
          </p:nvGrpSpPr>
          <p:grpSpPr>
            <a:xfrm flipV="1">
              <a:off x="349414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96" name="橢圓 9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7" name="橢圓 9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8" name="橢圓 9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9" name="橢圓 9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00" name="群組 99"/>
            <p:cNvGrpSpPr/>
            <p:nvPr userDrawn="1"/>
          </p:nvGrpSpPr>
          <p:grpSpPr>
            <a:xfrm flipV="1">
              <a:off x="443193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01" name="橢圓 10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2" name="橢圓 10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3" name="橢圓 10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4" name="橢圓 10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05" name="群組 104"/>
            <p:cNvGrpSpPr/>
            <p:nvPr userDrawn="1"/>
          </p:nvGrpSpPr>
          <p:grpSpPr>
            <a:xfrm flipV="1">
              <a:off x="536972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06" name="橢圓 10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7" name="橢圓 10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8" name="橢圓 10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9" name="橢圓 10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10" name="群組 109"/>
            <p:cNvGrpSpPr/>
            <p:nvPr userDrawn="1"/>
          </p:nvGrpSpPr>
          <p:grpSpPr>
            <a:xfrm flipV="1">
              <a:off x="630751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11" name="橢圓 11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2" name="橢圓 11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3" name="橢圓 11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4" name="橢圓 11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20" name="群組 119"/>
            <p:cNvGrpSpPr/>
            <p:nvPr userDrawn="1"/>
          </p:nvGrpSpPr>
          <p:grpSpPr>
            <a:xfrm flipV="1">
              <a:off x="724530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21" name="橢圓 12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2" name="橢圓 12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3" name="橢圓 12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4" name="橢圓 12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25" name="群組 124"/>
            <p:cNvGrpSpPr/>
            <p:nvPr userDrawn="1"/>
          </p:nvGrpSpPr>
          <p:grpSpPr>
            <a:xfrm flipV="1">
              <a:off x="818309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26" name="橢圓 12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7" name="橢圓 12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8" name="橢圓 12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9" name="橢圓 12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30" name="群組 129"/>
            <p:cNvGrpSpPr/>
            <p:nvPr userDrawn="1"/>
          </p:nvGrpSpPr>
          <p:grpSpPr>
            <a:xfrm flipV="1">
              <a:off x="9120891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31" name="橢圓 13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2" name="橢圓 13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3" name="橢圓 13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4" name="橢圓 13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35" name="群組 134"/>
            <p:cNvGrpSpPr/>
            <p:nvPr userDrawn="1"/>
          </p:nvGrpSpPr>
          <p:grpSpPr>
            <a:xfrm flipV="1">
              <a:off x="10058684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36" name="橢圓 13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7" name="橢圓 13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8" name="橢圓 13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9" name="橢圓 13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0" name="群組 139"/>
            <p:cNvGrpSpPr/>
            <p:nvPr userDrawn="1"/>
          </p:nvGrpSpPr>
          <p:grpSpPr>
            <a:xfrm flipV="1">
              <a:off x="1099647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41" name="橢圓 14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2" name="橢圓 14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3" name="橢圓 14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4" name="橢圓 14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5" name="群組 144"/>
            <p:cNvGrpSpPr/>
            <p:nvPr userDrawn="1"/>
          </p:nvGrpSpPr>
          <p:grpSpPr>
            <a:xfrm flipV="1">
              <a:off x="1193426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46" name="橢圓 14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7" name="橢圓 14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8" name="橢圓 14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9" name="橢圓 14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50" name="群組 149"/>
            <p:cNvGrpSpPr/>
            <p:nvPr userDrawn="1"/>
          </p:nvGrpSpPr>
          <p:grpSpPr>
            <a:xfrm flipV="1">
              <a:off x="12872061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51" name="橢圓 15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2" name="橢圓 15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3" name="橢圓 15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4" name="橢圓 15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55" name="群組 154"/>
            <p:cNvGrpSpPr/>
            <p:nvPr userDrawn="1"/>
          </p:nvGrpSpPr>
          <p:grpSpPr>
            <a:xfrm flipV="1">
              <a:off x="1380986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56" name="橢圓 15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7" name="橢圓 15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8" name="橢圓 15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9" name="橢圓 15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53" name="群組 352"/>
            <p:cNvGrpSpPr/>
            <p:nvPr userDrawn="1"/>
          </p:nvGrpSpPr>
          <p:grpSpPr>
            <a:xfrm flipV="1">
              <a:off x="1464793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54" name="橢圓 35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5" name="橢圓 35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6" name="橢圓 35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7" name="橢圓 35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58" name="群組 357"/>
            <p:cNvGrpSpPr/>
            <p:nvPr userDrawn="1"/>
          </p:nvGrpSpPr>
          <p:grpSpPr>
            <a:xfrm flipV="1">
              <a:off x="15585725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59" name="橢圓 358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0" name="橢圓 359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1" name="橢圓 360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2" name="橢圓 361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63" name="群組 362"/>
            <p:cNvGrpSpPr/>
            <p:nvPr userDrawn="1"/>
          </p:nvGrpSpPr>
          <p:grpSpPr>
            <a:xfrm flipV="1">
              <a:off x="16523520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64" name="橢圓 36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5" name="橢圓 36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6" name="橢圓 36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7" name="橢圓 36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68" name="群組 367"/>
            <p:cNvGrpSpPr/>
            <p:nvPr userDrawn="1"/>
          </p:nvGrpSpPr>
          <p:grpSpPr>
            <a:xfrm flipV="1">
              <a:off x="1746131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69" name="橢圓 368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0" name="橢圓 369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1" name="橢圓 370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2" name="橢圓 371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73" name="群組 372"/>
            <p:cNvGrpSpPr/>
            <p:nvPr userDrawn="1"/>
          </p:nvGrpSpPr>
          <p:grpSpPr>
            <a:xfrm flipV="1">
              <a:off x="1839911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74" name="橢圓 37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5" name="橢圓 37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6" name="橢圓 37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7" name="橢圓 37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sp>
        <p:nvSpPr>
          <p:cNvPr id="5" name="矩形 4"/>
          <p:cNvSpPr/>
          <p:nvPr userDrawn="1"/>
        </p:nvSpPr>
        <p:spPr>
          <a:xfrm>
            <a:off x="5081118" y="3731555"/>
            <a:ext cx="6588367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3000"/>
              </a:lnSpc>
            </a:pPr>
            <a:r>
              <a:rPr lang="zh-TW" altLang="en-US" sz="2000" b="1" dirty="0" smtClean="0">
                <a:solidFill>
                  <a:schemeClr val="bg1"/>
                </a:solidFill>
              </a:rPr>
              <a:t>藉由競爭者分析與</a:t>
            </a:r>
            <a:r>
              <a:rPr lang="en-US" altLang="zh-TW" sz="2000" b="1" dirty="0" smtClean="0">
                <a:solidFill>
                  <a:schemeClr val="bg1"/>
                </a:solidFill>
              </a:rPr>
              <a:t>SWOT</a:t>
            </a:r>
            <a:r>
              <a:rPr lang="zh-TW" altLang="en-US" sz="2000" b="1" dirty="0" smtClean="0">
                <a:solidFill>
                  <a:schemeClr val="bg1"/>
                </a:solidFill>
              </a:rPr>
              <a:t>分析，利用外部機會與產品優勢針對本產品的劣勢與威脅，做出改善方案</a:t>
            </a:r>
            <a:endParaRPr lang="zh-TW" altLang="en-US" sz="2000" b="1" dirty="0">
              <a:solidFill>
                <a:schemeClr val="bg1"/>
              </a:solidFill>
            </a:endParaRPr>
          </a:p>
        </p:txBody>
      </p:sp>
      <p:grpSp>
        <p:nvGrpSpPr>
          <p:cNvPr id="160" name="群組 159"/>
          <p:cNvGrpSpPr/>
          <p:nvPr userDrawn="1"/>
        </p:nvGrpSpPr>
        <p:grpSpPr>
          <a:xfrm>
            <a:off x="926781" y="1429160"/>
            <a:ext cx="3684292" cy="3411375"/>
            <a:chOff x="99023" y="736351"/>
            <a:chExt cx="5009476" cy="4638397"/>
          </a:xfrm>
        </p:grpSpPr>
        <p:sp>
          <p:nvSpPr>
            <p:cNvPr id="161" name="橢圓 160"/>
            <p:cNvSpPr/>
            <p:nvPr userDrawn="1"/>
          </p:nvSpPr>
          <p:spPr>
            <a:xfrm>
              <a:off x="2043239" y="736351"/>
              <a:ext cx="380502" cy="380502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62" name="橢圓 161"/>
            <p:cNvSpPr/>
            <p:nvPr userDrawn="1"/>
          </p:nvSpPr>
          <p:spPr>
            <a:xfrm>
              <a:off x="3915447" y="4138729"/>
              <a:ext cx="1193052" cy="1193052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163" name="群組 162"/>
            <p:cNvGrpSpPr/>
            <p:nvPr userDrawn="1"/>
          </p:nvGrpSpPr>
          <p:grpSpPr>
            <a:xfrm>
              <a:off x="541189" y="1024383"/>
              <a:ext cx="4350365" cy="4350365"/>
              <a:chOff x="40338" y="1707564"/>
              <a:chExt cx="2866808" cy="2866808"/>
            </a:xfrm>
          </p:grpSpPr>
          <p:sp>
            <p:nvSpPr>
              <p:cNvPr id="165" name="橢圓 164"/>
              <p:cNvSpPr/>
              <p:nvPr userDrawn="1"/>
            </p:nvSpPr>
            <p:spPr>
              <a:xfrm>
                <a:off x="40338" y="1707564"/>
                <a:ext cx="2866808" cy="2866808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66" name="橢圓 165"/>
              <p:cNvSpPr/>
              <p:nvPr userDrawn="1"/>
            </p:nvSpPr>
            <p:spPr>
              <a:xfrm>
                <a:off x="379876" y="2047102"/>
                <a:ext cx="2187732" cy="2187732"/>
              </a:xfrm>
              <a:prstGeom prst="ellipse">
                <a:avLst/>
              </a:prstGeom>
              <a:solidFill>
                <a:schemeClr val="bg1">
                  <a:alpha val="8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zh-TW" altLang="en-US" sz="11500" b="1" dirty="0" smtClean="0">
                    <a:solidFill>
                      <a:srgbClr val="005986"/>
                    </a:solidFill>
                  </a:rPr>
                  <a:t>捌</a:t>
                </a:r>
                <a:endParaRPr lang="zh-TW" altLang="en-US" sz="11500" b="1" dirty="0">
                  <a:solidFill>
                    <a:srgbClr val="005986"/>
                  </a:solidFill>
                </a:endParaRPr>
              </a:p>
            </p:txBody>
          </p:sp>
        </p:grpSp>
        <p:sp>
          <p:nvSpPr>
            <p:cNvPr id="164" name="橢圓 163"/>
            <p:cNvSpPr/>
            <p:nvPr userDrawn="1"/>
          </p:nvSpPr>
          <p:spPr>
            <a:xfrm>
              <a:off x="99023" y="2536551"/>
              <a:ext cx="596526" cy="596526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66851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空白">
    <p:bg>
      <p:bgPr>
        <a:gradFill>
          <a:gsLst>
            <a:gs pos="0">
              <a:srgbClr val="008CD1"/>
            </a:gs>
            <a:gs pos="100000">
              <a:srgbClr val="013E7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015395-7520-44FC-86AE-A8B3BED4DAB3}" type="datetimeFigureOut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2019/1/25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3" name="頁尾版面配置區 2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4" name="投影片編號版面配置區 3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33274D-5092-4827-BAC4-BE757F955F71}" type="slidenum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24" name="橢圓 23"/>
          <p:cNvSpPr/>
          <p:nvPr userDrawn="1"/>
        </p:nvSpPr>
        <p:spPr>
          <a:xfrm>
            <a:off x="-1536848" y="3757956"/>
            <a:ext cx="3456384" cy="3456384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橢圓 25"/>
          <p:cNvSpPr/>
          <p:nvPr userDrawn="1"/>
        </p:nvSpPr>
        <p:spPr>
          <a:xfrm>
            <a:off x="-24680" y="5733256"/>
            <a:ext cx="2664296" cy="2664296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43" name="群組 42"/>
          <p:cNvGrpSpPr/>
          <p:nvPr userDrawn="1"/>
        </p:nvGrpSpPr>
        <p:grpSpPr>
          <a:xfrm>
            <a:off x="-2905000" y="129558"/>
            <a:ext cx="7495728" cy="2175311"/>
            <a:chOff x="-2639745" y="308584"/>
            <a:chExt cx="7031941" cy="2040717"/>
          </a:xfrm>
        </p:grpSpPr>
        <p:grpSp>
          <p:nvGrpSpPr>
            <p:cNvPr id="326" name="群組 325"/>
            <p:cNvGrpSpPr/>
            <p:nvPr userDrawn="1"/>
          </p:nvGrpSpPr>
          <p:grpSpPr>
            <a:xfrm>
              <a:off x="24551" y="452600"/>
              <a:ext cx="3876816" cy="1620601"/>
              <a:chOff x="490070" y="-99392"/>
              <a:chExt cx="3876816" cy="1620601"/>
            </a:xfrm>
          </p:grpSpPr>
          <p:sp>
            <p:nvSpPr>
              <p:cNvPr id="407" name="手繪多邊形 406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25" name="橢圓 324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16" name="橢圓 415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22" name="群組 421"/>
            <p:cNvGrpSpPr/>
            <p:nvPr userDrawn="1"/>
          </p:nvGrpSpPr>
          <p:grpSpPr>
            <a:xfrm>
              <a:off x="272915" y="561538"/>
              <a:ext cx="3876816" cy="1620601"/>
              <a:chOff x="490070" y="-99392"/>
              <a:chExt cx="3876816" cy="1620601"/>
            </a:xfrm>
          </p:grpSpPr>
          <p:sp>
            <p:nvSpPr>
              <p:cNvPr id="423" name="手繪多邊形 422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4" name="橢圓 423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5" name="橢圓 424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26" name="群組 425"/>
            <p:cNvGrpSpPr/>
            <p:nvPr userDrawn="1"/>
          </p:nvGrpSpPr>
          <p:grpSpPr>
            <a:xfrm>
              <a:off x="515380" y="728700"/>
              <a:ext cx="3876816" cy="1620601"/>
              <a:chOff x="490070" y="-99392"/>
              <a:chExt cx="3876816" cy="1620601"/>
            </a:xfrm>
          </p:grpSpPr>
          <p:sp>
            <p:nvSpPr>
              <p:cNvPr id="427" name="手繪多邊形 426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8" name="橢圓 427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9" name="橢圓 428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2" name="群組 431"/>
            <p:cNvGrpSpPr/>
            <p:nvPr userDrawn="1"/>
          </p:nvGrpSpPr>
          <p:grpSpPr>
            <a:xfrm>
              <a:off x="-2639745" y="308584"/>
              <a:ext cx="3876816" cy="1620601"/>
              <a:chOff x="490070" y="-99392"/>
              <a:chExt cx="3876816" cy="1620601"/>
            </a:xfrm>
          </p:grpSpPr>
          <p:sp>
            <p:nvSpPr>
              <p:cNvPr id="441" name="手繪多邊形 440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2" name="橢圓 441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3" name="橢圓 442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3" name="群組 432"/>
            <p:cNvGrpSpPr/>
            <p:nvPr userDrawn="1"/>
          </p:nvGrpSpPr>
          <p:grpSpPr>
            <a:xfrm>
              <a:off x="-2391381" y="417522"/>
              <a:ext cx="3876816" cy="1620601"/>
              <a:chOff x="490070" y="-99392"/>
              <a:chExt cx="3876816" cy="1620601"/>
            </a:xfrm>
          </p:grpSpPr>
          <p:sp>
            <p:nvSpPr>
              <p:cNvPr id="438" name="手繪多邊形 437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9" name="橢圓 438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0" name="橢圓 439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4" name="群組 433"/>
            <p:cNvGrpSpPr/>
            <p:nvPr userDrawn="1"/>
          </p:nvGrpSpPr>
          <p:grpSpPr>
            <a:xfrm>
              <a:off x="-2148916" y="584684"/>
              <a:ext cx="3876816" cy="1620601"/>
              <a:chOff x="490070" y="-99392"/>
              <a:chExt cx="3876816" cy="1620601"/>
            </a:xfrm>
          </p:grpSpPr>
          <p:sp>
            <p:nvSpPr>
              <p:cNvPr id="435" name="手繪多邊形 434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6" name="橢圓 435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7" name="橢圓 436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grpSp>
        <p:nvGrpSpPr>
          <p:cNvPr id="458" name="群組 457"/>
          <p:cNvGrpSpPr/>
          <p:nvPr userDrawn="1"/>
        </p:nvGrpSpPr>
        <p:grpSpPr>
          <a:xfrm>
            <a:off x="8400256" y="4509120"/>
            <a:ext cx="3876816" cy="1620601"/>
            <a:chOff x="490070" y="-99392"/>
            <a:chExt cx="3876816" cy="1620601"/>
          </a:xfrm>
        </p:grpSpPr>
        <p:sp>
          <p:nvSpPr>
            <p:cNvPr id="467" name="手繪多邊形 466"/>
            <p:cNvSpPr/>
            <p:nvPr userDrawn="1"/>
          </p:nvSpPr>
          <p:spPr>
            <a:xfrm>
              <a:off x="551384" y="-27384"/>
              <a:ext cx="3726319" cy="1548593"/>
            </a:xfrm>
            <a:custGeom>
              <a:avLst/>
              <a:gdLst>
                <a:gd name="connsiteX0" fmla="*/ 0 w 179173"/>
                <a:gd name="connsiteY0" fmla="*/ 12938 h 12938"/>
                <a:gd name="connsiteX1" fmla="*/ 92676 w 179173"/>
                <a:gd name="connsiteY1" fmla="*/ 581 h 12938"/>
                <a:gd name="connsiteX2" fmla="*/ 179173 w 179173"/>
                <a:gd name="connsiteY2" fmla="*/ 581 h 12938"/>
                <a:gd name="connsiteX0" fmla="*/ 0 w 1069064"/>
                <a:gd name="connsiteY0" fmla="*/ 7 h 517618"/>
                <a:gd name="connsiteX1" fmla="*/ 970005 w 1069064"/>
                <a:gd name="connsiteY1" fmla="*/ 481921 h 517618"/>
                <a:gd name="connsiteX2" fmla="*/ 1056502 w 1069064"/>
                <a:gd name="connsiteY2" fmla="*/ 481921 h 517618"/>
                <a:gd name="connsiteX0" fmla="*/ 48368 w 1104870"/>
                <a:gd name="connsiteY0" fmla="*/ 27 h 481941"/>
                <a:gd name="connsiteX1" fmla="*/ 85438 w 1104870"/>
                <a:gd name="connsiteY1" fmla="*/ 185379 h 481941"/>
                <a:gd name="connsiteX2" fmla="*/ 1104870 w 1104870"/>
                <a:gd name="connsiteY2" fmla="*/ 481941 h 481941"/>
                <a:gd name="connsiteX0" fmla="*/ 172881 w 2916080"/>
                <a:gd name="connsiteY0" fmla="*/ 315096 h 507966"/>
                <a:gd name="connsiteX1" fmla="*/ 209951 w 2916080"/>
                <a:gd name="connsiteY1" fmla="*/ 500448 h 507966"/>
                <a:gd name="connsiteX2" fmla="*/ 2916080 w 2916080"/>
                <a:gd name="connsiteY2" fmla="*/ 0 h 507966"/>
                <a:gd name="connsiteX0" fmla="*/ 172881 w 3033617"/>
                <a:gd name="connsiteY0" fmla="*/ 338279 h 531149"/>
                <a:gd name="connsiteX1" fmla="*/ 209951 w 3033617"/>
                <a:gd name="connsiteY1" fmla="*/ 523631 h 531149"/>
                <a:gd name="connsiteX2" fmla="*/ 2804870 w 3033617"/>
                <a:gd name="connsiteY2" fmla="*/ 41718 h 531149"/>
                <a:gd name="connsiteX3" fmla="*/ 2916080 w 3033617"/>
                <a:gd name="connsiteY3" fmla="*/ 23183 h 531149"/>
                <a:gd name="connsiteX0" fmla="*/ 167854 w 3058087"/>
                <a:gd name="connsiteY0" fmla="*/ 545882 h 748762"/>
                <a:gd name="connsiteX1" fmla="*/ 204924 w 3058087"/>
                <a:gd name="connsiteY1" fmla="*/ 731234 h 748762"/>
                <a:gd name="connsiteX2" fmla="*/ 2843092 w 3058087"/>
                <a:gd name="connsiteY2" fmla="*/ 14542 h 748762"/>
                <a:gd name="connsiteX3" fmla="*/ 2911053 w 3058087"/>
                <a:gd name="connsiteY3" fmla="*/ 230786 h 748762"/>
                <a:gd name="connsiteX0" fmla="*/ 167854 w 3058087"/>
                <a:gd name="connsiteY0" fmla="*/ 545882 h 748762"/>
                <a:gd name="connsiteX1" fmla="*/ 204924 w 3058087"/>
                <a:gd name="connsiteY1" fmla="*/ 731234 h 748762"/>
                <a:gd name="connsiteX2" fmla="*/ 1792766 w 3058087"/>
                <a:gd name="connsiteY2" fmla="*/ 292571 h 748762"/>
                <a:gd name="connsiteX3" fmla="*/ 2843092 w 3058087"/>
                <a:gd name="connsiteY3" fmla="*/ 14542 h 748762"/>
                <a:gd name="connsiteX4" fmla="*/ 2911053 w 3058087"/>
                <a:gd name="connsiteY4" fmla="*/ 230786 h 748762"/>
                <a:gd name="connsiteX0" fmla="*/ 77917 w 2968150"/>
                <a:gd name="connsiteY0" fmla="*/ 545882 h 741355"/>
                <a:gd name="connsiteX1" fmla="*/ 114987 w 2968150"/>
                <a:gd name="connsiteY1" fmla="*/ 731234 h 741355"/>
                <a:gd name="connsiteX2" fmla="*/ 1536013 w 2968150"/>
                <a:gd name="connsiteY2" fmla="*/ 169004 h 741355"/>
                <a:gd name="connsiteX3" fmla="*/ 2753155 w 2968150"/>
                <a:gd name="connsiteY3" fmla="*/ 14542 h 741355"/>
                <a:gd name="connsiteX4" fmla="*/ 2821116 w 2968150"/>
                <a:gd name="connsiteY4" fmla="*/ 230786 h 741355"/>
                <a:gd name="connsiteX0" fmla="*/ 77917 w 2968150"/>
                <a:gd name="connsiteY0" fmla="*/ 545882 h 741355"/>
                <a:gd name="connsiteX1" fmla="*/ 114987 w 2968150"/>
                <a:gd name="connsiteY1" fmla="*/ 731234 h 741355"/>
                <a:gd name="connsiteX2" fmla="*/ 1140596 w 2968150"/>
                <a:gd name="connsiteY2" fmla="*/ 304929 h 741355"/>
                <a:gd name="connsiteX3" fmla="*/ 1536013 w 2968150"/>
                <a:gd name="connsiteY3" fmla="*/ 169004 h 741355"/>
                <a:gd name="connsiteX4" fmla="*/ 2753155 w 2968150"/>
                <a:gd name="connsiteY4" fmla="*/ 14542 h 741355"/>
                <a:gd name="connsiteX5" fmla="*/ 2821116 w 2968150"/>
                <a:gd name="connsiteY5" fmla="*/ 230786 h 741355"/>
                <a:gd name="connsiteX0" fmla="*/ 74729 w 2964962"/>
                <a:gd name="connsiteY0" fmla="*/ 545882 h 731324"/>
                <a:gd name="connsiteX1" fmla="*/ 111799 w 2964962"/>
                <a:gd name="connsiteY1" fmla="*/ 731234 h 731324"/>
                <a:gd name="connsiteX2" fmla="*/ 1489575 w 2964962"/>
                <a:gd name="connsiteY2" fmla="*/ 564421 h 731324"/>
                <a:gd name="connsiteX3" fmla="*/ 1532825 w 2964962"/>
                <a:gd name="connsiteY3" fmla="*/ 169004 h 731324"/>
                <a:gd name="connsiteX4" fmla="*/ 2749967 w 2964962"/>
                <a:gd name="connsiteY4" fmla="*/ 14542 h 731324"/>
                <a:gd name="connsiteX5" fmla="*/ 2817928 w 2964962"/>
                <a:gd name="connsiteY5" fmla="*/ 230786 h 731324"/>
                <a:gd name="connsiteX0" fmla="*/ 0 w 2890233"/>
                <a:gd name="connsiteY0" fmla="*/ 545882 h 802986"/>
                <a:gd name="connsiteX1" fmla="*/ 37070 w 2890233"/>
                <a:gd name="connsiteY1" fmla="*/ 731234 h 802986"/>
                <a:gd name="connsiteX2" fmla="*/ 1414846 w 2890233"/>
                <a:gd name="connsiteY2" fmla="*/ 564421 h 802986"/>
                <a:gd name="connsiteX3" fmla="*/ 1458096 w 2890233"/>
                <a:gd name="connsiteY3" fmla="*/ 169004 h 802986"/>
                <a:gd name="connsiteX4" fmla="*/ 2675238 w 2890233"/>
                <a:gd name="connsiteY4" fmla="*/ 14542 h 802986"/>
                <a:gd name="connsiteX5" fmla="*/ 2743199 w 2890233"/>
                <a:gd name="connsiteY5" fmla="*/ 230786 h 802986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190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634153 w 2888896"/>
                <a:gd name="connsiteY0" fmla="*/ 570596 h 739469"/>
                <a:gd name="connsiteX1" fmla="*/ 563 w 2888896"/>
                <a:gd name="connsiteY1" fmla="*/ 731234 h 739469"/>
                <a:gd name="connsiteX2" fmla="*/ 1413509 w 2888896"/>
                <a:gd name="connsiteY2" fmla="*/ 564421 h 739469"/>
                <a:gd name="connsiteX3" fmla="*/ 1456759 w 2888896"/>
                <a:gd name="connsiteY3" fmla="*/ 169004 h 739469"/>
                <a:gd name="connsiteX4" fmla="*/ 2673901 w 2888896"/>
                <a:gd name="connsiteY4" fmla="*/ 14542 h 739469"/>
                <a:gd name="connsiteX5" fmla="*/ 2741862 w 2888896"/>
                <a:gd name="connsiteY5" fmla="*/ 230786 h 739469"/>
                <a:gd name="connsiteX0" fmla="*/ 0 w 2254743"/>
                <a:gd name="connsiteY0" fmla="*/ 570596 h 746161"/>
                <a:gd name="connsiteX1" fmla="*/ 1901 w 2254743"/>
                <a:gd name="connsiteY1" fmla="*/ 738295 h 746161"/>
                <a:gd name="connsiteX2" fmla="*/ 779356 w 2254743"/>
                <a:gd name="connsiteY2" fmla="*/ 564421 h 746161"/>
                <a:gd name="connsiteX3" fmla="*/ 822606 w 2254743"/>
                <a:gd name="connsiteY3" fmla="*/ 169004 h 746161"/>
                <a:gd name="connsiteX4" fmla="*/ 2039748 w 2254743"/>
                <a:gd name="connsiteY4" fmla="*/ 14542 h 746161"/>
                <a:gd name="connsiteX5" fmla="*/ 2107709 w 2254743"/>
                <a:gd name="connsiteY5" fmla="*/ 230786 h 746161"/>
                <a:gd name="connsiteX0" fmla="*/ 0 w 2254743"/>
                <a:gd name="connsiteY0" fmla="*/ 570596 h 595546"/>
                <a:gd name="connsiteX1" fmla="*/ 779356 w 2254743"/>
                <a:gd name="connsiteY1" fmla="*/ 564421 h 595546"/>
                <a:gd name="connsiteX2" fmla="*/ 822606 w 2254743"/>
                <a:gd name="connsiteY2" fmla="*/ 169004 h 595546"/>
                <a:gd name="connsiteX3" fmla="*/ 2039748 w 2254743"/>
                <a:gd name="connsiteY3" fmla="*/ 14542 h 595546"/>
                <a:gd name="connsiteX4" fmla="*/ 2107709 w 2254743"/>
                <a:gd name="connsiteY4" fmla="*/ 230786 h 595546"/>
                <a:gd name="connsiteX0" fmla="*/ 0 w 2254743"/>
                <a:gd name="connsiteY0" fmla="*/ 570596 h 732007"/>
                <a:gd name="connsiteX1" fmla="*/ 779356 w 2254743"/>
                <a:gd name="connsiteY1" fmla="*/ 564421 h 732007"/>
                <a:gd name="connsiteX2" fmla="*/ 822606 w 2254743"/>
                <a:gd name="connsiteY2" fmla="*/ 169004 h 732007"/>
                <a:gd name="connsiteX3" fmla="*/ 2039748 w 2254743"/>
                <a:gd name="connsiteY3" fmla="*/ 14542 h 732007"/>
                <a:gd name="connsiteX4" fmla="*/ 2107709 w 2254743"/>
                <a:gd name="connsiteY4" fmla="*/ 230786 h 732007"/>
                <a:gd name="connsiteX0" fmla="*/ 18533 w 2273276"/>
                <a:gd name="connsiteY0" fmla="*/ 570596 h 764440"/>
                <a:gd name="connsiteX1" fmla="*/ 797889 w 2273276"/>
                <a:gd name="connsiteY1" fmla="*/ 564421 h 764440"/>
                <a:gd name="connsiteX2" fmla="*/ 841139 w 2273276"/>
                <a:gd name="connsiteY2" fmla="*/ 169004 h 764440"/>
                <a:gd name="connsiteX3" fmla="*/ 2058281 w 2273276"/>
                <a:gd name="connsiteY3" fmla="*/ 14542 h 764440"/>
                <a:gd name="connsiteX4" fmla="*/ 2126242 w 2273276"/>
                <a:gd name="connsiteY4" fmla="*/ 230786 h 764440"/>
                <a:gd name="connsiteX0" fmla="*/ 13099 w 2267842"/>
                <a:gd name="connsiteY0" fmla="*/ 570596 h 746161"/>
                <a:gd name="connsiteX1" fmla="*/ 792455 w 2267842"/>
                <a:gd name="connsiteY1" fmla="*/ 564421 h 746161"/>
                <a:gd name="connsiteX2" fmla="*/ 835705 w 2267842"/>
                <a:gd name="connsiteY2" fmla="*/ 169004 h 746161"/>
                <a:gd name="connsiteX3" fmla="*/ 2052847 w 2267842"/>
                <a:gd name="connsiteY3" fmla="*/ 14542 h 746161"/>
                <a:gd name="connsiteX4" fmla="*/ 2120808 w 2267842"/>
                <a:gd name="connsiteY4" fmla="*/ 230786 h 746161"/>
                <a:gd name="connsiteX0" fmla="*/ 0 w 2254743"/>
                <a:gd name="connsiteY0" fmla="*/ 570596 h 789948"/>
                <a:gd name="connsiteX1" fmla="*/ 779356 w 2254743"/>
                <a:gd name="connsiteY1" fmla="*/ 564421 h 789948"/>
                <a:gd name="connsiteX2" fmla="*/ 822606 w 2254743"/>
                <a:gd name="connsiteY2" fmla="*/ 169004 h 789948"/>
                <a:gd name="connsiteX3" fmla="*/ 2039748 w 2254743"/>
                <a:gd name="connsiteY3" fmla="*/ 14542 h 789948"/>
                <a:gd name="connsiteX4" fmla="*/ 2107709 w 2254743"/>
                <a:gd name="connsiteY4" fmla="*/ 230786 h 789948"/>
                <a:gd name="connsiteX0" fmla="*/ 0 w 2254743"/>
                <a:gd name="connsiteY0" fmla="*/ 570596 h 753889"/>
                <a:gd name="connsiteX1" fmla="*/ 779356 w 2254743"/>
                <a:gd name="connsiteY1" fmla="*/ 564421 h 753889"/>
                <a:gd name="connsiteX2" fmla="*/ 822606 w 2254743"/>
                <a:gd name="connsiteY2" fmla="*/ 169004 h 753889"/>
                <a:gd name="connsiteX3" fmla="*/ 2039748 w 2254743"/>
                <a:gd name="connsiteY3" fmla="*/ 14542 h 753889"/>
                <a:gd name="connsiteX4" fmla="*/ 2107709 w 2254743"/>
                <a:gd name="connsiteY4" fmla="*/ 230786 h 753889"/>
                <a:gd name="connsiteX0" fmla="*/ 12521 w 2267264"/>
                <a:gd name="connsiteY0" fmla="*/ 570596 h 758016"/>
                <a:gd name="connsiteX1" fmla="*/ 791877 w 2267264"/>
                <a:gd name="connsiteY1" fmla="*/ 564421 h 758016"/>
                <a:gd name="connsiteX2" fmla="*/ 835127 w 2267264"/>
                <a:gd name="connsiteY2" fmla="*/ 169004 h 758016"/>
                <a:gd name="connsiteX3" fmla="*/ 2052269 w 2267264"/>
                <a:gd name="connsiteY3" fmla="*/ 14542 h 758016"/>
                <a:gd name="connsiteX4" fmla="*/ 2120230 w 2267264"/>
                <a:gd name="connsiteY4" fmla="*/ 230786 h 758016"/>
                <a:gd name="connsiteX0" fmla="*/ 4729 w 2259472"/>
                <a:gd name="connsiteY0" fmla="*/ 570596 h 761049"/>
                <a:gd name="connsiteX1" fmla="*/ 784085 w 2259472"/>
                <a:gd name="connsiteY1" fmla="*/ 564421 h 761049"/>
                <a:gd name="connsiteX2" fmla="*/ 827335 w 2259472"/>
                <a:gd name="connsiteY2" fmla="*/ 169004 h 761049"/>
                <a:gd name="connsiteX3" fmla="*/ 2044477 w 2259472"/>
                <a:gd name="connsiteY3" fmla="*/ 14542 h 761049"/>
                <a:gd name="connsiteX4" fmla="*/ 2112438 w 2259472"/>
                <a:gd name="connsiteY4" fmla="*/ 230786 h 761049"/>
                <a:gd name="connsiteX0" fmla="*/ 121307 w 2376050"/>
                <a:gd name="connsiteY0" fmla="*/ 570596 h 674749"/>
                <a:gd name="connsiteX1" fmla="*/ 900663 w 2376050"/>
                <a:gd name="connsiteY1" fmla="*/ 564421 h 674749"/>
                <a:gd name="connsiteX2" fmla="*/ 943913 w 2376050"/>
                <a:gd name="connsiteY2" fmla="*/ 169004 h 674749"/>
                <a:gd name="connsiteX3" fmla="*/ 2161055 w 2376050"/>
                <a:gd name="connsiteY3" fmla="*/ 14542 h 674749"/>
                <a:gd name="connsiteX4" fmla="*/ 2229016 w 2376050"/>
                <a:gd name="connsiteY4" fmla="*/ 230786 h 674749"/>
                <a:gd name="connsiteX0" fmla="*/ 15878 w 2270621"/>
                <a:gd name="connsiteY0" fmla="*/ 570596 h 729778"/>
                <a:gd name="connsiteX1" fmla="*/ 795234 w 2270621"/>
                <a:gd name="connsiteY1" fmla="*/ 564421 h 729778"/>
                <a:gd name="connsiteX2" fmla="*/ 838484 w 2270621"/>
                <a:gd name="connsiteY2" fmla="*/ 169004 h 729778"/>
                <a:gd name="connsiteX3" fmla="*/ 2055626 w 2270621"/>
                <a:gd name="connsiteY3" fmla="*/ 14542 h 729778"/>
                <a:gd name="connsiteX4" fmla="*/ 2123587 w 2270621"/>
                <a:gd name="connsiteY4" fmla="*/ 230786 h 729778"/>
                <a:gd name="connsiteX0" fmla="*/ 3299 w 2258042"/>
                <a:gd name="connsiteY0" fmla="*/ 570596 h 777573"/>
                <a:gd name="connsiteX1" fmla="*/ 782655 w 2258042"/>
                <a:gd name="connsiteY1" fmla="*/ 564421 h 777573"/>
                <a:gd name="connsiteX2" fmla="*/ 825905 w 2258042"/>
                <a:gd name="connsiteY2" fmla="*/ 169004 h 777573"/>
                <a:gd name="connsiteX3" fmla="*/ 2043047 w 2258042"/>
                <a:gd name="connsiteY3" fmla="*/ 14542 h 777573"/>
                <a:gd name="connsiteX4" fmla="*/ 2111008 w 2258042"/>
                <a:gd name="connsiteY4" fmla="*/ 230786 h 777573"/>
                <a:gd name="connsiteX0" fmla="*/ 3854 w 2258597"/>
                <a:gd name="connsiteY0" fmla="*/ 570596 h 734789"/>
                <a:gd name="connsiteX1" fmla="*/ 783210 w 2258597"/>
                <a:gd name="connsiteY1" fmla="*/ 564421 h 734789"/>
                <a:gd name="connsiteX2" fmla="*/ 826460 w 2258597"/>
                <a:gd name="connsiteY2" fmla="*/ 169004 h 734789"/>
                <a:gd name="connsiteX3" fmla="*/ 2043602 w 2258597"/>
                <a:gd name="connsiteY3" fmla="*/ 14542 h 734789"/>
                <a:gd name="connsiteX4" fmla="*/ 2111563 w 2258597"/>
                <a:gd name="connsiteY4" fmla="*/ 230786 h 734789"/>
                <a:gd name="connsiteX0" fmla="*/ 2942 w 2257685"/>
                <a:gd name="connsiteY0" fmla="*/ 570596 h 760663"/>
                <a:gd name="connsiteX1" fmla="*/ 782298 w 2257685"/>
                <a:gd name="connsiteY1" fmla="*/ 564421 h 760663"/>
                <a:gd name="connsiteX2" fmla="*/ 825548 w 2257685"/>
                <a:gd name="connsiteY2" fmla="*/ 169004 h 760663"/>
                <a:gd name="connsiteX3" fmla="*/ 2042690 w 2257685"/>
                <a:gd name="connsiteY3" fmla="*/ 14542 h 760663"/>
                <a:gd name="connsiteX4" fmla="*/ 2110651 w 2257685"/>
                <a:gd name="connsiteY4" fmla="*/ 230786 h 760663"/>
                <a:gd name="connsiteX0" fmla="*/ 2419 w 2257162"/>
                <a:gd name="connsiteY0" fmla="*/ 570596 h 749604"/>
                <a:gd name="connsiteX1" fmla="*/ 781775 w 2257162"/>
                <a:gd name="connsiteY1" fmla="*/ 564421 h 749604"/>
                <a:gd name="connsiteX2" fmla="*/ 825025 w 2257162"/>
                <a:gd name="connsiteY2" fmla="*/ 169004 h 749604"/>
                <a:gd name="connsiteX3" fmla="*/ 2042167 w 2257162"/>
                <a:gd name="connsiteY3" fmla="*/ 14542 h 749604"/>
                <a:gd name="connsiteX4" fmla="*/ 2110128 w 2257162"/>
                <a:gd name="connsiteY4" fmla="*/ 230786 h 749604"/>
                <a:gd name="connsiteX0" fmla="*/ 18427 w 2273170"/>
                <a:gd name="connsiteY0" fmla="*/ 570596 h 770972"/>
                <a:gd name="connsiteX1" fmla="*/ 687025 w 2273170"/>
                <a:gd name="connsiteY1" fmla="*/ 608209 h 770972"/>
                <a:gd name="connsiteX2" fmla="*/ 841033 w 2273170"/>
                <a:gd name="connsiteY2" fmla="*/ 169004 h 770972"/>
                <a:gd name="connsiteX3" fmla="*/ 2058175 w 2273170"/>
                <a:gd name="connsiteY3" fmla="*/ 14542 h 770972"/>
                <a:gd name="connsiteX4" fmla="*/ 2126136 w 2273170"/>
                <a:gd name="connsiteY4" fmla="*/ 230786 h 770972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825550 w 2257687"/>
                <a:gd name="connsiteY2" fmla="*/ 169004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825550 w 2257687"/>
                <a:gd name="connsiteY2" fmla="*/ 169004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83185 w 2337928"/>
                <a:gd name="connsiteY0" fmla="*/ 570596 h 793646"/>
                <a:gd name="connsiteX1" fmla="*/ 478750 w 2337928"/>
                <a:gd name="connsiteY1" fmla="*/ 672604 h 793646"/>
                <a:gd name="connsiteX2" fmla="*/ 1145338 w 2337928"/>
                <a:gd name="connsiteY2" fmla="*/ 120065 h 793646"/>
                <a:gd name="connsiteX3" fmla="*/ 2122933 w 2337928"/>
                <a:gd name="connsiteY3" fmla="*/ 14542 h 793646"/>
                <a:gd name="connsiteX4" fmla="*/ 2190894 w 2337928"/>
                <a:gd name="connsiteY4" fmla="*/ 230786 h 793646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62605 w 2255195"/>
                <a:gd name="connsiteY2" fmla="*/ 120065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62605 w 2255195"/>
                <a:gd name="connsiteY2" fmla="*/ 120065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8836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98663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98663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99729 w 2255195"/>
                <a:gd name="connsiteY4" fmla="*/ 6734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90791 w 2255195"/>
                <a:gd name="connsiteY5" fmla="*/ 232193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040200 w 2793317"/>
                <a:gd name="connsiteY6" fmla="*/ 280881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88166" h="1018696">
                  <a:moveTo>
                    <a:pt x="452" y="834360"/>
                  </a:moveTo>
                  <a:cubicBezTo>
                    <a:pt x="-1205" y="1099771"/>
                    <a:pt x="-16004" y="1025945"/>
                    <a:pt x="396017" y="936368"/>
                  </a:cubicBezTo>
                  <a:cubicBezTo>
                    <a:pt x="721882" y="839614"/>
                    <a:pt x="706909" y="916458"/>
                    <a:pt x="706390" y="671110"/>
                  </a:cubicBezTo>
                  <a:cubicBezTo>
                    <a:pt x="690416" y="400004"/>
                    <a:pt x="698205" y="487932"/>
                    <a:pt x="1057453" y="391556"/>
                  </a:cubicBezTo>
                  <a:cubicBezTo>
                    <a:pt x="1426647" y="303980"/>
                    <a:pt x="1408061" y="270134"/>
                    <a:pt x="1399275" y="503684"/>
                  </a:cubicBezTo>
                  <a:cubicBezTo>
                    <a:pt x="1400436" y="752904"/>
                    <a:pt x="1333664" y="724128"/>
                    <a:pt x="1783063" y="627321"/>
                  </a:cubicBezTo>
                  <a:cubicBezTo>
                    <a:pt x="2093370" y="527939"/>
                    <a:pt x="2108366" y="636573"/>
                    <a:pt x="2107170" y="337549"/>
                  </a:cubicBezTo>
                  <a:cubicBezTo>
                    <a:pt x="2097128" y="50654"/>
                    <a:pt x="2038112" y="193697"/>
                    <a:pt x="2788166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68" name="橢圓 467"/>
            <p:cNvSpPr/>
            <p:nvPr userDrawn="1"/>
          </p:nvSpPr>
          <p:spPr>
            <a:xfrm>
              <a:off x="490070" y="1146132"/>
              <a:ext cx="111012" cy="108938"/>
            </a:xfrm>
            <a:prstGeom prst="ellipse">
              <a:avLst/>
            </a:pr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69" name="橢圓 468"/>
            <p:cNvSpPr/>
            <p:nvPr userDrawn="1"/>
          </p:nvSpPr>
          <p:spPr>
            <a:xfrm>
              <a:off x="4255874" y="-99392"/>
              <a:ext cx="111012" cy="108938"/>
            </a:xfrm>
            <a:prstGeom prst="ellipse">
              <a:avLst/>
            </a:pr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13" name="文字方塊 12"/>
          <p:cNvSpPr txBox="1"/>
          <p:nvPr userDrawn="1"/>
        </p:nvSpPr>
        <p:spPr>
          <a:xfrm>
            <a:off x="4670624" y="2425158"/>
            <a:ext cx="6918995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0"/>
              </a:lnSpc>
            </a:pPr>
            <a:r>
              <a:rPr lang="zh-TW" altLang="en-US" sz="10500" b="1" cap="none" spc="0" dirty="0" smtClean="0">
                <a:ln w="13462">
                  <a:noFill/>
                  <a:prstDash val="solid"/>
                </a:ln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未來發展</a:t>
            </a:r>
          </a:p>
        </p:txBody>
      </p:sp>
      <p:sp>
        <p:nvSpPr>
          <p:cNvPr id="472" name="橢圓 471"/>
          <p:cNvSpPr/>
          <p:nvPr userDrawn="1"/>
        </p:nvSpPr>
        <p:spPr>
          <a:xfrm>
            <a:off x="9831415" y="-1521550"/>
            <a:ext cx="2711121" cy="2711121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473" name="橢圓 472"/>
          <p:cNvSpPr/>
          <p:nvPr userDrawn="1"/>
        </p:nvSpPr>
        <p:spPr>
          <a:xfrm>
            <a:off x="11361585" y="-81390"/>
            <a:ext cx="2089823" cy="2089823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19" name="群組 18"/>
          <p:cNvGrpSpPr/>
          <p:nvPr userDrawn="1"/>
        </p:nvGrpSpPr>
        <p:grpSpPr>
          <a:xfrm>
            <a:off x="-3761330" y="5589240"/>
            <a:ext cx="21198590" cy="1350150"/>
            <a:chOff x="-1194809" y="5589240"/>
            <a:chExt cx="20116000" cy="1350150"/>
          </a:xfrm>
          <a:gradFill>
            <a:gsLst>
              <a:gs pos="53000">
                <a:schemeClr val="bg1">
                  <a:alpha val="16000"/>
                </a:schemeClr>
              </a:gs>
              <a:gs pos="2000">
                <a:schemeClr val="bg1">
                  <a:alpha val="0"/>
                </a:schemeClr>
              </a:gs>
            </a:gsLst>
            <a:lin ang="5400000" scaled="0"/>
          </a:gradFill>
        </p:grpSpPr>
        <p:grpSp>
          <p:nvGrpSpPr>
            <p:cNvPr id="70" name="群組 69"/>
            <p:cNvGrpSpPr/>
            <p:nvPr userDrawn="1"/>
          </p:nvGrpSpPr>
          <p:grpSpPr>
            <a:xfrm flipV="1">
              <a:off x="-119480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71" name="橢圓 7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2" name="橢圓 7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3" name="橢圓 7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4" name="橢圓 7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75" name="群組 74"/>
            <p:cNvGrpSpPr/>
            <p:nvPr userDrawn="1"/>
          </p:nvGrpSpPr>
          <p:grpSpPr>
            <a:xfrm flipV="1">
              <a:off x="-25701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76" name="橢圓 7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7" name="橢圓 7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8" name="橢圓 7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9" name="橢圓 7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80" name="群組 79"/>
            <p:cNvGrpSpPr/>
            <p:nvPr userDrawn="1"/>
          </p:nvGrpSpPr>
          <p:grpSpPr>
            <a:xfrm flipV="1">
              <a:off x="68077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81" name="橢圓 8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2" name="橢圓 8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3" name="橢圓 8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4" name="橢圓 8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85" name="群組 84"/>
            <p:cNvGrpSpPr/>
            <p:nvPr userDrawn="1"/>
          </p:nvGrpSpPr>
          <p:grpSpPr>
            <a:xfrm flipV="1">
              <a:off x="1618565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86" name="橢圓 8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7" name="橢圓 8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8" name="橢圓 8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9" name="橢圓 8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0" name="群組 89"/>
            <p:cNvGrpSpPr/>
            <p:nvPr userDrawn="1"/>
          </p:nvGrpSpPr>
          <p:grpSpPr>
            <a:xfrm flipV="1">
              <a:off x="2556354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91" name="橢圓 9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2" name="橢圓 9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3" name="橢圓 9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4" name="橢圓 9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5" name="群組 94"/>
            <p:cNvGrpSpPr/>
            <p:nvPr userDrawn="1"/>
          </p:nvGrpSpPr>
          <p:grpSpPr>
            <a:xfrm flipV="1">
              <a:off x="349414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96" name="橢圓 9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7" name="橢圓 9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8" name="橢圓 9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9" name="橢圓 9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00" name="群組 99"/>
            <p:cNvGrpSpPr/>
            <p:nvPr userDrawn="1"/>
          </p:nvGrpSpPr>
          <p:grpSpPr>
            <a:xfrm flipV="1">
              <a:off x="443193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01" name="橢圓 10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2" name="橢圓 10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3" name="橢圓 10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4" name="橢圓 10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05" name="群組 104"/>
            <p:cNvGrpSpPr/>
            <p:nvPr userDrawn="1"/>
          </p:nvGrpSpPr>
          <p:grpSpPr>
            <a:xfrm flipV="1">
              <a:off x="536972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06" name="橢圓 10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7" name="橢圓 10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8" name="橢圓 10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9" name="橢圓 10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10" name="群組 109"/>
            <p:cNvGrpSpPr/>
            <p:nvPr userDrawn="1"/>
          </p:nvGrpSpPr>
          <p:grpSpPr>
            <a:xfrm flipV="1">
              <a:off x="630751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11" name="橢圓 11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2" name="橢圓 11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3" name="橢圓 11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4" name="橢圓 11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20" name="群組 119"/>
            <p:cNvGrpSpPr/>
            <p:nvPr userDrawn="1"/>
          </p:nvGrpSpPr>
          <p:grpSpPr>
            <a:xfrm flipV="1">
              <a:off x="724530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21" name="橢圓 12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2" name="橢圓 12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3" name="橢圓 12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4" name="橢圓 12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25" name="群組 124"/>
            <p:cNvGrpSpPr/>
            <p:nvPr userDrawn="1"/>
          </p:nvGrpSpPr>
          <p:grpSpPr>
            <a:xfrm flipV="1">
              <a:off x="818309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26" name="橢圓 12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7" name="橢圓 12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8" name="橢圓 12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9" name="橢圓 12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30" name="群組 129"/>
            <p:cNvGrpSpPr/>
            <p:nvPr userDrawn="1"/>
          </p:nvGrpSpPr>
          <p:grpSpPr>
            <a:xfrm flipV="1">
              <a:off x="9120891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31" name="橢圓 13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2" name="橢圓 13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3" name="橢圓 13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4" name="橢圓 13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35" name="群組 134"/>
            <p:cNvGrpSpPr/>
            <p:nvPr userDrawn="1"/>
          </p:nvGrpSpPr>
          <p:grpSpPr>
            <a:xfrm flipV="1">
              <a:off x="10058684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36" name="橢圓 13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7" name="橢圓 13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8" name="橢圓 13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9" name="橢圓 13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0" name="群組 139"/>
            <p:cNvGrpSpPr/>
            <p:nvPr userDrawn="1"/>
          </p:nvGrpSpPr>
          <p:grpSpPr>
            <a:xfrm flipV="1">
              <a:off x="1099647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41" name="橢圓 14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2" name="橢圓 14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3" name="橢圓 14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4" name="橢圓 14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5" name="群組 144"/>
            <p:cNvGrpSpPr/>
            <p:nvPr userDrawn="1"/>
          </p:nvGrpSpPr>
          <p:grpSpPr>
            <a:xfrm flipV="1">
              <a:off x="1193426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46" name="橢圓 14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7" name="橢圓 14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8" name="橢圓 14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9" name="橢圓 14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50" name="群組 149"/>
            <p:cNvGrpSpPr/>
            <p:nvPr userDrawn="1"/>
          </p:nvGrpSpPr>
          <p:grpSpPr>
            <a:xfrm flipV="1">
              <a:off x="12872061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51" name="橢圓 15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2" name="橢圓 15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3" name="橢圓 15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4" name="橢圓 15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55" name="群組 154"/>
            <p:cNvGrpSpPr/>
            <p:nvPr userDrawn="1"/>
          </p:nvGrpSpPr>
          <p:grpSpPr>
            <a:xfrm flipV="1">
              <a:off x="1380986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56" name="橢圓 15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7" name="橢圓 15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8" name="橢圓 15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9" name="橢圓 15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53" name="群組 352"/>
            <p:cNvGrpSpPr/>
            <p:nvPr userDrawn="1"/>
          </p:nvGrpSpPr>
          <p:grpSpPr>
            <a:xfrm flipV="1">
              <a:off x="1464793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54" name="橢圓 35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5" name="橢圓 35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6" name="橢圓 35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7" name="橢圓 35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58" name="群組 357"/>
            <p:cNvGrpSpPr/>
            <p:nvPr userDrawn="1"/>
          </p:nvGrpSpPr>
          <p:grpSpPr>
            <a:xfrm flipV="1">
              <a:off x="15585725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59" name="橢圓 358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0" name="橢圓 359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1" name="橢圓 360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2" name="橢圓 361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63" name="群組 362"/>
            <p:cNvGrpSpPr/>
            <p:nvPr userDrawn="1"/>
          </p:nvGrpSpPr>
          <p:grpSpPr>
            <a:xfrm flipV="1">
              <a:off x="16523520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64" name="橢圓 36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5" name="橢圓 36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6" name="橢圓 36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7" name="橢圓 36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68" name="群組 367"/>
            <p:cNvGrpSpPr/>
            <p:nvPr userDrawn="1"/>
          </p:nvGrpSpPr>
          <p:grpSpPr>
            <a:xfrm flipV="1">
              <a:off x="1746131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69" name="橢圓 368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0" name="橢圓 369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1" name="橢圓 370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2" name="橢圓 371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73" name="群組 372"/>
            <p:cNvGrpSpPr/>
            <p:nvPr userDrawn="1"/>
          </p:nvGrpSpPr>
          <p:grpSpPr>
            <a:xfrm flipV="1">
              <a:off x="1839911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74" name="橢圓 37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5" name="橢圓 37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6" name="橢圓 37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7" name="橢圓 37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sp>
        <p:nvSpPr>
          <p:cNvPr id="5" name="矩形 4"/>
          <p:cNvSpPr/>
          <p:nvPr userDrawn="1"/>
        </p:nvSpPr>
        <p:spPr>
          <a:xfrm>
            <a:off x="5081119" y="4024927"/>
            <a:ext cx="6289614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3000"/>
              </a:lnSpc>
            </a:pPr>
            <a:r>
              <a:rPr lang="zh-TW" altLang="en-US" sz="2000" b="1" dirty="0" smtClean="0">
                <a:solidFill>
                  <a:schemeClr val="bg1"/>
                </a:solidFill>
              </a:rPr>
              <a:t>未來除了可與其他機構合作以外，大數據分析的展現就是人工智慧，人工智慧的製作是提供龐大的數據讓機器學習並統整，再經由各種介面表達。因此，談到大數據就不得不提到人工智慧。</a:t>
            </a:r>
            <a:endParaRPr lang="zh-TW" altLang="en-US" sz="2000" b="1" dirty="0">
              <a:solidFill>
                <a:schemeClr val="bg1"/>
              </a:solidFill>
            </a:endParaRPr>
          </a:p>
        </p:txBody>
      </p:sp>
      <p:grpSp>
        <p:nvGrpSpPr>
          <p:cNvPr id="160" name="群組 159"/>
          <p:cNvGrpSpPr/>
          <p:nvPr userDrawn="1"/>
        </p:nvGrpSpPr>
        <p:grpSpPr>
          <a:xfrm>
            <a:off x="926781" y="1429160"/>
            <a:ext cx="3684292" cy="3411375"/>
            <a:chOff x="99023" y="736351"/>
            <a:chExt cx="5009476" cy="4638397"/>
          </a:xfrm>
        </p:grpSpPr>
        <p:sp>
          <p:nvSpPr>
            <p:cNvPr id="161" name="橢圓 160"/>
            <p:cNvSpPr/>
            <p:nvPr userDrawn="1"/>
          </p:nvSpPr>
          <p:spPr>
            <a:xfrm>
              <a:off x="2043239" y="736351"/>
              <a:ext cx="380502" cy="380502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62" name="橢圓 161"/>
            <p:cNvSpPr/>
            <p:nvPr userDrawn="1"/>
          </p:nvSpPr>
          <p:spPr>
            <a:xfrm>
              <a:off x="3915447" y="4138729"/>
              <a:ext cx="1193052" cy="1193052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163" name="群組 162"/>
            <p:cNvGrpSpPr/>
            <p:nvPr userDrawn="1"/>
          </p:nvGrpSpPr>
          <p:grpSpPr>
            <a:xfrm>
              <a:off x="541189" y="1024383"/>
              <a:ext cx="4350365" cy="4350365"/>
              <a:chOff x="40338" y="1707564"/>
              <a:chExt cx="2866808" cy="2866808"/>
            </a:xfrm>
          </p:grpSpPr>
          <p:sp>
            <p:nvSpPr>
              <p:cNvPr id="165" name="橢圓 164"/>
              <p:cNvSpPr/>
              <p:nvPr userDrawn="1"/>
            </p:nvSpPr>
            <p:spPr>
              <a:xfrm>
                <a:off x="40338" y="1707564"/>
                <a:ext cx="2866808" cy="2866808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66" name="橢圓 165"/>
              <p:cNvSpPr/>
              <p:nvPr userDrawn="1"/>
            </p:nvSpPr>
            <p:spPr>
              <a:xfrm>
                <a:off x="379876" y="2047102"/>
                <a:ext cx="2187732" cy="2187732"/>
              </a:xfrm>
              <a:prstGeom prst="ellipse">
                <a:avLst/>
              </a:prstGeom>
              <a:solidFill>
                <a:schemeClr val="bg1">
                  <a:alpha val="8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zh-TW" altLang="en-US" sz="11500" b="1" dirty="0" smtClean="0">
                    <a:solidFill>
                      <a:srgbClr val="005986"/>
                    </a:solidFill>
                  </a:rPr>
                  <a:t>伍</a:t>
                </a:r>
                <a:endParaRPr lang="zh-TW" altLang="en-US" sz="11500" b="1" dirty="0">
                  <a:solidFill>
                    <a:srgbClr val="005986"/>
                  </a:solidFill>
                </a:endParaRPr>
              </a:p>
            </p:txBody>
          </p:sp>
        </p:grpSp>
        <p:sp>
          <p:nvSpPr>
            <p:cNvPr id="164" name="橢圓 163"/>
            <p:cNvSpPr/>
            <p:nvPr userDrawn="1"/>
          </p:nvSpPr>
          <p:spPr>
            <a:xfrm>
              <a:off x="99023" y="2536551"/>
              <a:ext cx="596526" cy="596526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899946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空白">
    <p:bg>
      <p:bgPr>
        <a:gradFill>
          <a:gsLst>
            <a:gs pos="0">
              <a:srgbClr val="008CD1"/>
            </a:gs>
            <a:gs pos="100000">
              <a:srgbClr val="013E7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015395-7520-44FC-86AE-A8B3BED4DAB3}" type="datetimeFigureOut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2019/1/25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3" name="頁尾版面配置區 2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4" name="投影片編號版面配置區 3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33274D-5092-4827-BAC4-BE757F955F71}" type="slidenum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24" name="橢圓 23"/>
          <p:cNvSpPr/>
          <p:nvPr userDrawn="1"/>
        </p:nvSpPr>
        <p:spPr>
          <a:xfrm>
            <a:off x="-1536848" y="3757956"/>
            <a:ext cx="3456384" cy="3456384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橢圓 25"/>
          <p:cNvSpPr/>
          <p:nvPr userDrawn="1"/>
        </p:nvSpPr>
        <p:spPr>
          <a:xfrm>
            <a:off x="-24680" y="5733256"/>
            <a:ext cx="2664296" cy="2664296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43" name="群組 42"/>
          <p:cNvGrpSpPr/>
          <p:nvPr userDrawn="1"/>
        </p:nvGrpSpPr>
        <p:grpSpPr>
          <a:xfrm>
            <a:off x="-2905000" y="129558"/>
            <a:ext cx="7495728" cy="2175311"/>
            <a:chOff x="-2639745" y="308584"/>
            <a:chExt cx="7031941" cy="2040717"/>
          </a:xfrm>
        </p:grpSpPr>
        <p:grpSp>
          <p:nvGrpSpPr>
            <p:cNvPr id="326" name="群組 325"/>
            <p:cNvGrpSpPr/>
            <p:nvPr userDrawn="1"/>
          </p:nvGrpSpPr>
          <p:grpSpPr>
            <a:xfrm>
              <a:off x="24551" y="452600"/>
              <a:ext cx="3876816" cy="1620601"/>
              <a:chOff x="490070" y="-99392"/>
              <a:chExt cx="3876816" cy="1620601"/>
            </a:xfrm>
          </p:grpSpPr>
          <p:sp>
            <p:nvSpPr>
              <p:cNvPr id="407" name="手繪多邊形 406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25" name="橢圓 324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16" name="橢圓 415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22" name="群組 421"/>
            <p:cNvGrpSpPr/>
            <p:nvPr userDrawn="1"/>
          </p:nvGrpSpPr>
          <p:grpSpPr>
            <a:xfrm>
              <a:off x="272915" y="561538"/>
              <a:ext cx="3876816" cy="1620601"/>
              <a:chOff x="490070" y="-99392"/>
              <a:chExt cx="3876816" cy="1620601"/>
            </a:xfrm>
          </p:grpSpPr>
          <p:sp>
            <p:nvSpPr>
              <p:cNvPr id="423" name="手繪多邊形 422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4" name="橢圓 423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5" name="橢圓 424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26" name="群組 425"/>
            <p:cNvGrpSpPr/>
            <p:nvPr userDrawn="1"/>
          </p:nvGrpSpPr>
          <p:grpSpPr>
            <a:xfrm>
              <a:off x="515380" y="728700"/>
              <a:ext cx="3876816" cy="1620601"/>
              <a:chOff x="490070" y="-99392"/>
              <a:chExt cx="3876816" cy="1620601"/>
            </a:xfrm>
          </p:grpSpPr>
          <p:sp>
            <p:nvSpPr>
              <p:cNvPr id="427" name="手繪多邊形 426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8" name="橢圓 427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9" name="橢圓 428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2" name="群組 431"/>
            <p:cNvGrpSpPr/>
            <p:nvPr userDrawn="1"/>
          </p:nvGrpSpPr>
          <p:grpSpPr>
            <a:xfrm>
              <a:off x="-2639745" y="308584"/>
              <a:ext cx="3876816" cy="1620601"/>
              <a:chOff x="490070" y="-99392"/>
              <a:chExt cx="3876816" cy="1620601"/>
            </a:xfrm>
          </p:grpSpPr>
          <p:sp>
            <p:nvSpPr>
              <p:cNvPr id="441" name="手繪多邊形 440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2" name="橢圓 441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3" name="橢圓 442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3" name="群組 432"/>
            <p:cNvGrpSpPr/>
            <p:nvPr userDrawn="1"/>
          </p:nvGrpSpPr>
          <p:grpSpPr>
            <a:xfrm>
              <a:off x="-2391381" y="417522"/>
              <a:ext cx="3876816" cy="1620601"/>
              <a:chOff x="490070" y="-99392"/>
              <a:chExt cx="3876816" cy="1620601"/>
            </a:xfrm>
          </p:grpSpPr>
          <p:sp>
            <p:nvSpPr>
              <p:cNvPr id="438" name="手繪多邊形 437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9" name="橢圓 438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0" name="橢圓 439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4" name="群組 433"/>
            <p:cNvGrpSpPr/>
            <p:nvPr userDrawn="1"/>
          </p:nvGrpSpPr>
          <p:grpSpPr>
            <a:xfrm>
              <a:off x="-2148916" y="584684"/>
              <a:ext cx="3876816" cy="1620601"/>
              <a:chOff x="490070" y="-99392"/>
              <a:chExt cx="3876816" cy="1620601"/>
            </a:xfrm>
          </p:grpSpPr>
          <p:sp>
            <p:nvSpPr>
              <p:cNvPr id="435" name="手繪多邊形 434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6" name="橢圓 435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7" name="橢圓 436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grpSp>
        <p:nvGrpSpPr>
          <p:cNvPr id="458" name="群組 457"/>
          <p:cNvGrpSpPr/>
          <p:nvPr userDrawn="1"/>
        </p:nvGrpSpPr>
        <p:grpSpPr>
          <a:xfrm>
            <a:off x="8400256" y="4509120"/>
            <a:ext cx="3876816" cy="1620601"/>
            <a:chOff x="490070" y="-99392"/>
            <a:chExt cx="3876816" cy="1620601"/>
          </a:xfrm>
        </p:grpSpPr>
        <p:sp>
          <p:nvSpPr>
            <p:cNvPr id="467" name="手繪多邊形 466"/>
            <p:cNvSpPr/>
            <p:nvPr userDrawn="1"/>
          </p:nvSpPr>
          <p:spPr>
            <a:xfrm>
              <a:off x="551384" y="-27384"/>
              <a:ext cx="3726319" cy="1548593"/>
            </a:xfrm>
            <a:custGeom>
              <a:avLst/>
              <a:gdLst>
                <a:gd name="connsiteX0" fmla="*/ 0 w 179173"/>
                <a:gd name="connsiteY0" fmla="*/ 12938 h 12938"/>
                <a:gd name="connsiteX1" fmla="*/ 92676 w 179173"/>
                <a:gd name="connsiteY1" fmla="*/ 581 h 12938"/>
                <a:gd name="connsiteX2" fmla="*/ 179173 w 179173"/>
                <a:gd name="connsiteY2" fmla="*/ 581 h 12938"/>
                <a:gd name="connsiteX0" fmla="*/ 0 w 1069064"/>
                <a:gd name="connsiteY0" fmla="*/ 7 h 517618"/>
                <a:gd name="connsiteX1" fmla="*/ 970005 w 1069064"/>
                <a:gd name="connsiteY1" fmla="*/ 481921 h 517618"/>
                <a:gd name="connsiteX2" fmla="*/ 1056502 w 1069064"/>
                <a:gd name="connsiteY2" fmla="*/ 481921 h 517618"/>
                <a:gd name="connsiteX0" fmla="*/ 48368 w 1104870"/>
                <a:gd name="connsiteY0" fmla="*/ 27 h 481941"/>
                <a:gd name="connsiteX1" fmla="*/ 85438 w 1104870"/>
                <a:gd name="connsiteY1" fmla="*/ 185379 h 481941"/>
                <a:gd name="connsiteX2" fmla="*/ 1104870 w 1104870"/>
                <a:gd name="connsiteY2" fmla="*/ 481941 h 481941"/>
                <a:gd name="connsiteX0" fmla="*/ 172881 w 2916080"/>
                <a:gd name="connsiteY0" fmla="*/ 315096 h 507966"/>
                <a:gd name="connsiteX1" fmla="*/ 209951 w 2916080"/>
                <a:gd name="connsiteY1" fmla="*/ 500448 h 507966"/>
                <a:gd name="connsiteX2" fmla="*/ 2916080 w 2916080"/>
                <a:gd name="connsiteY2" fmla="*/ 0 h 507966"/>
                <a:gd name="connsiteX0" fmla="*/ 172881 w 3033617"/>
                <a:gd name="connsiteY0" fmla="*/ 338279 h 531149"/>
                <a:gd name="connsiteX1" fmla="*/ 209951 w 3033617"/>
                <a:gd name="connsiteY1" fmla="*/ 523631 h 531149"/>
                <a:gd name="connsiteX2" fmla="*/ 2804870 w 3033617"/>
                <a:gd name="connsiteY2" fmla="*/ 41718 h 531149"/>
                <a:gd name="connsiteX3" fmla="*/ 2916080 w 3033617"/>
                <a:gd name="connsiteY3" fmla="*/ 23183 h 531149"/>
                <a:gd name="connsiteX0" fmla="*/ 167854 w 3058087"/>
                <a:gd name="connsiteY0" fmla="*/ 545882 h 748762"/>
                <a:gd name="connsiteX1" fmla="*/ 204924 w 3058087"/>
                <a:gd name="connsiteY1" fmla="*/ 731234 h 748762"/>
                <a:gd name="connsiteX2" fmla="*/ 2843092 w 3058087"/>
                <a:gd name="connsiteY2" fmla="*/ 14542 h 748762"/>
                <a:gd name="connsiteX3" fmla="*/ 2911053 w 3058087"/>
                <a:gd name="connsiteY3" fmla="*/ 230786 h 748762"/>
                <a:gd name="connsiteX0" fmla="*/ 167854 w 3058087"/>
                <a:gd name="connsiteY0" fmla="*/ 545882 h 748762"/>
                <a:gd name="connsiteX1" fmla="*/ 204924 w 3058087"/>
                <a:gd name="connsiteY1" fmla="*/ 731234 h 748762"/>
                <a:gd name="connsiteX2" fmla="*/ 1792766 w 3058087"/>
                <a:gd name="connsiteY2" fmla="*/ 292571 h 748762"/>
                <a:gd name="connsiteX3" fmla="*/ 2843092 w 3058087"/>
                <a:gd name="connsiteY3" fmla="*/ 14542 h 748762"/>
                <a:gd name="connsiteX4" fmla="*/ 2911053 w 3058087"/>
                <a:gd name="connsiteY4" fmla="*/ 230786 h 748762"/>
                <a:gd name="connsiteX0" fmla="*/ 77917 w 2968150"/>
                <a:gd name="connsiteY0" fmla="*/ 545882 h 741355"/>
                <a:gd name="connsiteX1" fmla="*/ 114987 w 2968150"/>
                <a:gd name="connsiteY1" fmla="*/ 731234 h 741355"/>
                <a:gd name="connsiteX2" fmla="*/ 1536013 w 2968150"/>
                <a:gd name="connsiteY2" fmla="*/ 169004 h 741355"/>
                <a:gd name="connsiteX3" fmla="*/ 2753155 w 2968150"/>
                <a:gd name="connsiteY3" fmla="*/ 14542 h 741355"/>
                <a:gd name="connsiteX4" fmla="*/ 2821116 w 2968150"/>
                <a:gd name="connsiteY4" fmla="*/ 230786 h 741355"/>
                <a:gd name="connsiteX0" fmla="*/ 77917 w 2968150"/>
                <a:gd name="connsiteY0" fmla="*/ 545882 h 741355"/>
                <a:gd name="connsiteX1" fmla="*/ 114987 w 2968150"/>
                <a:gd name="connsiteY1" fmla="*/ 731234 h 741355"/>
                <a:gd name="connsiteX2" fmla="*/ 1140596 w 2968150"/>
                <a:gd name="connsiteY2" fmla="*/ 304929 h 741355"/>
                <a:gd name="connsiteX3" fmla="*/ 1536013 w 2968150"/>
                <a:gd name="connsiteY3" fmla="*/ 169004 h 741355"/>
                <a:gd name="connsiteX4" fmla="*/ 2753155 w 2968150"/>
                <a:gd name="connsiteY4" fmla="*/ 14542 h 741355"/>
                <a:gd name="connsiteX5" fmla="*/ 2821116 w 2968150"/>
                <a:gd name="connsiteY5" fmla="*/ 230786 h 741355"/>
                <a:gd name="connsiteX0" fmla="*/ 74729 w 2964962"/>
                <a:gd name="connsiteY0" fmla="*/ 545882 h 731324"/>
                <a:gd name="connsiteX1" fmla="*/ 111799 w 2964962"/>
                <a:gd name="connsiteY1" fmla="*/ 731234 h 731324"/>
                <a:gd name="connsiteX2" fmla="*/ 1489575 w 2964962"/>
                <a:gd name="connsiteY2" fmla="*/ 564421 h 731324"/>
                <a:gd name="connsiteX3" fmla="*/ 1532825 w 2964962"/>
                <a:gd name="connsiteY3" fmla="*/ 169004 h 731324"/>
                <a:gd name="connsiteX4" fmla="*/ 2749967 w 2964962"/>
                <a:gd name="connsiteY4" fmla="*/ 14542 h 731324"/>
                <a:gd name="connsiteX5" fmla="*/ 2817928 w 2964962"/>
                <a:gd name="connsiteY5" fmla="*/ 230786 h 731324"/>
                <a:gd name="connsiteX0" fmla="*/ 0 w 2890233"/>
                <a:gd name="connsiteY0" fmla="*/ 545882 h 802986"/>
                <a:gd name="connsiteX1" fmla="*/ 37070 w 2890233"/>
                <a:gd name="connsiteY1" fmla="*/ 731234 h 802986"/>
                <a:gd name="connsiteX2" fmla="*/ 1414846 w 2890233"/>
                <a:gd name="connsiteY2" fmla="*/ 564421 h 802986"/>
                <a:gd name="connsiteX3" fmla="*/ 1458096 w 2890233"/>
                <a:gd name="connsiteY3" fmla="*/ 169004 h 802986"/>
                <a:gd name="connsiteX4" fmla="*/ 2675238 w 2890233"/>
                <a:gd name="connsiteY4" fmla="*/ 14542 h 802986"/>
                <a:gd name="connsiteX5" fmla="*/ 2743199 w 2890233"/>
                <a:gd name="connsiteY5" fmla="*/ 230786 h 802986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190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634153 w 2888896"/>
                <a:gd name="connsiteY0" fmla="*/ 570596 h 739469"/>
                <a:gd name="connsiteX1" fmla="*/ 563 w 2888896"/>
                <a:gd name="connsiteY1" fmla="*/ 731234 h 739469"/>
                <a:gd name="connsiteX2" fmla="*/ 1413509 w 2888896"/>
                <a:gd name="connsiteY2" fmla="*/ 564421 h 739469"/>
                <a:gd name="connsiteX3" fmla="*/ 1456759 w 2888896"/>
                <a:gd name="connsiteY3" fmla="*/ 169004 h 739469"/>
                <a:gd name="connsiteX4" fmla="*/ 2673901 w 2888896"/>
                <a:gd name="connsiteY4" fmla="*/ 14542 h 739469"/>
                <a:gd name="connsiteX5" fmla="*/ 2741862 w 2888896"/>
                <a:gd name="connsiteY5" fmla="*/ 230786 h 739469"/>
                <a:gd name="connsiteX0" fmla="*/ 0 w 2254743"/>
                <a:gd name="connsiteY0" fmla="*/ 570596 h 746161"/>
                <a:gd name="connsiteX1" fmla="*/ 1901 w 2254743"/>
                <a:gd name="connsiteY1" fmla="*/ 738295 h 746161"/>
                <a:gd name="connsiteX2" fmla="*/ 779356 w 2254743"/>
                <a:gd name="connsiteY2" fmla="*/ 564421 h 746161"/>
                <a:gd name="connsiteX3" fmla="*/ 822606 w 2254743"/>
                <a:gd name="connsiteY3" fmla="*/ 169004 h 746161"/>
                <a:gd name="connsiteX4" fmla="*/ 2039748 w 2254743"/>
                <a:gd name="connsiteY4" fmla="*/ 14542 h 746161"/>
                <a:gd name="connsiteX5" fmla="*/ 2107709 w 2254743"/>
                <a:gd name="connsiteY5" fmla="*/ 230786 h 746161"/>
                <a:gd name="connsiteX0" fmla="*/ 0 w 2254743"/>
                <a:gd name="connsiteY0" fmla="*/ 570596 h 595546"/>
                <a:gd name="connsiteX1" fmla="*/ 779356 w 2254743"/>
                <a:gd name="connsiteY1" fmla="*/ 564421 h 595546"/>
                <a:gd name="connsiteX2" fmla="*/ 822606 w 2254743"/>
                <a:gd name="connsiteY2" fmla="*/ 169004 h 595546"/>
                <a:gd name="connsiteX3" fmla="*/ 2039748 w 2254743"/>
                <a:gd name="connsiteY3" fmla="*/ 14542 h 595546"/>
                <a:gd name="connsiteX4" fmla="*/ 2107709 w 2254743"/>
                <a:gd name="connsiteY4" fmla="*/ 230786 h 595546"/>
                <a:gd name="connsiteX0" fmla="*/ 0 w 2254743"/>
                <a:gd name="connsiteY0" fmla="*/ 570596 h 732007"/>
                <a:gd name="connsiteX1" fmla="*/ 779356 w 2254743"/>
                <a:gd name="connsiteY1" fmla="*/ 564421 h 732007"/>
                <a:gd name="connsiteX2" fmla="*/ 822606 w 2254743"/>
                <a:gd name="connsiteY2" fmla="*/ 169004 h 732007"/>
                <a:gd name="connsiteX3" fmla="*/ 2039748 w 2254743"/>
                <a:gd name="connsiteY3" fmla="*/ 14542 h 732007"/>
                <a:gd name="connsiteX4" fmla="*/ 2107709 w 2254743"/>
                <a:gd name="connsiteY4" fmla="*/ 230786 h 732007"/>
                <a:gd name="connsiteX0" fmla="*/ 18533 w 2273276"/>
                <a:gd name="connsiteY0" fmla="*/ 570596 h 764440"/>
                <a:gd name="connsiteX1" fmla="*/ 797889 w 2273276"/>
                <a:gd name="connsiteY1" fmla="*/ 564421 h 764440"/>
                <a:gd name="connsiteX2" fmla="*/ 841139 w 2273276"/>
                <a:gd name="connsiteY2" fmla="*/ 169004 h 764440"/>
                <a:gd name="connsiteX3" fmla="*/ 2058281 w 2273276"/>
                <a:gd name="connsiteY3" fmla="*/ 14542 h 764440"/>
                <a:gd name="connsiteX4" fmla="*/ 2126242 w 2273276"/>
                <a:gd name="connsiteY4" fmla="*/ 230786 h 764440"/>
                <a:gd name="connsiteX0" fmla="*/ 13099 w 2267842"/>
                <a:gd name="connsiteY0" fmla="*/ 570596 h 746161"/>
                <a:gd name="connsiteX1" fmla="*/ 792455 w 2267842"/>
                <a:gd name="connsiteY1" fmla="*/ 564421 h 746161"/>
                <a:gd name="connsiteX2" fmla="*/ 835705 w 2267842"/>
                <a:gd name="connsiteY2" fmla="*/ 169004 h 746161"/>
                <a:gd name="connsiteX3" fmla="*/ 2052847 w 2267842"/>
                <a:gd name="connsiteY3" fmla="*/ 14542 h 746161"/>
                <a:gd name="connsiteX4" fmla="*/ 2120808 w 2267842"/>
                <a:gd name="connsiteY4" fmla="*/ 230786 h 746161"/>
                <a:gd name="connsiteX0" fmla="*/ 0 w 2254743"/>
                <a:gd name="connsiteY0" fmla="*/ 570596 h 789948"/>
                <a:gd name="connsiteX1" fmla="*/ 779356 w 2254743"/>
                <a:gd name="connsiteY1" fmla="*/ 564421 h 789948"/>
                <a:gd name="connsiteX2" fmla="*/ 822606 w 2254743"/>
                <a:gd name="connsiteY2" fmla="*/ 169004 h 789948"/>
                <a:gd name="connsiteX3" fmla="*/ 2039748 w 2254743"/>
                <a:gd name="connsiteY3" fmla="*/ 14542 h 789948"/>
                <a:gd name="connsiteX4" fmla="*/ 2107709 w 2254743"/>
                <a:gd name="connsiteY4" fmla="*/ 230786 h 789948"/>
                <a:gd name="connsiteX0" fmla="*/ 0 w 2254743"/>
                <a:gd name="connsiteY0" fmla="*/ 570596 h 753889"/>
                <a:gd name="connsiteX1" fmla="*/ 779356 w 2254743"/>
                <a:gd name="connsiteY1" fmla="*/ 564421 h 753889"/>
                <a:gd name="connsiteX2" fmla="*/ 822606 w 2254743"/>
                <a:gd name="connsiteY2" fmla="*/ 169004 h 753889"/>
                <a:gd name="connsiteX3" fmla="*/ 2039748 w 2254743"/>
                <a:gd name="connsiteY3" fmla="*/ 14542 h 753889"/>
                <a:gd name="connsiteX4" fmla="*/ 2107709 w 2254743"/>
                <a:gd name="connsiteY4" fmla="*/ 230786 h 753889"/>
                <a:gd name="connsiteX0" fmla="*/ 12521 w 2267264"/>
                <a:gd name="connsiteY0" fmla="*/ 570596 h 758016"/>
                <a:gd name="connsiteX1" fmla="*/ 791877 w 2267264"/>
                <a:gd name="connsiteY1" fmla="*/ 564421 h 758016"/>
                <a:gd name="connsiteX2" fmla="*/ 835127 w 2267264"/>
                <a:gd name="connsiteY2" fmla="*/ 169004 h 758016"/>
                <a:gd name="connsiteX3" fmla="*/ 2052269 w 2267264"/>
                <a:gd name="connsiteY3" fmla="*/ 14542 h 758016"/>
                <a:gd name="connsiteX4" fmla="*/ 2120230 w 2267264"/>
                <a:gd name="connsiteY4" fmla="*/ 230786 h 758016"/>
                <a:gd name="connsiteX0" fmla="*/ 4729 w 2259472"/>
                <a:gd name="connsiteY0" fmla="*/ 570596 h 761049"/>
                <a:gd name="connsiteX1" fmla="*/ 784085 w 2259472"/>
                <a:gd name="connsiteY1" fmla="*/ 564421 h 761049"/>
                <a:gd name="connsiteX2" fmla="*/ 827335 w 2259472"/>
                <a:gd name="connsiteY2" fmla="*/ 169004 h 761049"/>
                <a:gd name="connsiteX3" fmla="*/ 2044477 w 2259472"/>
                <a:gd name="connsiteY3" fmla="*/ 14542 h 761049"/>
                <a:gd name="connsiteX4" fmla="*/ 2112438 w 2259472"/>
                <a:gd name="connsiteY4" fmla="*/ 230786 h 761049"/>
                <a:gd name="connsiteX0" fmla="*/ 121307 w 2376050"/>
                <a:gd name="connsiteY0" fmla="*/ 570596 h 674749"/>
                <a:gd name="connsiteX1" fmla="*/ 900663 w 2376050"/>
                <a:gd name="connsiteY1" fmla="*/ 564421 h 674749"/>
                <a:gd name="connsiteX2" fmla="*/ 943913 w 2376050"/>
                <a:gd name="connsiteY2" fmla="*/ 169004 h 674749"/>
                <a:gd name="connsiteX3" fmla="*/ 2161055 w 2376050"/>
                <a:gd name="connsiteY3" fmla="*/ 14542 h 674749"/>
                <a:gd name="connsiteX4" fmla="*/ 2229016 w 2376050"/>
                <a:gd name="connsiteY4" fmla="*/ 230786 h 674749"/>
                <a:gd name="connsiteX0" fmla="*/ 15878 w 2270621"/>
                <a:gd name="connsiteY0" fmla="*/ 570596 h 729778"/>
                <a:gd name="connsiteX1" fmla="*/ 795234 w 2270621"/>
                <a:gd name="connsiteY1" fmla="*/ 564421 h 729778"/>
                <a:gd name="connsiteX2" fmla="*/ 838484 w 2270621"/>
                <a:gd name="connsiteY2" fmla="*/ 169004 h 729778"/>
                <a:gd name="connsiteX3" fmla="*/ 2055626 w 2270621"/>
                <a:gd name="connsiteY3" fmla="*/ 14542 h 729778"/>
                <a:gd name="connsiteX4" fmla="*/ 2123587 w 2270621"/>
                <a:gd name="connsiteY4" fmla="*/ 230786 h 729778"/>
                <a:gd name="connsiteX0" fmla="*/ 3299 w 2258042"/>
                <a:gd name="connsiteY0" fmla="*/ 570596 h 777573"/>
                <a:gd name="connsiteX1" fmla="*/ 782655 w 2258042"/>
                <a:gd name="connsiteY1" fmla="*/ 564421 h 777573"/>
                <a:gd name="connsiteX2" fmla="*/ 825905 w 2258042"/>
                <a:gd name="connsiteY2" fmla="*/ 169004 h 777573"/>
                <a:gd name="connsiteX3" fmla="*/ 2043047 w 2258042"/>
                <a:gd name="connsiteY3" fmla="*/ 14542 h 777573"/>
                <a:gd name="connsiteX4" fmla="*/ 2111008 w 2258042"/>
                <a:gd name="connsiteY4" fmla="*/ 230786 h 777573"/>
                <a:gd name="connsiteX0" fmla="*/ 3854 w 2258597"/>
                <a:gd name="connsiteY0" fmla="*/ 570596 h 734789"/>
                <a:gd name="connsiteX1" fmla="*/ 783210 w 2258597"/>
                <a:gd name="connsiteY1" fmla="*/ 564421 h 734789"/>
                <a:gd name="connsiteX2" fmla="*/ 826460 w 2258597"/>
                <a:gd name="connsiteY2" fmla="*/ 169004 h 734789"/>
                <a:gd name="connsiteX3" fmla="*/ 2043602 w 2258597"/>
                <a:gd name="connsiteY3" fmla="*/ 14542 h 734789"/>
                <a:gd name="connsiteX4" fmla="*/ 2111563 w 2258597"/>
                <a:gd name="connsiteY4" fmla="*/ 230786 h 734789"/>
                <a:gd name="connsiteX0" fmla="*/ 2942 w 2257685"/>
                <a:gd name="connsiteY0" fmla="*/ 570596 h 760663"/>
                <a:gd name="connsiteX1" fmla="*/ 782298 w 2257685"/>
                <a:gd name="connsiteY1" fmla="*/ 564421 h 760663"/>
                <a:gd name="connsiteX2" fmla="*/ 825548 w 2257685"/>
                <a:gd name="connsiteY2" fmla="*/ 169004 h 760663"/>
                <a:gd name="connsiteX3" fmla="*/ 2042690 w 2257685"/>
                <a:gd name="connsiteY3" fmla="*/ 14542 h 760663"/>
                <a:gd name="connsiteX4" fmla="*/ 2110651 w 2257685"/>
                <a:gd name="connsiteY4" fmla="*/ 230786 h 760663"/>
                <a:gd name="connsiteX0" fmla="*/ 2419 w 2257162"/>
                <a:gd name="connsiteY0" fmla="*/ 570596 h 749604"/>
                <a:gd name="connsiteX1" fmla="*/ 781775 w 2257162"/>
                <a:gd name="connsiteY1" fmla="*/ 564421 h 749604"/>
                <a:gd name="connsiteX2" fmla="*/ 825025 w 2257162"/>
                <a:gd name="connsiteY2" fmla="*/ 169004 h 749604"/>
                <a:gd name="connsiteX3" fmla="*/ 2042167 w 2257162"/>
                <a:gd name="connsiteY3" fmla="*/ 14542 h 749604"/>
                <a:gd name="connsiteX4" fmla="*/ 2110128 w 2257162"/>
                <a:gd name="connsiteY4" fmla="*/ 230786 h 749604"/>
                <a:gd name="connsiteX0" fmla="*/ 18427 w 2273170"/>
                <a:gd name="connsiteY0" fmla="*/ 570596 h 770972"/>
                <a:gd name="connsiteX1" fmla="*/ 687025 w 2273170"/>
                <a:gd name="connsiteY1" fmla="*/ 608209 h 770972"/>
                <a:gd name="connsiteX2" fmla="*/ 841033 w 2273170"/>
                <a:gd name="connsiteY2" fmla="*/ 169004 h 770972"/>
                <a:gd name="connsiteX3" fmla="*/ 2058175 w 2273170"/>
                <a:gd name="connsiteY3" fmla="*/ 14542 h 770972"/>
                <a:gd name="connsiteX4" fmla="*/ 2126136 w 2273170"/>
                <a:gd name="connsiteY4" fmla="*/ 230786 h 770972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825550 w 2257687"/>
                <a:gd name="connsiteY2" fmla="*/ 169004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825550 w 2257687"/>
                <a:gd name="connsiteY2" fmla="*/ 169004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83185 w 2337928"/>
                <a:gd name="connsiteY0" fmla="*/ 570596 h 793646"/>
                <a:gd name="connsiteX1" fmla="*/ 478750 w 2337928"/>
                <a:gd name="connsiteY1" fmla="*/ 672604 h 793646"/>
                <a:gd name="connsiteX2" fmla="*/ 1145338 w 2337928"/>
                <a:gd name="connsiteY2" fmla="*/ 120065 h 793646"/>
                <a:gd name="connsiteX3" fmla="*/ 2122933 w 2337928"/>
                <a:gd name="connsiteY3" fmla="*/ 14542 h 793646"/>
                <a:gd name="connsiteX4" fmla="*/ 2190894 w 2337928"/>
                <a:gd name="connsiteY4" fmla="*/ 230786 h 793646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62605 w 2255195"/>
                <a:gd name="connsiteY2" fmla="*/ 120065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62605 w 2255195"/>
                <a:gd name="connsiteY2" fmla="*/ 120065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8836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98663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98663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99729 w 2255195"/>
                <a:gd name="connsiteY4" fmla="*/ 6734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90791 w 2255195"/>
                <a:gd name="connsiteY5" fmla="*/ 232193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040200 w 2793317"/>
                <a:gd name="connsiteY6" fmla="*/ 280881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88166" h="1018696">
                  <a:moveTo>
                    <a:pt x="452" y="834360"/>
                  </a:moveTo>
                  <a:cubicBezTo>
                    <a:pt x="-1205" y="1099771"/>
                    <a:pt x="-16004" y="1025945"/>
                    <a:pt x="396017" y="936368"/>
                  </a:cubicBezTo>
                  <a:cubicBezTo>
                    <a:pt x="721882" y="839614"/>
                    <a:pt x="706909" y="916458"/>
                    <a:pt x="706390" y="671110"/>
                  </a:cubicBezTo>
                  <a:cubicBezTo>
                    <a:pt x="690416" y="400004"/>
                    <a:pt x="698205" y="487932"/>
                    <a:pt x="1057453" y="391556"/>
                  </a:cubicBezTo>
                  <a:cubicBezTo>
                    <a:pt x="1426647" y="303980"/>
                    <a:pt x="1408061" y="270134"/>
                    <a:pt x="1399275" y="503684"/>
                  </a:cubicBezTo>
                  <a:cubicBezTo>
                    <a:pt x="1400436" y="752904"/>
                    <a:pt x="1333664" y="724128"/>
                    <a:pt x="1783063" y="627321"/>
                  </a:cubicBezTo>
                  <a:cubicBezTo>
                    <a:pt x="2093370" y="527939"/>
                    <a:pt x="2108366" y="636573"/>
                    <a:pt x="2107170" y="337549"/>
                  </a:cubicBezTo>
                  <a:cubicBezTo>
                    <a:pt x="2097128" y="50654"/>
                    <a:pt x="2038112" y="193697"/>
                    <a:pt x="2788166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68" name="橢圓 467"/>
            <p:cNvSpPr/>
            <p:nvPr userDrawn="1"/>
          </p:nvSpPr>
          <p:spPr>
            <a:xfrm>
              <a:off x="490070" y="1146132"/>
              <a:ext cx="111012" cy="108938"/>
            </a:xfrm>
            <a:prstGeom prst="ellipse">
              <a:avLst/>
            </a:pr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69" name="橢圓 468"/>
            <p:cNvSpPr/>
            <p:nvPr userDrawn="1"/>
          </p:nvSpPr>
          <p:spPr>
            <a:xfrm>
              <a:off x="4255874" y="-99392"/>
              <a:ext cx="111012" cy="108938"/>
            </a:xfrm>
            <a:prstGeom prst="ellipse">
              <a:avLst/>
            </a:pr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472" name="橢圓 471"/>
          <p:cNvSpPr/>
          <p:nvPr userDrawn="1"/>
        </p:nvSpPr>
        <p:spPr>
          <a:xfrm>
            <a:off x="9831415" y="-1521550"/>
            <a:ext cx="2711121" cy="2711121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473" name="橢圓 472"/>
          <p:cNvSpPr/>
          <p:nvPr userDrawn="1"/>
        </p:nvSpPr>
        <p:spPr>
          <a:xfrm>
            <a:off x="11361585" y="-81390"/>
            <a:ext cx="2089823" cy="2089823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19" name="群組 18"/>
          <p:cNvGrpSpPr/>
          <p:nvPr userDrawn="1"/>
        </p:nvGrpSpPr>
        <p:grpSpPr>
          <a:xfrm>
            <a:off x="-3761330" y="5589240"/>
            <a:ext cx="21198590" cy="1350150"/>
            <a:chOff x="-1194809" y="5589240"/>
            <a:chExt cx="20116000" cy="1350150"/>
          </a:xfrm>
          <a:gradFill>
            <a:gsLst>
              <a:gs pos="53000">
                <a:schemeClr val="bg1">
                  <a:alpha val="16000"/>
                </a:schemeClr>
              </a:gs>
              <a:gs pos="2000">
                <a:schemeClr val="bg1">
                  <a:alpha val="0"/>
                </a:schemeClr>
              </a:gs>
            </a:gsLst>
            <a:lin ang="5400000" scaled="0"/>
          </a:gradFill>
        </p:grpSpPr>
        <p:grpSp>
          <p:nvGrpSpPr>
            <p:cNvPr id="70" name="群組 69"/>
            <p:cNvGrpSpPr/>
            <p:nvPr userDrawn="1"/>
          </p:nvGrpSpPr>
          <p:grpSpPr>
            <a:xfrm flipV="1">
              <a:off x="-119480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71" name="橢圓 7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2" name="橢圓 7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3" name="橢圓 7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4" name="橢圓 7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75" name="群組 74"/>
            <p:cNvGrpSpPr/>
            <p:nvPr userDrawn="1"/>
          </p:nvGrpSpPr>
          <p:grpSpPr>
            <a:xfrm flipV="1">
              <a:off x="-25701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76" name="橢圓 7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7" name="橢圓 7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8" name="橢圓 7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9" name="橢圓 7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80" name="群組 79"/>
            <p:cNvGrpSpPr/>
            <p:nvPr userDrawn="1"/>
          </p:nvGrpSpPr>
          <p:grpSpPr>
            <a:xfrm flipV="1">
              <a:off x="68077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81" name="橢圓 8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2" name="橢圓 8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3" name="橢圓 8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4" name="橢圓 8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85" name="群組 84"/>
            <p:cNvGrpSpPr/>
            <p:nvPr userDrawn="1"/>
          </p:nvGrpSpPr>
          <p:grpSpPr>
            <a:xfrm flipV="1">
              <a:off x="1618565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86" name="橢圓 8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7" name="橢圓 8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8" name="橢圓 8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9" name="橢圓 8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0" name="群組 89"/>
            <p:cNvGrpSpPr/>
            <p:nvPr userDrawn="1"/>
          </p:nvGrpSpPr>
          <p:grpSpPr>
            <a:xfrm flipV="1">
              <a:off x="2556354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91" name="橢圓 9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2" name="橢圓 9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3" name="橢圓 9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4" name="橢圓 9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5" name="群組 94"/>
            <p:cNvGrpSpPr/>
            <p:nvPr userDrawn="1"/>
          </p:nvGrpSpPr>
          <p:grpSpPr>
            <a:xfrm flipV="1">
              <a:off x="349414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96" name="橢圓 9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7" name="橢圓 9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8" name="橢圓 9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9" name="橢圓 9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00" name="群組 99"/>
            <p:cNvGrpSpPr/>
            <p:nvPr userDrawn="1"/>
          </p:nvGrpSpPr>
          <p:grpSpPr>
            <a:xfrm flipV="1">
              <a:off x="443193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01" name="橢圓 10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2" name="橢圓 10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3" name="橢圓 10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4" name="橢圓 10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05" name="群組 104"/>
            <p:cNvGrpSpPr/>
            <p:nvPr userDrawn="1"/>
          </p:nvGrpSpPr>
          <p:grpSpPr>
            <a:xfrm flipV="1">
              <a:off x="536972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06" name="橢圓 10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7" name="橢圓 10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8" name="橢圓 10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9" name="橢圓 10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10" name="群組 109"/>
            <p:cNvGrpSpPr/>
            <p:nvPr userDrawn="1"/>
          </p:nvGrpSpPr>
          <p:grpSpPr>
            <a:xfrm flipV="1">
              <a:off x="630751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11" name="橢圓 11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2" name="橢圓 11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3" name="橢圓 11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4" name="橢圓 11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20" name="群組 119"/>
            <p:cNvGrpSpPr/>
            <p:nvPr userDrawn="1"/>
          </p:nvGrpSpPr>
          <p:grpSpPr>
            <a:xfrm flipV="1">
              <a:off x="724530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21" name="橢圓 12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2" name="橢圓 12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3" name="橢圓 12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4" name="橢圓 12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25" name="群組 124"/>
            <p:cNvGrpSpPr/>
            <p:nvPr userDrawn="1"/>
          </p:nvGrpSpPr>
          <p:grpSpPr>
            <a:xfrm flipV="1">
              <a:off x="818309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26" name="橢圓 12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7" name="橢圓 12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8" name="橢圓 12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9" name="橢圓 12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30" name="群組 129"/>
            <p:cNvGrpSpPr/>
            <p:nvPr userDrawn="1"/>
          </p:nvGrpSpPr>
          <p:grpSpPr>
            <a:xfrm flipV="1">
              <a:off x="9120891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31" name="橢圓 13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2" name="橢圓 13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3" name="橢圓 13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4" name="橢圓 13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35" name="群組 134"/>
            <p:cNvGrpSpPr/>
            <p:nvPr userDrawn="1"/>
          </p:nvGrpSpPr>
          <p:grpSpPr>
            <a:xfrm flipV="1">
              <a:off x="10058684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36" name="橢圓 13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7" name="橢圓 13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8" name="橢圓 13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9" name="橢圓 13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0" name="群組 139"/>
            <p:cNvGrpSpPr/>
            <p:nvPr userDrawn="1"/>
          </p:nvGrpSpPr>
          <p:grpSpPr>
            <a:xfrm flipV="1">
              <a:off x="1099647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41" name="橢圓 14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2" name="橢圓 14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3" name="橢圓 14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4" name="橢圓 14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5" name="群組 144"/>
            <p:cNvGrpSpPr/>
            <p:nvPr userDrawn="1"/>
          </p:nvGrpSpPr>
          <p:grpSpPr>
            <a:xfrm flipV="1">
              <a:off x="1193426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46" name="橢圓 14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7" name="橢圓 14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8" name="橢圓 14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9" name="橢圓 14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50" name="群組 149"/>
            <p:cNvGrpSpPr/>
            <p:nvPr userDrawn="1"/>
          </p:nvGrpSpPr>
          <p:grpSpPr>
            <a:xfrm flipV="1">
              <a:off x="12872061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51" name="橢圓 15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2" name="橢圓 15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3" name="橢圓 15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4" name="橢圓 15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55" name="群組 154"/>
            <p:cNvGrpSpPr/>
            <p:nvPr userDrawn="1"/>
          </p:nvGrpSpPr>
          <p:grpSpPr>
            <a:xfrm flipV="1">
              <a:off x="1380986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56" name="橢圓 15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7" name="橢圓 15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8" name="橢圓 15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9" name="橢圓 15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53" name="群組 352"/>
            <p:cNvGrpSpPr/>
            <p:nvPr userDrawn="1"/>
          </p:nvGrpSpPr>
          <p:grpSpPr>
            <a:xfrm flipV="1">
              <a:off x="1464793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54" name="橢圓 35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5" name="橢圓 35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6" name="橢圓 35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7" name="橢圓 35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58" name="群組 357"/>
            <p:cNvGrpSpPr/>
            <p:nvPr userDrawn="1"/>
          </p:nvGrpSpPr>
          <p:grpSpPr>
            <a:xfrm flipV="1">
              <a:off x="15585725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59" name="橢圓 358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0" name="橢圓 359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1" name="橢圓 360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2" name="橢圓 361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63" name="群組 362"/>
            <p:cNvGrpSpPr/>
            <p:nvPr userDrawn="1"/>
          </p:nvGrpSpPr>
          <p:grpSpPr>
            <a:xfrm flipV="1">
              <a:off x="16523520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64" name="橢圓 36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5" name="橢圓 36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6" name="橢圓 36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7" name="橢圓 36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68" name="群組 367"/>
            <p:cNvGrpSpPr/>
            <p:nvPr userDrawn="1"/>
          </p:nvGrpSpPr>
          <p:grpSpPr>
            <a:xfrm flipV="1">
              <a:off x="1746131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69" name="橢圓 368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0" name="橢圓 369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1" name="橢圓 370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2" name="橢圓 371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73" name="群組 372"/>
            <p:cNvGrpSpPr/>
            <p:nvPr userDrawn="1"/>
          </p:nvGrpSpPr>
          <p:grpSpPr>
            <a:xfrm flipV="1">
              <a:off x="1839911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74" name="橢圓 37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5" name="橢圓 37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6" name="橢圓 37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7" name="橢圓 37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sp>
        <p:nvSpPr>
          <p:cNvPr id="160" name="文字方塊 159"/>
          <p:cNvSpPr txBox="1"/>
          <p:nvPr userDrawn="1"/>
        </p:nvSpPr>
        <p:spPr>
          <a:xfrm>
            <a:off x="4913382" y="2687236"/>
            <a:ext cx="6918995" cy="16312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ts val="12000"/>
              </a:lnSpc>
            </a:pPr>
            <a:r>
              <a:rPr lang="zh-TW" altLang="en-US" sz="13800" b="1" cap="none" spc="0" dirty="0" smtClean="0">
                <a:ln w="13462">
                  <a:noFill/>
                  <a:prstDash val="solid"/>
                </a:ln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結論</a:t>
            </a:r>
          </a:p>
        </p:txBody>
      </p:sp>
      <p:grpSp>
        <p:nvGrpSpPr>
          <p:cNvPr id="175" name="群組 174"/>
          <p:cNvGrpSpPr/>
          <p:nvPr userDrawn="1"/>
        </p:nvGrpSpPr>
        <p:grpSpPr>
          <a:xfrm>
            <a:off x="926781" y="1429160"/>
            <a:ext cx="3684292" cy="3411375"/>
            <a:chOff x="99023" y="736351"/>
            <a:chExt cx="5009476" cy="4638397"/>
          </a:xfrm>
        </p:grpSpPr>
        <p:sp>
          <p:nvSpPr>
            <p:cNvPr id="176" name="橢圓 175"/>
            <p:cNvSpPr/>
            <p:nvPr userDrawn="1"/>
          </p:nvSpPr>
          <p:spPr>
            <a:xfrm>
              <a:off x="2043239" y="736351"/>
              <a:ext cx="380502" cy="380502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77" name="橢圓 176"/>
            <p:cNvSpPr/>
            <p:nvPr userDrawn="1"/>
          </p:nvSpPr>
          <p:spPr>
            <a:xfrm>
              <a:off x="3915447" y="4138729"/>
              <a:ext cx="1193052" cy="1193052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178" name="群組 177"/>
            <p:cNvGrpSpPr/>
            <p:nvPr userDrawn="1"/>
          </p:nvGrpSpPr>
          <p:grpSpPr>
            <a:xfrm>
              <a:off x="541189" y="1024383"/>
              <a:ext cx="4350365" cy="4350365"/>
              <a:chOff x="40338" y="1707564"/>
              <a:chExt cx="2866808" cy="2866808"/>
            </a:xfrm>
          </p:grpSpPr>
          <p:sp>
            <p:nvSpPr>
              <p:cNvPr id="180" name="橢圓 179"/>
              <p:cNvSpPr/>
              <p:nvPr userDrawn="1"/>
            </p:nvSpPr>
            <p:spPr>
              <a:xfrm>
                <a:off x="40338" y="1707564"/>
                <a:ext cx="2866808" cy="2866808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81" name="橢圓 180"/>
              <p:cNvSpPr/>
              <p:nvPr userDrawn="1"/>
            </p:nvSpPr>
            <p:spPr>
              <a:xfrm>
                <a:off x="379876" y="2047102"/>
                <a:ext cx="2187732" cy="2187732"/>
              </a:xfrm>
              <a:prstGeom prst="ellipse">
                <a:avLst/>
              </a:prstGeom>
              <a:solidFill>
                <a:schemeClr val="bg1">
                  <a:alpha val="8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zh-TW" altLang="en-US" sz="11500" b="1" dirty="0" smtClean="0">
                    <a:solidFill>
                      <a:srgbClr val="005986"/>
                    </a:solidFill>
                  </a:rPr>
                  <a:t>玖</a:t>
                </a:r>
                <a:endParaRPr lang="zh-TW" altLang="en-US" sz="11500" b="1" dirty="0">
                  <a:solidFill>
                    <a:srgbClr val="005986"/>
                  </a:solidFill>
                </a:endParaRPr>
              </a:p>
            </p:txBody>
          </p:sp>
        </p:grpSp>
        <p:sp>
          <p:nvSpPr>
            <p:cNvPr id="179" name="橢圓 178"/>
            <p:cNvSpPr/>
            <p:nvPr userDrawn="1"/>
          </p:nvSpPr>
          <p:spPr>
            <a:xfrm>
              <a:off x="99023" y="2536551"/>
              <a:ext cx="596526" cy="596526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992901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空白">
    <p:bg>
      <p:bgPr>
        <a:gradFill>
          <a:gsLst>
            <a:gs pos="0">
              <a:srgbClr val="008CD1"/>
            </a:gs>
            <a:gs pos="100000">
              <a:srgbClr val="013E7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0" name="群組 269"/>
          <p:cNvGrpSpPr/>
          <p:nvPr userDrawn="1"/>
        </p:nvGrpSpPr>
        <p:grpSpPr>
          <a:xfrm>
            <a:off x="-969785" y="1673805"/>
            <a:ext cx="10711190" cy="8095378"/>
            <a:chOff x="939979" y="3689131"/>
            <a:chExt cx="7559640" cy="4811110"/>
          </a:xfrm>
        </p:grpSpPr>
        <p:sp>
          <p:nvSpPr>
            <p:cNvPr id="271" name="手繪多邊形 270"/>
            <p:cNvSpPr/>
            <p:nvPr userDrawn="1"/>
          </p:nvSpPr>
          <p:spPr>
            <a:xfrm>
              <a:off x="1615656" y="3689131"/>
              <a:ext cx="5888730" cy="1451079"/>
            </a:xfrm>
            <a:custGeom>
              <a:avLst/>
              <a:gdLst>
                <a:gd name="connsiteX0" fmla="*/ 0 w 325821"/>
                <a:gd name="connsiteY0" fmla="*/ 84857 h 84857"/>
                <a:gd name="connsiteX1" fmla="*/ 220718 w 325821"/>
                <a:gd name="connsiteY1" fmla="*/ 11284 h 84857"/>
                <a:gd name="connsiteX2" fmla="*/ 273269 w 325821"/>
                <a:gd name="connsiteY2" fmla="*/ 774 h 84857"/>
                <a:gd name="connsiteX3" fmla="*/ 325821 w 325821"/>
                <a:gd name="connsiteY3" fmla="*/ 774 h 8485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243910 w 6119193"/>
                <a:gd name="connsiteY0" fmla="*/ 1418897 h 1458754"/>
                <a:gd name="connsiteX1" fmla="*/ 464628 w 6119193"/>
                <a:gd name="connsiteY1" fmla="*/ 1345324 h 1458754"/>
                <a:gd name="connsiteX2" fmla="*/ 6119193 w 6119193"/>
                <a:gd name="connsiteY2" fmla="*/ 0 h 1458754"/>
                <a:gd name="connsiteX0" fmla="*/ 0 w 5875283"/>
                <a:gd name="connsiteY0" fmla="*/ 1418897 h 1418897"/>
                <a:gd name="connsiteX1" fmla="*/ 2688253 w 5875283"/>
                <a:gd name="connsiteY1" fmla="*/ 195600 h 1418897"/>
                <a:gd name="connsiteX2" fmla="*/ 5875283 w 5875283"/>
                <a:gd name="connsiteY2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82007"/>
                <a:gd name="connsiteY0" fmla="*/ 1398727 h 1398727"/>
                <a:gd name="connsiteX1" fmla="*/ 5882007 w 5882007"/>
                <a:gd name="connsiteY1" fmla="*/ 0 h 1398727"/>
                <a:gd name="connsiteX0" fmla="*/ 0 w 5882007"/>
                <a:gd name="connsiteY0" fmla="*/ 1398727 h 1448701"/>
                <a:gd name="connsiteX1" fmla="*/ 5882007 w 5882007"/>
                <a:gd name="connsiteY1" fmla="*/ 0 h 1448701"/>
                <a:gd name="connsiteX0" fmla="*/ 0 w 5888730"/>
                <a:gd name="connsiteY0" fmla="*/ 1418898 h 1458475"/>
                <a:gd name="connsiteX1" fmla="*/ 5888730 w 5888730"/>
                <a:gd name="connsiteY1" fmla="*/ 0 h 1458475"/>
                <a:gd name="connsiteX0" fmla="*/ 0 w 5888730"/>
                <a:gd name="connsiteY0" fmla="*/ 1418898 h 1451079"/>
                <a:gd name="connsiteX1" fmla="*/ 5888730 w 5888730"/>
                <a:gd name="connsiteY1" fmla="*/ 0 h 145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88730" h="1451079">
                  <a:moveTo>
                    <a:pt x="0" y="1418898"/>
                  </a:moveTo>
                  <a:cubicBezTo>
                    <a:pt x="2086397" y="946005"/>
                    <a:pt x="4367332" y="2449683"/>
                    <a:pt x="5888730" y="0"/>
                  </a:cubicBezTo>
                </a:path>
              </a:pathLst>
            </a:custGeom>
            <a:noFill/>
            <a:ln w="3175">
              <a:gradFill flip="none" rotWithShape="1">
                <a:gsLst>
                  <a:gs pos="52000">
                    <a:schemeClr val="accent5">
                      <a:lumMod val="40000"/>
                      <a:lumOff val="60000"/>
                    </a:schemeClr>
                  </a:gs>
                  <a:gs pos="26000">
                    <a:schemeClr val="accent5"/>
                  </a:gs>
                  <a:gs pos="100000">
                    <a:schemeClr val="bg1">
                      <a:alpha val="0"/>
                    </a:schemeClr>
                  </a:gs>
                  <a:gs pos="77000">
                    <a:schemeClr val="accent5">
                      <a:lumMod val="20000"/>
                      <a:lumOff val="80000"/>
                      <a:alpha val="25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72" name="手繪多邊形 271"/>
            <p:cNvSpPr/>
            <p:nvPr userDrawn="1"/>
          </p:nvSpPr>
          <p:spPr>
            <a:xfrm>
              <a:off x="1607503" y="3690363"/>
              <a:ext cx="5953735" cy="1501236"/>
            </a:xfrm>
            <a:custGeom>
              <a:avLst/>
              <a:gdLst>
                <a:gd name="connsiteX0" fmla="*/ 0 w 325821"/>
                <a:gd name="connsiteY0" fmla="*/ 84857 h 84857"/>
                <a:gd name="connsiteX1" fmla="*/ 220718 w 325821"/>
                <a:gd name="connsiteY1" fmla="*/ 11284 h 84857"/>
                <a:gd name="connsiteX2" fmla="*/ 273269 w 325821"/>
                <a:gd name="connsiteY2" fmla="*/ 774 h 84857"/>
                <a:gd name="connsiteX3" fmla="*/ 325821 w 325821"/>
                <a:gd name="connsiteY3" fmla="*/ 774 h 8485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243910 w 6119193"/>
                <a:gd name="connsiteY0" fmla="*/ 1418897 h 1458754"/>
                <a:gd name="connsiteX1" fmla="*/ 464628 w 6119193"/>
                <a:gd name="connsiteY1" fmla="*/ 1345324 h 1458754"/>
                <a:gd name="connsiteX2" fmla="*/ 6119193 w 6119193"/>
                <a:gd name="connsiteY2" fmla="*/ 0 h 1458754"/>
                <a:gd name="connsiteX0" fmla="*/ 0 w 5875283"/>
                <a:gd name="connsiteY0" fmla="*/ 1418897 h 1418897"/>
                <a:gd name="connsiteX1" fmla="*/ 2688253 w 5875283"/>
                <a:gd name="connsiteY1" fmla="*/ 195600 h 1418897"/>
                <a:gd name="connsiteX2" fmla="*/ 5875283 w 5875283"/>
                <a:gd name="connsiteY2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82007"/>
                <a:gd name="connsiteY0" fmla="*/ 1398727 h 1398727"/>
                <a:gd name="connsiteX1" fmla="*/ 5882007 w 5882007"/>
                <a:gd name="connsiteY1" fmla="*/ 0 h 1398727"/>
                <a:gd name="connsiteX0" fmla="*/ 0 w 5882007"/>
                <a:gd name="connsiteY0" fmla="*/ 1398727 h 1448701"/>
                <a:gd name="connsiteX1" fmla="*/ 5882007 w 5882007"/>
                <a:gd name="connsiteY1" fmla="*/ 0 h 1448701"/>
                <a:gd name="connsiteX0" fmla="*/ 0 w 5888730"/>
                <a:gd name="connsiteY0" fmla="*/ 1418898 h 1458475"/>
                <a:gd name="connsiteX1" fmla="*/ 5888730 w 5888730"/>
                <a:gd name="connsiteY1" fmla="*/ 0 h 1458475"/>
                <a:gd name="connsiteX0" fmla="*/ 0 w 5888730"/>
                <a:gd name="connsiteY0" fmla="*/ 1418898 h 1451079"/>
                <a:gd name="connsiteX1" fmla="*/ 5888730 w 5888730"/>
                <a:gd name="connsiteY1" fmla="*/ 0 h 1451079"/>
                <a:gd name="connsiteX0" fmla="*/ 0 w 5940734"/>
                <a:gd name="connsiteY0" fmla="*/ 1505570 h 1505570"/>
                <a:gd name="connsiteX1" fmla="*/ 5940734 w 5940734"/>
                <a:gd name="connsiteY1" fmla="*/ 0 h 1505570"/>
                <a:gd name="connsiteX0" fmla="*/ 0 w 5971070"/>
                <a:gd name="connsiteY0" fmla="*/ 1605244 h 1605244"/>
                <a:gd name="connsiteX1" fmla="*/ 5971070 w 5971070"/>
                <a:gd name="connsiteY1" fmla="*/ 0 h 1605244"/>
                <a:gd name="connsiteX0" fmla="*/ 0 w 5953735"/>
                <a:gd name="connsiteY0" fmla="*/ 1501236 h 1501236"/>
                <a:gd name="connsiteX1" fmla="*/ 5953735 w 5953735"/>
                <a:gd name="connsiteY1" fmla="*/ 0 h 1501236"/>
                <a:gd name="connsiteX0" fmla="*/ 0 w 5953735"/>
                <a:gd name="connsiteY0" fmla="*/ 1501236 h 1501236"/>
                <a:gd name="connsiteX1" fmla="*/ 5953735 w 5953735"/>
                <a:gd name="connsiteY1" fmla="*/ 0 h 1501236"/>
                <a:gd name="connsiteX0" fmla="*/ 0 w 5953735"/>
                <a:gd name="connsiteY0" fmla="*/ 1501236 h 1501236"/>
                <a:gd name="connsiteX1" fmla="*/ 5953735 w 5953735"/>
                <a:gd name="connsiteY1" fmla="*/ 0 h 1501236"/>
                <a:gd name="connsiteX0" fmla="*/ 0 w 5953735"/>
                <a:gd name="connsiteY0" fmla="*/ 1501236 h 1501236"/>
                <a:gd name="connsiteX1" fmla="*/ 5953735 w 5953735"/>
                <a:gd name="connsiteY1" fmla="*/ 0 h 1501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53735" h="1501236">
                  <a:moveTo>
                    <a:pt x="0" y="1501236"/>
                  </a:moveTo>
                  <a:cubicBezTo>
                    <a:pt x="2116733" y="959004"/>
                    <a:pt x="4432338" y="2462684"/>
                    <a:pt x="5953735" y="0"/>
                  </a:cubicBezTo>
                </a:path>
              </a:pathLst>
            </a:custGeom>
            <a:noFill/>
            <a:ln w="3175">
              <a:gradFill flip="none" rotWithShape="1">
                <a:gsLst>
                  <a:gs pos="52000">
                    <a:schemeClr val="accent5">
                      <a:lumMod val="40000"/>
                      <a:lumOff val="60000"/>
                    </a:schemeClr>
                  </a:gs>
                  <a:gs pos="26000">
                    <a:schemeClr val="accent5"/>
                  </a:gs>
                  <a:gs pos="100000">
                    <a:schemeClr val="bg1">
                      <a:alpha val="0"/>
                    </a:schemeClr>
                  </a:gs>
                  <a:gs pos="77000">
                    <a:schemeClr val="accent5">
                      <a:lumMod val="20000"/>
                      <a:lumOff val="80000"/>
                      <a:alpha val="25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73" name="手繪多邊形 272"/>
            <p:cNvSpPr/>
            <p:nvPr userDrawn="1"/>
          </p:nvSpPr>
          <p:spPr>
            <a:xfrm>
              <a:off x="1578837" y="3702133"/>
              <a:ext cx="6040408" cy="1579243"/>
            </a:xfrm>
            <a:custGeom>
              <a:avLst/>
              <a:gdLst>
                <a:gd name="connsiteX0" fmla="*/ 0 w 325821"/>
                <a:gd name="connsiteY0" fmla="*/ 84857 h 84857"/>
                <a:gd name="connsiteX1" fmla="*/ 220718 w 325821"/>
                <a:gd name="connsiteY1" fmla="*/ 11284 h 84857"/>
                <a:gd name="connsiteX2" fmla="*/ 273269 w 325821"/>
                <a:gd name="connsiteY2" fmla="*/ 774 h 84857"/>
                <a:gd name="connsiteX3" fmla="*/ 325821 w 325821"/>
                <a:gd name="connsiteY3" fmla="*/ 774 h 8485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243910 w 6119193"/>
                <a:gd name="connsiteY0" fmla="*/ 1418897 h 1458754"/>
                <a:gd name="connsiteX1" fmla="*/ 464628 w 6119193"/>
                <a:gd name="connsiteY1" fmla="*/ 1345324 h 1458754"/>
                <a:gd name="connsiteX2" fmla="*/ 6119193 w 6119193"/>
                <a:gd name="connsiteY2" fmla="*/ 0 h 1458754"/>
                <a:gd name="connsiteX0" fmla="*/ 0 w 5875283"/>
                <a:gd name="connsiteY0" fmla="*/ 1418897 h 1418897"/>
                <a:gd name="connsiteX1" fmla="*/ 2688253 w 5875283"/>
                <a:gd name="connsiteY1" fmla="*/ 195600 h 1418897"/>
                <a:gd name="connsiteX2" fmla="*/ 5875283 w 5875283"/>
                <a:gd name="connsiteY2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82007"/>
                <a:gd name="connsiteY0" fmla="*/ 1398727 h 1398727"/>
                <a:gd name="connsiteX1" fmla="*/ 5882007 w 5882007"/>
                <a:gd name="connsiteY1" fmla="*/ 0 h 1398727"/>
                <a:gd name="connsiteX0" fmla="*/ 0 w 5882007"/>
                <a:gd name="connsiteY0" fmla="*/ 1398727 h 1448701"/>
                <a:gd name="connsiteX1" fmla="*/ 5882007 w 5882007"/>
                <a:gd name="connsiteY1" fmla="*/ 0 h 1448701"/>
                <a:gd name="connsiteX0" fmla="*/ 0 w 5888730"/>
                <a:gd name="connsiteY0" fmla="*/ 1418898 h 1458475"/>
                <a:gd name="connsiteX1" fmla="*/ 5888730 w 5888730"/>
                <a:gd name="connsiteY1" fmla="*/ 0 h 1458475"/>
                <a:gd name="connsiteX0" fmla="*/ 0 w 5888730"/>
                <a:gd name="connsiteY0" fmla="*/ 1418898 h 1451079"/>
                <a:gd name="connsiteX1" fmla="*/ 5888730 w 5888730"/>
                <a:gd name="connsiteY1" fmla="*/ 0 h 1451079"/>
                <a:gd name="connsiteX0" fmla="*/ 0 w 6040408"/>
                <a:gd name="connsiteY0" fmla="*/ 1579243 h 1579243"/>
                <a:gd name="connsiteX1" fmla="*/ 6040408 w 6040408"/>
                <a:gd name="connsiteY1" fmla="*/ 0 h 1579243"/>
                <a:gd name="connsiteX0" fmla="*/ 0 w 6040408"/>
                <a:gd name="connsiteY0" fmla="*/ 1579243 h 1579243"/>
                <a:gd name="connsiteX1" fmla="*/ 6040408 w 6040408"/>
                <a:gd name="connsiteY1" fmla="*/ 0 h 157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0408" h="1579243">
                  <a:moveTo>
                    <a:pt x="0" y="1579243"/>
                  </a:moveTo>
                  <a:cubicBezTo>
                    <a:pt x="2216406" y="976341"/>
                    <a:pt x="4519010" y="2449683"/>
                    <a:pt x="6040408" y="0"/>
                  </a:cubicBezTo>
                </a:path>
              </a:pathLst>
            </a:custGeom>
            <a:noFill/>
            <a:ln w="3175">
              <a:gradFill flip="none" rotWithShape="1">
                <a:gsLst>
                  <a:gs pos="52000">
                    <a:schemeClr val="accent5">
                      <a:lumMod val="40000"/>
                      <a:lumOff val="60000"/>
                    </a:schemeClr>
                  </a:gs>
                  <a:gs pos="26000">
                    <a:schemeClr val="accent5"/>
                  </a:gs>
                  <a:gs pos="100000">
                    <a:schemeClr val="bg1">
                      <a:alpha val="0"/>
                    </a:schemeClr>
                  </a:gs>
                  <a:gs pos="77000">
                    <a:schemeClr val="accent5">
                      <a:lumMod val="20000"/>
                      <a:lumOff val="80000"/>
                      <a:alpha val="25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74" name="手繪多邊形 273"/>
            <p:cNvSpPr/>
            <p:nvPr userDrawn="1"/>
          </p:nvSpPr>
          <p:spPr>
            <a:xfrm>
              <a:off x="1557682" y="3703365"/>
              <a:ext cx="6118414" cy="1691917"/>
            </a:xfrm>
            <a:custGeom>
              <a:avLst/>
              <a:gdLst>
                <a:gd name="connsiteX0" fmla="*/ 0 w 325821"/>
                <a:gd name="connsiteY0" fmla="*/ 84857 h 84857"/>
                <a:gd name="connsiteX1" fmla="*/ 220718 w 325821"/>
                <a:gd name="connsiteY1" fmla="*/ 11284 h 84857"/>
                <a:gd name="connsiteX2" fmla="*/ 273269 w 325821"/>
                <a:gd name="connsiteY2" fmla="*/ 774 h 84857"/>
                <a:gd name="connsiteX3" fmla="*/ 325821 w 325821"/>
                <a:gd name="connsiteY3" fmla="*/ 774 h 8485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243910 w 6119193"/>
                <a:gd name="connsiteY0" fmla="*/ 1418897 h 1458754"/>
                <a:gd name="connsiteX1" fmla="*/ 464628 w 6119193"/>
                <a:gd name="connsiteY1" fmla="*/ 1345324 h 1458754"/>
                <a:gd name="connsiteX2" fmla="*/ 6119193 w 6119193"/>
                <a:gd name="connsiteY2" fmla="*/ 0 h 1458754"/>
                <a:gd name="connsiteX0" fmla="*/ 0 w 5875283"/>
                <a:gd name="connsiteY0" fmla="*/ 1418897 h 1418897"/>
                <a:gd name="connsiteX1" fmla="*/ 2688253 w 5875283"/>
                <a:gd name="connsiteY1" fmla="*/ 195600 h 1418897"/>
                <a:gd name="connsiteX2" fmla="*/ 5875283 w 5875283"/>
                <a:gd name="connsiteY2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82007"/>
                <a:gd name="connsiteY0" fmla="*/ 1398727 h 1398727"/>
                <a:gd name="connsiteX1" fmla="*/ 5882007 w 5882007"/>
                <a:gd name="connsiteY1" fmla="*/ 0 h 1398727"/>
                <a:gd name="connsiteX0" fmla="*/ 0 w 5882007"/>
                <a:gd name="connsiteY0" fmla="*/ 1398727 h 1448701"/>
                <a:gd name="connsiteX1" fmla="*/ 5882007 w 5882007"/>
                <a:gd name="connsiteY1" fmla="*/ 0 h 1448701"/>
                <a:gd name="connsiteX0" fmla="*/ 0 w 5888730"/>
                <a:gd name="connsiteY0" fmla="*/ 1418898 h 1458475"/>
                <a:gd name="connsiteX1" fmla="*/ 5888730 w 5888730"/>
                <a:gd name="connsiteY1" fmla="*/ 0 h 1458475"/>
                <a:gd name="connsiteX0" fmla="*/ 0 w 5888730"/>
                <a:gd name="connsiteY0" fmla="*/ 1418898 h 1451079"/>
                <a:gd name="connsiteX1" fmla="*/ 5888730 w 5888730"/>
                <a:gd name="connsiteY1" fmla="*/ 0 h 1451079"/>
                <a:gd name="connsiteX0" fmla="*/ 0 w 5940734"/>
                <a:gd name="connsiteY0" fmla="*/ 1505570 h 1505570"/>
                <a:gd name="connsiteX1" fmla="*/ 5940734 w 5940734"/>
                <a:gd name="connsiteY1" fmla="*/ 0 h 1505570"/>
                <a:gd name="connsiteX0" fmla="*/ 0 w 6105413"/>
                <a:gd name="connsiteY0" fmla="*/ 1691917 h 1691917"/>
                <a:gd name="connsiteX1" fmla="*/ 6105413 w 6105413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118414" h="1691917">
                  <a:moveTo>
                    <a:pt x="0" y="1691917"/>
                  </a:moveTo>
                  <a:cubicBezTo>
                    <a:pt x="1835045" y="980674"/>
                    <a:pt x="4614350" y="2501687"/>
                    <a:pt x="6118414" y="0"/>
                  </a:cubicBezTo>
                </a:path>
              </a:pathLst>
            </a:custGeom>
            <a:noFill/>
            <a:ln w="3175">
              <a:gradFill flip="none" rotWithShape="1">
                <a:gsLst>
                  <a:gs pos="52000">
                    <a:schemeClr val="accent5">
                      <a:lumMod val="40000"/>
                      <a:lumOff val="60000"/>
                    </a:schemeClr>
                  </a:gs>
                  <a:gs pos="26000">
                    <a:schemeClr val="accent5"/>
                  </a:gs>
                  <a:gs pos="100000">
                    <a:schemeClr val="bg1">
                      <a:alpha val="0"/>
                    </a:schemeClr>
                  </a:gs>
                  <a:gs pos="77000">
                    <a:schemeClr val="accent5">
                      <a:lumMod val="20000"/>
                      <a:lumOff val="80000"/>
                      <a:alpha val="25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75" name="手繪多邊形 274"/>
            <p:cNvSpPr/>
            <p:nvPr userDrawn="1"/>
          </p:nvSpPr>
          <p:spPr>
            <a:xfrm>
              <a:off x="1524074" y="3722583"/>
              <a:ext cx="6179085" cy="1778590"/>
            </a:xfrm>
            <a:custGeom>
              <a:avLst/>
              <a:gdLst>
                <a:gd name="connsiteX0" fmla="*/ 0 w 325821"/>
                <a:gd name="connsiteY0" fmla="*/ 84857 h 84857"/>
                <a:gd name="connsiteX1" fmla="*/ 220718 w 325821"/>
                <a:gd name="connsiteY1" fmla="*/ 11284 h 84857"/>
                <a:gd name="connsiteX2" fmla="*/ 273269 w 325821"/>
                <a:gd name="connsiteY2" fmla="*/ 774 h 84857"/>
                <a:gd name="connsiteX3" fmla="*/ 325821 w 325821"/>
                <a:gd name="connsiteY3" fmla="*/ 774 h 8485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243910 w 6119193"/>
                <a:gd name="connsiteY0" fmla="*/ 1418897 h 1458754"/>
                <a:gd name="connsiteX1" fmla="*/ 464628 w 6119193"/>
                <a:gd name="connsiteY1" fmla="*/ 1345324 h 1458754"/>
                <a:gd name="connsiteX2" fmla="*/ 6119193 w 6119193"/>
                <a:gd name="connsiteY2" fmla="*/ 0 h 1458754"/>
                <a:gd name="connsiteX0" fmla="*/ 0 w 5875283"/>
                <a:gd name="connsiteY0" fmla="*/ 1418897 h 1418897"/>
                <a:gd name="connsiteX1" fmla="*/ 2688253 w 5875283"/>
                <a:gd name="connsiteY1" fmla="*/ 195600 h 1418897"/>
                <a:gd name="connsiteX2" fmla="*/ 5875283 w 5875283"/>
                <a:gd name="connsiteY2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82007"/>
                <a:gd name="connsiteY0" fmla="*/ 1398727 h 1398727"/>
                <a:gd name="connsiteX1" fmla="*/ 5882007 w 5882007"/>
                <a:gd name="connsiteY1" fmla="*/ 0 h 1398727"/>
                <a:gd name="connsiteX0" fmla="*/ 0 w 5882007"/>
                <a:gd name="connsiteY0" fmla="*/ 1398727 h 1448701"/>
                <a:gd name="connsiteX1" fmla="*/ 5882007 w 5882007"/>
                <a:gd name="connsiteY1" fmla="*/ 0 h 1448701"/>
                <a:gd name="connsiteX0" fmla="*/ 0 w 5888730"/>
                <a:gd name="connsiteY0" fmla="*/ 1418898 h 1458475"/>
                <a:gd name="connsiteX1" fmla="*/ 5888730 w 5888730"/>
                <a:gd name="connsiteY1" fmla="*/ 0 h 1458475"/>
                <a:gd name="connsiteX0" fmla="*/ 0 w 5888730"/>
                <a:gd name="connsiteY0" fmla="*/ 1418898 h 1451079"/>
                <a:gd name="connsiteX1" fmla="*/ 5888730 w 5888730"/>
                <a:gd name="connsiteY1" fmla="*/ 0 h 1451079"/>
                <a:gd name="connsiteX0" fmla="*/ 0 w 5940734"/>
                <a:gd name="connsiteY0" fmla="*/ 1505570 h 1505570"/>
                <a:gd name="connsiteX1" fmla="*/ 5940734 w 5940734"/>
                <a:gd name="connsiteY1" fmla="*/ 0 h 1505570"/>
                <a:gd name="connsiteX0" fmla="*/ 0 w 6105413"/>
                <a:gd name="connsiteY0" fmla="*/ 1691917 h 1691917"/>
                <a:gd name="connsiteX1" fmla="*/ 6105413 w 6105413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66084"/>
                <a:gd name="connsiteY0" fmla="*/ 1648580 h 1648580"/>
                <a:gd name="connsiteX1" fmla="*/ 6166084 w 6166084"/>
                <a:gd name="connsiteY1" fmla="*/ 0 h 1648580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200753"/>
                <a:gd name="connsiteY0" fmla="*/ 1752588 h 1752588"/>
                <a:gd name="connsiteX1" fmla="*/ 6200753 w 6200753"/>
                <a:gd name="connsiteY1" fmla="*/ 0 h 1752588"/>
                <a:gd name="connsiteX0" fmla="*/ 0 w 6179085"/>
                <a:gd name="connsiteY0" fmla="*/ 1778590 h 1778590"/>
                <a:gd name="connsiteX1" fmla="*/ 6179085 w 6179085"/>
                <a:gd name="connsiteY1" fmla="*/ 0 h 1778590"/>
                <a:gd name="connsiteX0" fmla="*/ 0 w 6179085"/>
                <a:gd name="connsiteY0" fmla="*/ 1778590 h 1778590"/>
                <a:gd name="connsiteX1" fmla="*/ 6179085 w 6179085"/>
                <a:gd name="connsiteY1" fmla="*/ 0 h 177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179085" h="1778590">
                  <a:moveTo>
                    <a:pt x="0" y="1778590"/>
                  </a:moveTo>
                  <a:cubicBezTo>
                    <a:pt x="2025726" y="933003"/>
                    <a:pt x="4666354" y="2532022"/>
                    <a:pt x="6179085" y="0"/>
                  </a:cubicBezTo>
                </a:path>
              </a:pathLst>
            </a:custGeom>
            <a:noFill/>
            <a:ln w="3175">
              <a:gradFill flip="none" rotWithShape="1">
                <a:gsLst>
                  <a:gs pos="52000">
                    <a:schemeClr val="accent5">
                      <a:lumMod val="40000"/>
                      <a:lumOff val="60000"/>
                    </a:schemeClr>
                  </a:gs>
                  <a:gs pos="26000">
                    <a:schemeClr val="accent5"/>
                  </a:gs>
                  <a:gs pos="100000">
                    <a:schemeClr val="bg1">
                      <a:alpha val="0"/>
                    </a:schemeClr>
                  </a:gs>
                  <a:gs pos="77000">
                    <a:schemeClr val="accent5">
                      <a:lumMod val="20000"/>
                      <a:lumOff val="80000"/>
                      <a:alpha val="25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76" name="手繪多邊形 275"/>
            <p:cNvSpPr/>
            <p:nvPr userDrawn="1"/>
          </p:nvSpPr>
          <p:spPr>
            <a:xfrm>
              <a:off x="1495650" y="3744445"/>
              <a:ext cx="6252758" cy="1882598"/>
            </a:xfrm>
            <a:custGeom>
              <a:avLst/>
              <a:gdLst>
                <a:gd name="connsiteX0" fmla="*/ 0 w 325821"/>
                <a:gd name="connsiteY0" fmla="*/ 84857 h 84857"/>
                <a:gd name="connsiteX1" fmla="*/ 220718 w 325821"/>
                <a:gd name="connsiteY1" fmla="*/ 11284 h 84857"/>
                <a:gd name="connsiteX2" fmla="*/ 273269 w 325821"/>
                <a:gd name="connsiteY2" fmla="*/ 774 h 84857"/>
                <a:gd name="connsiteX3" fmla="*/ 325821 w 325821"/>
                <a:gd name="connsiteY3" fmla="*/ 774 h 8485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243910 w 6119193"/>
                <a:gd name="connsiteY0" fmla="*/ 1418897 h 1458754"/>
                <a:gd name="connsiteX1" fmla="*/ 464628 w 6119193"/>
                <a:gd name="connsiteY1" fmla="*/ 1345324 h 1458754"/>
                <a:gd name="connsiteX2" fmla="*/ 6119193 w 6119193"/>
                <a:gd name="connsiteY2" fmla="*/ 0 h 1458754"/>
                <a:gd name="connsiteX0" fmla="*/ 0 w 5875283"/>
                <a:gd name="connsiteY0" fmla="*/ 1418897 h 1418897"/>
                <a:gd name="connsiteX1" fmla="*/ 2688253 w 5875283"/>
                <a:gd name="connsiteY1" fmla="*/ 195600 h 1418897"/>
                <a:gd name="connsiteX2" fmla="*/ 5875283 w 5875283"/>
                <a:gd name="connsiteY2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82007"/>
                <a:gd name="connsiteY0" fmla="*/ 1398727 h 1398727"/>
                <a:gd name="connsiteX1" fmla="*/ 5882007 w 5882007"/>
                <a:gd name="connsiteY1" fmla="*/ 0 h 1398727"/>
                <a:gd name="connsiteX0" fmla="*/ 0 w 5882007"/>
                <a:gd name="connsiteY0" fmla="*/ 1398727 h 1448701"/>
                <a:gd name="connsiteX1" fmla="*/ 5882007 w 5882007"/>
                <a:gd name="connsiteY1" fmla="*/ 0 h 1448701"/>
                <a:gd name="connsiteX0" fmla="*/ 0 w 5888730"/>
                <a:gd name="connsiteY0" fmla="*/ 1418898 h 1458475"/>
                <a:gd name="connsiteX1" fmla="*/ 5888730 w 5888730"/>
                <a:gd name="connsiteY1" fmla="*/ 0 h 1458475"/>
                <a:gd name="connsiteX0" fmla="*/ 0 w 5888730"/>
                <a:gd name="connsiteY0" fmla="*/ 1418898 h 1451079"/>
                <a:gd name="connsiteX1" fmla="*/ 5888730 w 5888730"/>
                <a:gd name="connsiteY1" fmla="*/ 0 h 1451079"/>
                <a:gd name="connsiteX0" fmla="*/ 0 w 5940734"/>
                <a:gd name="connsiteY0" fmla="*/ 1505570 h 1505570"/>
                <a:gd name="connsiteX1" fmla="*/ 5940734 w 5940734"/>
                <a:gd name="connsiteY1" fmla="*/ 0 h 1505570"/>
                <a:gd name="connsiteX0" fmla="*/ 0 w 6105413"/>
                <a:gd name="connsiteY0" fmla="*/ 1691917 h 1691917"/>
                <a:gd name="connsiteX1" fmla="*/ 6105413 w 6105413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66084"/>
                <a:gd name="connsiteY0" fmla="*/ 1648580 h 1648580"/>
                <a:gd name="connsiteX1" fmla="*/ 6166084 w 6166084"/>
                <a:gd name="connsiteY1" fmla="*/ 0 h 1648580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200753"/>
                <a:gd name="connsiteY0" fmla="*/ 1752588 h 1752588"/>
                <a:gd name="connsiteX1" fmla="*/ 6200753 w 6200753"/>
                <a:gd name="connsiteY1" fmla="*/ 0 h 1752588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252758"/>
                <a:gd name="connsiteY0" fmla="*/ 1882598 h 1882598"/>
                <a:gd name="connsiteX1" fmla="*/ 6252758 w 6252758"/>
                <a:gd name="connsiteY1" fmla="*/ 0 h 1882598"/>
                <a:gd name="connsiteX0" fmla="*/ 0 w 6252758"/>
                <a:gd name="connsiteY0" fmla="*/ 1882598 h 1882598"/>
                <a:gd name="connsiteX1" fmla="*/ 6252758 w 6252758"/>
                <a:gd name="connsiteY1" fmla="*/ 0 h 1882598"/>
                <a:gd name="connsiteX0" fmla="*/ 0 w 6252758"/>
                <a:gd name="connsiteY0" fmla="*/ 1882598 h 1882598"/>
                <a:gd name="connsiteX1" fmla="*/ 6252758 w 6252758"/>
                <a:gd name="connsiteY1" fmla="*/ 0 h 1882598"/>
                <a:gd name="connsiteX0" fmla="*/ 0 w 6252758"/>
                <a:gd name="connsiteY0" fmla="*/ 1882598 h 1882598"/>
                <a:gd name="connsiteX1" fmla="*/ 6252758 w 6252758"/>
                <a:gd name="connsiteY1" fmla="*/ 0 h 1882598"/>
                <a:gd name="connsiteX0" fmla="*/ 0 w 6252758"/>
                <a:gd name="connsiteY0" fmla="*/ 1882598 h 1882598"/>
                <a:gd name="connsiteX1" fmla="*/ 6252758 w 6252758"/>
                <a:gd name="connsiteY1" fmla="*/ 0 h 1882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52758" h="1882598">
                  <a:moveTo>
                    <a:pt x="0" y="1882598"/>
                  </a:moveTo>
                  <a:cubicBezTo>
                    <a:pt x="1978056" y="885332"/>
                    <a:pt x="4748694" y="2558024"/>
                    <a:pt x="6252758" y="0"/>
                  </a:cubicBezTo>
                </a:path>
              </a:pathLst>
            </a:custGeom>
            <a:noFill/>
            <a:ln w="3175">
              <a:gradFill flip="none" rotWithShape="1">
                <a:gsLst>
                  <a:gs pos="52000">
                    <a:schemeClr val="accent5">
                      <a:lumMod val="40000"/>
                      <a:lumOff val="60000"/>
                    </a:schemeClr>
                  </a:gs>
                  <a:gs pos="26000">
                    <a:schemeClr val="accent5"/>
                  </a:gs>
                  <a:gs pos="100000">
                    <a:schemeClr val="bg1">
                      <a:alpha val="0"/>
                    </a:schemeClr>
                  </a:gs>
                  <a:gs pos="77000">
                    <a:schemeClr val="accent5">
                      <a:lumMod val="20000"/>
                      <a:lumOff val="80000"/>
                      <a:alpha val="25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77" name="手繪多邊形 276"/>
            <p:cNvSpPr/>
            <p:nvPr userDrawn="1"/>
          </p:nvSpPr>
          <p:spPr>
            <a:xfrm>
              <a:off x="1460485" y="3770709"/>
              <a:ext cx="6330763" cy="1973604"/>
            </a:xfrm>
            <a:custGeom>
              <a:avLst/>
              <a:gdLst>
                <a:gd name="connsiteX0" fmla="*/ 0 w 325821"/>
                <a:gd name="connsiteY0" fmla="*/ 84857 h 84857"/>
                <a:gd name="connsiteX1" fmla="*/ 220718 w 325821"/>
                <a:gd name="connsiteY1" fmla="*/ 11284 h 84857"/>
                <a:gd name="connsiteX2" fmla="*/ 273269 w 325821"/>
                <a:gd name="connsiteY2" fmla="*/ 774 h 84857"/>
                <a:gd name="connsiteX3" fmla="*/ 325821 w 325821"/>
                <a:gd name="connsiteY3" fmla="*/ 774 h 8485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243910 w 6119193"/>
                <a:gd name="connsiteY0" fmla="*/ 1418897 h 1458754"/>
                <a:gd name="connsiteX1" fmla="*/ 464628 w 6119193"/>
                <a:gd name="connsiteY1" fmla="*/ 1345324 h 1458754"/>
                <a:gd name="connsiteX2" fmla="*/ 6119193 w 6119193"/>
                <a:gd name="connsiteY2" fmla="*/ 0 h 1458754"/>
                <a:gd name="connsiteX0" fmla="*/ 0 w 5875283"/>
                <a:gd name="connsiteY0" fmla="*/ 1418897 h 1418897"/>
                <a:gd name="connsiteX1" fmla="*/ 2688253 w 5875283"/>
                <a:gd name="connsiteY1" fmla="*/ 195600 h 1418897"/>
                <a:gd name="connsiteX2" fmla="*/ 5875283 w 5875283"/>
                <a:gd name="connsiteY2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82007"/>
                <a:gd name="connsiteY0" fmla="*/ 1398727 h 1398727"/>
                <a:gd name="connsiteX1" fmla="*/ 5882007 w 5882007"/>
                <a:gd name="connsiteY1" fmla="*/ 0 h 1398727"/>
                <a:gd name="connsiteX0" fmla="*/ 0 w 5882007"/>
                <a:gd name="connsiteY0" fmla="*/ 1398727 h 1448701"/>
                <a:gd name="connsiteX1" fmla="*/ 5882007 w 5882007"/>
                <a:gd name="connsiteY1" fmla="*/ 0 h 1448701"/>
                <a:gd name="connsiteX0" fmla="*/ 0 w 5888730"/>
                <a:gd name="connsiteY0" fmla="*/ 1418898 h 1458475"/>
                <a:gd name="connsiteX1" fmla="*/ 5888730 w 5888730"/>
                <a:gd name="connsiteY1" fmla="*/ 0 h 1458475"/>
                <a:gd name="connsiteX0" fmla="*/ 0 w 5888730"/>
                <a:gd name="connsiteY0" fmla="*/ 1418898 h 1451079"/>
                <a:gd name="connsiteX1" fmla="*/ 5888730 w 5888730"/>
                <a:gd name="connsiteY1" fmla="*/ 0 h 1451079"/>
                <a:gd name="connsiteX0" fmla="*/ 0 w 5940734"/>
                <a:gd name="connsiteY0" fmla="*/ 1505570 h 1505570"/>
                <a:gd name="connsiteX1" fmla="*/ 5940734 w 5940734"/>
                <a:gd name="connsiteY1" fmla="*/ 0 h 1505570"/>
                <a:gd name="connsiteX0" fmla="*/ 0 w 6105413"/>
                <a:gd name="connsiteY0" fmla="*/ 1691917 h 1691917"/>
                <a:gd name="connsiteX1" fmla="*/ 6105413 w 6105413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66084"/>
                <a:gd name="connsiteY0" fmla="*/ 1648580 h 1648580"/>
                <a:gd name="connsiteX1" fmla="*/ 6166084 w 6166084"/>
                <a:gd name="connsiteY1" fmla="*/ 0 h 1648580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200753"/>
                <a:gd name="connsiteY0" fmla="*/ 1752588 h 1752588"/>
                <a:gd name="connsiteX1" fmla="*/ 6200753 w 6200753"/>
                <a:gd name="connsiteY1" fmla="*/ 0 h 1752588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30763" h="1973604">
                  <a:moveTo>
                    <a:pt x="0" y="1973604"/>
                  </a:moveTo>
                  <a:cubicBezTo>
                    <a:pt x="2095064" y="907000"/>
                    <a:pt x="4874369" y="2488686"/>
                    <a:pt x="6330763" y="0"/>
                  </a:cubicBezTo>
                </a:path>
              </a:pathLst>
            </a:custGeom>
            <a:noFill/>
            <a:ln w="3175">
              <a:gradFill flip="none" rotWithShape="1">
                <a:gsLst>
                  <a:gs pos="52000">
                    <a:schemeClr val="accent5">
                      <a:lumMod val="40000"/>
                      <a:lumOff val="60000"/>
                    </a:schemeClr>
                  </a:gs>
                  <a:gs pos="26000">
                    <a:schemeClr val="accent5"/>
                  </a:gs>
                  <a:gs pos="100000">
                    <a:schemeClr val="bg1">
                      <a:alpha val="0"/>
                    </a:schemeClr>
                  </a:gs>
                  <a:gs pos="77000">
                    <a:schemeClr val="accent5">
                      <a:lumMod val="20000"/>
                      <a:lumOff val="80000"/>
                      <a:alpha val="25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78" name="手繪多邊形 277"/>
            <p:cNvSpPr/>
            <p:nvPr userDrawn="1"/>
          </p:nvSpPr>
          <p:spPr>
            <a:xfrm>
              <a:off x="1415481" y="3783378"/>
              <a:ext cx="6416174" cy="2154474"/>
            </a:xfrm>
            <a:custGeom>
              <a:avLst/>
              <a:gdLst>
                <a:gd name="connsiteX0" fmla="*/ 0 w 325821"/>
                <a:gd name="connsiteY0" fmla="*/ 84857 h 84857"/>
                <a:gd name="connsiteX1" fmla="*/ 220718 w 325821"/>
                <a:gd name="connsiteY1" fmla="*/ 11284 h 84857"/>
                <a:gd name="connsiteX2" fmla="*/ 273269 w 325821"/>
                <a:gd name="connsiteY2" fmla="*/ 774 h 84857"/>
                <a:gd name="connsiteX3" fmla="*/ 325821 w 325821"/>
                <a:gd name="connsiteY3" fmla="*/ 774 h 8485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243910 w 6119193"/>
                <a:gd name="connsiteY0" fmla="*/ 1418897 h 1458754"/>
                <a:gd name="connsiteX1" fmla="*/ 464628 w 6119193"/>
                <a:gd name="connsiteY1" fmla="*/ 1345324 h 1458754"/>
                <a:gd name="connsiteX2" fmla="*/ 6119193 w 6119193"/>
                <a:gd name="connsiteY2" fmla="*/ 0 h 1458754"/>
                <a:gd name="connsiteX0" fmla="*/ 0 w 5875283"/>
                <a:gd name="connsiteY0" fmla="*/ 1418897 h 1418897"/>
                <a:gd name="connsiteX1" fmla="*/ 2688253 w 5875283"/>
                <a:gd name="connsiteY1" fmla="*/ 195600 h 1418897"/>
                <a:gd name="connsiteX2" fmla="*/ 5875283 w 5875283"/>
                <a:gd name="connsiteY2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82007"/>
                <a:gd name="connsiteY0" fmla="*/ 1398727 h 1398727"/>
                <a:gd name="connsiteX1" fmla="*/ 5882007 w 5882007"/>
                <a:gd name="connsiteY1" fmla="*/ 0 h 1398727"/>
                <a:gd name="connsiteX0" fmla="*/ 0 w 5882007"/>
                <a:gd name="connsiteY0" fmla="*/ 1398727 h 1448701"/>
                <a:gd name="connsiteX1" fmla="*/ 5882007 w 5882007"/>
                <a:gd name="connsiteY1" fmla="*/ 0 h 1448701"/>
                <a:gd name="connsiteX0" fmla="*/ 0 w 5888730"/>
                <a:gd name="connsiteY0" fmla="*/ 1418898 h 1458475"/>
                <a:gd name="connsiteX1" fmla="*/ 5888730 w 5888730"/>
                <a:gd name="connsiteY1" fmla="*/ 0 h 1458475"/>
                <a:gd name="connsiteX0" fmla="*/ 0 w 5888730"/>
                <a:gd name="connsiteY0" fmla="*/ 1418898 h 1451079"/>
                <a:gd name="connsiteX1" fmla="*/ 5888730 w 5888730"/>
                <a:gd name="connsiteY1" fmla="*/ 0 h 1451079"/>
                <a:gd name="connsiteX0" fmla="*/ 0 w 5940734"/>
                <a:gd name="connsiteY0" fmla="*/ 1505570 h 1505570"/>
                <a:gd name="connsiteX1" fmla="*/ 5940734 w 5940734"/>
                <a:gd name="connsiteY1" fmla="*/ 0 h 1505570"/>
                <a:gd name="connsiteX0" fmla="*/ 0 w 6105413"/>
                <a:gd name="connsiteY0" fmla="*/ 1691917 h 1691917"/>
                <a:gd name="connsiteX1" fmla="*/ 6105413 w 6105413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66084"/>
                <a:gd name="connsiteY0" fmla="*/ 1648580 h 1648580"/>
                <a:gd name="connsiteX1" fmla="*/ 6166084 w 6166084"/>
                <a:gd name="connsiteY1" fmla="*/ 0 h 1648580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200753"/>
                <a:gd name="connsiteY0" fmla="*/ 1752588 h 1752588"/>
                <a:gd name="connsiteX1" fmla="*/ 6200753 w 6200753"/>
                <a:gd name="connsiteY1" fmla="*/ 0 h 1752588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416174"/>
                <a:gd name="connsiteY0" fmla="*/ 2114281 h 2114281"/>
                <a:gd name="connsiteX1" fmla="*/ 6416174 w 6416174"/>
                <a:gd name="connsiteY1" fmla="*/ 0 h 2114281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6174" h="2154474">
                  <a:moveTo>
                    <a:pt x="0" y="2154474"/>
                  </a:moveTo>
                  <a:cubicBezTo>
                    <a:pt x="2140282" y="826613"/>
                    <a:pt x="4959780" y="2574097"/>
                    <a:pt x="6416174" y="0"/>
                  </a:cubicBezTo>
                </a:path>
              </a:pathLst>
            </a:custGeom>
            <a:noFill/>
            <a:ln w="3175">
              <a:gradFill flip="none" rotWithShape="1">
                <a:gsLst>
                  <a:gs pos="52000">
                    <a:schemeClr val="accent5">
                      <a:lumMod val="40000"/>
                      <a:lumOff val="60000"/>
                    </a:schemeClr>
                  </a:gs>
                  <a:gs pos="26000">
                    <a:schemeClr val="accent5"/>
                  </a:gs>
                  <a:gs pos="100000">
                    <a:schemeClr val="bg1">
                      <a:alpha val="0"/>
                    </a:schemeClr>
                  </a:gs>
                  <a:gs pos="77000">
                    <a:schemeClr val="accent5">
                      <a:lumMod val="20000"/>
                      <a:lumOff val="80000"/>
                      <a:alpha val="25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79" name="手繪多邊形 278"/>
            <p:cNvSpPr/>
            <p:nvPr userDrawn="1"/>
          </p:nvSpPr>
          <p:spPr>
            <a:xfrm>
              <a:off x="1396946" y="3795318"/>
              <a:ext cx="6477957" cy="2302754"/>
            </a:xfrm>
            <a:custGeom>
              <a:avLst/>
              <a:gdLst>
                <a:gd name="connsiteX0" fmla="*/ 0 w 325821"/>
                <a:gd name="connsiteY0" fmla="*/ 84857 h 84857"/>
                <a:gd name="connsiteX1" fmla="*/ 220718 w 325821"/>
                <a:gd name="connsiteY1" fmla="*/ 11284 h 84857"/>
                <a:gd name="connsiteX2" fmla="*/ 273269 w 325821"/>
                <a:gd name="connsiteY2" fmla="*/ 774 h 84857"/>
                <a:gd name="connsiteX3" fmla="*/ 325821 w 325821"/>
                <a:gd name="connsiteY3" fmla="*/ 774 h 8485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243910 w 6119193"/>
                <a:gd name="connsiteY0" fmla="*/ 1418897 h 1458754"/>
                <a:gd name="connsiteX1" fmla="*/ 464628 w 6119193"/>
                <a:gd name="connsiteY1" fmla="*/ 1345324 h 1458754"/>
                <a:gd name="connsiteX2" fmla="*/ 6119193 w 6119193"/>
                <a:gd name="connsiteY2" fmla="*/ 0 h 1458754"/>
                <a:gd name="connsiteX0" fmla="*/ 0 w 5875283"/>
                <a:gd name="connsiteY0" fmla="*/ 1418897 h 1418897"/>
                <a:gd name="connsiteX1" fmla="*/ 2688253 w 5875283"/>
                <a:gd name="connsiteY1" fmla="*/ 195600 h 1418897"/>
                <a:gd name="connsiteX2" fmla="*/ 5875283 w 5875283"/>
                <a:gd name="connsiteY2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82007"/>
                <a:gd name="connsiteY0" fmla="*/ 1398727 h 1398727"/>
                <a:gd name="connsiteX1" fmla="*/ 5882007 w 5882007"/>
                <a:gd name="connsiteY1" fmla="*/ 0 h 1398727"/>
                <a:gd name="connsiteX0" fmla="*/ 0 w 5882007"/>
                <a:gd name="connsiteY0" fmla="*/ 1398727 h 1448701"/>
                <a:gd name="connsiteX1" fmla="*/ 5882007 w 5882007"/>
                <a:gd name="connsiteY1" fmla="*/ 0 h 1448701"/>
                <a:gd name="connsiteX0" fmla="*/ 0 w 5888730"/>
                <a:gd name="connsiteY0" fmla="*/ 1418898 h 1458475"/>
                <a:gd name="connsiteX1" fmla="*/ 5888730 w 5888730"/>
                <a:gd name="connsiteY1" fmla="*/ 0 h 1458475"/>
                <a:gd name="connsiteX0" fmla="*/ 0 w 5888730"/>
                <a:gd name="connsiteY0" fmla="*/ 1418898 h 1451079"/>
                <a:gd name="connsiteX1" fmla="*/ 5888730 w 5888730"/>
                <a:gd name="connsiteY1" fmla="*/ 0 h 1451079"/>
                <a:gd name="connsiteX0" fmla="*/ 0 w 5940734"/>
                <a:gd name="connsiteY0" fmla="*/ 1505570 h 1505570"/>
                <a:gd name="connsiteX1" fmla="*/ 5940734 w 5940734"/>
                <a:gd name="connsiteY1" fmla="*/ 0 h 1505570"/>
                <a:gd name="connsiteX0" fmla="*/ 0 w 6105413"/>
                <a:gd name="connsiteY0" fmla="*/ 1691917 h 1691917"/>
                <a:gd name="connsiteX1" fmla="*/ 6105413 w 6105413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66084"/>
                <a:gd name="connsiteY0" fmla="*/ 1648580 h 1648580"/>
                <a:gd name="connsiteX1" fmla="*/ 6166084 w 6166084"/>
                <a:gd name="connsiteY1" fmla="*/ 0 h 1648580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200753"/>
                <a:gd name="connsiteY0" fmla="*/ 1752588 h 1752588"/>
                <a:gd name="connsiteX1" fmla="*/ 6200753 w 6200753"/>
                <a:gd name="connsiteY1" fmla="*/ 0 h 1752588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416174"/>
                <a:gd name="connsiteY0" fmla="*/ 2114281 h 2114281"/>
                <a:gd name="connsiteX1" fmla="*/ 6416174 w 6416174"/>
                <a:gd name="connsiteY1" fmla="*/ 0 h 2114281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59422"/>
                <a:gd name="connsiteY0" fmla="*/ 2253328 h 2253328"/>
                <a:gd name="connsiteX1" fmla="*/ 6459422 w 6459422"/>
                <a:gd name="connsiteY1" fmla="*/ 0 h 2253328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77957" h="2302754">
                  <a:moveTo>
                    <a:pt x="0" y="2302754"/>
                  </a:moveTo>
                  <a:cubicBezTo>
                    <a:pt x="2267399" y="731701"/>
                    <a:pt x="5009207" y="2629703"/>
                    <a:pt x="6477957" y="0"/>
                  </a:cubicBezTo>
                </a:path>
              </a:pathLst>
            </a:custGeom>
            <a:noFill/>
            <a:ln w="3175">
              <a:gradFill flip="none" rotWithShape="1">
                <a:gsLst>
                  <a:gs pos="52000">
                    <a:schemeClr val="accent5">
                      <a:lumMod val="40000"/>
                      <a:lumOff val="60000"/>
                    </a:schemeClr>
                  </a:gs>
                  <a:gs pos="26000">
                    <a:schemeClr val="accent5"/>
                  </a:gs>
                  <a:gs pos="100000">
                    <a:schemeClr val="bg1">
                      <a:alpha val="0"/>
                    </a:schemeClr>
                  </a:gs>
                  <a:gs pos="77000">
                    <a:schemeClr val="accent5">
                      <a:lumMod val="20000"/>
                      <a:lumOff val="80000"/>
                      <a:alpha val="25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80" name="手繪多邊形 279"/>
            <p:cNvSpPr/>
            <p:nvPr userDrawn="1"/>
          </p:nvSpPr>
          <p:spPr>
            <a:xfrm>
              <a:off x="1351940" y="3803922"/>
              <a:ext cx="6570348" cy="2480249"/>
            </a:xfrm>
            <a:custGeom>
              <a:avLst/>
              <a:gdLst>
                <a:gd name="connsiteX0" fmla="*/ 0 w 325821"/>
                <a:gd name="connsiteY0" fmla="*/ 84857 h 84857"/>
                <a:gd name="connsiteX1" fmla="*/ 220718 w 325821"/>
                <a:gd name="connsiteY1" fmla="*/ 11284 h 84857"/>
                <a:gd name="connsiteX2" fmla="*/ 273269 w 325821"/>
                <a:gd name="connsiteY2" fmla="*/ 774 h 84857"/>
                <a:gd name="connsiteX3" fmla="*/ 325821 w 325821"/>
                <a:gd name="connsiteY3" fmla="*/ 774 h 8485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243910 w 6119193"/>
                <a:gd name="connsiteY0" fmla="*/ 1418897 h 1458754"/>
                <a:gd name="connsiteX1" fmla="*/ 464628 w 6119193"/>
                <a:gd name="connsiteY1" fmla="*/ 1345324 h 1458754"/>
                <a:gd name="connsiteX2" fmla="*/ 6119193 w 6119193"/>
                <a:gd name="connsiteY2" fmla="*/ 0 h 1458754"/>
                <a:gd name="connsiteX0" fmla="*/ 0 w 5875283"/>
                <a:gd name="connsiteY0" fmla="*/ 1418897 h 1418897"/>
                <a:gd name="connsiteX1" fmla="*/ 2688253 w 5875283"/>
                <a:gd name="connsiteY1" fmla="*/ 195600 h 1418897"/>
                <a:gd name="connsiteX2" fmla="*/ 5875283 w 5875283"/>
                <a:gd name="connsiteY2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82007"/>
                <a:gd name="connsiteY0" fmla="*/ 1398727 h 1398727"/>
                <a:gd name="connsiteX1" fmla="*/ 5882007 w 5882007"/>
                <a:gd name="connsiteY1" fmla="*/ 0 h 1398727"/>
                <a:gd name="connsiteX0" fmla="*/ 0 w 5882007"/>
                <a:gd name="connsiteY0" fmla="*/ 1398727 h 1448701"/>
                <a:gd name="connsiteX1" fmla="*/ 5882007 w 5882007"/>
                <a:gd name="connsiteY1" fmla="*/ 0 h 1448701"/>
                <a:gd name="connsiteX0" fmla="*/ 0 w 5888730"/>
                <a:gd name="connsiteY0" fmla="*/ 1418898 h 1458475"/>
                <a:gd name="connsiteX1" fmla="*/ 5888730 w 5888730"/>
                <a:gd name="connsiteY1" fmla="*/ 0 h 1458475"/>
                <a:gd name="connsiteX0" fmla="*/ 0 w 5888730"/>
                <a:gd name="connsiteY0" fmla="*/ 1418898 h 1451079"/>
                <a:gd name="connsiteX1" fmla="*/ 5888730 w 5888730"/>
                <a:gd name="connsiteY1" fmla="*/ 0 h 1451079"/>
                <a:gd name="connsiteX0" fmla="*/ 0 w 5940734"/>
                <a:gd name="connsiteY0" fmla="*/ 1505570 h 1505570"/>
                <a:gd name="connsiteX1" fmla="*/ 5940734 w 5940734"/>
                <a:gd name="connsiteY1" fmla="*/ 0 h 1505570"/>
                <a:gd name="connsiteX0" fmla="*/ 0 w 6105413"/>
                <a:gd name="connsiteY0" fmla="*/ 1691917 h 1691917"/>
                <a:gd name="connsiteX1" fmla="*/ 6105413 w 6105413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66084"/>
                <a:gd name="connsiteY0" fmla="*/ 1648580 h 1648580"/>
                <a:gd name="connsiteX1" fmla="*/ 6166084 w 6166084"/>
                <a:gd name="connsiteY1" fmla="*/ 0 h 1648580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200753"/>
                <a:gd name="connsiteY0" fmla="*/ 1752588 h 1752588"/>
                <a:gd name="connsiteX1" fmla="*/ 6200753 w 6200753"/>
                <a:gd name="connsiteY1" fmla="*/ 0 h 1752588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416174"/>
                <a:gd name="connsiteY0" fmla="*/ 2114281 h 2114281"/>
                <a:gd name="connsiteX1" fmla="*/ 6416174 w 6416174"/>
                <a:gd name="connsiteY1" fmla="*/ 0 h 2114281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59422"/>
                <a:gd name="connsiteY0" fmla="*/ 2253328 h 2253328"/>
                <a:gd name="connsiteX1" fmla="*/ 6459422 w 6459422"/>
                <a:gd name="connsiteY1" fmla="*/ 0 h 2253328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564454"/>
                <a:gd name="connsiteY0" fmla="*/ 2451036 h 2451036"/>
                <a:gd name="connsiteX1" fmla="*/ 6564454 w 6564454"/>
                <a:gd name="connsiteY1" fmla="*/ 0 h 2451036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570348"/>
                <a:gd name="connsiteY0" fmla="*/ 2480249 h 2480249"/>
                <a:gd name="connsiteX1" fmla="*/ 6570348 w 6570348"/>
                <a:gd name="connsiteY1" fmla="*/ 0 h 2480249"/>
                <a:gd name="connsiteX0" fmla="*/ 0 w 6570348"/>
                <a:gd name="connsiteY0" fmla="*/ 2480249 h 2480249"/>
                <a:gd name="connsiteX1" fmla="*/ 6570348 w 6570348"/>
                <a:gd name="connsiteY1" fmla="*/ 0 h 2480249"/>
                <a:gd name="connsiteX0" fmla="*/ 0 w 6570348"/>
                <a:gd name="connsiteY0" fmla="*/ 2480249 h 2480249"/>
                <a:gd name="connsiteX1" fmla="*/ 6570348 w 6570348"/>
                <a:gd name="connsiteY1" fmla="*/ 0 h 24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570348" h="2480249">
                  <a:moveTo>
                    <a:pt x="0" y="2480249"/>
                  </a:moveTo>
                  <a:cubicBezTo>
                    <a:pt x="2449201" y="658118"/>
                    <a:pt x="5122667" y="2659199"/>
                    <a:pt x="6570348" y="0"/>
                  </a:cubicBezTo>
                </a:path>
              </a:pathLst>
            </a:custGeom>
            <a:noFill/>
            <a:ln w="3175">
              <a:gradFill flip="none" rotWithShape="1">
                <a:gsLst>
                  <a:gs pos="52000">
                    <a:schemeClr val="accent5">
                      <a:lumMod val="40000"/>
                      <a:lumOff val="60000"/>
                    </a:schemeClr>
                  </a:gs>
                  <a:gs pos="26000">
                    <a:schemeClr val="accent5"/>
                  </a:gs>
                  <a:gs pos="100000">
                    <a:schemeClr val="bg1">
                      <a:alpha val="0"/>
                    </a:schemeClr>
                  </a:gs>
                  <a:gs pos="77000">
                    <a:schemeClr val="accent5">
                      <a:lumMod val="20000"/>
                      <a:lumOff val="80000"/>
                      <a:alpha val="25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81" name="手繪多邊形 280"/>
            <p:cNvSpPr/>
            <p:nvPr userDrawn="1"/>
          </p:nvSpPr>
          <p:spPr>
            <a:xfrm>
              <a:off x="1310878" y="3804991"/>
              <a:ext cx="6668275" cy="2661509"/>
            </a:xfrm>
            <a:custGeom>
              <a:avLst/>
              <a:gdLst>
                <a:gd name="connsiteX0" fmla="*/ 0 w 325821"/>
                <a:gd name="connsiteY0" fmla="*/ 84857 h 84857"/>
                <a:gd name="connsiteX1" fmla="*/ 220718 w 325821"/>
                <a:gd name="connsiteY1" fmla="*/ 11284 h 84857"/>
                <a:gd name="connsiteX2" fmla="*/ 273269 w 325821"/>
                <a:gd name="connsiteY2" fmla="*/ 774 h 84857"/>
                <a:gd name="connsiteX3" fmla="*/ 325821 w 325821"/>
                <a:gd name="connsiteY3" fmla="*/ 774 h 8485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243910 w 6119193"/>
                <a:gd name="connsiteY0" fmla="*/ 1418897 h 1458754"/>
                <a:gd name="connsiteX1" fmla="*/ 464628 w 6119193"/>
                <a:gd name="connsiteY1" fmla="*/ 1345324 h 1458754"/>
                <a:gd name="connsiteX2" fmla="*/ 6119193 w 6119193"/>
                <a:gd name="connsiteY2" fmla="*/ 0 h 1458754"/>
                <a:gd name="connsiteX0" fmla="*/ 0 w 5875283"/>
                <a:gd name="connsiteY0" fmla="*/ 1418897 h 1418897"/>
                <a:gd name="connsiteX1" fmla="*/ 2688253 w 5875283"/>
                <a:gd name="connsiteY1" fmla="*/ 195600 h 1418897"/>
                <a:gd name="connsiteX2" fmla="*/ 5875283 w 5875283"/>
                <a:gd name="connsiteY2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82007"/>
                <a:gd name="connsiteY0" fmla="*/ 1398727 h 1398727"/>
                <a:gd name="connsiteX1" fmla="*/ 5882007 w 5882007"/>
                <a:gd name="connsiteY1" fmla="*/ 0 h 1398727"/>
                <a:gd name="connsiteX0" fmla="*/ 0 w 5882007"/>
                <a:gd name="connsiteY0" fmla="*/ 1398727 h 1448701"/>
                <a:gd name="connsiteX1" fmla="*/ 5882007 w 5882007"/>
                <a:gd name="connsiteY1" fmla="*/ 0 h 1448701"/>
                <a:gd name="connsiteX0" fmla="*/ 0 w 5888730"/>
                <a:gd name="connsiteY0" fmla="*/ 1418898 h 1458475"/>
                <a:gd name="connsiteX1" fmla="*/ 5888730 w 5888730"/>
                <a:gd name="connsiteY1" fmla="*/ 0 h 1458475"/>
                <a:gd name="connsiteX0" fmla="*/ 0 w 5888730"/>
                <a:gd name="connsiteY0" fmla="*/ 1418898 h 1451079"/>
                <a:gd name="connsiteX1" fmla="*/ 5888730 w 5888730"/>
                <a:gd name="connsiteY1" fmla="*/ 0 h 1451079"/>
                <a:gd name="connsiteX0" fmla="*/ 0 w 5940734"/>
                <a:gd name="connsiteY0" fmla="*/ 1505570 h 1505570"/>
                <a:gd name="connsiteX1" fmla="*/ 5940734 w 5940734"/>
                <a:gd name="connsiteY1" fmla="*/ 0 h 1505570"/>
                <a:gd name="connsiteX0" fmla="*/ 0 w 6105413"/>
                <a:gd name="connsiteY0" fmla="*/ 1691917 h 1691917"/>
                <a:gd name="connsiteX1" fmla="*/ 6105413 w 6105413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66084"/>
                <a:gd name="connsiteY0" fmla="*/ 1648580 h 1648580"/>
                <a:gd name="connsiteX1" fmla="*/ 6166084 w 6166084"/>
                <a:gd name="connsiteY1" fmla="*/ 0 h 1648580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200753"/>
                <a:gd name="connsiteY0" fmla="*/ 1752588 h 1752588"/>
                <a:gd name="connsiteX1" fmla="*/ 6200753 w 6200753"/>
                <a:gd name="connsiteY1" fmla="*/ 0 h 1752588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416174"/>
                <a:gd name="connsiteY0" fmla="*/ 2114281 h 2114281"/>
                <a:gd name="connsiteX1" fmla="*/ 6416174 w 6416174"/>
                <a:gd name="connsiteY1" fmla="*/ 0 h 2114281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59422"/>
                <a:gd name="connsiteY0" fmla="*/ 2253328 h 2253328"/>
                <a:gd name="connsiteX1" fmla="*/ 6459422 w 6459422"/>
                <a:gd name="connsiteY1" fmla="*/ 0 h 2253328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564454"/>
                <a:gd name="connsiteY0" fmla="*/ 2451036 h 2451036"/>
                <a:gd name="connsiteX1" fmla="*/ 6564454 w 6564454"/>
                <a:gd name="connsiteY1" fmla="*/ 0 h 2451036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670538"/>
                <a:gd name="connsiteY0" fmla="*/ 2619035 h 2619035"/>
                <a:gd name="connsiteX1" fmla="*/ 6670538 w 6670538"/>
                <a:gd name="connsiteY1" fmla="*/ 0 h 2619035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68275"/>
                <a:gd name="connsiteY0" fmla="*/ 2661509 h 2661509"/>
                <a:gd name="connsiteX1" fmla="*/ 6668275 w 6668275"/>
                <a:gd name="connsiteY1" fmla="*/ 0 h 2661509"/>
                <a:gd name="connsiteX0" fmla="*/ 0 w 6668275"/>
                <a:gd name="connsiteY0" fmla="*/ 2661509 h 2661509"/>
                <a:gd name="connsiteX1" fmla="*/ 6668275 w 6668275"/>
                <a:gd name="connsiteY1" fmla="*/ 0 h 2661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68275" h="2661509">
                  <a:moveTo>
                    <a:pt x="0" y="2661509"/>
                  </a:moveTo>
                  <a:cubicBezTo>
                    <a:pt x="2458929" y="615641"/>
                    <a:pt x="5402507" y="2687731"/>
                    <a:pt x="6668275" y="0"/>
                  </a:cubicBezTo>
                </a:path>
              </a:pathLst>
            </a:custGeom>
            <a:noFill/>
            <a:ln w="3175">
              <a:gradFill flip="none" rotWithShape="1">
                <a:gsLst>
                  <a:gs pos="52000">
                    <a:schemeClr val="accent5">
                      <a:lumMod val="40000"/>
                      <a:lumOff val="60000"/>
                    </a:schemeClr>
                  </a:gs>
                  <a:gs pos="26000">
                    <a:schemeClr val="accent5"/>
                  </a:gs>
                  <a:gs pos="100000">
                    <a:schemeClr val="bg1">
                      <a:alpha val="0"/>
                    </a:schemeClr>
                  </a:gs>
                  <a:gs pos="77000">
                    <a:schemeClr val="accent5">
                      <a:lumMod val="20000"/>
                      <a:lumOff val="80000"/>
                      <a:alpha val="25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82" name="手繪多邊形 281"/>
            <p:cNvSpPr/>
            <p:nvPr userDrawn="1"/>
          </p:nvSpPr>
          <p:spPr>
            <a:xfrm>
              <a:off x="1325470" y="3842600"/>
              <a:ext cx="6700059" cy="2779541"/>
            </a:xfrm>
            <a:custGeom>
              <a:avLst/>
              <a:gdLst>
                <a:gd name="connsiteX0" fmla="*/ 0 w 325821"/>
                <a:gd name="connsiteY0" fmla="*/ 84857 h 84857"/>
                <a:gd name="connsiteX1" fmla="*/ 220718 w 325821"/>
                <a:gd name="connsiteY1" fmla="*/ 11284 h 84857"/>
                <a:gd name="connsiteX2" fmla="*/ 273269 w 325821"/>
                <a:gd name="connsiteY2" fmla="*/ 774 h 84857"/>
                <a:gd name="connsiteX3" fmla="*/ 325821 w 325821"/>
                <a:gd name="connsiteY3" fmla="*/ 774 h 8485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243910 w 6119193"/>
                <a:gd name="connsiteY0" fmla="*/ 1418897 h 1458754"/>
                <a:gd name="connsiteX1" fmla="*/ 464628 w 6119193"/>
                <a:gd name="connsiteY1" fmla="*/ 1345324 h 1458754"/>
                <a:gd name="connsiteX2" fmla="*/ 6119193 w 6119193"/>
                <a:gd name="connsiteY2" fmla="*/ 0 h 1458754"/>
                <a:gd name="connsiteX0" fmla="*/ 0 w 5875283"/>
                <a:gd name="connsiteY0" fmla="*/ 1418897 h 1418897"/>
                <a:gd name="connsiteX1" fmla="*/ 2688253 w 5875283"/>
                <a:gd name="connsiteY1" fmla="*/ 195600 h 1418897"/>
                <a:gd name="connsiteX2" fmla="*/ 5875283 w 5875283"/>
                <a:gd name="connsiteY2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82007"/>
                <a:gd name="connsiteY0" fmla="*/ 1398727 h 1398727"/>
                <a:gd name="connsiteX1" fmla="*/ 5882007 w 5882007"/>
                <a:gd name="connsiteY1" fmla="*/ 0 h 1398727"/>
                <a:gd name="connsiteX0" fmla="*/ 0 w 5882007"/>
                <a:gd name="connsiteY0" fmla="*/ 1398727 h 1448701"/>
                <a:gd name="connsiteX1" fmla="*/ 5882007 w 5882007"/>
                <a:gd name="connsiteY1" fmla="*/ 0 h 1448701"/>
                <a:gd name="connsiteX0" fmla="*/ 0 w 5888730"/>
                <a:gd name="connsiteY0" fmla="*/ 1418898 h 1458475"/>
                <a:gd name="connsiteX1" fmla="*/ 5888730 w 5888730"/>
                <a:gd name="connsiteY1" fmla="*/ 0 h 1458475"/>
                <a:gd name="connsiteX0" fmla="*/ 0 w 5888730"/>
                <a:gd name="connsiteY0" fmla="*/ 1418898 h 1451079"/>
                <a:gd name="connsiteX1" fmla="*/ 5888730 w 5888730"/>
                <a:gd name="connsiteY1" fmla="*/ 0 h 1451079"/>
                <a:gd name="connsiteX0" fmla="*/ 0 w 5940734"/>
                <a:gd name="connsiteY0" fmla="*/ 1505570 h 1505570"/>
                <a:gd name="connsiteX1" fmla="*/ 5940734 w 5940734"/>
                <a:gd name="connsiteY1" fmla="*/ 0 h 1505570"/>
                <a:gd name="connsiteX0" fmla="*/ 0 w 6105413"/>
                <a:gd name="connsiteY0" fmla="*/ 1691917 h 1691917"/>
                <a:gd name="connsiteX1" fmla="*/ 6105413 w 6105413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66084"/>
                <a:gd name="connsiteY0" fmla="*/ 1648580 h 1648580"/>
                <a:gd name="connsiteX1" fmla="*/ 6166084 w 6166084"/>
                <a:gd name="connsiteY1" fmla="*/ 0 h 1648580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200753"/>
                <a:gd name="connsiteY0" fmla="*/ 1752588 h 1752588"/>
                <a:gd name="connsiteX1" fmla="*/ 6200753 w 6200753"/>
                <a:gd name="connsiteY1" fmla="*/ 0 h 1752588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416174"/>
                <a:gd name="connsiteY0" fmla="*/ 2114281 h 2114281"/>
                <a:gd name="connsiteX1" fmla="*/ 6416174 w 6416174"/>
                <a:gd name="connsiteY1" fmla="*/ 0 h 2114281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59422"/>
                <a:gd name="connsiteY0" fmla="*/ 2253328 h 2253328"/>
                <a:gd name="connsiteX1" fmla="*/ 6459422 w 6459422"/>
                <a:gd name="connsiteY1" fmla="*/ 0 h 2253328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564454"/>
                <a:gd name="connsiteY0" fmla="*/ 2451036 h 2451036"/>
                <a:gd name="connsiteX1" fmla="*/ 6564454 w 6564454"/>
                <a:gd name="connsiteY1" fmla="*/ 0 h 2451036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670538"/>
                <a:gd name="connsiteY0" fmla="*/ 2619035 h 2619035"/>
                <a:gd name="connsiteX1" fmla="*/ 6670538 w 6670538"/>
                <a:gd name="connsiteY1" fmla="*/ 0 h 2619035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00059"/>
                <a:gd name="connsiteY0" fmla="*/ 2779541 h 2779541"/>
                <a:gd name="connsiteX1" fmla="*/ 6700059 w 6700059"/>
                <a:gd name="connsiteY1" fmla="*/ 0 h 2779541"/>
                <a:gd name="connsiteX0" fmla="*/ 0 w 6700059"/>
                <a:gd name="connsiteY0" fmla="*/ 2779541 h 2779541"/>
                <a:gd name="connsiteX1" fmla="*/ 6700059 w 6700059"/>
                <a:gd name="connsiteY1" fmla="*/ 0 h 2779541"/>
                <a:gd name="connsiteX0" fmla="*/ 0 w 6700059"/>
                <a:gd name="connsiteY0" fmla="*/ 2779541 h 2779541"/>
                <a:gd name="connsiteX1" fmla="*/ 6700059 w 6700059"/>
                <a:gd name="connsiteY1" fmla="*/ 0 h 277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0059" h="2779541">
                  <a:moveTo>
                    <a:pt x="0" y="2779541"/>
                  </a:moveTo>
                  <a:cubicBezTo>
                    <a:pt x="2497839" y="534256"/>
                    <a:pt x="5346741" y="2730857"/>
                    <a:pt x="6700059" y="0"/>
                  </a:cubicBezTo>
                </a:path>
              </a:pathLst>
            </a:custGeom>
            <a:noFill/>
            <a:ln w="3175">
              <a:gradFill flip="none" rotWithShape="1">
                <a:gsLst>
                  <a:gs pos="52000">
                    <a:schemeClr val="accent5">
                      <a:lumMod val="40000"/>
                      <a:lumOff val="60000"/>
                    </a:schemeClr>
                  </a:gs>
                  <a:gs pos="26000">
                    <a:schemeClr val="accent5"/>
                  </a:gs>
                  <a:gs pos="100000">
                    <a:schemeClr val="bg1">
                      <a:alpha val="0"/>
                    </a:schemeClr>
                  </a:gs>
                  <a:gs pos="77000">
                    <a:schemeClr val="accent5">
                      <a:lumMod val="20000"/>
                      <a:lumOff val="80000"/>
                      <a:alpha val="25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83" name="手繪多邊形 282"/>
            <p:cNvSpPr/>
            <p:nvPr userDrawn="1"/>
          </p:nvSpPr>
          <p:spPr>
            <a:xfrm>
              <a:off x="1166194" y="3845339"/>
              <a:ext cx="6916980" cy="3168312"/>
            </a:xfrm>
            <a:custGeom>
              <a:avLst/>
              <a:gdLst>
                <a:gd name="connsiteX0" fmla="*/ 0 w 325821"/>
                <a:gd name="connsiteY0" fmla="*/ 84857 h 84857"/>
                <a:gd name="connsiteX1" fmla="*/ 220718 w 325821"/>
                <a:gd name="connsiteY1" fmla="*/ 11284 h 84857"/>
                <a:gd name="connsiteX2" fmla="*/ 273269 w 325821"/>
                <a:gd name="connsiteY2" fmla="*/ 774 h 84857"/>
                <a:gd name="connsiteX3" fmla="*/ 325821 w 325821"/>
                <a:gd name="connsiteY3" fmla="*/ 774 h 8485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243910 w 6119193"/>
                <a:gd name="connsiteY0" fmla="*/ 1418897 h 1458754"/>
                <a:gd name="connsiteX1" fmla="*/ 464628 w 6119193"/>
                <a:gd name="connsiteY1" fmla="*/ 1345324 h 1458754"/>
                <a:gd name="connsiteX2" fmla="*/ 6119193 w 6119193"/>
                <a:gd name="connsiteY2" fmla="*/ 0 h 1458754"/>
                <a:gd name="connsiteX0" fmla="*/ 0 w 5875283"/>
                <a:gd name="connsiteY0" fmla="*/ 1418897 h 1418897"/>
                <a:gd name="connsiteX1" fmla="*/ 2688253 w 5875283"/>
                <a:gd name="connsiteY1" fmla="*/ 195600 h 1418897"/>
                <a:gd name="connsiteX2" fmla="*/ 5875283 w 5875283"/>
                <a:gd name="connsiteY2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82007"/>
                <a:gd name="connsiteY0" fmla="*/ 1398727 h 1398727"/>
                <a:gd name="connsiteX1" fmla="*/ 5882007 w 5882007"/>
                <a:gd name="connsiteY1" fmla="*/ 0 h 1398727"/>
                <a:gd name="connsiteX0" fmla="*/ 0 w 5882007"/>
                <a:gd name="connsiteY0" fmla="*/ 1398727 h 1448701"/>
                <a:gd name="connsiteX1" fmla="*/ 5882007 w 5882007"/>
                <a:gd name="connsiteY1" fmla="*/ 0 h 1448701"/>
                <a:gd name="connsiteX0" fmla="*/ 0 w 5888730"/>
                <a:gd name="connsiteY0" fmla="*/ 1418898 h 1458475"/>
                <a:gd name="connsiteX1" fmla="*/ 5888730 w 5888730"/>
                <a:gd name="connsiteY1" fmla="*/ 0 h 1458475"/>
                <a:gd name="connsiteX0" fmla="*/ 0 w 5888730"/>
                <a:gd name="connsiteY0" fmla="*/ 1418898 h 1451079"/>
                <a:gd name="connsiteX1" fmla="*/ 5888730 w 5888730"/>
                <a:gd name="connsiteY1" fmla="*/ 0 h 1451079"/>
                <a:gd name="connsiteX0" fmla="*/ 0 w 5940734"/>
                <a:gd name="connsiteY0" fmla="*/ 1505570 h 1505570"/>
                <a:gd name="connsiteX1" fmla="*/ 5940734 w 5940734"/>
                <a:gd name="connsiteY1" fmla="*/ 0 h 1505570"/>
                <a:gd name="connsiteX0" fmla="*/ 0 w 6105413"/>
                <a:gd name="connsiteY0" fmla="*/ 1691917 h 1691917"/>
                <a:gd name="connsiteX1" fmla="*/ 6105413 w 6105413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66084"/>
                <a:gd name="connsiteY0" fmla="*/ 1648580 h 1648580"/>
                <a:gd name="connsiteX1" fmla="*/ 6166084 w 6166084"/>
                <a:gd name="connsiteY1" fmla="*/ 0 h 1648580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200753"/>
                <a:gd name="connsiteY0" fmla="*/ 1752588 h 1752588"/>
                <a:gd name="connsiteX1" fmla="*/ 6200753 w 6200753"/>
                <a:gd name="connsiteY1" fmla="*/ 0 h 1752588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416174"/>
                <a:gd name="connsiteY0" fmla="*/ 2114281 h 2114281"/>
                <a:gd name="connsiteX1" fmla="*/ 6416174 w 6416174"/>
                <a:gd name="connsiteY1" fmla="*/ 0 h 2114281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59422"/>
                <a:gd name="connsiteY0" fmla="*/ 2253328 h 2253328"/>
                <a:gd name="connsiteX1" fmla="*/ 6459422 w 6459422"/>
                <a:gd name="connsiteY1" fmla="*/ 0 h 2253328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564454"/>
                <a:gd name="connsiteY0" fmla="*/ 2451036 h 2451036"/>
                <a:gd name="connsiteX1" fmla="*/ 6564454 w 6564454"/>
                <a:gd name="connsiteY1" fmla="*/ 0 h 2451036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670538"/>
                <a:gd name="connsiteY0" fmla="*/ 2619035 h 2619035"/>
                <a:gd name="connsiteX1" fmla="*/ 6670538 w 6670538"/>
                <a:gd name="connsiteY1" fmla="*/ 0 h 2619035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16980"/>
                <a:gd name="connsiteY0" fmla="*/ 3168312 h 3168312"/>
                <a:gd name="connsiteX1" fmla="*/ 6916980 w 6916980"/>
                <a:gd name="connsiteY1" fmla="*/ 0 h 3168312"/>
                <a:gd name="connsiteX0" fmla="*/ 0 w 6916980"/>
                <a:gd name="connsiteY0" fmla="*/ 3168312 h 3168312"/>
                <a:gd name="connsiteX1" fmla="*/ 6916980 w 6916980"/>
                <a:gd name="connsiteY1" fmla="*/ 0 h 3168312"/>
                <a:gd name="connsiteX0" fmla="*/ 0 w 6916980"/>
                <a:gd name="connsiteY0" fmla="*/ 3168312 h 3168312"/>
                <a:gd name="connsiteX1" fmla="*/ 6916980 w 6916980"/>
                <a:gd name="connsiteY1" fmla="*/ 0 h 316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16980" h="3168312">
                  <a:moveTo>
                    <a:pt x="0" y="3168312"/>
                  </a:moveTo>
                  <a:cubicBezTo>
                    <a:pt x="2531886" y="349094"/>
                    <a:pt x="5541964" y="2853729"/>
                    <a:pt x="6916980" y="0"/>
                  </a:cubicBezTo>
                </a:path>
              </a:pathLst>
            </a:custGeom>
            <a:noFill/>
            <a:ln w="3175">
              <a:gradFill flip="none" rotWithShape="1">
                <a:gsLst>
                  <a:gs pos="52000">
                    <a:schemeClr val="accent5">
                      <a:lumMod val="40000"/>
                      <a:lumOff val="60000"/>
                    </a:schemeClr>
                  </a:gs>
                  <a:gs pos="26000">
                    <a:schemeClr val="accent5"/>
                  </a:gs>
                  <a:gs pos="100000">
                    <a:schemeClr val="bg1">
                      <a:alpha val="0"/>
                    </a:schemeClr>
                  </a:gs>
                  <a:gs pos="77000">
                    <a:schemeClr val="accent5">
                      <a:lumMod val="20000"/>
                      <a:lumOff val="80000"/>
                      <a:alpha val="25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84" name="手繪多邊形 283"/>
            <p:cNvSpPr/>
            <p:nvPr userDrawn="1"/>
          </p:nvSpPr>
          <p:spPr>
            <a:xfrm>
              <a:off x="1088372" y="3861673"/>
              <a:ext cx="7046041" cy="3481546"/>
            </a:xfrm>
            <a:custGeom>
              <a:avLst/>
              <a:gdLst>
                <a:gd name="connsiteX0" fmla="*/ 0 w 325821"/>
                <a:gd name="connsiteY0" fmla="*/ 84857 h 84857"/>
                <a:gd name="connsiteX1" fmla="*/ 220718 w 325821"/>
                <a:gd name="connsiteY1" fmla="*/ 11284 h 84857"/>
                <a:gd name="connsiteX2" fmla="*/ 273269 w 325821"/>
                <a:gd name="connsiteY2" fmla="*/ 774 h 84857"/>
                <a:gd name="connsiteX3" fmla="*/ 325821 w 325821"/>
                <a:gd name="connsiteY3" fmla="*/ 774 h 8485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243910 w 6119193"/>
                <a:gd name="connsiteY0" fmla="*/ 1418897 h 1458754"/>
                <a:gd name="connsiteX1" fmla="*/ 464628 w 6119193"/>
                <a:gd name="connsiteY1" fmla="*/ 1345324 h 1458754"/>
                <a:gd name="connsiteX2" fmla="*/ 6119193 w 6119193"/>
                <a:gd name="connsiteY2" fmla="*/ 0 h 1458754"/>
                <a:gd name="connsiteX0" fmla="*/ 0 w 5875283"/>
                <a:gd name="connsiteY0" fmla="*/ 1418897 h 1418897"/>
                <a:gd name="connsiteX1" fmla="*/ 2688253 w 5875283"/>
                <a:gd name="connsiteY1" fmla="*/ 195600 h 1418897"/>
                <a:gd name="connsiteX2" fmla="*/ 5875283 w 5875283"/>
                <a:gd name="connsiteY2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82007"/>
                <a:gd name="connsiteY0" fmla="*/ 1398727 h 1398727"/>
                <a:gd name="connsiteX1" fmla="*/ 5882007 w 5882007"/>
                <a:gd name="connsiteY1" fmla="*/ 0 h 1398727"/>
                <a:gd name="connsiteX0" fmla="*/ 0 w 5882007"/>
                <a:gd name="connsiteY0" fmla="*/ 1398727 h 1448701"/>
                <a:gd name="connsiteX1" fmla="*/ 5882007 w 5882007"/>
                <a:gd name="connsiteY1" fmla="*/ 0 h 1448701"/>
                <a:gd name="connsiteX0" fmla="*/ 0 w 5888730"/>
                <a:gd name="connsiteY0" fmla="*/ 1418898 h 1458475"/>
                <a:gd name="connsiteX1" fmla="*/ 5888730 w 5888730"/>
                <a:gd name="connsiteY1" fmla="*/ 0 h 1458475"/>
                <a:gd name="connsiteX0" fmla="*/ 0 w 5888730"/>
                <a:gd name="connsiteY0" fmla="*/ 1418898 h 1451079"/>
                <a:gd name="connsiteX1" fmla="*/ 5888730 w 5888730"/>
                <a:gd name="connsiteY1" fmla="*/ 0 h 1451079"/>
                <a:gd name="connsiteX0" fmla="*/ 0 w 5940734"/>
                <a:gd name="connsiteY0" fmla="*/ 1505570 h 1505570"/>
                <a:gd name="connsiteX1" fmla="*/ 5940734 w 5940734"/>
                <a:gd name="connsiteY1" fmla="*/ 0 h 1505570"/>
                <a:gd name="connsiteX0" fmla="*/ 0 w 6105413"/>
                <a:gd name="connsiteY0" fmla="*/ 1691917 h 1691917"/>
                <a:gd name="connsiteX1" fmla="*/ 6105413 w 6105413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66084"/>
                <a:gd name="connsiteY0" fmla="*/ 1648580 h 1648580"/>
                <a:gd name="connsiteX1" fmla="*/ 6166084 w 6166084"/>
                <a:gd name="connsiteY1" fmla="*/ 0 h 1648580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200753"/>
                <a:gd name="connsiteY0" fmla="*/ 1752588 h 1752588"/>
                <a:gd name="connsiteX1" fmla="*/ 6200753 w 6200753"/>
                <a:gd name="connsiteY1" fmla="*/ 0 h 1752588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416174"/>
                <a:gd name="connsiteY0" fmla="*/ 2114281 h 2114281"/>
                <a:gd name="connsiteX1" fmla="*/ 6416174 w 6416174"/>
                <a:gd name="connsiteY1" fmla="*/ 0 h 2114281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59422"/>
                <a:gd name="connsiteY0" fmla="*/ 2253328 h 2253328"/>
                <a:gd name="connsiteX1" fmla="*/ 6459422 w 6459422"/>
                <a:gd name="connsiteY1" fmla="*/ 0 h 2253328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564454"/>
                <a:gd name="connsiteY0" fmla="*/ 2451036 h 2451036"/>
                <a:gd name="connsiteX1" fmla="*/ 6564454 w 6564454"/>
                <a:gd name="connsiteY1" fmla="*/ 0 h 2451036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670538"/>
                <a:gd name="connsiteY0" fmla="*/ 2619035 h 2619035"/>
                <a:gd name="connsiteX1" fmla="*/ 6670538 w 6670538"/>
                <a:gd name="connsiteY1" fmla="*/ 0 h 2619035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7006144"/>
                <a:gd name="connsiteY0" fmla="*/ 3265924 h 3265924"/>
                <a:gd name="connsiteX1" fmla="*/ 7006144 w 7006144"/>
                <a:gd name="connsiteY1" fmla="*/ 0 h 3265924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46041"/>
                <a:gd name="connsiteY0" fmla="*/ 3481546 h 3481546"/>
                <a:gd name="connsiteX1" fmla="*/ 7046041 w 7046041"/>
                <a:gd name="connsiteY1" fmla="*/ 0 h 3481546"/>
                <a:gd name="connsiteX0" fmla="*/ 0 w 7046041"/>
                <a:gd name="connsiteY0" fmla="*/ 3481546 h 3481546"/>
                <a:gd name="connsiteX1" fmla="*/ 7046041 w 7046041"/>
                <a:gd name="connsiteY1" fmla="*/ 0 h 3481546"/>
                <a:gd name="connsiteX0" fmla="*/ 0 w 7046041"/>
                <a:gd name="connsiteY0" fmla="*/ 3481546 h 3481546"/>
                <a:gd name="connsiteX1" fmla="*/ 7046041 w 7046041"/>
                <a:gd name="connsiteY1" fmla="*/ 0 h 3481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6041" h="3481546">
                  <a:moveTo>
                    <a:pt x="0" y="3481546"/>
                  </a:moveTo>
                  <a:cubicBezTo>
                    <a:pt x="2405427" y="248903"/>
                    <a:pt x="5748542" y="2875916"/>
                    <a:pt x="7046041" y="0"/>
                  </a:cubicBezTo>
                </a:path>
              </a:pathLst>
            </a:custGeom>
            <a:noFill/>
            <a:ln w="3175">
              <a:gradFill flip="none" rotWithShape="1">
                <a:gsLst>
                  <a:gs pos="52000">
                    <a:schemeClr val="accent5">
                      <a:lumMod val="40000"/>
                      <a:lumOff val="60000"/>
                    </a:schemeClr>
                  </a:gs>
                  <a:gs pos="26000">
                    <a:schemeClr val="accent5"/>
                  </a:gs>
                  <a:gs pos="100000">
                    <a:schemeClr val="bg1">
                      <a:alpha val="0"/>
                    </a:schemeClr>
                  </a:gs>
                  <a:gs pos="77000">
                    <a:schemeClr val="accent5">
                      <a:lumMod val="20000"/>
                      <a:lumOff val="80000"/>
                      <a:alpha val="25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85" name="手繪多邊形 284"/>
            <p:cNvSpPr/>
            <p:nvPr userDrawn="1"/>
          </p:nvSpPr>
          <p:spPr>
            <a:xfrm>
              <a:off x="1014822" y="3872519"/>
              <a:ext cx="7168241" cy="3869218"/>
            </a:xfrm>
            <a:custGeom>
              <a:avLst/>
              <a:gdLst>
                <a:gd name="connsiteX0" fmla="*/ 0 w 325821"/>
                <a:gd name="connsiteY0" fmla="*/ 84857 h 84857"/>
                <a:gd name="connsiteX1" fmla="*/ 220718 w 325821"/>
                <a:gd name="connsiteY1" fmla="*/ 11284 h 84857"/>
                <a:gd name="connsiteX2" fmla="*/ 273269 w 325821"/>
                <a:gd name="connsiteY2" fmla="*/ 774 h 84857"/>
                <a:gd name="connsiteX3" fmla="*/ 325821 w 325821"/>
                <a:gd name="connsiteY3" fmla="*/ 774 h 8485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243910 w 6119193"/>
                <a:gd name="connsiteY0" fmla="*/ 1418897 h 1458754"/>
                <a:gd name="connsiteX1" fmla="*/ 464628 w 6119193"/>
                <a:gd name="connsiteY1" fmla="*/ 1345324 h 1458754"/>
                <a:gd name="connsiteX2" fmla="*/ 6119193 w 6119193"/>
                <a:gd name="connsiteY2" fmla="*/ 0 h 1458754"/>
                <a:gd name="connsiteX0" fmla="*/ 0 w 5875283"/>
                <a:gd name="connsiteY0" fmla="*/ 1418897 h 1418897"/>
                <a:gd name="connsiteX1" fmla="*/ 2688253 w 5875283"/>
                <a:gd name="connsiteY1" fmla="*/ 195600 h 1418897"/>
                <a:gd name="connsiteX2" fmla="*/ 5875283 w 5875283"/>
                <a:gd name="connsiteY2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82007"/>
                <a:gd name="connsiteY0" fmla="*/ 1398727 h 1398727"/>
                <a:gd name="connsiteX1" fmla="*/ 5882007 w 5882007"/>
                <a:gd name="connsiteY1" fmla="*/ 0 h 1398727"/>
                <a:gd name="connsiteX0" fmla="*/ 0 w 5882007"/>
                <a:gd name="connsiteY0" fmla="*/ 1398727 h 1448701"/>
                <a:gd name="connsiteX1" fmla="*/ 5882007 w 5882007"/>
                <a:gd name="connsiteY1" fmla="*/ 0 h 1448701"/>
                <a:gd name="connsiteX0" fmla="*/ 0 w 5888730"/>
                <a:gd name="connsiteY0" fmla="*/ 1418898 h 1458475"/>
                <a:gd name="connsiteX1" fmla="*/ 5888730 w 5888730"/>
                <a:gd name="connsiteY1" fmla="*/ 0 h 1458475"/>
                <a:gd name="connsiteX0" fmla="*/ 0 w 5888730"/>
                <a:gd name="connsiteY0" fmla="*/ 1418898 h 1451079"/>
                <a:gd name="connsiteX1" fmla="*/ 5888730 w 5888730"/>
                <a:gd name="connsiteY1" fmla="*/ 0 h 1451079"/>
                <a:gd name="connsiteX0" fmla="*/ 0 w 5940734"/>
                <a:gd name="connsiteY0" fmla="*/ 1505570 h 1505570"/>
                <a:gd name="connsiteX1" fmla="*/ 5940734 w 5940734"/>
                <a:gd name="connsiteY1" fmla="*/ 0 h 1505570"/>
                <a:gd name="connsiteX0" fmla="*/ 0 w 6105413"/>
                <a:gd name="connsiteY0" fmla="*/ 1691917 h 1691917"/>
                <a:gd name="connsiteX1" fmla="*/ 6105413 w 6105413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66084"/>
                <a:gd name="connsiteY0" fmla="*/ 1648580 h 1648580"/>
                <a:gd name="connsiteX1" fmla="*/ 6166084 w 6166084"/>
                <a:gd name="connsiteY1" fmla="*/ 0 h 1648580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200753"/>
                <a:gd name="connsiteY0" fmla="*/ 1752588 h 1752588"/>
                <a:gd name="connsiteX1" fmla="*/ 6200753 w 6200753"/>
                <a:gd name="connsiteY1" fmla="*/ 0 h 1752588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416174"/>
                <a:gd name="connsiteY0" fmla="*/ 2114281 h 2114281"/>
                <a:gd name="connsiteX1" fmla="*/ 6416174 w 6416174"/>
                <a:gd name="connsiteY1" fmla="*/ 0 h 2114281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59422"/>
                <a:gd name="connsiteY0" fmla="*/ 2253328 h 2253328"/>
                <a:gd name="connsiteX1" fmla="*/ 6459422 w 6459422"/>
                <a:gd name="connsiteY1" fmla="*/ 0 h 2253328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564454"/>
                <a:gd name="connsiteY0" fmla="*/ 2451036 h 2451036"/>
                <a:gd name="connsiteX1" fmla="*/ 6564454 w 6564454"/>
                <a:gd name="connsiteY1" fmla="*/ 0 h 2451036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670538"/>
                <a:gd name="connsiteY0" fmla="*/ 2619035 h 2619035"/>
                <a:gd name="connsiteX1" fmla="*/ 6670538 w 6670538"/>
                <a:gd name="connsiteY1" fmla="*/ 0 h 2619035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7006144"/>
                <a:gd name="connsiteY0" fmla="*/ 3265924 h 3265924"/>
                <a:gd name="connsiteX1" fmla="*/ 7006144 w 7006144"/>
                <a:gd name="connsiteY1" fmla="*/ 0 h 3265924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585168 h 3585168"/>
                <a:gd name="connsiteX1" fmla="*/ 7083965 w 7083965"/>
                <a:gd name="connsiteY1" fmla="*/ 0 h 3585168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168241"/>
                <a:gd name="connsiteY0" fmla="*/ 3869218 h 3869218"/>
                <a:gd name="connsiteX1" fmla="*/ 7168241 w 7168241"/>
                <a:gd name="connsiteY1" fmla="*/ 0 h 3869218"/>
                <a:gd name="connsiteX0" fmla="*/ 0 w 7168241"/>
                <a:gd name="connsiteY0" fmla="*/ 3869218 h 3869218"/>
                <a:gd name="connsiteX1" fmla="*/ 7168241 w 7168241"/>
                <a:gd name="connsiteY1" fmla="*/ 0 h 3869218"/>
                <a:gd name="connsiteX0" fmla="*/ 0 w 7168241"/>
                <a:gd name="connsiteY0" fmla="*/ 3869218 h 3869218"/>
                <a:gd name="connsiteX1" fmla="*/ 7168241 w 7168241"/>
                <a:gd name="connsiteY1" fmla="*/ 0 h 3869218"/>
                <a:gd name="connsiteX0" fmla="*/ 0 w 7168241"/>
                <a:gd name="connsiteY0" fmla="*/ 3869218 h 3869218"/>
                <a:gd name="connsiteX1" fmla="*/ 7168241 w 7168241"/>
                <a:gd name="connsiteY1" fmla="*/ 0 h 3869218"/>
                <a:gd name="connsiteX0" fmla="*/ 0 w 7168241"/>
                <a:gd name="connsiteY0" fmla="*/ 3869218 h 3869218"/>
                <a:gd name="connsiteX1" fmla="*/ 7168241 w 7168241"/>
                <a:gd name="connsiteY1" fmla="*/ 0 h 3869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8241" h="3869218">
                  <a:moveTo>
                    <a:pt x="0" y="3869218"/>
                  </a:moveTo>
                  <a:cubicBezTo>
                    <a:pt x="2230809" y="148599"/>
                    <a:pt x="5839944" y="2979296"/>
                    <a:pt x="7168241" y="0"/>
                  </a:cubicBezTo>
                </a:path>
              </a:pathLst>
            </a:custGeom>
            <a:noFill/>
            <a:ln w="3175">
              <a:gradFill flip="none" rotWithShape="1">
                <a:gsLst>
                  <a:gs pos="52000">
                    <a:schemeClr val="accent5">
                      <a:lumMod val="40000"/>
                      <a:lumOff val="60000"/>
                    </a:schemeClr>
                  </a:gs>
                  <a:gs pos="26000">
                    <a:schemeClr val="accent5"/>
                  </a:gs>
                  <a:gs pos="100000">
                    <a:schemeClr val="bg1">
                      <a:alpha val="0"/>
                    </a:schemeClr>
                  </a:gs>
                  <a:gs pos="77000">
                    <a:schemeClr val="accent5">
                      <a:lumMod val="20000"/>
                      <a:lumOff val="80000"/>
                      <a:alpha val="25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86" name="手繪多邊形 285"/>
            <p:cNvSpPr/>
            <p:nvPr userDrawn="1"/>
          </p:nvSpPr>
          <p:spPr>
            <a:xfrm>
              <a:off x="939979" y="3878577"/>
              <a:ext cx="7314157" cy="4326527"/>
            </a:xfrm>
            <a:custGeom>
              <a:avLst/>
              <a:gdLst>
                <a:gd name="connsiteX0" fmla="*/ 0 w 325821"/>
                <a:gd name="connsiteY0" fmla="*/ 84857 h 84857"/>
                <a:gd name="connsiteX1" fmla="*/ 220718 w 325821"/>
                <a:gd name="connsiteY1" fmla="*/ 11284 h 84857"/>
                <a:gd name="connsiteX2" fmla="*/ 273269 w 325821"/>
                <a:gd name="connsiteY2" fmla="*/ 774 h 84857"/>
                <a:gd name="connsiteX3" fmla="*/ 325821 w 325821"/>
                <a:gd name="connsiteY3" fmla="*/ 774 h 8485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243910 w 6119193"/>
                <a:gd name="connsiteY0" fmla="*/ 1418897 h 1458754"/>
                <a:gd name="connsiteX1" fmla="*/ 464628 w 6119193"/>
                <a:gd name="connsiteY1" fmla="*/ 1345324 h 1458754"/>
                <a:gd name="connsiteX2" fmla="*/ 6119193 w 6119193"/>
                <a:gd name="connsiteY2" fmla="*/ 0 h 1458754"/>
                <a:gd name="connsiteX0" fmla="*/ 0 w 5875283"/>
                <a:gd name="connsiteY0" fmla="*/ 1418897 h 1418897"/>
                <a:gd name="connsiteX1" fmla="*/ 2688253 w 5875283"/>
                <a:gd name="connsiteY1" fmla="*/ 195600 h 1418897"/>
                <a:gd name="connsiteX2" fmla="*/ 5875283 w 5875283"/>
                <a:gd name="connsiteY2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82007"/>
                <a:gd name="connsiteY0" fmla="*/ 1398727 h 1398727"/>
                <a:gd name="connsiteX1" fmla="*/ 5882007 w 5882007"/>
                <a:gd name="connsiteY1" fmla="*/ 0 h 1398727"/>
                <a:gd name="connsiteX0" fmla="*/ 0 w 5882007"/>
                <a:gd name="connsiteY0" fmla="*/ 1398727 h 1448701"/>
                <a:gd name="connsiteX1" fmla="*/ 5882007 w 5882007"/>
                <a:gd name="connsiteY1" fmla="*/ 0 h 1448701"/>
                <a:gd name="connsiteX0" fmla="*/ 0 w 5888730"/>
                <a:gd name="connsiteY0" fmla="*/ 1418898 h 1458475"/>
                <a:gd name="connsiteX1" fmla="*/ 5888730 w 5888730"/>
                <a:gd name="connsiteY1" fmla="*/ 0 h 1458475"/>
                <a:gd name="connsiteX0" fmla="*/ 0 w 5888730"/>
                <a:gd name="connsiteY0" fmla="*/ 1418898 h 1451079"/>
                <a:gd name="connsiteX1" fmla="*/ 5888730 w 5888730"/>
                <a:gd name="connsiteY1" fmla="*/ 0 h 1451079"/>
                <a:gd name="connsiteX0" fmla="*/ 0 w 5940734"/>
                <a:gd name="connsiteY0" fmla="*/ 1505570 h 1505570"/>
                <a:gd name="connsiteX1" fmla="*/ 5940734 w 5940734"/>
                <a:gd name="connsiteY1" fmla="*/ 0 h 1505570"/>
                <a:gd name="connsiteX0" fmla="*/ 0 w 6105413"/>
                <a:gd name="connsiteY0" fmla="*/ 1691917 h 1691917"/>
                <a:gd name="connsiteX1" fmla="*/ 6105413 w 6105413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66084"/>
                <a:gd name="connsiteY0" fmla="*/ 1648580 h 1648580"/>
                <a:gd name="connsiteX1" fmla="*/ 6166084 w 6166084"/>
                <a:gd name="connsiteY1" fmla="*/ 0 h 1648580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200753"/>
                <a:gd name="connsiteY0" fmla="*/ 1752588 h 1752588"/>
                <a:gd name="connsiteX1" fmla="*/ 6200753 w 6200753"/>
                <a:gd name="connsiteY1" fmla="*/ 0 h 1752588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416174"/>
                <a:gd name="connsiteY0" fmla="*/ 2114281 h 2114281"/>
                <a:gd name="connsiteX1" fmla="*/ 6416174 w 6416174"/>
                <a:gd name="connsiteY1" fmla="*/ 0 h 2114281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59422"/>
                <a:gd name="connsiteY0" fmla="*/ 2253328 h 2253328"/>
                <a:gd name="connsiteX1" fmla="*/ 6459422 w 6459422"/>
                <a:gd name="connsiteY1" fmla="*/ 0 h 2253328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564454"/>
                <a:gd name="connsiteY0" fmla="*/ 2451036 h 2451036"/>
                <a:gd name="connsiteX1" fmla="*/ 6564454 w 6564454"/>
                <a:gd name="connsiteY1" fmla="*/ 0 h 2451036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670538"/>
                <a:gd name="connsiteY0" fmla="*/ 2619035 h 2619035"/>
                <a:gd name="connsiteX1" fmla="*/ 6670538 w 6670538"/>
                <a:gd name="connsiteY1" fmla="*/ 0 h 2619035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7006144"/>
                <a:gd name="connsiteY0" fmla="*/ 3265924 h 3265924"/>
                <a:gd name="connsiteX1" fmla="*/ 7006144 w 7006144"/>
                <a:gd name="connsiteY1" fmla="*/ 0 h 3265924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585168 h 3585168"/>
                <a:gd name="connsiteX1" fmla="*/ 7083965 w 7083965"/>
                <a:gd name="connsiteY1" fmla="*/ 0 h 3585168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162835"/>
                <a:gd name="connsiteY0" fmla="*/ 4001887 h 4001887"/>
                <a:gd name="connsiteX1" fmla="*/ 7162835 w 7162835"/>
                <a:gd name="connsiteY1" fmla="*/ 0 h 4001887"/>
                <a:gd name="connsiteX0" fmla="*/ 0 w 7341114"/>
                <a:gd name="connsiteY0" fmla="*/ 4283683 h 4283683"/>
                <a:gd name="connsiteX1" fmla="*/ 7341114 w 7341114"/>
                <a:gd name="connsiteY1" fmla="*/ 0 h 4283683"/>
                <a:gd name="connsiteX0" fmla="*/ 0 w 7341114"/>
                <a:gd name="connsiteY0" fmla="*/ 4283683 h 4283683"/>
                <a:gd name="connsiteX1" fmla="*/ 7341114 w 7341114"/>
                <a:gd name="connsiteY1" fmla="*/ 0 h 4283683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23301"/>
                <a:gd name="connsiteY0" fmla="*/ 4312811 h 4312811"/>
                <a:gd name="connsiteX1" fmla="*/ 7323301 w 7323301"/>
                <a:gd name="connsiteY1" fmla="*/ 0 h 4312811"/>
                <a:gd name="connsiteX0" fmla="*/ 0 w 7323301"/>
                <a:gd name="connsiteY0" fmla="*/ 4312811 h 4312811"/>
                <a:gd name="connsiteX1" fmla="*/ 7323301 w 7323301"/>
                <a:gd name="connsiteY1" fmla="*/ 0 h 4312811"/>
                <a:gd name="connsiteX0" fmla="*/ 0 w 7350733"/>
                <a:gd name="connsiteY0" fmla="*/ 4312811 h 4312811"/>
                <a:gd name="connsiteX1" fmla="*/ 7350733 w 7350733"/>
                <a:gd name="connsiteY1" fmla="*/ 0 h 4312811"/>
                <a:gd name="connsiteX0" fmla="*/ 0 w 7314157"/>
                <a:gd name="connsiteY0" fmla="*/ 4326527 h 4326527"/>
                <a:gd name="connsiteX1" fmla="*/ 7314157 w 7314157"/>
                <a:gd name="connsiteY1" fmla="*/ 0 h 4326527"/>
                <a:gd name="connsiteX0" fmla="*/ 0 w 7314157"/>
                <a:gd name="connsiteY0" fmla="*/ 4326527 h 4326527"/>
                <a:gd name="connsiteX1" fmla="*/ 7314157 w 7314157"/>
                <a:gd name="connsiteY1" fmla="*/ 0 h 432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14157" h="4326527">
                  <a:moveTo>
                    <a:pt x="0" y="4326527"/>
                  </a:moveTo>
                  <a:cubicBezTo>
                    <a:pt x="1975712" y="73279"/>
                    <a:pt x="6011518" y="3048828"/>
                    <a:pt x="7314157" y="0"/>
                  </a:cubicBezTo>
                </a:path>
              </a:pathLst>
            </a:custGeom>
            <a:noFill/>
            <a:ln w="3175">
              <a:gradFill flip="none" rotWithShape="1">
                <a:gsLst>
                  <a:gs pos="52000">
                    <a:schemeClr val="accent5">
                      <a:lumMod val="40000"/>
                      <a:lumOff val="60000"/>
                    </a:schemeClr>
                  </a:gs>
                  <a:gs pos="26000">
                    <a:schemeClr val="accent5"/>
                  </a:gs>
                  <a:gs pos="100000">
                    <a:schemeClr val="bg1">
                      <a:alpha val="0"/>
                    </a:schemeClr>
                  </a:gs>
                  <a:gs pos="77000">
                    <a:schemeClr val="accent5">
                      <a:lumMod val="20000"/>
                      <a:lumOff val="80000"/>
                      <a:alpha val="25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87" name="手繪多邊形 286"/>
            <p:cNvSpPr/>
            <p:nvPr userDrawn="1"/>
          </p:nvSpPr>
          <p:spPr>
            <a:xfrm>
              <a:off x="1100445" y="3882491"/>
              <a:ext cx="7216423" cy="4354375"/>
            </a:xfrm>
            <a:custGeom>
              <a:avLst/>
              <a:gdLst>
                <a:gd name="connsiteX0" fmla="*/ 0 w 325821"/>
                <a:gd name="connsiteY0" fmla="*/ 84857 h 84857"/>
                <a:gd name="connsiteX1" fmla="*/ 220718 w 325821"/>
                <a:gd name="connsiteY1" fmla="*/ 11284 h 84857"/>
                <a:gd name="connsiteX2" fmla="*/ 273269 w 325821"/>
                <a:gd name="connsiteY2" fmla="*/ 774 h 84857"/>
                <a:gd name="connsiteX3" fmla="*/ 325821 w 325821"/>
                <a:gd name="connsiteY3" fmla="*/ 774 h 8485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243910 w 6119193"/>
                <a:gd name="connsiteY0" fmla="*/ 1418897 h 1458754"/>
                <a:gd name="connsiteX1" fmla="*/ 464628 w 6119193"/>
                <a:gd name="connsiteY1" fmla="*/ 1345324 h 1458754"/>
                <a:gd name="connsiteX2" fmla="*/ 6119193 w 6119193"/>
                <a:gd name="connsiteY2" fmla="*/ 0 h 1458754"/>
                <a:gd name="connsiteX0" fmla="*/ 0 w 5875283"/>
                <a:gd name="connsiteY0" fmla="*/ 1418897 h 1418897"/>
                <a:gd name="connsiteX1" fmla="*/ 2688253 w 5875283"/>
                <a:gd name="connsiteY1" fmla="*/ 195600 h 1418897"/>
                <a:gd name="connsiteX2" fmla="*/ 5875283 w 5875283"/>
                <a:gd name="connsiteY2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82007"/>
                <a:gd name="connsiteY0" fmla="*/ 1398727 h 1398727"/>
                <a:gd name="connsiteX1" fmla="*/ 5882007 w 5882007"/>
                <a:gd name="connsiteY1" fmla="*/ 0 h 1398727"/>
                <a:gd name="connsiteX0" fmla="*/ 0 w 5882007"/>
                <a:gd name="connsiteY0" fmla="*/ 1398727 h 1448701"/>
                <a:gd name="connsiteX1" fmla="*/ 5882007 w 5882007"/>
                <a:gd name="connsiteY1" fmla="*/ 0 h 1448701"/>
                <a:gd name="connsiteX0" fmla="*/ 0 w 5888730"/>
                <a:gd name="connsiteY0" fmla="*/ 1418898 h 1458475"/>
                <a:gd name="connsiteX1" fmla="*/ 5888730 w 5888730"/>
                <a:gd name="connsiteY1" fmla="*/ 0 h 1458475"/>
                <a:gd name="connsiteX0" fmla="*/ 0 w 5888730"/>
                <a:gd name="connsiteY0" fmla="*/ 1418898 h 1451079"/>
                <a:gd name="connsiteX1" fmla="*/ 5888730 w 5888730"/>
                <a:gd name="connsiteY1" fmla="*/ 0 h 1451079"/>
                <a:gd name="connsiteX0" fmla="*/ 0 w 5940734"/>
                <a:gd name="connsiteY0" fmla="*/ 1505570 h 1505570"/>
                <a:gd name="connsiteX1" fmla="*/ 5940734 w 5940734"/>
                <a:gd name="connsiteY1" fmla="*/ 0 h 1505570"/>
                <a:gd name="connsiteX0" fmla="*/ 0 w 6105413"/>
                <a:gd name="connsiteY0" fmla="*/ 1691917 h 1691917"/>
                <a:gd name="connsiteX1" fmla="*/ 6105413 w 6105413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66084"/>
                <a:gd name="connsiteY0" fmla="*/ 1648580 h 1648580"/>
                <a:gd name="connsiteX1" fmla="*/ 6166084 w 6166084"/>
                <a:gd name="connsiteY1" fmla="*/ 0 h 1648580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200753"/>
                <a:gd name="connsiteY0" fmla="*/ 1752588 h 1752588"/>
                <a:gd name="connsiteX1" fmla="*/ 6200753 w 6200753"/>
                <a:gd name="connsiteY1" fmla="*/ 0 h 1752588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416174"/>
                <a:gd name="connsiteY0" fmla="*/ 2114281 h 2114281"/>
                <a:gd name="connsiteX1" fmla="*/ 6416174 w 6416174"/>
                <a:gd name="connsiteY1" fmla="*/ 0 h 2114281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59422"/>
                <a:gd name="connsiteY0" fmla="*/ 2253328 h 2253328"/>
                <a:gd name="connsiteX1" fmla="*/ 6459422 w 6459422"/>
                <a:gd name="connsiteY1" fmla="*/ 0 h 2253328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564454"/>
                <a:gd name="connsiteY0" fmla="*/ 2451036 h 2451036"/>
                <a:gd name="connsiteX1" fmla="*/ 6564454 w 6564454"/>
                <a:gd name="connsiteY1" fmla="*/ 0 h 2451036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670538"/>
                <a:gd name="connsiteY0" fmla="*/ 2619035 h 2619035"/>
                <a:gd name="connsiteX1" fmla="*/ 6670538 w 6670538"/>
                <a:gd name="connsiteY1" fmla="*/ 0 h 2619035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7006144"/>
                <a:gd name="connsiteY0" fmla="*/ 3265924 h 3265924"/>
                <a:gd name="connsiteX1" fmla="*/ 7006144 w 7006144"/>
                <a:gd name="connsiteY1" fmla="*/ 0 h 3265924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585168 h 3585168"/>
                <a:gd name="connsiteX1" fmla="*/ 7083965 w 7083965"/>
                <a:gd name="connsiteY1" fmla="*/ 0 h 3585168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162835"/>
                <a:gd name="connsiteY0" fmla="*/ 4001887 h 4001887"/>
                <a:gd name="connsiteX1" fmla="*/ 7162835 w 7162835"/>
                <a:gd name="connsiteY1" fmla="*/ 0 h 4001887"/>
                <a:gd name="connsiteX0" fmla="*/ 0 w 7341114"/>
                <a:gd name="connsiteY0" fmla="*/ 4283683 h 4283683"/>
                <a:gd name="connsiteX1" fmla="*/ 7341114 w 7341114"/>
                <a:gd name="connsiteY1" fmla="*/ 0 h 4283683"/>
                <a:gd name="connsiteX0" fmla="*/ 0 w 7341114"/>
                <a:gd name="connsiteY0" fmla="*/ 4283683 h 4283683"/>
                <a:gd name="connsiteX1" fmla="*/ 7341114 w 7341114"/>
                <a:gd name="connsiteY1" fmla="*/ 0 h 4283683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23301"/>
                <a:gd name="connsiteY0" fmla="*/ 4312811 h 4312811"/>
                <a:gd name="connsiteX1" fmla="*/ 7323301 w 7323301"/>
                <a:gd name="connsiteY1" fmla="*/ 0 h 4312811"/>
                <a:gd name="connsiteX0" fmla="*/ 0 w 7323301"/>
                <a:gd name="connsiteY0" fmla="*/ 4312811 h 4312811"/>
                <a:gd name="connsiteX1" fmla="*/ 7323301 w 7323301"/>
                <a:gd name="connsiteY1" fmla="*/ 0 h 4312811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6423" h="4354375">
                  <a:moveTo>
                    <a:pt x="0" y="4354375"/>
                  </a:moveTo>
                  <a:cubicBezTo>
                    <a:pt x="1975712" y="101127"/>
                    <a:pt x="5879244" y="3175054"/>
                    <a:pt x="7216423" y="0"/>
                  </a:cubicBezTo>
                </a:path>
              </a:pathLst>
            </a:custGeom>
            <a:noFill/>
            <a:ln w="3175">
              <a:gradFill flip="none" rotWithShape="1">
                <a:gsLst>
                  <a:gs pos="52000">
                    <a:schemeClr val="accent5">
                      <a:lumMod val="40000"/>
                      <a:lumOff val="60000"/>
                    </a:schemeClr>
                  </a:gs>
                  <a:gs pos="26000">
                    <a:schemeClr val="accent5"/>
                  </a:gs>
                  <a:gs pos="100000">
                    <a:schemeClr val="bg1">
                      <a:alpha val="0"/>
                    </a:schemeClr>
                  </a:gs>
                  <a:gs pos="77000">
                    <a:schemeClr val="accent5">
                      <a:lumMod val="20000"/>
                      <a:lumOff val="80000"/>
                      <a:alpha val="25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88" name="手繪多邊形 287"/>
            <p:cNvSpPr/>
            <p:nvPr userDrawn="1"/>
          </p:nvSpPr>
          <p:spPr>
            <a:xfrm>
              <a:off x="1190455" y="3903746"/>
              <a:ext cx="7171205" cy="4419689"/>
            </a:xfrm>
            <a:custGeom>
              <a:avLst/>
              <a:gdLst>
                <a:gd name="connsiteX0" fmla="*/ 0 w 325821"/>
                <a:gd name="connsiteY0" fmla="*/ 84857 h 84857"/>
                <a:gd name="connsiteX1" fmla="*/ 220718 w 325821"/>
                <a:gd name="connsiteY1" fmla="*/ 11284 h 84857"/>
                <a:gd name="connsiteX2" fmla="*/ 273269 w 325821"/>
                <a:gd name="connsiteY2" fmla="*/ 774 h 84857"/>
                <a:gd name="connsiteX3" fmla="*/ 325821 w 325821"/>
                <a:gd name="connsiteY3" fmla="*/ 774 h 8485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243910 w 6119193"/>
                <a:gd name="connsiteY0" fmla="*/ 1418897 h 1458754"/>
                <a:gd name="connsiteX1" fmla="*/ 464628 w 6119193"/>
                <a:gd name="connsiteY1" fmla="*/ 1345324 h 1458754"/>
                <a:gd name="connsiteX2" fmla="*/ 6119193 w 6119193"/>
                <a:gd name="connsiteY2" fmla="*/ 0 h 1458754"/>
                <a:gd name="connsiteX0" fmla="*/ 0 w 5875283"/>
                <a:gd name="connsiteY0" fmla="*/ 1418897 h 1418897"/>
                <a:gd name="connsiteX1" fmla="*/ 2688253 w 5875283"/>
                <a:gd name="connsiteY1" fmla="*/ 195600 h 1418897"/>
                <a:gd name="connsiteX2" fmla="*/ 5875283 w 5875283"/>
                <a:gd name="connsiteY2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82007"/>
                <a:gd name="connsiteY0" fmla="*/ 1398727 h 1398727"/>
                <a:gd name="connsiteX1" fmla="*/ 5882007 w 5882007"/>
                <a:gd name="connsiteY1" fmla="*/ 0 h 1398727"/>
                <a:gd name="connsiteX0" fmla="*/ 0 w 5882007"/>
                <a:gd name="connsiteY0" fmla="*/ 1398727 h 1448701"/>
                <a:gd name="connsiteX1" fmla="*/ 5882007 w 5882007"/>
                <a:gd name="connsiteY1" fmla="*/ 0 h 1448701"/>
                <a:gd name="connsiteX0" fmla="*/ 0 w 5888730"/>
                <a:gd name="connsiteY0" fmla="*/ 1418898 h 1458475"/>
                <a:gd name="connsiteX1" fmla="*/ 5888730 w 5888730"/>
                <a:gd name="connsiteY1" fmla="*/ 0 h 1458475"/>
                <a:gd name="connsiteX0" fmla="*/ 0 w 5888730"/>
                <a:gd name="connsiteY0" fmla="*/ 1418898 h 1451079"/>
                <a:gd name="connsiteX1" fmla="*/ 5888730 w 5888730"/>
                <a:gd name="connsiteY1" fmla="*/ 0 h 1451079"/>
                <a:gd name="connsiteX0" fmla="*/ 0 w 5940734"/>
                <a:gd name="connsiteY0" fmla="*/ 1505570 h 1505570"/>
                <a:gd name="connsiteX1" fmla="*/ 5940734 w 5940734"/>
                <a:gd name="connsiteY1" fmla="*/ 0 h 1505570"/>
                <a:gd name="connsiteX0" fmla="*/ 0 w 6105413"/>
                <a:gd name="connsiteY0" fmla="*/ 1691917 h 1691917"/>
                <a:gd name="connsiteX1" fmla="*/ 6105413 w 6105413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66084"/>
                <a:gd name="connsiteY0" fmla="*/ 1648580 h 1648580"/>
                <a:gd name="connsiteX1" fmla="*/ 6166084 w 6166084"/>
                <a:gd name="connsiteY1" fmla="*/ 0 h 1648580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200753"/>
                <a:gd name="connsiteY0" fmla="*/ 1752588 h 1752588"/>
                <a:gd name="connsiteX1" fmla="*/ 6200753 w 6200753"/>
                <a:gd name="connsiteY1" fmla="*/ 0 h 1752588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416174"/>
                <a:gd name="connsiteY0" fmla="*/ 2114281 h 2114281"/>
                <a:gd name="connsiteX1" fmla="*/ 6416174 w 6416174"/>
                <a:gd name="connsiteY1" fmla="*/ 0 h 2114281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59422"/>
                <a:gd name="connsiteY0" fmla="*/ 2253328 h 2253328"/>
                <a:gd name="connsiteX1" fmla="*/ 6459422 w 6459422"/>
                <a:gd name="connsiteY1" fmla="*/ 0 h 2253328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564454"/>
                <a:gd name="connsiteY0" fmla="*/ 2451036 h 2451036"/>
                <a:gd name="connsiteX1" fmla="*/ 6564454 w 6564454"/>
                <a:gd name="connsiteY1" fmla="*/ 0 h 2451036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670538"/>
                <a:gd name="connsiteY0" fmla="*/ 2619035 h 2619035"/>
                <a:gd name="connsiteX1" fmla="*/ 6670538 w 6670538"/>
                <a:gd name="connsiteY1" fmla="*/ 0 h 2619035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7006144"/>
                <a:gd name="connsiteY0" fmla="*/ 3265924 h 3265924"/>
                <a:gd name="connsiteX1" fmla="*/ 7006144 w 7006144"/>
                <a:gd name="connsiteY1" fmla="*/ 0 h 3265924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585168 h 3585168"/>
                <a:gd name="connsiteX1" fmla="*/ 7083965 w 7083965"/>
                <a:gd name="connsiteY1" fmla="*/ 0 h 3585168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162835"/>
                <a:gd name="connsiteY0" fmla="*/ 4001887 h 4001887"/>
                <a:gd name="connsiteX1" fmla="*/ 7162835 w 7162835"/>
                <a:gd name="connsiteY1" fmla="*/ 0 h 4001887"/>
                <a:gd name="connsiteX0" fmla="*/ 0 w 7341114"/>
                <a:gd name="connsiteY0" fmla="*/ 4283683 h 4283683"/>
                <a:gd name="connsiteX1" fmla="*/ 7341114 w 7341114"/>
                <a:gd name="connsiteY1" fmla="*/ 0 h 4283683"/>
                <a:gd name="connsiteX0" fmla="*/ 0 w 7341114"/>
                <a:gd name="connsiteY0" fmla="*/ 4283683 h 4283683"/>
                <a:gd name="connsiteX1" fmla="*/ 7341114 w 7341114"/>
                <a:gd name="connsiteY1" fmla="*/ 0 h 4283683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23301"/>
                <a:gd name="connsiteY0" fmla="*/ 4312811 h 4312811"/>
                <a:gd name="connsiteX1" fmla="*/ 7323301 w 7323301"/>
                <a:gd name="connsiteY1" fmla="*/ 0 h 4312811"/>
                <a:gd name="connsiteX0" fmla="*/ 0 w 7323301"/>
                <a:gd name="connsiteY0" fmla="*/ 4312811 h 4312811"/>
                <a:gd name="connsiteX1" fmla="*/ 7323301 w 7323301"/>
                <a:gd name="connsiteY1" fmla="*/ 0 h 4312811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171205"/>
                <a:gd name="connsiteY0" fmla="*/ 4419689 h 4419689"/>
                <a:gd name="connsiteX1" fmla="*/ 7171205 w 7171205"/>
                <a:gd name="connsiteY1" fmla="*/ 0 h 4419689"/>
                <a:gd name="connsiteX0" fmla="*/ 0 w 7171205"/>
                <a:gd name="connsiteY0" fmla="*/ 4419689 h 4419689"/>
                <a:gd name="connsiteX1" fmla="*/ 7171205 w 7171205"/>
                <a:gd name="connsiteY1" fmla="*/ 0 h 4419689"/>
                <a:gd name="connsiteX0" fmla="*/ 0 w 7171205"/>
                <a:gd name="connsiteY0" fmla="*/ 4419689 h 4419689"/>
                <a:gd name="connsiteX1" fmla="*/ 7171205 w 7171205"/>
                <a:gd name="connsiteY1" fmla="*/ 0 h 4419689"/>
                <a:gd name="connsiteX0" fmla="*/ 0 w 7171205"/>
                <a:gd name="connsiteY0" fmla="*/ 4419689 h 4419689"/>
                <a:gd name="connsiteX1" fmla="*/ 7171205 w 7171205"/>
                <a:gd name="connsiteY1" fmla="*/ 0 h 441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71205" h="4419689">
                  <a:moveTo>
                    <a:pt x="0" y="4419689"/>
                  </a:moveTo>
                  <a:cubicBezTo>
                    <a:pt x="1965664" y="136296"/>
                    <a:pt x="5823978" y="3215247"/>
                    <a:pt x="7171205" y="0"/>
                  </a:cubicBezTo>
                </a:path>
              </a:pathLst>
            </a:custGeom>
            <a:noFill/>
            <a:ln w="3175">
              <a:gradFill flip="none" rotWithShape="1">
                <a:gsLst>
                  <a:gs pos="52000">
                    <a:schemeClr val="accent5">
                      <a:lumMod val="40000"/>
                      <a:lumOff val="60000"/>
                    </a:schemeClr>
                  </a:gs>
                  <a:gs pos="26000">
                    <a:schemeClr val="accent5"/>
                  </a:gs>
                  <a:gs pos="100000">
                    <a:schemeClr val="bg1">
                      <a:alpha val="0"/>
                    </a:schemeClr>
                  </a:gs>
                  <a:gs pos="77000">
                    <a:schemeClr val="accent5">
                      <a:lumMod val="20000"/>
                      <a:lumOff val="80000"/>
                      <a:alpha val="25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89" name="手繪多邊形 288"/>
            <p:cNvSpPr/>
            <p:nvPr userDrawn="1"/>
          </p:nvSpPr>
          <p:spPr>
            <a:xfrm>
              <a:off x="1322365" y="3907525"/>
              <a:ext cx="7085794" cy="4490027"/>
            </a:xfrm>
            <a:custGeom>
              <a:avLst/>
              <a:gdLst>
                <a:gd name="connsiteX0" fmla="*/ 0 w 325821"/>
                <a:gd name="connsiteY0" fmla="*/ 84857 h 84857"/>
                <a:gd name="connsiteX1" fmla="*/ 220718 w 325821"/>
                <a:gd name="connsiteY1" fmla="*/ 11284 h 84857"/>
                <a:gd name="connsiteX2" fmla="*/ 273269 w 325821"/>
                <a:gd name="connsiteY2" fmla="*/ 774 h 84857"/>
                <a:gd name="connsiteX3" fmla="*/ 325821 w 325821"/>
                <a:gd name="connsiteY3" fmla="*/ 774 h 8485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243910 w 6119193"/>
                <a:gd name="connsiteY0" fmla="*/ 1418897 h 1458754"/>
                <a:gd name="connsiteX1" fmla="*/ 464628 w 6119193"/>
                <a:gd name="connsiteY1" fmla="*/ 1345324 h 1458754"/>
                <a:gd name="connsiteX2" fmla="*/ 6119193 w 6119193"/>
                <a:gd name="connsiteY2" fmla="*/ 0 h 1458754"/>
                <a:gd name="connsiteX0" fmla="*/ 0 w 5875283"/>
                <a:gd name="connsiteY0" fmla="*/ 1418897 h 1418897"/>
                <a:gd name="connsiteX1" fmla="*/ 2688253 w 5875283"/>
                <a:gd name="connsiteY1" fmla="*/ 195600 h 1418897"/>
                <a:gd name="connsiteX2" fmla="*/ 5875283 w 5875283"/>
                <a:gd name="connsiteY2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82007"/>
                <a:gd name="connsiteY0" fmla="*/ 1398727 h 1398727"/>
                <a:gd name="connsiteX1" fmla="*/ 5882007 w 5882007"/>
                <a:gd name="connsiteY1" fmla="*/ 0 h 1398727"/>
                <a:gd name="connsiteX0" fmla="*/ 0 w 5882007"/>
                <a:gd name="connsiteY0" fmla="*/ 1398727 h 1448701"/>
                <a:gd name="connsiteX1" fmla="*/ 5882007 w 5882007"/>
                <a:gd name="connsiteY1" fmla="*/ 0 h 1448701"/>
                <a:gd name="connsiteX0" fmla="*/ 0 w 5888730"/>
                <a:gd name="connsiteY0" fmla="*/ 1418898 h 1458475"/>
                <a:gd name="connsiteX1" fmla="*/ 5888730 w 5888730"/>
                <a:gd name="connsiteY1" fmla="*/ 0 h 1458475"/>
                <a:gd name="connsiteX0" fmla="*/ 0 w 5888730"/>
                <a:gd name="connsiteY0" fmla="*/ 1418898 h 1451079"/>
                <a:gd name="connsiteX1" fmla="*/ 5888730 w 5888730"/>
                <a:gd name="connsiteY1" fmla="*/ 0 h 1451079"/>
                <a:gd name="connsiteX0" fmla="*/ 0 w 5940734"/>
                <a:gd name="connsiteY0" fmla="*/ 1505570 h 1505570"/>
                <a:gd name="connsiteX1" fmla="*/ 5940734 w 5940734"/>
                <a:gd name="connsiteY1" fmla="*/ 0 h 1505570"/>
                <a:gd name="connsiteX0" fmla="*/ 0 w 6105413"/>
                <a:gd name="connsiteY0" fmla="*/ 1691917 h 1691917"/>
                <a:gd name="connsiteX1" fmla="*/ 6105413 w 6105413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66084"/>
                <a:gd name="connsiteY0" fmla="*/ 1648580 h 1648580"/>
                <a:gd name="connsiteX1" fmla="*/ 6166084 w 6166084"/>
                <a:gd name="connsiteY1" fmla="*/ 0 h 1648580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200753"/>
                <a:gd name="connsiteY0" fmla="*/ 1752588 h 1752588"/>
                <a:gd name="connsiteX1" fmla="*/ 6200753 w 6200753"/>
                <a:gd name="connsiteY1" fmla="*/ 0 h 1752588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416174"/>
                <a:gd name="connsiteY0" fmla="*/ 2114281 h 2114281"/>
                <a:gd name="connsiteX1" fmla="*/ 6416174 w 6416174"/>
                <a:gd name="connsiteY1" fmla="*/ 0 h 2114281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59422"/>
                <a:gd name="connsiteY0" fmla="*/ 2253328 h 2253328"/>
                <a:gd name="connsiteX1" fmla="*/ 6459422 w 6459422"/>
                <a:gd name="connsiteY1" fmla="*/ 0 h 2253328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564454"/>
                <a:gd name="connsiteY0" fmla="*/ 2451036 h 2451036"/>
                <a:gd name="connsiteX1" fmla="*/ 6564454 w 6564454"/>
                <a:gd name="connsiteY1" fmla="*/ 0 h 2451036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670538"/>
                <a:gd name="connsiteY0" fmla="*/ 2619035 h 2619035"/>
                <a:gd name="connsiteX1" fmla="*/ 6670538 w 6670538"/>
                <a:gd name="connsiteY1" fmla="*/ 0 h 2619035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7006144"/>
                <a:gd name="connsiteY0" fmla="*/ 3265924 h 3265924"/>
                <a:gd name="connsiteX1" fmla="*/ 7006144 w 7006144"/>
                <a:gd name="connsiteY1" fmla="*/ 0 h 3265924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585168 h 3585168"/>
                <a:gd name="connsiteX1" fmla="*/ 7083965 w 7083965"/>
                <a:gd name="connsiteY1" fmla="*/ 0 h 3585168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162835"/>
                <a:gd name="connsiteY0" fmla="*/ 4001887 h 4001887"/>
                <a:gd name="connsiteX1" fmla="*/ 7162835 w 7162835"/>
                <a:gd name="connsiteY1" fmla="*/ 0 h 4001887"/>
                <a:gd name="connsiteX0" fmla="*/ 0 w 7341114"/>
                <a:gd name="connsiteY0" fmla="*/ 4283683 h 4283683"/>
                <a:gd name="connsiteX1" fmla="*/ 7341114 w 7341114"/>
                <a:gd name="connsiteY1" fmla="*/ 0 h 4283683"/>
                <a:gd name="connsiteX0" fmla="*/ 0 w 7341114"/>
                <a:gd name="connsiteY0" fmla="*/ 4283683 h 4283683"/>
                <a:gd name="connsiteX1" fmla="*/ 7341114 w 7341114"/>
                <a:gd name="connsiteY1" fmla="*/ 0 h 4283683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23301"/>
                <a:gd name="connsiteY0" fmla="*/ 4312811 h 4312811"/>
                <a:gd name="connsiteX1" fmla="*/ 7323301 w 7323301"/>
                <a:gd name="connsiteY1" fmla="*/ 0 h 4312811"/>
                <a:gd name="connsiteX0" fmla="*/ 0 w 7323301"/>
                <a:gd name="connsiteY0" fmla="*/ 4312811 h 4312811"/>
                <a:gd name="connsiteX1" fmla="*/ 7323301 w 7323301"/>
                <a:gd name="connsiteY1" fmla="*/ 0 h 4312811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171205"/>
                <a:gd name="connsiteY0" fmla="*/ 4419689 h 4419689"/>
                <a:gd name="connsiteX1" fmla="*/ 7171205 w 7171205"/>
                <a:gd name="connsiteY1" fmla="*/ 0 h 4419689"/>
                <a:gd name="connsiteX0" fmla="*/ 0 w 7171205"/>
                <a:gd name="connsiteY0" fmla="*/ 4419689 h 4419689"/>
                <a:gd name="connsiteX1" fmla="*/ 7171205 w 7171205"/>
                <a:gd name="connsiteY1" fmla="*/ 0 h 4419689"/>
                <a:gd name="connsiteX0" fmla="*/ 0 w 7171205"/>
                <a:gd name="connsiteY0" fmla="*/ 4419689 h 4419689"/>
                <a:gd name="connsiteX1" fmla="*/ 7171205 w 7171205"/>
                <a:gd name="connsiteY1" fmla="*/ 0 h 4419689"/>
                <a:gd name="connsiteX0" fmla="*/ 0 w 7171205"/>
                <a:gd name="connsiteY0" fmla="*/ 4419689 h 4419689"/>
                <a:gd name="connsiteX1" fmla="*/ 7171205 w 7171205"/>
                <a:gd name="connsiteY1" fmla="*/ 0 h 4419689"/>
                <a:gd name="connsiteX0" fmla="*/ 0 w 7085794"/>
                <a:gd name="connsiteY0" fmla="*/ 4490027 h 4490027"/>
                <a:gd name="connsiteX1" fmla="*/ 7085794 w 7085794"/>
                <a:gd name="connsiteY1" fmla="*/ 0 h 4490027"/>
                <a:gd name="connsiteX0" fmla="*/ 0 w 7085794"/>
                <a:gd name="connsiteY0" fmla="*/ 4490027 h 4490027"/>
                <a:gd name="connsiteX1" fmla="*/ 7085794 w 7085794"/>
                <a:gd name="connsiteY1" fmla="*/ 0 h 4490027"/>
                <a:gd name="connsiteX0" fmla="*/ 0 w 7085794"/>
                <a:gd name="connsiteY0" fmla="*/ 4490027 h 4490027"/>
                <a:gd name="connsiteX1" fmla="*/ 7085794 w 7085794"/>
                <a:gd name="connsiteY1" fmla="*/ 0 h 449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85794" h="4490027">
                  <a:moveTo>
                    <a:pt x="0" y="4490027"/>
                  </a:moveTo>
                  <a:cubicBezTo>
                    <a:pt x="1965664" y="206634"/>
                    <a:pt x="5708422" y="3220271"/>
                    <a:pt x="7085794" y="0"/>
                  </a:cubicBezTo>
                </a:path>
              </a:pathLst>
            </a:custGeom>
            <a:noFill/>
            <a:ln w="3175">
              <a:gradFill flip="none" rotWithShape="1">
                <a:gsLst>
                  <a:gs pos="52000">
                    <a:schemeClr val="accent5">
                      <a:lumMod val="40000"/>
                      <a:lumOff val="60000"/>
                    </a:schemeClr>
                  </a:gs>
                  <a:gs pos="26000">
                    <a:schemeClr val="accent5"/>
                  </a:gs>
                  <a:gs pos="100000">
                    <a:schemeClr val="bg1">
                      <a:alpha val="0"/>
                    </a:schemeClr>
                  </a:gs>
                  <a:gs pos="77000">
                    <a:schemeClr val="accent5">
                      <a:lumMod val="20000"/>
                      <a:lumOff val="80000"/>
                      <a:alpha val="25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90" name="手繪多邊形 289"/>
            <p:cNvSpPr/>
            <p:nvPr userDrawn="1"/>
          </p:nvSpPr>
          <p:spPr>
            <a:xfrm>
              <a:off x="1460485" y="3922598"/>
              <a:ext cx="6985312" cy="4515148"/>
            </a:xfrm>
            <a:custGeom>
              <a:avLst/>
              <a:gdLst>
                <a:gd name="connsiteX0" fmla="*/ 0 w 325821"/>
                <a:gd name="connsiteY0" fmla="*/ 84857 h 84857"/>
                <a:gd name="connsiteX1" fmla="*/ 220718 w 325821"/>
                <a:gd name="connsiteY1" fmla="*/ 11284 h 84857"/>
                <a:gd name="connsiteX2" fmla="*/ 273269 w 325821"/>
                <a:gd name="connsiteY2" fmla="*/ 774 h 84857"/>
                <a:gd name="connsiteX3" fmla="*/ 325821 w 325821"/>
                <a:gd name="connsiteY3" fmla="*/ 774 h 8485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243910 w 6119193"/>
                <a:gd name="connsiteY0" fmla="*/ 1418897 h 1458754"/>
                <a:gd name="connsiteX1" fmla="*/ 464628 w 6119193"/>
                <a:gd name="connsiteY1" fmla="*/ 1345324 h 1458754"/>
                <a:gd name="connsiteX2" fmla="*/ 6119193 w 6119193"/>
                <a:gd name="connsiteY2" fmla="*/ 0 h 1458754"/>
                <a:gd name="connsiteX0" fmla="*/ 0 w 5875283"/>
                <a:gd name="connsiteY0" fmla="*/ 1418897 h 1418897"/>
                <a:gd name="connsiteX1" fmla="*/ 2688253 w 5875283"/>
                <a:gd name="connsiteY1" fmla="*/ 195600 h 1418897"/>
                <a:gd name="connsiteX2" fmla="*/ 5875283 w 5875283"/>
                <a:gd name="connsiteY2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82007"/>
                <a:gd name="connsiteY0" fmla="*/ 1398727 h 1398727"/>
                <a:gd name="connsiteX1" fmla="*/ 5882007 w 5882007"/>
                <a:gd name="connsiteY1" fmla="*/ 0 h 1398727"/>
                <a:gd name="connsiteX0" fmla="*/ 0 w 5882007"/>
                <a:gd name="connsiteY0" fmla="*/ 1398727 h 1448701"/>
                <a:gd name="connsiteX1" fmla="*/ 5882007 w 5882007"/>
                <a:gd name="connsiteY1" fmla="*/ 0 h 1448701"/>
                <a:gd name="connsiteX0" fmla="*/ 0 w 5888730"/>
                <a:gd name="connsiteY0" fmla="*/ 1418898 h 1458475"/>
                <a:gd name="connsiteX1" fmla="*/ 5888730 w 5888730"/>
                <a:gd name="connsiteY1" fmla="*/ 0 h 1458475"/>
                <a:gd name="connsiteX0" fmla="*/ 0 w 5888730"/>
                <a:gd name="connsiteY0" fmla="*/ 1418898 h 1451079"/>
                <a:gd name="connsiteX1" fmla="*/ 5888730 w 5888730"/>
                <a:gd name="connsiteY1" fmla="*/ 0 h 1451079"/>
                <a:gd name="connsiteX0" fmla="*/ 0 w 5940734"/>
                <a:gd name="connsiteY0" fmla="*/ 1505570 h 1505570"/>
                <a:gd name="connsiteX1" fmla="*/ 5940734 w 5940734"/>
                <a:gd name="connsiteY1" fmla="*/ 0 h 1505570"/>
                <a:gd name="connsiteX0" fmla="*/ 0 w 6105413"/>
                <a:gd name="connsiteY0" fmla="*/ 1691917 h 1691917"/>
                <a:gd name="connsiteX1" fmla="*/ 6105413 w 6105413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66084"/>
                <a:gd name="connsiteY0" fmla="*/ 1648580 h 1648580"/>
                <a:gd name="connsiteX1" fmla="*/ 6166084 w 6166084"/>
                <a:gd name="connsiteY1" fmla="*/ 0 h 1648580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200753"/>
                <a:gd name="connsiteY0" fmla="*/ 1752588 h 1752588"/>
                <a:gd name="connsiteX1" fmla="*/ 6200753 w 6200753"/>
                <a:gd name="connsiteY1" fmla="*/ 0 h 1752588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416174"/>
                <a:gd name="connsiteY0" fmla="*/ 2114281 h 2114281"/>
                <a:gd name="connsiteX1" fmla="*/ 6416174 w 6416174"/>
                <a:gd name="connsiteY1" fmla="*/ 0 h 2114281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59422"/>
                <a:gd name="connsiteY0" fmla="*/ 2253328 h 2253328"/>
                <a:gd name="connsiteX1" fmla="*/ 6459422 w 6459422"/>
                <a:gd name="connsiteY1" fmla="*/ 0 h 2253328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564454"/>
                <a:gd name="connsiteY0" fmla="*/ 2451036 h 2451036"/>
                <a:gd name="connsiteX1" fmla="*/ 6564454 w 6564454"/>
                <a:gd name="connsiteY1" fmla="*/ 0 h 2451036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670538"/>
                <a:gd name="connsiteY0" fmla="*/ 2619035 h 2619035"/>
                <a:gd name="connsiteX1" fmla="*/ 6670538 w 6670538"/>
                <a:gd name="connsiteY1" fmla="*/ 0 h 2619035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7006144"/>
                <a:gd name="connsiteY0" fmla="*/ 3265924 h 3265924"/>
                <a:gd name="connsiteX1" fmla="*/ 7006144 w 7006144"/>
                <a:gd name="connsiteY1" fmla="*/ 0 h 3265924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585168 h 3585168"/>
                <a:gd name="connsiteX1" fmla="*/ 7083965 w 7083965"/>
                <a:gd name="connsiteY1" fmla="*/ 0 h 3585168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162835"/>
                <a:gd name="connsiteY0" fmla="*/ 4001887 h 4001887"/>
                <a:gd name="connsiteX1" fmla="*/ 7162835 w 7162835"/>
                <a:gd name="connsiteY1" fmla="*/ 0 h 4001887"/>
                <a:gd name="connsiteX0" fmla="*/ 0 w 7341114"/>
                <a:gd name="connsiteY0" fmla="*/ 4283683 h 4283683"/>
                <a:gd name="connsiteX1" fmla="*/ 7341114 w 7341114"/>
                <a:gd name="connsiteY1" fmla="*/ 0 h 4283683"/>
                <a:gd name="connsiteX0" fmla="*/ 0 w 7341114"/>
                <a:gd name="connsiteY0" fmla="*/ 4283683 h 4283683"/>
                <a:gd name="connsiteX1" fmla="*/ 7341114 w 7341114"/>
                <a:gd name="connsiteY1" fmla="*/ 0 h 4283683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23301"/>
                <a:gd name="connsiteY0" fmla="*/ 4312811 h 4312811"/>
                <a:gd name="connsiteX1" fmla="*/ 7323301 w 7323301"/>
                <a:gd name="connsiteY1" fmla="*/ 0 h 4312811"/>
                <a:gd name="connsiteX0" fmla="*/ 0 w 7323301"/>
                <a:gd name="connsiteY0" fmla="*/ 4312811 h 4312811"/>
                <a:gd name="connsiteX1" fmla="*/ 7323301 w 7323301"/>
                <a:gd name="connsiteY1" fmla="*/ 0 h 4312811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171205"/>
                <a:gd name="connsiteY0" fmla="*/ 4419689 h 4419689"/>
                <a:gd name="connsiteX1" fmla="*/ 7171205 w 7171205"/>
                <a:gd name="connsiteY1" fmla="*/ 0 h 4419689"/>
                <a:gd name="connsiteX0" fmla="*/ 0 w 7171205"/>
                <a:gd name="connsiteY0" fmla="*/ 4419689 h 4419689"/>
                <a:gd name="connsiteX1" fmla="*/ 7171205 w 7171205"/>
                <a:gd name="connsiteY1" fmla="*/ 0 h 4419689"/>
                <a:gd name="connsiteX0" fmla="*/ 0 w 7171205"/>
                <a:gd name="connsiteY0" fmla="*/ 4419689 h 4419689"/>
                <a:gd name="connsiteX1" fmla="*/ 7171205 w 7171205"/>
                <a:gd name="connsiteY1" fmla="*/ 0 h 4419689"/>
                <a:gd name="connsiteX0" fmla="*/ 0 w 7171205"/>
                <a:gd name="connsiteY0" fmla="*/ 4419689 h 4419689"/>
                <a:gd name="connsiteX1" fmla="*/ 7171205 w 7171205"/>
                <a:gd name="connsiteY1" fmla="*/ 0 h 4419689"/>
                <a:gd name="connsiteX0" fmla="*/ 0 w 7085794"/>
                <a:gd name="connsiteY0" fmla="*/ 4490027 h 4490027"/>
                <a:gd name="connsiteX1" fmla="*/ 7085794 w 7085794"/>
                <a:gd name="connsiteY1" fmla="*/ 0 h 4490027"/>
                <a:gd name="connsiteX0" fmla="*/ 0 w 7085794"/>
                <a:gd name="connsiteY0" fmla="*/ 4490027 h 4490027"/>
                <a:gd name="connsiteX1" fmla="*/ 7085794 w 7085794"/>
                <a:gd name="connsiteY1" fmla="*/ 0 h 4490027"/>
                <a:gd name="connsiteX0" fmla="*/ 0 w 7085794"/>
                <a:gd name="connsiteY0" fmla="*/ 4490027 h 4490027"/>
                <a:gd name="connsiteX1" fmla="*/ 7085794 w 7085794"/>
                <a:gd name="connsiteY1" fmla="*/ 0 h 4490027"/>
                <a:gd name="connsiteX0" fmla="*/ 0 w 7020480"/>
                <a:gd name="connsiteY0" fmla="*/ 4510124 h 4510124"/>
                <a:gd name="connsiteX1" fmla="*/ 7020480 w 7020480"/>
                <a:gd name="connsiteY1" fmla="*/ 0 h 4510124"/>
                <a:gd name="connsiteX0" fmla="*/ 0 w 7005408"/>
                <a:gd name="connsiteY0" fmla="*/ 4510124 h 4510124"/>
                <a:gd name="connsiteX1" fmla="*/ 7005408 w 7005408"/>
                <a:gd name="connsiteY1" fmla="*/ 0 h 4510124"/>
                <a:gd name="connsiteX0" fmla="*/ 0 w 6985312"/>
                <a:gd name="connsiteY0" fmla="*/ 4515148 h 4515148"/>
                <a:gd name="connsiteX1" fmla="*/ 6985312 w 6985312"/>
                <a:gd name="connsiteY1" fmla="*/ 0 h 4515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85312" h="4515148">
                  <a:moveTo>
                    <a:pt x="0" y="4515148"/>
                  </a:moveTo>
                  <a:cubicBezTo>
                    <a:pt x="1965664" y="231755"/>
                    <a:pt x="5607940" y="3220271"/>
                    <a:pt x="6985312" y="0"/>
                  </a:cubicBezTo>
                </a:path>
              </a:pathLst>
            </a:custGeom>
            <a:noFill/>
            <a:ln w="3175">
              <a:gradFill flip="none" rotWithShape="1">
                <a:gsLst>
                  <a:gs pos="52000">
                    <a:schemeClr val="accent5">
                      <a:lumMod val="40000"/>
                      <a:lumOff val="60000"/>
                    </a:schemeClr>
                  </a:gs>
                  <a:gs pos="26000">
                    <a:schemeClr val="accent5"/>
                  </a:gs>
                  <a:gs pos="100000">
                    <a:schemeClr val="bg1">
                      <a:alpha val="0"/>
                    </a:schemeClr>
                  </a:gs>
                  <a:gs pos="77000">
                    <a:schemeClr val="accent5">
                      <a:lumMod val="20000"/>
                      <a:lumOff val="80000"/>
                      <a:alpha val="25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91" name="手繪多邊形 290"/>
            <p:cNvSpPr/>
            <p:nvPr userDrawn="1"/>
          </p:nvSpPr>
          <p:spPr>
            <a:xfrm>
              <a:off x="1589669" y="3924803"/>
              <a:ext cx="6909950" cy="4575438"/>
            </a:xfrm>
            <a:custGeom>
              <a:avLst/>
              <a:gdLst>
                <a:gd name="connsiteX0" fmla="*/ 0 w 325821"/>
                <a:gd name="connsiteY0" fmla="*/ 84857 h 84857"/>
                <a:gd name="connsiteX1" fmla="*/ 220718 w 325821"/>
                <a:gd name="connsiteY1" fmla="*/ 11284 h 84857"/>
                <a:gd name="connsiteX2" fmla="*/ 273269 w 325821"/>
                <a:gd name="connsiteY2" fmla="*/ 774 h 84857"/>
                <a:gd name="connsiteX3" fmla="*/ 325821 w 325821"/>
                <a:gd name="connsiteY3" fmla="*/ 774 h 8485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155596 w 6030879"/>
                <a:gd name="connsiteY0" fmla="*/ 1418897 h 1436337"/>
                <a:gd name="connsiteX1" fmla="*/ 376314 w 6030879"/>
                <a:gd name="connsiteY1" fmla="*/ 1345324 h 1436337"/>
                <a:gd name="connsiteX2" fmla="*/ 428865 w 6030879"/>
                <a:gd name="connsiteY2" fmla="*/ 1334814 h 1436337"/>
                <a:gd name="connsiteX3" fmla="*/ 6030879 w 6030879"/>
                <a:gd name="connsiteY3" fmla="*/ 0 h 1436337"/>
                <a:gd name="connsiteX0" fmla="*/ 243910 w 6119193"/>
                <a:gd name="connsiteY0" fmla="*/ 1418897 h 1458754"/>
                <a:gd name="connsiteX1" fmla="*/ 464628 w 6119193"/>
                <a:gd name="connsiteY1" fmla="*/ 1345324 h 1458754"/>
                <a:gd name="connsiteX2" fmla="*/ 6119193 w 6119193"/>
                <a:gd name="connsiteY2" fmla="*/ 0 h 1458754"/>
                <a:gd name="connsiteX0" fmla="*/ 0 w 5875283"/>
                <a:gd name="connsiteY0" fmla="*/ 1418897 h 1418897"/>
                <a:gd name="connsiteX1" fmla="*/ 2688253 w 5875283"/>
                <a:gd name="connsiteY1" fmla="*/ 195600 h 1418897"/>
                <a:gd name="connsiteX2" fmla="*/ 5875283 w 5875283"/>
                <a:gd name="connsiteY2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75283"/>
                <a:gd name="connsiteY0" fmla="*/ 1418897 h 1418897"/>
                <a:gd name="connsiteX1" fmla="*/ 5875283 w 5875283"/>
                <a:gd name="connsiteY1" fmla="*/ 0 h 1418897"/>
                <a:gd name="connsiteX0" fmla="*/ 0 w 5882007"/>
                <a:gd name="connsiteY0" fmla="*/ 1398727 h 1398727"/>
                <a:gd name="connsiteX1" fmla="*/ 5882007 w 5882007"/>
                <a:gd name="connsiteY1" fmla="*/ 0 h 1398727"/>
                <a:gd name="connsiteX0" fmla="*/ 0 w 5882007"/>
                <a:gd name="connsiteY0" fmla="*/ 1398727 h 1448701"/>
                <a:gd name="connsiteX1" fmla="*/ 5882007 w 5882007"/>
                <a:gd name="connsiteY1" fmla="*/ 0 h 1448701"/>
                <a:gd name="connsiteX0" fmla="*/ 0 w 5888730"/>
                <a:gd name="connsiteY0" fmla="*/ 1418898 h 1458475"/>
                <a:gd name="connsiteX1" fmla="*/ 5888730 w 5888730"/>
                <a:gd name="connsiteY1" fmla="*/ 0 h 1458475"/>
                <a:gd name="connsiteX0" fmla="*/ 0 w 5888730"/>
                <a:gd name="connsiteY0" fmla="*/ 1418898 h 1451079"/>
                <a:gd name="connsiteX1" fmla="*/ 5888730 w 5888730"/>
                <a:gd name="connsiteY1" fmla="*/ 0 h 1451079"/>
                <a:gd name="connsiteX0" fmla="*/ 0 w 5940734"/>
                <a:gd name="connsiteY0" fmla="*/ 1505570 h 1505570"/>
                <a:gd name="connsiteX1" fmla="*/ 5940734 w 5940734"/>
                <a:gd name="connsiteY1" fmla="*/ 0 h 1505570"/>
                <a:gd name="connsiteX0" fmla="*/ 0 w 6105413"/>
                <a:gd name="connsiteY0" fmla="*/ 1691917 h 1691917"/>
                <a:gd name="connsiteX1" fmla="*/ 6105413 w 6105413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18414"/>
                <a:gd name="connsiteY0" fmla="*/ 1691917 h 1691917"/>
                <a:gd name="connsiteX1" fmla="*/ 6118414 w 6118414"/>
                <a:gd name="connsiteY1" fmla="*/ 0 h 1691917"/>
                <a:gd name="connsiteX0" fmla="*/ 0 w 6166084"/>
                <a:gd name="connsiteY0" fmla="*/ 1648580 h 1648580"/>
                <a:gd name="connsiteX1" fmla="*/ 6166084 w 6166084"/>
                <a:gd name="connsiteY1" fmla="*/ 0 h 1648580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187752"/>
                <a:gd name="connsiteY0" fmla="*/ 1739587 h 1739587"/>
                <a:gd name="connsiteX1" fmla="*/ 6187752 w 6187752"/>
                <a:gd name="connsiteY1" fmla="*/ 0 h 1739587"/>
                <a:gd name="connsiteX0" fmla="*/ 0 w 6200753"/>
                <a:gd name="connsiteY0" fmla="*/ 1752588 h 1752588"/>
                <a:gd name="connsiteX1" fmla="*/ 6200753 w 6200753"/>
                <a:gd name="connsiteY1" fmla="*/ 0 h 1752588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274426"/>
                <a:gd name="connsiteY0" fmla="*/ 1865263 h 1865263"/>
                <a:gd name="connsiteX1" fmla="*/ 6274426 w 6274426"/>
                <a:gd name="connsiteY1" fmla="*/ 0 h 1865263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330763"/>
                <a:gd name="connsiteY0" fmla="*/ 1973604 h 1973604"/>
                <a:gd name="connsiteX1" fmla="*/ 6330763 w 6330763"/>
                <a:gd name="connsiteY1" fmla="*/ 0 h 1973604"/>
                <a:gd name="connsiteX0" fmla="*/ 0 w 6416174"/>
                <a:gd name="connsiteY0" fmla="*/ 2114281 h 2114281"/>
                <a:gd name="connsiteX1" fmla="*/ 6416174 w 6416174"/>
                <a:gd name="connsiteY1" fmla="*/ 0 h 2114281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16174"/>
                <a:gd name="connsiteY0" fmla="*/ 2154474 h 2154474"/>
                <a:gd name="connsiteX1" fmla="*/ 6416174 w 6416174"/>
                <a:gd name="connsiteY1" fmla="*/ 0 h 2154474"/>
                <a:gd name="connsiteX0" fmla="*/ 0 w 6459422"/>
                <a:gd name="connsiteY0" fmla="*/ 2253328 h 2253328"/>
                <a:gd name="connsiteX1" fmla="*/ 6459422 w 6459422"/>
                <a:gd name="connsiteY1" fmla="*/ 0 h 2253328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84136"/>
                <a:gd name="connsiteY0" fmla="*/ 2278041 h 2278041"/>
                <a:gd name="connsiteX1" fmla="*/ 6484136 w 6484136"/>
                <a:gd name="connsiteY1" fmla="*/ 0 h 2278041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477957"/>
                <a:gd name="connsiteY0" fmla="*/ 2302754 h 2302754"/>
                <a:gd name="connsiteX1" fmla="*/ 6477957 w 6477957"/>
                <a:gd name="connsiteY1" fmla="*/ 0 h 2302754"/>
                <a:gd name="connsiteX0" fmla="*/ 0 w 6564454"/>
                <a:gd name="connsiteY0" fmla="*/ 2451036 h 2451036"/>
                <a:gd name="connsiteX1" fmla="*/ 6564454 w 6564454"/>
                <a:gd name="connsiteY1" fmla="*/ 0 h 2451036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582989"/>
                <a:gd name="connsiteY0" fmla="*/ 2463393 h 2463393"/>
                <a:gd name="connsiteX1" fmla="*/ 6582989 w 6582989"/>
                <a:gd name="connsiteY1" fmla="*/ 0 h 2463393"/>
                <a:gd name="connsiteX0" fmla="*/ 0 w 6670538"/>
                <a:gd name="connsiteY0" fmla="*/ 2619035 h 2619035"/>
                <a:gd name="connsiteX1" fmla="*/ 6670538 w 6670538"/>
                <a:gd name="connsiteY1" fmla="*/ 0 h 2619035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685130"/>
                <a:gd name="connsiteY0" fmla="*/ 2653082 h 2653082"/>
                <a:gd name="connsiteX1" fmla="*/ 6685130 w 6685130"/>
                <a:gd name="connsiteY1" fmla="*/ 0 h 2653082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733769"/>
                <a:gd name="connsiteY0" fmla="*/ 2779541 h 2779541"/>
                <a:gd name="connsiteX1" fmla="*/ 6733769 w 6733769"/>
                <a:gd name="connsiteY1" fmla="*/ 0 h 277954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6938050"/>
                <a:gd name="connsiteY0" fmla="*/ 3134601 h 3134601"/>
                <a:gd name="connsiteX1" fmla="*/ 6938050 w 6938050"/>
                <a:gd name="connsiteY1" fmla="*/ 0 h 3134601"/>
                <a:gd name="connsiteX0" fmla="*/ 0 w 7006144"/>
                <a:gd name="connsiteY0" fmla="*/ 3265924 h 3265924"/>
                <a:gd name="connsiteX1" fmla="*/ 7006144 w 7006144"/>
                <a:gd name="connsiteY1" fmla="*/ 0 h 3265924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460477 h 3460477"/>
                <a:gd name="connsiteX1" fmla="*/ 7083965 w 7083965"/>
                <a:gd name="connsiteY1" fmla="*/ 0 h 3460477"/>
                <a:gd name="connsiteX0" fmla="*/ 0 w 7083965"/>
                <a:gd name="connsiteY0" fmla="*/ 3585168 h 3585168"/>
                <a:gd name="connsiteX1" fmla="*/ 7083965 w 7083965"/>
                <a:gd name="connsiteY1" fmla="*/ 0 h 3585168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214593"/>
                <a:gd name="connsiteY0" fmla="*/ 3852363 h 3852363"/>
                <a:gd name="connsiteX1" fmla="*/ 7214593 w 7214593"/>
                <a:gd name="connsiteY1" fmla="*/ 0 h 3852363"/>
                <a:gd name="connsiteX0" fmla="*/ 0 w 7162835"/>
                <a:gd name="connsiteY0" fmla="*/ 4001887 h 4001887"/>
                <a:gd name="connsiteX1" fmla="*/ 7162835 w 7162835"/>
                <a:gd name="connsiteY1" fmla="*/ 0 h 4001887"/>
                <a:gd name="connsiteX0" fmla="*/ 0 w 7341114"/>
                <a:gd name="connsiteY0" fmla="*/ 4283683 h 4283683"/>
                <a:gd name="connsiteX1" fmla="*/ 7341114 w 7341114"/>
                <a:gd name="connsiteY1" fmla="*/ 0 h 4283683"/>
                <a:gd name="connsiteX0" fmla="*/ 0 w 7341114"/>
                <a:gd name="connsiteY0" fmla="*/ 4283683 h 4283683"/>
                <a:gd name="connsiteX1" fmla="*/ 7341114 w 7341114"/>
                <a:gd name="connsiteY1" fmla="*/ 0 h 4283683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41114"/>
                <a:gd name="connsiteY0" fmla="*/ 4300936 h 4300936"/>
                <a:gd name="connsiteX1" fmla="*/ 7341114 w 7341114"/>
                <a:gd name="connsiteY1" fmla="*/ 0 h 4300936"/>
                <a:gd name="connsiteX0" fmla="*/ 0 w 7323301"/>
                <a:gd name="connsiteY0" fmla="*/ 4312811 h 4312811"/>
                <a:gd name="connsiteX1" fmla="*/ 7323301 w 7323301"/>
                <a:gd name="connsiteY1" fmla="*/ 0 h 4312811"/>
                <a:gd name="connsiteX0" fmla="*/ 0 w 7323301"/>
                <a:gd name="connsiteY0" fmla="*/ 4312811 h 4312811"/>
                <a:gd name="connsiteX1" fmla="*/ 7323301 w 7323301"/>
                <a:gd name="connsiteY1" fmla="*/ 0 h 4312811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216423"/>
                <a:gd name="connsiteY0" fmla="*/ 4354375 h 4354375"/>
                <a:gd name="connsiteX1" fmla="*/ 7216423 w 7216423"/>
                <a:gd name="connsiteY1" fmla="*/ 0 h 4354375"/>
                <a:gd name="connsiteX0" fmla="*/ 0 w 7171205"/>
                <a:gd name="connsiteY0" fmla="*/ 4419689 h 4419689"/>
                <a:gd name="connsiteX1" fmla="*/ 7171205 w 7171205"/>
                <a:gd name="connsiteY1" fmla="*/ 0 h 4419689"/>
                <a:gd name="connsiteX0" fmla="*/ 0 w 7171205"/>
                <a:gd name="connsiteY0" fmla="*/ 4419689 h 4419689"/>
                <a:gd name="connsiteX1" fmla="*/ 7171205 w 7171205"/>
                <a:gd name="connsiteY1" fmla="*/ 0 h 4419689"/>
                <a:gd name="connsiteX0" fmla="*/ 0 w 7171205"/>
                <a:gd name="connsiteY0" fmla="*/ 4419689 h 4419689"/>
                <a:gd name="connsiteX1" fmla="*/ 7171205 w 7171205"/>
                <a:gd name="connsiteY1" fmla="*/ 0 h 4419689"/>
                <a:gd name="connsiteX0" fmla="*/ 0 w 7171205"/>
                <a:gd name="connsiteY0" fmla="*/ 4419689 h 4419689"/>
                <a:gd name="connsiteX1" fmla="*/ 7171205 w 7171205"/>
                <a:gd name="connsiteY1" fmla="*/ 0 h 4419689"/>
                <a:gd name="connsiteX0" fmla="*/ 0 w 7085794"/>
                <a:gd name="connsiteY0" fmla="*/ 4490027 h 4490027"/>
                <a:gd name="connsiteX1" fmla="*/ 7085794 w 7085794"/>
                <a:gd name="connsiteY1" fmla="*/ 0 h 4490027"/>
                <a:gd name="connsiteX0" fmla="*/ 0 w 7085794"/>
                <a:gd name="connsiteY0" fmla="*/ 4490027 h 4490027"/>
                <a:gd name="connsiteX1" fmla="*/ 7085794 w 7085794"/>
                <a:gd name="connsiteY1" fmla="*/ 0 h 4490027"/>
                <a:gd name="connsiteX0" fmla="*/ 0 w 7085794"/>
                <a:gd name="connsiteY0" fmla="*/ 4490027 h 4490027"/>
                <a:gd name="connsiteX1" fmla="*/ 7085794 w 7085794"/>
                <a:gd name="connsiteY1" fmla="*/ 0 h 4490027"/>
                <a:gd name="connsiteX0" fmla="*/ 0 w 7020480"/>
                <a:gd name="connsiteY0" fmla="*/ 4510124 h 4510124"/>
                <a:gd name="connsiteX1" fmla="*/ 7020480 w 7020480"/>
                <a:gd name="connsiteY1" fmla="*/ 0 h 4510124"/>
                <a:gd name="connsiteX0" fmla="*/ 0 w 7005408"/>
                <a:gd name="connsiteY0" fmla="*/ 4510124 h 4510124"/>
                <a:gd name="connsiteX1" fmla="*/ 7005408 w 7005408"/>
                <a:gd name="connsiteY1" fmla="*/ 0 h 4510124"/>
                <a:gd name="connsiteX0" fmla="*/ 0 w 6985312"/>
                <a:gd name="connsiteY0" fmla="*/ 4515148 h 4515148"/>
                <a:gd name="connsiteX1" fmla="*/ 6985312 w 6985312"/>
                <a:gd name="connsiteY1" fmla="*/ 0 h 4515148"/>
                <a:gd name="connsiteX0" fmla="*/ 0 w 6909950"/>
                <a:gd name="connsiteY0" fmla="*/ 4575438 h 4575438"/>
                <a:gd name="connsiteX1" fmla="*/ 6909950 w 6909950"/>
                <a:gd name="connsiteY1" fmla="*/ 0 h 457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9950" h="4575438">
                  <a:moveTo>
                    <a:pt x="0" y="4575438"/>
                  </a:moveTo>
                  <a:cubicBezTo>
                    <a:pt x="1965664" y="292045"/>
                    <a:pt x="5532578" y="3220271"/>
                    <a:pt x="6909950" y="0"/>
                  </a:cubicBezTo>
                </a:path>
              </a:pathLst>
            </a:custGeom>
            <a:noFill/>
            <a:ln w="3175">
              <a:gradFill flip="none" rotWithShape="1">
                <a:gsLst>
                  <a:gs pos="52000">
                    <a:schemeClr val="accent5">
                      <a:lumMod val="40000"/>
                      <a:lumOff val="60000"/>
                    </a:schemeClr>
                  </a:gs>
                  <a:gs pos="26000">
                    <a:schemeClr val="accent5"/>
                  </a:gs>
                  <a:gs pos="100000">
                    <a:schemeClr val="bg1">
                      <a:alpha val="0"/>
                    </a:schemeClr>
                  </a:gs>
                  <a:gs pos="77000">
                    <a:schemeClr val="accent5">
                      <a:lumMod val="20000"/>
                      <a:lumOff val="80000"/>
                      <a:alpha val="25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2" name="日期版面配置區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015395-7520-44FC-86AE-A8B3BED4DAB3}" type="datetimeFigureOut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2019/1/25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3" name="頁尾版面配置區 2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4" name="投影片編號版面配置區 3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33274D-5092-4827-BAC4-BE757F955F71}" type="slidenum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296" name="橢圓 295"/>
          <p:cNvSpPr/>
          <p:nvPr userDrawn="1"/>
        </p:nvSpPr>
        <p:spPr>
          <a:xfrm>
            <a:off x="8544272" y="836712"/>
            <a:ext cx="380502" cy="380502"/>
          </a:xfrm>
          <a:prstGeom prst="ellipse">
            <a:avLst/>
          </a:prstGeom>
          <a:gradFill flip="none" rotWithShape="1">
            <a:gsLst>
              <a:gs pos="68000">
                <a:schemeClr val="bg1"/>
              </a:gs>
              <a:gs pos="28000">
                <a:srgbClr val="FFFFFF">
                  <a:alpha val="0"/>
                </a:srgbClr>
              </a:gs>
              <a:gs pos="3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4" name="橢圓 23"/>
          <p:cNvSpPr/>
          <p:nvPr userDrawn="1"/>
        </p:nvSpPr>
        <p:spPr>
          <a:xfrm>
            <a:off x="-1536848" y="3757956"/>
            <a:ext cx="3456384" cy="3456384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橢圓 25"/>
          <p:cNvSpPr/>
          <p:nvPr userDrawn="1"/>
        </p:nvSpPr>
        <p:spPr>
          <a:xfrm>
            <a:off x="-24680" y="5733256"/>
            <a:ext cx="2664296" cy="2664296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36" name="橢圓 35"/>
          <p:cNvSpPr/>
          <p:nvPr userDrawn="1"/>
        </p:nvSpPr>
        <p:spPr>
          <a:xfrm>
            <a:off x="10416480" y="4239090"/>
            <a:ext cx="1193052" cy="1193052"/>
          </a:xfrm>
          <a:prstGeom prst="ellipse">
            <a:avLst/>
          </a:prstGeom>
          <a:gradFill flip="none" rotWithShape="1">
            <a:gsLst>
              <a:gs pos="68000">
                <a:schemeClr val="bg1"/>
              </a:gs>
              <a:gs pos="28000">
                <a:srgbClr val="FFFFFF">
                  <a:alpha val="0"/>
                </a:srgbClr>
              </a:gs>
              <a:gs pos="3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23" name="群組 22"/>
          <p:cNvGrpSpPr/>
          <p:nvPr userDrawn="1"/>
        </p:nvGrpSpPr>
        <p:grpSpPr>
          <a:xfrm>
            <a:off x="6825117" y="1124744"/>
            <a:ext cx="4770242" cy="4350365"/>
            <a:chOff x="6382951" y="1196752"/>
            <a:chExt cx="4770242" cy="4350365"/>
          </a:xfrm>
        </p:grpSpPr>
        <p:grpSp>
          <p:nvGrpSpPr>
            <p:cNvPr id="7" name="群組 6"/>
            <p:cNvGrpSpPr/>
            <p:nvPr userDrawn="1"/>
          </p:nvGrpSpPr>
          <p:grpSpPr>
            <a:xfrm>
              <a:off x="6600056" y="1196752"/>
              <a:ext cx="4350365" cy="4350365"/>
              <a:chOff x="40338" y="1707564"/>
              <a:chExt cx="2866808" cy="2866808"/>
            </a:xfrm>
          </p:grpSpPr>
          <p:sp>
            <p:nvSpPr>
              <p:cNvPr id="21" name="橢圓 20"/>
              <p:cNvSpPr/>
              <p:nvPr userDrawn="1"/>
            </p:nvSpPr>
            <p:spPr>
              <a:xfrm>
                <a:off x="40338" y="1707564"/>
                <a:ext cx="2866808" cy="2866808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6" name="橢圓 5"/>
              <p:cNvSpPr/>
              <p:nvPr userDrawn="1"/>
            </p:nvSpPr>
            <p:spPr>
              <a:xfrm>
                <a:off x="379876" y="2047102"/>
                <a:ext cx="2187732" cy="2187732"/>
              </a:xfrm>
              <a:prstGeom prst="ellipse">
                <a:avLst/>
              </a:prstGeom>
              <a:solidFill>
                <a:schemeClr val="bg1">
                  <a:alpha val="8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pic>
          <p:nvPicPr>
            <p:cNvPr id="16" name="Picture 2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0750061">
              <a:off x="6382951" y="1689580"/>
              <a:ext cx="4770242" cy="36089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297" name="橢圓 296"/>
          <p:cNvSpPr/>
          <p:nvPr userDrawn="1"/>
        </p:nvSpPr>
        <p:spPr>
          <a:xfrm>
            <a:off x="6600056" y="2636912"/>
            <a:ext cx="596526" cy="596526"/>
          </a:xfrm>
          <a:prstGeom prst="ellipse">
            <a:avLst/>
          </a:prstGeom>
          <a:gradFill flip="none" rotWithShape="1">
            <a:gsLst>
              <a:gs pos="68000">
                <a:schemeClr val="bg1"/>
              </a:gs>
              <a:gs pos="28000">
                <a:srgbClr val="FFFFFF">
                  <a:alpha val="0"/>
                </a:srgbClr>
              </a:gs>
              <a:gs pos="3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43" name="群組 42"/>
          <p:cNvGrpSpPr/>
          <p:nvPr userDrawn="1"/>
        </p:nvGrpSpPr>
        <p:grpSpPr>
          <a:xfrm>
            <a:off x="-2905000" y="129558"/>
            <a:ext cx="7495728" cy="2175311"/>
            <a:chOff x="-2639745" y="308584"/>
            <a:chExt cx="7031941" cy="2040717"/>
          </a:xfrm>
        </p:grpSpPr>
        <p:grpSp>
          <p:nvGrpSpPr>
            <p:cNvPr id="326" name="群組 325"/>
            <p:cNvGrpSpPr/>
            <p:nvPr userDrawn="1"/>
          </p:nvGrpSpPr>
          <p:grpSpPr>
            <a:xfrm>
              <a:off x="24551" y="452600"/>
              <a:ext cx="3876816" cy="1620601"/>
              <a:chOff x="490070" y="-99392"/>
              <a:chExt cx="3876816" cy="1620601"/>
            </a:xfrm>
          </p:grpSpPr>
          <p:sp>
            <p:nvSpPr>
              <p:cNvPr id="407" name="手繪多邊形 406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25" name="橢圓 324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16" name="橢圓 415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22" name="群組 421"/>
            <p:cNvGrpSpPr/>
            <p:nvPr userDrawn="1"/>
          </p:nvGrpSpPr>
          <p:grpSpPr>
            <a:xfrm>
              <a:off x="272915" y="561538"/>
              <a:ext cx="3876816" cy="1620601"/>
              <a:chOff x="490070" y="-99392"/>
              <a:chExt cx="3876816" cy="1620601"/>
            </a:xfrm>
          </p:grpSpPr>
          <p:sp>
            <p:nvSpPr>
              <p:cNvPr id="423" name="手繪多邊形 422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4" name="橢圓 423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5" name="橢圓 424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26" name="群組 425"/>
            <p:cNvGrpSpPr/>
            <p:nvPr userDrawn="1"/>
          </p:nvGrpSpPr>
          <p:grpSpPr>
            <a:xfrm>
              <a:off x="515380" y="728700"/>
              <a:ext cx="3876816" cy="1620601"/>
              <a:chOff x="490070" y="-99392"/>
              <a:chExt cx="3876816" cy="1620601"/>
            </a:xfrm>
          </p:grpSpPr>
          <p:sp>
            <p:nvSpPr>
              <p:cNvPr id="427" name="手繪多邊形 426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8" name="橢圓 427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9" name="橢圓 428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2" name="群組 431"/>
            <p:cNvGrpSpPr/>
            <p:nvPr userDrawn="1"/>
          </p:nvGrpSpPr>
          <p:grpSpPr>
            <a:xfrm>
              <a:off x="-2639745" y="308584"/>
              <a:ext cx="3876816" cy="1620601"/>
              <a:chOff x="490070" y="-99392"/>
              <a:chExt cx="3876816" cy="1620601"/>
            </a:xfrm>
          </p:grpSpPr>
          <p:sp>
            <p:nvSpPr>
              <p:cNvPr id="441" name="手繪多邊形 440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2" name="橢圓 441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3" name="橢圓 442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3" name="群組 432"/>
            <p:cNvGrpSpPr/>
            <p:nvPr userDrawn="1"/>
          </p:nvGrpSpPr>
          <p:grpSpPr>
            <a:xfrm>
              <a:off x="-2391381" y="417522"/>
              <a:ext cx="3876816" cy="1620601"/>
              <a:chOff x="490070" y="-99392"/>
              <a:chExt cx="3876816" cy="1620601"/>
            </a:xfrm>
          </p:grpSpPr>
          <p:sp>
            <p:nvSpPr>
              <p:cNvPr id="438" name="手繪多邊形 437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9" name="橢圓 438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0" name="橢圓 439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4" name="群組 433"/>
            <p:cNvGrpSpPr/>
            <p:nvPr userDrawn="1"/>
          </p:nvGrpSpPr>
          <p:grpSpPr>
            <a:xfrm>
              <a:off x="-2148916" y="584684"/>
              <a:ext cx="3876816" cy="1620601"/>
              <a:chOff x="490070" y="-99392"/>
              <a:chExt cx="3876816" cy="1620601"/>
            </a:xfrm>
          </p:grpSpPr>
          <p:sp>
            <p:nvSpPr>
              <p:cNvPr id="435" name="手繪多邊形 434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6" name="橢圓 435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7" name="橢圓 436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grpSp>
        <p:nvGrpSpPr>
          <p:cNvPr id="458" name="群組 457"/>
          <p:cNvGrpSpPr/>
          <p:nvPr userDrawn="1"/>
        </p:nvGrpSpPr>
        <p:grpSpPr>
          <a:xfrm>
            <a:off x="8400256" y="4509120"/>
            <a:ext cx="3876816" cy="1620601"/>
            <a:chOff x="490070" y="-99392"/>
            <a:chExt cx="3876816" cy="1620601"/>
          </a:xfrm>
        </p:grpSpPr>
        <p:sp>
          <p:nvSpPr>
            <p:cNvPr id="467" name="手繪多邊形 466"/>
            <p:cNvSpPr/>
            <p:nvPr userDrawn="1"/>
          </p:nvSpPr>
          <p:spPr>
            <a:xfrm>
              <a:off x="551384" y="-27384"/>
              <a:ext cx="3726319" cy="1548593"/>
            </a:xfrm>
            <a:custGeom>
              <a:avLst/>
              <a:gdLst>
                <a:gd name="connsiteX0" fmla="*/ 0 w 179173"/>
                <a:gd name="connsiteY0" fmla="*/ 12938 h 12938"/>
                <a:gd name="connsiteX1" fmla="*/ 92676 w 179173"/>
                <a:gd name="connsiteY1" fmla="*/ 581 h 12938"/>
                <a:gd name="connsiteX2" fmla="*/ 179173 w 179173"/>
                <a:gd name="connsiteY2" fmla="*/ 581 h 12938"/>
                <a:gd name="connsiteX0" fmla="*/ 0 w 1069064"/>
                <a:gd name="connsiteY0" fmla="*/ 7 h 517618"/>
                <a:gd name="connsiteX1" fmla="*/ 970005 w 1069064"/>
                <a:gd name="connsiteY1" fmla="*/ 481921 h 517618"/>
                <a:gd name="connsiteX2" fmla="*/ 1056502 w 1069064"/>
                <a:gd name="connsiteY2" fmla="*/ 481921 h 517618"/>
                <a:gd name="connsiteX0" fmla="*/ 48368 w 1104870"/>
                <a:gd name="connsiteY0" fmla="*/ 27 h 481941"/>
                <a:gd name="connsiteX1" fmla="*/ 85438 w 1104870"/>
                <a:gd name="connsiteY1" fmla="*/ 185379 h 481941"/>
                <a:gd name="connsiteX2" fmla="*/ 1104870 w 1104870"/>
                <a:gd name="connsiteY2" fmla="*/ 481941 h 481941"/>
                <a:gd name="connsiteX0" fmla="*/ 172881 w 2916080"/>
                <a:gd name="connsiteY0" fmla="*/ 315096 h 507966"/>
                <a:gd name="connsiteX1" fmla="*/ 209951 w 2916080"/>
                <a:gd name="connsiteY1" fmla="*/ 500448 h 507966"/>
                <a:gd name="connsiteX2" fmla="*/ 2916080 w 2916080"/>
                <a:gd name="connsiteY2" fmla="*/ 0 h 507966"/>
                <a:gd name="connsiteX0" fmla="*/ 172881 w 3033617"/>
                <a:gd name="connsiteY0" fmla="*/ 338279 h 531149"/>
                <a:gd name="connsiteX1" fmla="*/ 209951 w 3033617"/>
                <a:gd name="connsiteY1" fmla="*/ 523631 h 531149"/>
                <a:gd name="connsiteX2" fmla="*/ 2804870 w 3033617"/>
                <a:gd name="connsiteY2" fmla="*/ 41718 h 531149"/>
                <a:gd name="connsiteX3" fmla="*/ 2916080 w 3033617"/>
                <a:gd name="connsiteY3" fmla="*/ 23183 h 531149"/>
                <a:gd name="connsiteX0" fmla="*/ 167854 w 3058087"/>
                <a:gd name="connsiteY0" fmla="*/ 545882 h 748762"/>
                <a:gd name="connsiteX1" fmla="*/ 204924 w 3058087"/>
                <a:gd name="connsiteY1" fmla="*/ 731234 h 748762"/>
                <a:gd name="connsiteX2" fmla="*/ 2843092 w 3058087"/>
                <a:gd name="connsiteY2" fmla="*/ 14542 h 748762"/>
                <a:gd name="connsiteX3" fmla="*/ 2911053 w 3058087"/>
                <a:gd name="connsiteY3" fmla="*/ 230786 h 748762"/>
                <a:gd name="connsiteX0" fmla="*/ 167854 w 3058087"/>
                <a:gd name="connsiteY0" fmla="*/ 545882 h 748762"/>
                <a:gd name="connsiteX1" fmla="*/ 204924 w 3058087"/>
                <a:gd name="connsiteY1" fmla="*/ 731234 h 748762"/>
                <a:gd name="connsiteX2" fmla="*/ 1792766 w 3058087"/>
                <a:gd name="connsiteY2" fmla="*/ 292571 h 748762"/>
                <a:gd name="connsiteX3" fmla="*/ 2843092 w 3058087"/>
                <a:gd name="connsiteY3" fmla="*/ 14542 h 748762"/>
                <a:gd name="connsiteX4" fmla="*/ 2911053 w 3058087"/>
                <a:gd name="connsiteY4" fmla="*/ 230786 h 748762"/>
                <a:gd name="connsiteX0" fmla="*/ 77917 w 2968150"/>
                <a:gd name="connsiteY0" fmla="*/ 545882 h 741355"/>
                <a:gd name="connsiteX1" fmla="*/ 114987 w 2968150"/>
                <a:gd name="connsiteY1" fmla="*/ 731234 h 741355"/>
                <a:gd name="connsiteX2" fmla="*/ 1536013 w 2968150"/>
                <a:gd name="connsiteY2" fmla="*/ 169004 h 741355"/>
                <a:gd name="connsiteX3" fmla="*/ 2753155 w 2968150"/>
                <a:gd name="connsiteY3" fmla="*/ 14542 h 741355"/>
                <a:gd name="connsiteX4" fmla="*/ 2821116 w 2968150"/>
                <a:gd name="connsiteY4" fmla="*/ 230786 h 741355"/>
                <a:gd name="connsiteX0" fmla="*/ 77917 w 2968150"/>
                <a:gd name="connsiteY0" fmla="*/ 545882 h 741355"/>
                <a:gd name="connsiteX1" fmla="*/ 114987 w 2968150"/>
                <a:gd name="connsiteY1" fmla="*/ 731234 h 741355"/>
                <a:gd name="connsiteX2" fmla="*/ 1140596 w 2968150"/>
                <a:gd name="connsiteY2" fmla="*/ 304929 h 741355"/>
                <a:gd name="connsiteX3" fmla="*/ 1536013 w 2968150"/>
                <a:gd name="connsiteY3" fmla="*/ 169004 h 741355"/>
                <a:gd name="connsiteX4" fmla="*/ 2753155 w 2968150"/>
                <a:gd name="connsiteY4" fmla="*/ 14542 h 741355"/>
                <a:gd name="connsiteX5" fmla="*/ 2821116 w 2968150"/>
                <a:gd name="connsiteY5" fmla="*/ 230786 h 741355"/>
                <a:gd name="connsiteX0" fmla="*/ 74729 w 2964962"/>
                <a:gd name="connsiteY0" fmla="*/ 545882 h 731324"/>
                <a:gd name="connsiteX1" fmla="*/ 111799 w 2964962"/>
                <a:gd name="connsiteY1" fmla="*/ 731234 h 731324"/>
                <a:gd name="connsiteX2" fmla="*/ 1489575 w 2964962"/>
                <a:gd name="connsiteY2" fmla="*/ 564421 h 731324"/>
                <a:gd name="connsiteX3" fmla="*/ 1532825 w 2964962"/>
                <a:gd name="connsiteY3" fmla="*/ 169004 h 731324"/>
                <a:gd name="connsiteX4" fmla="*/ 2749967 w 2964962"/>
                <a:gd name="connsiteY4" fmla="*/ 14542 h 731324"/>
                <a:gd name="connsiteX5" fmla="*/ 2817928 w 2964962"/>
                <a:gd name="connsiteY5" fmla="*/ 230786 h 731324"/>
                <a:gd name="connsiteX0" fmla="*/ 0 w 2890233"/>
                <a:gd name="connsiteY0" fmla="*/ 545882 h 802986"/>
                <a:gd name="connsiteX1" fmla="*/ 37070 w 2890233"/>
                <a:gd name="connsiteY1" fmla="*/ 731234 h 802986"/>
                <a:gd name="connsiteX2" fmla="*/ 1414846 w 2890233"/>
                <a:gd name="connsiteY2" fmla="*/ 564421 h 802986"/>
                <a:gd name="connsiteX3" fmla="*/ 1458096 w 2890233"/>
                <a:gd name="connsiteY3" fmla="*/ 169004 h 802986"/>
                <a:gd name="connsiteX4" fmla="*/ 2675238 w 2890233"/>
                <a:gd name="connsiteY4" fmla="*/ 14542 h 802986"/>
                <a:gd name="connsiteX5" fmla="*/ 2743199 w 2890233"/>
                <a:gd name="connsiteY5" fmla="*/ 230786 h 802986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190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634153 w 2888896"/>
                <a:gd name="connsiteY0" fmla="*/ 570596 h 739469"/>
                <a:gd name="connsiteX1" fmla="*/ 563 w 2888896"/>
                <a:gd name="connsiteY1" fmla="*/ 731234 h 739469"/>
                <a:gd name="connsiteX2" fmla="*/ 1413509 w 2888896"/>
                <a:gd name="connsiteY2" fmla="*/ 564421 h 739469"/>
                <a:gd name="connsiteX3" fmla="*/ 1456759 w 2888896"/>
                <a:gd name="connsiteY3" fmla="*/ 169004 h 739469"/>
                <a:gd name="connsiteX4" fmla="*/ 2673901 w 2888896"/>
                <a:gd name="connsiteY4" fmla="*/ 14542 h 739469"/>
                <a:gd name="connsiteX5" fmla="*/ 2741862 w 2888896"/>
                <a:gd name="connsiteY5" fmla="*/ 230786 h 739469"/>
                <a:gd name="connsiteX0" fmla="*/ 0 w 2254743"/>
                <a:gd name="connsiteY0" fmla="*/ 570596 h 746161"/>
                <a:gd name="connsiteX1" fmla="*/ 1901 w 2254743"/>
                <a:gd name="connsiteY1" fmla="*/ 738295 h 746161"/>
                <a:gd name="connsiteX2" fmla="*/ 779356 w 2254743"/>
                <a:gd name="connsiteY2" fmla="*/ 564421 h 746161"/>
                <a:gd name="connsiteX3" fmla="*/ 822606 w 2254743"/>
                <a:gd name="connsiteY3" fmla="*/ 169004 h 746161"/>
                <a:gd name="connsiteX4" fmla="*/ 2039748 w 2254743"/>
                <a:gd name="connsiteY4" fmla="*/ 14542 h 746161"/>
                <a:gd name="connsiteX5" fmla="*/ 2107709 w 2254743"/>
                <a:gd name="connsiteY5" fmla="*/ 230786 h 746161"/>
                <a:gd name="connsiteX0" fmla="*/ 0 w 2254743"/>
                <a:gd name="connsiteY0" fmla="*/ 570596 h 595546"/>
                <a:gd name="connsiteX1" fmla="*/ 779356 w 2254743"/>
                <a:gd name="connsiteY1" fmla="*/ 564421 h 595546"/>
                <a:gd name="connsiteX2" fmla="*/ 822606 w 2254743"/>
                <a:gd name="connsiteY2" fmla="*/ 169004 h 595546"/>
                <a:gd name="connsiteX3" fmla="*/ 2039748 w 2254743"/>
                <a:gd name="connsiteY3" fmla="*/ 14542 h 595546"/>
                <a:gd name="connsiteX4" fmla="*/ 2107709 w 2254743"/>
                <a:gd name="connsiteY4" fmla="*/ 230786 h 595546"/>
                <a:gd name="connsiteX0" fmla="*/ 0 w 2254743"/>
                <a:gd name="connsiteY0" fmla="*/ 570596 h 732007"/>
                <a:gd name="connsiteX1" fmla="*/ 779356 w 2254743"/>
                <a:gd name="connsiteY1" fmla="*/ 564421 h 732007"/>
                <a:gd name="connsiteX2" fmla="*/ 822606 w 2254743"/>
                <a:gd name="connsiteY2" fmla="*/ 169004 h 732007"/>
                <a:gd name="connsiteX3" fmla="*/ 2039748 w 2254743"/>
                <a:gd name="connsiteY3" fmla="*/ 14542 h 732007"/>
                <a:gd name="connsiteX4" fmla="*/ 2107709 w 2254743"/>
                <a:gd name="connsiteY4" fmla="*/ 230786 h 732007"/>
                <a:gd name="connsiteX0" fmla="*/ 18533 w 2273276"/>
                <a:gd name="connsiteY0" fmla="*/ 570596 h 764440"/>
                <a:gd name="connsiteX1" fmla="*/ 797889 w 2273276"/>
                <a:gd name="connsiteY1" fmla="*/ 564421 h 764440"/>
                <a:gd name="connsiteX2" fmla="*/ 841139 w 2273276"/>
                <a:gd name="connsiteY2" fmla="*/ 169004 h 764440"/>
                <a:gd name="connsiteX3" fmla="*/ 2058281 w 2273276"/>
                <a:gd name="connsiteY3" fmla="*/ 14542 h 764440"/>
                <a:gd name="connsiteX4" fmla="*/ 2126242 w 2273276"/>
                <a:gd name="connsiteY4" fmla="*/ 230786 h 764440"/>
                <a:gd name="connsiteX0" fmla="*/ 13099 w 2267842"/>
                <a:gd name="connsiteY0" fmla="*/ 570596 h 746161"/>
                <a:gd name="connsiteX1" fmla="*/ 792455 w 2267842"/>
                <a:gd name="connsiteY1" fmla="*/ 564421 h 746161"/>
                <a:gd name="connsiteX2" fmla="*/ 835705 w 2267842"/>
                <a:gd name="connsiteY2" fmla="*/ 169004 h 746161"/>
                <a:gd name="connsiteX3" fmla="*/ 2052847 w 2267842"/>
                <a:gd name="connsiteY3" fmla="*/ 14542 h 746161"/>
                <a:gd name="connsiteX4" fmla="*/ 2120808 w 2267842"/>
                <a:gd name="connsiteY4" fmla="*/ 230786 h 746161"/>
                <a:gd name="connsiteX0" fmla="*/ 0 w 2254743"/>
                <a:gd name="connsiteY0" fmla="*/ 570596 h 789948"/>
                <a:gd name="connsiteX1" fmla="*/ 779356 w 2254743"/>
                <a:gd name="connsiteY1" fmla="*/ 564421 h 789948"/>
                <a:gd name="connsiteX2" fmla="*/ 822606 w 2254743"/>
                <a:gd name="connsiteY2" fmla="*/ 169004 h 789948"/>
                <a:gd name="connsiteX3" fmla="*/ 2039748 w 2254743"/>
                <a:gd name="connsiteY3" fmla="*/ 14542 h 789948"/>
                <a:gd name="connsiteX4" fmla="*/ 2107709 w 2254743"/>
                <a:gd name="connsiteY4" fmla="*/ 230786 h 789948"/>
                <a:gd name="connsiteX0" fmla="*/ 0 w 2254743"/>
                <a:gd name="connsiteY0" fmla="*/ 570596 h 753889"/>
                <a:gd name="connsiteX1" fmla="*/ 779356 w 2254743"/>
                <a:gd name="connsiteY1" fmla="*/ 564421 h 753889"/>
                <a:gd name="connsiteX2" fmla="*/ 822606 w 2254743"/>
                <a:gd name="connsiteY2" fmla="*/ 169004 h 753889"/>
                <a:gd name="connsiteX3" fmla="*/ 2039748 w 2254743"/>
                <a:gd name="connsiteY3" fmla="*/ 14542 h 753889"/>
                <a:gd name="connsiteX4" fmla="*/ 2107709 w 2254743"/>
                <a:gd name="connsiteY4" fmla="*/ 230786 h 753889"/>
                <a:gd name="connsiteX0" fmla="*/ 12521 w 2267264"/>
                <a:gd name="connsiteY0" fmla="*/ 570596 h 758016"/>
                <a:gd name="connsiteX1" fmla="*/ 791877 w 2267264"/>
                <a:gd name="connsiteY1" fmla="*/ 564421 h 758016"/>
                <a:gd name="connsiteX2" fmla="*/ 835127 w 2267264"/>
                <a:gd name="connsiteY2" fmla="*/ 169004 h 758016"/>
                <a:gd name="connsiteX3" fmla="*/ 2052269 w 2267264"/>
                <a:gd name="connsiteY3" fmla="*/ 14542 h 758016"/>
                <a:gd name="connsiteX4" fmla="*/ 2120230 w 2267264"/>
                <a:gd name="connsiteY4" fmla="*/ 230786 h 758016"/>
                <a:gd name="connsiteX0" fmla="*/ 4729 w 2259472"/>
                <a:gd name="connsiteY0" fmla="*/ 570596 h 761049"/>
                <a:gd name="connsiteX1" fmla="*/ 784085 w 2259472"/>
                <a:gd name="connsiteY1" fmla="*/ 564421 h 761049"/>
                <a:gd name="connsiteX2" fmla="*/ 827335 w 2259472"/>
                <a:gd name="connsiteY2" fmla="*/ 169004 h 761049"/>
                <a:gd name="connsiteX3" fmla="*/ 2044477 w 2259472"/>
                <a:gd name="connsiteY3" fmla="*/ 14542 h 761049"/>
                <a:gd name="connsiteX4" fmla="*/ 2112438 w 2259472"/>
                <a:gd name="connsiteY4" fmla="*/ 230786 h 761049"/>
                <a:gd name="connsiteX0" fmla="*/ 121307 w 2376050"/>
                <a:gd name="connsiteY0" fmla="*/ 570596 h 674749"/>
                <a:gd name="connsiteX1" fmla="*/ 900663 w 2376050"/>
                <a:gd name="connsiteY1" fmla="*/ 564421 h 674749"/>
                <a:gd name="connsiteX2" fmla="*/ 943913 w 2376050"/>
                <a:gd name="connsiteY2" fmla="*/ 169004 h 674749"/>
                <a:gd name="connsiteX3" fmla="*/ 2161055 w 2376050"/>
                <a:gd name="connsiteY3" fmla="*/ 14542 h 674749"/>
                <a:gd name="connsiteX4" fmla="*/ 2229016 w 2376050"/>
                <a:gd name="connsiteY4" fmla="*/ 230786 h 674749"/>
                <a:gd name="connsiteX0" fmla="*/ 15878 w 2270621"/>
                <a:gd name="connsiteY0" fmla="*/ 570596 h 729778"/>
                <a:gd name="connsiteX1" fmla="*/ 795234 w 2270621"/>
                <a:gd name="connsiteY1" fmla="*/ 564421 h 729778"/>
                <a:gd name="connsiteX2" fmla="*/ 838484 w 2270621"/>
                <a:gd name="connsiteY2" fmla="*/ 169004 h 729778"/>
                <a:gd name="connsiteX3" fmla="*/ 2055626 w 2270621"/>
                <a:gd name="connsiteY3" fmla="*/ 14542 h 729778"/>
                <a:gd name="connsiteX4" fmla="*/ 2123587 w 2270621"/>
                <a:gd name="connsiteY4" fmla="*/ 230786 h 729778"/>
                <a:gd name="connsiteX0" fmla="*/ 3299 w 2258042"/>
                <a:gd name="connsiteY0" fmla="*/ 570596 h 777573"/>
                <a:gd name="connsiteX1" fmla="*/ 782655 w 2258042"/>
                <a:gd name="connsiteY1" fmla="*/ 564421 h 777573"/>
                <a:gd name="connsiteX2" fmla="*/ 825905 w 2258042"/>
                <a:gd name="connsiteY2" fmla="*/ 169004 h 777573"/>
                <a:gd name="connsiteX3" fmla="*/ 2043047 w 2258042"/>
                <a:gd name="connsiteY3" fmla="*/ 14542 h 777573"/>
                <a:gd name="connsiteX4" fmla="*/ 2111008 w 2258042"/>
                <a:gd name="connsiteY4" fmla="*/ 230786 h 777573"/>
                <a:gd name="connsiteX0" fmla="*/ 3854 w 2258597"/>
                <a:gd name="connsiteY0" fmla="*/ 570596 h 734789"/>
                <a:gd name="connsiteX1" fmla="*/ 783210 w 2258597"/>
                <a:gd name="connsiteY1" fmla="*/ 564421 h 734789"/>
                <a:gd name="connsiteX2" fmla="*/ 826460 w 2258597"/>
                <a:gd name="connsiteY2" fmla="*/ 169004 h 734789"/>
                <a:gd name="connsiteX3" fmla="*/ 2043602 w 2258597"/>
                <a:gd name="connsiteY3" fmla="*/ 14542 h 734789"/>
                <a:gd name="connsiteX4" fmla="*/ 2111563 w 2258597"/>
                <a:gd name="connsiteY4" fmla="*/ 230786 h 734789"/>
                <a:gd name="connsiteX0" fmla="*/ 2942 w 2257685"/>
                <a:gd name="connsiteY0" fmla="*/ 570596 h 760663"/>
                <a:gd name="connsiteX1" fmla="*/ 782298 w 2257685"/>
                <a:gd name="connsiteY1" fmla="*/ 564421 h 760663"/>
                <a:gd name="connsiteX2" fmla="*/ 825548 w 2257685"/>
                <a:gd name="connsiteY2" fmla="*/ 169004 h 760663"/>
                <a:gd name="connsiteX3" fmla="*/ 2042690 w 2257685"/>
                <a:gd name="connsiteY3" fmla="*/ 14542 h 760663"/>
                <a:gd name="connsiteX4" fmla="*/ 2110651 w 2257685"/>
                <a:gd name="connsiteY4" fmla="*/ 230786 h 760663"/>
                <a:gd name="connsiteX0" fmla="*/ 2419 w 2257162"/>
                <a:gd name="connsiteY0" fmla="*/ 570596 h 749604"/>
                <a:gd name="connsiteX1" fmla="*/ 781775 w 2257162"/>
                <a:gd name="connsiteY1" fmla="*/ 564421 h 749604"/>
                <a:gd name="connsiteX2" fmla="*/ 825025 w 2257162"/>
                <a:gd name="connsiteY2" fmla="*/ 169004 h 749604"/>
                <a:gd name="connsiteX3" fmla="*/ 2042167 w 2257162"/>
                <a:gd name="connsiteY3" fmla="*/ 14542 h 749604"/>
                <a:gd name="connsiteX4" fmla="*/ 2110128 w 2257162"/>
                <a:gd name="connsiteY4" fmla="*/ 230786 h 749604"/>
                <a:gd name="connsiteX0" fmla="*/ 18427 w 2273170"/>
                <a:gd name="connsiteY0" fmla="*/ 570596 h 770972"/>
                <a:gd name="connsiteX1" fmla="*/ 687025 w 2273170"/>
                <a:gd name="connsiteY1" fmla="*/ 608209 h 770972"/>
                <a:gd name="connsiteX2" fmla="*/ 841033 w 2273170"/>
                <a:gd name="connsiteY2" fmla="*/ 169004 h 770972"/>
                <a:gd name="connsiteX3" fmla="*/ 2058175 w 2273170"/>
                <a:gd name="connsiteY3" fmla="*/ 14542 h 770972"/>
                <a:gd name="connsiteX4" fmla="*/ 2126136 w 2273170"/>
                <a:gd name="connsiteY4" fmla="*/ 230786 h 770972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825550 w 2257687"/>
                <a:gd name="connsiteY2" fmla="*/ 169004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825550 w 2257687"/>
                <a:gd name="connsiteY2" fmla="*/ 169004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83185 w 2337928"/>
                <a:gd name="connsiteY0" fmla="*/ 570596 h 793646"/>
                <a:gd name="connsiteX1" fmla="*/ 478750 w 2337928"/>
                <a:gd name="connsiteY1" fmla="*/ 672604 h 793646"/>
                <a:gd name="connsiteX2" fmla="*/ 1145338 w 2337928"/>
                <a:gd name="connsiteY2" fmla="*/ 120065 h 793646"/>
                <a:gd name="connsiteX3" fmla="*/ 2122933 w 2337928"/>
                <a:gd name="connsiteY3" fmla="*/ 14542 h 793646"/>
                <a:gd name="connsiteX4" fmla="*/ 2190894 w 2337928"/>
                <a:gd name="connsiteY4" fmla="*/ 230786 h 793646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62605 w 2255195"/>
                <a:gd name="connsiteY2" fmla="*/ 120065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62605 w 2255195"/>
                <a:gd name="connsiteY2" fmla="*/ 120065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8836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98663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98663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99729 w 2255195"/>
                <a:gd name="connsiteY4" fmla="*/ 6734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90791 w 2255195"/>
                <a:gd name="connsiteY5" fmla="*/ 232193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040200 w 2793317"/>
                <a:gd name="connsiteY6" fmla="*/ 280881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88166" h="1018696">
                  <a:moveTo>
                    <a:pt x="452" y="834360"/>
                  </a:moveTo>
                  <a:cubicBezTo>
                    <a:pt x="-1205" y="1099771"/>
                    <a:pt x="-16004" y="1025945"/>
                    <a:pt x="396017" y="936368"/>
                  </a:cubicBezTo>
                  <a:cubicBezTo>
                    <a:pt x="721882" y="839614"/>
                    <a:pt x="706909" y="916458"/>
                    <a:pt x="706390" y="671110"/>
                  </a:cubicBezTo>
                  <a:cubicBezTo>
                    <a:pt x="690416" y="400004"/>
                    <a:pt x="698205" y="487932"/>
                    <a:pt x="1057453" y="391556"/>
                  </a:cubicBezTo>
                  <a:cubicBezTo>
                    <a:pt x="1426647" y="303980"/>
                    <a:pt x="1408061" y="270134"/>
                    <a:pt x="1399275" y="503684"/>
                  </a:cubicBezTo>
                  <a:cubicBezTo>
                    <a:pt x="1400436" y="752904"/>
                    <a:pt x="1333664" y="724128"/>
                    <a:pt x="1783063" y="627321"/>
                  </a:cubicBezTo>
                  <a:cubicBezTo>
                    <a:pt x="2093370" y="527939"/>
                    <a:pt x="2108366" y="636573"/>
                    <a:pt x="2107170" y="337549"/>
                  </a:cubicBezTo>
                  <a:cubicBezTo>
                    <a:pt x="2097128" y="50654"/>
                    <a:pt x="2038112" y="193697"/>
                    <a:pt x="2788166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68" name="橢圓 467"/>
            <p:cNvSpPr/>
            <p:nvPr userDrawn="1"/>
          </p:nvSpPr>
          <p:spPr>
            <a:xfrm>
              <a:off x="490070" y="1146132"/>
              <a:ext cx="111012" cy="108938"/>
            </a:xfrm>
            <a:prstGeom prst="ellipse">
              <a:avLst/>
            </a:pr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69" name="橢圓 468"/>
            <p:cNvSpPr/>
            <p:nvPr userDrawn="1"/>
          </p:nvSpPr>
          <p:spPr>
            <a:xfrm>
              <a:off x="4255874" y="-99392"/>
              <a:ext cx="111012" cy="108938"/>
            </a:xfrm>
            <a:prstGeom prst="ellipse">
              <a:avLst/>
            </a:pr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13" name="文字方塊 12"/>
          <p:cNvSpPr txBox="1"/>
          <p:nvPr userDrawn="1"/>
        </p:nvSpPr>
        <p:spPr>
          <a:xfrm>
            <a:off x="-614954" y="2293453"/>
            <a:ext cx="8508642" cy="152900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ts val="12000"/>
              </a:lnSpc>
            </a:pPr>
            <a:r>
              <a:rPr lang="zh-TW" altLang="en-US" sz="9600" b="1" cap="none" spc="0" dirty="0" smtClean="0">
                <a:ln w="13462">
                  <a:noFill/>
                  <a:prstDash val="solid"/>
                </a:ln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謝謝觀賞</a:t>
            </a:r>
            <a:endParaRPr lang="zh-TW" altLang="en-US" sz="9600" b="1" cap="none" spc="0" dirty="0">
              <a:ln w="13462">
                <a:noFill/>
                <a:prstDash val="solid"/>
              </a:ln>
              <a:solidFill>
                <a:schemeClr val="bg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472" name="橢圓 471"/>
          <p:cNvSpPr/>
          <p:nvPr userDrawn="1"/>
        </p:nvSpPr>
        <p:spPr>
          <a:xfrm>
            <a:off x="9831415" y="-1521550"/>
            <a:ext cx="2711121" cy="2711121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473" name="橢圓 472"/>
          <p:cNvSpPr/>
          <p:nvPr userDrawn="1"/>
        </p:nvSpPr>
        <p:spPr>
          <a:xfrm>
            <a:off x="11361585" y="-81390"/>
            <a:ext cx="2089823" cy="2089823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19" name="群組 18"/>
          <p:cNvGrpSpPr/>
          <p:nvPr userDrawn="1"/>
        </p:nvGrpSpPr>
        <p:grpSpPr>
          <a:xfrm>
            <a:off x="-3761330" y="5589240"/>
            <a:ext cx="21198590" cy="1350150"/>
            <a:chOff x="-1194809" y="5589240"/>
            <a:chExt cx="20116000" cy="1350150"/>
          </a:xfrm>
          <a:gradFill>
            <a:gsLst>
              <a:gs pos="53000">
                <a:schemeClr val="bg1">
                  <a:alpha val="16000"/>
                </a:schemeClr>
              </a:gs>
              <a:gs pos="2000">
                <a:schemeClr val="bg1">
                  <a:alpha val="0"/>
                </a:schemeClr>
              </a:gs>
            </a:gsLst>
            <a:lin ang="5400000" scaled="0"/>
          </a:gradFill>
        </p:grpSpPr>
        <p:grpSp>
          <p:nvGrpSpPr>
            <p:cNvPr id="70" name="群組 69"/>
            <p:cNvGrpSpPr/>
            <p:nvPr userDrawn="1"/>
          </p:nvGrpSpPr>
          <p:grpSpPr>
            <a:xfrm flipV="1">
              <a:off x="-119480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71" name="橢圓 7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2" name="橢圓 7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3" name="橢圓 7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4" name="橢圓 7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75" name="群組 74"/>
            <p:cNvGrpSpPr/>
            <p:nvPr userDrawn="1"/>
          </p:nvGrpSpPr>
          <p:grpSpPr>
            <a:xfrm flipV="1">
              <a:off x="-25701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76" name="橢圓 7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7" name="橢圓 7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8" name="橢圓 7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9" name="橢圓 7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80" name="群組 79"/>
            <p:cNvGrpSpPr/>
            <p:nvPr userDrawn="1"/>
          </p:nvGrpSpPr>
          <p:grpSpPr>
            <a:xfrm flipV="1">
              <a:off x="68077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81" name="橢圓 8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2" name="橢圓 8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3" name="橢圓 8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4" name="橢圓 8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85" name="群組 84"/>
            <p:cNvGrpSpPr/>
            <p:nvPr userDrawn="1"/>
          </p:nvGrpSpPr>
          <p:grpSpPr>
            <a:xfrm flipV="1">
              <a:off x="1618565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86" name="橢圓 8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7" name="橢圓 8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8" name="橢圓 8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9" name="橢圓 8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0" name="群組 89"/>
            <p:cNvGrpSpPr/>
            <p:nvPr userDrawn="1"/>
          </p:nvGrpSpPr>
          <p:grpSpPr>
            <a:xfrm flipV="1">
              <a:off x="2556354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91" name="橢圓 9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2" name="橢圓 9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3" name="橢圓 9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4" name="橢圓 9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5" name="群組 94"/>
            <p:cNvGrpSpPr/>
            <p:nvPr userDrawn="1"/>
          </p:nvGrpSpPr>
          <p:grpSpPr>
            <a:xfrm flipV="1">
              <a:off x="349414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96" name="橢圓 9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7" name="橢圓 9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8" name="橢圓 9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9" name="橢圓 9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00" name="群組 99"/>
            <p:cNvGrpSpPr/>
            <p:nvPr userDrawn="1"/>
          </p:nvGrpSpPr>
          <p:grpSpPr>
            <a:xfrm flipV="1">
              <a:off x="443193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01" name="橢圓 10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2" name="橢圓 10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3" name="橢圓 10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4" name="橢圓 10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05" name="群組 104"/>
            <p:cNvGrpSpPr/>
            <p:nvPr userDrawn="1"/>
          </p:nvGrpSpPr>
          <p:grpSpPr>
            <a:xfrm flipV="1">
              <a:off x="536972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06" name="橢圓 10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7" name="橢圓 10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8" name="橢圓 10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9" name="橢圓 10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10" name="群組 109"/>
            <p:cNvGrpSpPr/>
            <p:nvPr userDrawn="1"/>
          </p:nvGrpSpPr>
          <p:grpSpPr>
            <a:xfrm flipV="1">
              <a:off x="630751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11" name="橢圓 11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2" name="橢圓 11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3" name="橢圓 11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4" name="橢圓 11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20" name="群組 119"/>
            <p:cNvGrpSpPr/>
            <p:nvPr userDrawn="1"/>
          </p:nvGrpSpPr>
          <p:grpSpPr>
            <a:xfrm flipV="1">
              <a:off x="724530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21" name="橢圓 12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2" name="橢圓 12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3" name="橢圓 12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4" name="橢圓 12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25" name="群組 124"/>
            <p:cNvGrpSpPr/>
            <p:nvPr userDrawn="1"/>
          </p:nvGrpSpPr>
          <p:grpSpPr>
            <a:xfrm flipV="1">
              <a:off x="818309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26" name="橢圓 12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7" name="橢圓 12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8" name="橢圓 12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9" name="橢圓 12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30" name="群組 129"/>
            <p:cNvGrpSpPr/>
            <p:nvPr userDrawn="1"/>
          </p:nvGrpSpPr>
          <p:grpSpPr>
            <a:xfrm flipV="1">
              <a:off x="9120891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31" name="橢圓 13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2" name="橢圓 13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3" name="橢圓 13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4" name="橢圓 13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35" name="群組 134"/>
            <p:cNvGrpSpPr/>
            <p:nvPr userDrawn="1"/>
          </p:nvGrpSpPr>
          <p:grpSpPr>
            <a:xfrm flipV="1">
              <a:off x="10058684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36" name="橢圓 13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7" name="橢圓 13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8" name="橢圓 13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9" name="橢圓 13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0" name="群組 139"/>
            <p:cNvGrpSpPr/>
            <p:nvPr userDrawn="1"/>
          </p:nvGrpSpPr>
          <p:grpSpPr>
            <a:xfrm flipV="1">
              <a:off x="1099647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41" name="橢圓 14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2" name="橢圓 14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3" name="橢圓 14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4" name="橢圓 14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5" name="群組 144"/>
            <p:cNvGrpSpPr/>
            <p:nvPr userDrawn="1"/>
          </p:nvGrpSpPr>
          <p:grpSpPr>
            <a:xfrm flipV="1">
              <a:off x="1193426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46" name="橢圓 14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7" name="橢圓 14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8" name="橢圓 14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9" name="橢圓 14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50" name="群組 149"/>
            <p:cNvGrpSpPr/>
            <p:nvPr userDrawn="1"/>
          </p:nvGrpSpPr>
          <p:grpSpPr>
            <a:xfrm flipV="1">
              <a:off x="12872061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51" name="橢圓 15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2" name="橢圓 15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3" name="橢圓 15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4" name="橢圓 15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55" name="群組 154"/>
            <p:cNvGrpSpPr/>
            <p:nvPr userDrawn="1"/>
          </p:nvGrpSpPr>
          <p:grpSpPr>
            <a:xfrm flipV="1">
              <a:off x="1380986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56" name="橢圓 15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7" name="橢圓 15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8" name="橢圓 15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9" name="橢圓 15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53" name="群組 352"/>
            <p:cNvGrpSpPr/>
            <p:nvPr userDrawn="1"/>
          </p:nvGrpSpPr>
          <p:grpSpPr>
            <a:xfrm flipV="1">
              <a:off x="1464793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54" name="橢圓 35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5" name="橢圓 35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6" name="橢圓 35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7" name="橢圓 35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58" name="群組 357"/>
            <p:cNvGrpSpPr/>
            <p:nvPr userDrawn="1"/>
          </p:nvGrpSpPr>
          <p:grpSpPr>
            <a:xfrm flipV="1">
              <a:off x="15585725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59" name="橢圓 358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0" name="橢圓 359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1" name="橢圓 360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2" name="橢圓 361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63" name="群組 362"/>
            <p:cNvGrpSpPr/>
            <p:nvPr userDrawn="1"/>
          </p:nvGrpSpPr>
          <p:grpSpPr>
            <a:xfrm flipV="1">
              <a:off x="16523520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64" name="橢圓 36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5" name="橢圓 36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6" name="橢圓 36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7" name="橢圓 36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68" name="群組 367"/>
            <p:cNvGrpSpPr/>
            <p:nvPr userDrawn="1"/>
          </p:nvGrpSpPr>
          <p:grpSpPr>
            <a:xfrm flipV="1">
              <a:off x="1746131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69" name="橢圓 368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0" name="橢圓 369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1" name="橢圓 370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2" name="橢圓 371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73" name="群組 372"/>
            <p:cNvGrpSpPr/>
            <p:nvPr userDrawn="1"/>
          </p:nvGrpSpPr>
          <p:grpSpPr>
            <a:xfrm flipV="1">
              <a:off x="1839911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74" name="橢圓 37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5" name="橢圓 37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6" name="橢圓 37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7" name="橢圓 37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grpSp>
        <p:nvGrpSpPr>
          <p:cNvPr id="453" name="群組 452"/>
          <p:cNvGrpSpPr/>
          <p:nvPr userDrawn="1"/>
        </p:nvGrpSpPr>
        <p:grpSpPr>
          <a:xfrm>
            <a:off x="4790855" y="4104075"/>
            <a:ext cx="1160977" cy="1440925"/>
            <a:chOff x="3193865" y="4581129"/>
            <a:chExt cx="1293931" cy="1605936"/>
          </a:xfrm>
        </p:grpSpPr>
        <p:grpSp>
          <p:nvGrpSpPr>
            <p:cNvPr id="454" name="群組 453"/>
            <p:cNvGrpSpPr/>
            <p:nvPr userDrawn="1"/>
          </p:nvGrpSpPr>
          <p:grpSpPr>
            <a:xfrm>
              <a:off x="3193865" y="4596584"/>
              <a:ext cx="1293931" cy="1590481"/>
              <a:chOff x="3193865" y="4596584"/>
              <a:chExt cx="1293931" cy="1590481"/>
            </a:xfrm>
          </p:grpSpPr>
          <p:sp>
            <p:nvSpPr>
              <p:cNvPr id="457" name="手繪多邊形 456"/>
              <p:cNvSpPr/>
              <p:nvPr userDrawn="1"/>
            </p:nvSpPr>
            <p:spPr>
              <a:xfrm>
                <a:off x="3214130" y="4596584"/>
                <a:ext cx="1267838" cy="1582415"/>
              </a:xfrm>
              <a:custGeom>
                <a:avLst/>
                <a:gdLst>
                  <a:gd name="connsiteX0" fmla="*/ 730798 w 1253231"/>
                  <a:gd name="connsiteY0" fmla="*/ 439989 h 1558744"/>
                  <a:gd name="connsiteX1" fmla="*/ 713358 w 1253231"/>
                  <a:gd name="connsiteY1" fmla="*/ 579516 h 1558744"/>
                  <a:gd name="connsiteX2" fmla="*/ 763188 w 1253231"/>
                  <a:gd name="connsiteY2" fmla="*/ 701602 h 1558744"/>
                  <a:gd name="connsiteX3" fmla="*/ 845410 w 1253231"/>
                  <a:gd name="connsiteY3" fmla="*/ 529685 h 1558744"/>
                  <a:gd name="connsiteX4" fmla="*/ 730798 w 1253231"/>
                  <a:gd name="connsiteY4" fmla="*/ 439989 h 1558744"/>
                  <a:gd name="connsiteX5" fmla="*/ 527154 w 1253231"/>
                  <a:gd name="connsiteY5" fmla="*/ 153 h 1558744"/>
                  <a:gd name="connsiteX6" fmla="*/ 613696 w 1253231"/>
                  <a:gd name="connsiteY6" fmla="*/ 215749 h 1558744"/>
                  <a:gd name="connsiteX7" fmla="*/ 631137 w 1253231"/>
                  <a:gd name="connsiteY7" fmla="*/ 300462 h 1558744"/>
                  <a:gd name="connsiteX8" fmla="*/ 922649 w 1253231"/>
                  <a:gd name="connsiteY8" fmla="*/ 489820 h 1558744"/>
                  <a:gd name="connsiteX9" fmla="*/ 760698 w 1253231"/>
                  <a:gd name="connsiteY9" fmla="*/ 841129 h 1558744"/>
                  <a:gd name="connsiteX10" fmla="*/ 790597 w 1253231"/>
                  <a:gd name="connsiteY10" fmla="*/ 1110217 h 1558744"/>
                  <a:gd name="connsiteX11" fmla="*/ 1104532 w 1253231"/>
                  <a:gd name="connsiteY11" fmla="*/ 1189947 h 1558744"/>
                  <a:gd name="connsiteX12" fmla="*/ 1211668 w 1253231"/>
                  <a:gd name="connsiteY12" fmla="*/ 1155065 h 1558744"/>
                  <a:gd name="connsiteX13" fmla="*/ 1239075 w 1253231"/>
                  <a:gd name="connsiteY13" fmla="*/ 1254727 h 1558744"/>
                  <a:gd name="connsiteX14" fmla="*/ 1246551 w 1253231"/>
                  <a:gd name="connsiteY14" fmla="*/ 1386779 h 1558744"/>
                  <a:gd name="connsiteX15" fmla="*/ 1114499 w 1253231"/>
                  <a:gd name="connsiteY15" fmla="*/ 1247252 h 1558744"/>
                  <a:gd name="connsiteX16" fmla="*/ 738274 w 1253231"/>
                  <a:gd name="connsiteY16" fmla="*/ 1204897 h 1558744"/>
                  <a:gd name="connsiteX17" fmla="*/ 608713 w 1253231"/>
                  <a:gd name="connsiteY17" fmla="*/ 955740 h 1558744"/>
                  <a:gd name="connsiteX18" fmla="*/ 411881 w 1253231"/>
                  <a:gd name="connsiteY18" fmla="*/ 1050420 h 1558744"/>
                  <a:gd name="connsiteX19" fmla="*/ 252421 w 1253231"/>
                  <a:gd name="connsiteY19" fmla="*/ 1473984 h 1558744"/>
                  <a:gd name="connsiteX20" fmla="*/ 202590 w 1253231"/>
                  <a:gd name="connsiteY20" fmla="*/ 1558695 h 1558744"/>
                  <a:gd name="connsiteX21" fmla="*/ 97945 w 1253231"/>
                  <a:gd name="connsiteY21" fmla="*/ 1518831 h 1558744"/>
                  <a:gd name="connsiteX22" fmla="*/ 5756 w 1253231"/>
                  <a:gd name="connsiteY22" fmla="*/ 1431627 h 1558744"/>
                  <a:gd name="connsiteX23" fmla="*/ 195116 w 1253231"/>
                  <a:gd name="connsiteY23" fmla="*/ 1404220 h 1558744"/>
                  <a:gd name="connsiteX24" fmla="*/ 332151 w 1253231"/>
                  <a:gd name="connsiteY24" fmla="*/ 998097 h 1558744"/>
                  <a:gd name="connsiteX25" fmla="*/ 536458 w 1253231"/>
                  <a:gd name="connsiteY25" fmla="*/ 793790 h 1558744"/>
                  <a:gd name="connsiteX26" fmla="*/ 521509 w 1253231"/>
                  <a:gd name="connsiteY26" fmla="*/ 761399 h 1558744"/>
                  <a:gd name="connsiteX27" fmla="*/ 521509 w 1253231"/>
                  <a:gd name="connsiteY27" fmla="*/ 681670 h 1558744"/>
                  <a:gd name="connsiteX28" fmla="*/ 252421 w 1253231"/>
                  <a:gd name="connsiteY28" fmla="*/ 641805 h 1558744"/>
                  <a:gd name="connsiteX29" fmla="*/ 272354 w 1253231"/>
                  <a:gd name="connsiteY29" fmla="*/ 591973 h 1558744"/>
                  <a:gd name="connsiteX30" fmla="*/ 484136 w 1253231"/>
                  <a:gd name="connsiteY30" fmla="*/ 616889 h 1558744"/>
                  <a:gd name="connsiteX31" fmla="*/ 469186 w 1253231"/>
                  <a:gd name="connsiteY31" fmla="*/ 444973 h 1558744"/>
                  <a:gd name="connsiteX32" fmla="*/ 551408 w 1253231"/>
                  <a:gd name="connsiteY32" fmla="*/ 327869 h 1558744"/>
                  <a:gd name="connsiteX33" fmla="*/ 519017 w 1253231"/>
                  <a:gd name="connsiteY33" fmla="*/ 248140 h 1558744"/>
                  <a:gd name="connsiteX34" fmla="*/ 426830 w 1253231"/>
                  <a:gd name="connsiteY34" fmla="*/ 220732 h 1558744"/>
                  <a:gd name="connsiteX35" fmla="*/ 409389 w 1253231"/>
                  <a:gd name="connsiteY35" fmla="*/ 148477 h 1558744"/>
                  <a:gd name="connsiteX36" fmla="*/ 441779 w 1253231"/>
                  <a:gd name="connsiteY36" fmla="*/ 56290 h 1558744"/>
                  <a:gd name="connsiteX37" fmla="*/ 527154 w 1253231"/>
                  <a:gd name="connsiteY37" fmla="*/ 153 h 1558744"/>
                  <a:gd name="connsiteX0" fmla="*/ 730798 w 1253231"/>
                  <a:gd name="connsiteY0" fmla="*/ 439989 h 1558744"/>
                  <a:gd name="connsiteX1" fmla="*/ 713358 w 1253231"/>
                  <a:gd name="connsiteY1" fmla="*/ 579516 h 1558744"/>
                  <a:gd name="connsiteX2" fmla="*/ 763188 w 1253231"/>
                  <a:gd name="connsiteY2" fmla="*/ 701602 h 1558744"/>
                  <a:gd name="connsiteX3" fmla="*/ 845410 w 1253231"/>
                  <a:gd name="connsiteY3" fmla="*/ 529685 h 1558744"/>
                  <a:gd name="connsiteX4" fmla="*/ 730798 w 1253231"/>
                  <a:gd name="connsiteY4" fmla="*/ 439989 h 1558744"/>
                  <a:gd name="connsiteX5" fmla="*/ 527154 w 1253231"/>
                  <a:gd name="connsiteY5" fmla="*/ 153 h 1558744"/>
                  <a:gd name="connsiteX6" fmla="*/ 613696 w 1253231"/>
                  <a:gd name="connsiteY6" fmla="*/ 215749 h 1558744"/>
                  <a:gd name="connsiteX7" fmla="*/ 631137 w 1253231"/>
                  <a:gd name="connsiteY7" fmla="*/ 300462 h 1558744"/>
                  <a:gd name="connsiteX8" fmla="*/ 922649 w 1253231"/>
                  <a:gd name="connsiteY8" fmla="*/ 489820 h 1558744"/>
                  <a:gd name="connsiteX9" fmla="*/ 760698 w 1253231"/>
                  <a:gd name="connsiteY9" fmla="*/ 841129 h 1558744"/>
                  <a:gd name="connsiteX10" fmla="*/ 790597 w 1253231"/>
                  <a:gd name="connsiteY10" fmla="*/ 1110217 h 1558744"/>
                  <a:gd name="connsiteX11" fmla="*/ 1104532 w 1253231"/>
                  <a:gd name="connsiteY11" fmla="*/ 1189947 h 1558744"/>
                  <a:gd name="connsiteX12" fmla="*/ 1211668 w 1253231"/>
                  <a:gd name="connsiteY12" fmla="*/ 1155065 h 1558744"/>
                  <a:gd name="connsiteX13" fmla="*/ 1239075 w 1253231"/>
                  <a:gd name="connsiteY13" fmla="*/ 1254727 h 1558744"/>
                  <a:gd name="connsiteX14" fmla="*/ 1246551 w 1253231"/>
                  <a:gd name="connsiteY14" fmla="*/ 1386779 h 1558744"/>
                  <a:gd name="connsiteX15" fmla="*/ 1114499 w 1253231"/>
                  <a:gd name="connsiteY15" fmla="*/ 1247252 h 1558744"/>
                  <a:gd name="connsiteX16" fmla="*/ 738274 w 1253231"/>
                  <a:gd name="connsiteY16" fmla="*/ 1204897 h 1558744"/>
                  <a:gd name="connsiteX17" fmla="*/ 608713 w 1253231"/>
                  <a:gd name="connsiteY17" fmla="*/ 955740 h 1558744"/>
                  <a:gd name="connsiteX18" fmla="*/ 411881 w 1253231"/>
                  <a:gd name="connsiteY18" fmla="*/ 1050420 h 1558744"/>
                  <a:gd name="connsiteX19" fmla="*/ 252421 w 1253231"/>
                  <a:gd name="connsiteY19" fmla="*/ 1473984 h 1558744"/>
                  <a:gd name="connsiteX20" fmla="*/ 202590 w 1253231"/>
                  <a:gd name="connsiteY20" fmla="*/ 1558695 h 1558744"/>
                  <a:gd name="connsiteX21" fmla="*/ 97945 w 1253231"/>
                  <a:gd name="connsiteY21" fmla="*/ 1518831 h 1558744"/>
                  <a:gd name="connsiteX22" fmla="*/ 5756 w 1253231"/>
                  <a:gd name="connsiteY22" fmla="*/ 1431627 h 1558744"/>
                  <a:gd name="connsiteX23" fmla="*/ 195116 w 1253231"/>
                  <a:gd name="connsiteY23" fmla="*/ 1404220 h 1558744"/>
                  <a:gd name="connsiteX24" fmla="*/ 332151 w 1253231"/>
                  <a:gd name="connsiteY24" fmla="*/ 998097 h 1558744"/>
                  <a:gd name="connsiteX25" fmla="*/ 536458 w 1253231"/>
                  <a:gd name="connsiteY25" fmla="*/ 793790 h 1558744"/>
                  <a:gd name="connsiteX26" fmla="*/ 521509 w 1253231"/>
                  <a:gd name="connsiteY26" fmla="*/ 761399 h 1558744"/>
                  <a:gd name="connsiteX27" fmla="*/ 521509 w 1253231"/>
                  <a:gd name="connsiteY27" fmla="*/ 681670 h 1558744"/>
                  <a:gd name="connsiteX28" fmla="*/ 252421 w 1253231"/>
                  <a:gd name="connsiteY28" fmla="*/ 641805 h 1558744"/>
                  <a:gd name="connsiteX29" fmla="*/ 272354 w 1253231"/>
                  <a:gd name="connsiteY29" fmla="*/ 591973 h 1558744"/>
                  <a:gd name="connsiteX30" fmla="*/ 484136 w 1253231"/>
                  <a:gd name="connsiteY30" fmla="*/ 616889 h 1558744"/>
                  <a:gd name="connsiteX31" fmla="*/ 469186 w 1253231"/>
                  <a:gd name="connsiteY31" fmla="*/ 444973 h 1558744"/>
                  <a:gd name="connsiteX32" fmla="*/ 551408 w 1253231"/>
                  <a:gd name="connsiteY32" fmla="*/ 327869 h 1558744"/>
                  <a:gd name="connsiteX33" fmla="*/ 519017 w 1253231"/>
                  <a:gd name="connsiteY33" fmla="*/ 248140 h 1558744"/>
                  <a:gd name="connsiteX34" fmla="*/ 426830 w 1253231"/>
                  <a:gd name="connsiteY34" fmla="*/ 220732 h 1558744"/>
                  <a:gd name="connsiteX35" fmla="*/ 409389 w 1253231"/>
                  <a:gd name="connsiteY35" fmla="*/ 148477 h 1558744"/>
                  <a:gd name="connsiteX36" fmla="*/ 441779 w 1253231"/>
                  <a:gd name="connsiteY36" fmla="*/ 56290 h 1558744"/>
                  <a:gd name="connsiteX37" fmla="*/ 527154 w 1253231"/>
                  <a:gd name="connsiteY37" fmla="*/ 153 h 1558744"/>
                  <a:gd name="connsiteX0" fmla="*/ 730798 w 1253231"/>
                  <a:gd name="connsiteY0" fmla="*/ 439989 h 1558744"/>
                  <a:gd name="connsiteX1" fmla="*/ 713358 w 1253231"/>
                  <a:gd name="connsiteY1" fmla="*/ 579516 h 1558744"/>
                  <a:gd name="connsiteX2" fmla="*/ 763188 w 1253231"/>
                  <a:gd name="connsiteY2" fmla="*/ 701602 h 1558744"/>
                  <a:gd name="connsiteX3" fmla="*/ 845410 w 1253231"/>
                  <a:gd name="connsiteY3" fmla="*/ 529685 h 1558744"/>
                  <a:gd name="connsiteX4" fmla="*/ 730798 w 1253231"/>
                  <a:gd name="connsiteY4" fmla="*/ 439989 h 1558744"/>
                  <a:gd name="connsiteX5" fmla="*/ 527154 w 1253231"/>
                  <a:gd name="connsiteY5" fmla="*/ 153 h 1558744"/>
                  <a:gd name="connsiteX6" fmla="*/ 613696 w 1253231"/>
                  <a:gd name="connsiteY6" fmla="*/ 215749 h 1558744"/>
                  <a:gd name="connsiteX7" fmla="*/ 631137 w 1253231"/>
                  <a:gd name="connsiteY7" fmla="*/ 300462 h 1558744"/>
                  <a:gd name="connsiteX8" fmla="*/ 922649 w 1253231"/>
                  <a:gd name="connsiteY8" fmla="*/ 489820 h 1558744"/>
                  <a:gd name="connsiteX9" fmla="*/ 760698 w 1253231"/>
                  <a:gd name="connsiteY9" fmla="*/ 841129 h 1558744"/>
                  <a:gd name="connsiteX10" fmla="*/ 790597 w 1253231"/>
                  <a:gd name="connsiteY10" fmla="*/ 1110217 h 1558744"/>
                  <a:gd name="connsiteX11" fmla="*/ 1104532 w 1253231"/>
                  <a:gd name="connsiteY11" fmla="*/ 1189947 h 1558744"/>
                  <a:gd name="connsiteX12" fmla="*/ 1211668 w 1253231"/>
                  <a:gd name="connsiteY12" fmla="*/ 1155065 h 1558744"/>
                  <a:gd name="connsiteX13" fmla="*/ 1239075 w 1253231"/>
                  <a:gd name="connsiteY13" fmla="*/ 1254727 h 1558744"/>
                  <a:gd name="connsiteX14" fmla="*/ 1246551 w 1253231"/>
                  <a:gd name="connsiteY14" fmla="*/ 1386779 h 1558744"/>
                  <a:gd name="connsiteX15" fmla="*/ 1114499 w 1253231"/>
                  <a:gd name="connsiteY15" fmla="*/ 1247252 h 1558744"/>
                  <a:gd name="connsiteX16" fmla="*/ 738274 w 1253231"/>
                  <a:gd name="connsiteY16" fmla="*/ 1204897 h 1558744"/>
                  <a:gd name="connsiteX17" fmla="*/ 608713 w 1253231"/>
                  <a:gd name="connsiteY17" fmla="*/ 955740 h 1558744"/>
                  <a:gd name="connsiteX18" fmla="*/ 411881 w 1253231"/>
                  <a:gd name="connsiteY18" fmla="*/ 1050420 h 1558744"/>
                  <a:gd name="connsiteX19" fmla="*/ 252421 w 1253231"/>
                  <a:gd name="connsiteY19" fmla="*/ 1473984 h 1558744"/>
                  <a:gd name="connsiteX20" fmla="*/ 202590 w 1253231"/>
                  <a:gd name="connsiteY20" fmla="*/ 1558695 h 1558744"/>
                  <a:gd name="connsiteX21" fmla="*/ 97945 w 1253231"/>
                  <a:gd name="connsiteY21" fmla="*/ 1518831 h 1558744"/>
                  <a:gd name="connsiteX22" fmla="*/ 5756 w 1253231"/>
                  <a:gd name="connsiteY22" fmla="*/ 1431627 h 1558744"/>
                  <a:gd name="connsiteX23" fmla="*/ 195116 w 1253231"/>
                  <a:gd name="connsiteY23" fmla="*/ 1404220 h 1558744"/>
                  <a:gd name="connsiteX24" fmla="*/ 332151 w 1253231"/>
                  <a:gd name="connsiteY24" fmla="*/ 998097 h 1558744"/>
                  <a:gd name="connsiteX25" fmla="*/ 536458 w 1253231"/>
                  <a:gd name="connsiteY25" fmla="*/ 793790 h 1558744"/>
                  <a:gd name="connsiteX26" fmla="*/ 521509 w 1253231"/>
                  <a:gd name="connsiteY26" fmla="*/ 761399 h 1558744"/>
                  <a:gd name="connsiteX27" fmla="*/ 521509 w 1253231"/>
                  <a:gd name="connsiteY27" fmla="*/ 681670 h 1558744"/>
                  <a:gd name="connsiteX28" fmla="*/ 252421 w 1253231"/>
                  <a:gd name="connsiteY28" fmla="*/ 641805 h 1558744"/>
                  <a:gd name="connsiteX29" fmla="*/ 272354 w 1253231"/>
                  <a:gd name="connsiteY29" fmla="*/ 591973 h 1558744"/>
                  <a:gd name="connsiteX30" fmla="*/ 484136 w 1253231"/>
                  <a:gd name="connsiteY30" fmla="*/ 616889 h 1558744"/>
                  <a:gd name="connsiteX31" fmla="*/ 469186 w 1253231"/>
                  <a:gd name="connsiteY31" fmla="*/ 444973 h 1558744"/>
                  <a:gd name="connsiteX32" fmla="*/ 551408 w 1253231"/>
                  <a:gd name="connsiteY32" fmla="*/ 327869 h 1558744"/>
                  <a:gd name="connsiteX33" fmla="*/ 519017 w 1253231"/>
                  <a:gd name="connsiteY33" fmla="*/ 248140 h 1558744"/>
                  <a:gd name="connsiteX34" fmla="*/ 426830 w 1253231"/>
                  <a:gd name="connsiteY34" fmla="*/ 220732 h 1558744"/>
                  <a:gd name="connsiteX35" fmla="*/ 409389 w 1253231"/>
                  <a:gd name="connsiteY35" fmla="*/ 148477 h 1558744"/>
                  <a:gd name="connsiteX36" fmla="*/ 441779 w 1253231"/>
                  <a:gd name="connsiteY36" fmla="*/ 56290 h 1558744"/>
                  <a:gd name="connsiteX37" fmla="*/ 527154 w 1253231"/>
                  <a:gd name="connsiteY37" fmla="*/ 153 h 1558744"/>
                  <a:gd name="connsiteX0" fmla="*/ 730798 w 1253231"/>
                  <a:gd name="connsiteY0" fmla="*/ 439989 h 1558744"/>
                  <a:gd name="connsiteX1" fmla="*/ 713358 w 1253231"/>
                  <a:gd name="connsiteY1" fmla="*/ 579516 h 1558744"/>
                  <a:gd name="connsiteX2" fmla="*/ 763188 w 1253231"/>
                  <a:gd name="connsiteY2" fmla="*/ 701602 h 1558744"/>
                  <a:gd name="connsiteX3" fmla="*/ 845410 w 1253231"/>
                  <a:gd name="connsiteY3" fmla="*/ 529685 h 1558744"/>
                  <a:gd name="connsiteX4" fmla="*/ 730798 w 1253231"/>
                  <a:gd name="connsiteY4" fmla="*/ 439989 h 1558744"/>
                  <a:gd name="connsiteX5" fmla="*/ 527154 w 1253231"/>
                  <a:gd name="connsiteY5" fmla="*/ 153 h 1558744"/>
                  <a:gd name="connsiteX6" fmla="*/ 613696 w 1253231"/>
                  <a:gd name="connsiteY6" fmla="*/ 215749 h 1558744"/>
                  <a:gd name="connsiteX7" fmla="*/ 631137 w 1253231"/>
                  <a:gd name="connsiteY7" fmla="*/ 300462 h 1558744"/>
                  <a:gd name="connsiteX8" fmla="*/ 922649 w 1253231"/>
                  <a:gd name="connsiteY8" fmla="*/ 489820 h 1558744"/>
                  <a:gd name="connsiteX9" fmla="*/ 760698 w 1253231"/>
                  <a:gd name="connsiteY9" fmla="*/ 841129 h 1558744"/>
                  <a:gd name="connsiteX10" fmla="*/ 790597 w 1253231"/>
                  <a:gd name="connsiteY10" fmla="*/ 1110217 h 1558744"/>
                  <a:gd name="connsiteX11" fmla="*/ 1104532 w 1253231"/>
                  <a:gd name="connsiteY11" fmla="*/ 1189947 h 1558744"/>
                  <a:gd name="connsiteX12" fmla="*/ 1211668 w 1253231"/>
                  <a:gd name="connsiteY12" fmla="*/ 1155065 h 1558744"/>
                  <a:gd name="connsiteX13" fmla="*/ 1239075 w 1253231"/>
                  <a:gd name="connsiteY13" fmla="*/ 1254727 h 1558744"/>
                  <a:gd name="connsiteX14" fmla="*/ 1246551 w 1253231"/>
                  <a:gd name="connsiteY14" fmla="*/ 1386779 h 1558744"/>
                  <a:gd name="connsiteX15" fmla="*/ 1114499 w 1253231"/>
                  <a:gd name="connsiteY15" fmla="*/ 1247252 h 1558744"/>
                  <a:gd name="connsiteX16" fmla="*/ 738274 w 1253231"/>
                  <a:gd name="connsiteY16" fmla="*/ 1204897 h 1558744"/>
                  <a:gd name="connsiteX17" fmla="*/ 608713 w 1253231"/>
                  <a:gd name="connsiteY17" fmla="*/ 955740 h 1558744"/>
                  <a:gd name="connsiteX18" fmla="*/ 411881 w 1253231"/>
                  <a:gd name="connsiteY18" fmla="*/ 1050420 h 1558744"/>
                  <a:gd name="connsiteX19" fmla="*/ 252421 w 1253231"/>
                  <a:gd name="connsiteY19" fmla="*/ 1473984 h 1558744"/>
                  <a:gd name="connsiteX20" fmla="*/ 202590 w 1253231"/>
                  <a:gd name="connsiteY20" fmla="*/ 1558695 h 1558744"/>
                  <a:gd name="connsiteX21" fmla="*/ 97945 w 1253231"/>
                  <a:gd name="connsiteY21" fmla="*/ 1518831 h 1558744"/>
                  <a:gd name="connsiteX22" fmla="*/ 5756 w 1253231"/>
                  <a:gd name="connsiteY22" fmla="*/ 1431627 h 1558744"/>
                  <a:gd name="connsiteX23" fmla="*/ 195116 w 1253231"/>
                  <a:gd name="connsiteY23" fmla="*/ 1404220 h 1558744"/>
                  <a:gd name="connsiteX24" fmla="*/ 332151 w 1253231"/>
                  <a:gd name="connsiteY24" fmla="*/ 998097 h 1558744"/>
                  <a:gd name="connsiteX25" fmla="*/ 536458 w 1253231"/>
                  <a:gd name="connsiteY25" fmla="*/ 793790 h 1558744"/>
                  <a:gd name="connsiteX26" fmla="*/ 521509 w 1253231"/>
                  <a:gd name="connsiteY26" fmla="*/ 761399 h 1558744"/>
                  <a:gd name="connsiteX27" fmla="*/ 521509 w 1253231"/>
                  <a:gd name="connsiteY27" fmla="*/ 681670 h 1558744"/>
                  <a:gd name="connsiteX28" fmla="*/ 252421 w 1253231"/>
                  <a:gd name="connsiteY28" fmla="*/ 641805 h 1558744"/>
                  <a:gd name="connsiteX29" fmla="*/ 272354 w 1253231"/>
                  <a:gd name="connsiteY29" fmla="*/ 591973 h 1558744"/>
                  <a:gd name="connsiteX30" fmla="*/ 484136 w 1253231"/>
                  <a:gd name="connsiteY30" fmla="*/ 616889 h 1558744"/>
                  <a:gd name="connsiteX31" fmla="*/ 469186 w 1253231"/>
                  <a:gd name="connsiteY31" fmla="*/ 444973 h 1558744"/>
                  <a:gd name="connsiteX32" fmla="*/ 551408 w 1253231"/>
                  <a:gd name="connsiteY32" fmla="*/ 327869 h 1558744"/>
                  <a:gd name="connsiteX33" fmla="*/ 519017 w 1253231"/>
                  <a:gd name="connsiteY33" fmla="*/ 248140 h 1558744"/>
                  <a:gd name="connsiteX34" fmla="*/ 426830 w 1253231"/>
                  <a:gd name="connsiteY34" fmla="*/ 220732 h 1558744"/>
                  <a:gd name="connsiteX35" fmla="*/ 409389 w 1253231"/>
                  <a:gd name="connsiteY35" fmla="*/ 148477 h 1558744"/>
                  <a:gd name="connsiteX36" fmla="*/ 441779 w 1253231"/>
                  <a:gd name="connsiteY36" fmla="*/ 56290 h 1558744"/>
                  <a:gd name="connsiteX37" fmla="*/ 527154 w 1253231"/>
                  <a:gd name="connsiteY37" fmla="*/ 153 h 1558744"/>
                  <a:gd name="connsiteX0" fmla="*/ 730798 w 1253231"/>
                  <a:gd name="connsiteY0" fmla="*/ 439989 h 1558744"/>
                  <a:gd name="connsiteX1" fmla="*/ 713358 w 1253231"/>
                  <a:gd name="connsiteY1" fmla="*/ 579516 h 1558744"/>
                  <a:gd name="connsiteX2" fmla="*/ 763188 w 1253231"/>
                  <a:gd name="connsiteY2" fmla="*/ 701602 h 1558744"/>
                  <a:gd name="connsiteX3" fmla="*/ 845410 w 1253231"/>
                  <a:gd name="connsiteY3" fmla="*/ 529685 h 1558744"/>
                  <a:gd name="connsiteX4" fmla="*/ 730798 w 1253231"/>
                  <a:gd name="connsiteY4" fmla="*/ 439989 h 1558744"/>
                  <a:gd name="connsiteX5" fmla="*/ 527154 w 1253231"/>
                  <a:gd name="connsiteY5" fmla="*/ 153 h 1558744"/>
                  <a:gd name="connsiteX6" fmla="*/ 613696 w 1253231"/>
                  <a:gd name="connsiteY6" fmla="*/ 215749 h 1558744"/>
                  <a:gd name="connsiteX7" fmla="*/ 631137 w 1253231"/>
                  <a:gd name="connsiteY7" fmla="*/ 300462 h 1558744"/>
                  <a:gd name="connsiteX8" fmla="*/ 922649 w 1253231"/>
                  <a:gd name="connsiteY8" fmla="*/ 489820 h 1558744"/>
                  <a:gd name="connsiteX9" fmla="*/ 760698 w 1253231"/>
                  <a:gd name="connsiteY9" fmla="*/ 841129 h 1558744"/>
                  <a:gd name="connsiteX10" fmla="*/ 790597 w 1253231"/>
                  <a:gd name="connsiteY10" fmla="*/ 1110217 h 1558744"/>
                  <a:gd name="connsiteX11" fmla="*/ 1104532 w 1253231"/>
                  <a:gd name="connsiteY11" fmla="*/ 1189947 h 1558744"/>
                  <a:gd name="connsiteX12" fmla="*/ 1211668 w 1253231"/>
                  <a:gd name="connsiteY12" fmla="*/ 1155065 h 1558744"/>
                  <a:gd name="connsiteX13" fmla="*/ 1239075 w 1253231"/>
                  <a:gd name="connsiteY13" fmla="*/ 1254727 h 1558744"/>
                  <a:gd name="connsiteX14" fmla="*/ 1246551 w 1253231"/>
                  <a:gd name="connsiteY14" fmla="*/ 1386779 h 1558744"/>
                  <a:gd name="connsiteX15" fmla="*/ 1114499 w 1253231"/>
                  <a:gd name="connsiteY15" fmla="*/ 1247252 h 1558744"/>
                  <a:gd name="connsiteX16" fmla="*/ 738274 w 1253231"/>
                  <a:gd name="connsiteY16" fmla="*/ 1204897 h 1558744"/>
                  <a:gd name="connsiteX17" fmla="*/ 608713 w 1253231"/>
                  <a:gd name="connsiteY17" fmla="*/ 955740 h 1558744"/>
                  <a:gd name="connsiteX18" fmla="*/ 411881 w 1253231"/>
                  <a:gd name="connsiteY18" fmla="*/ 1050420 h 1558744"/>
                  <a:gd name="connsiteX19" fmla="*/ 252421 w 1253231"/>
                  <a:gd name="connsiteY19" fmla="*/ 1473984 h 1558744"/>
                  <a:gd name="connsiteX20" fmla="*/ 202590 w 1253231"/>
                  <a:gd name="connsiteY20" fmla="*/ 1558695 h 1558744"/>
                  <a:gd name="connsiteX21" fmla="*/ 97945 w 1253231"/>
                  <a:gd name="connsiteY21" fmla="*/ 1518831 h 1558744"/>
                  <a:gd name="connsiteX22" fmla="*/ 5756 w 1253231"/>
                  <a:gd name="connsiteY22" fmla="*/ 1431627 h 1558744"/>
                  <a:gd name="connsiteX23" fmla="*/ 195116 w 1253231"/>
                  <a:gd name="connsiteY23" fmla="*/ 1404220 h 1558744"/>
                  <a:gd name="connsiteX24" fmla="*/ 332151 w 1253231"/>
                  <a:gd name="connsiteY24" fmla="*/ 998097 h 1558744"/>
                  <a:gd name="connsiteX25" fmla="*/ 536458 w 1253231"/>
                  <a:gd name="connsiteY25" fmla="*/ 793790 h 1558744"/>
                  <a:gd name="connsiteX26" fmla="*/ 521509 w 1253231"/>
                  <a:gd name="connsiteY26" fmla="*/ 761399 h 1558744"/>
                  <a:gd name="connsiteX27" fmla="*/ 521509 w 1253231"/>
                  <a:gd name="connsiteY27" fmla="*/ 681670 h 1558744"/>
                  <a:gd name="connsiteX28" fmla="*/ 252421 w 1253231"/>
                  <a:gd name="connsiteY28" fmla="*/ 641805 h 1558744"/>
                  <a:gd name="connsiteX29" fmla="*/ 272354 w 1253231"/>
                  <a:gd name="connsiteY29" fmla="*/ 591973 h 1558744"/>
                  <a:gd name="connsiteX30" fmla="*/ 484136 w 1253231"/>
                  <a:gd name="connsiteY30" fmla="*/ 616889 h 1558744"/>
                  <a:gd name="connsiteX31" fmla="*/ 469186 w 1253231"/>
                  <a:gd name="connsiteY31" fmla="*/ 444973 h 1558744"/>
                  <a:gd name="connsiteX32" fmla="*/ 551408 w 1253231"/>
                  <a:gd name="connsiteY32" fmla="*/ 327869 h 1558744"/>
                  <a:gd name="connsiteX33" fmla="*/ 519017 w 1253231"/>
                  <a:gd name="connsiteY33" fmla="*/ 248140 h 1558744"/>
                  <a:gd name="connsiteX34" fmla="*/ 426830 w 1253231"/>
                  <a:gd name="connsiteY34" fmla="*/ 220732 h 1558744"/>
                  <a:gd name="connsiteX35" fmla="*/ 409389 w 1253231"/>
                  <a:gd name="connsiteY35" fmla="*/ 148477 h 1558744"/>
                  <a:gd name="connsiteX36" fmla="*/ 441779 w 1253231"/>
                  <a:gd name="connsiteY36" fmla="*/ 56290 h 1558744"/>
                  <a:gd name="connsiteX37" fmla="*/ 527154 w 1253231"/>
                  <a:gd name="connsiteY37" fmla="*/ 153 h 1558744"/>
                  <a:gd name="connsiteX0" fmla="*/ 730798 w 1253231"/>
                  <a:gd name="connsiteY0" fmla="*/ 439989 h 1558744"/>
                  <a:gd name="connsiteX1" fmla="*/ 713358 w 1253231"/>
                  <a:gd name="connsiteY1" fmla="*/ 579516 h 1558744"/>
                  <a:gd name="connsiteX2" fmla="*/ 763188 w 1253231"/>
                  <a:gd name="connsiteY2" fmla="*/ 701602 h 1558744"/>
                  <a:gd name="connsiteX3" fmla="*/ 845410 w 1253231"/>
                  <a:gd name="connsiteY3" fmla="*/ 529685 h 1558744"/>
                  <a:gd name="connsiteX4" fmla="*/ 730798 w 1253231"/>
                  <a:gd name="connsiteY4" fmla="*/ 439989 h 1558744"/>
                  <a:gd name="connsiteX5" fmla="*/ 527154 w 1253231"/>
                  <a:gd name="connsiteY5" fmla="*/ 153 h 1558744"/>
                  <a:gd name="connsiteX6" fmla="*/ 613696 w 1253231"/>
                  <a:gd name="connsiteY6" fmla="*/ 215749 h 1558744"/>
                  <a:gd name="connsiteX7" fmla="*/ 631137 w 1253231"/>
                  <a:gd name="connsiteY7" fmla="*/ 300462 h 1558744"/>
                  <a:gd name="connsiteX8" fmla="*/ 922649 w 1253231"/>
                  <a:gd name="connsiteY8" fmla="*/ 489820 h 1558744"/>
                  <a:gd name="connsiteX9" fmla="*/ 760698 w 1253231"/>
                  <a:gd name="connsiteY9" fmla="*/ 841129 h 1558744"/>
                  <a:gd name="connsiteX10" fmla="*/ 790597 w 1253231"/>
                  <a:gd name="connsiteY10" fmla="*/ 1110217 h 1558744"/>
                  <a:gd name="connsiteX11" fmla="*/ 1104532 w 1253231"/>
                  <a:gd name="connsiteY11" fmla="*/ 1189947 h 1558744"/>
                  <a:gd name="connsiteX12" fmla="*/ 1211668 w 1253231"/>
                  <a:gd name="connsiteY12" fmla="*/ 1155065 h 1558744"/>
                  <a:gd name="connsiteX13" fmla="*/ 1239075 w 1253231"/>
                  <a:gd name="connsiteY13" fmla="*/ 1254727 h 1558744"/>
                  <a:gd name="connsiteX14" fmla="*/ 1246551 w 1253231"/>
                  <a:gd name="connsiteY14" fmla="*/ 1386779 h 1558744"/>
                  <a:gd name="connsiteX15" fmla="*/ 1114499 w 1253231"/>
                  <a:gd name="connsiteY15" fmla="*/ 1247252 h 1558744"/>
                  <a:gd name="connsiteX16" fmla="*/ 738274 w 1253231"/>
                  <a:gd name="connsiteY16" fmla="*/ 1204897 h 1558744"/>
                  <a:gd name="connsiteX17" fmla="*/ 608713 w 1253231"/>
                  <a:gd name="connsiteY17" fmla="*/ 955740 h 1558744"/>
                  <a:gd name="connsiteX18" fmla="*/ 411881 w 1253231"/>
                  <a:gd name="connsiteY18" fmla="*/ 1050420 h 1558744"/>
                  <a:gd name="connsiteX19" fmla="*/ 252421 w 1253231"/>
                  <a:gd name="connsiteY19" fmla="*/ 1473984 h 1558744"/>
                  <a:gd name="connsiteX20" fmla="*/ 202590 w 1253231"/>
                  <a:gd name="connsiteY20" fmla="*/ 1558695 h 1558744"/>
                  <a:gd name="connsiteX21" fmla="*/ 97945 w 1253231"/>
                  <a:gd name="connsiteY21" fmla="*/ 1518831 h 1558744"/>
                  <a:gd name="connsiteX22" fmla="*/ 5756 w 1253231"/>
                  <a:gd name="connsiteY22" fmla="*/ 1431627 h 1558744"/>
                  <a:gd name="connsiteX23" fmla="*/ 195116 w 1253231"/>
                  <a:gd name="connsiteY23" fmla="*/ 1404220 h 1558744"/>
                  <a:gd name="connsiteX24" fmla="*/ 332151 w 1253231"/>
                  <a:gd name="connsiteY24" fmla="*/ 998097 h 1558744"/>
                  <a:gd name="connsiteX25" fmla="*/ 536458 w 1253231"/>
                  <a:gd name="connsiteY25" fmla="*/ 793790 h 1558744"/>
                  <a:gd name="connsiteX26" fmla="*/ 524000 w 1253231"/>
                  <a:gd name="connsiteY26" fmla="*/ 756416 h 1558744"/>
                  <a:gd name="connsiteX27" fmla="*/ 521509 w 1253231"/>
                  <a:gd name="connsiteY27" fmla="*/ 681670 h 1558744"/>
                  <a:gd name="connsiteX28" fmla="*/ 252421 w 1253231"/>
                  <a:gd name="connsiteY28" fmla="*/ 641805 h 1558744"/>
                  <a:gd name="connsiteX29" fmla="*/ 272354 w 1253231"/>
                  <a:gd name="connsiteY29" fmla="*/ 591973 h 1558744"/>
                  <a:gd name="connsiteX30" fmla="*/ 484136 w 1253231"/>
                  <a:gd name="connsiteY30" fmla="*/ 616889 h 1558744"/>
                  <a:gd name="connsiteX31" fmla="*/ 469186 w 1253231"/>
                  <a:gd name="connsiteY31" fmla="*/ 444973 h 1558744"/>
                  <a:gd name="connsiteX32" fmla="*/ 551408 w 1253231"/>
                  <a:gd name="connsiteY32" fmla="*/ 327869 h 1558744"/>
                  <a:gd name="connsiteX33" fmla="*/ 519017 w 1253231"/>
                  <a:gd name="connsiteY33" fmla="*/ 248140 h 1558744"/>
                  <a:gd name="connsiteX34" fmla="*/ 426830 w 1253231"/>
                  <a:gd name="connsiteY34" fmla="*/ 220732 h 1558744"/>
                  <a:gd name="connsiteX35" fmla="*/ 409389 w 1253231"/>
                  <a:gd name="connsiteY35" fmla="*/ 148477 h 1558744"/>
                  <a:gd name="connsiteX36" fmla="*/ 441779 w 1253231"/>
                  <a:gd name="connsiteY36" fmla="*/ 56290 h 1558744"/>
                  <a:gd name="connsiteX37" fmla="*/ 527154 w 1253231"/>
                  <a:gd name="connsiteY37" fmla="*/ 153 h 1558744"/>
                  <a:gd name="connsiteX0" fmla="*/ 730798 w 1253231"/>
                  <a:gd name="connsiteY0" fmla="*/ 439989 h 1559388"/>
                  <a:gd name="connsiteX1" fmla="*/ 713358 w 1253231"/>
                  <a:gd name="connsiteY1" fmla="*/ 579516 h 1559388"/>
                  <a:gd name="connsiteX2" fmla="*/ 763188 w 1253231"/>
                  <a:gd name="connsiteY2" fmla="*/ 701602 h 1559388"/>
                  <a:gd name="connsiteX3" fmla="*/ 845410 w 1253231"/>
                  <a:gd name="connsiteY3" fmla="*/ 529685 h 1559388"/>
                  <a:gd name="connsiteX4" fmla="*/ 730798 w 1253231"/>
                  <a:gd name="connsiteY4" fmla="*/ 439989 h 1559388"/>
                  <a:gd name="connsiteX5" fmla="*/ 527154 w 1253231"/>
                  <a:gd name="connsiteY5" fmla="*/ 153 h 1559388"/>
                  <a:gd name="connsiteX6" fmla="*/ 613696 w 1253231"/>
                  <a:gd name="connsiteY6" fmla="*/ 215749 h 1559388"/>
                  <a:gd name="connsiteX7" fmla="*/ 631137 w 1253231"/>
                  <a:gd name="connsiteY7" fmla="*/ 300462 h 1559388"/>
                  <a:gd name="connsiteX8" fmla="*/ 922649 w 1253231"/>
                  <a:gd name="connsiteY8" fmla="*/ 489820 h 1559388"/>
                  <a:gd name="connsiteX9" fmla="*/ 760698 w 1253231"/>
                  <a:gd name="connsiteY9" fmla="*/ 841129 h 1559388"/>
                  <a:gd name="connsiteX10" fmla="*/ 790597 w 1253231"/>
                  <a:gd name="connsiteY10" fmla="*/ 1110217 h 1559388"/>
                  <a:gd name="connsiteX11" fmla="*/ 1104532 w 1253231"/>
                  <a:gd name="connsiteY11" fmla="*/ 1189947 h 1559388"/>
                  <a:gd name="connsiteX12" fmla="*/ 1211668 w 1253231"/>
                  <a:gd name="connsiteY12" fmla="*/ 1155065 h 1559388"/>
                  <a:gd name="connsiteX13" fmla="*/ 1239075 w 1253231"/>
                  <a:gd name="connsiteY13" fmla="*/ 1254727 h 1559388"/>
                  <a:gd name="connsiteX14" fmla="*/ 1246551 w 1253231"/>
                  <a:gd name="connsiteY14" fmla="*/ 1386779 h 1559388"/>
                  <a:gd name="connsiteX15" fmla="*/ 1114499 w 1253231"/>
                  <a:gd name="connsiteY15" fmla="*/ 1247252 h 1559388"/>
                  <a:gd name="connsiteX16" fmla="*/ 738274 w 1253231"/>
                  <a:gd name="connsiteY16" fmla="*/ 1204897 h 1559388"/>
                  <a:gd name="connsiteX17" fmla="*/ 608713 w 1253231"/>
                  <a:gd name="connsiteY17" fmla="*/ 955740 h 1559388"/>
                  <a:gd name="connsiteX18" fmla="*/ 411881 w 1253231"/>
                  <a:gd name="connsiteY18" fmla="*/ 1050420 h 1559388"/>
                  <a:gd name="connsiteX19" fmla="*/ 252421 w 1253231"/>
                  <a:gd name="connsiteY19" fmla="*/ 1473984 h 1559388"/>
                  <a:gd name="connsiteX20" fmla="*/ 202590 w 1253231"/>
                  <a:gd name="connsiteY20" fmla="*/ 1558695 h 1559388"/>
                  <a:gd name="connsiteX21" fmla="*/ 97945 w 1253231"/>
                  <a:gd name="connsiteY21" fmla="*/ 1516047 h 1559388"/>
                  <a:gd name="connsiteX22" fmla="*/ 5756 w 1253231"/>
                  <a:gd name="connsiteY22" fmla="*/ 1431627 h 1559388"/>
                  <a:gd name="connsiteX23" fmla="*/ 195116 w 1253231"/>
                  <a:gd name="connsiteY23" fmla="*/ 1404220 h 1559388"/>
                  <a:gd name="connsiteX24" fmla="*/ 332151 w 1253231"/>
                  <a:gd name="connsiteY24" fmla="*/ 998097 h 1559388"/>
                  <a:gd name="connsiteX25" fmla="*/ 536458 w 1253231"/>
                  <a:gd name="connsiteY25" fmla="*/ 793790 h 1559388"/>
                  <a:gd name="connsiteX26" fmla="*/ 524000 w 1253231"/>
                  <a:gd name="connsiteY26" fmla="*/ 756416 h 1559388"/>
                  <a:gd name="connsiteX27" fmla="*/ 521509 w 1253231"/>
                  <a:gd name="connsiteY27" fmla="*/ 681670 h 1559388"/>
                  <a:gd name="connsiteX28" fmla="*/ 252421 w 1253231"/>
                  <a:gd name="connsiteY28" fmla="*/ 641805 h 1559388"/>
                  <a:gd name="connsiteX29" fmla="*/ 272354 w 1253231"/>
                  <a:gd name="connsiteY29" fmla="*/ 591973 h 1559388"/>
                  <a:gd name="connsiteX30" fmla="*/ 484136 w 1253231"/>
                  <a:gd name="connsiteY30" fmla="*/ 616889 h 1559388"/>
                  <a:gd name="connsiteX31" fmla="*/ 469186 w 1253231"/>
                  <a:gd name="connsiteY31" fmla="*/ 444973 h 1559388"/>
                  <a:gd name="connsiteX32" fmla="*/ 551408 w 1253231"/>
                  <a:gd name="connsiteY32" fmla="*/ 327869 h 1559388"/>
                  <a:gd name="connsiteX33" fmla="*/ 519017 w 1253231"/>
                  <a:gd name="connsiteY33" fmla="*/ 248140 h 1559388"/>
                  <a:gd name="connsiteX34" fmla="*/ 426830 w 1253231"/>
                  <a:gd name="connsiteY34" fmla="*/ 220732 h 1559388"/>
                  <a:gd name="connsiteX35" fmla="*/ 409389 w 1253231"/>
                  <a:gd name="connsiteY35" fmla="*/ 148477 h 1559388"/>
                  <a:gd name="connsiteX36" fmla="*/ 441779 w 1253231"/>
                  <a:gd name="connsiteY36" fmla="*/ 56290 h 1559388"/>
                  <a:gd name="connsiteX37" fmla="*/ 527154 w 1253231"/>
                  <a:gd name="connsiteY37" fmla="*/ 153 h 1559388"/>
                  <a:gd name="connsiteX0" fmla="*/ 730798 w 1253231"/>
                  <a:gd name="connsiteY0" fmla="*/ 439989 h 1559565"/>
                  <a:gd name="connsiteX1" fmla="*/ 713358 w 1253231"/>
                  <a:gd name="connsiteY1" fmla="*/ 579516 h 1559565"/>
                  <a:gd name="connsiteX2" fmla="*/ 763188 w 1253231"/>
                  <a:gd name="connsiteY2" fmla="*/ 701602 h 1559565"/>
                  <a:gd name="connsiteX3" fmla="*/ 845410 w 1253231"/>
                  <a:gd name="connsiteY3" fmla="*/ 529685 h 1559565"/>
                  <a:gd name="connsiteX4" fmla="*/ 730798 w 1253231"/>
                  <a:gd name="connsiteY4" fmla="*/ 439989 h 1559565"/>
                  <a:gd name="connsiteX5" fmla="*/ 527154 w 1253231"/>
                  <a:gd name="connsiteY5" fmla="*/ 153 h 1559565"/>
                  <a:gd name="connsiteX6" fmla="*/ 613696 w 1253231"/>
                  <a:gd name="connsiteY6" fmla="*/ 215749 h 1559565"/>
                  <a:gd name="connsiteX7" fmla="*/ 631137 w 1253231"/>
                  <a:gd name="connsiteY7" fmla="*/ 300462 h 1559565"/>
                  <a:gd name="connsiteX8" fmla="*/ 922649 w 1253231"/>
                  <a:gd name="connsiteY8" fmla="*/ 489820 h 1559565"/>
                  <a:gd name="connsiteX9" fmla="*/ 760698 w 1253231"/>
                  <a:gd name="connsiteY9" fmla="*/ 841129 h 1559565"/>
                  <a:gd name="connsiteX10" fmla="*/ 790597 w 1253231"/>
                  <a:gd name="connsiteY10" fmla="*/ 1110217 h 1559565"/>
                  <a:gd name="connsiteX11" fmla="*/ 1104532 w 1253231"/>
                  <a:gd name="connsiteY11" fmla="*/ 1189947 h 1559565"/>
                  <a:gd name="connsiteX12" fmla="*/ 1211668 w 1253231"/>
                  <a:gd name="connsiteY12" fmla="*/ 1155065 h 1559565"/>
                  <a:gd name="connsiteX13" fmla="*/ 1239075 w 1253231"/>
                  <a:gd name="connsiteY13" fmla="*/ 1254727 h 1559565"/>
                  <a:gd name="connsiteX14" fmla="*/ 1246551 w 1253231"/>
                  <a:gd name="connsiteY14" fmla="*/ 1386779 h 1559565"/>
                  <a:gd name="connsiteX15" fmla="*/ 1114499 w 1253231"/>
                  <a:gd name="connsiteY15" fmla="*/ 1247252 h 1559565"/>
                  <a:gd name="connsiteX16" fmla="*/ 738274 w 1253231"/>
                  <a:gd name="connsiteY16" fmla="*/ 1204897 h 1559565"/>
                  <a:gd name="connsiteX17" fmla="*/ 608713 w 1253231"/>
                  <a:gd name="connsiteY17" fmla="*/ 955740 h 1559565"/>
                  <a:gd name="connsiteX18" fmla="*/ 411881 w 1253231"/>
                  <a:gd name="connsiteY18" fmla="*/ 1050420 h 1559565"/>
                  <a:gd name="connsiteX19" fmla="*/ 252421 w 1253231"/>
                  <a:gd name="connsiteY19" fmla="*/ 1473984 h 1559565"/>
                  <a:gd name="connsiteX20" fmla="*/ 202590 w 1253231"/>
                  <a:gd name="connsiteY20" fmla="*/ 1558695 h 1559565"/>
                  <a:gd name="connsiteX21" fmla="*/ 97945 w 1253231"/>
                  <a:gd name="connsiteY21" fmla="*/ 1516047 h 1559565"/>
                  <a:gd name="connsiteX22" fmla="*/ 5756 w 1253231"/>
                  <a:gd name="connsiteY22" fmla="*/ 1431627 h 1559565"/>
                  <a:gd name="connsiteX23" fmla="*/ 195116 w 1253231"/>
                  <a:gd name="connsiteY23" fmla="*/ 1404220 h 1559565"/>
                  <a:gd name="connsiteX24" fmla="*/ 332151 w 1253231"/>
                  <a:gd name="connsiteY24" fmla="*/ 998097 h 1559565"/>
                  <a:gd name="connsiteX25" fmla="*/ 536458 w 1253231"/>
                  <a:gd name="connsiteY25" fmla="*/ 793790 h 1559565"/>
                  <a:gd name="connsiteX26" fmla="*/ 524000 w 1253231"/>
                  <a:gd name="connsiteY26" fmla="*/ 756416 h 1559565"/>
                  <a:gd name="connsiteX27" fmla="*/ 521509 w 1253231"/>
                  <a:gd name="connsiteY27" fmla="*/ 681670 h 1559565"/>
                  <a:gd name="connsiteX28" fmla="*/ 252421 w 1253231"/>
                  <a:gd name="connsiteY28" fmla="*/ 641805 h 1559565"/>
                  <a:gd name="connsiteX29" fmla="*/ 272354 w 1253231"/>
                  <a:gd name="connsiteY29" fmla="*/ 591973 h 1559565"/>
                  <a:gd name="connsiteX30" fmla="*/ 484136 w 1253231"/>
                  <a:gd name="connsiteY30" fmla="*/ 616889 h 1559565"/>
                  <a:gd name="connsiteX31" fmla="*/ 469186 w 1253231"/>
                  <a:gd name="connsiteY31" fmla="*/ 444973 h 1559565"/>
                  <a:gd name="connsiteX32" fmla="*/ 551408 w 1253231"/>
                  <a:gd name="connsiteY32" fmla="*/ 327869 h 1559565"/>
                  <a:gd name="connsiteX33" fmla="*/ 519017 w 1253231"/>
                  <a:gd name="connsiteY33" fmla="*/ 248140 h 1559565"/>
                  <a:gd name="connsiteX34" fmla="*/ 426830 w 1253231"/>
                  <a:gd name="connsiteY34" fmla="*/ 220732 h 1559565"/>
                  <a:gd name="connsiteX35" fmla="*/ 409389 w 1253231"/>
                  <a:gd name="connsiteY35" fmla="*/ 148477 h 1559565"/>
                  <a:gd name="connsiteX36" fmla="*/ 441779 w 1253231"/>
                  <a:gd name="connsiteY36" fmla="*/ 56290 h 1559565"/>
                  <a:gd name="connsiteX37" fmla="*/ 527154 w 1253231"/>
                  <a:gd name="connsiteY37" fmla="*/ 153 h 1559565"/>
                  <a:gd name="connsiteX0" fmla="*/ 730798 w 1253231"/>
                  <a:gd name="connsiteY0" fmla="*/ 439989 h 1559565"/>
                  <a:gd name="connsiteX1" fmla="*/ 713358 w 1253231"/>
                  <a:gd name="connsiteY1" fmla="*/ 579516 h 1559565"/>
                  <a:gd name="connsiteX2" fmla="*/ 763188 w 1253231"/>
                  <a:gd name="connsiteY2" fmla="*/ 701602 h 1559565"/>
                  <a:gd name="connsiteX3" fmla="*/ 845410 w 1253231"/>
                  <a:gd name="connsiteY3" fmla="*/ 529685 h 1559565"/>
                  <a:gd name="connsiteX4" fmla="*/ 730798 w 1253231"/>
                  <a:gd name="connsiteY4" fmla="*/ 439989 h 1559565"/>
                  <a:gd name="connsiteX5" fmla="*/ 527154 w 1253231"/>
                  <a:gd name="connsiteY5" fmla="*/ 153 h 1559565"/>
                  <a:gd name="connsiteX6" fmla="*/ 613696 w 1253231"/>
                  <a:gd name="connsiteY6" fmla="*/ 215749 h 1559565"/>
                  <a:gd name="connsiteX7" fmla="*/ 631137 w 1253231"/>
                  <a:gd name="connsiteY7" fmla="*/ 300462 h 1559565"/>
                  <a:gd name="connsiteX8" fmla="*/ 922649 w 1253231"/>
                  <a:gd name="connsiteY8" fmla="*/ 489820 h 1559565"/>
                  <a:gd name="connsiteX9" fmla="*/ 760698 w 1253231"/>
                  <a:gd name="connsiteY9" fmla="*/ 841129 h 1559565"/>
                  <a:gd name="connsiteX10" fmla="*/ 790597 w 1253231"/>
                  <a:gd name="connsiteY10" fmla="*/ 1110217 h 1559565"/>
                  <a:gd name="connsiteX11" fmla="*/ 1104532 w 1253231"/>
                  <a:gd name="connsiteY11" fmla="*/ 1189947 h 1559565"/>
                  <a:gd name="connsiteX12" fmla="*/ 1211668 w 1253231"/>
                  <a:gd name="connsiteY12" fmla="*/ 1155065 h 1559565"/>
                  <a:gd name="connsiteX13" fmla="*/ 1239075 w 1253231"/>
                  <a:gd name="connsiteY13" fmla="*/ 1254727 h 1559565"/>
                  <a:gd name="connsiteX14" fmla="*/ 1246551 w 1253231"/>
                  <a:gd name="connsiteY14" fmla="*/ 1386779 h 1559565"/>
                  <a:gd name="connsiteX15" fmla="*/ 1114499 w 1253231"/>
                  <a:gd name="connsiteY15" fmla="*/ 1247252 h 1559565"/>
                  <a:gd name="connsiteX16" fmla="*/ 738274 w 1253231"/>
                  <a:gd name="connsiteY16" fmla="*/ 1204897 h 1559565"/>
                  <a:gd name="connsiteX17" fmla="*/ 608713 w 1253231"/>
                  <a:gd name="connsiteY17" fmla="*/ 955740 h 1559565"/>
                  <a:gd name="connsiteX18" fmla="*/ 411881 w 1253231"/>
                  <a:gd name="connsiteY18" fmla="*/ 1050420 h 1559565"/>
                  <a:gd name="connsiteX19" fmla="*/ 252421 w 1253231"/>
                  <a:gd name="connsiteY19" fmla="*/ 1473984 h 1559565"/>
                  <a:gd name="connsiteX20" fmla="*/ 202590 w 1253231"/>
                  <a:gd name="connsiteY20" fmla="*/ 1558695 h 1559565"/>
                  <a:gd name="connsiteX21" fmla="*/ 97945 w 1253231"/>
                  <a:gd name="connsiteY21" fmla="*/ 1516047 h 1559565"/>
                  <a:gd name="connsiteX22" fmla="*/ 5756 w 1253231"/>
                  <a:gd name="connsiteY22" fmla="*/ 1431627 h 1559565"/>
                  <a:gd name="connsiteX23" fmla="*/ 195116 w 1253231"/>
                  <a:gd name="connsiteY23" fmla="*/ 1404220 h 1559565"/>
                  <a:gd name="connsiteX24" fmla="*/ 332151 w 1253231"/>
                  <a:gd name="connsiteY24" fmla="*/ 998097 h 1559565"/>
                  <a:gd name="connsiteX25" fmla="*/ 536458 w 1253231"/>
                  <a:gd name="connsiteY25" fmla="*/ 793790 h 1559565"/>
                  <a:gd name="connsiteX26" fmla="*/ 524000 w 1253231"/>
                  <a:gd name="connsiteY26" fmla="*/ 756416 h 1559565"/>
                  <a:gd name="connsiteX27" fmla="*/ 521509 w 1253231"/>
                  <a:gd name="connsiteY27" fmla="*/ 681670 h 1559565"/>
                  <a:gd name="connsiteX28" fmla="*/ 252421 w 1253231"/>
                  <a:gd name="connsiteY28" fmla="*/ 641805 h 1559565"/>
                  <a:gd name="connsiteX29" fmla="*/ 272354 w 1253231"/>
                  <a:gd name="connsiteY29" fmla="*/ 591973 h 1559565"/>
                  <a:gd name="connsiteX30" fmla="*/ 484136 w 1253231"/>
                  <a:gd name="connsiteY30" fmla="*/ 616889 h 1559565"/>
                  <a:gd name="connsiteX31" fmla="*/ 469186 w 1253231"/>
                  <a:gd name="connsiteY31" fmla="*/ 444973 h 1559565"/>
                  <a:gd name="connsiteX32" fmla="*/ 551408 w 1253231"/>
                  <a:gd name="connsiteY32" fmla="*/ 327869 h 1559565"/>
                  <a:gd name="connsiteX33" fmla="*/ 519017 w 1253231"/>
                  <a:gd name="connsiteY33" fmla="*/ 248140 h 1559565"/>
                  <a:gd name="connsiteX34" fmla="*/ 426830 w 1253231"/>
                  <a:gd name="connsiteY34" fmla="*/ 220732 h 1559565"/>
                  <a:gd name="connsiteX35" fmla="*/ 409389 w 1253231"/>
                  <a:gd name="connsiteY35" fmla="*/ 148477 h 1559565"/>
                  <a:gd name="connsiteX36" fmla="*/ 441779 w 1253231"/>
                  <a:gd name="connsiteY36" fmla="*/ 56290 h 1559565"/>
                  <a:gd name="connsiteX37" fmla="*/ 527154 w 1253231"/>
                  <a:gd name="connsiteY37" fmla="*/ 153 h 1559565"/>
                  <a:gd name="connsiteX0" fmla="*/ 727097 w 1249530"/>
                  <a:gd name="connsiteY0" fmla="*/ 439989 h 1559565"/>
                  <a:gd name="connsiteX1" fmla="*/ 709657 w 1249530"/>
                  <a:gd name="connsiteY1" fmla="*/ 579516 h 1559565"/>
                  <a:gd name="connsiteX2" fmla="*/ 759487 w 1249530"/>
                  <a:gd name="connsiteY2" fmla="*/ 701602 h 1559565"/>
                  <a:gd name="connsiteX3" fmla="*/ 841709 w 1249530"/>
                  <a:gd name="connsiteY3" fmla="*/ 529685 h 1559565"/>
                  <a:gd name="connsiteX4" fmla="*/ 727097 w 1249530"/>
                  <a:gd name="connsiteY4" fmla="*/ 439989 h 1559565"/>
                  <a:gd name="connsiteX5" fmla="*/ 523453 w 1249530"/>
                  <a:gd name="connsiteY5" fmla="*/ 153 h 1559565"/>
                  <a:gd name="connsiteX6" fmla="*/ 609995 w 1249530"/>
                  <a:gd name="connsiteY6" fmla="*/ 215749 h 1559565"/>
                  <a:gd name="connsiteX7" fmla="*/ 627436 w 1249530"/>
                  <a:gd name="connsiteY7" fmla="*/ 300462 h 1559565"/>
                  <a:gd name="connsiteX8" fmla="*/ 918948 w 1249530"/>
                  <a:gd name="connsiteY8" fmla="*/ 489820 h 1559565"/>
                  <a:gd name="connsiteX9" fmla="*/ 756997 w 1249530"/>
                  <a:gd name="connsiteY9" fmla="*/ 841129 h 1559565"/>
                  <a:gd name="connsiteX10" fmla="*/ 786896 w 1249530"/>
                  <a:gd name="connsiteY10" fmla="*/ 1110217 h 1559565"/>
                  <a:gd name="connsiteX11" fmla="*/ 1100831 w 1249530"/>
                  <a:gd name="connsiteY11" fmla="*/ 1189947 h 1559565"/>
                  <a:gd name="connsiteX12" fmla="*/ 1207967 w 1249530"/>
                  <a:gd name="connsiteY12" fmla="*/ 1155065 h 1559565"/>
                  <a:gd name="connsiteX13" fmla="*/ 1235374 w 1249530"/>
                  <a:gd name="connsiteY13" fmla="*/ 1254727 h 1559565"/>
                  <a:gd name="connsiteX14" fmla="*/ 1242850 w 1249530"/>
                  <a:gd name="connsiteY14" fmla="*/ 1386779 h 1559565"/>
                  <a:gd name="connsiteX15" fmla="*/ 1110798 w 1249530"/>
                  <a:gd name="connsiteY15" fmla="*/ 1247252 h 1559565"/>
                  <a:gd name="connsiteX16" fmla="*/ 734573 w 1249530"/>
                  <a:gd name="connsiteY16" fmla="*/ 1204897 h 1559565"/>
                  <a:gd name="connsiteX17" fmla="*/ 605012 w 1249530"/>
                  <a:gd name="connsiteY17" fmla="*/ 955740 h 1559565"/>
                  <a:gd name="connsiteX18" fmla="*/ 408180 w 1249530"/>
                  <a:gd name="connsiteY18" fmla="*/ 1050420 h 1559565"/>
                  <a:gd name="connsiteX19" fmla="*/ 248720 w 1249530"/>
                  <a:gd name="connsiteY19" fmla="*/ 1473984 h 1559565"/>
                  <a:gd name="connsiteX20" fmla="*/ 198889 w 1249530"/>
                  <a:gd name="connsiteY20" fmla="*/ 1558695 h 1559565"/>
                  <a:gd name="connsiteX21" fmla="*/ 94244 w 1249530"/>
                  <a:gd name="connsiteY21" fmla="*/ 1516047 h 1559565"/>
                  <a:gd name="connsiteX22" fmla="*/ 2055 w 1249530"/>
                  <a:gd name="connsiteY22" fmla="*/ 1431627 h 1559565"/>
                  <a:gd name="connsiteX23" fmla="*/ 191415 w 1249530"/>
                  <a:gd name="connsiteY23" fmla="*/ 1404220 h 1559565"/>
                  <a:gd name="connsiteX24" fmla="*/ 328450 w 1249530"/>
                  <a:gd name="connsiteY24" fmla="*/ 998097 h 1559565"/>
                  <a:gd name="connsiteX25" fmla="*/ 532757 w 1249530"/>
                  <a:gd name="connsiteY25" fmla="*/ 793790 h 1559565"/>
                  <a:gd name="connsiteX26" fmla="*/ 520299 w 1249530"/>
                  <a:gd name="connsiteY26" fmla="*/ 756416 h 1559565"/>
                  <a:gd name="connsiteX27" fmla="*/ 517808 w 1249530"/>
                  <a:gd name="connsiteY27" fmla="*/ 681670 h 1559565"/>
                  <a:gd name="connsiteX28" fmla="*/ 248720 w 1249530"/>
                  <a:gd name="connsiteY28" fmla="*/ 641805 h 1559565"/>
                  <a:gd name="connsiteX29" fmla="*/ 268653 w 1249530"/>
                  <a:gd name="connsiteY29" fmla="*/ 591973 h 1559565"/>
                  <a:gd name="connsiteX30" fmla="*/ 480435 w 1249530"/>
                  <a:gd name="connsiteY30" fmla="*/ 616889 h 1559565"/>
                  <a:gd name="connsiteX31" fmla="*/ 465485 w 1249530"/>
                  <a:gd name="connsiteY31" fmla="*/ 444973 h 1559565"/>
                  <a:gd name="connsiteX32" fmla="*/ 547707 w 1249530"/>
                  <a:gd name="connsiteY32" fmla="*/ 327869 h 1559565"/>
                  <a:gd name="connsiteX33" fmla="*/ 515316 w 1249530"/>
                  <a:gd name="connsiteY33" fmla="*/ 248140 h 1559565"/>
                  <a:gd name="connsiteX34" fmla="*/ 423129 w 1249530"/>
                  <a:gd name="connsiteY34" fmla="*/ 220732 h 1559565"/>
                  <a:gd name="connsiteX35" fmla="*/ 405688 w 1249530"/>
                  <a:gd name="connsiteY35" fmla="*/ 148477 h 1559565"/>
                  <a:gd name="connsiteX36" fmla="*/ 438078 w 1249530"/>
                  <a:gd name="connsiteY36" fmla="*/ 56290 h 1559565"/>
                  <a:gd name="connsiteX37" fmla="*/ 523453 w 1249530"/>
                  <a:gd name="connsiteY37" fmla="*/ 153 h 1559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49530" h="1559565">
                    <a:moveTo>
                      <a:pt x="727097" y="439989"/>
                    </a:moveTo>
                    <a:cubicBezTo>
                      <a:pt x="724606" y="483176"/>
                      <a:pt x="704673" y="511413"/>
                      <a:pt x="709657" y="579516"/>
                    </a:cubicBezTo>
                    <a:lnTo>
                      <a:pt x="759487" y="701602"/>
                    </a:lnTo>
                    <a:cubicBezTo>
                      <a:pt x="797690" y="631838"/>
                      <a:pt x="833404" y="572042"/>
                      <a:pt x="841709" y="529685"/>
                    </a:cubicBezTo>
                    <a:cubicBezTo>
                      <a:pt x="812641" y="488990"/>
                      <a:pt x="768623" y="468227"/>
                      <a:pt x="727097" y="439989"/>
                    </a:cubicBezTo>
                    <a:close/>
                    <a:moveTo>
                      <a:pt x="523453" y="153"/>
                    </a:moveTo>
                    <a:cubicBezTo>
                      <a:pt x="614667" y="-5064"/>
                      <a:pt x="703429" y="123563"/>
                      <a:pt x="609995" y="215749"/>
                    </a:cubicBezTo>
                    <a:lnTo>
                      <a:pt x="627436" y="300462"/>
                    </a:lnTo>
                    <a:cubicBezTo>
                      <a:pt x="761980" y="361090"/>
                      <a:pt x="938881" y="479023"/>
                      <a:pt x="918948" y="489820"/>
                    </a:cubicBezTo>
                    <a:cubicBezTo>
                      <a:pt x="957152" y="532177"/>
                      <a:pt x="813472" y="721534"/>
                      <a:pt x="756997" y="841129"/>
                    </a:cubicBezTo>
                    <a:cubicBezTo>
                      <a:pt x="801845" y="958232"/>
                      <a:pt x="776930" y="1020521"/>
                      <a:pt x="786896" y="1110217"/>
                    </a:cubicBezTo>
                    <a:cubicBezTo>
                      <a:pt x="993694" y="1079488"/>
                      <a:pt x="996186" y="1163370"/>
                      <a:pt x="1100831" y="1189947"/>
                    </a:cubicBezTo>
                    <a:cubicBezTo>
                      <a:pt x="1171009" y="1197422"/>
                      <a:pt x="1165610" y="1144268"/>
                      <a:pt x="1207967" y="1155065"/>
                    </a:cubicBezTo>
                    <a:cubicBezTo>
                      <a:pt x="1252814" y="1173337"/>
                      <a:pt x="1229560" y="1216108"/>
                      <a:pt x="1235374" y="1254727"/>
                    </a:cubicBezTo>
                    <a:cubicBezTo>
                      <a:pt x="1228731" y="1288363"/>
                      <a:pt x="1263613" y="1388025"/>
                      <a:pt x="1242850" y="1386779"/>
                    </a:cubicBezTo>
                    <a:cubicBezTo>
                      <a:pt x="1193850" y="1387609"/>
                      <a:pt x="1174747" y="1266355"/>
                      <a:pt x="1110798" y="1247252"/>
                    </a:cubicBezTo>
                    <a:cubicBezTo>
                      <a:pt x="987051" y="1230642"/>
                      <a:pt x="771115" y="1238948"/>
                      <a:pt x="734573" y="1204897"/>
                    </a:cubicBezTo>
                    <a:cubicBezTo>
                      <a:pt x="709657" y="1174167"/>
                      <a:pt x="649860" y="1036301"/>
                      <a:pt x="605012" y="955740"/>
                    </a:cubicBezTo>
                    <a:cubicBezTo>
                      <a:pt x="541893" y="1009724"/>
                      <a:pt x="473791" y="1018860"/>
                      <a:pt x="408180" y="1050420"/>
                    </a:cubicBezTo>
                    <a:cubicBezTo>
                      <a:pt x="435586" y="1296253"/>
                      <a:pt x="286094" y="1312863"/>
                      <a:pt x="248720" y="1473984"/>
                    </a:cubicBezTo>
                    <a:cubicBezTo>
                      <a:pt x="236262" y="1538763"/>
                      <a:pt x="224635" y="1551685"/>
                      <a:pt x="198889" y="1558695"/>
                    </a:cubicBezTo>
                    <a:cubicBezTo>
                      <a:pt x="173143" y="1565706"/>
                      <a:pt x="124559" y="1528428"/>
                      <a:pt x="94244" y="1516047"/>
                    </a:cubicBezTo>
                    <a:cubicBezTo>
                      <a:pt x="57417" y="1490694"/>
                      <a:pt x="-12895" y="1502221"/>
                      <a:pt x="2055" y="1431627"/>
                    </a:cubicBezTo>
                    <a:cubicBezTo>
                      <a:pt x="28708" y="1401529"/>
                      <a:pt x="118744" y="1446576"/>
                      <a:pt x="191415" y="1404220"/>
                    </a:cubicBezTo>
                    <a:cubicBezTo>
                      <a:pt x="237093" y="1268846"/>
                      <a:pt x="292739" y="1168353"/>
                      <a:pt x="328450" y="998097"/>
                    </a:cubicBezTo>
                    <a:lnTo>
                      <a:pt x="532757" y="793790"/>
                    </a:lnTo>
                    <a:lnTo>
                      <a:pt x="520299" y="756416"/>
                    </a:lnTo>
                    <a:cubicBezTo>
                      <a:pt x="519469" y="731501"/>
                      <a:pt x="518638" y="706585"/>
                      <a:pt x="517808" y="681670"/>
                    </a:cubicBezTo>
                    <a:cubicBezTo>
                      <a:pt x="388247" y="690806"/>
                      <a:pt x="338416" y="655093"/>
                      <a:pt x="248720" y="641805"/>
                    </a:cubicBezTo>
                    <a:cubicBezTo>
                      <a:pt x="66006" y="606092"/>
                      <a:pt x="224635" y="443310"/>
                      <a:pt x="268653" y="591973"/>
                    </a:cubicBezTo>
                    <a:lnTo>
                      <a:pt x="480435" y="616889"/>
                    </a:lnTo>
                    <a:lnTo>
                      <a:pt x="465485" y="444973"/>
                    </a:lnTo>
                    <a:lnTo>
                      <a:pt x="547707" y="327869"/>
                    </a:lnTo>
                    <a:lnTo>
                      <a:pt x="515316" y="248140"/>
                    </a:lnTo>
                    <a:lnTo>
                      <a:pt x="423129" y="220732"/>
                    </a:lnTo>
                    <a:lnTo>
                      <a:pt x="405688" y="148477"/>
                    </a:lnTo>
                    <a:cubicBezTo>
                      <a:pt x="463825" y="127714"/>
                      <a:pt x="414823" y="94494"/>
                      <a:pt x="438078" y="56290"/>
                    </a:cubicBezTo>
                    <a:cubicBezTo>
                      <a:pt x="462371" y="18502"/>
                      <a:pt x="493048" y="1892"/>
                      <a:pt x="523453" y="153"/>
                    </a:cubicBezTo>
                    <a:close/>
                  </a:path>
                </a:pathLst>
              </a:custGeom>
              <a:solidFill>
                <a:srgbClr val="F5D0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459" name="手繪多邊形 458"/>
              <p:cNvSpPr/>
              <p:nvPr userDrawn="1"/>
            </p:nvSpPr>
            <p:spPr>
              <a:xfrm>
                <a:off x="3214399" y="4596584"/>
                <a:ext cx="1267568" cy="1582388"/>
              </a:xfrm>
              <a:custGeom>
                <a:avLst/>
                <a:gdLst>
                  <a:gd name="connsiteX0" fmla="*/ 738545 w 1253049"/>
                  <a:gd name="connsiteY0" fmla="*/ 415902 h 1558744"/>
                  <a:gd name="connsiteX1" fmla="*/ 673567 w 1253049"/>
                  <a:gd name="connsiteY1" fmla="*/ 500900 h 1558744"/>
                  <a:gd name="connsiteX2" fmla="*/ 713980 w 1253049"/>
                  <a:gd name="connsiteY2" fmla="*/ 531794 h 1558744"/>
                  <a:gd name="connsiteX3" fmla="*/ 713176 w 1253049"/>
                  <a:gd name="connsiteY3" fmla="*/ 579516 h 1558744"/>
                  <a:gd name="connsiteX4" fmla="*/ 722011 w 1253049"/>
                  <a:gd name="connsiteY4" fmla="*/ 601162 h 1558744"/>
                  <a:gd name="connsiteX5" fmla="*/ 675766 w 1253049"/>
                  <a:gd name="connsiteY5" fmla="*/ 691976 h 1558744"/>
                  <a:gd name="connsiteX6" fmla="*/ 771107 w 1253049"/>
                  <a:gd name="connsiteY6" fmla="*/ 740526 h 1558744"/>
                  <a:gd name="connsiteX7" fmla="*/ 855889 w 1253049"/>
                  <a:gd name="connsiteY7" fmla="*/ 574035 h 1558744"/>
                  <a:gd name="connsiteX8" fmla="*/ 888905 w 1253049"/>
                  <a:gd name="connsiteY8" fmla="*/ 530846 h 1558744"/>
                  <a:gd name="connsiteX9" fmla="*/ 738545 w 1253049"/>
                  <a:gd name="connsiteY9" fmla="*/ 415902 h 1558744"/>
                  <a:gd name="connsiteX10" fmla="*/ 526972 w 1253049"/>
                  <a:gd name="connsiteY10" fmla="*/ 153 h 1558744"/>
                  <a:gd name="connsiteX11" fmla="*/ 613514 w 1253049"/>
                  <a:gd name="connsiteY11" fmla="*/ 215749 h 1558744"/>
                  <a:gd name="connsiteX12" fmla="*/ 630955 w 1253049"/>
                  <a:gd name="connsiteY12" fmla="*/ 300462 h 1558744"/>
                  <a:gd name="connsiteX13" fmla="*/ 922467 w 1253049"/>
                  <a:gd name="connsiteY13" fmla="*/ 489820 h 1558744"/>
                  <a:gd name="connsiteX14" fmla="*/ 760516 w 1253049"/>
                  <a:gd name="connsiteY14" fmla="*/ 841129 h 1558744"/>
                  <a:gd name="connsiteX15" fmla="*/ 790415 w 1253049"/>
                  <a:gd name="connsiteY15" fmla="*/ 1110217 h 1558744"/>
                  <a:gd name="connsiteX16" fmla="*/ 1104350 w 1253049"/>
                  <a:gd name="connsiteY16" fmla="*/ 1189947 h 1558744"/>
                  <a:gd name="connsiteX17" fmla="*/ 1211486 w 1253049"/>
                  <a:gd name="connsiteY17" fmla="*/ 1155065 h 1558744"/>
                  <a:gd name="connsiteX18" fmla="*/ 1238893 w 1253049"/>
                  <a:gd name="connsiteY18" fmla="*/ 1254727 h 1558744"/>
                  <a:gd name="connsiteX19" fmla="*/ 1246369 w 1253049"/>
                  <a:gd name="connsiteY19" fmla="*/ 1386779 h 1558744"/>
                  <a:gd name="connsiteX20" fmla="*/ 1145304 w 1253049"/>
                  <a:gd name="connsiteY20" fmla="*/ 1267617 h 1558744"/>
                  <a:gd name="connsiteX21" fmla="*/ 1149589 w 1253049"/>
                  <a:gd name="connsiteY21" fmla="*/ 1235118 h 1558744"/>
                  <a:gd name="connsiteX22" fmla="*/ 753563 w 1253049"/>
                  <a:gd name="connsiteY22" fmla="*/ 1182909 h 1558744"/>
                  <a:gd name="connsiteX23" fmla="*/ 637599 w 1253049"/>
                  <a:gd name="connsiteY23" fmla="*/ 933615 h 1558744"/>
                  <a:gd name="connsiteX24" fmla="*/ 596146 w 1253049"/>
                  <a:gd name="connsiteY24" fmla="*/ 952898 h 1558744"/>
                  <a:gd name="connsiteX25" fmla="*/ 600150 w 1253049"/>
                  <a:gd name="connsiteY25" fmla="*/ 961506 h 1558744"/>
                  <a:gd name="connsiteX26" fmla="*/ 411699 w 1253049"/>
                  <a:gd name="connsiteY26" fmla="*/ 1050420 h 1558744"/>
                  <a:gd name="connsiteX27" fmla="*/ 252239 w 1253049"/>
                  <a:gd name="connsiteY27" fmla="*/ 1473984 h 1558744"/>
                  <a:gd name="connsiteX28" fmla="*/ 202408 w 1253049"/>
                  <a:gd name="connsiteY28" fmla="*/ 1558695 h 1558744"/>
                  <a:gd name="connsiteX29" fmla="*/ 97763 w 1253049"/>
                  <a:gd name="connsiteY29" fmla="*/ 1518831 h 1558744"/>
                  <a:gd name="connsiteX30" fmla="*/ 5574 w 1253049"/>
                  <a:gd name="connsiteY30" fmla="*/ 1431627 h 1558744"/>
                  <a:gd name="connsiteX31" fmla="*/ 0 w 1253049"/>
                  <a:gd name="connsiteY31" fmla="*/ 1419549 h 1558744"/>
                  <a:gd name="connsiteX32" fmla="*/ 177698 w 1253049"/>
                  <a:gd name="connsiteY32" fmla="*/ 1408913 h 1558744"/>
                  <a:gd name="connsiteX33" fmla="*/ 222370 w 1253049"/>
                  <a:gd name="connsiteY33" fmla="*/ 1424350 h 1558744"/>
                  <a:gd name="connsiteX34" fmla="*/ 367398 w 1253049"/>
                  <a:gd name="connsiteY34" fmla="*/ 1004661 h 1558744"/>
                  <a:gd name="connsiteX35" fmla="*/ 556752 w 1253049"/>
                  <a:gd name="connsiteY35" fmla="*/ 818416 h 1558744"/>
                  <a:gd name="connsiteX36" fmla="*/ 534388 w 1253049"/>
                  <a:gd name="connsiteY36" fmla="*/ 795678 h 1558744"/>
                  <a:gd name="connsiteX37" fmla="*/ 536276 w 1253049"/>
                  <a:gd name="connsiteY37" fmla="*/ 793790 h 1558744"/>
                  <a:gd name="connsiteX38" fmla="*/ 523818 w 1253049"/>
                  <a:gd name="connsiteY38" fmla="*/ 756416 h 1558744"/>
                  <a:gd name="connsiteX39" fmla="*/ 521327 w 1253049"/>
                  <a:gd name="connsiteY39" fmla="*/ 681670 h 1558744"/>
                  <a:gd name="connsiteX40" fmla="*/ 252239 w 1253049"/>
                  <a:gd name="connsiteY40" fmla="*/ 641805 h 1558744"/>
                  <a:gd name="connsiteX41" fmla="*/ 272172 w 1253049"/>
                  <a:gd name="connsiteY41" fmla="*/ 591973 h 1558744"/>
                  <a:gd name="connsiteX42" fmla="*/ 273926 w 1253049"/>
                  <a:gd name="connsiteY42" fmla="*/ 592180 h 1558744"/>
                  <a:gd name="connsiteX43" fmla="*/ 271676 w 1253049"/>
                  <a:gd name="connsiteY43" fmla="*/ 603762 h 1558744"/>
                  <a:gd name="connsiteX44" fmla="*/ 400419 w 1253049"/>
                  <a:gd name="connsiteY44" fmla="*/ 629810 h 1558744"/>
                  <a:gd name="connsiteX45" fmla="*/ 400543 w 1253049"/>
                  <a:gd name="connsiteY45" fmla="*/ 632548 h 1558744"/>
                  <a:gd name="connsiteX46" fmla="*/ 412568 w 1253049"/>
                  <a:gd name="connsiteY46" fmla="*/ 632002 h 1558744"/>
                  <a:gd name="connsiteX47" fmla="*/ 511876 w 1253049"/>
                  <a:gd name="connsiteY47" fmla="*/ 645229 h 1558744"/>
                  <a:gd name="connsiteX48" fmla="*/ 634462 w 1253049"/>
                  <a:gd name="connsiteY48" fmla="*/ 406698 h 1558744"/>
                  <a:gd name="connsiteX49" fmla="*/ 493730 w 1253049"/>
                  <a:gd name="connsiteY49" fmla="*/ 409758 h 1558744"/>
                  <a:gd name="connsiteX50" fmla="*/ 551226 w 1253049"/>
                  <a:gd name="connsiteY50" fmla="*/ 327869 h 1558744"/>
                  <a:gd name="connsiteX51" fmla="*/ 518835 w 1253049"/>
                  <a:gd name="connsiteY51" fmla="*/ 248140 h 1558744"/>
                  <a:gd name="connsiteX52" fmla="*/ 504354 w 1253049"/>
                  <a:gd name="connsiteY52" fmla="*/ 243835 h 1558744"/>
                  <a:gd name="connsiteX53" fmla="*/ 540744 w 1253049"/>
                  <a:gd name="connsiteY53" fmla="*/ 136498 h 1558744"/>
                  <a:gd name="connsiteX54" fmla="*/ 492488 w 1253049"/>
                  <a:gd name="connsiteY54" fmla="*/ 11308 h 1558744"/>
                  <a:gd name="connsiteX55" fmla="*/ 526972 w 1253049"/>
                  <a:gd name="connsiteY55" fmla="*/ 153 h 1558744"/>
                  <a:gd name="connsiteX0" fmla="*/ 738545 w 1253049"/>
                  <a:gd name="connsiteY0" fmla="*/ 415902 h 1558744"/>
                  <a:gd name="connsiteX1" fmla="*/ 673567 w 1253049"/>
                  <a:gd name="connsiteY1" fmla="*/ 500900 h 1558744"/>
                  <a:gd name="connsiteX2" fmla="*/ 713980 w 1253049"/>
                  <a:gd name="connsiteY2" fmla="*/ 531794 h 1558744"/>
                  <a:gd name="connsiteX3" fmla="*/ 713176 w 1253049"/>
                  <a:gd name="connsiteY3" fmla="*/ 579516 h 1558744"/>
                  <a:gd name="connsiteX4" fmla="*/ 722011 w 1253049"/>
                  <a:gd name="connsiteY4" fmla="*/ 601162 h 1558744"/>
                  <a:gd name="connsiteX5" fmla="*/ 675766 w 1253049"/>
                  <a:gd name="connsiteY5" fmla="*/ 691976 h 1558744"/>
                  <a:gd name="connsiteX6" fmla="*/ 771107 w 1253049"/>
                  <a:gd name="connsiteY6" fmla="*/ 740526 h 1558744"/>
                  <a:gd name="connsiteX7" fmla="*/ 855889 w 1253049"/>
                  <a:gd name="connsiteY7" fmla="*/ 574035 h 1558744"/>
                  <a:gd name="connsiteX8" fmla="*/ 888905 w 1253049"/>
                  <a:gd name="connsiteY8" fmla="*/ 530846 h 1558744"/>
                  <a:gd name="connsiteX9" fmla="*/ 738545 w 1253049"/>
                  <a:gd name="connsiteY9" fmla="*/ 415902 h 1558744"/>
                  <a:gd name="connsiteX10" fmla="*/ 526972 w 1253049"/>
                  <a:gd name="connsiteY10" fmla="*/ 153 h 1558744"/>
                  <a:gd name="connsiteX11" fmla="*/ 613514 w 1253049"/>
                  <a:gd name="connsiteY11" fmla="*/ 215749 h 1558744"/>
                  <a:gd name="connsiteX12" fmla="*/ 630955 w 1253049"/>
                  <a:gd name="connsiteY12" fmla="*/ 300462 h 1558744"/>
                  <a:gd name="connsiteX13" fmla="*/ 922467 w 1253049"/>
                  <a:gd name="connsiteY13" fmla="*/ 489820 h 1558744"/>
                  <a:gd name="connsiteX14" fmla="*/ 760516 w 1253049"/>
                  <a:gd name="connsiteY14" fmla="*/ 841129 h 1558744"/>
                  <a:gd name="connsiteX15" fmla="*/ 790415 w 1253049"/>
                  <a:gd name="connsiteY15" fmla="*/ 1110217 h 1558744"/>
                  <a:gd name="connsiteX16" fmla="*/ 1104350 w 1253049"/>
                  <a:gd name="connsiteY16" fmla="*/ 1189947 h 1558744"/>
                  <a:gd name="connsiteX17" fmla="*/ 1211486 w 1253049"/>
                  <a:gd name="connsiteY17" fmla="*/ 1155065 h 1558744"/>
                  <a:gd name="connsiteX18" fmla="*/ 1238893 w 1253049"/>
                  <a:gd name="connsiteY18" fmla="*/ 1254727 h 1558744"/>
                  <a:gd name="connsiteX19" fmla="*/ 1246369 w 1253049"/>
                  <a:gd name="connsiteY19" fmla="*/ 1386779 h 1558744"/>
                  <a:gd name="connsiteX20" fmla="*/ 1145304 w 1253049"/>
                  <a:gd name="connsiteY20" fmla="*/ 1267617 h 1558744"/>
                  <a:gd name="connsiteX21" fmla="*/ 1149589 w 1253049"/>
                  <a:gd name="connsiteY21" fmla="*/ 1235118 h 1558744"/>
                  <a:gd name="connsiteX22" fmla="*/ 753563 w 1253049"/>
                  <a:gd name="connsiteY22" fmla="*/ 1182909 h 1558744"/>
                  <a:gd name="connsiteX23" fmla="*/ 637599 w 1253049"/>
                  <a:gd name="connsiteY23" fmla="*/ 933615 h 1558744"/>
                  <a:gd name="connsiteX24" fmla="*/ 596146 w 1253049"/>
                  <a:gd name="connsiteY24" fmla="*/ 952898 h 1558744"/>
                  <a:gd name="connsiteX25" fmla="*/ 600150 w 1253049"/>
                  <a:gd name="connsiteY25" fmla="*/ 961506 h 1558744"/>
                  <a:gd name="connsiteX26" fmla="*/ 411699 w 1253049"/>
                  <a:gd name="connsiteY26" fmla="*/ 1050420 h 1558744"/>
                  <a:gd name="connsiteX27" fmla="*/ 252239 w 1253049"/>
                  <a:gd name="connsiteY27" fmla="*/ 1473984 h 1558744"/>
                  <a:gd name="connsiteX28" fmla="*/ 202408 w 1253049"/>
                  <a:gd name="connsiteY28" fmla="*/ 1558695 h 1558744"/>
                  <a:gd name="connsiteX29" fmla="*/ 97763 w 1253049"/>
                  <a:gd name="connsiteY29" fmla="*/ 1518831 h 1558744"/>
                  <a:gd name="connsiteX30" fmla="*/ 5574 w 1253049"/>
                  <a:gd name="connsiteY30" fmla="*/ 1431627 h 1558744"/>
                  <a:gd name="connsiteX31" fmla="*/ 0 w 1253049"/>
                  <a:gd name="connsiteY31" fmla="*/ 1419549 h 1558744"/>
                  <a:gd name="connsiteX32" fmla="*/ 177698 w 1253049"/>
                  <a:gd name="connsiteY32" fmla="*/ 1408913 h 1558744"/>
                  <a:gd name="connsiteX33" fmla="*/ 222370 w 1253049"/>
                  <a:gd name="connsiteY33" fmla="*/ 1424350 h 1558744"/>
                  <a:gd name="connsiteX34" fmla="*/ 367398 w 1253049"/>
                  <a:gd name="connsiteY34" fmla="*/ 1004661 h 1558744"/>
                  <a:gd name="connsiteX35" fmla="*/ 556752 w 1253049"/>
                  <a:gd name="connsiteY35" fmla="*/ 818416 h 1558744"/>
                  <a:gd name="connsiteX36" fmla="*/ 534388 w 1253049"/>
                  <a:gd name="connsiteY36" fmla="*/ 795678 h 1558744"/>
                  <a:gd name="connsiteX37" fmla="*/ 536276 w 1253049"/>
                  <a:gd name="connsiteY37" fmla="*/ 793790 h 1558744"/>
                  <a:gd name="connsiteX38" fmla="*/ 523818 w 1253049"/>
                  <a:gd name="connsiteY38" fmla="*/ 756416 h 1558744"/>
                  <a:gd name="connsiteX39" fmla="*/ 521327 w 1253049"/>
                  <a:gd name="connsiteY39" fmla="*/ 681670 h 1558744"/>
                  <a:gd name="connsiteX40" fmla="*/ 252239 w 1253049"/>
                  <a:gd name="connsiteY40" fmla="*/ 641805 h 1558744"/>
                  <a:gd name="connsiteX41" fmla="*/ 272172 w 1253049"/>
                  <a:gd name="connsiteY41" fmla="*/ 591973 h 1558744"/>
                  <a:gd name="connsiteX42" fmla="*/ 273926 w 1253049"/>
                  <a:gd name="connsiteY42" fmla="*/ 592180 h 1558744"/>
                  <a:gd name="connsiteX43" fmla="*/ 271676 w 1253049"/>
                  <a:gd name="connsiteY43" fmla="*/ 603762 h 1558744"/>
                  <a:gd name="connsiteX44" fmla="*/ 400419 w 1253049"/>
                  <a:gd name="connsiteY44" fmla="*/ 629810 h 1558744"/>
                  <a:gd name="connsiteX45" fmla="*/ 400543 w 1253049"/>
                  <a:gd name="connsiteY45" fmla="*/ 632548 h 1558744"/>
                  <a:gd name="connsiteX46" fmla="*/ 412568 w 1253049"/>
                  <a:gd name="connsiteY46" fmla="*/ 632002 h 1558744"/>
                  <a:gd name="connsiteX47" fmla="*/ 500656 w 1253049"/>
                  <a:gd name="connsiteY47" fmla="*/ 642424 h 1558744"/>
                  <a:gd name="connsiteX48" fmla="*/ 634462 w 1253049"/>
                  <a:gd name="connsiteY48" fmla="*/ 406698 h 1558744"/>
                  <a:gd name="connsiteX49" fmla="*/ 493730 w 1253049"/>
                  <a:gd name="connsiteY49" fmla="*/ 409758 h 1558744"/>
                  <a:gd name="connsiteX50" fmla="*/ 551226 w 1253049"/>
                  <a:gd name="connsiteY50" fmla="*/ 327869 h 1558744"/>
                  <a:gd name="connsiteX51" fmla="*/ 518835 w 1253049"/>
                  <a:gd name="connsiteY51" fmla="*/ 248140 h 1558744"/>
                  <a:gd name="connsiteX52" fmla="*/ 504354 w 1253049"/>
                  <a:gd name="connsiteY52" fmla="*/ 243835 h 1558744"/>
                  <a:gd name="connsiteX53" fmla="*/ 540744 w 1253049"/>
                  <a:gd name="connsiteY53" fmla="*/ 136498 h 1558744"/>
                  <a:gd name="connsiteX54" fmla="*/ 492488 w 1253049"/>
                  <a:gd name="connsiteY54" fmla="*/ 11308 h 1558744"/>
                  <a:gd name="connsiteX55" fmla="*/ 526972 w 1253049"/>
                  <a:gd name="connsiteY55" fmla="*/ 153 h 1558744"/>
                  <a:gd name="connsiteX0" fmla="*/ 738545 w 1253049"/>
                  <a:gd name="connsiteY0" fmla="*/ 415902 h 1558744"/>
                  <a:gd name="connsiteX1" fmla="*/ 673567 w 1253049"/>
                  <a:gd name="connsiteY1" fmla="*/ 500900 h 1558744"/>
                  <a:gd name="connsiteX2" fmla="*/ 713980 w 1253049"/>
                  <a:gd name="connsiteY2" fmla="*/ 531794 h 1558744"/>
                  <a:gd name="connsiteX3" fmla="*/ 713176 w 1253049"/>
                  <a:gd name="connsiteY3" fmla="*/ 579516 h 1558744"/>
                  <a:gd name="connsiteX4" fmla="*/ 722011 w 1253049"/>
                  <a:gd name="connsiteY4" fmla="*/ 601162 h 1558744"/>
                  <a:gd name="connsiteX5" fmla="*/ 675766 w 1253049"/>
                  <a:gd name="connsiteY5" fmla="*/ 691976 h 1558744"/>
                  <a:gd name="connsiteX6" fmla="*/ 771107 w 1253049"/>
                  <a:gd name="connsiteY6" fmla="*/ 740526 h 1558744"/>
                  <a:gd name="connsiteX7" fmla="*/ 855889 w 1253049"/>
                  <a:gd name="connsiteY7" fmla="*/ 574035 h 1558744"/>
                  <a:gd name="connsiteX8" fmla="*/ 888905 w 1253049"/>
                  <a:gd name="connsiteY8" fmla="*/ 530846 h 1558744"/>
                  <a:gd name="connsiteX9" fmla="*/ 738545 w 1253049"/>
                  <a:gd name="connsiteY9" fmla="*/ 415902 h 1558744"/>
                  <a:gd name="connsiteX10" fmla="*/ 526972 w 1253049"/>
                  <a:gd name="connsiteY10" fmla="*/ 153 h 1558744"/>
                  <a:gd name="connsiteX11" fmla="*/ 613514 w 1253049"/>
                  <a:gd name="connsiteY11" fmla="*/ 215749 h 1558744"/>
                  <a:gd name="connsiteX12" fmla="*/ 630955 w 1253049"/>
                  <a:gd name="connsiteY12" fmla="*/ 300462 h 1558744"/>
                  <a:gd name="connsiteX13" fmla="*/ 922467 w 1253049"/>
                  <a:gd name="connsiteY13" fmla="*/ 489820 h 1558744"/>
                  <a:gd name="connsiteX14" fmla="*/ 760516 w 1253049"/>
                  <a:gd name="connsiteY14" fmla="*/ 841129 h 1558744"/>
                  <a:gd name="connsiteX15" fmla="*/ 790415 w 1253049"/>
                  <a:gd name="connsiteY15" fmla="*/ 1110217 h 1558744"/>
                  <a:gd name="connsiteX16" fmla="*/ 1104350 w 1253049"/>
                  <a:gd name="connsiteY16" fmla="*/ 1189947 h 1558744"/>
                  <a:gd name="connsiteX17" fmla="*/ 1211486 w 1253049"/>
                  <a:gd name="connsiteY17" fmla="*/ 1155065 h 1558744"/>
                  <a:gd name="connsiteX18" fmla="*/ 1238893 w 1253049"/>
                  <a:gd name="connsiteY18" fmla="*/ 1254727 h 1558744"/>
                  <a:gd name="connsiteX19" fmla="*/ 1246369 w 1253049"/>
                  <a:gd name="connsiteY19" fmla="*/ 1386779 h 1558744"/>
                  <a:gd name="connsiteX20" fmla="*/ 1145304 w 1253049"/>
                  <a:gd name="connsiteY20" fmla="*/ 1267617 h 1558744"/>
                  <a:gd name="connsiteX21" fmla="*/ 1149589 w 1253049"/>
                  <a:gd name="connsiteY21" fmla="*/ 1235118 h 1558744"/>
                  <a:gd name="connsiteX22" fmla="*/ 753563 w 1253049"/>
                  <a:gd name="connsiteY22" fmla="*/ 1182909 h 1558744"/>
                  <a:gd name="connsiteX23" fmla="*/ 637599 w 1253049"/>
                  <a:gd name="connsiteY23" fmla="*/ 933615 h 1558744"/>
                  <a:gd name="connsiteX24" fmla="*/ 600150 w 1253049"/>
                  <a:gd name="connsiteY24" fmla="*/ 961506 h 1558744"/>
                  <a:gd name="connsiteX25" fmla="*/ 411699 w 1253049"/>
                  <a:gd name="connsiteY25" fmla="*/ 1050420 h 1558744"/>
                  <a:gd name="connsiteX26" fmla="*/ 252239 w 1253049"/>
                  <a:gd name="connsiteY26" fmla="*/ 1473984 h 1558744"/>
                  <a:gd name="connsiteX27" fmla="*/ 202408 w 1253049"/>
                  <a:gd name="connsiteY27" fmla="*/ 1558695 h 1558744"/>
                  <a:gd name="connsiteX28" fmla="*/ 97763 w 1253049"/>
                  <a:gd name="connsiteY28" fmla="*/ 1518831 h 1558744"/>
                  <a:gd name="connsiteX29" fmla="*/ 5574 w 1253049"/>
                  <a:gd name="connsiteY29" fmla="*/ 1431627 h 1558744"/>
                  <a:gd name="connsiteX30" fmla="*/ 0 w 1253049"/>
                  <a:gd name="connsiteY30" fmla="*/ 1419549 h 1558744"/>
                  <a:gd name="connsiteX31" fmla="*/ 177698 w 1253049"/>
                  <a:gd name="connsiteY31" fmla="*/ 1408913 h 1558744"/>
                  <a:gd name="connsiteX32" fmla="*/ 222370 w 1253049"/>
                  <a:gd name="connsiteY32" fmla="*/ 1424350 h 1558744"/>
                  <a:gd name="connsiteX33" fmla="*/ 367398 w 1253049"/>
                  <a:gd name="connsiteY33" fmla="*/ 1004661 h 1558744"/>
                  <a:gd name="connsiteX34" fmla="*/ 556752 w 1253049"/>
                  <a:gd name="connsiteY34" fmla="*/ 818416 h 1558744"/>
                  <a:gd name="connsiteX35" fmla="*/ 534388 w 1253049"/>
                  <a:gd name="connsiteY35" fmla="*/ 795678 h 1558744"/>
                  <a:gd name="connsiteX36" fmla="*/ 536276 w 1253049"/>
                  <a:gd name="connsiteY36" fmla="*/ 793790 h 1558744"/>
                  <a:gd name="connsiteX37" fmla="*/ 523818 w 1253049"/>
                  <a:gd name="connsiteY37" fmla="*/ 756416 h 1558744"/>
                  <a:gd name="connsiteX38" fmla="*/ 521327 w 1253049"/>
                  <a:gd name="connsiteY38" fmla="*/ 681670 h 1558744"/>
                  <a:gd name="connsiteX39" fmla="*/ 252239 w 1253049"/>
                  <a:gd name="connsiteY39" fmla="*/ 641805 h 1558744"/>
                  <a:gd name="connsiteX40" fmla="*/ 272172 w 1253049"/>
                  <a:gd name="connsiteY40" fmla="*/ 591973 h 1558744"/>
                  <a:gd name="connsiteX41" fmla="*/ 273926 w 1253049"/>
                  <a:gd name="connsiteY41" fmla="*/ 592180 h 1558744"/>
                  <a:gd name="connsiteX42" fmla="*/ 271676 w 1253049"/>
                  <a:gd name="connsiteY42" fmla="*/ 603762 h 1558744"/>
                  <a:gd name="connsiteX43" fmla="*/ 400419 w 1253049"/>
                  <a:gd name="connsiteY43" fmla="*/ 629810 h 1558744"/>
                  <a:gd name="connsiteX44" fmla="*/ 400543 w 1253049"/>
                  <a:gd name="connsiteY44" fmla="*/ 632548 h 1558744"/>
                  <a:gd name="connsiteX45" fmla="*/ 412568 w 1253049"/>
                  <a:gd name="connsiteY45" fmla="*/ 632002 h 1558744"/>
                  <a:gd name="connsiteX46" fmla="*/ 500656 w 1253049"/>
                  <a:gd name="connsiteY46" fmla="*/ 642424 h 1558744"/>
                  <a:gd name="connsiteX47" fmla="*/ 634462 w 1253049"/>
                  <a:gd name="connsiteY47" fmla="*/ 406698 h 1558744"/>
                  <a:gd name="connsiteX48" fmla="*/ 493730 w 1253049"/>
                  <a:gd name="connsiteY48" fmla="*/ 409758 h 1558744"/>
                  <a:gd name="connsiteX49" fmla="*/ 551226 w 1253049"/>
                  <a:gd name="connsiteY49" fmla="*/ 327869 h 1558744"/>
                  <a:gd name="connsiteX50" fmla="*/ 518835 w 1253049"/>
                  <a:gd name="connsiteY50" fmla="*/ 248140 h 1558744"/>
                  <a:gd name="connsiteX51" fmla="*/ 504354 w 1253049"/>
                  <a:gd name="connsiteY51" fmla="*/ 243835 h 1558744"/>
                  <a:gd name="connsiteX52" fmla="*/ 540744 w 1253049"/>
                  <a:gd name="connsiteY52" fmla="*/ 136498 h 1558744"/>
                  <a:gd name="connsiteX53" fmla="*/ 492488 w 1253049"/>
                  <a:gd name="connsiteY53" fmla="*/ 11308 h 1558744"/>
                  <a:gd name="connsiteX54" fmla="*/ 526972 w 1253049"/>
                  <a:gd name="connsiteY54" fmla="*/ 153 h 1558744"/>
                  <a:gd name="connsiteX0" fmla="*/ 738545 w 1253049"/>
                  <a:gd name="connsiteY0" fmla="*/ 415902 h 1559388"/>
                  <a:gd name="connsiteX1" fmla="*/ 673567 w 1253049"/>
                  <a:gd name="connsiteY1" fmla="*/ 500900 h 1559388"/>
                  <a:gd name="connsiteX2" fmla="*/ 713980 w 1253049"/>
                  <a:gd name="connsiteY2" fmla="*/ 531794 h 1559388"/>
                  <a:gd name="connsiteX3" fmla="*/ 713176 w 1253049"/>
                  <a:gd name="connsiteY3" fmla="*/ 579516 h 1559388"/>
                  <a:gd name="connsiteX4" fmla="*/ 722011 w 1253049"/>
                  <a:gd name="connsiteY4" fmla="*/ 601162 h 1559388"/>
                  <a:gd name="connsiteX5" fmla="*/ 675766 w 1253049"/>
                  <a:gd name="connsiteY5" fmla="*/ 691976 h 1559388"/>
                  <a:gd name="connsiteX6" fmla="*/ 771107 w 1253049"/>
                  <a:gd name="connsiteY6" fmla="*/ 740526 h 1559388"/>
                  <a:gd name="connsiteX7" fmla="*/ 855889 w 1253049"/>
                  <a:gd name="connsiteY7" fmla="*/ 574035 h 1559388"/>
                  <a:gd name="connsiteX8" fmla="*/ 888905 w 1253049"/>
                  <a:gd name="connsiteY8" fmla="*/ 530846 h 1559388"/>
                  <a:gd name="connsiteX9" fmla="*/ 738545 w 1253049"/>
                  <a:gd name="connsiteY9" fmla="*/ 415902 h 1559388"/>
                  <a:gd name="connsiteX10" fmla="*/ 526972 w 1253049"/>
                  <a:gd name="connsiteY10" fmla="*/ 153 h 1559388"/>
                  <a:gd name="connsiteX11" fmla="*/ 613514 w 1253049"/>
                  <a:gd name="connsiteY11" fmla="*/ 215749 h 1559388"/>
                  <a:gd name="connsiteX12" fmla="*/ 630955 w 1253049"/>
                  <a:gd name="connsiteY12" fmla="*/ 300462 h 1559388"/>
                  <a:gd name="connsiteX13" fmla="*/ 922467 w 1253049"/>
                  <a:gd name="connsiteY13" fmla="*/ 489820 h 1559388"/>
                  <a:gd name="connsiteX14" fmla="*/ 760516 w 1253049"/>
                  <a:gd name="connsiteY14" fmla="*/ 841129 h 1559388"/>
                  <a:gd name="connsiteX15" fmla="*/ 790415 w 1253049"/>
                  <a:gd name="connsiteY15" fmla="*/ 1110217 h 1559388"/>
                  <a:gd name="connsiteX16" fmla="*/ 1104350 w 1253049"/>
                  <a:gd name="connsiteY16" fmla="*/ 1189947 h 1559388"/>
                  <a:gd name="connsiteX17" fmla="*/ 1211486 w 1253049"/>
                  <a:gd name="connsiteY17" fmla="*/ 1155065 h 1559388"/>
                  <a:gd name="connsiteX18" fmla="*/ 1238893 w 1253049"/>
                  <a:gd name="connsiteY18" fmla="*/ 1254727 h 1559388"/>
                  <a:gd name="connsiteX19" fmla="*/ 1246369 w 1253049"/>
                  <a:gd name="connsiteY19" fmla="*/ 1386779 h 1559388"/>
                  <a:gd name="connsiteX20" fmla="*/ 1145304 w 1253049"/>
                  <a:gd name="connsiteY20" fmla="*/ 1267617 h 1559388"/>
                  <a:gd name="connsiteX21" fmla="*/ 1149589 w 1253049"/>
                  <a:gd name="connsiteY21" fmla="*/ 1235118 h 1559388"/>
                  <a:gd name="connsiteX22" fmla="*/ 753563 w 1253049"/>
                  <a:gd name="connsiteY22" fmla="*/ 1182909 h 1559388"/>
                  <a:gd name="connsiteX23" fmla="*/ 637599 w 1253049"/>
                  <a:gd name="connsiteY23" fmla="*/ 933615 h 1559388"/>
                  <a:gd name="connsiteX24" fmla="*/ 600150 w 1253049"/>
                  <a:gd name="connsiteY24" fmla="*/ 961506 h 1559388"/>
                  <a:gd name="connsiteX25" fmla="*/ 411699 w 1253049"/>
                  <a:gd name="connsiteY25" fmla="*/ 1050420 h 1559388"/>
                  <a:gd name="connsiteX26" fmla="*/ 252239 w 1253049"/>
                  <a:gd name="connsiteY26" fmla="*/ 1473984 h 1559388"/>
                  <a:gd name="connsiteX27" fmla="*/ 202408 w 1253049"/>
                  <a:gd name="connsiteY27" fmla="*/ 1558695 h 1559388"/>
                  <a:gd name="connsiteX28" fmla="*/ 103330 w 1253049"/>
                  <a:gd name="connsiteY28" fmla="*/ 1516047 h 1559388"/>
                  <a:gd name="connsiteX29" fmla="*/ 5574 w 1253049"/>
                  <a:gd name="connsiteY29" fmla="*/ 1431627 h 1559388"/>
                  <a:gd name="connsiteX30" fmla="*/ 0 w 1253049"/>
                  <a:gd name="connsiteY30" fmla="*/ 1419549 h 1559388"/>
                  <a:gd name="connsiteX31" fmla="*/ 177698 w 1253049"/>
                  <a:gd name="connsiteY31" fmla="*/ 1408913 h 1559388"/>
                  <a:gd name="connsiteX32" fmla="*/ 222370 w 1253049"/>
                  <a:gd name="connsiteY32" fmla="*/ 1424350 h 1559388"/>
                  <a:gd name="connsiteX33" fmla="*/ 367398 w 1253049"/>
                  <a:gd name="connsiteY33" fmla="*/ 1004661 h 1559388"/>
                  <a:gd name="connsiteX34" fmla="*/ 556752 w 1253049"/>
                  <a:gd name="connsiteY34" fmla="*/ 818416 h 1559388"/>
                  <a:gd name="connsiteX35" fmla="*/ 534388 w 1253049"/>
                  <a:gd name="connsiteY35" fmla="*/ 795678 h 1559388"/>
                  <a:gd name="connsiteX36" fmla="*/ 536276 w 1253049"/>
                  <a:gd name="connsiteY36" fmla="*/ 793790 h 1559388"/>
                  <a:gd name="connsiteX37" fmla="*/ 523818 w 1253049"/>
                  <a:gd name="connsiteY37" fmla="*/ 756416 h 1559388"/>
                  <a:gd name="connsiteX38" fmla="*/ 521327 w 1253049"/>
                  <a:gd name="connsiteY38" fmla="*/ 681670 h 1559388"/>
                  <a:gd name="connsiteX39" fmla="*/ 252239 w 1253049"/>
                  <a:gd name="connsiteY39" fmla="*/ 641805 h 1559388"/>
                  <a:gd name="connsiteX40" fmla="*/ 272172 w 1253049"/>
                  <a:gd name="connsiteY40" fmla="*/ 591973 h 1559388"/>
                  <a:gd name="connsiteX41" fmla="*/ 273926 w 1253049"/>
                  <a:gd name="connsiteY41" fmla="*/ 592180 h 1559388"/>
                  <a:gd name="connsiteX42" fmla="*/ 271676 w 1253049"/>
                  <a:gd name="connsiteY42" fmla="*/ 603762 h 1559388"/>
                  <a:gd name="connsiteX43" fmla="*/ 400419 w 1253049"/>
                  <a:gd name="connsiteY43" fmla="*/ 629810 h 1559388"/>
                  <a:gd name="connsiteX44" fmla="*/ 400543 w 1253049"/>
                  <a:gd name="connsiteY44" fmla="*/ 632548 h 1559388"/>
                  <a:gd name="connsiteX45" fmla="*/ 412568 w 1253049"/>
                  <a:gd name="connsiteY45" fmla="*/ 632002 h 1559388"/>
                  <a:gd name="connsiteX46" fmla="*/ 500656 w 1253049"/>
                  <a:gd name="connsiteY46" fmla="*/ 642424 h 1559388"/>
                  <a:gd name="connsiteX47" fmla="*/ 634462 w 1253049"/>
                  <a:gd name="connsiteY47" fmla="*/ 406698 h 1559388"/>
                  <a:gd name="connsiteX48" fmla="*/ 493730 w 1253049"/>
                  <a:gd name="connsiteY48" fmla="*/ 409758 h 1559388"/>
                  <a:gd name="connsiteX49" fmla="*/ 551226 w 1253049"/>
                  <a:gd name="connsiteY49" fmla="*/ 327869 h 1559388"/>
                  <a:gd name="connsiteX50" fmla="*/ 518835 w 1253049"/>
                  <a:gd name="connsiteY50" fmla="*/ 248140 h 1559388"/>
                  <a:gd name="connsiteX51" fmla="*/ 504354 w 1253049"/>
                  <a:gd name="connsiteY51" fmla="*/ 243835 h 1559388"/>
                  <a:gd name="connsiteX52" fmla="*/ 540744 w 1253049"/>
                  <a:gd name="connsiteY52" fmla="*/ 136498 h 1559388"/>
                  <a:gd name="connsiteX53" fmla="*/ 492488 w 1253049"/>
                  <a:gd name="connsiteY53" fmla="*/ 11308 h 1559388"/>
                  <a:gd name="connsiteX54" fmla="*/ 526972 w 1253049"/>
                  <a:gd name="connsiteY54" fmla="*/ 153 h 1559388"/>
                  <a:gd name="connsiteX0" fmla="*/ 738545 w 1253049"/>
                  <a:gd name="connsiteY0" fmla="*/ 415902 h 1559538"/>
                  <a:gd name="connsiteX1" fmla="*/ 673567 w 1253049"/>
                  <a:gd name="connsiteY1" fmla="*/ 500900 h 1559538"/>
                  <a:gd name="connsiteX2" fmla="*/ 713980 w 1253049"/>
                  <a:gd name="connsiteY2" fmla="*/ 531794 h 1559538"/>
                  <a:gd name="connsiteX3" fmla="*/ 713176 w 1253049"/>
                  <a:gd name="connsiteY3" fmla="*/ 579516 h 1559538"/>
                  <a:gd name="connsiteX4" fmla="*/ 722011 w 1253049"/>
                  <a:gd name="connsiteY4" fmla="*/ 601162 h 1559538"/>
                  <a:gd name="connsiteX5" fmla="*/ 675766 w 1253049"/>
                  <a:gd name="connsiteY5" fmla="*/ 691976 h 1559538"/>
                  <a:gd name="connsiteX6" fmla="*/ 771107 w 1253049"/>
                  <a:gd name="connsiteY6" fmla="*/ 740526 h 1559538"/>
                  <a:gd name="connsiteX7" fmla="*/ 855889 w 1253049"/>
                  <a:gd name="connsiteY7" fmla="*/ 574035 h 1559538"/>
                  <a:gd name="connsiteX8" fmla="*/ 888905 w 1253049"/>
                  <a:gd name="connsiteY8" fmla="*/ 530846 h 1559538"/>
                  <a:gd name="connsiteX9" fmla="*/ 738545 w 1253049"/>
                  <a:gd name="connsiteY9" fmla="*/ 415902 h 1559538"/>
                  <a:gd name="connsiteX10" fmla="*/ 526972 w 1253049"/>
                  <a:gd name="connsiteY10" fmla="*/ 153 h 1559538"/>
                  <a:gd name="connsiteX11" fmla="*/ 613514 w 1253049"/>
                  <a:gd name="connsiteY11" fmla="*/ 215749 h 1559538"/>
                  <a:gd name="connsiteX12" fmla="*/ 630955 w 1253049"/>
                  <a:gd name="connsiteY12" fmla="*/ 300462 h 1559538"/>
                  <a:gd name="connsiteX13" fmla="*/ 922467 w 1253049"/>
                  <a:gd name="connsiteY13" fmla="*/ 489820 h 1559538"/>
                  <a:gd name="connsiteX14" fmla="*/ 760516 w 1253049"/>
                  <a:gd name="connsiteY14" fmla="*/ 841129 h 1559538"/>
                  <a:gd name="connsiteX15" fmla="*/ 790415 w 1253049"/>
                  <a:gd name="connsiteY15" fmla="*/ 1110217 h 1559538"/>
                  <a:gd name="connsiteX16" fmla="*/ 1104350 w 1253049"/>
                  <a:gd name="connsiteY16" fmla="*/ 1189947 h 1559538"/>
                  <a:gd name="connsiteX17" fmla="*/ 1211486 w 1253049"/>
                  <a:gd name="connsiteY17" fmla="*/ 1155065 h 1559538"/>
                  <a:gd name="connsiteX18" fmla="*/ 1238893 w 1253049"/>
                  <a:gd name="connsiteY18" fmla="*/ 1254727 h 1559538"/>
                  <a:gd name="connsiteX19" fmla="*/ 1246369 w 1253049"/>
                  <a:gd name="connsiteY19" fmla="*/ 1386779 h 1559538"/>
                  <a:gd name="connsiteX20" fmla="*/ 1145304 w 1253049"/>
                  <a:gd name="connsiteY20" fmla="*/ 1267617 h 1559538"/>
                  <a:gd name="connsiteX21" fmla="*/ 1149589 w 1253049"/>
                  <a:gd name="connsiteY21" fmla="*/ 1235118 h 1559538"/>
                  <a:gd name="connsiteX22" fmla="*/ 753563 w 1253049"/>
                  <a:gd name="connsiteY22" fmla="*/ 1182909 h 1559538"/>
                  <a:gd name="connsiteX23" fmla="*/ 637599 w 1253049"/>
                  <a:gd name="connsiteY23" fmla="*/ 933615 h 1559538"/>
                  <a:gd name="connsiteX24" fmla="*/ 600150 w 1253049"/>
                  <a:gd name="connsiteY24" fmla="*/ 961506 h 1559538"/>
                  <a:gd name="connsiteX25" fmla="*/ 411699 w 1253049"/>
                  <a:gd name="connsiteY25" fmla="*/ 1050420 h 1559538"/>
                  <a:gd name="connsiteX26" fmla="*/ 252239 w 1253049"/>
                  <a:gd name="connsiteY26" fmla="*/ 1473984 h 1559538"/>
                  <a:gd name="connsiteX27" fmla="*/ 202408 w 1253049"/>
                  <a:gd name="connsiteY27" fmla="*/ 1558695 h 1559538"/>
                  <a:gd name="connsiteX28" fmla="*/ 103330 w 1253049"/>
                  <a:gd name="connsiteY28" fmla="*/ 1516047 h 1559538"/>
                  <a:gd name="connsiteX29" fmla="*/ 5574 w 1253049"/>
                  <a:gd name="connsiteY29" fmla="*/ 1431627 h 1559538"/>
                  <a:gd name="connsiteX30" fmla="*/ 0 w 1253049"/>
                  <a:gd name="connsiteY30" fmla="*/ 1419549 h 1559538"/>
                  <a:gd name="connsiteX31" fmla="*/ 177698 w 1253049"/>
                  <a:gd name="connsiteY31" fmla="*/ 1408913 h 1559538"/>
                  <a:gd name="connsiteX32" fmla="*/ 222370 w 1253049"/>
                  <a:gd name="connsiteY32" fmla="*/ 1424350 h 1559538"/>
                  <a:gd name="connsiteX33" fmla="*/ 367398 w 1253049"/>
                  <a:gd name="connsiteY33" fmla="*/ 1004661 h 1559538"/>
                  <a:gd name="connsiteX34" fmla="*/ 556752 w 1253049"/>
                  <a:gd name="connsiteY34" fmla="*/ 818416 h 1559538"/>
                  <a:gd name="connsiteX35" fmla="*/ 534388 w 1253049"/>
                  <a:gd name="connsiteY35" fmla="*/ 795678 h 1559538"/>
                  <a:gd name="connsiteX36" fmla="*/ 536276 w 1253049"/>
                  <a:gd name="connsiteY36" fmla="*/ 793790 h 1559538"/>
                  <a:gd name="connsiteX37" fmla="*/ 523818 w 1253049"/>
                  <a:gd name="connsiteY37" fmla="*/ 756416 h 1559538"/>
                  <a:gd name="connsiteX38" fmla="*/ 521327 w 1253049"/>
                  <a:gd name="connsiteY38" fmla="*/ 681670 h 1559538"/>
                  <a:gd name="connsiteX39" fmla="*/ 252239 w 1253049"/>
                  <a:gd name="connsiteY39" fmla="*/ 641805 h 1559538"/>
                  <a:gd name="connsiteX40" fmla="*/ 272172 w 1253049"/>
                  <a:gd name="connsiteY40" fmla="*/ 591973 h 1559538"/>
                  <a:gd name="connsiteX41" fmla="*/ 273926 w 1253049"/>
                  <a:gd name="connsiteY41" fmla="*/ 592180 h 1559538"/>
                  <a:gd name="connsiteX42" fmla="*/ 271676 w 1253049"/>
                  <a:gd name="connsiteY42" fmla="*/ 603762 h 1559538"/>
                  <a:gd name="connsiteX43" fmla="*/ 400419 w 1253049"/>
                  <a:gd name="connsiteY43" fmla="*/ 629810 h 1559538"/>
                  <a:gd name="connsiteX44" fmla="*/ 400543 w 1253049"/>
                  <a:gd name="connsiteY44" fmla="*/ 632548 h 1559538"/>
                  <a:gd name="connsiteX45" fmla="*/ 412568 w 1253049"/>
                  <a:gd name="connsiteY45" fmla="*/ 632002 h 1559538"/>
                  <a:gd name="connsiteX46" fmla="*/ 500656 w 1253049"/>
                  <a:gd name="connsiteY46" fmla="*/ 642424 h 1559538"/>
                  <a:gd name="connsiteX47" fmla="*/ 634462 w 1253049"/>
                  <a:gd name="connsiteY47" fmla="*/ 406698 h 1559538"/>
                  <a:gd name="connsiteX48" fmla="*/ 493730 w 1253049"/>
                  <a:gd name="connsiteY48" fmla="*/ 409758 h 1559538"/>
                  <a:gd name="connsiteX49" fmla="*/ 551226 w 1253049"/>
                  <a:gd name="connsiteY49" fmla="*/ 327869 h 1559538"/>
                  <a:gd name="connsiteX50" fmla="*/ 518835 w 1253049"/>
                  <a:gd name="connsiteY50" fmla="*/ 248140 h 1559538"/>
                  <a:gd name="connsiteX51" fmla="*/ 504354 w 1253049"/>
                  <a:gd name="connsiteY51" fmla="*/ 243835 h 1559538"/>
                  <a:gd name="connsiteX52" fmla="*/ 540744 w 1253049"/>
                  <a:gd name="connsiteY52" fmla="*/ 136498 h 1559538"/>
                  <a:gd name="connsiteX53" fmla="*/ 492488 w 1253049"/>
                  <a:gd name="connsiteY53" fmla="*/ 11308 h 1559538"/>
                  <a:gd name="connsiteX54" fmla="*/ 526972 w 1253049"/>
                  <a:gd name="connsiteY54" fmla="*/ 153 h 1559538"/>
                  <a:gd name="connsiteX0" fmla="*/ 738545 w 1253049"/>
                  <a:gd name="connsiteY0" fmla="*/ 415902 h 1559538"/>
                  <a:gd name="connsiteX1" fmla="*/ 673567 w 1253049"/>
                  <a:gd name="connsiteY1" fmla="*/ 500900 h 1559538"/>
                  <a:gd name="connsiteX2" fmla="*/ 713980 w 1253049"/>
                  <a:gd name="connsiteY2" fmla="*/ 531794 h 1559538"/>
                  <a:gd name="connsiteX3" fmla="*/ 713176 w 1253049"/>
                  <a:gd name="connsiteY3" fmla="*/ 579516 h 1559538"/>
                  <a:gd name="connsiteX4" fmla="*/ 722011 w 1253049"/>
                  <a:gd name="connsiteY4" fmla="*/ 601162 h 1559538"/>
                  <a:gd name="connsiteX5" fmla="*/ 675766 w 1253049"/>
                  <a:gd name="connsiteY5" fmla="*/ 691976 h 1559538"/>
                  <a:gd name="connsiteX6" fmla="*/ 771107 w 1253049"/>
                  <a:gd name="connsiteY6" fmla="*/ 740526 h 1559538"/>
                  <a:gd name="connsiteX7" fmla="*/ 855889 w 1253049"/>
                  <a:gd name="connsiteY7" fmla="*/ 574035 h 1559538"/>
                  <a:gd name="connsiteX8" fmla="*/ 888905 w 1253049"/>
                  <a:gd name="connsiteY8" fmla="*/ 530846 h 1559538"/>
                  <a:gd name="connsiteX9" fmla="*/ 738545 w 1253049"/>
                  <a:gd name="connsiteY9" fmla="*/ 415902 h 1559538"/>
                  <a:gd name="connsiteX10" fmla="*/ 526972 w 1253049"/>
                  <a:gd name="connsiteY10" fmla="*/ 153 h 1559538"/>
                  <a:gd name="connsiteX11" fmla="*/ 613514 w 1253049"/>
                  <a:gd name="connsiteY11" fmla="*/ 215749 h 1559538"/>
                  <a:gd name="connsiteX12" fmla="*/ 630955 w 1253049"/>
                  <a:gd name="connsiteY12" fmla="*/ 300462 h 1559538"/>
                  <a:gd name="connsiteX13" fmla="*/ 922467 w 1253049"/>
                  <a:gd name="connsiteY13" fmla="*/ 489820 h 1559538"/>
                  <a:gd name="connsiteX14" fmla="*/ 760516 w 1253049"/>
                  <a:gd name="connsiteY14" fmla="*/ 841129 h 1559538"/>
                  <a:gd name="connsiteX15" fmla="*/ 790415 w 1253049"/>
                  <a:gd name="connsiteY15" fmla="*/ 1110217 h 1559538"/>
                  <a:gd name="connsiteX16" fmla="*/ 1104350 w 1253049"/>
                  <a:gd name="connsiteY16" fmla="*/ 1189947 h 1559538"/>
                  <a:gd name="connsiteX17" fmla="*/ 1211486 w 1253049"/>
                  <a:gd name="connsiteY17" fmla="*/ 1155065 h 1559538"/>
                  <a:gd name="connsiteX18" fmla="*/ 1238893 w 1253049"/>
                  <a:gd name="connsiteY18" fmla="*/ 1254727 h 1559538"/>
                  <a:gd name="connsiteX19" fmla="*/ 1246369 w 1253049"/>
                  <a:gd name="connsiteY19" fmla="*/ 1386779 h 1559538"/>
                  <a:gd name="connsiteX20" fmla="*/ 1145304 w 1253049"/>
                  <a:gd name="connsiteY20" fmla="*/ 1267617 h 1559538"/>
                  <a:gd name="connsiteX21" fmla="*/ 1149589 w 1253049"/>
                  <a:gd name="connsiteY21" fmla="*/ 1235118 h 1559538"/>
                  <a:gd name="connsiteX22" fmla="*/ 753563 w 1253049"/>
                  <a:gd name="connsiteY22" fmla="*/ 1182909 h 1559538"/>
                  <a:gd name="connsiteX23" fmla="*/ 637599 w 1253049"/>
                  <a:gd name="connsiteY23" fmla="*/ 933615 h 1559538"/>
                  <a:gd name="connsiteX24" fmla="*/ 600150 w 1253049"/>
                  <a:gd name="connsiteY24" fmla="*/ 961506 h 1559538"/>
                  <a:gd name="connsiteX25" fmla="*/ 411699 w 1253049"/>
                  <a:gd name="connsiteY25" fmla="*/ 1050420 h 1559538"/>
                  <a:gd name="connsiteX26" fmla="*/ 252239 w 1253049"/>
                  <a:gd name="connsiteY26" fmla="*/ 1473984 h 1559538"/>
                  <a:gd name="connsiteX27" fmla="*/ 202408 w 1253049"/>
                  <a:gd name="connsiteY27" fmla="*/ 1558695 h 1559538"/>
                  <a:gd name="connsiteX28" fmla="*/ 103330 w 1253049"/>
                  <a:gd name="connsiteY28" fmla="*/ 1516047 h 1559538"/>
                  <a:gd name="connsiteX29" fmla="*/ 5574 w 1253049"/>
                  <a:gd name="connsiteY29" fmla="*/ 1431627 h 1559538"/>
                  <a:gd name="connsiteX30" fmla="*/ 0 w 1253049"/>
                  <a:gd name="connsiteY30" fmla="*/ 1419549 h 1559538"/>
                  <a:gd name="connsiteX31" fmla="*/ 177698 w 1253049"/>
                  <a:gd name="connsiteY31" fmla="*/ 1408913 h 1559538"/>
                  <a:gd name="connsiteX32" fmla="*/ 222370 w 1253049"/>
                  <a:gd name="connsiteY32" fmla="*/ 1424350 h 1559538"/>
                  <a:gd name="connsiteX33" fmla="*/ 367398 w 1253049"/>
                  <a:gd name="connsiteY33" fmla="*/ 1004661 h 1559538"/>
                  <a:gd name="connsiteX34" fmla="*/ 556752 w 1253049"/>
                  <a:gd name="connsiteY34" fmla="*/ 818416 h 1559538"/>
                  <a:gd name="connsiteX35" fmla="*/ 534388 w 1253049"/>
                  <a:gd name="connsiteY35" fmla="*/ 795678 h 1559538"/>
                  <a:gd name="connsiteX36" fmla="*/ 536276 w 1253049"/>
                  <a:gd name="connsiteY36" fmla="*/ 793790 h 1559538"/>
                  <a:gd name="connsiteX37" fmla="*/ 523818 w 1253049"/>
                  <a:gd name="connsiteY37" fmla="*/ 756416 h 1559538"/>
                  <a:gd name="connsiteX38" fmla="*/ 521327 w 1253049"/>
                  <a:gd name="connsiteY38" fmla="*/ 681670 h 1559538"/>
                  <a:gd name="connsiteX39" fmla="*/ 252239 w 1253049"/>
                  <a:gd name="connsiteY39" fmla="*/ 641805 h 1559538"/>
                  <a:gd name="connsiteX40" fmla="*/ 272172 w 1253049"/>
                  <a:gd name="connsiteY40" fmla="*/ 591973 h 1559538"/>
                  <a:gd name="connsiteX41" fmla="*/ 273926 w 1253049"/>
                  <a:gd name="connsiteY41" fmla="*/ 592180 h 1559538"/>
                  <a:gd name="connsiteX42" fmla="*/ 271676 w 1253049"/>
                  <a:gd name="connsiteY42" fmla="*/ 603762 h 1559538"/>
                  <a:gd name="connsiteX43" fmla="*/ 400419 w 1253049"/>
                  <a:gd name="connsiteY43" fmla="*/ 629810 h 1559538"/>
                  <a:gd name="connsiteX44" fmla="*/ 400543 w 1253049"/>
                  <a:gd name="connsiteY44" fmla="*/ 632548 h 1559538"/>
                  <a:gd name="connsiteX45" fmla="*/ 412568 w 1253049"/>
                  <a:gd name="connsiteY45" fmla="*/ 632002 h 1559538"/>
                  <a:gd name="connsiteX46" fmla="*/ 500656 w 1253049"/>
                  <a:gd name="connsiteY46" fmla="*/ 642424 h 1559538"/>
                  <a:gd name="connsiteX47" fmla="*/ 634462 w 1253049"/>
                  <a:gd name="connsiteY47" fmla="*/ 406698 h 1559538"/>
                  <a:gd name="connsiteX48" fmla="*/ 493730 w 1253049"/>
                  <a:gd name="connsiteY48" fmla="*/ 409758 h 1559538"/>
                  <a:gd name="connsiteX49" fmla="*/ 551226 w 1253049"/>
                  <a:gd name="connsiteY49" fmla="*/ 327869 h 1559538"/>
                  <a:gd name="connsiteX50" fmla="*/ 518835 w 1253049"/>
                  <a:gd name="connsiteY50" fmla="*/ 248140 h 1559538"/>
                  <a:gd name="connsiteX51" fmla="*/ 504354 w 1253049"/>
                  <a:gd name="connsiteY51" fmla="*/ 243835 h 1559538"/>
                  <a:gd name="connsiteX52" fmla="*/ 540744 w 1253049"/>
                  <a:gd name="connsiteY52" fmla="*/ 136498 h 1559538"/>
                  <a:gd name="connsiteX53" fmla="*/ 492488 w 1253049"/>
                  <a:gd name="connsiteY53" fmla="*/ 11308 h 1559538"/>
                  <a:gd name="connsiteX54" fmla="*/ 526972 w 1253049"/>
                  <a:gd name="connsiteY54" fmla="*/ 153 h 1559538"/>
                  <a:gd name="connsiteX0" fmla="*/ 734760 w 1249264"/>
                  <a:gd name="connsiteY0" fmla="*/ 415902 h 1559538"/>
                  <a:gd name="connsiteX1" fmla="*/ 669782 w 1249264"/>
                  <a:gd name="connsiteY1" fmla="*/ 500900 h 1559538"/>
                  <a:gd name="connsiteX2" fmla="*/ 710195 w 1249264"/>
                  <a:gd name="connsiteY2" fmla="*/ 531794 h 1559538"/>
                  <a:gd name="connsiteX3" fmla="*/ 709391 w 1249264"/>
                  <a:gd name="connsiteY3" fmla="*/ 579516 h 1559538"/>
                  <a:gd name="connsiteX4" fmla="*/ 718226 w 1249264"/>
                  <a:gd name="connsiteY4" fmla="*/ 601162 h 1559538"/>
                  <a:gd name="connsiteX5" fmla="*/ 671981 w 1249264"/>
                  <a:gd name="connsiteY5" fmla="*/ 691976 h 1559538"/>
                  <a:gd name="connsiteX6" fmla="*/ 767322 w 1249264"/>
                  <a:gd name="connsiteY6" fmla="*/ 740526 h 1559538"/>
                  <a:gd name="connsiteX7" fmla="*/ 852104 w 1249264"/>
                  <a:gd name="connsiteY7" fmla="*/ 574035 h 1559538"/>
                  <a:gd name="connsiteX8" fmla="*/ 885120 w 1249264"/>
                  <a:gd name="connsiteY8" fmla="*/ 530846 h 1559538"/>
                  <a:gd name="connsiteX9" fmla="*/ 734760 w 1249264"/>
                  <a:gd name="connsiteY9" fmla="*/ 415902 h 1559538"/>
                  <a:gd name="connsiteX10" fmla="*/ 523187 w 1249264"/>
                  <a:gd name="connsiteY10" fmla="*/ 153 h 1559538"/>
                  <a:gd name="connsiteX11" fmla="*/ 609729 w 1249264"/>
                  <a:gd name="connsiteY11" fmla="*/ 215749 h 1559538"/>
                  <a:gd name="connsiteX12" fmla="*/ 627170 w 1249264"/>
                  <a:gd name="connsiteY12" fmla="*/ 300462 h 1559538"/>
                  <a:gd name="connsiteX13" fmla="*/ 918682 w 1249264"/>
                  <a:gd name="connsiteY13" fmla="*/ 489820 h 1559538"/>
                  <a:gd name="connsiteX14" fmla="*/ 756731 w 1249264"/>
                  <a:gd name="connsiteY14" fmla="*/ 841129 h 1559538"/>
                  <a:gd name="connsiteX15" fmla="*/ 786630 w 1249264"/>
                  <a:gd name="connsiteY15" fmla="*/ 1110217 h 1559538"/>
                  <a:gd name="connsiteX16" fmla="*/ 1100565 w 1249264"/>
                  <a:gd name="connsiteY16" fmla="*/ 1189947 h 1559538"/>
                  <a:gd name="connsiteX17" fmla="*/ 1207701 w 1249264"/>
                  <a:gd name="connsiteY17" fmla="*/ 1155065 h 1559538"/>
                  <a:gd name="connsiteX18" fmla="*/ 1235108 w 1249264"/>
                  <a:gd name="connsiteY18" fmla="*/ 1254727 h 1559538"/>
                  <a:gd name="connsiteX19" fmla="*/ 1242584 w 1249264"/>
                  <a:gd name="connsiteY19" fmla="*/ 1386779 h 1559538"/>
                  <a:gd name="connsiteX20" fmla="*/ 1141519 w 1249264"/>
                  <a:gd name="connsiteY20" fmla="*/ 1267617 h 1559538"/>
                  <a:gd name="connsiteX21" fmla="*/ 1145804 w 1249264"/>
                  <a:gd name="connsiteY21" fmla="*/ 1235118 h 1559538"/>
                  <a:gd name="connsiteX22" fmla="*/ 749778 w 1249264"/>
                  <a:gd name="connsiteY22" fmla="*/ 1182909 h 1559538"/>
                  <a:gd name="connsiteX23" fmla="*/ 633814 w 1249264"/>
                  <a:gd name="connsiteY23" fmla="*/ 933615 h 1559538"/>
                  <a:gd name="connsiteX24" fmla="*/ 596365 w 1249264"/>
                  <a:gd name="connsiteY24" fmla="*/ 961506 h 1559538"/>
                  <a:gd name="connsiteX25" fmla="*/ 407914 w 1249264"/>
                  <a:gd name="connsiteY25" fmla="*/ 1050420 h 1559538"/>
                  <a:gd name="connsiteX26" fmla="*/ 248454 w 1249264"/>
                  <a:gd name="connsiteY26" fmla="*/ 1473984 h 1559538"/>
                  <a:gd name="connsiteX27" fmla="*/ 198623 w 1249264"/>
                  <a:gd name="connsiteY27" fmla="*/ 1558695 h 1559538"/>
                  <a:gd name="connsiteX28" fmla="*/ 99545 w 1249264"/>
                  <a:gd name="connsiteY28" fmla="*/ 1516047 h 1559538"/>
                  <a:gd name="connsiteX29" fmla="*/ 1789 w 1249264"/>
                  <a:gd name="connsiteY29" fmla="*/ 1431627 h 1559538"/>
                  <a:gd name="connsiteX30" fmla="*/ 173913 w 1249264"/>
                  <a:gd name="connsiteY30" fmla="*/ 1408913 h 1559538"/>
                  <a:gd name="connsiteX31" fmla="*/ 218585 w 1249264"/>
                  <a:gd name="connsiteY31" fmla="*/ 1424350 h 1559538"/>
                  <a:gd name="connsiteX32" fmla="*/ 363613 w 1249264"/>
                  <a:gd name="connsiteY32" fmla="*/ 1004661 h 1559538"/>
                  <a:gd name="connsiteX33" fmla="*/ 552967 w 1249264"/>
                  <a:gd name="connsiteY33" fmla="*/ 818416 h 1559538"/>
                  <a:gd name="connsiteX34" fmla="*/ 530603 w 1249264"/>
                  <a:gd name="connsiteY34" fmla="*/ 795678 h 1559538"/>
                  <a:gd name="connsiteX35" fmla="*/ 532491 w 1249264"/>
                  <a:gd name="connsiteY35" fmla="*/ 793790 h 1559538"/>
                  <a:gd name="connsiteX36" fmla="*/ 520033 w 1249264"/>
                  <a:gd name="connsiteY36" fmla="*/ 756416 h 1559538"/>
                  <a:gd name="connsiteX37" fmla="*/ 517542 w 1249264"/>
                  <a:gd name="connsiteY37" fmla="*/ 681670 h 1559538"/>
                  <a:gd name="connsiteX38" fmla="*/ 248454 w 1249264"/>
                  <a:gd name="connsiteY38" fmla="*/ 641805 h 1559538"/>
                  <a:gd name="connsiteX39" fmla="*/ 268387 w 1249264"/>
                  <a:gd name="connsiteY39" fmla="*/ 591973 h 1559538"/>
                  <a:gd name="connsiteX40" fmla="*/ 270141 w 1249264"/>
                  <a:gd name="connsiteY40" fmla="*/ 592180 h 1559538"/>
                  <a:gd name="connsiteX41" fmla="*/ 267891 w 1249264"/>
                  <a:gd name="connsiteY41" fmla="*/ 603762 h 1559538"/>
                  <a:gd name="connsiteX42" fmla="*/ 396634 w 1249264"/>
                  <a:gd name="connsiteY42" fmla="*/ 629810 h 1559538"/>
                  <a:gd name="connsiteX43" fmla="*/ 396758 w 1249264"/>
                  <a:gd name="connsiteY43" fmla="*/ 632548 h 1559538"/>
                  <a:gd name="connsiteX44" fmla="*/ 408783 w 1249264"/>
                  <a:gd name="connsiteY44" fmla="*/ 632002 h 1559538"/>
                  <a:gd name="connsiteX45" fmla="*/ 496871 w 1249264"/>
                  <a:gd name="connsiteY45" fmla="*/ 642424 h 1559538"/>
                  <a:gd name="connsiteX46" fmla="*/ 630677 w 1249264"/>
                  <a:gd name="connsiteY46" fmla="*/ 406698 h 1559538"/>
                  <a:gd name="connsiteX47" fmla="*/ 489945 w 1249264"/>
                  <a:gd name="connsiteY47" fmla="*/ 409758 h 1559538"/>
                  <a:gd name="connsiteX48" fmla="*/ 547441 w 1249264"/>
                  <a:gd name="connsiteY48" fmla="*/ 327869 h 1559538"/>
                  <a:gd name="connsiteX49" fmla="*/ 515050 w 1249264"/>
                  <a:gd name="connsiteY49" fmla="*/ 248140 h 1559538"/>
                  <a:gd name="connsiteX50" fmla="*/ 500569 w 1249264"/>
                  <a:gd name="connsiteY50" fmla="*/ 243835 h 1559538"/>
                  <a:gd name="connsiteX51" fmla="*/ 536959 w 1249264"/>
                  <a:gd name="connsiteY51" fmla="*/ 136498 h 1559538"/>
                  <a:gd name="connsiteX52" fmla="*/ 488703 w 1249264"/>
                  <a:gd name="connsiteY52" fmla="*/ 11308 h 1559538"/>
                  <a:gd name="connsiteX53" fmla="*/ 523187 w 1249264"/>
                  <a:gd name="connsiteY53" fmla="*/ 153 h 1559538"/>
                  <a:gd name="connsiteX0" fmla="*/ 734760 w 1249264"/>
                  <a:gd name="connsiteY0" fmla="*/ 415902 h 1559538"/>
                  <a:gd name="connsiteX1" fmla="*/ 669782 w 1249264"/>
                  <a:gd name="connsiteY1" fmla="*/ 500900 h 1559538"/>
                  <a:gd name="connsiteX2" fmla="*/ 710195 w 1249264"/>
                  <a:gd name="connsiteY2" fmla="*/ 531794 h 1559538"/>
                  <a:gd name="connsiteX3" fmla="*/ 709391 w 1249264"/>
                  <a:gd name="connsiteY3" fmla="*/ 579516 h 1559538"/>
                  <a:gd name="connsiteX4" fmla="*/ 718226 w 1249264"/>
                  <a:gd name="connsiteY4" fmla="*/ 601162 h 1559538"/>
                  <a:gd name="connsiteX5" fmla="*/ 671981 w 1249264"/>
                  <a:gd name="connsiteY5" fmla="*/ 691976 h 1559538"/>
                  <a:gd name="connsiteX6" fmla="*/ 767322 w 1249264"/>
                  <a:gd name="connsiteY6" fmla="*/ 740526 h 1559538"/>
                  <a:gd name="connsiteX7" fmla="*/ 852104 w 1249264"/>
                  <a:gd name="connsiteY7" fmla="*/ 574035 h 1559538"/>
                  <a:gd name="connsiteX8" fmla="*/ 885120 w 1249264"/>
                  <a:gd name="connsiteY8" fmla="*/ 530846 h 1559538"/>
                  <a:gd name="connsiteX9" fmla="*/ 734760 w 1249264"/>
                  <a:gd name="connsiteY9" fmla="*/ 415902 h 1559538"/>
                  <a:gd name="connsiteX10" fmla="*/ 523187 w 1249264"/>
                  <a:gd name="connsiteY10" fmla="*/ 153 h 1559538"/>
                  <a:gd name="connsiteX11" fmla="*/ 609729 w 1249264"/>
                  <a:gd name="connsiteY11" fmla="*/ 215749 h 1559538"/>
                  <a:gd name="connsiteX12" fmla="*/ 627170 w 1249264"/>
                  <a:gd name="connsiteY12" fmla="*/ 300462 h 1559538"/>
                  <a:gd name="connsiteX13" fmla="*/ 918682 w 1249264"/>
                  <a:gd name="connsiteY13" fmla="*/ 489820 h 1559538"/>
                  <a:gd name="connsiteX14" fmla="*/ 756731 w 1249264"/>
                  <a:gd name="connsiteY14" fmla="*/ 841129 h 1559538"/>
                  <a:gd name="connsiteX15" fmla="*/ 786630 w 1249264"/>
                  <a:gd name="connsiteY15" fmla="*/ 1110217 h 1559538"/>
                  <a:gd name="connsiteX16" fmla="*/ 1100565 w 1249264"/>
                  <a:gd name="connsiteY16" fmla="*/ 1189947 h 1559538"/>
                  <a:gd name="connsiteX17" fmla="*/ 1207701 w 1249264"/>
                  <a:gd name="connsiteY17" fmla="*/ 1155065 h 1559538"/>
                  <a:gd name="connsiteX18" fmla="*/ 1235108 w 1249264"/>
                  <a:gd name="connsiteY18" fmla="*/ 1254727 h 1559538"/>
                  <a:gd name="connsiteX19" fmla="*/ 1242584 w 1249264"/>
                  <a:gd name="connsiteY19" fmla="*/ 1386779 h 1559538"/>
                  <a:gd name="connsiteX20" fmla="*/ 1141519 w 1249264"/>
                  <a:gd name="connsiteY20" fmla="*/ 1267617 h 1559538"/>
                  <a:gd name="connsiteX21" fmla="*/ 1145804 w 1249264"/>
                  <a:gd name="connsiteY21" fmla="*/ 1235118 h 1559538"/>
                  <a:gd name="connsiteX22" fmla="*/ 749778 w 1249264"/>
                  <a:gd name="connsiteY22" fmla="*/ 1182909 h 1559538"/>
                  <a:gd name="connsiteX23" fmla="*/ 633814 w 1249264"/>
                  <a:gd name="connsiteY23" fmla="*/ 933615 h 1559538"/>
                  <a:gd name="connsiteX24" fmla="*/ 596365 w 1249264"/>
                  <a:gd name="connsiteY24" fmla="*/ 961506 h 1559538"/>
                  <a:gd name="connsiteX25" fmla="*/ 407914 w 1249264"/>
                  <a:gd name="connsiteY25" fmla="*/ 1050420 h 1559538"/>
                  <a:gd name="connsiteX26" fmla="*/ 248454 w 1249264"/>
                  <a:gd name="connsiteY26" fmla="*/ 1473984 h 1559538"/>
                  <a:gd name="connsiteX27" fmla="*/ 198623 w 1249264"/>
                  <a:gd name="connsiteY27" fmla="*/ 1558695 h 1559538"/>
                  <a:gd name="connsiteX28" fmla="*/ 99545 w 1249264"/>
                  <a:gd name="connsiteY28" fmla="*/ 1516047 h 1559538"/>
                  <a:gd name="connsiteX29" fmla="*/ 1789 w 1249264"/>
                  <a:gd name="connsiteY29" fmla="*/ 1431627 h 1559538"/>
                  <a:gd name="connsiteX30" fmla="*/ 173913 w 1249264"/>
                  <a:gd name="connsiteY30" fmla="*/ 1408913 h 1559538"/>
                  <a:gd name="connsiteX31" fmla="*/ 218585 w 1249264"/>
                  <a:gd name="connsiteY31" fmla="*/ 1424350 h 1559538"/>
                  <a:gd name="connsiteX32" fmla="*/ 363613 w 1249264"/>
                  <a:gd name="connsiteY32" fmla="*/ 1004661 h 1559538"/>
                  <a:gd name="connsiteX33" fmla="*/ 552967 w 1249264"/>
                  <a:gd name="connsiteY33" fmla="*/ 818416 h 1559538"/>
                  <a:gd name="connsiteX34" fmla="*/ 530603 w 1249264"/>
                  <a:gd name="connsiteY34" fmla="*/ 795678 h 1559538"/>
                  <a:gd name="connsiteX35" fmla="*/ 532491 w 1249264"/>
                  <a:gd name="connsiteY35" fmla="*/ 793790 h 1559538"/>
                  <a:gd name="connsiteX36" fmla="*/ 520033 w 1249264"/>
                  <a:gd name="connsiteY36" fmla="*/ 756416 h 1559538"/>
                  <a:gd name="connsiteX37" fmla="*/ 517542 w 1249264"/>
                  <a:gd name="connsiteY37" fmla="*/ 681670 h 1559538"/>
                  <a:gd name="connsiteX38" fmla="*/ 248454 w 1249264"/>
                  <a:gd name="connsiteY38" fmla="*/ 641805 h 1559538"/>
                  <a:gd name="connsiteX39" fmla="*/ 268387 w 1249264"/>
                  <a:gd name="connsiteY39" fmla="*/ 591973 h 1559538"/>
                  <a:gd name="connsiteX40" fmla="*/ 270141 w 1249264"/>
                  <a:gd name="connsiteY40" fmla="*/ 592180 h 1559538"/>
                  <a:gd name="connsiteX41" fmla="*/ 267891 w 1249264"/>
                  <a:gd name="connsiteY41" fmla="*/ 603762 h 1559538"/>
                  <a:gd name="connsiteX42" fmla="*/ 396634 w 1249264"/>
                  <a:gd name="connsiteY42" fmla="*/ 629810 h 1559538"/>
                  <a:gd name="connsiteX43" fmla="*/ 396758 w 1249264"/>
                  <a:gd name="connsiteY43" fmla="*/ 632548 h 1559538"/>
                  <a:gd name="connsiteX44" fmla="*/ 408783 w 1249264"/>
                  <a:gd name="connsiteY44" fmla="*/ 632002 h 1559538"/>
                  <a:gd name="connsiteX45" fmla="*/ 496871 w 1249264"/>
                  <a:gd name="connsiteY45" fmla="*/ 642424 h 1559538"/>
                  <a:gd name="connsiteX46" fmla="*/ 630677 w 1249264"/>
                  <a:gd name="connsiteY46" fmla="*/ 406698 h 1559538"/>
                  <a:gd name="connsiteX47" fmla="*/ 489945 w 1249264"/>
                  <a:gd name="connsiteY47" fmla="*/ 409758 h 1559538"/>
                  <a:gd name="connsiteX48" fmla="*/ 547441 w 1249264"/>
                  <a:gd name="connsiteY48" fmla="*/ 327869 h 1559538"/>
                  <a:gd name="connsiteX49" fmla="*/ 515050 w 1249264"/>
                  <a:gd name="connsiteY49" fmla="*/ 248140 h 1559538"/>
                  <a:gd name="connsiteX50" fmla="*/ 500569 w 1249264"/>
                  <a:gd name="connsiteY50" fmla="*/ 243835 h 1559538"/>
                  <a:gd name="connsiteX51" fmla="*/ 536959 w 1249264"/>
                  <a:gd name="connsiteY51" fmla="*/ 136498 h 1559538"/>
                  <a:gd name="connsiteX52" fmla="*/ 488703 w 1249264"/>
                  <a:gd name="connsiteY52" fmla="*/ 11308 h 1559538"/>
                  <a:gd name="connsiteX53" fmla="*/ 523187 w 1249264"/>
                  <a:gd name="connsiteY53" fmla="*/ 153 h 1559538"/>
                  <a:gd name="connsiteX0" fmla="*/ 734760 w 1249264"/>
                  <a:gd name="connsiteY0" fmla="*/ 415902 h 1559538"/>
                  <a:gd name="connsiteX1" fmla="*/ 669782 w 1249264"/>
                  <a:gd name="connsiteY1" fmla="*/ 500900 h 1559538"/>
                  <a:gd name="connsiteX2" fmla="*/ 710195 w 1249264"/>
                  <a:gd name="connsiteY2" fmla="*/ 531794 h 1559538"/>
                  <a:gd name="connsiteX3" fmla="*/ 709391 w 1249264"/>
                  <a:gd name="connsiteY3" fmla="*/ 579516 h 1559538"/>
                  <a:gd name="connsiteX4" fmla="*/ 718226 w 1249264"/>
                  <a:gd name="connsiteY4" fmla="*/ 601162 h 1559538"/>
                  <a:gd name="connsiteX5" fmla="*/ 671981 w 1249264"/>
                  <a:gd name="connsiteY5" fmla="*/ 691976 h 1559538"/>
                  <a:gd name="connsiteX6" fmla="*/ 767322 w 1249264"/>
                  <a:gd name="connsiteY6" fmla="*/ 740526 h 1559538"/>
                  <a:gd name="connsiteX7" fmla="*/ 852104 w 1249264"/>
                  <a:gd name="connsiteY7" fmla="*/ 574035 h 1559538"/>
                  <a:gd name="connsiteX8" fmla="*/ 885120 w 1249264"/>
                  <a:gd name="connsiteY8" fmla="*/ 530846 h 1559538"/>
                  <a:gd name="connsiteX9" fmla="*/ 734760 w 1249264"/>
                  <a:gd name="connsiteY9" fmla="*/ 415902 h 1559538"/>
                  <a:gd name="connsiteX10" fmla="*/ 523187 w 1249264"/>
                  <a:gd name="connsiteY10" fmla="*/ 153 h 1559538"/>
                  <a:gd name="connsiteX11" fmla="*/ 609729 w 1249264"/>
                  <a:gd name="connsiteY11" fmla="*/ 215749 h 1559538"/>
                  <a:gd name="connsiteX12" fmla="*/ 627170 w 1249264"/>
                  <a:gd name="connsiteY12" fmla="*/ 300462 h 1559538"/>
                  <a:gd name="connsiteX13" fmla="*/ 918682 w 1249264"/>
                  <a:gd name="connsiteY13" fmla="*/ 489820 h 1559538"/>
                  <a:gd name="connsiteX14" fmla="*/ 756731 w 1249264"/>
                  <a:gd name="connsiteY14" fmla="*/ 841129 h 1559538"/>
                  <a:gd name="connsiteX15" fmla="*/ 786630 w 1249264"/>
                  <a:gd name="connsiteY15" fmla="*/ 1110217 h 1559538"/>
                  <a:gd name="connsiteX16" fmla="*/ 1100565 w 1249264"/>
                  <a:gd name="connsiteY16" fmla="*/ 1189947 h 1559538"/>
                  <a:gd name="connsiteX17" fmla="*/ 1207701 w 1249264"/>
                  <a:gd name="connsiteY17" fmla="*/ 1155065 h 1559538"/>
                  <a:gd name="connsiteX18" fmla="*/ 1235108 w 1249264"/>
                  <a:gd name="connsiteY18" fmla="*/ 1254727 h 1559538"/>
                  <a:gd name="connsiteX19" fmla="*/ 1242584 w 1249264"/>
                  <a:gd name="connsiteY19" fmla="*/ 1386779 h 1559538"/>
                  <a:gd name="connsiteX20" fmla="*/ 1141519 w 1249264"/>
                  <a:gd name="connsiteY20" fmla="*/ 1267617 h 1559538"/>
                  <a:gd name="connsiteX21" fmla="*/ 1145804 w 1249264"/>
                  <a:gd name="connsiteY21" fmla="*/ 1235118 h 1559538"/>
                  <a:gd name="connsiteX22" fmla="*/ 749778 w 1249264"/>
                  <a:gd name="connsiteY22" fmla="*/ 1182909 h 1559538"/>
                  <a:gd name="connsiteX23" fmla="*/ 633814 w 1249264"/>
                  <a:gd name="connsiteY23" fmla="*/ 933615 h 1559538"/>
                  <a:gd name="connsiteX24" fmla="*/ 596365 w 1249264"/>
                  <a:gd name="connsiteY24" fmla="*/ 961506 h 1559538"/>
                  <a:gd name="connsiteX25" fmla="*/ 407914 w 1249264"/>
                  <a:gd name="connsiteY25" fmla="*/ 1050420 h 1559538"/>
                  <a:gd name="connsiteX26" fmla="*/ 248454 w 1249264"/>
                  <a:gd name="connsiteY26" fmla="*/ 1473984 h 1559538"/>
                  <a:gd name="connsiteX27" fmla="*/ 198623 w 1249264"/>
                  <a:gd name="connsiteY27" fmla="*/ 1558695 h 1559538"/>
                  <a:gd name="connsiteX28" fmla="*/ 99545 w 1249264"/>
                  <a:gd name="connsiteY28" fmla="*/ 1516047 h 1559538"/>
                  <a:gd name="connsiteX29" fmla="*/ 1789 w 1249264"/>
                  <a:gd name="connsiteY29" fmla="*/ 1431627 h 1559538"/>
                  <a:gd name="connsiteX30" fmla="*/ 173913 w 1249264"/>
                  <a:gd name="connsiteY30" fmla="*/ 1408913 h 1559538"/>
                  <a:gd name="connsiteX31" fmla="*/ 218585 w 1249264"/>
                  <a:gd name="connsiteY31" fmla="*/ 1424350 h 1559538"/>
                  <a:gd name="connsiteX32" fmla="*/ 363613 w 1249264"/>
                  <a:gd name="connsiteY32" fmla="*/ 1004661 h 1559538"/>
                  <a:gd name="connsiteX33" fmla="*/ 552967 w 1249264"/>
                  <a:gd name="connsiteY33" fmla="*/ 818416 h 1559538"/>
                  <a:gd name="connsiteX34" fmla="*/ 530603 w 1249264"/>
                  <a:gd name="connsiteY34" fmla="*/ 795678 h 1559538"/>
                  <a:gd name="connsiteX35" fmla="*/ 532491 w 1249264"/>
                  <a:gd name="connsiteY35" fmla="*/ 793790 h 1559538"/>
                  <a:gd name="connsiteX36" fmla="*/ 520033 w 1249264"/>
                  <a:gd name="connsiteY36" fmla="*/ 756416 h 1559538"/>
                  <a:gd name="connsiteX37" fmla="*/ 517542 w 1249264"/>
                  <a:gd name="connsiteY37" fmla="*/ 681670 h 1559538"/>
                  <a:gd name="connsiteX38" fmla="*/ 248454 w 1249264"/>
                  <a:gd name="connsiteY38" fmla="*/ 641805 h 1559538"/>
                  <a:gd name="connsiteX39" fmla="*/ 268387 w 1249264"/>
                  <a:gd name="connsiteY39" fmla="*/ 591973 h 1559538"/>
                  <a:gd name="connsiteX40" fmla="*/ 270141 w 1249264"/>
                  <a:gd name="connsiteY40" fmla="*/ 592180 h 1559538"/>
                  <a:gd name="connsiteX41" fmla="*/ 267891 w 1249264"/>
                  <a:gd name="connsiteY41" fmla="*/ 603762 h 1559538"/>
                  <a:gd name="connsiteX42" fmla="*/ 396634 w 1249264"/>
                  <a:gd name="connsiteY42" fmla="*/ 629810 h 1559538"/>
                  <a:gd name="connsiteX43" fmla="*/ 396758 w 1249264"/>
                  <a:gd name="connsiteY43" fmla="*/ 632548 h 1559538"/>
                  <a:gd name="connsiteX44" fmla="*/ 408783 w 1249264"/>
                  <a:gd name="connsiteY44" fmla="*/ 632002 h 1559538"/>
                  <a:gd name="connsiteX45" fmla="*/ 496871 w 1249264"/>
                  <a:gd name="connsiteY45" fmla="*/ 642424 h 1559538"/>
                  <a:gd name="connsiteX46" fmla="*/ 630677 w 1249264"/>
                  <a:gd name="connsiteY46" fmla="*/ 406698 h 1559538"/>
                  <a:gd name="connsiteX47" fmla="*/ 489945 w 1249264"/>
                  <a:gd name="connsiteY47" fmla="*/ 409758 h 1559538"/>
                  <a:gd name="connsiteX48" fmla="*/ 547441 w 1249264"/>
                  <a:gd name="connsiteY48" fmla="*/ 327869 h 1559538"/>
                  <a:gd name="connsiteX49" fmla="*/ 515050 w 1249264"/>
                  <a:gd name="connsiteY49" fmla="*/ 248140 h 1559538"/>
                  <a:gd name="connsiteX50" fmla="*/ 500569 w 1249264"/>
                  <a:gd name="connsiteY50" fmla="*/ 243835 h 1559538"/>
                  <a:gd name="connsiteX51" fmla="*/ 536959 w 1249264"/>
                  <a:gd name="connsiteY51" fmla="*/ 136498 h 1559538"/>
                  <a:gd name="connsiteX52" fmla="*/ 488703 w 1249264"/>
                  <a:gd name="connsiteY52" fmla="*/ 11308 h 1559538"/>
                  <a:gd name="connsiteX53" fmla="*/ 523187 w 1249264"/>
                  <a:gd name="connsiteY53" fmla="*/ 153 h 1559538"/>
                  <a:gd name="connsiteX0" fmla="*/ 734760 w 1249264"/>
                  <a:gd name="connsiteY0" fmla="*/ 415902 h 1559538"/>
                  <a:gd name="connsiteX1" fmla="*/ 669782 w 1249264"/>
                  <a:gd name="connsiteY1" fmla="*/ 500900 h 1559538"/>
                  <a:gd name="connsiteX2" fmla="*/ 710195 w 1249264"/>
                  <a:gd name="connsiteY2" fmla="*/ 531794 h 1559538"/>
                  <a:gd name="connsiteX3" fmla="*/ 709391 w 1249264"/>
                  <a:gd name="connsiteY3" fmla="*/ 579516 h 1559538"/>
                  <a:gd name="connsiteX4" fmla="*/ 718226 w 1249264"/>
                  <a:gd name="connsiteY4" fmla="*/ 601162 h 1559538"/>
                  <a:gd name="connsiteX5" fmla="*/ 671981 w 1249264"/>
                  <a:gd name="connsiteY5" fmla="*/ 691976 h 1559538"/>
                  <a:gd name="connsiteX6" fmla="*/ 767322 w 1249264"/>
                  <a:gd name="connsiteY6" fmla="*/ 740526 h 1559538"/>
                  <a:gd name="connsiteX7" fmla="*/ 852104 w 1249264"/>
                  <a:gd name="connsiteY7" fmla="*/ 574035 h 1559538"/>
                  <a:gd name="connsiteX8" fmla="*/ 885120 w 1249264"/>
                  <a:gd name="connsiteY8" fmla="*/ 530846 h 1559538"/>
                  <a:gd name="connsiteX9" fmla="*/ 734760 w 1249264"/>
                  <a:gd name="connsiteY9" fmla="*/ 415902 h 1559538"/>
                  <a:gd name="connsiteX10" fmla="*/ 523187 w 1249264"/>
                  <a:gd name="connsiteY10" fmla="*/ 153 h 1559538"/>
                  <a:gd name="connsiteX11" fmla="*/ 609729 w 1249264"/>
                  <a:gd name="connsiteY11" fmla="*/ 215749 h 1559538"/>
                  <a:gd name="connsiteX12" fmla="*/ 627170 w 1249264"/>
                  <a:gd name="connsiteY12" fmla="*/ 300462 h 1559538"/>
                  <a:gd name="connsiteX13" fmla="*/ 918682 w 1249264"/>
                  <a:gd name="connsiteY13" fmla="*/ 489820 h 1559538"/>
                  <a:gd name="connsiteX14" fmla="*/ 756731 w 1249264"/>
                  <a:gd name="connsiteY14" fmla="*/ 841129 h 1559538"/>
                  <a:gd name="connsiteX15" fmla="*/ 786630 w 1249264"/>
                  <a:gd name="connsiteY15" fmla="*/ 1110217 h 1559538"/>
                  <a:gd name="connsiteX16" fmla="*/ 1100565 w 1249264"/>
                  <a:gd name="connsiteY16" fmla="*/ 1189947 h 1559538"/>
                  <a:gd name="connsiteX17" fmla="*/ 1207701 w 1249264"/>
                  <a:gd name="connsiteY17" fmla="*/ 1155065 h 1559538"/>
                  <a:gd name="connsiteX18" fmla="*/ 1235108 w 1249264"/>
                  <a:gd name="connsiteY18" fmla="*/ 1254727 h 1559538"/>
                  <a:gd name="connsiteX19" fmla="*/ 1242584 w 1249264"/>
                  <a:gd name="connsiteY19" fmla="*/ 1386779 h 1559538"/>
                  <a:gd name="connsiteX20" fmla="*/ 1141519 w 1249264"/>
                  <a:gd name="connsiteY20" fmla="*/ 1267617 h 1559538"/>
                  <a:gd name="connsiteX21" fmla="*/ 1145804 w 1249264"/>
                  <a:gd name="connsiteY21" fmla="*/ 1235118 h 1559538"/>
                  <a:gd name="connsiteX22" fmla="*/ 749778 w 1249264"/>
                  <a:gd name="connsiteY22" fmla="*/ 1182909 h 1559538"/>
                  <a:gd name="connsiteX23" fmla="*/ 633814 w 1249264"/>
                  <a:gd name="connsiteY23" fmla="*/ 933615 h 1559538"/>
                  <a:gd name="connsiteX24" fmla="*/ 596365 w 1249264"/>
                  <a:gd name="connsiteY24" fmla="*/ 961506 h 1559538"/>
                  <a:gd name="connsiteX25" fmla="*/ 407914 w 1249264"/>
                  <a:gd name="connsiteY25" fmla="*/ 1050420 h 1559538"/>
                  <a:gd name="connsiteX26" fmla="*/ 248454 w 1249264"/>
                  <a:gd name="connsiteY26" fmla="*/ 1473984 h 1559538"/>
                  <a:gd name="connsiteX27" fmla="*/ 198623 w 1249264"/>
                  <a:gd name="connsiteY27" fmla="*/ 1558695 h 1559538"/>
                  <a:gd name="connsiteX28" fmla="*/ 99545 w 1249264"/>
                  <a:gd name="connsiteY28" fmla="*/ 1516047 h 1559538"/>
                  <a:gd name="connsiteX29" fmla="*/ 1789 w 1249264"/>
                  <a:gd name="connsiteY29" fmla="*/ 1431627 h 1559538"/>
                  <a:gd name="connsiteX30" fmla="*/ 173913 w 1249264"/>
                  <a:gd name="connsiteY30" fmla="*/ 1408913 h 1559538"/>
                  <a:gd name="connsiteX31" fmla="*/ 218585 w 1249264"/>
                  <a:gd name="connsiteY31" fmla="*/ 1424350 h 1559538"/>
                  <a:gd name="connsiteX32" fmla="*/ 363613 w 1249264"/>
                  <a:gd name="connsiteY32" fmla="*/ 1004661 h 1559538"/>
                  <a:gd name="connsiteX33" fmla="*/ 552967 w 1249264"/>
                  <a:gd name="connsiteY33" fmla="*/ 818416 h 1559538"/>
                  <a:gd name="connsiteX34" fmla="*/ 530603 w 1249264"/>
                  <a:gd name="connsiteY34" fmla="*/ 795678 h 1559538"/>
                  <a:gd name="connsiteX35" fmla="*/ 532491 w 1249264"/>
                  <a:gd name="connsiteY35" fmla="*/ 793790 h 1559538"/>
                  <a:gd name="connsiteX36" fmla="*/ 520033 w 1249264"/>
                  <a:gd name="connsiteY36" fmla="*/ 756416 h 1559538"/>
                  <a:gd name="connsiteX37" fmla="*/ 517542 w 1249264"/>
                  <a:gd name="connsiteY37" fmla="*/ 681670 h 1559538"/>
                  <a:gd name="connsiteX38" fmla="*/ 248454 w 1249264"/>
                  <a:gd name="connsiteY38" fmla="*/ 641805 h 1559538"/>
                  <a:gd name="connsiteX39" fmla="*/ 268387 w 1249264"/>
                  <a:gd name="connsiteY39" fmla="*/ 591973 h 1559538"/>
                  <a:gd name="connsiteX40" fmla="*/ 270141 w 1249264"/>
                  <a:gd name="connsiteY40" fmla="*/ 592180 h 1559538"/>
                  <a:gd name="connsiteX41" fmla="*/ 267891 w 1249264"/>
                  <a:gd name="connsiteY41" fmla="*/ 603762 h 1559538"/>
                  <a:gd name="connsiteX42" fmla="*/ 396634 w 1249264"/>
                  <a:gd name="connsiteY42" fmla="*/ 629810 h 1559538"/>
                  <a:gd name="connsiteX43" fmla="*/ 396758 w 1249264"/>
                  <a:gd name="connsiteY43" fmla="*/ 632548 h 1559538"/>
                  <a:gd name="connsiteX44" fmla="*/ 408783 w 1249264"/>
                  <a:gd name="connsiteY44" fmla="*/ 632002 h 1559538"/>
                  <a:gd name="connsiteX45" fmla="*/ 496871 w 1249264"/>
                  <a:gd name="connsiteY45" fmla="*/ 642424 h 1559538"/>
                  <a:gd name="connsiteX46" fmla="*/ 630677 w 1249264"/>
                  <a:gd name="connsiteY46" fmla="*/ 406698 h 1559538"/>
                  <a:gd name="connsiteX47" fmla="*/ 489945 w 1249264"/>
                  <a:gd name="connsiteY47" fmla="*/ 409758 h 1559538"/>
                  <a:gd name="connsiteX48" fmla="*/ 547441 w 1249264"/>
                  <a:gd name="connsiteY48" fmla="*/ 327869 h 1559538"/>
                  <a:gd name="connsiteX49" fmla="*/ 515050 w 1249264"/>
                  <a:gd name="connsiteY49" fmla="*/ 248140 h 1559538"/>
                  <a:gd name="connsiteX50" fmla="*/ 500569 w 1249264"/>
                  <a:gd name="connsiteY50" fmla="*/ 243835 h 1559538"/>
                  <a:gd name="connsiteX51" fmla="*/ 536959 w 1249264"/>
                  <a:gd name="connsiteY51" fmla="*/ 136498 h 1559538"/>
                  <a:gd name="connsiteX52" fmla="*/ 488703 w 1249264"/>
                  <a:gd name="connsiteY52" fmla="*/ 11308 h 1559538"/>
                  <a:gd name="connsiteX53" fmla="*/ 523187 w 1249264"/>
                  <a:gd name="connsiteY53" fmla="*/ 153 h 1559538"/>
                  <a:gd name="connsiteX0" fmla="*/ 734760 w 1249264"/>
                  <a:gd name="connsiteY0" fmla="*/ 415902 h 1559538"/>
                  <a:gd name="connsiteX1" fmla="*/ 669782 w 1249264"/>
                  <a:gd name="connsiteY1" fmla="*/ 500900 h 1559538"/>
                  <a:gd name="connsiteX2" fmla="*/ 710195 w 1249264"/>
                  <a:gd name="connsiteY2" fmla="*/ 531794 h 1559538"/>
                  <a:gd name="connsiteX3" fmla="*/ 709391 w 1249264"/>
                  <a:gd name="connsiteY3" fmla="*/ 579516 h 1559538"/>
                  <a:gd name="connsiteX4" fmla="*/ 718226 w 1249264"/>
                  <a:gd name="connsiteY4" fmla="*/ 601162 h 1559538"/>
                  <a:gd name="connsiteX5" fmla="*/ 671981 w 1249264"/>
                  <a:gd name="connsiteY5" fmla="*/ 691976 h 1559538"/>
                  <a:gd name="connsiteX6" fmla="*/ 767322 w 1249264"/>
                  <a:gd name="connsiteY6" fmla="*/ 740526 h 1559538"/>
                  <a:gd name="connsiteX7" fmla="*/ 852104 w 1249264"/>
                  <a:gd name="connsiteY7" fmla="*/ 574035 h 1559538"/>
                  <a:gd name="connsiteX8" fmla="*/ 885120 w 1249264"/>
                  <a:gd name="connsiteY8" fmla="*/ 530846 h 1559538"/>
                  <a:gd name="connsiteX9" fmla="*/ 734760 w 1249264"/>
                  <a:gd name="connsiteY9" fmla="*/ 415902 h 1559538"/>
                  <a:gd name="connsiteX10" fmla="*/ 523187 w 1249264"/>
                  <a:gd name="connsiteY10" fmla="*/ 153 h 1559538"/>
                  <a:gd name="connsiteX11" fmla="*/ 609729 w 1249264"/>
                  <a:gd name="connsiteY11" fmla="*/ 215749 h 1559538"/>
                  <a:gd name="connsiteX12" fmla="*/ 627170 w 1249264"/>
                  <a:gd name="connsiteY12" fmla="*/ 300462 h 1559538"/>
                  <a:gd name="connsiteX13" fmla="*/ 918682 w 1249264"/>
                  <a:gd name="connsiteY13" fmla="*/ 489820 h 1559538"/>
                  <a:gd name="connsiteX14" fmla="*/ 756731 w 1249264"/>
                  <a:gd name="connsiteY14" fmla="*/ 841129 h 1559538"/>
                  <a:gd name="connsiteX15" fmla="*/ 786630 w 1249264"/>
                  <a:gd name="connsiteY15" fmla="*/ 1110217 h 1559538"/>
                  <a:gd name="connsiteX16" fmla="*/ 1100565 w 1249264"/>
                  <a:gd name="connsiteY16" fmla="*/ 1189947 h 1559538"/>
                  <a:gd name="connsiteX17" fmla="*/ 1207701 w 1249264"/>
                  <a:gd name="connsiteY17" fmla="*/ 1155065 h 1559538"/>
                  <a:gd name="connsiteX18" fmla="*/ 1235108 w 1249264"/>
                  <a:gd name="connsiteY18" fmla="*/ 1254727 h 1559538"/>
                  <a:gd name="connsiteX19" fmla="*/ 1242584 w 1249264"/>
                  <a:gd name="connsiteY19" fmla="*/ 1386779 h 1559538"/>
                  <a:gd name="connsiteX20" fmla="*/ 1141519 w 1249264"/>
                  <a:gd name="connsiteY20" fmla="*/ 1267617 h 1559538"/>
                  <a:gd name="connsiteX21" fmla="*/ 1145804 w 1249264"/>
                  <a:gd name="connsiteY21" fmla="*/ 1235118 h 1559538"/>
                  <a:gd name="connsiteX22" fmla="*/ 749778 w 1249264"/>
                  <a:gd name="connsiteY22" fmla="*/ 1182909 h 1559538"/>
                  <a:gd name="connsiteX23" fmla="*/ 633814 w 1249264"/>
                  <a:gd name="connsiteY23" fmla="*/ 933615 h 1559538"/>
                  <a:gd name="connsiteX24" fmla="*/ 596365 w 1249264"/>
                  <a:gd name="connsiteY24" fmla="*/ 961506 h 1559538"/>
                  <a:gd name="connsiteX25" fmla="*/ 407914 w 1249264"/>
                  <a:gd name="connsiteY25" fmla="*/ 1050420 h 1559538"/>
                  <a:gd name="connsiteX26" fmla="*/ 248454 w 1249264"/>
                  <a:gd name="connsiteY26" fmla="*/ 1473984 h 1559538"/>
                  <a:gd name="connsiteX27" fmla="*/ 198623 w 1249264"/>
                  <a:gd name="connsiteY27" fmla="*/ 1558695 h 1559538"/>
                  <a:gd name="connsiteX28" fmla="*/ 99545 w 1249264"/>
                  <a:gd name="connsiteY28" fmla="*/ 1516047 h 1559538"/>
                  <a:gd name="connsiteX29" fmla="*/ 1789 w 1249264"/>
                  <a:gd name="connsiteY29" fmla="*/ 1431627 h 1559538"/>
                  <a:gd name="connsiteX30" fmla="*/ 173913 w 1249264"/>
                  <a:gd name="connsiteY30" fmla="*/ 1408913 h 1559538"/>
                  <a:gd name="connsiteX31" fmla="*/ 218585 w 1249264"/>
                  <a:gd name="connsiteY31" fmla="*/ 1424350 h 1559538"/>
                  <a:gd name="connsiteX32" fmla="*/ 363613 w 1249264"/>
                  <a:gd name="connsiteY32" fmla="*/ 1004661 h 1559538"/>
                  <a:gd name="connsiteX33" fmla="*/ 552967 w 1249264"/>
                  <a:gd name="connsiteY33" fmla="*/ 818416 h 1559538"/>
                  <a:gd name="connsiteX34" fmla="*/ 530603 w 1249264"/>
                  <a:gd name="connsiteY34" fmla="*/ 795678 h 1559538"/>
                  <a:gd name="connsiteX35" fmla="*/ 532491 w 1249264"/>
                  <a:gd name="connsiteY35" fmla="*/ 793790 h 1559538"/>
                  <a:gd name="connsiteX36" fmla="*/ 520033 w 1249264"/>
                  <a:gd name="connsiteY36" fmla="*/ 756416 h 1559538"/>
                  <a:gd name="connsiteX37" fmla="*/ 517542 w 1249264"/>
                  <a:gd name="connsiteY37" fmla="*/ 681670 h 1559538"/>
                  <a:gd name="connsiteX38" fmla="*/ 248454 w 1249264"/>
                  <a:gd name="connsiteY38" fmla="*/ 641805 h 1559538"/>
                  <a:gd name="connsiteX39" fmla="*/ 268387 w 1249264"/>
                  <a:gd name="connsiteY39" fmla="*/ 591973 h 1559538"/>
                  <a:gd name="connsiteX40" fmla="*/ 270141 w 1249264"/>
                  <a:gd name="connsiteY40" fmla="*/ 592180 h 1559538"/>
                  <a:gd name="connsiteX41" fmla="*/ 267891 w 1249264"/>
                  <a:gd name="connsiteY41" fmla="*/ 603762 h 1559538"/>
                  <a:gd name="connsiteX42" fmla="*/ 396634 w 1249264"/>
                  <a:gd name="connsiteY42" fmla="*/ 629810 h 1559538"/>
                  <a:gd name="connsiteX43" fmla="*/ 396758 w 1249264"/>
                  <a:gd name="connsiteY43" fmla="*/ 632548 h 1559538"/>
                  <a:gd name="connsiteX44" fmla="*/ 408783 w 1249264"/>
                  <a:gd name="connsiteY44" fmla="*/ 632002 h 1559538"/>
                  <a:gd name="connsiteX45" fmla="*/ 496871 w 1249264"/>
                  <a:gd name="connsiteY45" fmla="*/ 642424 h 1559538"/>
                  <a:gd name="connsiteX46" fmla="*/ 630677 w 1249264"/>
                  <a:gd name="connsiteY46" fmla="*/ 406698 h 1559538"/>
                  <a:gd name="connsiteX47" fmla="*/ 489945 w 1249264"/>
                  <a:gd name="connsiteY47" fmla="*/ 409758 h 1559538"/>
                  <a:gd name="connsiteX48" fmla="*/ 547441 w 1249264"/>
                  <a:gd name="connsiteY48" fmla="*/ 327869 h 1559538"/>
                  <a:gd name="connsiteX49" fmla="*/ 515050 w 1249264"/>
                  <a:gd name="connsiteY49" fmla="*/ 248140 h 1559538"/>
                  <a:gd name="connsiteX50" fmla="*/ 500569 w 1249264"/>
                  <a:gd name="connsiteY50" fmla="*/ 243835 h 1559538"/>
                  <a:gd name="connsiteX51" fmla="*/ 536959 w 1249264"/>
                  <a:gd name="connsiteY51" fmla="*/ 136498 h 1559538"/>
                  <a:gd name="connsiteX52" fmla="*/ 488703 w 1249264"/>
                  <a:gd name="connsiteY52" fmla="*/ 11308 h 1559538"/>
                  <a:gd name="connsiteX53" fmla="*/ 523187 w 1249264"/>
                  <a:gd name="connsiteY53" fmla="*/ 153 h 1559538"/>
                  <a:gd name="connsiteX0" fmla="*/ 734760 w 1249264"/>
                  <a:gd name="connsiteY0" fmla="*/ 415902 h 1559538"/>
                  <a:gd name="connsiteX1" fmla="*/ 669782 w 1249264"/>
                  <a:gd name="connsiteY1" fmla="*/ 500900 h 1559538"/>
                  <a:gd name="connsiteX2" fmla="*/ 710195 w 1249264"/>
                  <a:gd name="connsiteY2" fmla="*/ 531794 h 1559538"/>
                  <a:gd name="connsiteX3" fmla="*/ 709391 w 1249264"/>
                  <a:gd name="connsiteY3" fmla="*/ 579516 h 1559538"/>
                  <a:gd name="connsiteX4" fmla="*/ 718226 w 1249264"/>
                  <a:gd name="connsiteY4" fmla="*/ 601162 h 1559538"/>
                  <a:gd name="connsiteX5" fmla="*/ 671981 w 1249264"/>
                  <a:gd name="connsiteY5" fmla="*/ 691976 h 1559538"/>
                  <a:gd name="connsiteX6" fmla="*/ 767322 w 1249264"/>
                  <a:gd name="connsiteY6" fmla="*/ 740526 h 1559538"/>
                  <a:gd name="connsiteX7" fmla="*/ 852104 w 1249264"/>
                  <a:gd name="connsiteY7" fmla="*/ 574035 h 1559538"/>
                  <a:gd name="connsiteX8" fmla="*/ 885120 w 1249264"/>
                  <a:gd name="connsiteY8" fmla="*/ 530846 h 1559538"/>
                  <a:gd name="connsiteX9" fmla="*/ 734760 w 1249264"/>
                  <a:gd name="connsiteY9" fmla="*/ 415902 h 1559538"/>
                  <a:gd name="connsiteX10" fmla="*/ 523187 w 1249264"/>
                  <a:gd name="connsiteY10" fmla="*/ 153 h 1559538"/>
                  <a:gd name="connsiteX11" fmla="*/ 609729 w 1249264"/>
                  <a:gd name="connsiteY11" fmla="*/ 215749 h 1559538"/>
                  <a:gd name="connsiteX12" fmla="*/ 627170 w 1249264"/>
                  <a:gd name="connsiteY12" fmla="*/ 300462 h 1559538"/>
                  <a:gd name="connsiteX13" fmla="*/ 918682 w 1249264"/>
                  <a:gd name="connsiteY13" fmla="*/ 489820 h 1559538"/>
                  <a:gd name="connsiteX14" fmla="*/ 756731 w 1249264"/>
                  <a:gd name="connsiteY14" fmla="*/ 841129 h 1559538"/>
                  <a:gd name="connsiteX15" fmla="*/ 786630 w 1249264"/>
                  <a:gd name="connsiteY15" fmla="*/ 1110217 h 1559538"/>
                  <a:gd name="connsiteX16" fmla="*/ 1100565 w 1249264"/>
                  <a:gd name="connsiteY16" fmla="*/ 1189947 h 1559538"/>
                  <a:gd name="connsiteX17" fmla="*/ 1207701 w 1249264"/>
                  <a:gd name="connsiteY17" fmla="*/ 1155065 h 1559538"/>
                  <a:gd name="connsiteX18" fmla="*/ 1235108 w 1249264"/>
                  <a:gd name="connsiteY18" fmla="*/ 1254727 h 1559538"/>
                  <a:gd name="connsiteX19" fmla="*/ 1242584 w 1249264"/>
                  <a:gd name="connsiteY19" fmla="*/ 1386779 h 1559538"/>
                  <a:gd name="connsiteX20" fmla="*/ 1141519 w 1249264"/>
                  <a:gd name="connsiteY20" fmla="*/ 1267617 h 1559538"/>
                  <a:gd name="connsiteX21" fmla="*/ 1145804 w 1249264"/>
                  <a:gd name="connsiteY21" fmla="*/ 1235118 h 1559538"/>
                  <a:gd name="connsiteX22" fmla="*/ 749778 w 1249264"/>
                  <a:gd name="connsiteY22" fmla="*/ 1182909 h 1559538"/>
                  <a:gd name="connsiteX23" fmla="*/ 633814 w 1249264"/>
                  <a:gd name="connsiteY23" fmla="*/ 933615 h 1559538"/>
                  <a:gd name="connsiteX24" fmla="*/ 596365 w 1249264"/>
                  <a:gd name="connsiteY24" fmla="*/ 961506 h 1559538"/>
                  <a:gd name="connsiteX25" fmla="*/ 407914 w 1249264"/>
                  <a:gd name="connsiteY25" fmla="*/ 1050420 h 1559538"/>
                  <a:gd name="connsiteX26" fmla="*/ 248454 w 1249264"/>
                  <a:gd name="connsiteY26" fmla="*/ 1473984 h 1559538"/>
                  <a:gd name="connsiteX27" fmla="*/ 198623 w 1249264"/>
                  <a:gd name="connsiteY27" fmla="*/ 1558695 h 1559538"/>
                  <a:gd name="connsiteX28" fmla="*/ 99545 w 1249264"/>
                  <a:gd name="connsiteY28" fmla="*/ 1516047 h 1559538"/>
                  <a:gd name="connsiteX29" fmla="*/ 1789 w 1249264"/>
                  <a:gd name="connsiteY29" fmla="*/ 1431627 h 1559538"/>
                  <a:gd name="connsiteX30" fmla="*/ 173913 w 1249264"/>
                  <a:gd name="connsiteY30" fmla="*/ 1408913 h 1559538"/>
                  <a:gd name="connsiteX31" fmla="*/ 218585 w 1249264"/>
                  <a:gd name="connsiteY31" fmla="*/ 1424350 h 1559538"/>
                  <a:gd name="connsiteX32" fmla="*/ 363613 w 1249264"/>
                  <a:gd name="connsiteY32" fmla="*/ 1004661 h 1559538"/>
                  <a:gd name="connsiteX33" fmla="*/ 552967 w 1249264"/>
                  <a:gd name="connsiteY33" fmla="*/ 818416 h 1559538"/>
                  <a:gd name="connsiteX34" fmla="*/ 530603 w 1249264"/>
                  <a:gd name="connsiteY34" fmla="*/ 795678 h 1559538"/>
                  <a:gd name="connsiteX35" fmla="*/ 532491 w 1249264"/>
                  <a:gd name="connsiteY35" fmla="*/ 793790 h 1559538"/>
                  <a:gd name="connsiteX36" fmla="*/ 520033 w 1249264"/>
                  <a:gd name="connsiteY36" fmla="*/ 756416 h 1559538"/>
                  <a:gd name="connsiteX37" fmla="*/ 517542 w 1249264"/>
                  <a:gd name="connsiteY37" fmla="*/ 681670 h 1559538"/>
                  <a:gd name="connsiteX38" fmla="*/ 248454 w 1249264"/>
                  <a:gd name="connsiteY38" fmla="*/ 641805 h 1559538"/>
                  <a:gd name="connsiteX39" fmla="*/ 268387 w 1249264"/>
                  <a:gd name="connsiteY39" fmla="*/ 591973 h 1559538"/>
                  <a:gd name="connsiteX40" fmla="*/ 270141 w 1249264"/>
                  <a:gd name="connsiteY40" fmla="*/ 592180 h 1559538"/>
                  <a:gd name="connsiteX41" fmla="*/ 267891 w 1249264"/>
                  <a:gd name="connsiteY41" fmla="*/ 603762 h 1559538"/>
                  <a:gd name="connsiteX42" fmla="*/ 396634 w 1249264"/>
                  <a:gd name="connsiteY42" fmla="*/ 629810 h 1559538"/>
                  <a:gd name="connsiteX43" fmla="*/ 396758 w 1249264"/>
                  <a:gd name="connsiteY43" fmla="*/ 632548 h 1559538"/>
                  <a:gd name="connsiteX44" fmla="*/ 408783 w 1249264"/>
                  <a:gd name="connsiteY44" fmla="*/ 632002 h 1559538"/>
                  <a:gd name="connsiteX45" fmla="*/ 496871 w 1249264"/>
                  <a:gd name="connsiteY45" fmla="*/ 642424 h 1559538"/>
                  <a:gd name="connsiteX46" fmla="*/ 630677 w 1249264"/>
                  <a:gd name="connsiteY46" fmla="*/ 406698 h 1559538"/>
                  <a:gd name="connsiteX47" fmla="*/ 489945 w 1249264"/>
                  <a:gd name="connsiteY47" fmla="*/ 409758 h 1559538"/>
                  <a:gd name="connsiteX48" fmla="*/ 547441 w 1249264"/>
                  <a:gd name="connsiteY48" fmla="*/ 327869 h 1559538"/>
                  <a:gd name="connsiteX49" fmla="*/ 515050 w 1249264"/>
                  <a:gd name="connsiteY49" fmla="*/ 248140 h 1559538"/>
                  <a:gd name="connsiteX50" fmla="*/ 500569 w 1249264"/>
                  <a:gd name="connsiteY50" fmla="*/ 243835 h 1559538"/>
                  <a:gd name="connsiteX51" fmla="*/ 536959 w 1249264"/>
                  <a:gd name="connsiteY51" fmla="*/ 136498 h 1559538"/>
                  <a:gd name="connsiteX52" fmla="*/ 488703 w 1249264"/>
                  <a:gd name="connsiteY52" fmla="*/ 11308 h 1559538"/>
                  <a:gd name="connsiteX53" fmla="*/ 523187 w 1249264"/>
                  <a:gd name="connsiteY53" fmla="*/ 153 h 1559538"/>
                  <a:gd name="connsiteX0" fmla="*/ 734760 w 1249264"/>
                  <a:gd name="connsiteY0" fmla="*/ 415902 h 1559538"/>
                  <a:gd name="connsiteX1" fmla="*/ 669782 w 1249264"/>
                  <a:gd name="connsiteY1" fmla="*/ 500900 h 1559538"/>
                  <a:gd name="connsiteX2" fmla="*/ 710195 w 1249264"/>
                  <a:gd name="connsiteY2" fmla="*/ 531794 h 1559538"/>
                  <a:gd name="connsiteX3" fmla="*/ 709391 w 1249264"/>
                  <a:gd name="connsiteY3" fmla="*/ 579516 h 1559538"/>
                  <a:gd name="connsiteX4" fmla="*/ 718226 w 1249264"/>
                  <a:gd name="connsiteY4" fmla="*/ 601162 h 1559538"/>
                  <a:gd name="connsiteX5" fmla="*/ 671981 w 1249264"/>
                  <a:gd name="connsiteY5" fmla="*/ 691976 h 1559538"/>
                  <a:gd name="connsiteX6" fmla="*/ 767322 w 1249264"/>
                  <a:gd name="connsiteY6" fmla="*/ 740526 h 1559538"/>
                  <a:gd name="connsiteX7" fmla="*/ 852104 w 1249264"/>
                  <a:gd name="connsiteY7" fmla="*/ 574035 h 1559538"/>
                  <a:gd name="connsiteX8" fmla="*/ 885120 w 1249264"/>
                  <a:gd name="connsiteY8" fmla="*/ 530846 h 1559538"/>
                  <a:gd name="connsiteX9" fmla="*/ 734760 w 1249264"/>
                  <a:gd name="connsiteY9" fmla="*/ 415902 h 1559538"/>
                  <a:gd name="connsiteX10" fmla="*/ 523187 w 1249264"/>
                  <a:gd name="connsiteY10" fmla="*/ 153 h 1559538"/>
                  <a:gd name="connsiteX11" fmla="*/ 609729 w 1249264"/>
                  <a:gd name="connsiteY11" fmla="*/ 215749 h 1559538"/>
                  <a:gd name="connsiteX12" fmla="*/ 627170 w 1249264"/>
                  <a:gd name="connsiteY12" fmla="*/ 300462 h 1559538"/>
                  <a:gd name="connsiteX13" fmla="*/ 918682 w 1249264"/>
                  <a:gd name="connsiteY13" fmla="*/ 489820 h 1559538"/>
                  <a:gd name="connsiteX14" fmla="*/ 756731 w 1249264"/>
                  <a:gd name="connsiteY14" fmla="*/ 841129 h 1559538"/>
                  <a:gd name="connsiteX15" fmla="*/ 786630 w 1249264"/>
                  <a:gd name="connsiteY15" fmla="*/ 1110217 h 1559538"/>
                  <a:gd name="connsiteX16" fmla="*/ 1100565 w 1249264"/>
                  <a:gd name="connsiteY16" fmla="*/ 1189947 h 1559538"/>
                  <a:gd name="connsiteX17" fmla="*/ 1207701 w 1249264"/>
                  <a:gd name="connsiteY17" fmla="*/ 1155065 h 1559538"/>
                  <a:gd name="connsiteX18" fmla="*/ 1235108 w 1249264"/>
                  <a:gd name="connsiteY18" fmla="*/ 1254727 h 1559538"/>
                  <a:gd name="connsiteX19" fmla="*/ 1242584 w 1249264"/>
                  <a:gd name="connsiteY19" fmla="*/ 1386779 h 1559538"/>
                  <a:gd name="connsiteX20" fmla="*/ 1141519 w 1249264"/>
                  <a:gd name="connsiteY20" fmla="*/ 1267617 h 1559538"/>
                  <a:gd name="connsiteX21" fmla="*/ 1145804 w 1249264"/>
                  <a:gd name="connsiteY21" fmla="*/ 1235118 h 1559538"/>
                  <a:gd name="connsiteX22" fmla="*/ 749778 w 1249264"/>
                  <a:gd name="connsiteY22" fmla="*/ 1182909 h 1559538"/>
                  <a:gd name="connsiteX23" fmla="*/ 633814 w 1249264"/>
                  <a:gd name="connsiteY23" fmla="*/ 933615 h 1559538"/>
                  <a:gd name="connsiteX24" fmla="*/ 596365 w 1249264"/>
                  <a:gd name="connsiteY24" fmla="*/ 961506 h 1559538"/>
                  <a:gd name="connsiteX25" fmla="*/ 407914 w 1249264"/>
                  <a:gd name="connsiteY25" fmla="*/ 1050420 h 1559538"/>
                  <a:gd name="connsiteX26" fmla="*/ 248454 w 1249264"/>
                  <a:gd name="connsiteY26" fmla="*/ 1473984 h 1559538"/>
                  <a:gd name="connsiteX27" fmla="*/ 198623 w 1249264"/>
                  <a:gd name="connsiteY27" fmla="*/ 1558695 h 1559538"/>
                  <a:gd name="connsiteX28" fmla="*/ 99545 w 1249264"/>
                  <a:gd name="connsiteY28" fmla="*/ 1516047 h 1559538"/>
                  <a:gd name="connsiteX29" fmla="*/ 1789 w 1249264"/>
                  <a:gd name="connsiteY29" fmla="*/ 1431627 h 1559538"/>
                  <a:gd name="connsiteX30" fmla="*/ 179481 w 1249264"/>
                  <a:gd name="connsiteY30" fmla="*/ 1411697 h 1559538"/>
                  <a:gd name="connsiteX31" fmla="*/ 218585 w 1249264"/>
                  <a:gd name="connsiteY31" fmla="*/ 1424350 h 1559538"/>
                  <a:gd name="connsiteX32" fmla="*/ 363613 w 1249264"/>
                  <a:gd name="connsiteY32" fmla="*/ 1004661 h 1559538"/>
                  <a:gd name="connsiteX33" fmla="*/ 552967 w 1249264"/>
                  <a:gd name="connsiteY33" fmla="*/ 818416 h 1559538"/>
                  <a:gd name="connsiteX34" fmla="*/ 530603 w 1249264"/>
                  <a:gd name="connsiteY34" fmla="*/ 795678 h 1559538"/>
                  <a:gd name="connsiteX35" fmla="*/ 532491 w 1249264"/>
                  <a:gd name="connsiteY35" fmla="*/ 793790 h 1559538"/>
                  <a:gd name="connsiteX36" fmla="*/ 520033 w 1249264"/>
                  <a:gd name="connsiteY36" fmla="*/ 756416 h 1559538"/>
                  <a:gd name="connsiteX37" fmla="*/ 517542 w 1249264"/>
                  <a:gd name="connsiteY37" fmla="*/ 681670 h 1559538"/>
                  <a:gd name="connsiteX38" fmla="*/ 248454 w 1249264"/>
                  <a:gd name="connsiteY38" fmla="*/ 641805 h 1559538"/>
                  <a:gd name="connsiteX39" fmla="*/ 268387 w 1249264"/>
                  <a:gd name="connsiteY39" fmla="*/ 591973 h 1559538"/>
                  <a:gd name="connsiteX40" fmla="*/ 270141 w 1249264"/>
                  <a:gd name="connsiteY40" fmla="*/ 592180 h 1559538"/>
                  <a:gd name="connsiteX41" fmla="*/ 267891 w 1249264"/>
                  <a:gd name="connsiteY41" fmla="*/ 603762 h 1559538"/>
                  <a:gd name="connsiteX42" fmla="*/ 396634 w 1249264"/>
                  <a:gd name="connsiteY42" fmla="*/ 629810 h 1559538"/>
                  <a:gd name="connsiteX43" fmla="*/ 396758 w 1249264"/>
                  <a:gd name="connsiteY43" fmla="*/ 632548 h 1559538"/>
                  <a:gd name="connsiteX44" fmla="*/ 408783 w 1249264"/>
                  <a:gd name="connsiteY44" fmla="*/ 632002 h 1559538"/>
                  <a:gd name="connsiteX45" fmla="*/ 496871 w 1249264"/>
                  <a:gd name="connsiteY45" fmla="*/ 642424 h 1559538"/>
                  <a:gd name="connsiteX46" fmla="*/ 630677 w 1249264"/>
                  <a:gd name="connsiteY46" fmla="*/ 406698 h 1559538"/>
                  <a:gd name="connsiteX47" fmla="*/ 489945 w 1249264"/>
                  <a:gd name="connsiteY47" fmla="*/ 409758 h 1559538"/>
                  <a:gd name="connsiteX48" fmla="*/ 547441 w 1249264"/>
                  <a:gd name="connsiteY48" fmla="*/ 327869 h 1559538"/>
                  <a:gd name="connsiteX49" fmla="*/ 515050 w 1249264"/>
                  <a:gd name="connsiteY49" fmla="*/ 248140 h 1559538"/>
                  <a:gd name="connsiteX50" fmla="*/ 500569 w 1249264"/>
                  <a:gd name="connsiteY50" fmla="*/ 243835 h 1559538"/>
                  <a:gd name="connsiteX51" fmla="*/ 536959 w 1249264"/>
                  <a:gd name="connsiteY51" fmla="*/ 136498 h 1559538"/>
                  <a:gd name="connsiteX52" fmla="*/ 488703 w 1249264"/>
                  <a:gd name="connsiteY52" fmla="*/ 11308 h 1559538"/>
                  <a:gd name="connsiteX53" fmla="*/ 523187 w 1249264"/>
                  <a:gd name="connsiteY53" fmla="*/ 153 h 1559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249264" h="1559538">
                    <a:moveTo>
                      <a:pt x="734760" y="415902"/>
                    </a:moveTo>
                    <a:lnTo>
                      <a:pt x="669782" y="500900"/>
                    </a:lnTo>
                    <a:lnTo>
                      <a:pt x="710195" y="531794"/>
                    </a:lnTo>
                    <a:cubicBezTo>
                      <a:pt x="708521" y="545481"/>
                      <a:pt x="708038" y="561030"/>
                      <a:pt x="709391" y="579516"/>
                    </a:cubicBezTo>
                    <a:lnTo>
                      <a:pt x="718226" y="601162"/>
                    </a:lnTo>
                    <a:lnTo>
                      <a:pt x="671981" y="691976"/>
                    </a:lnTo>
                    <a:lnTo>
                      <a:pt x="767322" y="740526"/>
                    </a:lnTo>
                    <a:lnTo>
                      <a:pt x="852104" y="574035"/>
                    </a:lnTo>
                    <a:lnTo>
                      <a:pt x="885120" y="530846"/>
                    </a:lnTo>
                    <a:lnTo>
                      <a:pt x="734760" y="415902"/>
                    </a:lnTo>
                    <a:close/>
                    <a:moveTo>
                      <a:pt x="523187" y="153"/>
                    </a:moveTo>
                    <a:cubicBezTo>
                      <a:pt x="614401" y="-5064"/>
                      <a:pt x="703163" y="123563"/>
                      <a:pt x="609729" y="215749"/>
                    </a:cubicBezTo>
                    <a:lnTo>
                      <a:pt x="627170" y="300462"/>
                    </a:lnTo>
                    <a:cubicBezTo>
                      <a:pt x="761714" y="361090"/>
                      <a:pt x="938615" y="479023"/>
                      <a:pt x="918682" y="489820"/>
                    </a:cubicBezTo>
                    <a:cubicBezTo>
                      <a:pt x="956886" y="532177"/>
                      <a:pt x="813206" y="721534"/>
                      <a:pt x="756731" y="841129"/>
                    </a:cubicBezTo>
                    <a:cubicBezTo>
                      <a:pt x="801579" y="958232"/>
                      <a:pt x="776664" y="1020521"/>
                      <a:pt x="786630" y="1110217"/>
                    </a:cubicBezTo>
                    <a:cubicBezTo>
                      <a:pt x="993428" y="1079488"/>
                      <a:pt x="995920" y="1163370"/>
                      <a:pt x="1100565" y="1189947"/>
                    </a:cubicBezTo>
                    <a:cubicBezTo>
                      <a:pt x="1170743" y="1197422"/>
                      <a:pt x="1165344" y="1144268"/>
                      <a:pt x="1207701" y="1155065"/>
                    </a:cubicBezTo>
                    <a:cubicBezTo>
                      <a:pt x="1252548" y="1173337"/>
                      <a:pt x="1229294" y="1216108"/>
                      <a:pt x="1235108" y="1254727"/>
                    </a:cubicBezTo>
                    <a:cubicBezTo>
                      <a:pt x="1228465" y="1288363"/>
                      <a:pt x="1263347" y="1388025"/>
                      <a:pt x="1242584" y="1386779"/>
                    </a:cubicBezTo>
                    <a:cubicBezTo>
                      <a:pt x="1202701" y="1387455"/>
                      <a:pt x="1182625" y="1307250"/>
                      <a:pt x="1141519" y="1267617"/>
                    </a:cubicBezTo>
                    <a:lnTo>
                      <a:pt x="1145804" y="1235118"/>
                    </a:lnTo>
                    <a:lnTo>
                      <a:pt x="749778" y="1182909"/>
                    </a:lnTo>
                    <a:lnTo>
                      <a:pt x="633814" y="933615"/>
                    </a:lnTo>
                    <a:lnTo>
                      <a:pt x="596365" y="961506"/>
                    </a:lnTo>
                    <a:cubicBezTo>
                      <a:pt x="536014" y="1010516"/>
                      <a:pt x="470819" y="1020162"/>
                      <a:pt x="407914" y="1050420"/>
                    </a:cubicBezTo>
                    <a:cubicBezTo>
                      <a:pt x="435320" y="1296253"/>
                      <a:pt x="285828" y="1312863"/>
                      <a:pt x="248454" y="1473984"/>
                    </a:cubicBezTo>
                    <a:cubicBezTo>
                      <a:pt x="235996" y="1538763"/>
                      <a:pt x="223441" y="1551685"/>
                      <a:pt x="198623" y="1558695"/>
                    </a:cubicBezTo>
                    <a:cubicBezTo>
                      <a:pt x="173805" y="1565705"/>
                      <a:pt x="128468" y="1527036"/>
                      <a:pt x="99545" y="1516047"/>
                    </a:cubicBezTo>
                    <a:cubicBezTo>
                      <a:pt x="69677" y="1494870"/>
                      <a:pt x="-13161" y="1502221"/>
                      <a:pt x="1789" y="1431627"/>
                    </a:cubicBezTo>
                    <a:cubicBezTo>
                      <a:pt x="14624" y="1401786"/>
                      <a:pt x="130457" y="1444323"/>
                      <a:pt x="179481" y="1411697"/>
                    </a:cubicBezTo>
                    <a:lnTo>
                      <a:pt x="218585" y="1424350"/>
                    </a:lnTo>
                    <a:lnTo>
                      <a:pt x="363613" y="1004661"/>
                    </a:lnTo>
                    <a:lnTo>
                      <a:pt x="552967" y="818416"/>
                    </a:lnTo>
                    <a:lnTo>
                      <a:pt x="530603" y="795678"/>
                    </a:lnTo>
                    <a:lnTo>
                      <a:pt x="532491" y="793790"/>
                    </a:lnTo>
                    <a:lnTo>
                      <a:pt x="520033" y="756416"/>
                    </a:lnTo>
                    <a:cubicBezTo>
                      <a:pt x="519203" y="731501"/>
                      <a:pt x="518372" y="706585"/>
                      <a:pt x="517542" y="681670"/>
                    </a:cubicBezTo>
                    <a:cubicBezTo>
                      <a:pt x="387981" y="690806"/>
                      <a:pt x="338150" y="655093"/>
                      <a:pt x="248454" y="641805"/>
                    </a:cubicBezTo>
                    <a:cubicBezTo>
                      <a:pt x="65740" y="606092"/>
                      <a:pt x="224369" y="443310"/>
                      <a:pt x="268387" y="591973"/>
                    </a:cubicBezTo>
                    <a:lnTo>
                      <a:pt x="270141" y="592180"/>
                    </a:lnTo>
                    <a:lnTo>
                      <a:pt x="267891" y="603762"/>
                    </a:lnTo>
                    <a:cubicBezTo>
                      <a:pt x="313798" y="611687"/>
                      <a:pt x="352644" y="621629"/>
                      <a:pt x="396634" y="629810"/>
                    </a:cubicBezTo>
                    <a:cubicBezTo>
                      <a:pt x="396675" y="630723"/>
                      <a:pt x="396717" y="631635"/>
                      <a:pt x="396758" y="632548"/>
                    </a:cubicBezTo>
                    <a:lnTo>
                      <a:pt x="408783" y="632002"/>
                    </a:lnTo>
                    <a:cubicBezTo>
                      <a:pt x="438070" y="637752"/>
                      <a:pt x="458849" y="639546"/>
                      <a:pt x="496871" y="642424"/>
                    </a:cubicBezTo>
                    <a:lnTo>
                      <a:pt x="630677" y="406698"/>
                    </a:lnTo>
                    <a:lnTo>
                      <a:pt x="489945" y="409758"/>
                    </a:lnTo>
                    <a:lnTo>
                      <a:pt x="547441" y="327869"/>
                    </a:lnTo>
                    <a:lnTo>
                      <a:pt x="515050" y="248140"/>
                    </a:lnTo>
                    <a:lnTo>
                      <a:pt x="500569" y="243835"/>
                    </a:lnTo>
                    <a:cubicBezTo>
                      <a:pt x="524597" y="214748"/>
                      <a:pt x="536959" y="177088"/>
                      <a:pt x="536959" y="136498"/>
                    </a:cubicBezTo>
                    <a:cubicBezTo>
                      <a:pt x="536959" y="88068"/>
                      <a:pt x="519360" y="43809"/>
                      <a:pt x="488703" y="11308"/>
                    </a:cubicBezTo>
                    <a:cubicBezTo>
                      <a:pt x="499357" y="3789"/>
                      <a:pt x="511293" y="833"/>
                      <a:pt x="523187" y="153"/>
                    </a:cubicBezTo>
                    <a:close/>
                  </a:path>
                </a:pathLst>
              </a:custGeom>
              <a:solidFill>
                <a:srgbClr val="E1B3A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460" name="手繪多邊形 459"/>
              <p:cNvSpPr/>
              <p:nvPr userDrawn="1"/>
            </p:nvSpPr>
            <p:spPr>
              <a:xfrm>
                <a:off x="3738399" y="5396368"/>
                <a:ext cx="248855" cy="153221"/>
              </a:xfrm>
              <a:custGeom>
                <a:avLst/>
                <a:gdLst/>
                <a:ahLst/>
                <a:cxnLst/>
                <a:rect l="l" t="t" r="r" b="b"/>
                <a:pathLst>
                  <a:path w="857055" h="527692">
                    <a:moveTo>
                      <a:pt x="48615" y="0"/>
                    </a:moveTo>
                    <a:lnTo>
                      <a:pt x="807156" y="405"/>
                    </a:lnTo>
                    <a:cubicBezTo>
                      <a:pt x="803829" y="31754"/>
                      <a:pt x="820686" y="96199"/>
                      <a:pt x="846122" y="178427"/>
                    </a:cubicBezTo>
                    <a:lnTo>
                      <a:pt x="857055" y="215727"/>
                    </a:lnTo>
                    <a:lnTo>
                      <a:pt x="401000" y="527692"/>
                    </a:lnTo>
                    <a:lnTo>
                      <a:pt x="0" y="80939"/>
                    </a:lnTo>
                    <a:lnTo>
                      <a:pt x="56694" y="2424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461" name="手繪多邊形 460"/>
              <p:cNvSpPr/>
              <p:nvPr userDrawn="1"/>
            </p:nvSpPr>
            <p:spPr>
              <a:xfrm>
                <a:off x="3738905" y="5396369"/>
                <a:ext cx="249734" cy="171066"/>
              </a:xfrm>
              <a:custGeom>
                <a:avLst/>
                <a:gdLst>
                  <a:gd name="connsiteX0" fmla="*/ 48615 w 857091"/>
                  <a:gd name="connsiteY0" fmla="*/ 0 h 589151"/>
                  <a:gd name="connsiteX1" fmla="*/ 849577 w 857091"/>
                  <a:gd name="connsiteY1" fmla="*/ 405 h 589151"/>
                  <a:gd name="connsiteX2" fmla="*/ 846122 w 857091"/>
                  <a:gd name="connsiteY2" fmla="*/ 178427 h 589151"/>
                  <a:gd name="connsiteX3" fmla="*/ 857091 w 857091"/>
                  <a:gd name="connsiteY3" fmla="*/ 215701 h 589151"/>
                  <a:gd name="connsiteX4" fmla="*/ 311154 w 857091"/>
                  <a:gd name="connsiteY4" fmla="*/ 589151 h 589151"/>
                  <a:gd name="connsiteX5" fmla="*/ 0 w 857091"/>
                  <a:gd name="connsiteY5" fmla="*/ 80939 h 589151"/>
                  <a:gd name="connsiteX6" fmla="*/ 56694 w 857091"/>
                  <a:gd name="connsiteY6" fmla="*/ 24241 h 589151"/>
                  <a:gd name="connsiteX7" fmla="*/ 48615 w 857091"/>
                  <a:gd name="connsiteY7" fmla="*/ 0 h 589151"/>
                  <a:gd name="connsiteX0" fmla="*/ 48615 w 937886"/>
                  <a:gd name="connsiteY0" fmla="*/ 0 h 589151"/>
                  <a:gd name="connsiteX1" fmla="*/ 849577 w 937886"/>
                  <a:gd name="connsiteY1" fmla="*/ 405 h 589151"/>
                  <a:gd name="connsiteX2" fmla="*/ 857091 w 937886"/>
                  <a:gd name="connsiteY2" fmla="*/ 215701 h 589151"/>
                  <a:gd name="connsiteX3" fmla="*/ 311154 w 937886"/>
                  <a:gd name="connsiteY3" fmla="*/ 589151 h 589151"/>
                  <a:gd name="connsiteX4" fmla="*/ 0 w 937886"/>
                  <a:gd name="connsiteY4" fmla="*/ 80939 h 589151"/>
                  <a:gd name="connsiteX5" fmla="*/ 56694 w 937886"/>
                  <a:gd name="connsiteY5" fmla="*/ 24241 h 589151"/>
                  <a:gd name="connsiteX6" fmla="*/ 48615 w 937886"/>
                  <a:gd name="connsiteY6" fmla="*/ 0 h 589151"/>
                  <a:gd name="connsiteX0" fmla="*/ 48615 w 912642"/>
                  <a:gd name="connsiteY0" fmla="*/ 0 h 589151"/>
                  <a:gd name="connsiteX1" fmla="*/ 849577 w 912642"/>
                  <a:gd name="connsiteY1" fmla="*/ 405 h 589151"/>
                  <a:gd name="connsiteX2" fmla="*/ 857091 w 912642"/>
                  <a:gd name="connsiteY2" fmla="*/ 215701 h 589151"/>
                  <a:gd name="connsiteX3" fmla="*/ 311154 w 912642"/>
                  <a:gd name="connsiteY3" fmla="*/ 589151 h 589151"/>
                  <a:gd name="connsiteX4" fmla="*/ 0 w 912642"/>
                  <a:gd name="connsiteY4" fmla="*/ 80939 h 589151"/>
                  <a:gd name="connsiteX5" fmla="*/ 56694 w 912642"/>
                  <a:gd name="connsiteY5" fmla="*/ 24241 h 589151"/>
                  <a:gd name="connsiteX6" fmla="*/ 48615 w 912642"/>
                  <a:gd name="connsiteY6" fmla="*/ 0 h 589151"/>
                  <a:gd name="connsiteX0" fmla="*/ 48615 w 860082"/>
                  <a:gd name="connsiteY0" fmla="*/ 0 h 589151"/>
                  <a:gd name="connsiteX1" fmla="*/ 849577 w 860082"/>
                  <a:gd name="connsiteY1" fmla="*/ 405 h 589151"/>
                  <a:gd name="connsiteX2" fmla="*/ 857091 w 860082"/>
                  <a:gd name="connsiteY2" fmla="*/ 215701 h 589151"/>
                  <a:gd name="connsiteX3" fmla="*/ 311154 w 860082"/>
                  <a:gd name="connsiteY3" fmla="*/ 589151 h 589151"/>
                  <a:gd name="connsiteX4" fmla="*/ 0 w 860082"/>
                  <a:gd name="connsiteY4" fmla="*/ 80939 h 589151"/>
                  <a:gd name="connsiteX5" fmla="*/ 56694 w 860082"/>
                  <a:gd name="connsiteY5" fmla="*/ 24241 h 589151"/>
                  <a:gd name="connsiteX6" fmla="*/ 48615 w 860082"/>
                  <a:gd name="connsiteY6" fmla="*/ 0 h 589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082" h="589151">
                    <a:moveTo>
                      <a:pt x="48615" y="0"/>
                    </a:moveTo>
                    <a:lnTo>
                      <a:pt x="849577" y="405"/>
                    </a:lnTo>
                    <a:cubicBezTo>
                      <a:pt x="861775" y="92916"/>
                      <a:pt x="861987" y="188278"/>
                      <a:pt x="857091" y="215701"/>
                    </a:cubicBezTo>
                    <a:lnTo>
                      <a:pt x="311154" y="589151"/>
                    </a:lnTo>
                    <a:cubicBezTo>
                      <a:pt x="216140" y="414036"/>
                      <a:pt x="102134" y="251444"/>
                      <a:pt x="0" y="80939"/>
                    </a:cubicBezTo>
                    <a:lnTo>
                      <a:pt x="56694" y="24241"/>
                    </a:lnTo>
                    <a:lnTo>
                      <a:pt x="4861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462" name="手繪多邊形 461"/>
              <p:cNvSpPr/>
              <p:nvPr userDrawn="1"/>
            </p:nvSpPr>
            <p:spPr>
              <a:xfrm>
                <a:off x="3754235" y="5395170"/>
                <a:ext cx="234243" cy="171042"/>
              </a:xfrm>
              <a:custGeom>
                <a:avLst/>
                <a:gdLst/>
                <a:ahLst/>
                <a:cxnLst/>
                <a:rect l="l" t="t" r="r" b="b"/>
                <a:pathLst>
                  <a:path w="806730" h="589066">
                    <a:moveTo>
                      <a:pt x="163144" y="0"/>
                    </a:moveTo>
                    <a:lnTo>
                      <a:pt x="796225" y="320"/>
                    </a:lnTo>
                    <a:cubicBezTo>
                      <a:pt x="808423" y="92831"/>
                      <a:pt x="808635" y="188193"/>
                      <a:pt x="803739" y="215616"/>
                    </a:cubicBezTo>
                    <a:lnTo>
                      <a:pt x="257802" y="589066"/>
                    </a:lnTo>
                    <a:cubicBezTo>
                      <a:pt x="178800" y="443461"/>
                      <a:pt x="86667" y="306513"/>
                      <a:pt x="0" y="165942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463" name="手繪多邊形 462"/>
              <p:cNvSpPr/>
              <p:nvPr userDrawn="1"/>
            </p:nvSpPr>
            <p:spPr>
              <a:xfrm>
                <a:off x="3382144" y="4902211"/>
                <a:ext cx="623760" cy="496651"/>
              </a:xfrm>
              <a:custGeom>
                <a:avLst/>
                <a:gdLst/>
                <a:ahLst/>
                <a:cxnLst/>
                <a:rect l="l" t="t" r="r" b="b"/>
                <a:pathLst>
                  <a:path w="614753" h="489479">
                    <a:moveTo>
                      <a:pt x="111221" y="346064"/>
                    </a:moveTo>
                    <a:cubicBezTo>
                      <a:pt x="141012" y="350466"/>
                      <a:pt x="178567" y="361615"/>
                      <a:pt x="216864" y="370916"/>
                    </a:cubicBezTo>
                    <a:cubicBezTo>
                      <a:pt x="180048" y="363660"/>
                      <a:pt x="148518" y="352857"/>
                      <a:pt x="111221" y="346064"/>
                    </a:cubicBezTo>
                    <a:close/>
                    <a:moveTo>
                      <a:pt x="465728" y="0"/>
                    </a:moveTo>
                    <a:cubicBezTo>
                      <a:pt x="513932" y="21756"/>
                      <a:pt x="567394" y="50811"/>
                      <a:pt x="614753" y="80414"/>
                    </a:cubicBezTo>
                    <a:lnTo>
                      <a:pt x="587821" y="154296"/>
                    </a:lnTo>
                    <a:cubicBezTo>
                      <a:pt x="579822" y="149283"/>
                      <a:pt x="571806" y="144166"/>
                      <a:pt x="563880" y="138776"/>
                    </a:cubicBezTo>
                    <a:cubicBezTo>
                      <a:pt x="561389" y="181963"/>
                      <a:pt x="541456" y="210200"/>
                      <a:pt x="546440" y="278303"/>
                    </a:cubicBezTo>
                    <a:lnTo>
                      <a:pt x="594465" y="395966"/>
                    </a:lnTo>
                    <a:cubicBezTo>
                      <a:pt x="597852" y="431802"/>
                      <a:pt x="598024" y="462969"/>
                      <a:pt x="596646" y="489479"/>
                    </a:cubicBezTo>
                    <a:lnTo>
                      <a:pt x="368507" y="489479"/>
                    </a:lnTo>
                    <a:lnTo>
                      <a:pt x="357082" y="455203"/>
                    </a:lnTo>
                    <a:lnTo>
                      <a:pt x="354621" y="381339"/>
                    </a:lnTo>
                    <a:lnTo>
                      <a:pt x="358543" y="380628"/>
                    </a:lnTo>
                    <a:cubicBezTo>
                      <a:pt x="536267" y="145595"/>
                      <a:pt x="514540" y="106265"/>
                      <a:pt x="461840" y="109105"/>
                    </a:cubicBezTo>
                    <a:cubicBezTo>
                      <a:pt x="433267" y="108055"/>
                      <a:pt x="365426" y="247252"/>
                      <a:pt x="317219" y="316325"/>
                    </a:cubicBezTo>
                    <a:lnTo>
                      <a:pt x="105437" y="291409"/>
                    </a:lnTo>
                    <a:cubicBezTo>
                      <a:pt x="77970" y="198644"/>
                      <a:pt x="5876" y="227147"/>
                      <a:pt x="0" y="270382"/>
                    </a:cubicBezTo>
                    <a:cubicBezTo>
                      <a:pt x="5164" y="226782"/>
                      <a:pt x="77834" y="197538"/>
                      <a:pt x="105436" y="290760"/>
                    </a:cubicBezTo>
                    <a:lnTo>
                      <a:pt x="317218" y="315676"/>
                    </a:lnTo>
                    <a:lnTo>
                      <a:pt x="302268" y="143760"/>
                    </a:lnTo>
                    <a:lnTo>
                      <a:pt x="383400" y="28209"/>
                    </a:lnTo>
                    <a:cubicBezTo>
                      <a:pt x="463809" y="-3865"/>
                      <a:pt x="440931" y="8347"/>
                      <a:pt x="465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464" name="手繪多邊形 463"/>
              <p:cNvSpPr/>
              <p:nvPr userDrawn="1"/>
            </p:nvSpPr>
            <p:spPr>
              <a:xfrm>
                <a:off x="4359564" y="5762047"/>
                <a:ext cx="128232" cy="260254"/>
              </a:xfrm>
              <a:custGeom>
                <a:avLst/>
                <a:gdLst/>
                <a:ahLst/>
                <a:cxnLst/>
                <a:rect l="l" t="t" r="r" b="b"/>
                <a:pathLst>
                  <a:path w="401482" h="814832">
                    <a:moveTo>
                      <a:pt x="207718" y="555"/>
                    </a:moveTo>
                    <a:cubicBezTo>
                      <a:pt x="221846" y="-862"/>
                      <a:pt x="237740" y="362"/>
                      <a:pt x="256242" y="5078"/>
                    </a:cubicBezTo>
                    <a:cubicBezTo>
                      <a:pt x="412958" y="68929"/>
                      <a:pt x="331698" y="218390"/>
                      <a:pt x="352015" y="353343"/>
                    </a:cubicBezTo>
                    <a:cubicBezTo>
                      <a:pt x="328801" y="470882"/>
                      <a:pt x="450695" y="819146"/>
                      <a:pt x="378139" y="814792"/>
                    </a:cubicBezTo>
                    <a:cubicBezTo>
                      <a:pt x="230446" y="817294"/>
                      <a:pt x="160481" y="502393"/>
                      <a:pt x="0" y="373723"/>
                    </a:cubicBezTo>
                    <a:lnTo>
                      <a:pt x="17213" y="114980"/>
                    </a:lnTo>
                    <a:cubicBezTo>
                      <a:pt x="109490" y="83842"/>
                      <a:pt x="135602" y="7788"/>
                      <a:pt x="207718" y="555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465" name="手繪多邊形 464"/>
              <p:cNvSpPr/>
              <p:nvPr userDrawn="1"/>
            </p:nvSpPr>
            <p:spPr>
              <a:xfrm>
                <a:off x="3193865" y="6019494"/>
                <a:ext cx="290874" cy="167571"/>
              </a:xfrm>
              <a:custGeom>
                <a:avLst/>
                <a:gdLst/>
                <a:ahLst/>
                <a:cxnLst/>
                <a:rect l="l" t="t" r="r" b="b"/>
                <a:pathLst>
                  <a:path w="896763" h="516624">
                    <a:moveTo>
                      <a:pt x="627186" y="0"/>
                    </a:moveTo>
                    <a:lnTo>
                      <a:pt x="640001" y="4146"/>
                    </a:lnTo>
                    <a:lnTo>
                      <a:pt x="896763" y="118655"/>
                    </a:lnTo>
                    <a:cubicBezTo>
                      <a:pt x="885870" y="149918"/>
                      <a:pt x="876290" y="182821"/>
                      <a:pt x="868209" y="217659"/>
                    </a:cubicBezTo>
                    <a:cubicBezTo>
                      <a:pt x="824675" y="444026"/>
                      <a:pt x="780802" y="489181"/>
                      <a:pt x="694077" y="513677"/>
                    </a:cubicBezTo>
                    <a:cubicBezTo>
                      <a:pt x="607351" y="538173"/>
                      <a:pt x="448923" y="403046"/>
                      <a:pt x="347853" y="364646"/>
                    </a:cubicBezTo>
                    <a:cubicBezTo>
                      <a:pt x="243481" y="290644"/>
                      <a:pt x="-45993" y="316332"/>
                      <a:pt x="6250" y="69644"/>
                    </a:cubicBezTo>
                    <a:cubicBezTo>
                      <a:pt x="51101" y="-34634"/>
                      <a:pt x="455874" y="114010"/>
                      <a:pt x="627186" y="0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</p:grpSp>
        <p:sp>
          <p:nvSpPr>
            <p:cNvPr id="455" name="手繪多邊形 454"/>
            <p:cNvSpPr/>
            <p:nvPr userDrawn="1"/>
          </p:nvSpPr>
          <p:spPr>
            <a:xfrm>
              <a:off x="3672170" y="4581129"/>
              <a:ext cx="349719" cy="229214"/>
            </a:xfrm>
            <a:custGeom>
              <a:avLst/>
              <a:gdLst>
                <a:gd name="connsiteX0" fmla="*/ 2108 w 383037"/>
                <a:gd name="connsiteY0" fmla="*/ 149625 h 230346"/>
                <a:gd name="connsiteX1" fmla="*/ 652 w 383037"/>
                <a:gd name="connsiteY1" fmla="*/ 153353 h 230346"/>
                <a:gd name="connsiteX2" fmla="*/ 0 w 383037"/>
                <a:gd name="connsiteY2" fmla="*/ 150654 h 230346"/>
                <a:gd name="connsiteX3" fmla="*/ 2108 w 383037"/>
                <a:gd name="connsiteY3" fmla="*/ 149625 h 230346"/>
                <a:gd name="connsiteX4" fmla="*/ 42317 w 383037"/>
                <a:gd name="connsiteY4" fmla="*/ 46748 h 230346"/>
                <a:gd name="connsiteX5" fmla="*/ 39198 w 383037"/>
                <a:gd name="connsiteY5" fmla="*/ 54728 h 230346"/>
                <a:gd name="connsiteX6" fmla="*/ 36660 w 383037"/>
                <a:gd name="connsiteY6" fmla="*/ 52308 h 230346"/>
                <a:gd name="connsiteX7" fmla="*/ 42317 w 383037"/>
                <a:gd name="connsiteY7" fmla="*/ 46748 h 230346"/>
                <a:gd name="connsiteX8" fmla="*/ 43050 w 383037"/>
                <a:gd name="connsiteY8" fmla="*/ 44872 h 230346"/>
                <a:gd name="connsiteX9" fmla="*/ 43622 w 383037"/>
                <a:gd name="connsiteY9" fmla="*/ 45465 h 230346"/>
                <a:gd name="connsiteX10" fmla="*/ 42317 w 383037"/>
                <a:gd name="connsiteY10" fmla="*/ 46748 h 230346"/>
                <a:gd name="connsiteX11" fmla="*/ 43050 w 383037"/>
                <a:gd name="connsiteY11" fmla="*/ 44872 h 230346"/>
                <a:gd name="connsiteX12" fmla="*/ 119491 w 383037"/>
                <a:gd name="connsiteY12" fmla="*/ 156 h 230346"/>
                <a:gd name="connsiteX13" fmla="*/ 235609 w 383037"/>
                <a:gd name="connsiteY13" fmla="*/ 78164 h 230346"/>
                <a:gd name="connsiteX14" fmla="*/ 383037 w 383037"/>
                <a:gd name="connsiteY14" fmla="*/ 199141 h 230346"/>
                <a:gd name="connsiteX15" fmla="*/ 241744 w 383037"/>
                <a:gd name="connsiteY15" fmla="*/ 96023 h 230346"/>
                <a:gd name="connsiteX16" fmla="*/ 207301 w 383037"/>
                <a:gd name="connsiteY16" fmla="*/ 218911 h 230346"/>
                <a:gd name="connsiteX17" fmla="*/ 209655 w 383037"/>
                <a:gd name="connsiteY17" fmla="*/ 230346 h 230346"/>
                <a:gd name="connsiteX18" fmla="*/ 163969 w 383037"/>
                <a:gd name="connsiteY18" fmla="*/ 185785 h 230346"/>
                <a:gd name="connsiteX19" fmla="*/ 133115 w 383037"/>
                <a:gd name="connsiteY19" fmla="*/ 129687 h 230346"/>
                <a:gd name="connsiteX20" fmla="*/ 43622 w 383037"/>
                <a:gd name="connsiteY20" fmla="*/ 45465 h 230346"/>
                <a:gd name="connsiteX21" fmla="*/ 119491 w 383037"/>
                <a:gd name="connsiteY21" fmla="*/ 156 h 230346"/>
                <a:gd name="connsiteX0" fmla="*/ 2108 w 383037"/>
                <a:gd name="connsiteY0" fmla="*/ 149625 h 218911"/>
                <a:gd name="connsiteX1" fmla="*/ 652 w 383037"/>
                <a:gd name="connsiteY1" fmla="*/ 153353 h 218911"/>
                <a:gd name="connsiteX2" fmla="*/ 0 w 383037"/>
                <a:gd name="connsiteY2" fmla="*/ 150654 h 218911"/>
                <a:gd name="connsiteX3" fmla="*/ 2108 w 383037"/>
                <a:gd name="connsiteY3" fmla="*/ 149625 h 218911"/>
                <a:gd name="connsiteX4" fmla="*/ 42317 w 383037"/>
                <a:gd name="connsiteY4" fmla="*/ 46748 h 218911"/>
                <a:gd name="connsiteX5" fmla="*/ 39198 w 383037"/>
                <a:gd name="connsiteY5" fmla="*/ 54728 h 218911"/>
                <a:gd name="connsiteX6" fmla="*/ 36660 w 383037"/>
                <a:gd name="connsiteY6" fmla="*/ 52308 h 218911"/>
                <a:gd name="connsiteX7" fmla="*/ 42317 w 383037"/>
                <a:gd name="connsiteY7" fmla="*/ 46748 h 218911"/>
                <a:gd name="connsiteX8" fmla="*/ 43050 w 383037"/>
                <a:gd name="connsiteY8" fmla="*/ 44872 h 218911"/>
                <a:gd name="connsiteX9" fmla="*/ 43622 w 383037"/>
                <a:gd name="connsiteY9" fmla="*/ 45465 h 218911"/>
                <a:gd name="connsiteX10" fmla="*/ 42317 w 383037"/>
                <a:gd name="connsiteY10" fmla="*/ 46748 h 218911"/>
                <a:gd name="connsiteX11" fmla="*/ 43050 w 383037"/>
                <a:gd name="connsiteY11" fmla="*/ 44872 h 218911"/>
                <a:gd name="connsiteX12" fmla="*/ 119491 w 383037"/>
                <a:gd name="connsiteY12" fmla="*/ 156 h 218911"/>
                <a:gd name="connsiteX13" fmla="*/ 235609 w 383037"/>
                <a:gd name="connsiteY13" fmla="*/ 78164 h 218911"/>
                <a:gd name="connsiteX14" fmla="*/ 383037 w 383037"/>
                <a:gd name="connsiteY14" fmla="*/ 199141 h 218911"/>
                <a:gd name="connsiteX15" fmla="*/ 241744 w 383037"/>
                <a:gd name="connsiteY15" fmla="*/ 96023 h 218911"/>
                <a:gd name="connsiteX16" fmla="*/ 207301 w 383037"/>
                <a:gd name="connsiteY16" fmla="*/ 218911 h 218911"/>
                <a:gd name="connsiteX17" fmla="*/ 163969 w 383037"/>
                <a:gd name="connsiteY17" fmla="*/ 185785 h 218911"/>
                <a:gd name="connsiteX18" fmla="*/ 133115 w 383037"/>
                <a:gd name="connsiteY18" fmla="*/ 129687 h 218911"/>
                <a:gd name="connsiteX19" fmla="*/ 43622 w 383037"/>
                <a:gd name="connsiteY19" fmla="*/ 45465 h 218911"/>
                <a:gd name="connsiteX20" fmla="*/ 119491 w 383037"/>
                <a:gd name="connsiteY20" fmla="*/ 156 h 218911"/>
                <a:gd name="connsiteX0" fmla="*/ 2108 w 383037"/>
                <a:gd name="connsiteY0" fmla="*/ 149625 h 229214"/>
                <a:gd name="connsiteX1" fmla="*/ 652 w 383037"/>
                <a:gd name="connsiteY1" fmla="*/ 153353 h 229214"/>
                <a:gd name="connsiteX2" fmla="*/ 0 w 383037"/>
                <a:gd name="connsiteY2" fmla="*/ 150654 h 229214"/>
                <a:gd name="connsiteX3" fmla="*/ 2108 w 383037"/>
                <a:gd name="connsiteY3" fmla="*/ 149625 h 229214"/>
                <a:gd name="connsiteX4" fmla="*/ 42317 w 383037"/>
                <a:gd name="connsiteY4" fmla="*/ 46748 h 229214"/>
                <a:gd name="connsiteX5" fmla="*/ 39198 w 383037"/>
                <a:gd name="connsiteY5" fmla="*/ 54728 h 229214"/>
                <a:gd name="connsiteX6" fmla="*/ 36660 w 383037"/>
                <a:gd name="connsiteY6" fmla="*/ 52308 h 229214"/>
                <a:gd name="connsiteX7" fmla="*/ 42317 w 383037"/>
                <a:gd name="connsiteY7" fmla="*/ 46748 h 229214"/>
                <a:gd name="connsiteX8" fmla="*/ 43050 w 383037"/>
                <a:gd name="connsiteY8" fmla="*/ 44872 h 229214"/>
                <a:gd name="connsiteX9" fmla="*/ 43622 w 383037"/>
                <a:gd name="connsiteY9" fmla="*/ 45465 h 229214"/>
                <a:gd name="connsiteX10" fmla="*/ 42317 w 383037"/>
                <a:gd name="connsiteY10" fmla="*/ 46748 h 229214"/>
                <a:gd name="connsiteX11" fmla="*/ 43050 w 383037"/>
                <a:gd name="connsiteY11" fmla="*/ 44872 h 229214"/>
                <a:gd name="connsiteX12" fmla="*/ 119491 w 383037"/>
                <a:gd name="connsiteY12" fmla="*/ 156 h 229214"/>
                <a:gd name="connsiteX13" fmla="*/ 235609 w 383037"/>
                <a:gd name="connsiteY13" fmla="*/ 78164 h 229214"/>
                <a:gd name="connsiteX14" fmla="*/ 383037 w 383037"/>
                <a:gd name="connsiteY14" fmla="*/ 199141 h 229214"/>
                <a:gd name="connsiteX15" fmla="*/ 241744 w 383037"/>
                <a:gd name="connsiteY15" fmla="*/ 96023 h 229214"/>
                <a:gd name="connsiteX16" fmla="*/ 194422 w 383037"/>
                <a:gd name="connsiteY16" fmla="*/ 229214 h 229214"/>
                <a:gd name="connsiteX17" fmla="*/ 163969 w 383037"/>
                <a:gd name="connsiteY17" fmla="*/ 185785 h 229214"/>
                <a:gd name="connsiteX18" fmla="*/ 133115 w 383037"/>
                <a:gd name="connsiteY18" fmla="*/ 129687 h 229214"/>
                <a:gd name="connsiteX19" fmla="*/ 43622 w 383037"/>
                <a:gd name="connsiteY19" fmla="*/ 45465 h 229214"/>
                <a:gd name="connsiteX20" fmla="*/ 119491 w 383037"/>
                <a:gd name="connsiteY20" fmla="*/ 156 h 229214"/>
                <a:gd name="connsiteX0" fmla="*/ 2108 w 383037"/>
                <a:gd name="connsiteY0" fmla="*/ 149625 h 229214"/>
                <a:gd name="connsiteX1" fmla="*/ 652 w 383037"/>
                <a:gd name="connsiteY1" fmla="*/ 153353 h 229214"/>
                <a:gd name="connsiteX2" fmla="*/ 0 w 383037"/>
                <a:gd name="connsiteY2" fmla="*/ 150654 h 229214"/>
                <a:gd name="connsiteX3" fmla="*/ 2108 w 383037"/>
                <a:gd name="connsiteY3" fmla="*/ 149625 h 229214"/>
                <a:gd name="connsiteX4" fmla="*/ 42317 w 383037"/>
                <a:gd name="connsiteY4" fmla="*/ 46748 h 229214"/>
                <a:gd name="connsiteX5" fmla="*/ 39198 w 383037"/>
                <a:gd name="connsiteY5" fmla="*/ 54728 h 229214"/>
                <a:gd name="connsiteX6" fmla="*/ 36660 w 383037"/>
                <a:gd name="connsiteY6" fmla="*/ 52308 h 229214"/>
                <a:gd name="connsiteX7" fmla="*/ 42317 w 383037"/>
                <a:gd name="connsiteY7" fmla="*/ 46748 h 229214"/>
                <a:gd name="connsiteX8" fmla="*/ 43050 w 383037"/>
                <a:gd name="connsiteY8" fmla="*/ 44872 h 229214"/>
                <a:gd name="connsiteX9" fmla="*/ 43622 w 383037"/>
                <a:gd name="connsiteY9" fmla="*/ 45465 h 229214"/>
                <a:gd name="connsiteX10" fmla="*/ 42317 w 383037"/>
                <a:gd name="connsiteY10" fmla="*/ 46748 h 229214"/>
                <a:gd name="connsiteX11" fmla="*/ 43050 w 383037"/>
                <a:gd name="connsiteY11" fmla="*/ 44872 h 229214"/>
                <a:gd name="connsiteX12" fmla="*/ 119491 w 383037"/>
                <a:gd name="connsiteY12" fmla="*/ 156 h 229214"/>
                <a:gd name="connsiteX13" fmla="*/ 235609 w 383037"/>
                <a:gd name="connsiteY13" fmla="*/ 78164 h 229214"/>
                <a:gd name="connsiteX14" fmla="*/ 383037 w 383037"/>
                <a:gd name="connsiteY14" fmla="*/ 199141 h 229214"/>
                <a:gd name="connsiteX15" fmla="*/ 241744 w 383037"/>
                <a:gd name="connsiteY15" fmla="*/ 96023 h 229214"/>
                <a:gd name="connsiteX16" fmla="*/ 194422 w 383037"/>
                <a:gd name="connsiteY16" fmla="*/ 229214 h 229214"/>
                <a:gd name="connsiteX17" fmla="*/ 163969 w 383037"/>
                <a:gd name="connsiteY17" fmla="*/ 185785 h 229214"/>
                <a:gd name="connsiteX18" fmla="*/ 133115 w 383037"/>
                <a:gd name="connsiteY18" fmla="*/ 129687 h 229214"/>
                <a:gd name="connsiteX19" fmla="*/ 43622 w 383037"/>
                <a:gd name="connsiteY19" fmla="*/ 45465 h 229214"/>
                <a:gd name="connsiteX20" fmla="*/ 119491 w 383037"/>
                <a:gd name="connsiteY20" fmla="*/ 156 h 229214"/>
                <a:gd name="connsiteX0" fmla="*/ 2108 w 383037"/>
                <a:gd name="connsiteY0" fmla="*/ 149625 h 229214"/>
                <a:gd name="connsiteX1" fmla="*/ 652 w 383037"/>
                <a:gd name="connsiteY1" fmla="*/ 153353 h 229214"/>
                <a:gd name="connsiteX2" fmla="*/ 0 w 383037"/>
                <a:gd name="connsiteY2" fmla="*/ 150654 h 229214"/>
                <a:gd name="connsiteX3" fmla="*/ 2108 w 383037"/>
                <a:gd name="connsiteY3" fmla="*/ 149625 h 229214"/>
                <a:gd name="connsiteX4" fmla="*/ 42317 w 383037"/>
                <a:gd name="connsiteY4" fmla="*/ 46748 h 229214"/>
                <a:gd name="connsiteX5" fmla="*/ 39198 w 383037"/>
                <a:gd name="connsiteY5" fmla="*/ 54728 h 229214"/>
                <a:gd name="connsiteX6" fmla="*/ 42317 w 383037"/>
                <a:gd name="connsiteY6" fmla="*/ 46748 h 229214"/>
                <a:gd name="connsiteX7" fmla="*/ 43050 w 383037"/>
                <a:gd name="connsiteY7" fmla="*/ 44872 h 229214"/>
                <a:gd name="connsiteX8" fmla="*/ 43622 w 383037"/>
                <a:gd name="connsiteY8" fmla="*/ 45465 h 229214"/>
                <a:gd name="connsiteX9" fmla="*/ 42317 w 383037"/>
                <a:gd name="connsiteY9" fmla="*/ 46748 h 229214"/>
                <a:gd name="connsiteX10" fmla="*/ 43050 w 383037"/>
                <a:gd name="connsiteY10" fmla="*/ 44872 h 229214"/>
                <a:gd name="connsiteX11" fmla="*/ 119491 w 383037"/>
                <a:gd name="connsiteY11" fmla="*/ 156 h 229214"/>
                <a:gd name="connsiteX12" fmla="*/ 235609 w 383037"/>
                <a:gd name="connsiteY12" fmla="*/ 78164 h 229214"/>
                <a:gd name="connsiteX13" fmla="*/ 383037 w 383037"/>
                <a:gd name="connsiteY13" fmla="*/ 199141 h 229214"/>
                <a:gd name="connsiteX14" fmla="*/ 241744 w 383037"/>
                <a:gd name="connsiteY14" fmla="*/ 96023 h 229214"/>
                <a:gd name="connsiteX15" fmla="*/ 194422 w 383037"/>
                <a:gd name="connsiteY15" fmla="*/ 229214 h 229214"/>
                <a:gd name="connsiteX16" fmla="*/ 163969 w 383037"/>
                <a:gd name="connsiteY16" fmla="*/ 185785 h 229214"/>
                <a:gd name="connsiteX17" fmla="*/ 133115 w 383037"/>
                <a:gd name="connsiteY17" fmla="*/ 129687 h 229214"/>
                <a:gd name="connsiteX18" fmla="*/ 43622 w 383037"/>
                <a:gd name="connsiteY18" fmla="*/ 45465 h 229214"/>
                <a:gd name="connsiteX19" fmla="*/ 119491 w 383037"/>
                <a:gd name="connsiteY19" fmla="*/ 156 h 229214"/>
                <a:gd name="connsiteX0" fmla="*/ 2108 w 383037"/>
                <a:gd name="connsiteY0" fmla="*/ 149625 h 229214"/>
                <a:gd name="connsiteX1" fmla="*/ 652 w 383037"/>
                <a:gd name="connsiteY1" fmla="*/ 153353 h 229214"/>
                <a:gd name="connsiteX2" fmla="*/ 0 w 383037"/>
                <a:gd name="connsiteY2" fmla="*/ 150654 h 229214"/>
                <a:gd name="connsiteX3" fmla="*/ 2108 w 383037"/>
                <a:gd name="connsiteY3" fmla="*/ 149625 h 229214"/>
                <a:gd name="connsiteX4" fmla="*/ 43050 w 383037"/>
                <a:gd name="connsiteY4" fmla="*/ 44872 h 229214"/>
                <a:gd name="connsiteX5" fmla="*/ 43622 w 383037"/>
                <a:gd name="connsiteY5" fmla="*/ 45465 h 229214"/>
                <a:gd name="connsiteX6" fmla="*/ 42317 w 383037"/>
                <a:gd name="connsiteY6" fmla="*/ 46748 h 229214"/>
                <a:gd name="connsiteX7" fmla="*/ 43050 w 383037"/>
                <a:gd name="connsiteY7" fmla="*/ 44872 h 229214"/>
                <a:gd name="connsiteX8" fmla="*/ 119491 w 383037"/>
                <a:gd name="connsiteY8" fmla="*/ 156 h 229214"/>
                <a:gd name="connsiteX9" fmla="*/ 235609 w 383037"/>
                <a:gd name="connsiteY9" fmla="*/ 78164 h 229214"/>
                <a:gd name="connsiteX10" fmla="*/ 383037 w 383037"/>
                <a:gd name="connsiteY10" fmla="*/ 199141 h 229214"/>
                <a:gd name="connsiteX11" fmla="*/ 241744 w 383037"/>
                <a:gd name="connsiteY11" fmla="*/ 96023 h 229214"/>
                <a:gd name="connsiteX12" fmla="*/ 194422 w 383037"/>
                <a:gd name="connsiteY12" fmla="*/ 229214 h 229214"/>
                <a:gd name="connsiteX13" fmla="*/ 163969 w 383037"/>
                <a:gd name="connsiteY13" fmla="*/ 185785 h 229214"/>
                <a:gd name="connsiteX14" fmla="*/ 133115 w 383037"/>
                <a:gd name="connsiteY14" fmla="*/ 129687 h 229214"/>
                <a:gd name="connsiteX15" fmla="*/ 43622 w 383037"/>
                <a:gd name="connsiteY15" fmla="*/ 45465 h 229214"/>
                <a:gd name="connsiteX16" fmla="*/ 119491 w 383037"/>
                <a:gd name="connsiteY16" fmla="*/ 156 h 229214"/>
                <a:gd name="connsiteX0" fmla="*/ 0 w 383037"/>
                <a:gd name="connsiteY0" fmla="*/ 150654 h 229214"/>
                <a:gd name="connsiteX1" fmla="*/ 652 w 383037"/>
                <a:gd name="connsiteY1" fmla="*/ 153353 h 229214"/>
                <a:gd name="connsiteX2" fmla="*/ 0 w 383037"/>
                <a:gd name="connsiteY2" fmla="*/ 150654 h 229214"/>
                <a:gd name="connsiteX3" fmla="*/ 43050 w 383037"/>
                <a:gd name="connsiteY3" fmla="*/ 44872 h 229214"/>
                <a:gd name="connsiteX4" fmla="*/ 43622 w 383037"/>
                <a:gd name="connsiteY4" fmla="*/ 45465 h 229214"/>
                <a:gd name="connsiteX5" fmla="*/ 42317 w 383037"/>
                <a:gd name="connsiteY5" fmla="*/ 46748 h 229214"/>
                <a:gd name="connsiteX6" fmla="*/ 43050 w 383037"/>
                <a:gd name="connsiteY6" fmla="*/ 44872 h 229214"/>
                <a:gd name="connsiteX7" fmla="*/ 119491 w 383037"/>
                <a:gd name="connsiteY7" fmla="*/ 156 h 229214"/>
                <a:gd name="connsiteX8" fmla="*/ 235609 w 383037"/>
                <a:gd name="connsiteY8" fmla="*/ 78164 h 229214"/>
                <a:gd name="connsiteX9" fmla="*/ 383037 w 383037"/>
                <a:gd name="connsiteY9" fmla="*/ 199141 h 229214"/>
                <a:gd name="connsiteX10" fmla="*/ 241744 w 383037"/>
                <a:gd name="connsiteY10" fmla="*/ 96023 h 229214"/>
                <a:gd name="connsiteX11" fmla="*/ 194422 w 383037"/>
                <a:gd name="connsiteY11" fmla="*/ 229214 h 229214"/>
                <a:gd name="connsiteX12" fmla="*/ 163969 w 383037"/>
                <a:gd name="connsiteY12" fmla="*/ 185785 h 229214"/>
                <a:gd name="connsiteX13" fmla="*/ 133115 w 383037"/>
                <a:gd name="connsiteY13" fmla="*/ 129687 h 229214"/>
                <a:gd name="connsiteX14" fmla="*/ 43622 w 383037"/>
                <a:gd name="connsiteY14" fmla="*/ 45465 h 229214"/>
                <a:gd name="connsiteX15" fmla="*/ 119491 w 383037"/>
                <a:gd name="connsiteY15" fmla="*/ 156 h 229214"/>
                <a:gd name="connsiteX0" fmla="*/ 733 w 340720"/>
                <a:gd name="connsiteY0" fmla="*/ 44872 h 229214"/>
                <a:gd name="connsiteX1" fmla="*/ 1305 w 340720"/>
                <a:gd name="connsiteY1" fmla="*/ 45465 h 229214"/>
                <a:gd name="connsiteX2" fmla="*/ 0 w 340720"/>
                <a:gd name="connsiteY2" fmla="*/ 46748 h 229214"/>
                <a:gd name="connsiteX3" fmla="*/ 733 w 340720"/>
                <a:gd name="connsiteY3" fmla="*/ 44872 h 229214"/>
                <a:gd name="connsiteX4" fmla="*/ 77174 w 340720"/>
                <a:gd name="connsiteY4" fmla="*/ 156 h 229214"/>
                <a:gd name="connsiteX5" fmla="*/ 193292 w 340720"/>
                <a:gd name="connsiteY5" fmla="*/ 78164 h 229214"/>
                <a:gd name="connsiteX6" fmla="*/ 340720 w 340720"/>
                <a:gd name="connsiteY6" fmla="*/ 199141 h 229214"/>
                <a:gd name="connsiteX7" fmla="*/ 199427 w 340720"/>
                <a:gd name="connsiteY7" fmla="*/ 96023 h 229214"/>
                <a:gd name="connsiteX8" fmla="*/ 152105 w 340720"/>
                <a:gd name="connsiteY8" fmla="*/ 229214 h 229214"/>
                <a:gd name="connsiteX9" fmla="*/ 121652 w 340720"/>
                <a:gd name="connsiteY9" fmla="*/ 185785 h 229214"/>
                <a:gd name="connsiteX10" fmla="*/ 90798 w 340720"/>
                <a:gd name="connsiteY10" fmla="*/ 129687 h 229214"/>
                <a:gd name="connsiteX11" fmla="*/ 1305 w 340720"/>
                <a:gd name="connsiteY11" fmla="*/ 45465 h 229214"/>
                <a:gd name="connsiteX12" fmla="*/ 77174 w 340720"/>
                <a:gd name="connsiteY12" fmla="*/ 156 h 229214"/>
                <a:gd name="connsiteX0" fmla="*/ 9732 w 349719"/>
                <a:gd name="connsiteY0" fmla="*/ 44872 h 229214"/>
                <a:gd name="connsiteX1" fmla="*/ 10304 w 349719"/>
                <a:gd name="connsiteY1" fmla="*/ 45465 h 229214"/>
                <a:gd name="connsiteX2" fmla="*/ 8999 w 349719"/>
                <a:gd name="connsiteY2" fmla="*/ 46748 h 229214"/>
                <a:gd name="connsiteX3" fmla="*/ 9732 w 349719"/>
                <a:gd name="connsiteY3" fmla="*/ 44872 h 229214"/>
                <a:gd name="connsiteX4" fmla="*/ 86173 w 349719"/>
                <a:gd name="connsiteY4" fmla="*/ 156 h 229214"/>
                <a:gd name="connsiteX5" fmla="*/ 202291 w 349719"/>
                <a:gd name="connsiteY5" fmla="*/ 78164 h 229214"/>
                <a:gd name="connsiteX6" fmla="*/ 349719 w 349719"/>
                <a:gd name="connsiteY6" fmla="*/ 199141 h 229214"/>
                <a:gd name="connsiteX7" fmla="*/ 208426 w 349719"/>
                <a:gd name="connsiteY7" fmla="*/ 96023 h 229214"/>
                <a:gd name="connsiteX8" fmla="*/ 161104 w 349719"/>
                <a:gd name="connsiteY8" fmla="*/ 229214 h 229214"/>
                <a:gd name="connsiteX9" fmla="*/ 130651 w 349719"/>
                <a:gd name="connsiteY9" fmla="*/ 185785 h 229214"/>
                <a:gd name="connsiteX10" fmla="*/ 99797 w 349719"/>
                <a:gd name="connsiteY10" fmla="*/ 129687 h 229214"/>
                <a:gd name="connsiteX11" fmla="*/ 0 w 349719"/>
                <a:gd name="connsiteY11" fmla="*/ 58344 h 229214"/>
                <a:gd name="connsiteX12" fmla="*/ 86173 w 349719"/>
                <a:gd name="connsiteY12" fmla="*/ 156 h 229214"/>
                <a:gd name="connsiteX0" fmla="*/ 9732 w 349719"/>
                <a:gd name="connsiteY0" fmla="*/ 44872 h 229214"/>
                <a:gd name="connsiteX1" fmla="*/ 10304 w 349719"/>
                <a:gd name="connsiteY1" fmla="*/ 45465 h 229214"/>
                <a:gd name="connsiteX2" fmla="*/ 8999 w 349719"/>
                <a:gd name="connsiteY2" fmla="*/ 46748 h 229214"/>
                <a:gd name="connsiteX3" fmla="*/ 9732 w 349719"/>
                <a:gd name="connsiteY3" fmla="*/ 44872 h 229214"/>
                <a:gd name="connsiteX4" fmla="*/ 86173 w 349719"/>
                <a:gd name="connsiteY4" fmla="*/ 156 h 229214"/>
                <a:gd name="connsiteX5" fmla="*/ 202291 w 349719"/>
                <a:gd name="connsiteY5" fmla="*/ 78164 h 229214"/>
                <a:gd name="connsiteX6" fmla="*/ 349719 w 349719"/>
                <a:gd name="connsiteY6" fmla="*/ 199141 h 229214"/>
                <a:gd name="connsiteX7" fmla="*/ 208426 w 349719"/>
                <a:gd name="connsiteY7" fmla="*/ 96023 h 229214"/>
                <a:gd name="connsiteX8" fmla="*/ 161104 w 349719"/>
                <a:gd name="connsiteY8" fmla="*/ 229214 h 229214"/>
                <a:gd name="connsiteX9" fmla="*/ 130651 w 349719"/>
                <a:gd name="connsiteY9" fmla="*/ 185785 h 229214"/>
                <a:gd name="connsiteX10" fmla="*/ 99797 w 349719"/>
                <a:gd name="connsiteY10" fmla="*/ 129687 h 229214"/>
                <a:gd name="connsiteX11" fmla="*/ 0 w 349719"/>
                <a:gd name="connsiteY11" fmla="*/ 58344 h 229214"/>
                <a:gd name="connsiteX12" fmla="*/ 86173 w 349719"/>
                <a:gd name="connsiteY12" fmla="*/ 156 h 229214"/>
                <a:gd name="connsiteX0" fmla="*/ 8999 w 349719"/>
                <a:gd name="connsiteY0" fmla="*/ 46748 h 229214"/>
                <a:gd name="connsiteX1" fmla="*/ 10304 w 349719"/>
                <a:gd name="connsiteY1" fmla="*/ 45465 h 229214"/>
                <a:gd name="connsiteX2" fmla="*/ 8999 w 349719"/>
                <a:gd name="connsiteY2" fmla="*/ 46748 h 229214"/>
                <a:gd name="connsiteX3" fmla="*/ 86173 w 349719"/>
                <a:gd name="connsiteY3" fmla="*/ 156 h 229214"/>
                <a:gd name="connsiteX4" fmla="*/ 202291 w 349719"/>
                <a:gd name="connsiteY4" fmla="*/ 78164 h 229214"/>
                <a:gd name="connsiteX5" fmla="*/ 349719 w 349719"/>
                <a:gd name="connsiteY5" fmla="*/ 199141 h 229214"/>
                <a:gd name="connsiteX6" fmla="*/ 208426 w 349719"/>
                <a:gd name="connsiteY6" fmla="*/ 96023 h 229214"/>
                <a:gd name="connsiteX7" fmla="*/ 161104 w 349719"/>
                <a:gd name="connsiteY7" fmla="*/ 229214 h 229214"/>
                <a:gd name="connsiteX8" fmla="*/ 130651 w 349719"/>
                <a:gd name="connsiteY8" fmla="*/ 185785 h 229214"/>
                <a:gd name="connsiteX9" fmla="*/ 99797 w 349719"/>
                <a:gd name="connsiteY9" fmla="*/ 129687 h 229214"/>
                <a:gd name="connsiteX10" fmla="*/ 0 w 349719"/>
                <a:gd name="connsiteY10" fmla="*/ 58344 h 229214"/>
                <a:gd name="connsiteX11" fmla="*/ 86173 w 349719"/>
                <a:gd name="connsiteY11" fmla="*/ 156 h 229214"/>
                <a:gd name="connsiteX0" fmla="*/ 86173 w 349719"/>
                <a:gd name="connsiteY0" fmla="*/ 156 h 229214"/>
                <a:gd name="connsiteX1" fmla="*/ 202291 w 349719"/>
                <a:gd name="connsiteY1" fmla="*/ 78164 h 229214"/>
                <a:gd name="connsiteX2" fmla="*/ 349719 w 349719"/>
                <a:gd name="connsiteY2" fmla="*/ 199141 h 229214"/>
                <a:gd name="connsiteX3" fmla="*/ 208426 w 349719"/>
                <a:gd name="connsiteY3" fmla="*/ 96023 h 229214"/>
                <a:gd name="connsiteX4" fmla="*/ 161104 w 349719"/>
                <a:gd name="connsiteY4" fmla="*/ 229214 h 229214"/>
                <a:gd name="connsiteX5" fmla="*/ 130651 w 349719"/>
                <a:gd name="connsiteY5" fmla="*/ 185785 h 229214"/>
                <a:gd name="connsiteX6" fmla="*/ 99797 w 349719"/>
                <a:gd name="connsiteY6" fmla="*/ 129687 h 229214"/>
                <a:gd name="connsiteX7" fmla="*/ 0 w 349719"/>
                <a:gd name="connsiteY7" fmla="*/ 58344 h 229214"/>
                <a:gd name="connsiteX8" fmla="*/ 86173 w 349719"/>
                <a:gd name="connsiteY8" fmla="*/ 156 h 22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719" h="229214">
                  <a:moveTo>
                    <a:pt x="86173" y="156"/>
                  </a:moveTo>
                  <a:cubicBezTo>
                    <a:pt x="134334" y="-2599"/>
                    <a:pt x="181821" y="31422"/>
                    <a:pt x="202291" y="78164"/>
                  </a:cubicBezTo>
                  <a:cubicBezTo>
                    <a:pt x="306834" y="65055"/>
                    <a:pt x="267805" y="217992"/>
                    <a:pt x="349719" y="199141"/>
                  </a:cubicBezTo>
                  <a:cubicBezTo>
                    <a:pt x="190668" y="260920"/>
                    <a:pt x="277493" y="118555"/>
                    <a:pt x="208426" y="96023"/>
                  </a:cubicBezTo>
                  <a:cubicBezTo>
                    <a:pt x="220831" y="134908"/>
                    <a:pt x="205600" y="190397"/>
                    <a:pt x="161104" y="229214"/>
                  </a:cubicBezTo>
                  <a:lnTo>
                    <a:pt x="130651" y="185785"/>
                  </a:lnTo>
                  <a:cubicBezTo>
                    <a:pt x="190489" y="107247"/>
                    <a:pt x="107277" y="84810"/>
                    <a:pt x="99797" y="129687"/>
                  </a:cubicBezTo>
                  <a:cubicBezTo>
                    <a:pt x="69954" y="101584"/>
                    <a:pt x="6431" y="63766"/>
                    <a:pt x="0" y="58344"/>
                  </a:cubicBezTo>
                  <a:cubicBezTo>
                    <a:pt x="21352" y="27829"/>
                    <a:pt x="59021" y="1710"/>
                    <a:pt x="86173" y="156"/>
                  </a:cubicBezTo>
                  <a:close/>
                </a:path>
              </a:pathLst>
            </a:custGeom>
            <a:solidFill>
              <a:srgbClr val="6B320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dirty="0"/>
            </a:p>
          </p:txBody>
        </p:sp>
        <p:sp>
          <p:nvSpPr>
            <p:cNvPr id="456" name="手繪多邊形 455"/>
            <p:cNvSpPr/>
            <p:nvPr userDrawn="1"/>
          </p:nvSpPr>
          <p:spPr>
            <a:xfrm>
              <a:off x="3745171" y="4582815"/>
              <a:ext cx="276718" cy="227528"/>
            </a:xfrm>
            <a:custGeom>
              <a:avLst/>
              <a:gdLst>
                <a:gd name="connsiteX0" fmla="*/ 2108 w 383037"/>
                <a:gd name="connsiteY0" fmla="*/ 149625 h 230346"/>
                <a:gd name="connsiteX1" fmla="*/ 652 w 383037"/>
                <a:gd name="connsiteY1" fmla="*/ 153353 h 230346"/>
                <a:gd name="connsiteX2" fmla="*/ 0 w 383037"/>
                <a:gd name="connsiteY2" fmla="*/ 150654 h 230346"/>
                <a:gd name="connsiteX3" fmla="*/ 2108 w 383037"/>
                <a:gd name="connsiteY3" fmla="*/ 149625 h 230346"/>
                <a:gd name="connsiteX4" fmla="*/ 42317 w 383037"/>
                <a:gd name="connsiteY4" fmla="*/ 46748 h 230346"/>
                <a:gd name="connsiteX5" fmla="*/ 39198 w 383037"/>
                <a:gd name="connsiteY5" fmla="*/ 54728 h 230346"/>
                <a:gd name="connsiteX6" fmla="*/ 36660 w 383037"/>
                <a:gd name="connsiteY6" fmla="*/ 52308 h 230346"/>
                <a:gd name="connsiteX7" fmla="*/ 42317 w 383037"/>
                <a:gd name="connsiteY7" fmla="*/ 46748 h 230346"/>
                <a:gd name="connsiteX8" fmla="*/ 43050 w 383037"/>
                <a:gd name="connsiteY8" fmla="*/ 44872 h 230346"/>
                <a:gd name="connsiteX9" fmla="*/ 43622 w 383037"/>
                <a:gd name="connsiteY9" fmla="*/ 45465 h 230346"/>
                <a:gd name="connsiteX10" fmla="*/ 42317 w 383037"/>
                <a:gd name="connsiteY10" fmla="*/ 46748 h 230346"/>
                <a:gd name="connsiteX11" fmla="*/ 43050 w 383037"/>
                <a:gd name="connsiteY11" fmla="*/ 44872 h 230346"/>
                <a:gd name="connsiteX12" fmla="*/ 119491 w 383037"/>
                <a:gd name="connsiteY12" fmla="*/ 156 h 230346"/>
                <a:gd name="connsiteX13" fmla="*/ 235609 w 383037"/>
                <a:gd name="connsiteY13" fmla="*/ 78164 h 230346"/>
                <a:gd name="connsiteX14" fmla="*/ 383037 w 383037"/>
                <a:gd name="connsiteY14" fmla="*/ 199141 h 230346"/>
                <a:gd name="connsiteX15" fmla="*/ 241744 w 383037"/>
                <a:gd name="connsiteY15" fmla="*/ 96023 h 230346"/>
                <a:gd name="connsiteX16" fmla="*/ 207301 w 383037"/>
                <a:gd name="connsiteY16" fmla="*/ 218911 h 230346"/>
                <a:gd name="connsiteX17" fmla="*/ 209655 w 383037"/>
                <a:gd name="connsiteY17" fmla="*/ 230346 h 230346"/>
                <a:gd name="connsiteX18" fmla="*/ 163969 w 383037"/>
                <a:gd name="connsiteY18" fmla="*/ 185785 h 230346"/>
                <a:gd name="connsiteX19" fmla="*/ 133115 w 383037"/>
                <a:gd name="connsiteY19" fmla="*/ 129687 h 230346"/>
                <a:gd name="connsiteX20" fmla="*/ 43622 w 383037"/>
                <a:gd name="connsiteY20" fmla="*/ 45465 h 230346"/>
                <a:gd name="connsiteX21" fmla="*/ 119491 w 383037"/>
                <a:gd name="connsiteY21" fmla="*/ 156 h 230346"/>
                <a:gd name="connsiteX0" fmla="*/ 2108 w 383037"/>
                <a:gd name="connsiteY0" fmla="*/ 149625 h 218911"/>
                <a:gd name="connsiteX1" fmla="*/ 652 w 383037"/>
                <a:gd name="connsiteY1" fmla="*/ 153353 h 218911"/>
                <a:gd name="connsiteX2" fmla="*/ 0 w 383037"/>
                <a:gd name="connsiteY2" fmla="*/ 150654 h 218911"/>
                <a:gd name="connsiteX3" fmla="*/ 2108 w 383037"/>
                <a:gd name="connsiteY3" fmla="*/ 149625 h 218911"/>
                <a:gd name="connsiteX4" fmla="*/ 42317 w 383037"/>
                <a:gd name="connsiteY4" fmla="*/ 46748 h 218911"/>
                <a:gd name="connsiteX5" fmla="*/ 39198 w 383037"/>
                <a:gd name="connsiteY5" fmla="*/ 54728 h 218911"/>
                <a:gd name="connsiteX6" fmla="*/ 36660 w 383037"/>
                <a:gd name="connsiteY6" fmla="*/ 52308 h 218911"/>
                <a:gd name="connsiteX7" fmla="*/ 42317 w 383037"/>
                <a:gd name="connsiteY7" fmla="*/ 46748 h 218911"/>
                <a:gd name="connsiteX8" fmla="*/ 43050 w 383037"/>
                <a:gd name="connsiteY8" fmla="*/ 44872 h 218911"/>
                <a:gd name="connsiteX9" fmla="*/ 43622 w 383037"/>
                <a:gd name="connsiteY9" fmla="*/ 45465 h 218911"/>
                <a:gd name="connsiteX10" fmla="*/ 42317 w 383037"/>
                <a:gd name="connsiteY10" fmla="*/ 46748 h 218911"/>
                <a:gd name="connsiteX11" fmla="*/ 43050 w 383037"/>
                <a:gd name="connsiteY11" fmla="*/ 44872 h 218911"/>
                <a:gd name="connsiteX12" fmla="*/ 119491 w 383037"/>
                <a:gd name="connsiteY12" fmla="*/ 156 h 218911"/>
                <a:gd name="connsiteX13" fmla="*/ 235609 w 383037"/>
                <a:gd name="connsiteY13" fmla="*/ 78164 h 218911"/>
                <a:gd name="connsiteX14" fmla="*/ 383037 w 383037"/>
                <a:gd name="connsiteY14" fmla="*/ 199141 h 218911"/>
                <a:gd name="connsiteX15" fmla="*/ 241744 w 383037"/>
                <a:gd name="connsiteY15" fmla="*/ 96023 h 218911"/>
                <a:gd name="connsiteX16" fmla="*/ 207301 w 383037"/>
                <a:gd name="connsiteY16" fmla="*/ 218911 h 218911"/>
                <a:gd name="connsiteX17" fmla="*/ 163969 w 383037"/>
                <a:gd name="connsiteY17" fmla="*/ 185785 h 218911"/>
                <a:gd name="connsiteX18" fmla="*/ 133115 w 383037"/>
                <a:gd name="connsiteY18" fmla="*/ 129687 h 218911"/>
                <a:gd name="connsiteX19" fmla="*/ 43622 w 383037"/>
                <a:gd name="connsiteY19" fmla="*/ 45465 h 218911"/>
                <a:gd name="connsiteX20" fmla="*/ 119491 w 383037"/>
                <a:gd name="connsiteY20" fmla="*/ 156 h 218911"/>
                <a:gd name="connsiteX0" fmla="*/ 2108 w 383037"/>
                <a:gd name="connsiteY0" fmla="*/ 149625 h 229214"/>
                <a:gd name="connsiteX1" fmla="*/ 652 w 383037"/>
                <a:gd name="connsiteY1" fmla="*/ 153353 h 229214"/>
                <a:gd name="connsiteX2" fmla="*/ 0 w 383037"/>
                <a:gd name="connsiteY2" fmla="*/ 150654 h 229214"/>
                <a:gd name="connsiteX3" fmla="*/ 2108 w 383037"/>
                <a:gd name="connsiteY3" fmla="*/ 149625 h 229214"/>
                <a:gd name="connsiteX4" fmla="*/ 42317 w 383037"/>
                <a:gd name="connsiteY4" fmla="*/ 46748 h 229214"/>
                <a:gd name="connsiteX5" fmla="*/ 39198 w 383037"/>
                <a:gd name="connsiteY5" fmla="*/ 54728 h 229214"/>
                <a:gd name="connsiteX6" fmla="*/ 36660 w 383037"/>
                <a:gd name="connsiteY6" fmla="*/ 52308 h 229214"/>
                <a:gd name="connsiteX7" fmla="*/ 42317 w 383037"/>
                <a:gd name="connsiteY7" fmla="*/ 46748 h 229214"/>
                <a:gd name="connsiteX8" fmla="*/ 43050 w 383037"/>
                <a:gd name="connsiteY8" fmla="*/ 44872 h 229214"/>
                <a:gd name="connsiteX9" fmla="*/ 43622 w 383037"/>
                <a:gd name="connsiteY9" fmla="*/ 45465 h 229214"/>
                <a:gd name="connsiteX10" fmla="*/ 42317 w 383037"/>
                <a:gd name="connsiteY10" fmla="*/ 46748 h 229214"/>
                <a:gd name="connsiteX11" fmla="*/ 43050 w 383037"/>
                <a:gd name="connsiteY11" fmla="*/ 44872 h 229214"/>
                <a:gd name="connsiteX12" fmla="*/ 119491 w 383037"/>
                <a:gd name="connsiteY12" fmla="*/ 156 h 229214"/>
                <a:gd name="connsiteX13" fmla="*/ 235609 w 383037"/>
                <a:gd name="connsiteY13" fmla="*/ 78164 h 229214"/>
                <a:gd name="connsiteX14" fmla="*/ 383037 w 383037"/>
                <a:gd name="connsiteY14" fmla="*/ 199141 h 229214"/>
                <a:gd name="connsiteX15" fmla="*/ 241744 w 383037"/>
                <a:gd name="connsiteY15" fmla="*/ 96023 h 229214"/>
                <a:gd name="connsiteX16" fmla="*/ 194422 w 383037"/>
                <a:gd name="connsiteY16" fmla="*/ 229214 h 229214"/>
                <a:gd name="connsiteX17" fmla="*/ 163969 w 383037"/>
                <a:gd name="connsiteY17" fmla="*/ 185785 h 229214"/>
                <a:gd name="connsiteX18" fmla="*/ 133115 w 383037"/>
                <a:gd name="connsiteY18" fmla="*/ 129687 h 229214"/>
                <a:gd name="connsiteX19" fmla="*/ 43622 w 383037"/>
                <a:gd name="connsiteY19" fmla="*/ 45465 h 229214"/>
                <a:gd name="connsiteX20" fmla="*/ 119491 w 383037"/>
                <a:gd name="connsiteY20" fmla="*/ 156 h 229214"/>
                <a:gd name="connsiteX0" fmla="*/ 2108 w 383037"/>
                <a:gd name="connsiteY0" fmla="*/ 149625 h 229214"/>
                <a:gd name="connsiteX1" fmla="*/ 652 w 383037"/>
                <a:gd name="connsiteY1" fmla="*/ 153353 h 229214"/>
                <a:gd name="connsiteX2" fmla="*/ 0 w 383037"/>
                <a:gd name="connsiteY2" fmla="*/ 150654 h 229214"/>
                <a:gd name="connsiteX3" fmla="*/ 2108 w 383037"/>
                <a:gd name="connsiteY3" fmla="*/ 149625 h 229214"/>
                <a:gd name="connsiteX4" fmla="*/ 42317 w 383037"/>
                <a:gd name="connsiteY4" fmla="*/ 46748 h 229214"/>
                <a:gd name="connsiteX5" fmla="*/ 39198 w 383037"/>
                <a:gd name="connsiteY5" fmla="*/ 54728 h 229214"/>
                <a:gd name="connsiteX6" fmla="*/ 36660 w 383037"/>
                <a:gd name="connsiteY6" fmla="*/ 52308 h 229214"/>
                <a:gd name="connsiteX7" fmla="*/ 42317 w 383037"/>
                <a:gd name="connsiteY7" fmla="*/ 46748 h 229214"/>
                <a:gd name="connsiteX8" fmla="*/ 43050 w 383037"/>
                <a:gd name="connsiteY8" fmla="*/ 44872 h 229214"/>
                <a:gd name="connsiteX9" fmla="*/ 43622 w 383037"/>
                <a:gd name="connsiteY9" fmla="*/ 45465 h 229214"/>
                <a:gd name="connsiteX10" fmla="*/ 42317 w 383037"/>
                <a:gd name="connsiteY10" fmla="*/ 46748 h 229214"/>
                <a:gd name="connsiteX11" fmla="*/ 43050 w 383037"/>
                <a:gd name="connsiteY11" fmla="*/ 44872 h 229214"/>
                <a:gd name="connsiteX12" fmla="*/ 119491 w 383037"/>
                <a:gd name="connsiteY12" fmla="*/ 156 h 229214"/>
                <a:gd name="connsiteX13" fmla="*/ 235609 w 383037"/>
                <a:gd name="connsiteY13" fmla="*/ 78164 h 229214"/>
                <a:gd name="connsiteX14" fmla="*/ 383037 w 383037"/>
                <a:gd name="connsiteY14" fmla="*/ 199141 h 229214"/>
                <a:gd name="connsiteX15" fmla="*/ 241744 w 383037"/>
                <a:gd name="connsiteY15" fmla="*/ 96023 h 229214"/>
                <a:gd name="connsiteX16" fmla="*/ 194422 w 383037"/>
                <a:gd name="connsiteY16" fmla="*/ 229214 h 229214"/>
                <a:gd name="connsiteX17" fmla="*/ 163969 w 383037"/>
                <a:gd name="connsiteY17" fmla="*/ 185785 h 229214"/>
                <a:gd name="connsiteX18" fmla="*/ 133115 w 383037"/>
                <a:gd name="connsiteY18" fmla="*/ 129687 h 229214"/>
                <a:gd name="connsiteX19" fmla="*/ 43622 w 383037"/>
                <a:gd name="connsiteY19" fmla="*/ 45465 h 229214"/>
                <a:gd name="connsiteX20" fmla="*/ 119491 w 383037"/>
                <a:gd name="connsiteY20" fmla="*/ 156 h 229214"/>
                <a:gd name="connsiteX0" fmla="*/ 2108 w 383037"/>
                <a:gd name="connsiteY0" fmla="*/ 149625 h 229214"/>
                <a:gd name="connsiteX1" fmla="*/ 652 w 383037"/>
                <a:gd name="connsiteY1" fmla="*/ 153353 h 229214"/>
                <a:gd name="connsiteX2" fmla="*/ 0 w 383037"/>
                <a:gd name="connsiteY2" fmla="*/ 150654 h 229214"/>
                <a:gd name="connsiteX3" fmla="*/ 2108 w 383037"/>
                <a:gd name="connsiteY3" fmla="*/ 149625 h 229214"/>
                <a:gd name="connsiteX4" fmla="*/ 42317 w 383037"/>
                <a:gd name="connsiteY4" fmla="*/ 46748 h 229214"/>
                <a:gd name="connsiteX5" fmla="*/ 39198 w 383037"/>
                <a:gd name="connsiteY5" fmla="*/ 54728 h 229214"/>
                <a:gd name="connsiteX6" fmla="*/ 42317 w 383037"/>
                <a:gd name="connsiteY6" fmla="*/ 46748 h 229214"/>
                <a:gd name="connsiteX7" fmla="*/ 43050 w 383037"/>
                <a:gd name="connsiteY7" fmla="*/ 44872 h 229214"/>
                <a:gd name="connsiteX8" fmla="*/ 43622 w 383037"/>
                <a:gd name="connsiteY8" fmla="*/ 45465 h 229214"/>
                <a:gd name="connsiteX9" fmla="*/ 42317 w 383037"/>
                <a:gd name="connsiteY9" fmla="*/ 46748 h 229214"/>
                <a:gd name="connsiteX10" fmla="*/ 43050 w 383037"/>
                <a:gd name="connsiteY10" fmla="*/ 44872 h 229214"/>
                <a:gd name="connsiteX11" fmla="*/ 119491 w 383037"/>
                <a:gd name="connsiteY11" fmla="*/ 156 h 229214"/>
                <a:gd name="connsiteX12" fmla="*/ 235609 w 383037"/>
                <a:gd name="connsiteY12" fmla="*/ 78164 h 229214"/>
                <a:gd name="connsiteX13" fmla="*/ 383037 w 383037"/>
                <a:gd name="connsiteY13" fmla="*/ 199141 h 229214"/>
                <a:gd name="connsiteX14" fmla="*/ 241744 w 383037"/>
                <a:gd name="connsiteY14" fmla="*/ 96023 h 229214"/>
                <a:gd name="connsiteX15" fmla="*/ 194422 w 383037"/>
                <a:gd name="connsiteY15" fmla="*/ 229214 h 229214"/>
                <a:gd name="connsiteX16" fmla="*/ 163969 w 383037"/>
                <a:gd name="connsiteY16" fmla="*/ 185785 h 229214"/>
                <a:gd name="connsiteX17" fmla="*/ 133115 w 383037"/>
                <a:gd name="connsiteY17" fmla="*/ 129687 h 229214"/>
                <a:gd name="connsiteX18" fmla="*/ 43622 w 383037"/>
                <a:gd name="connsiteY18" fmla="*/ 45465 h 229214"/>
                <a:gd name="connsiteX19" fmla="*/ 119491 w 383037"/>
                <a:gd name="connsiteY19" fmla="*/ 156 h 229214"/>
                <a:gd name="connsiteX0" fmla="*/ 2108 w 383037"/>
                <a:gd name="connsiteY0" fmla="*/ 149625 h 229214"/>
                <a:gd name="connsiteX1" fmla="*/ 652 w 383037"/>
                <a:gd name="connsiteY1" fmla="*/ 153353 h 229214"/>
                <a:gd name="connsiteX2" fmla="*/ 0 w 383037"/>
                <a:gd name="connsiteY2" fmla="*/ 150654 h 229214"/>
                <a:gd name="connsiteX3" fmla="*/ 2108 w 383037"/>
                <a:gd name="connsiteY3" fmla="*/ 149625 h 229214"/>
                <a:gd name="connsiteX4" fmla="*/ 43050 w 383037"/>
                <a:gd name="connsiteY4" fmla="*/ 44872 h 229214"/>
                <a:gd name="connsiteX5" fmla="*/ 43622 w 383037"/>
                <a:gd name="connsiteY5" fmla="*/ 45465 h 229214"/>
                <a:gd name="connsiteX6" fmla="*/ 42317 w 383037"/>
                <a:gd name="connsiteY6" fmla="*/ 46748 h 229214"/>
                <a:gd name="connsiteX7" fmla="*/ 43050 w 383037"/>
                <a:gd name="connsiteY7" fmla="*/ 44872 h 229214"/>
                <a:gd name="connsiteX8" fmla="*/ 119491 w 383037"/>
                <a:gd name="connsiteY8" fmla="*/ 156 h 229214"/>
                <a:gd name="connsiteX9" fmla="*/ 235609 w 383037"/>
                <a:gd name="connsiteY9" fmla="*/ 78164 h 229214"/>
                <a:gd name="connsiteX10" fmla="*/ 383037 w 383037"/>
                <a:gd name="connsiteY10" fmla="*/ 199141 h 229214"/>
                <a:gd name="connsiteX11" fmla="*/ 241744 w 383037"/>
                <a:gd name="connsiteY11" fmla="*/ 96023 h 229214"/>
                <a:gd name="connsiteX12" fmla="*/ 194422 w 383037"/>
                <a:gd name="connsiteY12" fmla="*/ 229214 h 229214"/>
                <a:gd name="connsiteX13" fmla="*/ 163969 w 383037"/>
                <a:gd name="connsiteY13" fmla="*/ 185785 h 229214"/>
                <a:gd name="connsiteX14" fmla="*/ 133115 w 383037"/>
                <a:gd name="connsiteY14" fmla="*/ 129687 h 229214"/>
                <a:gd name="connsiteX15" fmla="*/ 43622 w 383037"/>
                <a:gd name="connsiteY15" fmla="*/ 45465 h 229214"/>
                <a:gd name="connsiteX16" fmla="*/ 119491 w 383037"/>
                <a:gd name="connsiteY16" fmla="*/ 156 h 229214"/>
                <a:gd name="connsiteX0" fmla="*/ 0 w 383037"/>
                <a:gd name="connsiteY0" fmla="*/ 150654 h 229214"/>
                <a:gd name="connsiteX1" fmla="*/ 652 w 383037"/>
                <a:gd name="connsiteY1" fmla="*/ 153353 h 229214"/>
                <a:gd name="connsiteX2" fmla="*/ 0 w 383037"/>
                <a:gd name="connsiteY2" fmla="*/ 150654 h 229214"/>
                <a:gd name="connsiteX3" fmla="*/ 43050 w 383037"/>
                <a:gd name="connsiteY3" fmla="*/ 44872 h 229214"/>
                <a:gd name="connsiteX4" fmla="*/ 43622 w 383037"/>
                <a:gd name="connsiteY4" fmla="*/ 45465 h 229214"/>
                <a:gd name="connsiteX5" fmla="*/ 42317 w 383037"/>
                <a:gd name="connsiteY5" fmla="*/ 46748 h 229214"/>
                <a:gd name="connsiteX6" fmla="*/ 43050 w 383037"/>
                <a:gd name="connsiteY6" fmla="*/ 44872 h 229214"/>
                <a:gd name="connsiteX7" fmla="*/ 119491 w 383037"/>
                <a:gd name="connsiteY7" fmla="*/ 156 h 229214"/>
                <a:gd name="connsiteX8" fmla="*/ 235609 w 383037"/>
                <a:gd name="connsiteY8" fmla="*/ 78164 h 229214"/>
                <a:gd name="connsiteX9" fmla="*/ 383037 w 383037"/>
                <a:gd name="connsiteY9" fmla="*/ 199141 h 229214"/>
                <a:gd name="connsiteX10" fmla="*/ 241744 w 383037"/>
                <a:gd name="connsiteY10" fmla="*/ 96023 h 229214"/>
                <a:gd name="connsiteX11" fmla="*/ 194422 w 383037"/>
                <a:gd name="connsiteY11" fmla="*/ 229214 h 229214"/>
                <a:gd name="connsiteX12" fmla="*/ 163969 w 383037"/>
                <a:gd name="connsiteY12" fmla="*/ 185785 h 229214"/>
                <a:gd name="connsiteX13" fmla="*/ 133115 w 383037"/>
                <a:gd name="connsiteY13" fmla="*/ 129687 h 229214"/>
                <a:gd name="connsiteX14" fmla="*/ 43622 w 383037"/>
                <a:gd name="connsiteY14" fmla="*/ 45465 h 229214"/>
                <a:gd name="connsiteX15" fmla="*/ 119491 w 383037"/>
                <a:gd name="connsiteY15" fmla="*/ 156 h 229214"/>
                <a:gd name="connsiteX0" fmla="*/ 733 w 340720"/>
                <a:gd name="connsiteY0" fmla="*/ 44872 h 229214"/>
                <a:gd name="connsiteX1" fmla="*/ 1305 w 340720"/>
                <a:gd name="connsiteY1" fmla="*/ 45465 h 229214"/>
                <a:gd name="connsiteX2" fmla="*/ 0 w 340720"/>
                <a:gd name="connsiteY2" fmla="*/ 46748 h 229214"/>
                <a:gd name="connsiteX3" fmla="*/ 733 w 340720"/>
                <a:gd name="connsiteY3" fmla="*/ 44872 h 229214"/>
                <a:gd name="connsiteX4" fmla="*/ 77174 w 340720"/>
                <a:gd name="connsiteY4" fmla="*/ 156 h 229214"/>
                <a:gd name="connsiteX5" fmla="*/ 193292 w 340720"/>
                <a:gd name="connsiteY5" fmla="*/ 78164 h 229214"/>
                <a:gd name="connsiteX6" fmla="*/ 340720 w 340720"/>
                <a:gd name="connsiteY6" fmla="*/ 199141 h 229214"/>
                <a:gd name="connsiteX7" fmla="*/ 199427 w 340720"/>
                <a:gd name="connsiteY7" fmla="*/ 96023 h 229214"/>
                <a:gd name="connsiteX8" fmla="*/ 152105 w 340720"/>
                <a:gd name="connsiteY8" fmla="*/ 229214 h 229214"/>
                <a:gd name="connsiteX9" fmla="*/ 121652 w 340720"/>
                <a:gd name="connsiteY9" fmla="*/ 185785 h 229214"/>
                <a:gd name="connsiteX10" fmla="*/ 90798 w 340720"/>
                <a:gd name="connsiteY10" fmla="*/ 129687 h 229214"/>
                <a:gd name="connsiteX11" fmla="*/ 1305 w 340720"/>
                <a:gd name="connsiteY11" fmla="*/ 45465 h 229214"/>
                <a:gd name="connsiteX12" fmla="*/ 77174 w 340720"/>
                <a:gd name="connsiteY12" fmla="*/ 156 h 229214"/>
                <a:gd name="connsiteX0" fmla="*/ 9732 w 349719"/>
                <a:gd name="connsiteY0" fmla="*/ 44872 h 229214"/>
                <a:gd name="connsiteX1" fmla="*/ 10304 w 349719"/>
                <a:gd name="connsiteY1" fmla="*/ 45465 h 229214"/>
                <a:gd name="connsiteX2" fmla="*/ 8999 w 349719"/>
                <a:gd name="connsiteY2" fmla="*/ 46748 h 229214"/>
                <a:gd name="connsiteX3" fmla="*/ 9732 w 349719"/>
                <a:gd name="connsiteY3" fmla="*/ 44872 h 229214"/>
                <a:gd name="connsiteX4" fmla="*/ 86173 w 349719"/>
                <a:gd name="connsiteY4" fmla="*/ 156 h 229214"/>
                <a:gd name="connsiteX5" fmla="*/ 202291 w 349719"/>
                <a:gd name="connsiteY5" fmla="*/ 78164 h 229214"/>
                <a:gd name="connsiteX6" fmla="*/ 349719 w 349719"/>
                <a:gd name="connsiteY6" fmla="*/ 199141 h 229214"/>
                <a:gd name="connsiteX7" fmla="*/ 208426 w 349719"/>
                <a:gd name="connsiteY7" fmla="*/ 96023 h 229214"/>
                <a:gd name="connsiteX8" fmla="*/ 161104 w 349719"/>
                <a:gd name="connsiteY8" fmla="*/ 229214 h 229214"/>
                <a:gd name="connsiteX9" fmla="*/ 130651 w 349719"/>
                <a:gd name="connsiteY9" fmla="*/ 185785 h 229214"/>
                <a:gd name="connsiteX10" fmla="*/ 99797 w 349719"/>
                <a:gd name="connsiteY10" fmla="*/ 129687 h 229214"/>
                <a:gd name="connsiteX11" fmla="*/ 0 w 349719"/>
                <a:gd name="connsiteY11" fmla="*/ 58344 h 229214"/>
                <a:gd name="connsiteX12" fmla="*/ 86173 w 349719"/>
                <a:gd name="connsiteY12" fmla="*/ 156 h 229214"/>
                <a:gd name="connsiteX0" fmla="*/ 9732 w 349719"/>
                <a:gd name="connsiteY0" fmla="*/ 44872 h 229214"/>
                <a:gd name="connsiteX1" fmla="*/ 10304 w 349719"/>
                <a:gd name="connsiteY1" fmla="*/ 45465 h 229214"/>
                <a:gd name="connsiteX2" fmla="*/ 8999 w 349719"/>
                <a:gd name="connsiteY2" fmla="*/ 46748 h 229214"/>
                <a:gd name="connsiteX3" fmla="*/ 9732 w 349719"/>
                <a:gd name="connsiteY3" fmla="*/ 44872 h 229214"/>
                <a:gd name="connsiteX4" fmla="*/ 86173 w 349719"/>
                <a:gd name="connsiteY4" fmla="*/ 156 h 229214"/>
                <a:gd name="connsiteX5" fmla="*/ 202291 w 349719"/>
                <a:gd name="connsiteY5" fmla="*/ 78164 h 229214"/>
                <a:gd name="connsiteX6" fmla="*/ 349719 w 349719"/>
                <a:gd name="connsiteY6" fmla="*/ 199141 h 229214"/>
                <a:gd name="connsiteX7" fmla="*/ 208426 w 349719"/>
                <a:gd name="connsiteY7" fmla="*/ 96023 h 229214"/>
                <a:gd name="connsiteX8" fmla="*/ 161104 w 349719"/>
                <a:gd name="connsiteY8" fmla="*/ 229214 h 229214"/>
                <a:gd name="connsiteX9" fmla="*/ 130651 w 349719"/>
                <a:gd name="connsiteY9" fmla="*/ 185785 h 229214"/>
                <a:gd name="connsiteX10" fmla="*/ 99797 w 349719"/>
                <a:gd name="connsiteY10" fmla="*/ 129687 h 229214"/>
                <a:gd name="connsiteX11" fmla="*/ 0 w 349719"/>
                <a:gd name="connsiteY11" fmla="*/ 58344 h 229214"/>
                <a:gd name="connsiteX12" fmla="*/ 86173 w 349719"/>
                <a:gd name="connsiteY12" fmla="*/ 156 h 229214"/>
                <a:gd name="connsiteX0" fmla="*/ 8999 w 349719"/>
                <a:gd name="connsiteY0" fmla="*/ 46748 h 229214"/>
                <a:gd name="connsiteX1" fmla="*/ 10304 w 349719"/>
                <a:gd name="connsiteY1" fmla="*/ 45465 h 229214"/>
                <a:gd name="connsiteX2" fmla="*/ 8999 w 349719"/>
                <a:gd name="connsiteY2" fmla="*/ 46748 h 229214"/>
                <a:gd name="connsiteX3" fmla="*/ 86173 w 349719"/>
                <a:gd name="connsiteY3" fmla="*/ 156 h 229214"/>
                <a:gd name="connsiteX4" fmla="*/ 202291 w 349719"/>
                <a:gd name="connsiteY4" fmla="*/ 78164 h 229214"/>
                <a:gd name="connsiteX5" fmla="*/ 349719 w 349719"/>
                <a:gd name="connsiteY5" fmla="*/ 199141 h 229214"/>
                <a:gd name="connsiteX6" fmla="*/ 208426 w 349719"/>
                <a:gd name="connsiteY6" fmla="*/ 96023 h 229214"/>
                <a:gd name="connsiteX7" fmla="*/ 161104 w 349719"/>
                <a:gd name="connsiteY7" fmla="*/ 229214 h 229214"/>
                <a:gd name="connsiteX8" fmla="*/ 130651 w 349719"/>
                <a:gd name="connsiteY8" fmla="*/ 185785 h 229214"/>
                <a:gd name="connsiteX9" fmla="*/ 99797 w 349719"/>
                <a:gd name="connsiteY9" fmla="*/ 129687 h 229214"/>
                <a:gd name="connsiteX10" fmla="*/ 0 w 349719"/>
                <a:gd name="connsiteY10" fmla="*/ 58344 h 229214"/>
                <a:gd name="connsiteX11" fmla="*/ 86173 w 349719"/>
                <a:gd name="connsiteY11" fmla="*/ 156 h 229214"/>
                <a:gd name="connsiteX0" fmla="*/ 86173 w 349719"/>
                <a:gd name="connsiteY0" fmla="*/ 156 h 229214"/>
                <a:gd name="connsiteX1" fmla="*/ 202291 w 349719"/>
                <a:gd name="connsiteY1" fmla="*/ 78164 h 229214"/>
                <a:gd name="connsiteX2" fmla="*/ 349719 w 349719"/>
                <a:gd name="connsiteY2" fmla="*/ 199141 h 229214"/>
                <a:gd name="connsiteX3" fmla="*/ 208426 w 349719"/>
                <a:gd name="connsiteY3" fmla="*/ 96023 h 229214"/>
                <a:gd name="connsiteX4" fmla="*/ 161104 w 349719"/>
                <a:gd name="connsiteY4" fmla="*/ 229214 h 229214"/>
                <a:gd name="connsiteX5" fmla="*/ 130651 w 349719"/>
                <a:gd name="connsiteY5" fmla="*/ 185785 h 229214"/>
                <a:gd name="connsiteX6" fmla="*/ 99797 w 349719"/>
                <a:gd name="connsiteY6" fmla="*/ 129687 h 229214"/>
                <a:gd name="connsiteX7" fmla="*/ 0 w 349719"/>
                <a:gd name="connsiteY7" fmla="*/ 58344 h 229214"/>
                <a:gd name="connsiteX8" fmla="*/ 86173 w 349719"/>
                <a:gd name="connsiteY8" fmla="*/ 156 h 229214"/>
                <a:gd name="connsiteX0" fmla="*/ 6126 w 269672"/>
                <a:gd name="connsiteY0" fmla="*/ 156 h 229214"/>
                <a:gd name="connsiteX1" fmla="*/ 122244 w 269672"/>
                <a:gd name="connsiteY1" fmla="*/ 78164 h 229214"/>
                <a:gd name="connsiteX2" fmla="*/ 269672 w 269672"/>
                <a:gd name="connsiteY2" fmla="*/ 199141 h 229214"/>
                <a:gd name="connsiteX3" fmla="*/ 128379 w 269672"/>
                <a:gd name="connsiteY3" fmla="*/ 96023 h 229214"/>
                <a:gd name="connsiteX4" fmla="*/ 81057 w 269672"/>
                <a:gd name="connsiteY4" fmla="*/ 229214 h 229214"/>
                <a:gd name="connsiteX5" fmla="*/ 50604 w 269672"/>
                <a:gd name="connsiteY5" fmla="*/ 185785 h 229214"/>
                <a:gd name="connsiteX6" fmla="*/ 19750 w 269672"/>
                <a:gd name="connsiteY6" fmla="*/ 129687 h 229214"/>
                <a:gd name="connsiteX7" fmla="*/ 6126 w 269672"/>
                <a:gd name="connsiteY7" fmla="*/ 156 h 229214"/>
                <a:gd name="connsiteX0" fmla="*/ 0 w 263546"/>
                <a:gd name="connsiteY0" fmla="*/ 156 h 229214"/>
                <a:gd name="connsiteX1" fmla="*/ 116118 w 263546"/>
                <a:gd name="connsiteY1" fmla="*/ 78164 h 229214"/>
                <a:gd name="connsiteX2" fmla="*/ 263546 w 263546"/>
                <a:gd name="connsiteY2" fmla="*/ 199141 h 229214"/>
                <a:gd name="connsiteX3" fmla="*/ 122253 w 263546"/>
                <a:gd name="connsiteY3" fmla="*/ 96023 h 229214"/>
                <a:gd name="connsiteX4" fmla="*/ 74931 w 263546"/>
                <a:gd name="connsiteY4" fmla="*/ 229214 h 229214"/>
                <a:gd name="connsiteX5" fmla="*/ 44478 w 263546"/>
                <a:gd name="connsiteY5" fmla="*/ 185785 h 229214"/>
                <a:gd name="connsiteX6" fmla="*/ 13624 w 263546"/>
                <a:gd name="connsiteY6" fmla="*/ 129687 h 229214"/>
                <a:gd name="connsiteX7" fmla="*/ 0 w 263546"/>
                <a:gd name="connsiteY7" fmla="*/ 156 h 229214"/>
                <a:gd name="connsiteX0" fmla="*/ 5935 w 269481"/>
                <a:gd name="connsiteY0" fmla="*/ 156 h 229214"/>
                <a:gd name="connsiteX1" fmla="*/ 122053 w 269481"/>
                <a:gd name="connsiteY1" fmla="*/ 78164 h 229214"/>
                <a:gd name="connsiteX2" fmla="*/ 269481 w 269481"/>
                <a:gd name="connsiteY2" fmla="*/ 199141 h 229214"/>
                <a:gd name="connsiteX3" fmla="*/ 128188 w 269481"/>
                <a:gd name="connsiteY3" fmla="*/ 96023 h 229214"/>
                <a:gd name="connsiteX4" fmla="*/ 80866 w 269481"/>
                <a:gd name="connsiteY4" fmla="*/ 229214 h 229214"/>
                <a:gd name="connsiteX5" fmla="*/ 50413 w 269481"/>
                <a:gd name="connsiteY5" fmla="*/ 185785 h 229214"/>
                <a:gd name="connsiteX6" fmla="*/ 19559 w 269481"/>
                <a:gd name="connsiteY6" fmla="*/ 129687 h 229214"/>
                <a:gd name="connsiteX7" fmla="*/ 17188 w 269481"/>
                <a:gd name="connsiteY7" fmla="*/ 108340 h 229214"/>
                <a:gd name="connsiteX8" fmla="*/ 5935 w 269481"/>
                <a:gd name="connsiteY8" fmla="*/ 156 h 229214"/>
                <a:gd name="connsiteX0" fmla="*/ 8211 w 271757"/>
                <a:gd name="connsiteY0" fmla="*/ 156 h 229214"/>
                <a:gd name="connsiteX1" fmla="*/ 124329 w 271757"/>
                <a:gd name="connsiteY1" fmla="*/ 78164 h 229214"/>
                <a:gd name="connsiteX2" fmla="*/ 271757 w 271757"/>
                <a:gd name="connsiteY2" fmla="*/ 199141 h 229214"/>
                <a:gd name="connsiteX3" fmla="*/ 130464 w 271757"/>
                <a:gd name="connsiteY3" fmla="*/ 96023 h 229214"/>
                <a:gd name="connsiteX4" fmla="*/ 83142 w 271757"/>
                <a:gd name="connsiteY4" fmla="*/ 229214 h 229214"/>
                <a:gd name="connsiteX5" fmla="*/ 52689 w 271757"/>
                <a:gd name="connsiteY5" fmla="*/ 185785 h 229214"/>
                <a:gd name="connsiteX6" fmla="*/ 21835 w 271757"/>
                <a:gd name="connsiteY6" fmla="*/ 129687 h 229214"/>
                <a:gd name="connsiteX7" fmla="*/ 8510 w 271757"/>
                <a:gd name="connsiteY7" fmla="*/ 120859 h 229214"/>
                <a:gd name="connsiteX8" fmla="*/ 8211 w 271757"/>
                <a:gd name="connsiteY8" fmla="*/ 156 h 229214"/>
                <a:gd name="connsiteX0" fmla="*/ 8211 w 271757"/>
                <a:gd name="connsiteY0" fmla="*/ 156 h 229214"/>
                <a:gd name="connsiteX1" fmla="*/ 124329 w 271757"/>
                <a:gd name="connsiteY1" fmla="*/ 78164 h 229214"/>
                <a:gd name="connsiteX2" fmla="*/ 271757 w 271757"/>
                <a:gd name="connsiteY2" fmla="*/ 199141 h 229214"/>
                <a:gd name="connsiteX3" fmla="*/ 130464 w 271757"/>
                <a:gd name="connsiteY3" fmla="*/ 96023 h 229214"/>
                <a:gd name="connsiteX4" fmla="*/ 83142 w 271757"/>
                <a:gd name="connsiteY4" fmla="*/ 229214 h 229214"/>
                <a:gd name="connsiteX5" fmla="*/ 52689 w 271757"/>
                <a:gd name="connsiteY5" fmla="*/ 185785 h 229214"/>
                <a:gd name="connsiteX6" fmla="*/ 21835 w 271757"/>
                <a:gd name="connsiteY6" fmla="*/ 129687 h 229214"/>
                <a:gd name="connsiteX7" fmla="*/ 8510 w 271757"/>
                <a:gd name="connsiteY7" fmla="*/ 120859 h 229214"/>
                <a:gd name="connsiteX8" fmla="*/ 8211 w 271757"/>
                <a:gd name="connsiteY8" fmla="*/ 156 h 229214"/>
                <a:gd name="connsiteX0" fmla="*/ 2023 w 265569"/>
                <a:gd name="connsiteY0" fmla="*/ 156 h 229214"/>
                <a:gd name="connsiteX1" fmla="*/ 118141 w 265569"/>
                <a:gd name="connsiteY1" fmla="*/ 78164 h 229214"/>
                <a:gd name="connsiteX2" fmla="*/ 265569 w 265569"/>
                <a:gd name="connsiteY2" fmla="*/ 199141 h 229214"/>
                <a:gd name="connsiteX3" fmla="*/ 124276 w 265569"/>
                <a:gd name="connsiteY3" fmla="*/ 96023 h 229214"/>
                <a:gd name="connsiteX4" fmla="*/ 76954 w 265569"/>
                <a:gd name="connsiteY4" fmla="*/ 229214 h 229214"/>
                <a:gd name="connsiteX5" fmla="*/ 46501 w 265569"/>
                <a:gd name="connsiteY5" fmla="*/ 185785 h 229214"/>
                <a:gd name="connsiteX6" fmla="*/ 15647 w 265569"/>
                <a:gd name="connsiteY6" fmla="*/ 129687 h 229214"/>
                <a:gd name="connsiteX7" fmla="*/ 2322 w 265569"/>
                <a:gd name="connsiteY7" fmla="*/ 120859 h 229214"/>
                <a:gd name="connsiteX8" fmla="*/ 2023 w 265569"/>
                <a:gd name="connsiteY8" fmla="*/ 156 h 229214"/>
                <a:gd name="connsiteX0" fmla="*/ 529 w 276594"/>
                <a:gd name="connsiteY0" fmla="*/ 171 h 226099"/>
                <a:gd name="connsiteX1" fmla="*/ 129166 w 276594"/>
                <a:gd name="connsiteY1" fmla="*/ 75049 h 226099"/>
                <a:gd name="connsiteX2" fmla="*/ 276594 w 276594"/>
                <a:gd name="connsiteY2" fmla="*/ 196026 h 226099"/>
                <a:gd name="connsiteX3" fmla="*/ 135301 w 276594"/>
                <a:gd name="connsiteY3" fmla="*/ 92908 h 226099"/>
                <a:gd name="connsiteX4" fmla="*/ 87979 w 276594"/>
                <a:gd name="connsiteY4" fmla="*/ 226099 h 226099"/>
                <a:gd name="connsiteX5" fmla="*/ 57526 w 276594"/>
                <a:gd name="connsiteY5" fmla="*/ 182670 h 226099"/>
                <a:gd name="connsiteX6" fmla="*/ 26672 w 276594"/>
                <a:gd name="connsiteY6" fmla="*/ 126572 h 226099"/>
                <a:gd name="connsiteX7" fmla="*/ 13347 w 276594"/>
                <a:gd name="connsiteY7" fmla="*/ 117744 h 226099"/>
                <a:gd name="connsiteX8" fmla="*/ 529 w 276594"/>
                <a:gd name="connsiteY8" fmla="*/ 171 h 226099"/>
                <a:gd name="connsiteX0" fmla="*/ 529 w 276594"/>
                <a:gd name="connsiteY0" fmla="*/ 662 h 226590"/>
                <a:gd name="connsiteX1" fmla="*/ 129166 w 276594"/>
                <a:gd name="connsiteY1" fmla="*/ 75540 h 226590"/>
                <a:gd name="connsiteX2" fmla="*/ 276594 w 276594"/>
                <a:gd name="connsiteY2" fmla="*/ 196517 h 226590"/>
                <a:gd name="connsiteX3" fmla="*/ 135301 w 276594"/>
                <a:gd name="connsiteY3" fmla="*/ 93399 h 226590"/>
                <a:gd name="connsiteX4" fmla="*/ 87979 w 276594"/>
                <a:gd name="connsiteY4" fmla="*/ 226590 h 226590"/>
                <a:gd name="connsiteX5" fmla="*/ 57526 w 276594"/>
                <a:gd name="connsiteY5" fmla="*/ 183161 h 226590"/>
                <a:gd name="connsiteX6" fmla="*/ 26672 w 276594"/>
                <a:gd name="connsiteY6" fmla="*/ 127063 h 226590"/>
                <a:gd name="connsiteX7" fmla="*/ 13347 w 276594"/>
                <a:gd name="connsiteY7" fmla="*/ 118235 h 226590"/>
                <a:gd name="connsiteX8" fmla="*/ 529 w 276594"/>
                <a:gd name="connsiteY8" fmla="*/ 662 h 226590"/>
                <a:gd name="connsiteX0" fmla="*/ 653 w 276718"/>
                <a:gd name="connsiteY0" fmla="*/ 662 h 226590"/>
                <a:gd name="connsiteX1" fmla="*/ 129290 w 276718"/>
                <a:gd name="connsiteY1" fmla="*/ 75540 h 226590"/>
                <a:gd name="connsiteX2" fmla="*/ 276718 w 276718"/>
                <a:gd name="connsiteY2" fmla="*/ 196517 h 226590"/>
                <a:gd name="connsiteX3" fmla="*/ 135425 w 276718"/>
                <a:gd name="connsiteY3" fmla="*/ 93399 h 226590"/>
                <a:gd name="connsiteX4" fmla="*/ 88103 w 276718"/>
                <a:gd name="connsiteY4" fmla="*/ 226590 h 226590"/>
                <a:gd name="connsiteX5" fmla="*/ 57650 w 276718"/>
                <a:gd name="connsiteY5" fmla="*/ 183161 h 226590"/>
                <a:gd name="connsiteX6" fmla="*/ 26796 w 276718"/>
                <a:gd name="connsiteY6" fmla="*/ 127063 h 226590"/>
                <a:gd name="connsiteX7" fmla="*/ 10341 w 276718"/>
                <a:gd name="connsiteY7" fmla="*/ 115105 h 226590"/>
                <a:gd name="connsiteX8" fmla="*/ 653 w 276718"/>
                <a:gd name="connsiteY8" fmla="*/ 662 h 226590"/>
                <a:gd name="connsiteX0" fmla="*/ 653 w 276718"/>
                <a:gd name="connsiteY0" fmla="*/ 662 h 226590"/>
                <a:gd name="connsiteX1" fmla="*/ 129290 w 276718"/>
                <a:gd name="connsiteY1" fmla="*/ 75540 h 226590"/>
                <a:gd name="connsiteX2" fmla="*/ 276718 w 276718"/>
                <a:gd name="connsiteY2" fmla="*/ 196517 h 226590"/>
                <a:gd name="connsiteX3" fmla="*/ 135425 w 276718"/>
                <a:gd name="connsiteY3" fmla="*/ 93399 h 226590"/>
                <a:gd name="connsiteX4" fmla="*/ 88103 w 276718"/>
                <a:gd name="connsiteY4" fmla="*/ 226590 h 226590"/>
                <a:gd name="connsiteX5" fmla="*/ 57650 w 276718"/>
                <a:gd name="connsiteY5" fmla="*/ 183161 h 226590"/>
                <a:gd name="connsiteX6" fmla="*/ 26796 w 276718"/>
                <a:gd name="connsiteY6" fmla="*/ 127063 h 226590"/>
                <a:gd name="connsiteX7" fmla="*/ 10341 w 276718"/>
                <a:gd name="connsiteY7" fmla="*/ 115105 h 226590"/>
                <a:gd name="connsiteX8" fmla="*/ 653 w 276718"/>
                <a:gd name="connsiteY8" fmla="*/ 662 h 226590"/>
                <a:gd name="connsiteX0" fmla="*/ 653 w 276718"/>
                <a:gd name="connsiteY0" fmla="*/ 1600 h 227528"/>
                <a:gd name="connsiteX1" fmla="*/ 129290 w 276718"/>
                <a:gd name="connsiteY1" fmla="*/ 76478 h 227528"/>
                <a:gd name="connsiteX2" fmla="*/ 276718 w 276718"/>
                <a:gd name="connsiteY2" fmla="*/ 197455 h 227528"/>
                <a:gd name="connsiteX3" fmla="*/ 135425 w 276718"/>
                <a:gd name="connsiteY3" fmla="*/ 94337 h 227528"/>
                <a:gd name="connsiteX4" fmla="*/ 88103 w 276718"/>
                <a:gd name="connsiteY4" fmla="*/ 227528 h 227528"/>
                <a:gd name="connsiteX5" fmla="*/ 57650 w 276718"/>
                <a:gd name="connsiteY5" fmla="*/ 184099 h 227528"/>
                <a:gd name="connsiteX6" fmla="*/ 26796 w 276718"/>
                <a:gd name="connsiteY6" fmla="*/ 128001 h 227528"/>
                <a:gd name="connsiteX7" fmla="*/ 10341 w 276718"/>
                <a:gd name="connsiteY7" fmla="*/ 116043 h 227528"/>
                <a:gd name="connsiteX8" fmla="*/ 653 w 276718"/>
                <a:gd name="connsiteY8" fmla="*/ 1600 h 227528"/>
                <a:gd name="connsiteX0" fmla="*/ 653 w 276718"/>
                <a:gd name="connsiteY0" fmla="*/ 1600 h 227528"/>
                <a:gd name="connsiteX1" fmla="*/ 129290 w 276718"/>
                <a:gd name="connsiteY1" fmla="*/ 76478 h 227528"/>
                <a:gd name="connsiteX2" fmla="*/ 276718 w 276718"/>
                <a:gd name="connsiteY2" fmla="*/ 197455 h 227528"/>
                <a:gd name="connsiteX3" fmla="*/ 135425 w 276718"/>
                <a:gd name="connsiteY3" fmla="*/ 94337 h 227528"/>
                <a:gd name="connsiteX4" fmla="*/ 88103 w 276718"/>
                <a:gd name="connsiteY4" fmla="*/ 227528 h 227528"/>
                <a:gd name="connsiteX5" fmla="*/ 57650 w 276718"/>
                <a:gd name="connsiteY5" fmla="*/ 184099 h 227528"/>
                <a:gd name="connsiteX6" fmla="*/ 26796 w 276718"/>
                <a:gd name="connsiteY6" fmla="*/ 128001 h 227528"/>
                <a:gd name="connsiteX7" fmla="*/ 10341 w 276718"/>
                <a:gd name="connsiteY7" fmla="*/ 113585 h 227528"/>
                <a:gd name="connsiteX8" fmla="*/ 653 w 276718"/>
                <a:gd name="connsiteY8" fmla="*/ 1600 h 227528"/>
                <a:gd name="connsiteX0" fmla="*/ 653 w 276718"/>
                <a:gd name="connsiteY0" fmla="*/ 1600 h 227528"/>
                <a:gd name="connsiteX1" fmla="*/ 129290 w 276718"/>
                <a:gd name="connsiteY1" fmla="*/ 76478 h 227528"/>
                <a:gd name="connsiteX2" fmla="*/ 276718 w 276718"/>
                <a:gd name="connsiteY2" fmla="*/ 197455 h 227528"/>
                <a:gd name="connsiteX3" fmla="*/ 135425 w 276718"/>
                <a:gd name="connsiteY3" fmla="*/ 94337 h 227528"/>
                <a:gd name="connsiteX4" fmla="*/ 88103 w 276718"/>
                <a:gd name="connsiteY4" fmla="*/ 227528 h 227528"/>
                <a:gd name="connsiteX5" fmla="*/ 57650 w 276718"/>
                <a:gd name="connsiteY5" fmla="*/ 184099 h 227528"/>
                <a:gd name="connsiteX6" fmla="*/ 26796 w 276718"/>
                <a:gd name="connsiteY6" fmla="*/ 128001 h 227528"/>
                <a:gd name="connsiteX7" fmla="*/ 10341 w 276718"/>
                <a:gd name="connsiteY7" fmla="*/ 113585 h 227528"/>
                <a:gd name="connsiteX8" fmla="*/ 653 w 276718"/>
                <a:gd name="connsiteY8" fmla="*/ 1600 h 2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718" h="227528">
                  <a:moveTo>
                    <a:pt x="653" y="1600"/>
                  </a:moveTo>
                  <a:cubicBezTo>
                    <a:pt x="58801" y="-8382"/>
                    <a:pt x="108820" y="29736"/>
                    <a:pt x="129290" y="76478"/>
                  </a:cubicBezTo>
                  <a:cubicBezTo>
                    <a:pt x="233833" y="63369"/>
                    <a:pt x="194804" y="216306"/>
                    <a:pt x="276718" y="197455"/>
                  </a:cubicBezTo>
                  <a:cubicBezTo>
                    <a:pt x="117667" y="259234"/>
                    <a:pt x="204492" y="116869"/>
                    <a:pt x="135425" y="94337"/>
                  </a:cubicBezTo>
                  <a:cubicBezTo>
                    <a:pt x="147830" y="133222"/>
                    <a:pt x="132599" y="188711"/>
                    <a:pt x="88103" y="227528"/>
                  </a:cubicBezTo>
                  <a:lnTo>
                    <a:pt x="57650" y="184099"/>
                  </a:lnTo>
                  <a:cubicBezTo>
                    <a:pt x="117488" y="105561"/>
                    <a:pt x="34276" y="83124"/>
                    <a:pt x="26796" y="128001"/>
                  </a:cubicBezTo>
                  <a:cubicBezTo>
                    <a:pt x="26176" y="126566"/>
                    <a:pt x="10899" y="113340"/>
                    <a:pt x="10341" y="113585"/>
                  </a:cubicBezTo>
                  <a:cubicBezTo>
                    <a:pt x="8070" y="91997"/>
                    <a:pt x="-2741" y="370"/>
                    <a:pt x="653" y="1600"/>
                  </a:cubicBezTo>
                  <a:close/>
                </a:path>
              </a:pathLst>
            </a:custGeom>
            <a:solidFill>
              <a:srgbClr val="52201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dirty="0"/>
            </a:p>
          </p:txBody>
        </p:sp>
      </p:grpSp>
      <p:grpSp>
        <p:nvGrpSpPr>
          <p:cNvPr id="17" name="群組 16"/>
          <p:cNvGrpSpPr/>
          <p:nvPr userDrawn="1"/>
        </p:nvGrpSpPr>
        <p:grpSpPr>
          <a:xfrm>
            <a:off x="3890755" y="4411071"/>
            <a:ext cx="879993" cy="1986331"/>
            <a:chOff x="3800745" y="4411071"/>
            <a:chExt cx="879993" cy="1986331"/>
          </a:xfrm>
        </p:grpSpPr>
        <p:grpSp>
          <p:nvGrpSpPr>
            <p:cNvPr id="5" name="群組 4"/>
            <p:cNvGrpSpPr/>
            <p:nvPr userDrawn="1"/>
          </p:nvGrpSpPr>
          <p:grpSpPr>
            <a:xfrm>
              <a:off x="3800745" y="4657568"/>
              <a:ext cx="879993" cy="1739834"/>
              <a:chOff x="3800745" y="4657568"/>
              <a:chExt cx="879993" cy="1739834"/>
            </a:xfrm>
          </p:grpSpPr>
          <p:sp>
            <p:nvSpPr>
              <p:cNvPr id="249" name="手繪多邊形 248"/>
              <p:cNvSpPr/>
              <p:nvPr userDrawn="1"/>
            </p:nvSpPr>
            <p:spPr>
              <a:xfrm rot="21350764" flipH="1">
                <a:off x="3800746" y="4657568"/>
                <a:ext cx="879992" cy="1709129"/>
              </a:xfrm>
              <a:custGeom>
                <a:avLst/>
                <a:gdLst/>
                <a:ahLst/>
                <a:cxnLst/>
                <a:rect l="l" t="t" r="r" b="b"/>
                <a:pathLst>
                  <a:path w="1721038" h="3342615">
                    <a:moveTo>
                      <a:pt x="1386020" y="2703086"/>
                    </a:moveTo>
                    <a:cubicBezTo>
                      <a:pt x="1421428" y="2761314"/>
                      <a:pt x="1460235" y="2818359"/>
                      <a:pt x="1520153" y="2868079"/>
                    </a:cubicBezTo>
                    <a:cubicBezTo>
                      <a:pt x="1520734" y="2867660"/>
                      <a:pt x="1521245" y="2867165"/>
                      <a:pt x="1521755" y="2866668"/>
                    </a:cubicBezTo>
                    <a:lnTo>
                      <a:pt x="1523166" y="2867336"/>
                    </a:lnTo>
                    <a:cubicBezTo>
                      <a:pt x="1523129" y="2866589"/>
                      <a:pt x="1522809" y="2865975"/>
                      <a:pt x="1522483" y="2865364"/>
                    </a:cubicBezTo>
                    <a:cubicBezTo>
                      <a:pt x="1485053" y="2815828"/>
                      <a:pt x="1436886" y="2760055"/>
                      <a:pt x="1386020" y="2703086"/>
                    </a:cubicBezTo>
                    <a:close/>
                    <a:moveTo>
                      <a:pt x="966832" y="2109833"/>
                    </a:moveTo>
                    <a:cubicBezTo>
                      <a:pt x="965350" y="2186217"/>
                      <a:pt x="953538" y="2259606"/>
                      <a:pt x="954419" y="2337258"/>
                    </a:cubicBezTo>
                    <a:lnTo>
                      <a:pt x="946026" y="2338394"/>
                    </a:lnTo>
                    <a:cubicBezTo>
                      <a:pt x="1028748" y="2361531"/>
                      <a:pt x="1093143" y="2390452"/>
                      <a:pt x="1144733" y="2423525"/>
                    </a:cubicBezTo>
                    <a:cubicBezTo>
                      <a:pt x="1118158" y="2389525"/>
                      <a:pt x="1098091" y="2358953"/>
                      <a:pt x="1087218" y="2334087"/>
                    </a:cubicBezTo>
                    <a:cubicBezTo>
                      <a:pt x="1055455" y="2279985"/>
                      <a:pt x="1011641" y="2195718"/>
                      <a:pt x="966832" y="2109833"/>
                    </a:cubicBezTo>
                    <a:close/>
                    <a:moveTo>
                      <a:pt x="1297183" y="367355"/>
                    </a:moveTo>
                    <a:cubicBezTo>
                      <a:pt x="1283278" y="431243"/>
                      <a:pt x="1239595" y="489791"/>
                      <a:pt x="1158903" y="524775"/>
                    </a:cubicBezTo>
                    <a:lnTo>
                      <a:pt x="1131643" y="686959"/>
                    </a:lnTo>
                    <a:cubicBezTo>
                      <a:pt x="1159129" y="714863"/>
                      <a:pt x="1187311" y="745314"/>
                      <a:pt x="1215202" y="777195"/>
                    </a:cubicBezTo>
                    <a:cubicBezTo>
                      <a:pt x="1285914" y="694549"/>
                      <a:pt x="1368922" y="601230"/>
                      <a:pt x="1398724" y="555563"/>
                    </a:cubicBezTo>
                    <a:cubicBezTo>
                      <a:pt x="1367596" y="507199"/>
                      <a:pt x="1331818" y="435993"/>
                      <a:pt x="1297183" y="367355"/>
                    </a:cubicBezTo>
                    <a:close/>
                    <a:moveTo>
                      <a:pt x="1108262" y="1404"/>
                    </a:moveTo>
                    <a:cubicBezTo>
                      <a:pt x="1151439" y="-6750"/>
                      <a:pt x="1209842" y="19290"/>
                      <a:pt x="1268617" y="114130"/>
                    </a:cubicBezTo>
                    <a:cubicBezTo>
                      <a:pt x="1352393" y="264307"/>
                      <a:pt x="1449153" y="328947"/>
                      <a:pt x="1519980" y="564009"/>
                    </a:cubicBezTo>
                    <a:cubicBezTo>
                      <a:pt x="1501314" y="656855"/>
                      <a:pt x="1338703" y="877904"/>
                      <a:pt x="1220717" y="953163"/>
                    </a:cubicBezTo>
                    <a:cubicBezTo>
                      <a:pt x="1185734" y="1018595"/>
                      <a:pt x="1118539" y="1130933"/>
                      <a:pt x="1085760" y="1238222"/>
                    </a:cubicBezTo>
                    <a:lnTo>
                      <a:pt x="1090259" y="1488917"/>
                    </a:lnTo>
                    <a:lnTo>
                      <a:pt x="1097852" y="1482564"/>
                    </a:lnTo>
                    <a:cubicBezTo>
                      <a:pt x="1106995" y="1513764"/>
                      <a:pt x="1156607" y="1650746"/>
                      <a:pt x="1168887" y="1748506"/>
                    </a:cubicBezTo>
                    <a:cubicBezTo>
                      <a:pt x="1227782" y="1934817"/>
                      <a:pt x="1191053" y="2046849"/>
                      <a:pt x="1207197" y="2200285"/>
                    </a:cubicBezTo>
                    <a:lnTo>
                      <a:pt x="1216927" y="2207267"/>
                    </a:lnTo>
                    <a:cubicBezTo>
                      <a:pt x="1227906" y="2211587"/>
                      <a:pt x="1241075" y="2220862"/>
                      <a:pt x="1256850" y="2237970"/>
                    </a:cubicBezTo>
                    <a:cubicBezTo>
                      <a:pt x="1271170" y="2249796"/>
                      <a:pt x="1279971" y="2259988"/>
                      <a:pt x="1284129" y="2268757"/>
                    </a:cubicBezTo>
                    <a:cubicBezTo>
                      <a:pt x="1431988" y="2440033"/>
                      <a:pt x="1486939" y="2605876"/>
                      <a:pt x="1586573" y="2775225"/>
                    </a:cubicBezTo>
                    <a:cubicBezTo>
                      <a:pt x="1609787" y="2804264"/>
                      <a:pt x="1631528" y="2819240"/>
                      <a:pt x="1652089" y="2826247"/>
                    </a:cubicBezTo>
                    <a:cubicBezTo>
                      <a:pt x="1657135" y="2826158"/>
                      <a:pt x="1662608" y="2827302"/>
                      <a:pt x="1668649" y="2829490"/>
                    </a:cubicBezTo>
                    <a:cubicBezTo>
                      <a:pt x="1761992" y="2898216"/>
                      <a:pt x="1702882" y="2992295"/>
                      <a:pt x="1699313" y="3069259"/>
                    </a:cubicBezTo>
                    <a:cubicBezTo>
                      <a:pt x="1699239" y="3152851"/>
                      <a:pt x="1696059" y="3299189"/>
                      <a:pt x="1624650" y="3311406"/>
                    </a:cubicBezTo>
                    <a:cubicBezTo>
                      <a:pt x="1584596" y="3308153"/>
                      <a:pt x="1580895" y="3258888"/>
                      <a:pt x="1575109" y="3201077"/>
                    </a:cubicBezTo>
                    <a:cubicBezTo>
                      <a:pt x="1526118" y="3265465"/>
                      <a:pt x="1517302" y="3377781"/>
                      <a:pt x="1399050" y="3331893"/>
                    </a:cubicBezTo>
                    <a:cubicBezTo>
                      <a:pt x="1351917" y="3274147"/>
                      <a:pt x="1456575" y="3115289"/>
                      <a:pt x="1407635" y="2969740"/>
                    </a:cubicBezTo>
                    <a:lnTo>
                      <a:pt x="1405224" y="2971257"/>
                    </a:lnTo>
                    <a:cubicBezTo>
                      <a:pt x="1405804" y="2967949"/>
                      <a:pt x="1405367" y="2964740"/>
                      <a:pt x="1404862" y="2961517"/>
                    </a:cubicBezTo>
                    <a:cubicBezTo>
                      <a:pt x="1350804" y="2873051"/>
                      <a:pt x="912538" y="2561827"/>
                      <a:pt x="824845" y="2468926"/>
                    </a:cubicBezTo>
                    <a:cubicBezTo>
                      <a:pt x="823203" y="2468627"/>
                      <a:pt x="821793" y="2467837"/>
                      <a:pt x="820361" y="2467018"/>
                    </a:cubicBezTo>
                    <a:lnTo>
                      <a:pt x="813543" y="2454962"/>
                    </a:lnTo>
                    <a:cubicBezTo>
                      <a:pt x="812474" y="2453960"/>
                      <a:pt x="811799" y="2452855"/>
                      <a:pt x="811652" y="2451618"/>
                    </a:cubicBezTo>
                    <a:cubicBezTo>
                      <a:pt x="757632" y="2359058"/>
                      <a:pt x="655625" y="2052917"/>
                      <a:pt x="618880" y="1939110"/>
                    </a:cubicBezTo>
                    <a:cubicBezTo>
                      <a:pt x="617336" y="1938746"/>
                      <a:pt x="616475" y="1937795"/>
                      <a:pt x="615747" y="1936841"/>
                    </a:cubicBezTo>
                    <a:cubicBezTo>
                      <a:pt x="560918" y="1686113"/>
                      <a:pt x="618659" y="1470549"/>
                      <a:pt x="628507" y="1421822"/>
                    </a:cubicBezTo>
                    <a:lnTo>
                      <a:pt x="678477" y="1320655"/>
                    </a:lnTo>
                    <a:lnTo>
                      <a:pt x="696626" y="1069293"/>
                    </a:lnTo>
                    <a:cubicBezTo>
                      <a:pt x="657511" y="1097867"/>
                      <a:pt x="618034" y="1120876"/>
                      <a:pt x="582296" y="1136313"/>
                    </a:cubicBezTo>
                    <a:cubicBezTo>
                      <a:pt x="516110" y="1168627"/>
                      <a:pt x="279048" y="991741"/>
                      <a:pt x="123661" y="918076"/>
                    </a:cubicBezTo>
                    <a:cubicBezTo>
                      <a:pt x="-33968" y="834274"/>
                      <a:pt x="-15791" y="739777"/>
                      <a:pt x="40780" y="704670"/>
                    </a:cubicBezTo>
                    <a:cubicBezTo>
                      <a:pt x="32982" y="711698"/>
                      <a:pt x="26743" y="720294"/>
                      <a:pt x="22469" y="729965"/>
                    </a:cubicBezTo>
                    <a:cubicBezTo>
                      <a:pt x="27340" y="719446"/>
                      <a:pt x="34549" y="710235"/>
                      <a:pt x="43761" y="703245"/>
                    </a:cubicBezTo>
                    <a:cubicBezTo>
                      <a:pt x="99251" y="670603"/>
                      <a:pt x="188637" y="694797"/>
                      <a:pt x="187524" y="838474"/>
                    </a:cubicBezTo>
                    <a:cubicBezTo>
                      <a:pt x="316379" y="885653"/>
                      <a:pt x="471042" y="920957"/>
                      <a:pt x="574089" y="980012"/>
                    </a:cubicBezTo>
                    <a:cubicBezTo>
                      <a:pt x="660541" y="897713"/>
                      <a:pt x="886835" y="675234"/>
                      <a:pt x="931008" y="699355"/>
                    </a:cubicBezTo>
                    <a:lnTo>
                      <a:pt x="940553" y="701438"/>
                    </a:lnTo>
                    <a:lnTo>
                      <a:pt x="971450" y="680792"/>
                    </a:lnTo>
                    <a:lnTo>
                      <a:pt x="968780" y="517178"/>
                    </a:lnTo>
                    <a:lnTo>
                      <a:pt x="824149" y="405262"/>
                    </a:lnTo>
                    <a:lnTo>
                      <a:pt x="842853" y="265168"/>
                    </a:lnTo>
                    <a:cubicBezTo>
                      <a:pt x="960196" y="268284"/>
                      <a:pt x="896128" y="175725"/>
                      <a:pt x="963602" y="123958"/>
                    </a:cubicBezTo>
                    <a:cubicBezTo>
                      <a:pt x="989967" y="104740"/>
                      <a:pt x="1015861" y="91640"/>
                      <a:pt x="1041322" y="85223"/>
                    </a:cubicBezTo>
                    <a:lnTo>
                      <a:pt x="1048974" y="48606"/>
                    </a:lnTo>
                    <a:cubicBezTo>
                      <a:pt x="1055339" y="38953"/>
                      <a:pt x="1064054" y="31151"/>
                      <a:pt x="1074228" y="25595"/>
                    </a:cubicBezTo>
                    <a:cubicBezTo>
                      <a:pt x="1064860" y="30499"/>
                      <a:pt x="1056695" y="37292"/>
                      <a:pt x="1050198" y="45538"/>
                    </a:cubicBezTo>
                    <a:cubicBezTo>
                      <a:pt x="1061932" y="23500"/>
                      <a:pt x="1082356" y="6297"/>
                      <a:pt x="1108262" y="1404"/>
                    </a:cubicBezTo>
                    <a:close/>
                  </a:path>
                </a:pathLst>
              </a:custGeom>
              <a:solidFill>
                <a:srgbClr val="F5D0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250" name="手繪多邊形 249"/>
              <p:cNvSpPr/>
              <p:nvPr userDrawn="1"/>
            </p:nvSpPr>
            <p:spPr>
              <a:xfrm rot="21350764" flipH="1">
                <a:off x="3800745" y="4660303"/>
                <a:ext cx="879992" cy="1709129"/>
              </a:xfrm>
              <a:custGeom>
                <a:avLst/>
                <a:gdLst/>
                <a:ahLst/>
                <a:cxnLst/>
                <a:rect l="l" t="t" r="r" b="b"/>
                <a:pathLst>
                  <a:path w="1721038" h="3342615">
                    <a:moveTo>
                      <a:pt x="1386020" y="2703086"/>
                    </a:moveTo>
                    <a:cubicBezTo>
                      <a:pt x="1421428" y="2761314"/>
                      <a:pt x="1460235" y="2818359"/>
                      <a:pt x="1520153" y="2868079"/>
                    </a:cubicBezTo>
                    <a:cubicBezTo>
                      <a:pt x="1520734" y="2867660"/>
                      <a:pt x="1521245" y="2867165"/>
                      <a:pt x="1521755" y="2866668"/>
                    </a:cubicBezTo>
                    <a:lnTo>
                      <a:pt x="1523166" y="2867336"/>
                    </a:lnTo>
                    <a:cubicBezTo>
                      <a:pt x="1523129" y="2866589"/>
                      <a:pt x="1522809" y="2865975"/>
                      <a:pt x="1522483" y="2865364"/>
                    </a:cubicBezTo>
                    <a:cubicBezTo>
                      <a:pt x="1485053" y="2815828"/>
                      <a:pt x="1436886" y="2760055"/>
                      <a:pt x="1386020" y="2703086"/>
                    </a:cubicBezTo>
                    <a:close/>
                    <a:moveTo>
                      <a:pt x="829285" y="1695322"/>
                    </a:moveTo>
                    <a:lnTo>
                      <a:pt x="785920" y="1716100"/>
                    </a:lnTo>
                    <a:lnTo>
                      <a:pt x="1050520" y="2268323"/>
                    </a:lnTo>
                    <a:cubicBezTo>
                      <a:pt x="1025055" y="2221553"/>
                      <a:pt x="996157" y="2166039"/>
                      <a:pt x="966832" y="2109833"/>
                    </a:cubicBezTo>
                    <a:cubicBezTo>
                      <a:pt x="965350" y="2186217"/>
                      <a:pt x="953538" y="2259606"/>
                      <a:pt x="954419" y="2337258"/>
                    </a:cubicBezTo>
                    <a:lnTo>
                      <a:pt x="946026" y="2338394"/>
                    </a:lnTo>
                    <a:cubicBezTo>
                      <a:pt x="1015537" y="2357836"/>
                      <a:pt x="1072107" y="2381362"/>
                      <a:pt x="1118164" y="2409498"/>
                    </a:cubicBezTo>
                    <a:lnTo>
                      <a:pt x="1155416" y="2487242"/>
                    </a:lnTo>
                    <a:lnTo>
                      <a:pt x="1198781" y="2466464"/>
                    </a:lnTo>
                    <a:close/>
                    <a:moveTo>
                      <a:pt x="1108262" y="1404"/>
                    </a:moveTo>
                    <a:cubicBezTo>
                      <a:pt x="1151439" y="-6750"/>
                      <a:pt x="1209842" y="19290"/>
                      <a:pt x="1268617" y="114130"/>
                    </a:cubicBezTo>
                    <a:cubicBezTo>
                      <a:pt x="1352393" y="264307"/>
                      <a:pt x="1449153" y="328947"/>
                      <a:pt x="1519980" y="564009"/>
                    </a:cubicBezTo>
                    <a:cubicBezTo>
                      <a:pt x="1501314" y="656855"/>
                      <a:pt x="1338703" y="877904"/>
                      <a:pt x="1220717" y="953163"/>
                    </a:cubicBezTo>
                    <a:cubicBezTo>
                      <a:pt x="1185734" y="1018595"/>
                      <a:pt x="1118539" y="1130933"/>
                      <a:pt x="1085760" y="1238222"/>
                    </a:cubicBezTo>
                    <a:lnTo>
                      <a:pt x="1090259" y="1488917"/>
                    </a:lnTo>
                    <a:lnTo>
                      <a:pt x="1097852" y="1482564"/>
                    </a:lnTo>
                    <a:cubicBezTo>
                      <a:pt x="1106995" y="1513764"/>
                      <a:pt x="1156607" y="1650746"/>
                      <a:pt x="1168887" y="1748506"/>
                    </a:cubicBezTo>
                    <a:cubicBezTo>
                      <a:pt x="1227782" y="1934817"/>
                      <a:pt x="1191053" y="2046849"/>
                      <a:pt x="1207197" y="2200285"/>
                    </a:cubicBezTo>
                    <a:lnTo>
                      <a:pt x="1216927" y="2207267"/>
                    </a:lnTo>
                    <a:cubicBezTo>
                      <a:pt x="1227906" y="2211587"/>
                      <a:pt x="1241075" y="2220862"/>
                      <a:pt x="1256850" y="2237970"/>
                    </a:cubicBezTo>
                    <a:cubicBezTo>
                      <a:pt x="1271172" y="2249796"/>
                      <a:pt x="1279971" y="2259988"/>
                      <a:pt x="1284129" y="2268757"/>
                    </a:cubicBezTo>
                    <a:cubicBezTo>
                      <a:pt x="1431988" y="2440033"/>
                      <a:pt x="1486939" y="2605876"/>
                      <a:pt x="1586573" y="2775225"/>
                    </a:cubicBezTo>
                    <a:cubicBezTo>
                      <a:pt x="1609787" y="2804264"/>
                      <a:pt x="1631528" y="2819240"/>
                      <a:pt x="1652089" y="2826247"/>
                    </a:cubicBezTo>
                    <a:cubicBezTo>
                      <a:pt x="1657135" y="2826158"/>
                      <a:pt x="1662608" y="2827302"/>
                      <a:pt x="1668649" y="2829490"/>
                    </a:cubicBezTo>
                    <a:cubicBezTo>
                      <a:pt x="1761992" y="2898216"/>
                      <a:pt x="1702882" y="2992295"/>
                      <a:pt x="1699313" y="3069259"/>
                    </a:cubicBezTo>
                    <a:cubicBezTo>
                      <a:pt x="1699242" y="3152851"/>
                      <a:pt x="1696059" y="3299189"/>
                      <a:pt x="1624650" y="3311406"/>
                    </a:cubicBezTo>
                    <a:cubicBezTo>
                      <a:pt x="1584596" y="3308153"/>
                      <a:pt x="1580895" y="3258888"/>
                      <a:pt x="1575109" y="3201077"/>
                    </a:cubicBezTo>
                    <a:cubicBezTo>
                      <a:pt x="1526118" y="3265465"/>
                      <a:pt x="1517302" y="3377781"/>
                      <a:pt x="1399050" y="3331893"/>
                    </a:cubicBezTo>
                    <a:cubicBezTo>
                      <a:pt x="1351917" y="3274147"/>
                      <a:pt x="1456575" y="3115289"/>
                      <a:pt x="1407635" y="2969740"/>
                    </a:cubicBezTo>
                    <a:lnTo>
                      <a:pt x="1405224" y="2971257"/>
                    </a:lnTo>
                    <a:cubicBezTo>
                      <a:pt x="1405804" y="2967949"/>
                      <a:pt x="1405367" y="2964740"/>
                      <a:pt x="1404862" y="2961517"/>
                    </a:cubicBezTo>
                    <a:cubicBezTo>
                      <a:pt x="1371004" y="2906109"/>
                      <a:pt x="1186427" y="2763315"/>
                      <a:pt x="1031686" y="2641485"/>
                    </a:cubicBezTo>
                    <a:lnTo>
                      <a:pt x="672967" y="1761404"/>
                    </a:lnTo>
                    <a:lnTo>
                      <a:pt x="616650" y="1784359"/>
                    </a:lnTo>
                    <a:lnTo>
                      <a:pt x="605701" y="1753657"/>
                    </a:lnTo>
                    <a:lnTo>
                      <a:pt x="593276" y="1758088"/>
                    </a:lnTo>
                    <a:cubicBezTo>
                      <a:pt x="586708" y="1589090"/>
                      <a:pt x="621112" y="1458414"/>
                      <a:pt x="628507" y="1421822"/>
                    </a:cubicBezTo>
                    <a:lnTo>
                      <a:pt x="678477" y="1320655"/>
                    </a:lnTo>
                    <a:lnTo>
                      <a:pt x="696626" y="1069293"/>
                    </a:lnTo>
                    <a:cubicBezTo>
                      <a:pt x="657511" y="1097867"/>
                      <a:pt x="618034" y="1120876"/>
                      <a:pt x="582296" y="1136313"/>
                    </a:cubicBezTo>
                    <a:cubicBezTo>
                      <a:pt x="516110" y="1168627"/>
                      <a:pt x="279048" y="991741"/>
                      <a:pt x="123661" y="918076"/>
                    </a:cubicBezTo>
                    <a:cubicBezTo>
                      <a:pt x="-33968" y="834274"/>
                      <a:pt x="-15791" y="739777"/>
                      <a:pt x="40780" y="704670"/>
                    </a:cubicBezTo>
                    <a:cubicBezTo>
                      <a:pt x="32982" y="711698"/>
                      <a:pt x="26743" y="720294"/>
                      <a:pt x="22469" y="729965"/>
                    </a:cubicBezTo>
                    <a:cubicBezTo>
                      <a:pt x="27340" y="719446"/>
                      <a:pt x="34549" y="710235"/>
                      <a:pt x="43761" y="703245"/>
                    </a:cubicBezTo>
                    <a:cubicBezTo>
                      <a:pt x="99251" y="670603"/>
                      <a:pt x="188637" y="694797"/>
                      <a:pt x="187524" y="838474"/>
                    </a:cubicBezTo>
                    <a:cubicBezTo>
                      <a:pt x="316379" y="885653"/>
                      <a:pt x="471042" y="920957"/>
                      <a:pt x="574089" y="980012"/>
                    </a:cubicBezTo>
                    <a:cubicBezTo>
                      <a:pt x="660541" y="897713"/>
                      <a:pt x="886835" y="675234"/>
                      <a:pt x="931008" y="699355"/>
                    </a:cubicBezTo>
                    <a:lnTo>
                      <a:pt x="940553" y="701438"/>
                    </a:lnTo>
                    <a:lnTo>
                      <a:pt x="971450" y="680792"/>
                    </a:lnTo>
                    <a:lnTo>
                      <a:pt x="968780" y="517178"/>
                    </a:lnTo>
                    <a:lnTo>
                      <a:pt x="963658" y="513215"/>
                    </a:lnTo>
                    <a:cubicBezTo>
                      <a:pt x="1024753" y="458407"/>
                      <a:pt x="1060018" y="376787"/>
                      <a:pt x="1053611" y="288572"/>
                    </a:cubicBezTo>
                    <a:cubicBezTo>
                      <a:pt x="1048707" y="221046"/>
                      <a:pt x="1020201" y="160873"/>
                      <a:pt x="975824" y="116423"/>
                    </a:cubicBezTo>
                    <a:cubicBezTo>
                      <a:pt x="992693" y="104507"/>
                      <a:pt x="1009624" y="95658"/>
                      <a:pt x="1026706" y="90526"/>
                    </a:cubicBezTo>
                    <a:lnTo>
                      <a:pt x="1264546" y="439323"/>
                    </a:lnTo>
                    <a:cubicBezTo>
                      <a:pt x="1242480" y="474253"/>
                      <a:pt x="1207367" y="503764"/>
                      <a:pt x="1158903" y="524775"/>
                    </a:cubicBezTo>
                    <a:lnTo>
                      <a:pt x="1131643" y="686959"/>
                    </a:lnTo>
                    <a:lnTo>
                      <a:pt x="1185210" y="744806"/>
                    </a:lnTo>
                    <a:lnTo>
                      <a:pt x="868030" y="1188298"/>
                    </a:lnTo>
                    <a:lnTo>
                      <a:pt x="941243" y="1240659"/>
                    </a:lnTo>
                    <a:lnTo>
                      <a:pt x="1438672" y="545137"/>
                    </a:lnTo>
                    <a:lnTo>
                      <a:pt x="1420191" y="531919"/>
                    </a:lnTo>
                    <a:lnTo>
                      <a:pt x="1431413" y="524268"/>
                    </a:lnTo>
                    <a:lnTo>
                      <a:pt x="1082788" y="13002"/>
                    </a:lnTo>
                    <a:cubicBezTo>
                      <a:pt x="1089822" y="6718"/>
                      <a:pt x="1098666" y="3216"/>
                      <a:pt x="1108262" y="1404"/>
                    </a:cubicBezTo>
                    <a:close/>
                  </a:path>
                </a:pathLst>
              </a:custGeom>
              <a:solidFill>
                <a:srgbClr val="E1B3A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lvl="0" algn="ctr"/>
                <a:endParaRPr lang="zh-TW" altLang="en-US" dirty="0"/>
              </a:p>
            </p:txBody>
          </p:sp>
          <p:sp>
            <p:nvSpPr>
              <p:cNvPr id="251" name="手繪多邊形 250"/>
              <p:cNvSpPr/>
              <p:nvPr userDrawn="1"/>
            </p:nvSpPr>
            <p:spPr>
              <a:xfrm rot="21350764" flipH="1">
                <a:off x="4085701" y="5323352"/>
                <a:ext cx="289997" cy="310482"/>
              </a:xfrm>
              <a:custGeom>
                <a:avLst/>
                <a:gdLst>
                  <a:gd name="connsiteX0" fmla="*/ 39794 w 571836"/>
                  <a:gd name="connsiteY0" fmla="*/ 667816 h 675607"/>
                  <a:gd name="connsiteX1" fmla="*/ 41895 w 571836"/>
                  <a:gd name="connsiteY1" fmla="*/ 675607 h 675607"/>
                  <a:gd name="connsiteX2" fmla="*/ 39920 w 571836"/>
                  <a:gd name="connsiteY2" fmla="*/ 669559 h 675607"/>
                  <a:gd name="connsiteX3" fmla="*/ 39794 w 571836"/>
                  <a:gd name="connsiteY3" fmla="*/ 667816 h 675607"/>
                  <a:gd name="connsiteX4" fmla="*/ 274069 w 571836"/>
                  <a:gd name="connsiteY4" fmla="*/ 605911 h 675607"/>
                  <a:gd name="connsiteX5" fmla="*/ 274776 w 571836"/>
                  <a:gd name="connsiteY5" fmla="*/ 607222 h 675607"/>
                  <a:gd name="connsiteX6" fmla="*/ 272893 w 571836"/>
                  <a:gd name="connsiteY6" fmla="*/ 606799 h 675607"/>
                  <a:gd name="connsiteX7" fmla="*/ 274069 w 571836"/>
                  <a:gd name="connsiteY7" fmla="*/ 605911 h 675607"/>
                  <a:gd name="connsiteX8" fmla="*/ 494239 w 571836"/>
                  <a:gd name="connsiteY8" fmla="*/ 0 h 675607"/>
                  <a:gd name="connsiteX9" fmla="*/ 497412 w 571836"/>
                  <a:gd name="connsiteY9" fmla="*/ 176828 h 675607"/>
                  <a:gd name="connsiteX10" fmla="*/ 505005 w 571836"/>
                  <a:gd name="connsiteY10" fmla="*/ 170475 h 675607"/>
                  <a:gd name="connsiteX11" fmla="*/ 571836 w 571836"/>
                  <a:gd name="connsiteY11" fmla="*/ 414432 h 675607"/>
                  <a:gd name="connsiteX12" fmla="*/ 563045 w 571836"/>
                  <a:gd name="connsiteY12" fmla="*/ 387942 h 675607"/>
                  <a:gd name="connsiteX13" fmla="*/ 563183 w 571836"/>
                  <a:gd name="connsiteY13" fmla="*/ 387677 h 675607"/>
                  <a:gd name="connsiteX14" fmla="*/ 274069 w 571836"/>
                  <a:gd name="connsiteY14" fmla="*/ 605911 h 675607"/>
                  <a:gd name="connsiteX15" fmla="*/ 274049 w 571836"/>
                  <a:gd name="connsiteY15" fmla="*/ 605873 h 675607"/>
                  <a:gd name="connsiteX16" fmla="*/ 272852 w 571836"/>
                  <a:gd name="connsiteY16" fmla="*/ 606789 h 675607"/>
                  <a:gd name="connsiteX17" fmla="*/ 15994 w 571836"/>
                  <a:gd name="connsiteY17" fmla="*/ 565796 h 675607"/>
                  <a:gd name="connsiteX18" fmla="*/ 18396 w 571836"/>
                  <a:gd name="connsiteY18" fmla="*/ 578447 h 675607"/>
                  <a:gd name="connsiteX19" fmla="*/ 15100 w 571836"/>
                  <a:gd name="connsiteY19" fmla="*/ 578687 h 675607"/>
                  <a:gd name="connsiteX20" fmla="*/ 35660 w 571836"/>
                  <a:gd name="connsiteY20" fmla="*/ 109733 h 675607"/>
                  <a:gd name="connsiteX21" fmla="*/ 494239 w 571836"/>
                  <a:gd name="connsiteY21" fmla="*/ 0 h 675607"/>
                  <a:gd name="connsiteX0" fmla="*/ 38667 w 570709"/>
                  <a:gd name="connsiteY0" fmla="*/ 667816 h 675607"/>
                  <a:gd name="connsiteX1" fmla="*/ 40768 w 570709"/>
                  <a:gd name="connsiteY1" fmla="*/ 675607 h 675607"/>
                  <a:gd name="connsiteX2" fmla="*/ 38793 w 570709"/>
                  <a:gd name="connsiteY2" fmla="*/ 669559 h 675607"/>
                  <a:gd name="connsiteX3" fmla="*/ 38667 w 570709"/>
                  <a:gd name="connsiteY3" fmla="*/ 667816 h 675607"/>
                  <a:gd name="connsiteX4" fmla="*/ 272942 w 570709"/>
                  <a:gd name="connsiteY4" fmla="*/ 605911 h 675607"/>
                  <a:gd name="connsiteX5" fmla="*/ 273649 w 570709"/>
                  <a:gd name="connsiteY5" fmla="*/ 607222 h 675607"/>
                  <a:gd name="connsiteX6" fmla="*/ 271766 w 570709"/>
                  <a:gd name="connsiteY6" fmla="*/ 606799 h 675607"/>
                  <a:gd name="connsiteX7" fmla="*/ 272942 w 570709"/>
                  <a:gd name="connsiteY7" fmla="*/ 605911 h 675607"/>
                  <a:gd name="connsiteX8" fmla="*/ 493112 w 570709"/>
                  <a:gd name="connsiteY8" fmla="*/ 0 h 675607"/>
                  <a:gd name="connsiteX9" fmla="*/ 496285 w 570709"/>
                  <a:gd name="connsiteY9" fmla="*/ 176828 h 675607"/>
                  <a:gd name="connsiteX10" fmla="*/ 503878 w 570709"/>
                  <a:gd name="connsiteY10" fmla="*/ 170475 h 675607"/>
                  <a:gd name="connsiteX11" fmla="*/ 570709 w 570709"/>
                  <a:gd name="connsiteY11" fmla="*/ 414432 h 675607"/>
                  <a:gd name="connsiteX12" fmla="*/ 561918 w 570709"/>
                  <a:gd name="connsiteY12" fmla="*/ 387942 h 675607"/>
                  <a:gd name="connsiteX13" fmla="*/ 562056 w 570709"/>
                  <a:gd name="connsiteY13" fmla="*/ 387677 h 675607"/>
                  <a:gd name="connsiteX14" fmla="*/ 272942 w 570709"/>
                  <a:gd name="connsiteY14" fmla="*/ 605911 h 675607"/>
                  <a:gd name="connsiteX15" fmla="*/ 272922 w 570709"/>
                  <a:gd name="connsiteY15" fmla="*/ 605873 h 675607"/>
                  <a:gd name="connsiteX16" fmla="*/ 271725 w 570709"/>
                  <a:gd name="connsiteY16" fmla="*/ 606789 h 675607"/>
                  <a:gd name="connsiteX17" fmla="*/ 14867 w 570709"/>
                  <a:gd name="connsiteY17" fmla="*/ 565796 h 675607"/>
                  <a:gd name="connsiteX18" fmla="*/ 17269 w 570709"/>
                  <a:gd name="connsiteY18" fmla="*/ 578447 h 675607"/>
                  <a:gd name="connsiteX19" fmla="*/ 13973 w 570709"/>
                  <a:gd name="connsiteY19" fmla="*/ 578687 h 675607"/>
                  <a:gd name="connsiteX20" fmla="*/ 41143 w 570709"/>
                  <a:gd name="connsiteY20" fmla="*/ 112459 h 675607"/>
                  <a:gd name="connsiteX21" fmla="*/ 493112 w 570709"/>
                  <a:gd name="connsiteY21" fmla="*/ 0 h 675607"/>
                  <a:gd name="connsiteX0" fmla="*/ 38793 w 570709"/>
                  <a:gd name="connsiteY0" fmla="*/ 669559 h 675607"/>
                  <a:gd name="connsiteX1" fmla="*/ 40768 w 570709"/>
                  <a:gd name="connsiteY1" fmla="*/ 675607 h 675607"/>
                  <a:gd name="connsiteX2" fmla="*/ 38793 w 570709"/>
                  <a:gd name="connsiteY2" fmla="*/ 669559 h 675607"/>
                  <a:gd name="connsiteX3" fmla="*/ 272942 w 570709"/>
                  <a:gd name="connsiteY3" fmla="*/ 605911 h 675607"/>
                  <a:gd name="connsiteX4" fmla="*/ 273649 w 570709"/>
                  <a:gd name="connsiteY4" fmla="*/ 607222 h 675607"/>
                  <a:gd name="connsiteX5" fmla="*/ 271766 w 570709"/>
                  <a:gd name="connsiteY5" fmla="*/ 606799 h 675607"/>
                  <a:gd name="connsiteX6" fmla="*/ 272942 w 570709"/>
                  <a:gd name="connsiteY6" fmla="*/ 605911 h 675607"/>
                  <a:gd name="connsiteX7" fmla="*/ 493112 w 570709"/>
                  <a:gd name="connsiteY7" fmla="*/ 0 h 675607"/>
                  <a:gd name="connsiteX8" fmla="*/ 496285 w 570709"/>
                  <a:gd name="connsiteY8" fmla="*/ 176828 h 675607"/>
                  <a:gd name="connsiteX9" fmla="*/ 503878 w 570709"/>
                  <a:gd name="connsiteY9" fmla="*/ 170475 h 675607"/>
                  <a:gd name="connsiteX10" fmla="*/ 570709 w 570709"/>
                  <a:gd name="connsiteY10" fmla="*/ 414432 h 675607"/>
                  <a:gd name="connsiteX11" fmla="*/ 561918 w 570709"/>
                  <a:gd name="connsiteY11" fmla="*/ 387942 h 675607"/>
                  <a:gd name="connsiteX12" fmla="*/ 562056 w 570709"/>
                  <a:gd name="connsiteY12" fmla="*/ 387677 h 675607"/>
                  <a:gd name="connsiteX13" fmla="*/ 272942 w 570709"/>
                  <a:gd name="connsiteY13" fmla="*/ 605911 h 675607"/>
                  <a:gd name="connsiteX14" fmla="*/ 272922 w 570709"/>
                  <a:gd name="connsiteY14" fmla="*/ 605873 h 675607"/>
                  <a:gd name="connsiteX15" fmla="*/ 271725 w 570709"/>
                  <a:gd name="connsiteY15" fmla="*/ 606789 h 675607"/>
                  <a:gd name="connsiteX16" fmla="*/ 14867 w 570709"/>
                  <a:gd name="connsiteY16" fmla="*/ 565796 h 675607"/>
                  <a:gd name="connsiteX17" fmla="*/ 17269 w 570709"/>
                  <a:gd name="connsiteY17" fmla="*/ 578447 h 675607"/>
                  <a:gd name="connsiteX18" fmla="*/ 13973 w 570709"/>
                  <a:gd name="connsiteY18" fmla="*/ 578687 h 675607"/>
                  <a:gd name="connsiteX19" fmla="*/ 41143 w 570709"/>
                  <a:gd name="connsiteY19" fmla="*/ 112459 h 675607"/>
                  <a:gd name="connsiteX20" fmla="*/ 493112 w 570709"/>
                  <a:gd name="connsiteY20" fmla="*/ 0 h 675607"/>
                  <a:gd name="connsiteX0" fmla="*/ 272942 w 570709"/>
                  <a:gd name="connsiteY0" fmla="*/ 605911 h 607222"/>
                  <a:gd name="connsiteX1" fmla="*/ 273649 w 570709"/>
                  <a:gd name="connsiteY1" fmla="*/ 607222 h 607222"/>
                  <a:gd name="connsiteX2" fmla="*/ 271766 w 570709"/>
                  <a:gd name="connsiteY2" fmla="*/ 606799 h 607222"/>
                  <a:gd name="connsiteX3" fmla="*/ 272942 w 570709"/>
                  <a:gd name="connsiteY3" fmla="*/ 605911 h 607222"/>
                  <a:gd name="connsiteX4" fmla="*/ 493112 w 570709"/>
                  <a:gd name="connsiteY4" fmla="*/ 0 h 607222"/>
                  <a:gd name="connsiteX5" fmla="*/ 496285 w 570709"/>
                  <a:gd name="connsiteY5" fmla="*/ 176828 h 607222"/>
                  <a:gd name="connsiteX6" fmla="*/ 503878 w 570709"/>
                  <a:gd name="connsiteY6" fmla="*/ 170475 h 607222"/>
                  <a:gd name="connsiteX7" fmla="*/ 570709 w 570709"/>
                  <a:gd name="connsiteY7" fmla="*/ 414432 h 607222"/>
                  <a:gd name="connsiteX8" fmla="*/ 561918 w 570709"/>
                  <a:gd name="connsiteY8" fmla="*/ 387942 h 607222"/>
                  <a:gd name="connsiteX9" fmla="*/ 562056 w 570709"/>
                  <a:gd name="connsiteY9" fmla="*/ 387677 h 607222"/>
                  <a:gd name="connsiteX10" fmla="*/ 272942 w 570709"/>
                  <a:gd name="connsiteY10" fmla="*/ 605911 h 607222"/>
                  <a:gd name="connsiteX11" fmla="*/ 272922 w 570709"/>
                  <a:gd name="connsiteY11" fmla="*/ 605873 h 607222"/>
                  <a:gd name="connsiteX12" fmla="*/ 271725 w 570709"/>
                  <a:gd name="connsiteY12" fmla="*/ 606789 h 607222"/>
                  <a:gd name="connsiteX13" fmla="*/ 14867 w 570709"/>
                  <a:gd name="connsiteY13" fmla="*/ 565796 h 607222"/>
                  <a:gd name="connsiteX14" fmla="*/ 17269 w 570709"/>
                  <a:gd name="connsiteY14" fmla="*/ 578447 h 607222"/>
                  <a:gd name="connsiteX15" fmla="*/ 13973 w 570709"/>
                  <a:gd name="connsiteY15" fmla="*/ 578687 h 607222"/>
                  <a:gd name="connsiteX16" fmla="*/ 41143 w 570709"/>
                  <a:gd name="connsiteY16" fmla="*/ 112459 h 607222"/>
                  <a:gd name="connsiteX17" fmla="*/ 493112 w 570709"/>
                  <a:gd name="connsiteY17" fmla="*/ 0 h 607222"/>
                  <a:gd name="connsiteX0" fmla="*/ 272942 w 570709"/>
                  <a:gd name="connsiteY0" fmla="*/ 605911 h 607222"/>
                  <a:gd name="connsiteX1" fmla="*/ 273649 w 570709"/>
                  <a:gd name="connsiteY1" fmla="*/ 607222 h 607222"/>
                  <a:gd name="connsiteX2" fmla="*/ 271766 w 570709"/>
                  <a:gd name="connsiteY2" fmla="*/ 606799 h 607222"/>
                  <a:gd name="connsiteX3" fmla="*/ 272942 w 570709"/>
                  <a:gd name="connsiteY3" fmla="*/ 605911 h 607222"/>
                  <a:gd name="connsiteX4" fmla="*/ 493112 w 570709"/>
                  <a:gd name="connsiteY4" fmla="*/ 0 h 607222"/>
                  <a:gd name="connsiteX5" fmla="*/ 496285 w 570709"/>
                  <a:gd name="connsiteY5" fmla="*/ 176828 h 607222"/>
                  <a:gd name="connsiteX6" fmla="*/ 570709 w 570709"/>
                  <a:gd name="connsiteY6" fmla="*/ 414432 h 607222"/>
                  <a:gd name="connsiteX7" fmla="*/ 561918 w 570709"/>
                  <a:gd name="connsiteY7" fmla="*/ 387942 h 607222"/>
                  <a:gd name="connsiteX8" fmla="*/ 562056 w 570709"/>
                  <a:gd name="connsiteY8" fmla="*/ 387677 h 607222"/>
                  <a:gd name="connsiteX9" fmla="*/ 272942 w 570709"/>
                  <a:gd name="connsiteY9" fmla="*/ 605911 h 607222"/>
                  <a:gd name="connsiteX10" fmla="*/ 272922 w 570709"/>
                  <a:gd name="connsiteY10" fmla="*/ 605873 h 607222"/>
                  <a:gd name="connsiteX11" fmla="*/ 271725 w 570709"/>
                  <a:gd name="connsiteY11" fmla="*/ 606789 h 607222"/>
                  <a:gd name="connsiteX12" fmla="*/ 14867 w 570709"/>
                  <a:gd name="connsiteY12" fmla="*/ 565796 h 607222"/>
                  <a:gd name="connsiteX13" fmla="*/ 17269 w 570709"/>
                  <a:gd name="connsiteY13" fmla="*/ 578447 h 607222"/>
                  <a:gd name="connsiteX14" fmla="*/ 13973 w 570709"/>
                  <a:gd name="connsiteY14" fmla="*/ 578687 h 607222"/>
                  <a:gd name="connsiteX15" fmla="*/ 41143 w 570709"/>
                  <a:gd name="connsiteY15" fmla="*/ 112459 h 607222"/>
                  <a:gd name="connsiteX16" fmla="*/ 493112 w 570709"/>
                  <a:gd name="connsiteY16" fmla="*/ 0 h 607222"/>
                  <a:gd name="connsiteX0" fmla="*/ 272942 w 562056"/>
                  <a:gd name="connsiteY0" fmla="*/ 605911 h 607222"/>
                  <a:gd name="connsiteX1" fmla="*/ 273649 w 562056"/>
                  <a:gd name="connsiteY1" fmla="*/ 607222 h 607222"/>
                  <a:gd name="connsiteX2" fmla="*/ 271766 w 562056"/>
                  <a:gd name="connsiteY2" fmla="*/ 606799 h 607222"/>
                  <a:gd name="connsiteX3" fmla="*/ 272942 w 562056"/>
                  <a:gd name="connsiteY3" fmla="*/ 605911 h 607222"/>
                  <a:gd name="connsiteX4" fmla="*/ 493112 w 562056"/>
                  <a:gd name="connsiteY4" fmla="*/ 0 h 607222"/>
                  <a:gd name="connsiteX5" fmla="*/ 496285 w 562056"/>
                  <a:gd name="connsiteY5" fmla="*/ 176828 h 607222"/>
                  <a:gd name="connsiteX6" fmla="*/ 561918 w 562056"/>
                  <a:gd name="connsiteY6" fmla="*/ 387942 h 607222"/>
                  <a:gd name="connsiteX7" fmla="*/ 562056 w 562056"/>
                  <a:gd name="connsiteY7" fmla="*/ 387677 h 607222"/>
                  <a:gd name="connsiteX8" fmla="*/ 272942 w 562056"/>
                  <a:gd name="connsiteY8" fmla="*/ 605911 h 607222"/>
                  <a:gd name="connsiteX9" fmla="*/ 272922 w 562056"/>
                  <a:gd name="connsiteY9" fmla="*/ 605873 h 607222"/>
                  <a:gd name="connsiteX10" fmla="*/ 271725 w 562056"/>
                  <a:gd name="connsiteY10" fmla="*/ 606789 h 607222"/>
                  <a:gd name="connsiteX11" fmla="*/ 14867 w 562056"/>
                  <a:gd name="connsiteY11" fmla="*/ 565796 h 607222"/>
                  <a:gd name="connsiteX12" fmla="*/ 17269 w 562056"/>
                  <a:gd name="connsiteY12" fmla="*/ 578447 h 607222"/>
                  <a:gd name="connsiteX13" fmla="*/ 13973 w 562056"/>
                  <a:gd name="connsiteY13" fmla="*/ 578687 h 607222"/>
                  <a:gd name="connsiteX14" fmla="*/ 41143 w 562056"/>
                  <a:gd name="connsiteY14" fmla="*/ 112459 h 607222"/>
                  <a:gd name="connsiteX15" fmla="*/ 493112 w 562056"/>
                  <a:gd name="connsiteY15" fmla="*/ 0 h 607222"/>
                  <a:gd name="connsiteX0" fmla="*/ 272942 w 562056"/>
                  <a:gd name="connsiteY0" fmla="*/ 605911 h 607222"/>
                  <a:gd name="connsiteX1" fmla="*/ 273649 w 562056"/>
                  <a:gd name="connsiteY1" fmla="*/ 607222 h 607222"/>
                  <a:gd name="connsiteX2" fmla="*/ 271766 w 562056"/>
                  <a:gd name="connsiteY2" fmla="*/ 606799 h 607222"/>
                  <a:gd name="connsiteX3" fmla="*/ 272942 w 562056"/>
                  <a:gd name="connsiteY3" fmla="*/ 605911 h 607222"/>
                  <a:gd name="connsiteX4" fmla="*/ 493112 w 562056"/>
                  <a:gd name="connsiteY4" fmla="*/ 0 h 607222"/>
                  <a:gd name="connsiteX5" fmla="*/ 502662 w 562056"/>
                  <a:gd name="connsiteY5" fmla="*/ 176365 h 607222"/>
                  <a:gd name="connsiteX6" fmla="*/ 561918 w 562056"/>
                  <a:gd name="connsiteY6" fmla="*/ 387942 h 607222"/>
                  <a:gd name="connsiteX7" fmla="*/ 562056 w 562056"/>
                  <a:gd name="connsiteY7" fmla="*/ 387677 h 607222"/>
                  <a:gd name="connsiteX8" fmla="*/ 272942 w 562056"/>
                  <a:gd name="connsiteY8" fmla="*/ 605911 h 607222"/>
                  <a:gd name="connsiteX9" fmla="*/ 272922 w 562056"/>
                  <a:gd name="connsiteY9" fmla="*/ 605873 h 607222"/>
                  <a:gd name="connsiteX10" fmla="*/ 271725 w 562056"/>
                  <a:gd name="connsiteY10" fmla="*/ 606789 h 607222"/>
                  <a:gd name="connsiteX11" fmla="*/ 14867 w 562056"/>
                  <a:gd name="connsiteY11" fmla="*/ 565796 h 607222"/>
                  <a:gd name="connsiteX12" fmla="*/ 17269 w 562056"/>
                  <a:gd name="connsiteY12" fmla="*/ 578447 h 607222"/>
                  <a:gd name="connsiteX13" fmla="*/ 13973 w 562056"/>
                  <a:gd name="connsiteY13" fmla="*/ 578687 h 607222"/>
                  <a:gd name="connsiteX14" fmla="*/ 41143 w 562056"/>
                  <a:gd name="connsiteY14" fmla="*/ 112459 h 607222"/>
                  <a:gd name="connsiteX15" fmla="*/ 493112 w 562056"/>
                  <a:gd name="connsiteY15" fmla="*/ 0 h 607222"/>
                  <a:gd name="connsiteX0" fmla="*/ 272942 w 562056"/>
                  <a:gd name="connsiteY0" fmla="*/ 605911 h 607222"/>
                  <a:gd name="connsiteX1" fmla="*/ 273649 w 562056"/>
                  <a:gd name="connsiteY1" fmla="*/ 607222 h 607222"/>
                  <a:gd name="connsiteX2" fmla="*/ 271766 w 562056"/>
                  <a:gd name="connsiteY2" fmla="*/ 606799 h 607222"/>
                  <a:gd name="connsiteX3" fmla="*/ 272942 w 562056"/>
                  <a:gd name="connsiteY3" fmla="*/ 605911 h 607222"/>
                  <a:gd name="connsiteX4" fmla="*/ 493112 w 562056"/>
                  <a:gd name="connsiteY4" fmla="*/ 0 h 607222"/>
                  <a:gd name="connsiteX5" fmla="*/ 502662 w 562056"/>
                  <a:gd name="connsiteY5" fmla="*/ 176365 h 607222"/>
                  <a:gd name="connsiteX6" fmla="*/ 561918 w 562056"/>
                  <a:gd name="connsiteY6" fmla="*/ 387942 h 607222"/>
                  <a:gd name="connsiteX7" fmla="*/ 562056 w 562056"/>
                  <a:gd name="connsiteY7" fmla="*/ 387677 h 607222"/>
                  <a:gd name="connsiteX8" fmla="*/ 272942 w 562056"/>
                  <a:gd name="connsiteY8" fmla="*/ 605911 h 607222"/>
                  <a:gd name="connsiteX9" fmla="*/ 272922 w 562056"/>
                  <a:gd name="connsiteY9" fmla="*/ 605873 h 607222"/>
                  <a:gd name="connsiteX10" fmla="*/ 271725 w 562056"/>
                  <a:gd name="connsiteY10" fmla="*/ 606789 h 607222"/>
                  <a:gd name="connsiteX11" fmla="*/ 14867 w 562056"/>
                  <a:gd name="connsiteY11" fmla="*/ 565796 h 607222"/>
                  <a:gd name="connsiteX12" fmla="*/ 17269 w 562056"/>
                  <a:gd name="connsiteY12" fmla="*/ 578447 h 607222"/>
                  <a:gd name="connsiteX13" fmla="*/ 13973 w 562056"/>
                  <a:gd name="connsiteY13" fmla="*/ 578687 h 607222"/>
                  <a:gd name="connsiteX14" fmla="*/ 41143 w 562056"/>
                  <a:gd name="connsiteY14" fmla="*/ 112459 h 607222"/>
                  <a:gd name="connsiteX15" fmla="*/ 493112 w 562056"/>
                  <a:gd name="connsiteY15" fmla="*/ 0 h 607222"/>
                  <a:gd name="connsiteX0" fmla="*/ 272942 w 578463"/>
                  <a:gd name="connsiteY0" fmla="*/ 605911 h 607222"/>
                  <a:gd name="connsiteX1" fmla="*/ 273649 w 578463"/>
                  <a:gd name="connsiteY1" fmla="*/ 607222 h 607222"/>
                  <a:gd name="connsiteX2" fmla="*/ 271766 w 578463"/>
                  <a:gd name="connsiteY2" fmla="*/ 606799 h 607222"/>
                  <a:gd name="connsiteX3" fmla="*/ 272942 w 578463"/>
                  <a:gd name="connsiteY3" fmla="*/ 605911 h 607222"/>
                  <a:gd name="connsiteX4" fmla="*/ 493112 w 578463"/>
                  <a:gd name="connsiteY4" fmla="*/ 0 h 607222"/>
                  <a:gd name="connsiteX5" fmla="*/ 502662 w 578463"/>
                  <a:gd name="connsiteY5" fmla="*/ 176365 h 607222"/>
                  <a:gd name="connsiteX6" fmla="*/ 561918 w 578463"/>
                  <a:gd name="connsiteY6" fmla="*/ 387942 h 607222"/>
                  <a:gd name="connsiteX7" fmla="*/ 578463 w 578463"/>
                  <a:gd name="connsiteY7" fmla="*/ 392896 h 607222"/>
                  <a:gd name="connsiteX8" fmla="*/ 272942 w 578463"/>
                  <a:gd name="connsiteY8" fmla="*/ 605911 h 607222"/>
                  <a:gd name="connsiteX9" fmla="*/ 272922 w 578463"/>
                  <a:gd name="connsiteY9" fmla="*/ 605873 h 607222"/>
                  <a:gd name="connsiteX10" fmla="*/ 271725 w 578463"/>
                  <a:gd name="connsiteY10" fmla="*/ 606789 h 607222"/>
                  <a:gd name="connsiteX11" fmla="*/ 14867 w 578463"/>
                  <a:gd name="connsiteY11" fmla="*/ 565796 h 607222"/>
                  <a:gd name="connsiteX12" fmla="*/ 17269 w 578463"/>
                  <a:gd name="connsiteY12" fmla="*/ 578447 h 607222"/>
                  <a:gd name="connsiteX13" fmla="*/ 13973 w 578463"/>
                  <a:gd name="connsiteY13" fmla="*/ 578687 h 607222"/>
                  <a:gd name="connsiteX14" fmla="*/ 41143 w 578463"/>
                  <a:gd name="connsiteY14" fmla="*/ 112459 h 607222"/>
                  <a:gd name="connsiteX15" fmla="*/ 493112 w 578463"/>
                  <a:gd name="connsiteY15" fmla="*/ 0 h 607222"/>
                  <a:gd name="connsiteX0" fmla="*/ 272942 w 561918"/>
                  <a:gd name="connsiteY0" fmla="*/ 605911 h 607222"/>
                  <a:gd name="connsiteX1" fmla="*/ 273649 w 561918"/>
                  <a:gd name="connsiteY1" fmla="*/ 607222 h 607222"/>
                  <a:gd name="connsiteX2" fmla="*/ 271766 w 561918"/>
                  <a:gd name="connsiteY2" fmla="*/ 606799 h 607222"/>
                  <a:gd name="connsiteX3" fmla="*/ 272942 w 561918"/>
                  <a:gd name="connsiteY3" fmla="*/ 605911 h 607222"/>
                  <a:gd name="connsiteX4" fmla="*/ 493112 w 561918"/>
                  <a:gd name="connsiteY4" fmla="*/ 0 h 607222"/>
                  <a:gd name="connsiteX5" fmla="*/ 502662 w 561918"/>
                  <a:gd name="connsiteY5" fmla="*/ 176365 h 607222"/>
                  <a:gd name="connsiteX6" fmla="*/ 561918 w 561918"/>
                  <a:gd name="connsiteY6" fmla="*/ 387942 h 607222"/>
                  <a:gd name="connsiteX7" fmla="*/ 272942 w 561918"/>
                  <a:gd name="connsiteY7" fmla="*/ 605911 h 607222"/>
                  <a:gd name="connsiteX8" fmla="*/ 272922 w 561918"/>
                  <a:gd name="connsiteY8" fmla="*/ 605873 h 607222"/>
                  <a:gd name="connsiteX9" fmla="*/ 271725 w 561918"/>
                  <a:gd name="connsiteY9" fmla="*/ 606789 h 607222"/>
                  <a:gd name="connsiteX10" fmla="*/ 14867 w 561918"/>
                  <a:gd name="connsiteY10" fmla="*/ 565796 h 607222"/>
                  <a:gd name="connsiteX11" fmla="*/ 17269 w 561918"/>
                  <a:gd name="connsiteY11" fmla="*/ 578447 h 607222"/>
                  <a:gd name="connsiteX12" fmla="*/ 13973 w 561918"/>
                  <a:gd name="connsiteY12" fmla="*/ 578687 h 607222"/>
                  <a:gd name="connsiteX13" fmla="*/ 41143 w 561918"/>
                  <a:gd name="connsiteY13" fmla="*/ 112459 h 607222"/>
                  <a:gd name="connsiteX14" fmla="*/ 493112 w 561918"/>
                  <a:gd name="connsiteY14" fmla="*/ 0 h 607222"/>
                  <a:gd name="connsiteX0" fmla="*/ 272942 w 562111"/>
                  <a:gd name="connsiteY0" fmla="*/ 605911 h 607222"/>
                  <a:gd name="connsiteX1" fmla="*/ 273649 w 562111"/>
                  <a:gd name="connsiteY1" fmla="*/ 607222 h 607222"/>
                  <a:gd name="connsiteX2" fmla="*/ 271766 w 562111"/>
                  <a:gd name="connsiteY2" fmla="*/ 606799 h 607222"/>
                  <a:gd name="connsiteX3" fmla="*/ 272942 w 562111"/>
                  <a:gd name="connsiteY3" fmla="*/ 605911 h 607222"/>
                  <a:gd name="connsiteX4" fmla="*/ 493112 w 562111"/>
                  <a:gd name="connsiteY4" fmla="*/ 0 h 607222"/>
                  <a:gd name="connsiteX5" fmla="*/ 502662 w 562111"/>
                  <a:gd name="connsiteY5" fmla="*/ 176365 h 607222"/>
                  <a:gd name="connsiteX6" fmla="*/ 561918 w 562111"/>
                  <a:gd name="connsiteY6" fmla="*/ 387942 h 607222"/>
                  <a:gd name="connsiteX7" fmla="*/ 272942 w 562111"/>
                  <a:gd name="connsiteY7" fmla="*/ 605911 h 607222"/>
                  <a:gd name="connsiteX8" fmla="*/ 272922 w 562111"/>
                  <a:gd name="connsiteY8" fmla="*/ 605873 h 607222"/>
                  <a:gd name="connsiteX9" fmla="*/ 271725 w 562111"/>
                  <a:gd name="connsiteY9" fmla="*/ 606789 h 607222"/>
                  <a:gd name="connsiteX10" fmla="*/ 14867 w 562111"/>
                  <a:gd name="connsiteY10" fmla="*/ 565796 h 607222"/>
                  <a:gd name="connsiteX11" fmla="*/ 17269 w 562111"/>
                  <a:gd name="connsiteY11" fmla="*/ 578447 h 607222"/>
                  <a:gd name="connsiteX12" fmla="*/ 13973 w 562111"/>
                  <a:gd name="connsiteY12" fmla="*/ 578687 h 607222"/>
                  <a:gd name="connsiteX13" fmla="*/ 41143 w 562111"/>
                  <a:gd name="connsiteY13" fmla="*/ 112459 h 607222"/>
                  <a:gd name="connsiteX14" fmla="*/ 493112 w 562111"/>
                  <a:gd name="connsiteY14" fmla="*/ 0 h 607222"/>
                  <a:gd name="connsiteX0" fmla="*/ 272942 w 567159"/>
                  <a:gd name="connsiteY0" fmla="*/ 605911 h 607222"/>
                  <a:gd name="connsiteX1" fmla="*/ 273649 w 567159"/>
                  <a:gd name="connsiteY1" fmla="*/ 607222 h 607222"/>
                  <a:gd name="connsiteX2" fmla="*/ 271766 w 567159"/>
                  <a:gd name="connsiteY2" fmla="*/ 606799 h 607222"/>
                  <a:gd name="connsiteX3" fmla="*/ 272942 w 567159"/>
                  <a:gd name="connsiteY3" fmla="*/ 605911 h 607222"/>
                  <a:gd name="connsiteX4" fmla="*/ 493112 w 567159"/>
                  <a:gd name="connsiteY4" fmla="*/ 0 h 607222"/>
                  <a:gd name="connsiteX5" fmla="*/ 502662 w 567159"/>
                  <a:gd name="connsiteY5" fmla="*/ 176365 h 607222"/>
                  <a:gd name="connsiteX6" fmla="*/ 566970 w 567159"/>
                  <a:gd name="connsiteY6" fmla="*/ 387575 h 607222"/>
                  <a:gd name="connsiteX7" fmla="*/ 272942 w 567159"/>
                  <a:gd name="connsiteY7" fmla="*/ 605911 h 607222"/>
                  <a:gd name="connsiteX8" fmla="*/ 272922 w 567159"/>
                  <a:gd name="connsiteY8" fmla="*/ 605873 h 607222"/>
                  <a:gd name="connsiteX9" fmla="*/ 271725 w 567159"/>
                  <a:gd name="connsiteY9" fmla="*/ 606789 h 607222"/>
                  <a:gd name="connsiteX10" fmla="*/ 14867 w 567159"/>
                  <a:gd name="connsiteY10" fmla="*/ 565796 h 607222"/>
                  <a:gd name="connsiteX11" fmla="*/ 17269 w 567159"/>
                  <a:gd name="connsiteY11" fmla="*/ 578447 h 607222"/>
                  <a:gd name="connsiteX12" fmla="*/ 13973 w 567159"/>
                  <a:gd name="connsiteY12" fmla="*/ 578687 h 607222"/>
                  <a:gd name="connsiteX13" fmla="*/ 41143 w 567159"/>
                  <a:gd name="connsiteY13" fmla="*/ 112459 h 607222"/>
                  <a:gd name="connsiteX14" fmla="*/ 493112 w 567159"/>
                  <a:gd name="connsiteY14" fmla="*/ 0 h 607222"/>
                  <a:gd name="connsiteX0" fmla="*/ 272942 w 583765"/>
                  <a:gd name="connsiteY0" fmla="*/ 605911 h 607222"/>
                  <a:gd name="connsiteX1" fmla="*/ 273649 w 583765"/>
                  <a:gd name="connsiteY1" fmla="*/ 607222 h 607222"/>
                  <a:gd name="connsiteX2" fmla="*/ 271766 w 583765"/>
                  <a:gd name="connsiteY2" fmla="*/ 606799 h 607222"/>
                  <a:gd name="connsiteX3" fmla="*/ 272942 w 583765"/>
                  <a:gd name="connsiteY3" fmla="*/ 605911 h 607222"/>
                  <a:gd name="connsiteX4" fmla="*/ 493112 w 583765"/>
                  <a:gd name="connsiteY4" fmla="*/ 0 h 607222"/>
                  <a:gd name="connsiteX5" fmla="*/ 566970 w 583765"/>
                  <a:gd name="connsiteY5" fmla="*/ 387575 h 607222"/>
                  <a:gd name="connsiteX6" fmla="*/ 272942 w 583765"/>
                  <a:gd name="connsiteY6" fmla="*/ 605911 h 607222"/>
                  <a:gd name="connsiteX7" fmla="*/ 272922 w 583765"/>
                  <a:gd name="connsiteY7" fmla="*/ 605873 h 607222"/>
                  <a:gd name="connsiteX8" fmla="*/ 271725 w 583765"/>
                  <a:gd name="connsiteY8" fmla="*/ 606789 h 607222"/>
                  <a:gd name="connsiteX9" fmla="*/ 14867 w 583765"/>
                  <a:gd name="connsiteY9" fmla="*/ 565796 h 607222"/>
                  <a:gd name="connsiteX10" fmla="*/ 17269 w 583765"/>
                  <a:gd name="connsiteY10" fmla="*/ 578447 h 607222"/>
                  <a:gd name="connsiteX11" fmla="*/ 13973 w 583765"/>
                  <a:gd name="connsiteY11" fmla="*/ 578687 h 607222"/>
                  <a:gd name="connsiteX12" fmla="*/ 41143 w 583765"/>
                  <a:gd name="connsiteY12" fmla="*/ 112459 h 607222"/>
                  <a:gd name="connsiteX13" fmla="*/ 493112 w 583765"/>
                  <a:gd name="connsiteY13" fmla="*/ 0 h 607222"/>
                  <a:gd name="connsiteX0" fmla="*/ 272942 w 574994"/>
                  <a:gd name="connsiteY0" fmla="*/ 605911 h 607222"/>
                  <a:gd name="connsiteX1" fmla="*/ 273649 w 574994"/>
                  <a:gd name="connsiteY1" fmla="*/ 607222 h 607222"/>
                  <a:gd name="connsiteX2" fmla="*/ 271766 w 574994"/>
                  <a:gd name="connsiteY2" fmla="*/ 606799 h 607222"/>
                  <a:gd name="connsiteX3" fmla="*/ 272942 w 574994"/>
                  <a:gd name="connsiteY3" fmla="*/ 605911 h 607222"/>
                  <a:gd name="connsiteX4" fmla="*/ 493112 w 574994"/>
                  <a:gd name="connsiteY4" fmla="*/ 0 h 607222"/>
                  <a:gd name="connsiteX5" fmla="*/ 566970 w 574994"/>
                  <a:gd name="connsiteY5" fmla="*/ 387575 h 607222"/>
                  <a:gd name="connsiteX6" fmla="*/ 272942 w 574994"/>
                  <a:gd name="connsiteY6" fmla="*/ 605911 h 607222"/>
                  <a:gd name="connsiteX7" fmla="*/ 272922 w 574994"/>
                  <a:gd name="connsiteY7" fmla="*/ 605873 h 607222"/>
                  <a:gd name="connsiteX8" fmla="*/ 271725 w 574994"/>
                  <a:gd name="connsiteY8" fmla="*/ 606789 h 607222"/>
                  <a:gd name="connsiteX9" fmla="*/ 14867 w 574994"/>
                  <a:gd name="connsiteY9" fmla="*/ 565796 h 607222"/>
                  <a:gd name="connsiteX10" fmla="*/ 17269 w 574994"/>
                  <a:gd name="connsiteY10" fmla="*/ 578447 h 607222"/>
                  <a:gd name="connsiteX11" fmla="*/ 13973 w 574994"/>
                  <a:gd name="connsiteY11" fmla="*/ 578687 h 607222"/>
                  <a:gd name="connsiteX12" fmla="*/ 41143 w 574994"/>
                  <a:gd name="connsiteY12" fmla="*/ 112459 h 607222"/>
                  <a:gd name="connsiteX13" fmla="*/ 493112 w 574994"/>
                  <a:gd name="connsiteY13" fmla="*/ 0 h 607222"/>
                  <a:gd name="connsiteX0" fmla="*/ 272942 w 567159"/>
                  <a:gd name="connsiteY0" fmla="*/ 605911 h 607222"/>
                  <a:gd name="connsiteX1" fmla="*/ 273649 w 567159"/>
                  <a:gd name="connsiteY1" fmla="*/ 607222 h 607222"/>
                  <a:gd name="connsiteX2" fmla="*/ 271766 w 567159"/>
                  <a:gd name="connsiteY2" fmla="*/ 606799 h 607222"/>
                  <a:gd name="connsiteX3" fmla="*/ 272942 w 567159"/>
                  <a:gd name="connsiteY3" fmla="*/ 605911 h 607222"/>
                  <a:gd name="connsiteX4" fmla="*/ 493112 w 567159"/>
                  <a:gd name="connsiteY4" fmla="*/ 0 h 607222"/>
                  <a:gd name="connsiteX5" fmla="*/ 566970 w 567159"/>
                  <a:gd name="connsiteY5" fmla="*/ 387575 h 607222"/>
                  <a:gd name="connsiteX6" fmla="*/ 272942 w 567159"/>
                  <a:gd name="connsiteY6" fmla="*/ 605911 h 607222"/>
                  <a:gd name="connsiteX7" fmla="*/ 272922 w 567159"/>
                  <a:gd name="connsiteY7" fmla="*/ 605873 h 607222"/>
                  <a:gd name="connsiteX8" fmla="*/ 271725 w 567159"/>
                  <a:gd name="connsiteY8" fmla="*/ 606789 h 607222"/>
                  <a:gd name="connsiteX9" fmla="*/ 14867 w 567159"/>
                  <a:gd name="connsiteY9" fmla="*/ 565796 h 607222"/>
                  <a:gd name="connsiteX10" fmla="*/ 17269 w 567159"/>
                  <a:gd name="connsiteY10" fmla="*/ 578447 h 607222"/>
                  <a:gd name="connsiteX11" fmla="*/ 13973 w 567159"/>
                  <a:gd name="connsiteY11" fmla="*/ 578687 h 607222"/>
                  <a:gd name="connsiteX12" fmla="*/ 41143 w 567159"/>
                  <a:gd name="connsiteY12" fmla="*/ 112459 h 607222"/>
                  <a:gd name="connsiteX13" fmla="*/ 493112 w 567159"/>
                  <a:gd name="connsiteY13" fmla="*/ 0 h 607222"/>
                  <a:gd name="connsiteX0" fmla="*/ 272942 w 567159"/>
                  <a:gd name="connsiteY0" fmla="*/ 605911 h 607222"/>
                  <a:gd name="connsiteX1" fmla="*/ 273649 w 567159"/>
                  <a:gd name="connsiteY1" fmla="*/ 607222 h 607222"/>
                  <a:gd name="connsiteX2" fmla="*/ 271766 w 567159"/>
                  <a:gd name="connsiteY2" fmla="*/ 606799 h 607222"/>
                  <a:gd name="connsiteX3" fmla="*/ 272942 w 567159"/>
                  <a:gd name="connsiteY3" fmla="*/ 605911 h 607222"/>
                  <a:gd name="connsiteX4" fmla="*/ 493112 w 567159"/>
                  <a:gd name="connsiteY4" fmla="*/ 0 h 607222"/>
                  <a:gd name="connsiteX5" fmla="*/ 566970 w 567159"/>
                  <a:gd name="connsiteY5" fmla="*/ 387575 h 607222"/>
                  <a:gd name="connsiteX6" fmla="*/ 272942 w 567159"/>
                  <a:gd name="connsiteY6" fmla="*/ 605911 h 607222"/>
                  <a:gd name="connsiteX7" fmla="*/ 272922 w 567159"/>
                  <a:gd name="connsiteY7" fmla="*/ 605873 h 607222"/>
                  <a:gd name="connsiteX8" fmla="*/ 271725 w 567159"/>
                  <a:gd name="connsiteY8" fmla="*/ 606789 h 607222"/>
                  <a:gd name="connsiteX9" fmla="*/ 14867 w 567159"/>
                  <a:gd name="connsiteY9" fmla="*/ 565796 h 607222"/>
                  <a:gd name="connsiteX10" fmla="*/ 17269 w 567159"/>
                  <a:gd name="connsiteY10" fmla="*/ 578447 h 607222"/>
                  <a:gd name="connsiteX11" fmla="*/ 13973 w 567159"/>
                  <a:gd name="connsiteY11" fmla="*/ 578687 h 607222"/>
                  <a:gd name="connsiteX12" fmla="*/ 41143 w 567159"/>
                  <a:gd name="connsiteY12" fmla="*/ 112459 h 607222"/>
                  <a:gd name="connsiteX13" fmla="*/ 493112 w 567159"/>
                  <a:gd name="connsiteY13" fmla="*/ 0 h 607222"/>
                  <a:gd name="connsiteX0" fmla="*/ 272942 w 567159"/>
                  <a:gd name="connsiteY0" fmla="*/ 605911 h 607222"/>
                  <a:gd name="connsiteX1" fmla="*/ 273649 w 567159"/>
                  <a:gd name="connsiteY1" fmla="*/ 607222 h 607222"/>
                  <a:gd name="connsiteX2" fmla="*/ 271766 w 567159"/>
                  <a:gd name="connsiteY2" fmla="*/ 606799 h 607222"/>
                  <a:gd name="connsiteX3" fmla="*/ 272942 w 567159"/>
                  <a:gd name="connsiteY3" fmla="*/ 605911 h 607222"/>
                  <a:gd name="connsiteX4" fmla="*/ 493112 w 567159"/>
                  <a:gd name="connsiteY4" fmla="*/ 0 h 607222"/>
                  <a:gd name="connsiteX5" fmla="*/ 566970 w 567159"/>
                  <a:gd name="connsiteY5" fmla="*/ 387575 h 607222"/>
                  <a:gd name="connsiteX6" fmla="*/ 272942 w 567159"/>
                  <a:gd name="connsiteY6" fmla="*/ 605911 h 607222"/>
                  <a:gd name="connsiteX7" fmla="*/ 272922 w 567159"/>
                  <a:gd name="connsiteY7" fmla="*/ 605873 h 607222"/>
                  <a:gd name="connsiteX8" fmla="*/ 271725 w 567159"/>
                  <a:gd name="connsiteY8" fmla="*/ 606789 h 607222"/>
                  <a:gd name="connsiteX9" fmla="*/ 14867 w 567159"/>
                  <a:gd name="connsiteY9" fmla="*/ 565796 h 607222"/>
                  <a:gd name="connsiteX10" fmla="*/ 17269 w 567159"/>
                  <a:gd name="connsiteY10" fmla="*/ 578447 h 607222"/>
                  <a:gd name="connsiteX11" fmla="*/ 13973 w 567159"/>
                  <a:gd name="connsiteY11" fmla="*/ 578687 h 607222"/>
                  <a:gd name="connsiteX12" fmla="*/ 41143 w 567159"/>
                  <a:gd name="connsiteY12" fmla="*/ 112459 h 607222"/>
                  <a:gd name="connsiteX13" fmla="*/ 493112 w 567159"/>
                  <a:gd name="connsiteY13" fmla="*/ 0 h 607222"/>
                  <a:gd name="connsiteX0" fmla="*/ 272942 w 567159"/>
                  <a:gd name="connsiteY0" fmla="*/ 605911 h 607222"/>
                  <a:gd name="connsiteX1" fmla="*/ 273649 w 567159"/>
                  <a:gd name="connsiteY1" fmla="*/ 607222 h 607222"/>
                  <a:gd name="connsiteX2" fmla="*/ 271766 w 567159"/>
                  <a:gd name="connsiteY2" fmla="*/ 606799 h 607222"/>
                  <a:gd name="connsiteX3" fmla="*/ 272942 w 567159"/>
                  <a:gd name="connsiteY3" fmla="*/ 605911 h 607222"/>
                  <a:gd name="connsiteX4" fmla="*/ 493112 w 567159"/>
                  <a:gd name="connsiteY4" fmla="*/ 0 h 607222"/>
                  <a:gd name="connsiteX5" fmla="*/ 566970 w 567159"/>
                  <a:gd name="connsiteY5" fmla="*/ 387575 h 607222"/>
                  <a:gd name="connsiteX6" fmla="*/ 272942 w 567159"/>
                  <a:gd name="connsiteY6" fmla="*/ 605911 h 607222"/>
                  <a:gd name="connsiteX7" fmla="*/ 272922 w 567159"/>
                  <a:gd name="connsiteY7" fmla="*/ 605873 h 607222"/>
                  <a:gd name="connsiteX8" fmla="*/ 271725 w 567159"/>
                  <a:gd name="connsiteY8" fmla="*/ 606789 h 607222"/>
                  <a:gd name="connsiteX9" fmla="*/ 14867 w 567159"/>
                  <a:gd name="connsiteY9" fmla="*/ 565796 h 607222"/>
                  <a:gd name="connsiteX10" fmla="*/ 17269 w 567159"/>
                  <a:gd name="connsiteY10" fmla="*/ 578447 h 607222"/>
                  <a:gd name="connsiteX11" fmla="*/ 13973 w 567159"/>
                  <a:gd name="connsiteY11" fmla="*/ 578687 h 607222"/>
                  <a:gd name="connsiteX12" fmla="*/ 41143 w 567159"/>
                  <a:gd name="connsiteY12" fmla="*/ 112459 h 607222"/>
                  <a:gd name="connsiteX13" fmla="*/ 493112 w 567159"/>
                  <a:gd name="connsiteY13" fmla="*/ 0 h 607222"/>
                  <a:gd name="connsiteX0" fmla="*/ 272942 w 567159"/>
                  <a:gd name="connsiteY0" fmla="*/ 605911 h 607222"/>
                  <a:gd name="connsiteX1" fmla="*/ 273649 w 567159"/>
                  <a:gd name="connsiteY1" fmla="*/ 607222 h 607222"/>
                  <a:gd name="connsiteX2" fmla="*/ 271766 w 567159"/>
                  <a:gd name="connsiteY2" fmla="*/ 606799 h 607222"/>
                  <a:gd name="connsiteX3" fmla="*/ 272942 w 567159"/>
                  <a:gd name="connsiteY3" fmla="*/ 605911 h 607222"/>
                  <a:gd name="connsiteX4" fmla="*/ 493112 w 567159"/>
                  <a:gd name="connsiteY4" fmla="*/ 0 h 607222"/>
                  <a:gd name="connsiteX5" fmla="*/ 566970 w 567159"/>
                  <a:gd name="connsiteY5" fmla="*/ 387575 h 607222"/>
                  <a:gd name="connsiteX6" fmla="*/ 272942 w 567159"/>
                  <a:gd name="connsiteY6" fmla="*/ 605911 h 607222"/>
                  <a:gd name="connsiteX7" fmla="*/ 272922 w 567159"/>
                  <a:gd name="connsiteY7" fmla="*/ 605873 h 607222"/>
                  <a:gd name="connsiteX8" fmla="*/ 271725 w 567159"/>
                  <a:gd name="connsiteY8" fmla="*/ 606789 h 607222"/>
                  <a:gd name="connsiteX9" fmla="*/ 14867 w 567159"/>
                  <a:gd name="connsiteY9" fmla="*/ 565796 h 607222"/>
                  <a:gd name="connsiteX10" fmla="*/ 17269 w 567159"/>
                  <a:gd name="connsiteY10" fmla="*/ 578447 h 607222"/>
                  <a:gd name="connsiteX11" fmla="*/ 13973 w 567159"/>
                  <a:gd name="connsiteY11" fmla="*/ 578687 h 607222"/>
                  <a:gd name="connsiteX12" fmla="*/ 41143 w 567159"/>
                  <a:gd name="connsiteY12" fmla="*/ 112459 h 607222"/>
                  <a:gd name="connsiteX13" fmla="*/ 493112 w 567159"/>
                  <a:gd name="connsiteY13" fmla="*/ 0 h 607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67159" h="607222">
                    <a:moveTo>
                      <a:pt x="272942" y="605911"/>
                    </a:moveTo>
                    <a:lnTo>
                      <a:pt x="273649" y="607222"/>
                    </a:lnTo>
                    <a:lnTo>
                      <a:pt x="271766" y="606799"/>
                    </a:lnTo>
                    <a:lnTo>
                      <a:pt x="272942" y="605911"/>
                    </a:lnTo>
                    <a:close/>
                    <a:moveTo>
                      <a:pt x="493112" y="0"/>
                    </a:moveTo>
                    <a:cubicBezTo>
                      <a:pt x="493458" y="242665"/>
                      <a:pt x="531602" y="238492"/>
                      <a:pt x="566970" y="387575"/>
                    </a:cubicBezTo>
                    <a:cubicBezTo>
                      <a:pt x="575072" y="391684"/>
                      <a:pt x="321108" y="569589"/>
                      <a:pt x="272942" y="605911"/>
                    </a:cubicBezTo>
                    <a:cubicBezTo>
                      <a:pt x="272936" y="605898"/>
                      <a:pt x="272929" y="605886"/>
                      <a:pt x="272922" y="605873"/>
                    </a:cubicBezTo>
                    <a:lnTo>
                      <a:pt x="271725" y="606789"/>
                    </a:lnTo>
                    <a:cubicBezTo>
                      <a:pt x="171822" y="584611"/>
                      <a:pt x="20674" y="562551"/>
                      <a:pt x="14867" y="565796"/>
                    </a:cubicBezTo>
                    <a:lnTo>
                      <a:pt x="17269" y="578447"/>
                    </a:lnTo>
                    <a:lnTo>
                      <a:pt x="13973" y="578687"/>
                    </a:lnTo>
                    <a:cubicBezTo>
                      <a:pt x="-26127" y="348112"/>
                      <a:pt x="31901" y="158186"/>
                      <a:pt x="41143" y="112459"/>
                    </a:cubicBezTo>
                    <a:lnTo>
                      <a:pt x="493112" y="0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252" name="手繪多邊形 251"/>
              <p:cNvSpPr/>
              <p:nvPr userDrawn="1"/>
            </p:nvSpPr>
            <p:spPr>
              <a:xfrm rot="18633959" flipH="1">
                <a:off x="3716697" y="5953367"/>
                <a:ext cx="569601" cy="257761"/>
              </a:xfrm>
              <a:custGeom>
                <a:avLst/>
                <a:gdLst>
                  <a:gd name="connsiteX0" fmla="*/ 30156 w 1125225"/>
                  <a:gd name="connsiteY0" fmla="*/ 16997 h 504114"/>
                  <a:gd name="connsiteX1" fmla="*/ 104311 w 1125225"/>
                  <a:gd name="connsiteY1" fmla="*/ 313 h 504114"/>
                  <a:gd name="connsiteX2" fmla="*/ 707740 w 1125225"/>
                  <a:gd name="connsiteY2" fmla="*/ 144340 h 504114"/>
                  <a:gd name="connsiteX3" fmla="*/ 790094 w 1125225"/>
                  <a:gd name="connsiteY3" fmla="*/ 133687 h 504114"/>
                  <a:gd name="connsiteX4" fmla="*/ 804050 w 1125225"/>
                  <a:gd name="connsiteY4" fmla="*/ 124203 h 504114"/>
                  <a:gd name="connsiteX5" fmla="*/ 995996 w 1125225"/>
                  <a:gd name="connsiteY5" fmla="*/ 271126 h 504114"/>
                  <a:gd name="connsiteX6" fmla="*/ 1115518 w 1125225"/>
                  <a:gd name="connsiteY6" fmla="*/ 494563 h 504114"/>
                  <a:gd name="connsiteX7" fmla="*/ 869477 w 1125225"/>
                  <a:gd name="connsiteY7" fmla="*/ 379678 h 504114"/>
                  <a:gd name="connsiteX8" fmla="*/ 787223 w 1125225"/>
                  <a:gd name="connsiteY8" fmla="*/ 281199 h 504114"/>
                  <a:gd name="connsiteX9" fmla="*/ 788240 w 1125225"/>
                  <a:gd name="connsiteY9" fmla="*/ 294621 h 504114"/>
                  <a:gd name="connsiteX10" fmla="*/ 726692 w 1125225"/>
                  <a:gd name="connsiteY10" fmla="*/ 253304 h 504114"/>
                  <a:gd name="connsiteX11" fmla="*/ 11307 w 1125225"/>
                  <a:gd name="connsiteY11" fmla="*/ 172767 h 504114"/>
                  <a:gd name="connsiteX12" fmla="*/ 1165 w 1125225"/>
                  <a:gd name="connsiteY12" fmla="*/ 158697 h 504114"/>
                  <a:gd name="connsiteX13" fmla="*/ 3342 w 1125225"/>
                  <a:gd name="connsiteY13" fmla="*/ 111679 h 504114"/>
                  <a:gd name="connsiteX14" fmla="*/ 30156 w 1125225"/>
                  <a:gd name="connsiteY14" fmla="*/ 16997 h 504114"/>
                  <a:gd name="connsiteX0" fmla="*/ 28991 w 1124060"/>
                  <a:gd name="connsiteY0" fmla="*/ 16997 h 504114"/>
                  <a:gd name="connsiteX1" fmla="*/ 103146 w 1124060"/>
                  <a:gd name="connsiteY1" fmla="*/ 313 h 504114"/>
                  <a:gd name="connsiteX2" fmla="*/ 706575 w 1124060"/>
                  <a:gd name="connsiteY2" fmla="*/ 144340 h 504114"/>
                  <a:gd name="connsiteX3" fmla="*/ 788929 w 1124060"/>
                  <a:gd name="connsiteY3" fmla="*/ 133687 h 504114"/>
                  <a:gd name="connsiteX4" fmla="*/ 802885 w 1124060"/>
                  <a:gd name="connsiteY4" fmla="*/ 124203 h 504114"/>
                  <a:gd name="connsiteX5" fmla="*/ 994831 w 1124060"/>
                  <a:gd name="connsiteY5" fmla="*/ 271126 h 504114"/>
                  <a:gd name="connsiteX6" fmla="*/ 1114353 w 1124060"/>
                  <a:gd name="connsiteY6" fmla="*/ 494563 h 504114"/>
                  <a:gd name="connsiteX7" fmla="*/ 868312 w 1124060"/>
                  <a:gd name="connsiteY7" fmla="*/ 379678 h 504114"/>
                  <a:gd name="connsiteX8" fmla="*/ 786058 w 1124060"/>
                  <a:gd name="connsiteY8" fmla="*/ 281199 h 504114"/>
                  <a:gd name="connsiteX9" fmla="*/ 787075 w 1124060"/>
                  <a:gd name="connsiteY9" fmla="*/ 294621 h 504114"/>
                  <a:gd name="connsiteX10" fmla="*/ 725527 w 1124060"/>
                  <a:gd name="connsiteY10" fmla="*/ 253304 h 504114"/>
                  <a:gd name="connsiteX11" fmla="*/ 10142 w 1124060"/>
                  <a:gd name="connsiteY11" fmla="*/ 172767 h 504114"/>
                  <a:gd name="connsiteX12" fmla="*/ 0 w 1124060"/>
                  <a:gd name="connsiteY12" fmla="*/ 158697 h 504114"/>
                  <a:gd name="connsiteX13" fmla="*/ 28991 w 1124060"/>
                  <a:gd name="connsiteY13" fmla="*/ 16997 h 504114"/>
                  <a:gd name="connsiteX0" fmla="*/ 69064 w 1164133"/>
                  <a:gd name="connsiteY0" fmla="*/ 16997 h 504114"/>
                  <a:gd name="connsiteX1" fmla="*/ 143219 w 1164133"/>
                  <a:gd name="connsiteY1" fmla="*/ 313 h 504114"/>
                  <a:gd name="connsiteX2" fmla="*/ 746648 w 1164133"/>
                  <a:gd name="connsiteY2" fmla="*/ 144340 h 504114"/>
                  <a:gd name="connsiteX3" fmla="*/ 829002 w 1164133"/>
                  <a:gd name="connsiteY3" fmla="*/ 133687 h 504114"/>
                  <a:gd name="connsiteX4" fmla="*/ 842958 w 1164133"/>
                  <a:gd name="connsiteY4" fmla="*/ 124203 h 504114"/>
                  <a:gd name="connsiteX5" fmla="*/ 1034904 w 1164133"/>
                  <a:gd name="connsiteY5" fmla="*/ 271126 h 504114"/>
                  <a:gd name="connsiteX6" fmla="*/ 1154426 w 1164133"/>
                  <a:gd name="connsiteY6" fmla="*/ 494563 h 504114"/>
                  <a:gd name="connsiteX7" fmla="*/ 908385 w 1164133"/>
                  <a:gd name="connsiteY7" fmla="*/ 379678 h 504114"/>
                  <a:gd name="connsiteX8" fmla="*/ 826131 w 1164133"/>
                  <a:gd name="connsiteY8" fmla="*/ 281199 h 504114"/>
                  <a:gd name="connsiteX9" fmla="*/ 827148 w 1164133"/>
                  <a:gd name="connsiteY9" fmla="*/ 294621 h 504114"/>
                  <a:gd name="connsiteX10" fmla="*/ 765600 w 1164133"/>
                  <a:gd name="connsiteY10" fmla="*/ 253304 h 504114"/>
                  <a:gd name="connsiteX11" fmla="*/ 50215 w 1164133"/>
                  <a:gd name="connsiteY11" fmla="*/ 172767 h 504114"/>
                  <a:gd name="connsiteX12" fmla="*/ 69064 w 1164133"/>
                  <a:gd name="connsiteY12" fmla="*/ 16997 h 504114"/>
                  <a:gd name="connsiteX0" fmla="*/ 19129 w 1114198"/>
                  <a:gd name="connsiteY0" fmla="*/ 16997 h 504114"/>
                  <a:gd name="connsiteX1" fmla="*/ 93284 w 1114198"/>
                  <a:gd name="connsiteY1" fmla="*/ 313 h 504114"/>
                  <a:gd name="connsiteX2" fmla="*/ 696713 w 1114198"/>
                  <a:gd name="connsiteY2" fmla="*/ 144340 h 504114"/>
                  <a:gd name="connsiteX3" fmla="*/ 779067 w 1114198"/>
                  <a:gd name="connsiteY3" fmla="*/ 133687 h 504114"/>
                  <a:gd name="connsiteX4" fmla="*/ 793023 w 1114198"/>
                  <a:gd name="connsiteY4" fmla="*/ 124203 h 504114"/>
                  <a:gd name="connsiteX5" fmla="*/ 984969 w 1114198"/>
                  <a:gd name="connsiteY5" fmla="*/ 271126 h 504114"/>
                  <a:gd name="connsiteX6" fmla="*/ 1104491 w 1114198"/>
                  <a:gd name="connsiteY6" fmla="*/ 494563 h 504114"/>
                  <a:gd name="connsiteX7" fmla="*/ 858450 w 1114198"/>
                  <a:gd name="connsiteY7" fmla="*/ 379678 h 504114"/>
                  <a:gd name="connsiteX8" fmla="*/ 776196 w 1114198"/>
                  <a:gd name="connsiteY8" fmla="*/ 281199 h 504114"/>
                  <a:gd name="connsiteX9" fmla="*/ 777213 w 1114198"/>
                  <a:gd name="connsiteY9" fmla="*/ 294621 h 504114"/>
                  <a:gd name="connsiteX10" fmla="*/ 715665 w 1114198"/>
                  <a:gd name="connsiteY10" fmla="*/ 253304 h 504114"/>
                  <a:gd name="connsiteX11" fmla="*/ 280 w 1114198"/>
                  <a:gd name="connsiteY11" fmla="*/ 172767 h 504114"/>
                  <a:gd name="connsiteX12" fmla="*/ 19129 w 1114198"/>
                  <a:gd name="connsiteY12" fmla="*/ 16997 h 504114"/>
                  <a:gd name="connsiteX0" fmla="*/ 18924 w 1113993"/>
                  <a:gd name="connsiteY0" fmla="*/ 16997 h 504114"/>
                  <a:gd name="connsiteX1" fmla="*/ 93079 w 1113993"/>
                  <a:gd name="connsiteY1" fmla="*/ 313 h 504114"/>
                  <a:gd name="connsiteX2" fmla="*/ 696508 w 1113993"/>
                  <a:gd name="connsiteY2" fmla="*/ 144340 h 504114"/>
                  <a:gd name="connsiteX3" fmla="*/ 778862 w 1113993"/>
                  <a:gd name="connsiteY3" fmla="*/ 133687 h 504114"/>
                  <a:gd name="connsiteX4" fmla="*/ 792818 w 1113993"/>
                  <a:gd name="connsiteY4" fmla="*/ 124203 h 504114"/>
                  <a:gd name="connsiteX5" fmla="*/ 984764 w 1113993"/>
                  <a:gd name="connsiteY5" fmla="*/ 271126 h 504114"/>
                  <a:gd name="connsiteX6" fmla="*/ 1104286 w 1113993"/>
                  <a:gd name="connsiteY6" fmla="*/ 494563 h 504114"/>
                  <a:gd name="connsiteX7" fmla="*/ 858245 w 1113993"/>
                  <a:gd name="connsiteY7" fmla="*/ 379678 h 504114"/>
                  <a:gd name="connsiteX8" fmla="*/ 775991 w 1113993"/>
                  <a:gd name="connsiteY8" fmla="*/ 281199 h 504114"/>
                  <a:gd name="connsiteX9" fmla="*/ 777008 w 1113993"/>
                  <a:gd name="connsiteY9" fmla="*/ 294621 h 504114"/>
                  <a:gd name="connsiteX10" fmla="*/ 715460 w 1113993"/>
                  <a:gd name="connsiteY10" fmla="*/ 253304 h 504114"/>
                  <a:gd name="connsiteX11" fmla="*/ 75 w 1113993"/>
                  <a:gd name="connsiteY11" fmla="*/ 172767 h 504114"/>
                  <a:gd name="connsiteX12" fmla="*/ 18924 w 1113993"/>
                  <a:gd name="connsiteY12" fmla="*/ 16997 h 50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13993" h="504114">
                    <a:moveTo>
                      <a:pt x="18924" y="16997"/>
                    </a:moveTo>
                    <a:cubicBezTo>
                      <a:pt x="28894" y="5860"/>
                      <a:pt x="49712" y="-1652"/>
                      <a:pt x="93079" y="313"/>
                    </a:cubicBezTo>
                    <a:cubicBezTo>
                      <a:pt x="335590" y="11300"/>
                      <a:pt x="497527" y="93805"/>
                      <a:pt x="696508" y="144340"/>
                    </a:cubicBezTo>
                    <a:cubicBezTo>
                      <a:pt x="733476" y="148278"/>
                      <a:pt x="759416" y="143367"/>
                      <a:pt x="778862" y="133687"/>
                    </a:cubicBezTo>
                    <a:cubicBezTo>
                      <a:pt x="782349" y="130039"/>
                      <a:pt x="787012" y="126955"/>
                      <a:pt x="792818" y="124203"/>
                    </a:cubicBezTo>
                    <a:cubicBezTo>
                      <a:pt x="907332" y="106236"/>
                      <a:pt x="932588" y="214435"/>
                      <a:pt x="984764" y="271126"/>
                    </a:cubicBezTo>
                    <a:cubicBezTo>
                      <a:pt x="1044108" y="329998"/>
                      <a:pt x="1145852" y="435227"/>
                      <a:pt x="1104286" y="494563"/>
                    </a:cubicBezTo>
                    <a:cubicBezTo>
                      <a:pt x="1047385" y="543398"/>
                      <a:pt x="965713" y="389574"/>
                      <a:pt x="858245" y="379678"/>
                    </a:cubicBezTo>
                    <a:cubicBezTo>
                      <a:pt x="822291" y="349236"/>
                      <a:pt x="793691" y="315511"/>
                      <a:pt x="775991" y="281199"/>
                    </a:cubicBezTo>
                    <a:cubicBezTo>
                      <a:pt x="775501" y="285763"/>
                      <a:pt x="776219" y="290182"/>
                      <a:pt x="777008" y="294621"/>
                    </a:cubicBezTo>
                    <a:cubicBezTo>
                      <a:pt x="759707" y="274904"/>
                      <a:pt x="739209" y="260399"/>
                      <a:pt x="715460" y="253304"/>
                    </a:cubicBezTo>
                    <a:cubicBezTo>
                      <a:pt x="480157" y="221721"/>
                      <a:pt x="69559" y="237514"/>
                      <a:pt x="75" y="172767"/>
                    </a:cubicBezTo>
                    <a:cubicBezTo>
                      <a:pt x="-1501" y="186596"/>
                      <a:pt x="22401" y="23570"/>
                      <a:pt x="18924" y="1699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255" name="手繪多邊形 254"/>
              <p:cNvSpPr/>
              <p:nvPr userDrawn="1"/>
            </p:nvSpPr>
            <p:spPr>
              <a:xfrm rot="3871640" flipH="1">
                <a:off x="3912581" y="5860719"/>
                <a:ext cx="391799" cy="529432"/>
              </a:xfrm>
              <a:custGeom>
                <a:avLst/>
                <a:gdLst>
                  <a:gd name="connsiteX0" fmla="*/ 760818 w 765661"/>
                  <a:gd name="connsiteY0" fmla="*/ 111632 h 1078371"/>
                  <a:gd name="connsiteX1" fmla="*/ 759321 w 765661"/>
                  <a:gd name="connsiteY1" fmla="*/ 112253 h 1078371"/>
                  <a:gd name="connsiteX2" fmla="*/ 476204 w 765661"/>
                  <a:gd name="connsiteY2" fmla="*/ 858479 h 1078371"/>
                  <a:gd name="connsiteX3" fmla="*/ 478002 w 765661"/>
                  <a:gd name="connsiteY3" fmla="*/ 859407 h 1078371"/>
                  <a:gd name="connsiteX4" fmla="*/ 475503 w 765661"/>
                  <a:gd name="connsiteY4" fmla="*/ 894944 h 1078371"/>
                  <a:gd name="connsiteX5" fmla="*/ 416518 w 765661"/>
                  <a:gd name="connsiteY5" fmla="*/ 1072269 h 1078371"/>
                  <a:gd name="connsiteX6" fmla="*/ 204980 w 765661"/>
                  <a:gd name="connsiteY6" fmla="*/ 1034564 h 1078371"/>
                  <a:gd name="connsiteX7" fmla="*/ 0 w 765661"/>
                  <a:gd name="connsiteY7" fmla="*/ 914234 h 1078371"/>
                  <a:gd name="connsiteX8" fmla="*/ 340493 w 765661"/>
                  <a:gd name="connsiteY8" fmla="*/ 790568 h 1078371"/>
                  <a:gd name="connsiteX9" fmla="*/ 338204 w 765661"/>
                  <a:gd name="connsiteY9" fmla="*/ 788874 h 1078371"/>
                  <a:gd name="connsiteX10" fmla="*/ 347146 w 765661"/>
                  <a:gd name="connsiteY10" fmla="*/ 784996 h 1078371"/>
                  <a:gd name="connsiteX11" fmla="*/ 613333 w 765661"/>
                  <a:gd name="connsiteY11" fmla="*/ 43315 h 1078371"/>
                  <a:gd name="connsiteX12" fmla="*/ 733365 w 765661"/>
                  <a:gd name="connsiteY12" fmla="*/ 90538 h 1078371"/>
                  <a:gd name="connsiteX13" fmla="*/ 760818 w 765661"/>
                  <a:gd name="connsiteY13" fmla="*/ 111632 h 1078371"/>
                  <a:gd name="connsiteX0" fmla="*/ 760818 w 765661"/>
                  <a:gd name="connsiteY0" fmla="*/ 106609 h 1073348"/>
                  <a:gd name="connsiteX1" fmla="*/ 759321 w 765661"/>
                  <a:gd name="connsiteY1" fmla="*/ 107230 h 1073348"/>
                  <a:gd name="connsiteX2" fmla="*/ 476204 w 765661"/>
                  <a:gd name="connsiteY2" fmla="*/ 853456 h 1073348"/>
                  <a:gd name="connsiteX3" fmla="*/ 478002 w 765661"/>
                  <a:gd name="connsiteY3" fmla="*/ 854384 h 1073348"/>
                  <a:gd name="connsiteX4" fmla="*/ 475503 w 765661"/>
                  <a:gd name="connsiteY4" fmla="*/ 889921 h 1073348"/>
                  <a:gd name="connsiteX5" fmla="*/ 416518 w 765661"/>
                  <a:gd name="connsiteY5" fmla="*/ 1067246 h 1073348"/>
                  <a:gd name="connsiteX6" fmla="*/ 204980 w 765661"/>
                  <a:gd name="connsiteY6" fmla="*/ 1029541 h 1073348"/>
                  <a:gd name="connsiteX7" fmla="*/ 0 w 765661"/>
                  <a:gd name="connsiteY7" fmla="*/ 909211 h 1073348"/>
                  <a:gd name="connsiteX8" fmla="*/ 340493 w 765661"/>
                  <a:gd name="connsiteY8" fmla="*/ 785545 h 1073348"/>
                  <a:gd name="connsiteX9" fmla="*/ 338204 w 765661"/>
                  <a:gd name="connsiteY9" fmla="*/ 783851 h 1073348"/>
                  <a:gd name="connsiteX10" fmla="*/ 347146 w 765661"/>
                  <a:gd name="connsiteY10" fmla="*/ 779973 h 1073348"/>
                  <a:gd name="connsiteX11" fmla="*/ 613333 w 765661"/>
                  <a:gd name="connsiteY11" fmla="*/ 38292 h 1073348"/>
                  <a:gd name="connsiteX12" fmla="*/ 760818 w 765661"/>
                  <a:gd name="connsiteY12" fmla="*/ 106609 h 1073348"/>
                  <a:gd name="connsiteX0" fmla="*/ 760818 w 765661"/>
                  <a:gd name="connsiteY0" fmla="*/ 68694 h 1035433"/>
                  <a:gd name="connsiteX1" fmla="*/ 759321 w 765661"/>
                  <a:gd name="connsiteY1" fmla="*/ 69315 h 1035433"/>
                  <a:gd name="connsiteX2" fmla="*/ 476204 w 765661"/>
                  <a:gd name="connsiteY2" fmla="*/ 815541 h 1035433"/>
                  <a:gd name="connsiteX3" fmla="*/ 478002 w 765661"/>
                  <a:gd name="connsiteY3" fmla="*/ 816469 h 1035433"/>
                  <a:gd name="connsiteX4" fmla="*/ 475503 w 765661"/>
                  <a:gd name="connsiteY4" fmla="*/ 852006 h 1035433"/>
                  <a:gd name="connsiteX5" fmla="*/ 416518 w 765661"/>
                  <a:gd name="connsiteY5" fmla="*/ 1029331 h 1035433"/>
                  <a:gd name="connsiteX6" fmla="*/ 204980 w 765661"/>
                  <a:gd name="connsiteY6" fmla="*/ 991626 h 1035433"/>
                  <a:gd name="connsiteX7" fmla="*/ 0 w 765661"/>
                  <a:gd name="connsiteY7" fmla="*/ 871296 h 1035433"/>
                  <a:gd name="connsiteX8" fmla="*/ 340493 w 765661"/>
                  <a:gd name="connsiteY8" fmla="*/ 747630 h 1035433"/>
                  <a:gd name="connsiteX9" fmla="*/ 338204 w 765661"/>
                  <a:gd name="connsiteY9" fmla="*/ 745936 h 1035433"/>
                  <a:gd name="connsiteX10" fmla="*/ 347146 w 765661"/>
                  <a:gd name="connsiteY10" fmla="*/ 742058 h 1035433"/>
                  <a:gd name="connsiteX11" fmla="*/ 613333 w 765661"/>
                  <a:gd name="connsiteY11" fmla="*/ 377 h 1035433"/>
                  <a:gd name="connsiteX12" fmla="*/ 760818 w 765661"/>
                  <a:gd name="connsiteY12" fmla="*/ 68694 h 1035433"/>
                  <a:gd name="connsiteX0" fmla="*/ 613333 w 765661"/>
                  <a:gd name="connsiteY0" fmla="*/ 63353 h 1098409"/>
                  <a:gd name="connsiteX1" fmla="*/ 759321 w 765661"/>
                  <a:gd name="connsiteY1" fmla="*/ 132291 h 1098409"/>
                  <a:gd name="connsiteX2" fmla="*/ 476204 w 765661"/>
                  <a:gd name="connsiteY2" fmla="*/ 878517 h 1098409"/>
                  <a:gd name="connsiteX3" fmla="*/ 478002 w 765661"/>
                  <a:gd name="connsiteY3" fmla="*/ 879445 h 1098409"/>
                  <a:gd name="connsiteX4" fmla="*/ 475503 w 765661"/>
                  <a:gd name="connsiteY4" fmla="*/ 914982 h 1098409"/>
                  <a:gd name="connsiteX5" fmla="*/ 416518 w 765661"/>
                  <a:gd name="connsiteY5" fmla="*/ 1092307 h 1098409"/>
                  <a:gd name="connsiteX6" fmla="*/ 204980 w 765661"/>
                  <a:gd name="connsiteY6" fmla="*/ 1054602 h 1098409"/>
                  <a:gd name="connsiteX7" fmla="*/ 0 w 765661"/>
                  <a:gd name="connsiteY7" fmla="*/ 934272 h 1098409"/>
                  <a:gd name="connsiteX8" fmla="*/ 340493 w 765661"/>
                  <a:gd name="connsiteY8" fmla="*/ 810606 h 1098409"/>
                  <a:gd name="connsiteX9" fmla="*/ 338204 w 765661"/>
                  <a:gd name="connsiteY9" fmla="*/ 808912 h 1098409"/>
                  <a:gd name="connsiteX10" fmla="*/ 347146 w 765661"/>
                  <a:gd name="connsiteY10" fmla="*/ 805034 h 1098409"/>
                  <a:gd name="connsiteX11" fmla="*/ 613333 w 765661"/>
                  <a:gd name="connsiteY11" fmla="*/ 63353 h 1098409"/>
                  <a:gd name="connsiteX0" fmla="*/ 613333 w 766411"/>
                  <a:gd name="connsiteY0" fmla="*/ 54613 h 1089669"/>
                  <a:gd name="connsiteX1" fmla="*/ 760089 w 766411"/>
                  <a:gd name="connsiteY1" fmla="*/ 152686 h 1089669"/>
                  <a:gd name="connsiteX2" fmla="*/ 476204 w 766411"/>
                  <a:gd name="connsiteY2" fmla="*/ 869777 h 1089669"/>
                  <a:gd name="connsiteX3" fmla="*/ 478002 w 766411"/>
                  <a:gd name="connsiteY3" fmla="*/ 870705 h 1089669"/>
                  <a:gd name="connsiteX4" fmla="*/ 475503 w 766411"/>
                  <a:gd name="connsiteY4" fmla="*/ 906242 h 1089669"/>
                  <a:gd name="connsiteX5" fmla="*/ 416518 w 766411"/>
                  <a:gd name="connsiteY5" fmla="*/ 1083567 h 1089669"/>
                  <a:gd name="connsiteX6" fmla="*/ 204980 w 766411"/>
                  <a:gd name="connsiteY6" fmla="*/ 1045862 h 1089669"/>
                  <a:gd name="connsiteX7" fmla="*/ 0 w 766411"/>
                  <a:gd name="connsiteY7" fmla="*/ 925532 h 1089669"/>
                  <a:gd name="connsiteX8" fmla="*/ 340493 w 766411"/>
                  <a:gd name="connsiteY8" fmla="*/ 801866 h 1089669"/>
                  <a:gd name="connsiteX9" fmla="*/ 338204 w 766411"/>
                  <a:gd name="connsiteY9" fmla="*/ 800172 h 1089669"/>
                  <a:gd name="connsiteX10" fmla="*/ 347146 w 766411"/>
                  <a:gd name="connsiteY10" fmla="*/ 796294 h 1089669"/>
                  <a:gd name="connsiteX11" fmla="*/ 613333 w 766411"/>
                  <a:gd name="connsiteY11" fmla="*/ 54613 h 1089669"/>
                  <a:gd name="connsiteX0" fmla="*/ 613333 w 763389"/>
                  <a:gd name="connsiteY0" fmla="*/ 54613 h 1089669"/>
                  <a:gd name="connsiteX1" fmla="*/ 760089 w 763389"/>
                  <a:gd name="connsiteY1" fmla="*/ 152686 h 1089669"/>
                  <a:gd name="connsiteX2" fmla="*/ 476204 w 763389"/>
                  <a:gd name="connsiteY2" fmla="*/ 869777 h 1089669"/>
                  <a:gd name="connsiteX3" fmla="*/ 478002 w 763389"/>
                  <a:gd name="connsiteY3" fmla="*/ 870705 h 1089669"/>
                  <a:gd name="connsiteX4" fmla="*/ 475503 w 763389"/>
                  <a:gd name="connsiteY4" fmla="*/ 906242 h 1089669"/>
                  <a:gd name="connsiteX5" fmla="*/ 416518 w 763389"/>
                  <a:gd name="connsiteY5" fmla="*/ 1083567 h 1089669"/>
                  <a:gd name="connsiteX6" fmla="*/ 204980 w 763389"/>
                  <a:gd name="connsiteY6" fmla="*/ 1045862 h 1089669"/>
                  <a:gd name="connsiteX7" fmla="*/ 0 w 763389"/>
                  <a:gd name="connsiteY7" fmla="*/ 925532 h 1089669"/>
                  <a:gd name="connsiteX8" fmla="*/ 340493 w 763389"/>
                  <a:gd name="connsiteY8" fmla="*/ 801866 h 1089669"/>
                  <a:gd name="connsiteX9" fmla="*/ 338204 w 763389"/>
                  <a:gd name="connsiteY9" fmla="*/ 800172 h 1089669"/>
                  <a:gd name="connsiteX10" fmla="*/ 347146 w 763389"/>
                  <a:gd name="connsiteY10" fmla="*/ 796294 h 1089669"/>
                  <a:gd name="connsiteX11" fmla="*/ 613333 w 763389"/>
                  <a:gd name="connsiteY11" fmla="*/ 54613 h 1089669"/>
                  <a:gd name="connsiteX0" fmla="*/ 613333 w 766156"/>
                  <a:gd name="connsiteY0" fmla="*/ 54613 h 1089669"/>
                  <a:gd name="connsiteX1" fmla="*/ 760089 w 766156"/>
                  <a:gd name="connsiteY1" fmla="*/ 152686 h 1089669"/>
                  <a:gd name="connsiteX2" fmla="*/ 476204 w 766156"/>
                  <a:gd name="connsiteY2" fmla="*/ 869777 h 1089669"/>
                  <a:gd name="connsiteX3" fmla="*/ 478002 w 766156"/>
                  <a:gd name="connsiteY3" fmla="*/ 870705 h 1089669"/>
                  <a:gd name="connsiteX4" fmla="*/ 475503 w 766156"/>
                  <a:gd name="connsiteY4" fmla="*/ 906242 h 1089669"/>
                  <a:gd name="connsiteX5" fmla="*/ 416518 w 766156"/>
                  <a:gd name="connsiteY5" fmla="*/ 1083567 h 1089669"/>
                  <a:gd name="connsiteX6" fmla="*/ 204980 w 766156"/>
                  <a:gd name="connsiteY6" fmla="*/ 1045862 h 1089669"/>
                  <a:gd name="connsiteX7" fmla="*/ 0 w 766156"/>
                  <a:gd name="connsiteY7" fmla="*/ 925532 h 1089669"/>
                  <a:gd name="connsiteX8" fmla="*/ 340493 w 766156"/>
                  <a:gd name="connsiteY8" fmla="*/ 801866 h 1089669"/>
                  <a:gd name="connsiteX9" fmla="*/ 338204 w 766156"/>
                  <a:gd name="connsiteY9" fmla="*/ 800172 h 1089669"/>
                  <a:gd name="connsiteX10" fmla="*/ 347146 w 766156"/>
                  <a:gd name="connsiteY10" fmla="*/ 796294 h 1089669"/>
                  <a:gd name="connsiteX11" fmla="*/ 613333 w 766156"/>
                  <a:gd name="connsiteY11" fmla="*/ 54613 h 1089669"/>
                  <a:gd name="connsiteX0" fmla="*/ 613333 w 763389"/>
                  <a:gd name="connsiteY0" fmla="*/ 54613 h 1089669"/>
                  <a:gd name="connsiteX1" fmla="*/ 760089 w 763389"/>
                  <a:gd name="connsiteY1" fmla="*/ 152686 h 1089669"/>
                  <a:gd name="connsiteX2" fmla="*/ 476204 w 763389"/>
                  <a:gd name="connsiteY2" fmla="*/ 869777 h 1089669"/>
                  <a:gd name="connsiteX3" fmla="*/ 478002 w 763389"/>
                  <a:gd name="connsiteY3" fmla="*/ 870705 h 1089669"/>
                  <a:gd name="connsiteX4" fmla="*/ 475503 w 763389"/>
                  <a:gd name="connsiteY4" fmla="*/ 906242 h 1089669"/>
                  <a:gd name="connsiteX5" fmla="*/ 416518 w 763389"/>
                  <a:gd name="connsiteY5" fmla="*/ 1083567 h 1089669"/>
                  <a:gd name="connsiteX6" fmla="*/ 204980 w 763389"/>
                  <a:gd name="connsiteY6" fmla="*/ 1045862 h 1089669"/>
                  <a:gd name="connsiteX7" fmla="*/ 0 w 763389"/>
                  <a:gd name="connsiteY7" fmla="*/ 925532 h 1089669"/>
                  <a:gd name="connsiteX8" fmla="*/ 340493 w 763389"/>
                  <a:gd name="connsiteY8" fmla="*/ 801866 h 1089669"/>
                  <a:gd name="connsiteX9" fmla="*/ 338204 w 763389"/>
                  <a:gd name="connsiteY9" fmla="*/ 800172 h 1089669"/>
                  <a:gd name="connsiteX10" fmla="*/ 347146 w 763389"/>
                  <a:gd name="connsiteY10" fmla="*/ 796294 h 1089669"/>
                  <a:gd name="connsiteX11" fmla="*/ 613333 w 763389"/>
                  <a:gd name="connsiteY11" fmla="*/ 54613 h 1089669"/>
                  <a:gd name="connsiteX0" fmla="*/ 613333 w 765745"/>
                  <a:gd name="connsiteY0" fmla="*/ 54613 h 1089669"/>
                  <a:gd name="connsiteX1" fmla="*/ 760089 w 765745"/>
                  <a:gd name="connsiteY1" fmla="*/ 152686 h 1089669"/>
                  <a:gd name="connsiteX2" fmla="*/ 476204 w 765745"/>
                  <a:gd name="connsiteY2" fmla="*/ 869777 h 1089669"/>
                  <a:gd name="connsiteX3" fmla="*/ 478002 w 765745"/>
                  <a:gd name="connsiteY3" fmla="*/ 870705 h 1089669"/>
                  <a:gd name="connsiteX4" fmla="*/ 475503 w 765745"/>
                  <a:gd name="connsiteY4" fmla="*/ 906242 h 1089669"/>
                  <a:gd name="connsiteX5" fmla="*/ 416518 w 765745"/>
                  <a:gd name="connsiteY5" fmla="*/ 1083567 h 1089669"/>
                  <a:gd name="connsiteX6" fmla="*/ 204980 w 765745"/>
                  <a:gd name="connsiteY6" fmla="*/ 1045862 h 1089669"/>
                  <a:gd name="connsiteX7" fmla="*/ 0 w 765745"/>
                  <a:gd name="connsiteY7" fmla="*/ 925532 h 1089669"/>
                  <a:gd name="connsiteX8" fmla="*/ 340493 w 765745"/>
                  <a:gd name="connsiteY8" fmla="*/ 801866 h 1089669"/>
                  <a:gd name="connsiteX9" fmla="*/ 338204 w 765745"/>
                  <a:gd name="connsiteY9" fmla="*/ 800172 h 1089669"/>
                  <a:gd name="connsiteX10" fmla="*/ 347146 w 765745"/>
                  <a:gd name="connsiteY10" fmla="*/ 796294 h 1089669"/>
                  <a:gd name="connsiteX11" fmla="*/ 613333 w 765745"/>
                  <a:gd name="connsiteY11" fmla="*/ 54613 h 1089669"/>
                  <a:gd name="connsiteX0" fmla="*/ 613333 w 765745"/>
                  <a:gd name="connsiteY0" fmla="*/ 54613 h 1089669"/>
                  <a:gd name="connsiteX1" fmla="*/ 760089 w 765745"/>
                  <a:gd name="connsiteY1" fmla="*/ 152686 h 1089669"/>
                  <a:gd name="connsiteX2" fmla="*/ 476204 w 765745"/>
                  <a:gd name="connsiteY2" fmla="*/ 869777 h 1089669"/>
                  <a:gd name="connsiteX3" fmla="*/ 462730 w 765745"/>
                  <a:gd name="connsiteY3" fmla="*/ 838646 h 1089669"/>
                  <a:gd name="connsiteX4" fmla="*/ 475503 w 765745"/>
                  <a:gd name="connsiteY4" fmla="*/ 906242 h 1089669"/>
                  <a:gd name="connsiteX5" fmla="*/ 416518 w 765745"/>
                  <a:gd name="connsiteY5" fmla="*/ 1083567 h 1089669"/>
                  <a:gd name="connsiteX6" fmla="*/ 204980 w 765745"/>
                  <a:gd name="connsiteY6" fmla="*/ 1045862 h 1089669"/>
                  <a:gd name="connsiteX7" fmla="*/ 0 w 765745"/>
                  <a:gd name="connsiteY7" fmla="*/ 925532 h 1089669"/>
                  <a:gd name="connsiteX8" fmla="*/ 340493 w 765745"/>
                  <a:gd name="connsiteY8" fmla="*/ 801866 h 1089669"/>
                  <a:gd name="connsiteX9" fmla="*/ 338204 w 765745"/>
                  <a:gd name="connsiteY9" fmla="*/ 800172 h 1089669"/>
                  <a:gd name="connsiteX10" fmla="*/ 347146 w 765745"/>
                  <a:gd name="connsiteY10" fmla="*/ 796294 h 1089669"/>
                  <a:gd name="connsiteX11" fmla="*/ 613333 w 765745"/>
                  <a:gd name="connsiteY11" fmla="*/ 54613 h 1089669"/>
                  <a:gd name="connsiteX0" fmla="*/ 613333 w 765745"/>
                  <a:gd name="connsiteY0" fmla="*/ 54613 h 1089669"/>
                  <a:gd name="connsiteX1" fmla="*/ 760089 w 765745"/>
                  <a:gd name="connsiteY1" fmla="*/ 152686 h 1089669"/>
                  <a:gd name="connsiteX2" fmla="*/ 476204 w 765745"/>
                  <a:gd name="connsiteY2" fmla="*/ 869777 h 1089669"/>
                  <a:gd name="connsiteX3" fmla="*/ 475503 w 765745"/>
                  <a:gd name="connsiteY3" fmla="*/ 906242 h 1089669"/>
                  <a:gd name="connsiteX4" fmla="*/ 416518 w 765745"/>
                  <a:gd name="connsiteY4" fmla="*/ 1083567 h 1089669"/>
                  <a:gd name="connsiteX5" fmla="*/ 204980 w 765745"/>
                  <a:gd name="connsiteY5" fmla="*/ 1045862 h 1089669"/>
                  <a:gd name="connsiteX6" fmla="*/ 0 w 765745"/>
                  <a:gd name="connsiteY6" fmla="*/ 925532 h 1089669"/>
                  <a:gd name="connsiteX7" fmla="*/ 340493 w 765745"/>
                  <a:gd name="connsiteY7" fmla="*/ 801866 h 1089669"/>
                  <a:gd name="connsiteX8" fmla="*/ 338204 w 765745"/>
                  <a:gd name="connsiteY8" fmla="*/ 800172 h 1089669"/>
                  <a:gd name="connsiteX9" fmla="*/ 347146 w 765745"/>
                  <a:gd name="connsiteY9" fmla="*/ 796294 h 1089669"/>
                  <a:gd name="connsiteX10" fmla="*/ 613333 w 765745"/>
                  <a:gd name="connsiteY10" fmla="*/ 54613 h 1089669"/>
                  <a:gd name="connsiteX0" fmla="*/ 613333 w 763389"/>
                  <a:gd name="connsiteY0" fmla="*/ 54613 h 1089669"/>
                  <a:gd name="connsiteX1" fmla="*/ 760089 w 763389"/>
                  <a:gd name="connsiteY1" fmla="*/ 152686 h 1089669"/>
                  <a:gd name="connsiteX2" fmla="*/ 475503 w 763389"/>
                  <a:gd name="connsiteY2" fmla="*/ 906242 h 1089669"/>
                  <a:gd name="connsiteX3" fmla="*/ 416518 w 763389"/>
                  <a:gd name="connsiteY3" fmla="*/ 1083567 h 1089669"/>
                  <a:gd name="connsiteX4" fmla="*/ 204980 w 763389"/>
                  <a:gd name="connsiteY4" fmla="*/ 1045862 h 1089669"/>
                  <a:gd name="connsiteX5" fmla="*/ 0 w 763389"/>
                  <a:gd name="connsiteY5" fmla="*/ 925532 h 1089669"/>
                  <a:gd name="connsiteX6" fmla="*/ 340493 w 763389"/>
                  <a:gd name="connsiteY6" fmla="*/ 801866 h 1089669"/>
                  <a:gd name="connsiteX7" fmla="*/ 338204 w 763389"/>
                  <a:gd name="connsiteY7" fmla="*/ 800172 h 1089669"/>
                  <a:gd name="connsiteX8" fmla="*/ 347146 w 763389"/>
                  <a:gd name="connsiteY8" fmla="*/ 796294 h 1089669"/>
                  <a:gd name="connsiteX9" fmla="*/ 613333 w 763389"/>
                  <a:gd name="connsiteY9" fmla="*/ 54613 h 1089669"/>
                  <a:gd name="connsiteX0" fmla="*/ 613333 w 764112"/>
                  <a:gd name="connsiteY0" fmla="*/ 54613 h 1089669"/>
                  <a:gd name="connsiteX1" fmla="*/ 760089 w 764112"/>
                  <a:gd name="connsiteY1" fmla="*/ 152686 h 1089669"/>
                  <a:gd name="connsiteX2" fmla="*/ 475503 w 764112"/>
                  <a:gd name="connsiteY2" fmla="*/ 906242 h 1089669"/>
                  <a:gd name="connsiteX3" fmla="*/ 416518 w 764112"/>
                  <a:gd name="connsiteY3" fmla="*/ 1083567 h 1089669"/>
                  <a:gd name="connsiteX4" fmla="*/ 204980 w 764112"/>
                  <a:gd name="connsiteY4" fmla="*/ 1045862 h 1089669"/>
                  <a:gd name="connsiteX5" fmla="*/ 0 w 764112"/>
                  <a:gd name="connsiteY5" fmla="*/ 925532 h 1089669"/>
                  <a:gd name="connsiteX6" fmla="*/ 340493 w 764112"/>
                  <a:gd name="connsiteY6" fmla="*/ 801866 h 1089669"/>
                  <a:gd name="connsiteX7" fmla="*/ 338204 w 764112"/>
                  <a:gd name="connsiteY7" fmla="*/ 800172 h 1089669"/>
                  <a:gd name="connsiteX8" fmla="*/ 347146 w 764112"/>
                  <a:gd name="connsiteY8" fmla="*/ 796294 h 1089669"/>
                  <a:gd name="connsiteX9" fmla="*/ 613333 w 764112"/>
                  <a:gd name="connsiteY9" fmla="*/ 54613 h 1089669"/>
                  <a:gd name="connsiteX0" fmla="*/ 613333 w 763497"/>
                  <a:gd name="connsiteY0" fmla="*/ 54613 h 1089669"/>
                  <a:gd name="connsiteX1" fmla="*/ 760089 w 763497"/>
                  <a:gd name="connsiteY1" fmla="*/ 152686 h 1089669"/>
                  <a:gd name="connsiteX2" fmla="*/ 475503 w 763497"/>
                  <a:gd name="connsiteY2" fmla="*/ 906242 h 1089669"/>
                  <a:gd name="connsiteX3" fmla="*/ 416518 w 763497"/>
                  <a:gd name="connsiteY3" fmla="*/ 1083567 h 1089669"/>
                  <a:gd name="connsiteX4" fmla="*/ 204980 w 763497"/>
                  <a:gd name="connsiteY4" fmla="*/ 1045862 h 1089669"/>
                  <a:gd name="connsiteX5" fmla="*/ 0 w 763497"/>
                  <a:gd name="connsiteY5" fmla="*/ 925532 h 1089669"/>
                  <a:gd name="connsiteX6" fmla="*/ 340493 w 763497"/>
                  <a:gd name="connsiteY6" fmla="*/ 801866 h 1089669"/>
                  <a:gd name="connsiteX7" fmla="*/ 338204 w 763497"/>
                  <a:gd name="connsiteY7" fmla="*/ 800172 h 1089669"/>
                  <a:gd name="connsiteX8" fmla="*/ 347146 w 763497"/>
                  <a:gd name="connsiteY8" fmla="*/ 796294 h 1089669"/>
                  <a:gd name="connsiteX9" fmla="*/ 613333 w 763497"/>
                  <a:gd name="connsiteY9" fmla="*/ 54613 h 1089669"/>
                  <a:gd name="connsiteX0" fmla="*/ 613333 w 763613"/>
                  <a:gd name="connsiteY0" fmla="*/ 54613 h 1089669"/>
                  <a:gd name="connsiteX1" fmla="*/ 760089 w 763613"/>
                  <a:gd name="connsiteY1" fmla="*/ 152686 h 1089669"/>
                  <a:gd name="connsiteX2" fmla="*/ 475503 w 763613"/>
                  <a:gd name="connsiteY2" fmla="*/ 906242 h 1089669"/>
                  <a:gd name="connsiteX3" fmla="*/ 416518 w 763613"/>
                  <a:gd name="connsiteY3" fmla="*/ 1083567 h 1089669"/>
                  <a:gd name="connsiteX4" fmla="*/ 204980 w 763613"/>
                  <a:gd name="connsiteY4" fmla="*/ 1045862 h 1089669"/>
                  <a:gd name="connsiteX5" fmla="*/ 0 w 763613"/>
                  <a:gd name="connsiteY5" fmla="*/ 925532 h 1089669"/>
                  <a:gd name="connsiteX6" fmla="*/ 340493 w 763613"/>
                  <a:gd name="connsiteY6" fmla="*/ 801866 h 1089669"/>
                  <a:gd name="connsiteX7" fmla="*/ 338204 w 763613"/>
                  <a:gd name="connsiteY7" fmla="*/ 800172 h 1089669"/>
                  <a:gd name="connsiteX8" fmla="*/ 347146 w 763613"/>
                  <a:gd name="connsiteY8" fmla="*/ 796294 h 1089669"/>
                  <a:gd name="connsiteX9" fmla="*/ 613333 w 763613"/>
                  <a:gd name="connsiteY9" fmla="*/ 54613 h 1089669"/>
                  <a:gd name="connsiteX0" fmla="*/ 613333 w 766258"/>
                  <a:gd name="connsiteY0" fmla="*/ 54613 h 1089669"/>
                  <a:gd name="connsiteX1" fmla="*/ 760089 w 766258"/>
                  <a:gd name="connsiteY1" fmla="*/ 152686 h 1089669"/>
                  <a:gd name="connsiteX2" fmla="*/ 475503 w 766258"/>
                  <a:gd name="connsiteY2" fmla="*/ 906242 h 1089669"/>
                  <a:gd name="connsiteX3" fmla="*/ 416518 w 766258"/>
                  <a:gd name="connsiteY3" fmla="*/ 1083567 h 1089669"/>
                  <a:gd name="connsiteX4" fmla="*/ 204980 w 766258"/>
                  <a:gd name="connsiteY4" fmla="*/ 1045862 h 1089669"/>
                  <a:gd name="connsiteX5" fmla="*/ 0 w 766258"/>
                  <a:gd name="connsiteY5" fmla="*/ 925532 h 1089669"/>
                  <a:gd name="connsiteX6" fmla="*/ 340493 w 766258"/>
                  <a:gd name="connsiteY6" fmla="*/ 801866 h 1089669"/>
                  <a:gd name="connsiteX7" fmla="*/ 338204 w 766258"/>
                  <a:gd name="connsiteY7" fmla="*/ 800172 h 1089669"/>
                  <a:gd name="connsiteX8" fmla="*/ 347146 w 766258"/>
                  <a:gd name="connsiteY8" fmla="*/ 796294 h 1089669"/>
                  <a:gd name="connsiteX9" fmla="*/ 613333 w 766258"/>
                  <a:gd name="connsiteY9" fmla="*/ 54613 h 1089669"/>
                  <a:gd name="connsiteX0" fmla="*/ 613333 w 766258"/>
                  <a:gd name="connsiteY0" fmla="*/ 33786 h 1068842"/>
                  <a:gd name="connsiteX1" fmla="*/ 760089 w 766258"/>
                  <a:gd name="connsiteY1" fmla="*/ 131859 h 1068842"/>
                  <a:gd name="connsiteX2" fmla="*/ 475503 w 766258"/>
                  <a:gd name="connsiteY2" fmla="*/ 885415 h 1068842"/>
                  <a:gd name="connsiteX3" fmla="*/ 416518 w 766258"/>
                  <a:gd name="connsiteY3" fmla="*/ 1062740 h 1068842"/>
                  <a:gd name="connsiteX4" fmla="*/ 204980 w 766258"/>
                  <a:gd name="connsiteY4" fmla="*/ 1025035 h 1068842"/>
                  <a:gd name="connsiteX5" fmla="*/ 0 w 766258"/>
                  <a:gd name="connsiteY5" fmla="*/ 904705 h 1068842"/>
                  <a:gd name="connsiteX6" fmla="*/ 340493 w 766258"/>
                  <a:gd name="connsiteY6" fmla="*/ 781039 h 1068842"/>
                  <a:gd name="connsiteX7" fmla="*/ 338204 w 766258"/>
                  <a:gd name="connsiteY7" fmla="*/ 779345 h 1068842"/>
                  <a:gd name="connsiteX8" fmla="*/ 347146 w 766258"/>
                  <a:gd name="connsiteY8" fmla="*/ 775467 h 1068842"/>
                  <a:gd name="connsiteX9" fmla="*/ 613333 w 766258"/>
                  <a:gd name="connsiteY9" fmla="*/ 33786 h 1068842"/>
                  <a:gd name="connsiteX0" fmla="*/ 613333 w 766258"/>
                  <a:gd name="connsiteY0" fmla="*/ 377 h 1035433"/>
                  <a:gd name="connsiteX1" fmla="*/ 760089 w 766258"/>
                  <a:gd name="connsiteY1" fmla="*/ 98450 h 1035433"/>
                  <a:gd name="connsiteX2" fmla="*/ 475503 w 766258"/>
                  <a:gd name="connsiteY2" fmla="*/ 852006 h 1035433"/>
                  <a:gd name="connsiteX3" fmla="*/ 416518 w 766258"/>
                  <a:gd name="connsiteY3" fmla="*/ 1029331 h 1035433"/>
                  <a:gd name="connsiteX4" fmla="*/ 204980 w 766258"/>
                  <a:gd name="connsiteY4" fmla="*/ 991626 h 1035433"/>
                  <a:gd name="connsiteX5" fmla="*/ 0 w 766258"/>
                  <a:gd name="connsiteY5" fmla="*/ 871296 h 1035433"/>
                  <a:gd name="connsiteX6" fmla="*/ 340493 w 766258"/>
                  <a:gd name="connsiteY6" fmla="*/ 747630 h 1035433"/>
                  <a:gd name="connsiteX7" fmla="*/ 338204 w 766258"/>
                  <a:gd name="connsiteY7" fmla="*/ 745936 h 1035433"/>
                  <a:gd name="connsiteX8" fmla="*/ 347146 w 766258"/>
                  <a:gd name="connsiteY8" fmla="*/ 742058 h 1035433"/>
                  <a:gd name="connsiteX9" fmla="*/ 613333 w 766258"/>
                  <a:gd name="connsiteY9" fmla="*/ 377 h 1035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6258" h="1035433">
                    <a:moveTo>
                      <a:pt x="613333" y="377"/>
                    </a:moveTo>
                    <a:cubicBezTo>
                      <a:pt x="613600" y="6077"/>
                      <a:pt x="755357" y="90457"/>
                      <a:pt x="760089" y="98450"/>
                    </a:cubicBezTo>
                    <a:cubicBezTo>
                      <a:pt x="814639" y="478798"/>
                      <a:pt x="489883" y="655009"/>
                      <a:pt x="475503" y="852006"/>
                    </a:cubicBezTo>
                    <a:cubicBezTo>
                      <a:pt x="418241" y="1007153"/>
                      <a:pt x="461605" y="1006061"/>
                      <a:pt x="416518" y="1029331"/>
                    </a:cubicBezTo>
                    <a:cubicBezTo>
                      <a:pt x="371431" y="1052602"/>
                      <a:pt x="266272" y="1002597"/>
                      <a:pt x="204980" y="991626"/>
                    </a:cubicBezTo>
                    <a:cubicBezTo>
                      <a:pt x="126424" y="959122"/>
                      <a:pt x="264" y="1008505"/>
                      <a:pt x="0" y="871296"/>
                    </a:cubicBezTo>
                    <a:cubicBezTo>
                      <a:pt x="36660" y="806394"/>
                      <a:pt x="222697" y="846136"/>
                      <a:pt x="340493" y="747630"/>
                    </a:cubicBezTo>
                    <a:lnTo>
                      <a:pt x="338204" y="745936"/>
                    </a:lnTo>
                    <a:cubicBezTo>
                      <a:pt x="341496" y="745274"/>
                      <a:pt x="344327" y="743700"/>
                      <a:pt x="347146" y="742058"/>
                    </a:cubicBezTo>
                    <a:cubicBezTo>
                      <a:pt x="418778" y="647871"/>
                      <a:pt x="578778" y="-18083"/>
                      <a:pt x="613333" y="37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256" name="手繪多邊形 255"/>
              <p:cNvSpPr/>
              <p:nvPr userDrawn="1"/>
            </p:nvSpPr>
            <p:spPr>
              <a:xfrm rot="20080262" flipH="1">
                <a:off x="3962687" y="4709817"/>
                <a:ext cx="213635" cy="232464"/>
              </a:xfrm>
              <a:custGeom>
                <a:avLst/>
                <a:gdLst>
                  <a:gd name="connsiteX0" fmla="*/ 138400 w 464072"/>
                  <a:gd name="connsiteY0" fmla="*/ 27959 h 478095"/>
                  <a:gd name="connsiteX1" fmla="*/ 223928 w 464072"/>
                  <a:gd name="connsiteY1" fmla="*/ 292 h 478095"/>
                  <a:gd name="connsiteX2" fmla="*/ 388486 w 464072"/>
                  <a:gd name="connsiteY2" fmla="*/ 410244 h 478095"/>
                  <a:gd name="connsiteX3" fmla="*/ 391065 w 464072"/>
                  <a:gd name="connsiteY3" fmla="*/ 422770 h 478095"/>
                  <a:gd name="connsiteX4" fmla="*/ 210999 w 464072"/>
                  <a:gd name="connsiteY4" fmla="*/ 478095 h 478095"/>
                  <a:gd name="connsiteX5" fmla="*/ 208456 w 464072"/>
                  <a:gd name="connsiteY5" fmla="*/ 471835 h 478095"/>
                  <a:gd name="connsiteX6" fmla="*/ 33164 w 464072"/>
                  <a:gd name="connsiteY6" fmla="*/ 419719 h 478095"/>
                  <a:gd name="connsiteX7" fmla="*/ 0 w 464072"/>
                  <a:gd name="connsiteY7" fmla="*/ 282328 h 478095"/>
                  <a:gd name="connsiteX8" fmla="*/ 52572 w 464072"/>
                  <a:gd name="connsiteY8" fmla="*/ 189896 h 478095"/>
                  <a:gd name="connsiteX9" fmla="*/ 61589 w 464072"/>
                  <a:gd name="connsiteY9" fmla="*/ 107036 h 478095"/>
                  <a:gd name="connsiteX10" fmla="*/ 138400 w 464072"/>
                  <a:gd name="connsiteY10" fmla="*/ 27959 h 478095"/>
                  <a:gd name="connsiteX0" fmla="*/ 105236 w 430908"/>
                  <a:gd name="connsiteY0" fmla="*/ 27959 h 478095"/>
                  <a:gd name="connsiteX1" fmla="*/ 190764 w 430908"/>
                  <a:gd name="connsiteY1" fmla="*/ 292 h 478095"/>
                  <a:gd name="connsiteX2" fmla="*/ 355322 w 430908"/>
                  <a:gd name="connsiteY2" fmla="*/ 410244 h 478095"/>
                  <a:gd name="connsiteX3" fmla="*/ 357901 w 430908"/>
                  <a:gd name="connsiteY3" fmla="*/ 422770 h 478095"/>
                  <a:gd name="connsiteX4" fmla="*/ 177835 w 430908"/>
                  <a:gd name="connsiteY4" fmla="*/ 478095 h 478095"/>
                  <a:gd name="connsiteX5" fmla="*/ 175292 w 430908"/>
                  <a:gd name="connsiteY5" fmla="*/ 471835 h 478095"/>
                  <a:gd name="connsiteX6" fmla="*/ 0 w 430908"/>
                  <a:gd name="connsiteY6" fmla="*/ 419719 h 478095"/>
                  <a:gd name="connsiteX7" fmla="*/ 196481 w 430908"/>
                  <a:gd name="connsiteY7" fmla="*/ 244378 h 478095"/>
                  <a:gd name="connsiteX8" fmla="*/ 19408 w 430908"/>
                  <a:gd name="connsiteY8" fmla="*/ 189896 h 478095"/>
                  <a:gd name="connsiteX9" fmla="*/ 28425 w 430908"/>
                  <a:gd name="connsiteY9" fmla="*/ 107036 h 478095"/>
                  <a:gd name="connsiteX10" fmla="*/ 105236 w 430908"/>
                  <a:gd name="connsiteY10" fmla="*/ 27959 h 478095"/>
                  <a:gd name="connsiteX0" fmla="*/ 105236 w 430908"/>
                  <a:gd name="connsiteY0" fmla="*/ 27959 h 478095"/>
                  <a:gd name="connsiteX1" fmla="*/ 190764 w 430908"/>
                  <a:gd name="connsiteY1" fmla="*/ 292 h 478095"/>
                  <a:gd name="connsiteX2" fmla="*/ 355322 w 430908"/>
                  <a:gd name="connsiteY2" fmla="*/ 410244 h 478095"/>
                  <a:gd name="connsiteX3" fmla="*/ 357901 w 430908"/>
                  <a:gd name="connsiteY3" fmla="*/ 422770 h 478095"/>
                  <a:gd name="connsiteX4" fmla="*/ 177835 w 430908"/>
                  <a:gd name="connsiteY4" fmla="*/ 478095 h 478095"/>
                  <a:gd name="connsiteX5" fmla="*/ 175292 w 430908"/>
                  <a:gd name="connsiteY5" fmla="*/ 471835 h 478095"/>
                  <a:gd name="connsiteX6" fmla="*/ 0 w 430908"/>
                  <a:gd name="connsiteY6" fmla="*/ 419719 h 478095"/>
                  <a:gd name="connsiteX7" fmla="*/ 196481 w 430908"/>
                  <a:gd name="connsiteY7" fmla="*/ 244378 h 478095"/>
                  <a:gd name="connsiteX8" fmla="*/ 19408 w 430908"/>
                  <a:gd name="connsiteY8" fmla="*/ 189896 h 478095"/>
                  <a:gd name="connsiteX9" fmla="*/ 28425 w 430908"/>
                  <a:gd name="connsiteY9" fmla="*/ 107036 h 478095"/>
                  <a:gd name="connsiteX10" fmla="*/ 105236 w 430908"/>
                  <a:gd name="connsiteY10" fmla="*/ 27959 h 478095"/>
                  <a:gd name="connsiteX0" fmla="*/ 105236 w 430908"/>
                  <a:gd name="connsiteY0" fmla="*/ 27959 h 478095"/>
                  <a:gd name="connsiteX1" fmla="*/ 190764 w 430908"/>
                  <a:gd name="connsiteY1" fmla="*/ 292 h 478095"/>
                  <a:gd name="connsiteX2" fmla="*/ 355322 w 430908"/>
                  <a:gd name="connsiteY2" fmla="*/ 410244 h 478095"/>
                  <a:gd name="connsiteX3" fmla="*/ 357901 w 430908"/>
                  <a:gd name="connsiteY3" fmla="*/ 422770 h 478095"/>
                  <a:gd name="connsiteX4" fmla="*/ 177835 w 430908"/>
                  <a:gd name="connsiteY4" fmla="*/ 478095 h 478095"/>
                  <a:gd name="connsiteX5" fmla="*/ 175292 w 430908"/>
                  <a:gd name="connsiteY5" fmla="*/ 471835 h 478095"/>
                  <a:gd name="connsiteX6" fmla="*/ 0 w 430908"/>
                  <a:gd name="connsiteY6" fmla="*/ 419719 h 478095"/>
                  <a:gd name="connsiteX7" fmla="*/ 206518 w 430908"/>
                  <a:gd name="connsiteY7" fmla="*/ 243164 h 478095"/>
                  <a:gd name="connsiteX8" fmla="*/ 19408 w 430908"/>
                  <a:gd name="connsiteY8" fmla="*/ 189896 h 478095"/>
                  <a:gd name="connsiteX9" fmla="*/ 28425 w 430908"/>
                  <a:gd name="connsiteY9" fmla="*/ 107036 h 478095"/>
                  <a:gd name="connsiteX10" fmla="*/ 105236 w 430908"/>
                  <a:gd name="connsiteY10" fmla="*/ 27959 h 478095"/>
                  <a:gd name="connsiteX0" fmla="*/ 85828 w 411500"/>
                  <a:gd name="connsiteY0" fmla="*/ 27959 h 478095"/>
                  <a:gd name="connsiteX1" fmla="*/ 171356 w 411500"/>
                  <a:gd name="connsiteY1" fmla="*/ 292 h 478095"/>
                  <a:gd name="connsiteX2" fmla="*/ 335914 w 411500"/>
                  <a:gd name="connsiteY2" fmla="*/ 410244 h 478095"/>
                  <a:gd name="connsiteX3" fmla="*/ 338493 w 411500"/>
                  <a:gd name="connsiteY3" fmla="*/ 422770 h 478095"/>
                  <a:gd name="connsiteX4" fmla="*/ 158427 w 411500"/>
                  <a:gd name="connsiteY4" fmla="*/ 478095 h 478095"/>
                  <a:gd name="connsiteX5" fmla="*/ 155884 w 411500"/>
                  <a:gd name="connsiteY5" fmla="*/ 471835 h 478095"/>
                  <a:gd name="connsiteX6" fmla="*/ 187110 w 411500"/>
                  <a:gd name="connsiteY6" fmla="*/ 243164 h 478095"/>
                  <a:gd name="connsiteX7" fmla="*/ 0 w 411500"/>
                  <a:gd name="connsiteY7" fmla="*/ 189896 h 478095"/>
                  <a:gd name="connsiteX8" fmla="*/ 9017 w 411500"/>
                  <a:gd name="connsiteY8" fmla="*/ 107036 h 478095"/>
                  <a:gd name="connsiteX9" fmla="*/ 85828 w 411500"/>
                  <a:gd name="connsiteY9" fmla="*/ 27959 h 478095"/>
                  <a:gd name="connsiteX0" fmla="*/ 85828 w 411500"/>
                  <a:gd name="connsiteY0" fmla="*/ 27959 h 478095"/>
                  <a:gd name="connsiteX1" fmla="*/ 171356 w 411500"/>
                  <a:gd name="connsiteY1" fmla="*/ 292 h 478095"/>
                  <a:gd name="connsiteX2" fmla="*/ 335914 w 411500"/>
                  <a:gd name="connsiteY2" fmla="*/ 410244 h 478095"/>
                  <a:gd name="connsiteX3" fmla="*/ 338493 w 411500"/>
                  <a:gd name="connsiteY3" fmla="*/ 422770 h 478095"/>
                  <a:gd name="connsiteX4" fmla="*/ 158427 w 411500"/>
                  <a:gd name="connsiteY4" fmla="*/ 478095 h 478095"/>
                  <a:gd name="connsiteX5" fmla="*/ 155884 w 411500"/>
                  <a:gd name="connsiteY5" fmla="*/ 471835 h 478095"/>
                  <a:gd name="connsiteX6" fmla="*/ 187110 w 411500"/>
                  <a:gd name="connsiteY6" fmla="*/ 243164 h 478095"/>
                  <a:gd name="connsiteX7" fmla="*/ 0 w 411500"/>
                  <a:gd name="connsiteY7" fmla="*/ 189896 h 478095"/>
                  <a:gd name="connsiteX8" fmla="*/ 9017 w 411500"/>
                  <a:gd name="connsiteY8" fmla="*/ 107036 h 478095"/>
                  <a:gd name="connsiteX9" fmla="*/ 85828 w 411500"/>
                  <a:gd name="connsiteY9" fmla="*/ 27959 h 478095"/>
                  <a:gd name="connsiteX0" fmla="*/ 85828 w 411500"/>
                  <a:gd name="connsiteY0" fmla="*/ 27959 h 478095"/>
                  <a:gd name="connsiteX1" fmla="*/ 171356 w 411500"/>
                  <a:gd name="connsiteY1" fmla="*/ 292 h 478095"/>
                  <a:gd name="connsiteX2" fmla="*/ 335914 w 411500"/>
                  <a:gd name="connsiteY2" fmla="*/ 410244 h 478095"/>
                  <a:gd name="connsiteX3" fmla="*/ 338493 w 411500"/>
                  <a:gd name="connsiteY3" fmla="*/ 422770 h 478095"/>
                  <a:gd name="connsiteX4" fmla="*/ 158427 w 411500"/>
                  <a:gd name="connsiteY4" fmla="*/ 478095 h 478095"/>
                  <a:gd name="connsiteX5" fmla="*/ 155884 w 411500"/>
                  <a:gd name="connsiteY5" fmla="*/ 471835 h 478095"/>
                  <a:gd name="connsiteX6" fmla="*/ 187110 w 411500"/>
                  <a:gd name="connsiteY6" fmla="*/ 243164 h 478095"/>
                  <a:gd name="connsiteX7" fmla="*/ 0 w 411500"/>
                  <a:gd name="connsiteY7" fmla="*/ 189896 h 478095"/>
                  <a:gd name="connsiteX8" fmla="*/ 9017 w 411500"/>
                  <a:gd name="connsiteY8" fmla="*/ 107036 h 478095"/>
                  <a:gd name="connsiteX9" fmla="*/ 85828 w 411500"/>
                  <a:gd name="connsiteY9" fmla="*/ 27959 h 478095"/>
                  <a:gd name="connsiteX0" fmla="*/ 85828 w 411500"/>
                  <a:gd name="connsiteY0" fmla="*/ 27959 h 478095"/>
                  <a:gd name="connsiteX1" fmla="*/ 171356 w 411500"/>
                  <a:gd name="connsiteY1" fmla="*/ 292 h 478095"/>
                  <a:gd name="connsiteX2" fmla="*/ 335914 w 411500"/>
                  <a:gd name="connsiteY2" fmla="*/ 410244 h 478095"/>
                  <a:gd name="connsiteX3" fmla="*/ 338493 w 411500"/>
                  <a:gd name="connsiteY3" fmla="*/ 422770 h 478095"/>
                  <a:gd name="connsiteX4" fmla="*/ 158427 w 411500"/>
                  <a:gd name="connsiteY4" fmla="*/ 478095 h 478095"/>
                  <a:gd name="connsiteX5" fmla="*/ 155884 w 411500"/>
                  <a:gd name="connsiteY5" fmla="*/ 471835 h 478095"/>
                  <a:gd name="connsiteX6" fmla="*/ 203730 w 411500"/>
                  <a:gd name="connsiteY6" fmla="*/ 358761 h 478095"/>
                  <a:gd name="connsiteX7" fmla="*/ 187110 w 411500"/>
                  <a:gd name="connsiteY7" fmla="*/ 243164 h 478095"/>
                  <a:gd name="connsiteX8" fmla="*/ 0 w 411500"/>
                  <a:gd name="connsiteY8" fmla="*/ 189896 h 478095"/>
                  <a:gd name="connsiteX9" fmla="*/ 9017 w 411500"/>
                  <a:gd name="connsiteY9" fmla="*/ 107036 h 478095"/>
                  <a:gd name="connsiteX10" fmla="*/ 85828 w 411500"/>
                  <a:gd name="connsiteY10" fmla="*/ 27959 h 478095"/>
                  <a:gd name="connsiteX0" fmla="*/ 85828 w 411500"/>
                  <a:gd name="connsiteY0" fmla="*/ 27959 h 478095"/>
                  <a:gd name="connsiteX1" fmla="*/ 171356 w 411500"/>
                  <a:gd name="connsiteY1" fmla="*/ 292 h 478095"/>
                  <a:gd name="connsiteX2" fmla="*/ 335914 w 411500"/>
                  <a:gd name="connsiteY2" fmla="*/ 410244 h 478095"/>
                  <a:gd name="connsiteX3" fmla="*/ 338493 w 411500"/>
                  <a:gd name="connsiteY3" fmla="*/ 422770 h 478095"/>
                  <a:gd name="connsiteX4" fmla="*/ 158427 w 411500"/>
                  <a:gd name="connsiteY4" fmla="*/ 478095 h 478095"/>
                  <a:gd name="connsiteX5" fmla="*/ 155884 w 411500"/>
                  <a:gd name="connsiteY5" fmla="*/ 471835 h 478095"/>
                  <a:gd name="connsiteX6" fmla="*/ 212862 w 411500"/>
                  <a:gd name="connsiteY6" fmla="*/ 333215 h 478095"/>
                  <a:gd name="connsiteX7" fmla="*/ 187110 w 411500"/>
                  <a:gd name="connsiteY7" fmla="*/ 243164 h 478095"/>
                  <a:gd name="connsiteX8" fmla="*/ 0 w 411500"/>
                  <a:gd name="connsiteY8" fmla="*/ 189896 h 478095"/>
                  <a:gd name="connsiteX9" fmla="*/ 9017 w 411500"/>
                  <a:gd name="connsiteY9" fmla="*/ 107036 h 478095"/>
                  <a:gd name="connsiteX10" fmla="*/ 85828 w 411500"/>
                  <a:gd name="connsiteY10" fmla="*/ 27959 h 478095"/>
                  <a:gd name="connsiteX0" fmla="*/ 85828 w 411500"/>
                  <a:gd name="connsiteY0" fmla="*/ 27959 h 478095"/>
                  <a:gd name="connsiteX1" fmla="*/ 171356 w 411500"/>
                  <a:gd name="connsiteY1" fmla="*/ 292 h 478095"/>
                  <a:gd name="connsiteX2" fmla="*/ 335914 w 411500"/>
                  <a:gd name="connsiteY2" fmla="*/ 410244 h 478095"/>
                  <a:gd name="connsiteX3" fmla="*/ 338493 w 411500"/>
                  <a:gd name="connsiteY3" fmla="*/ 422770 h 478095"/>
                  <a:gd name="connsiteX4" fmla="*/ 158427 w 411500"/>
                  <a:gd name="connsiteY4" fmla="*/ 478095 h 478095"/>
                  <a:gd name="connsiteX5" fmla="*/ 155884 w 411500"/>
                  <a:gd name="connsiteY5" fmla="*/ 471835 h 478095"/>
                  <a:gd name="connsiteX6" fmla="*/ 212862 w 411500"/>
                  <a:gd name="connsiteY6" fmla="*/ 333215 h 478095"/>
                  <a:gd name="connsiteX7" fmla="*/ 187110 w 411500"/>
                  <a:gd name="connsiteY7" fmla="*/ 243164 h 478095"/>
                  <a:gd name="connsiteX8" fmla="*/ 0 w 411500"/>
                  <a:gd name="connsiteY8" fmla="*/ 189896 h 478095"/>
                  <a:gd name="connsiteX9" fmla="*/ 9017 w 411500"/>
                  <a:gd name="connsiteY9" fmla="*/ 107036 h 478095"/>
                  <a:gd name="connsiteX10" fmla="*/ 85828 w 411500"/>
                  <a:gd name="connsiteY10" fmla="*/ 27959 h 478095"/>
                  <a:gd name="connsiteX0" fmla="*/ 85828 w 411500"/>
                  <a:gd name="connsiteY0" fmla="*/ 27959 h 478095"/>
                  <a:gd name="connsiteX1" fmla="*/ 171356 w 411500"/>
                  <a:gd name="connsiteY1" fmla="*/ 292 h 478095"/>
                  <a:gd name="connsiteX2" fmla="*/ 335914 w 411500"/>
                  <a:gd name="connsiteY2" fmla="*/ 410244 h 478095"/>
                  <a:gd name="connsiteX3" fmla="*/ 158427 w 411500"/>
                  <a:gd name="connsiteY3" fmla="*/ 478095 h 478095"/>
                  <a:gd name="connsiteX4" fmla="*/ 155884 w 411500"/>
                  <a:gd name="connsiteY4" fmla="*/ 471835 h 478095"/>
                  <a:gd name="connsiteX5" fmla="*/ 212862 w 411500"/>
                  <a:gd name="connsiteY5" fmla="*/ 333215 h 478095"/>
                  <a:gd name="connsiteX6" fmla="*/ 187110 w 411500"/>
                  <a:gd name="connsiteY6" fmla="*/ 243164 h 478095"/>
                  <a:gd name="connsiteX7" fmla="*/ 0 w 411500"/>
                  <a:gd name="connsiteY7" fmla="*/ 189896 h 478095"/>
                  <a:gd name="connsiteX8" fmla="*/ 9017 w 411500"/>
                  <a:gd name="connsiteY8" fmla="*/ 107036 h 478095"/>
                  <a:gd name="connsiteX9" fmla="*/ 85828 w 411500"/>
                  <a:gd name="connsiteY9" fmla="*/ 27959 h 478095"/>
                  <a:gd name="connsiteX0" fmla="*/ 85828 w 411500"/>
                  <a:gd name="connsiteY0" fmla="*/ 27959 h 478095"/>
                  <a:gd name="connsiteX1" fmla="*/ 171356 w 411500"/>
                  <a:gd name="connsiteY1" fmla="*/ 292 h 478095"/>
                  <a:gd name="connsiteX2" fmla="*/ 335914 w 411500"/>
                  <a:gd name="connsiteY2" fmla="*/ 410244 h 478095"/>
                  <a:gd name="connsiteX3" fmla="*/ 158427 w 411500"/>
                  <a:gd name="connsiteY3" fmla="*/ 478095 h 478095"/>
                  <a:gd name="connsiteX4" fmla="*/ 155884 w 411500"/>
                  <a:gd name="connsiteY4" fmla="*/ 471835 h 478095"/>
                  <a:gd name="connsiteX5" fmla="*/ 212862 w 411500"/>
                  <a:gd name="connsiteY5" fmla="*/ 333215 h 478095"/>
                  <a:gd name="connsiteX6" fmla="*/ 187110 w 411500"/>
                  <a:gd name="connsiteY6" fmla="*/ 243164 h 478095"/>
                  <a:gd name="connsiteX7" fmla="*/ 0 w 411500"/>
                  <a:gd name="connsiteY7" fmla="*/ 189896 h 478095"/>
                  <a:gd name="connsiteX8" fmla="*/ 9017 w 411500"/>
                  <a:gd name="connsiteY8" fmla="*/ 107036 h 478095"/>
                  <a:gd name="connsiteX9" fmla="*/ 85828 w 411500"/>
                  <a:gd name="connsiteY9" fmla="*/ 27959 h 478095"/>
                  <a:gd name="connsiteX0" fmla="*/ 85828 w 411500"/>
                  <a:gd name="connsiteY0" fmla="*/ 27959 h 478095"/>
                  <a:gd name="connsiteX1" fmla="*/ 171356 w 411500"/>
                  <a:gd name="connsiteY1" fmla="*/ 292 h 478095"/>
                  <a:gd name="connsiteX2" fmla="*/ 335914 w 411500"/>
                  <a:gd name="connsiteY2" fmla="*/ 410244 h 478095"/>
                  <a:gd name="connsiteX3" fmla="*/ 158427 w 411500"/>
                  <a:gd name="connsiteY3" fmla="*/ 478095 h 478095"/>
                  <a:gd name="connsiteX4" fmla="*/ 155884 w 411500"/>
                  <a:gd name="connsiteY4" fmla="*/ 471835 h 478095"/>
                  <a:gd name="connsiteX5" fmla="*/ 212862 w 411500"/>
                  <a:gd name="connsiteY5" fmla="*/ 333215 h 478095"/>
                  <a:gd name="connsiteX6" fmla="*/ 187110 w 411500"/>
                  <a:gd name="connsiteY6" fmla="*/ 243164 h 478095"/>
                  <a:gd name="connsiteX7" fmla="*/ 0 w 411500"/>
                  <a:gd name="connsiteY7" fmla="*/ 189896 h 478095"/>
                  <a:gd name="connsiteX8" fmla="*/ 9017 w 411500"/>
                  <a:gd name="connsiteY8" fmla="*/ 107036 h 478095"/>
                  <a:gd name="connsiteX9" fmla="*/ 85828 w 411500"/>
                  <a:gd name="connsiteY9" fmla="*/ 27959 h 478095"/>
                  <a:gd name="connsiteX0" fmla="*/ 85828 w 411500"/>
                  <a:gd name="connsiteY0" fmla="*/ 27959 h 478095"/>
                  <a:gd name="connsiteX1" fmla="*/ 171356 w 411500"/>
                  <a:gd name="connsiteY1" fmla="*/ 292 h 478095"/>
                  <a:gd name="connsiteX2" fmla="*/ 335914 w 411500"/>
                  <a:gd name="connsiteY2" fmla="*/ 410244 h 478095"/>
                  <a:gd name="connsiteX3" fmla="*/ 158427 w 411500"/>
                  <a:gd name="connsiteY3" fmla="*/ 478095 h 478095"/>
                  <a:gd name="connsiteX4" fmla="*/ 155884 w 411500"/>
                  <a:gd name="connsiteY4" fmla="*/ 471835 h 478095"/>
                  <a:gd name="connsiteX5" fmla="*/ 212862 w 411500"/>
                  <a:gd name="connsiteY5" fmla="*/ 333215 h 478095"/>
                  <a:gd name="connsiteX6" fmla="*/ 187110 w 411500"/>
                  <a:gd name="connsiteY6" fmla="*/ 243164 h 478095"/>
                  <a:gd name="connsiteX7" fmla="*/ 0 w 411500"/>
                  <a:gd name="connsiteY7" fmla="*/ 189896 h 478095"/>
                  <a:gd name="connsiteX8" fmla="*/ 9017 w 411500"/>
                  <a:gd name="connsiteY8" fmla="*/ 107036 h 478095"/>
                  <a:gd name="connsiteX9" fmla="*/ 85828 w 411500"/>
                  <a:gd name="connsiteY9" fmla="*/ 27959 h 478095"/>
                  <a:gd name="connsiteX0" fmla="*/ 85828 w 411500"/>
                  <a:gd name="connsiteY0" fmla="*/ 27959 h 478095"/>
                  <a:gd name="connsiteX1" fmla="*/ 171356 w 411500"/>
                  <a:gd name="connsiteY1" fmla="*/ 292 h 478095"/>
                  <a:gd name="connsiteX2" fmla="*/ 335914 w 411500"/>
                  <a:gd name="connsiteY2" fmla="*/ 410244 h 478095"/>
                  <a:gd name="connsiteX3" fmla="*/ 158427 w 411500"/>
                  <a:gd name="connsiteY3" fmla="*/ 478095 h 478095"/>
                  <a:gd name="connsiteX4" fmla="*/ 155884 w 411500"/>
                  <a:gd name="connsiteY4" fmla="*/ 471835 h 478095"/>
                  <a:gd name="connsiteX5" fmla="*/ 212862 w 411500"/>
                  <a:gd name="connsiteY5" fmla="*/ 333215 h 478095"/>
                  <a:gd name="connsiteX6" fmla="*/ 187110 w 411500"/>
                  <a:gd name="connsiteY6" fmla="*/ 243164 h 478095"/>
                  <a:gd name="connsiteX7" fmla="*/ 0 w 411500"/>
                  <a:gd name="connsiteY7" fmla="*/ 189896 h 478095"/>
                  <a:gd name="connsiteX8" fmla="*/ 9017 w 411500"/>
                  <a:gd name="connsiteY8" fmla="*/ 107036 h 478095"/>
                  <a:gd name="connsiteX9" fmla="*/ 85828 w 411500"/>
                  <a:gd name="connsiteY9" fmla="*/ 27959 h 478095"/>
                  <a:gd name="connsiteX0" fmla="*/ 90334 w 416006"/>
                  <a:gd name="connsiteY0" fmla="*/ 27959 h 478095"/>
                  <a:gd name="connsiteX1" fmla="*/ 175862 w 416006"/>
                  <a:gd name="connsiteY1" fmla="*/ 292 h 478095"/>
                  <a:gd name="connsiteX2" fmla="*/ 340420 w 416006"/>
                  <a:gd name="connsiteY2" fmla="*/ 410244 h 478095"/>
                  <a:gd name="connsiteX3" fmla="*/ 162933 w 416006"/>
                  <a:gd name="connsiteY3" fmla="*/ 478095 h 478095"/>
                  <a:gd name="connsiteX4" fmla="*/ 160390 w 416006"/>
                  <a:gd name="connsiteY4" fmla="*/ 471835 h 478095"/>
                  <a:gd name="connsiteX5" fmla="*/ 217368 w 416006"/>
                  <a:gd name="connsiteY5" fmla="*/ 333215 h 478095"/>
                  <a:gd name="connsiteX6" fmla="*/ 191616 w 416006"/>
                  <a:gd name="connsiteY6" fmla="*/ 243164 h 478095"/>
                  <a:gd name="connsiteX7" fmla="*/ 4506 w 416006"/>
                  <a:gd name="connsiteY7" fmla="*/ 189896 h 478095"/>
                  <a:gd name="connsiteX8" fmla="*/ 13523 w 416006"/>
                  <a:gd name="connsiteY8" fmla="*/ 107036 h 478095"/>
                  <a:gd name="connsiteX9" fmla="*/ 90334 w 416006"/>
                  <a:gd name="connsiteY9" fmla="*/ 27959 h 478095"/>
                  <a:gd name="connsiteX0" fmla="*/ 86281 w 411953"/>
                  <a:gd name="connsiteY0" fmla="*/ 27959 h 478095"/>
                  <a:gd name="connsiteX1" fmla="*/ 171809 w 411953"/>
                  <a:gd name="connsiteY1" fmla="*/ 292 h 478095"/>
                  <a:gd name="connsiteX2" fmla="*/ 336367 w 411953"/>
                  <a:gd name="connsiteY2" fmla="*/ 410244 h 478095"/>
                  <a:gd name="connsiteX3" fmla="*/ 158880 w 411953"/>
                  <a:gd name="connsiteY3" fmla="*/ 478095 h 478095"/>
                  <a:gd name="connsiteX4" fmla="*/ 156337 w 411953"/>
                  <a:gd name="connsiteY4" fmla="*/ 471835 h 478095"/>
                  <a:gd name="connsiteX5" fmla="*/ 213315 w 411953"/>
                  <a:gd name="connsiteY5" fmla="*/ 333215 h 478095"/>
                  <a:gd name="connsiteX6" fmla="*/ 187563 w 411953"/>
                  <a:gd name="connsiteY6" fmla="*/ 243164 h 478095"/>
                  <a:gd name="connsiteX7" fmla="*/ 453 w 411953"/>
                  <a:gd name="connsiteY7" fmla="*/ 189896 h 478095"/>
                  <a:gd name="connsiteX8" fmla="*/ 9470 w 411953"/>
                  <a:gd name="connsiteY8" fmla="*/ 107036 h 478095"/>
                  <a:gd name="connsiteX9" fmla="*/ 86281 w 411953"/>
                  <a:gd name="connsiteY9" fmla="*/ 27959 h 478095"/>
                  <a:gd name="connsiteX0" fmla="*/ 88304 w 413976"/>
                  <a:gd name="connsiteY0" fmla="*/ 27959 h 478095"/>
                  <a:gd name="connsiteX1" fmla="*/ 173832 w 413976"/>
                  <a:gd name="connsiteY1" fmla="*/ 292 h 478095"/>
                  <a:gd name="connsiteX2" fmla="*/ 338390 w 413976"/>
                  <a:gd name="connsiteY2" fmla="*/ 410244 h 478095"/>
                  <a:gd name="connsiteX3" fmla="*/ 160903 w 413976"/>
                  <a:gd name="connsiteY3" fmla="*/ 478095 h 478095"/>
                  <a:gd name="connsiteX4" fmla="*/ 158360 w 413976"/>
                  <a:gd name="connsiteY4" fmla="*/ 471835 h 478095"/>
                  <a:gd name="connsiteX5" fmla="*/ 215338 w 413976"/>
                  <a:gd name="connsiteY5" fmla="*/ 333215 h 478095"/>
                  <a:gd name="connsiteX6" fmla="*/ 189586 w 413976"/>
                  <a:gd name="connsiteY6" fmla="*/ 243164 h 478095"/>
                  <a:gd name="connsiteX7" fmla="*/ 2476 w 413976"/>
                  <a:gd name="connsiteY7" fmla="*/ 189896 h 478095"/>
                  <a:gd name="connsiteX8" fmla="*/ 11493 w 413976"/>
                  <a:gd name="connsiteY8" fmla="*/ 107036 h 478095"/>
                  <a:gd name="connsiteX9" fmla="*/ 88304 w 413976"/>
                  <a:gd name="connsiteY9" fmla="*/ 27959 h 478095"/>
                  <a:gd name="connsiteX0" fmla="*/ 90543 w 416215"/>
                  <a:gd name="connsiteY0" fmla="*/ 27959 h 478095"/>
                  <a:gd name="connsiteX1" fmla="*/ 176071 w 416215"/>
                  <a:gd name="connsiteY1" fmla="*/ 292 h 478095"/>
                  <a:gd name="connsiteX2" fmla="*/ 340629 w 416215"/>
                  <a:gd name="connsiteY2" fmla="*/ 410244 h 478095"/>
                  <a:gd name="connsiteX3" fmla="*/ 163142 w 416215"/>
                  <a:gd name="connsiteY3" fmla="*/ 478095 h 478095"/>
                  <a:gd name="connsiteX4" fmla="*/ 160599 w 416215"/>
                  <a:gd name="connsiteY4" fmla="*/ 471835 h 478095"/>
                  <a:gd name="connsiteX5" fmla="*/ 217577 w 416215"/>
                  <a:gd name="connsiteY5" fmla="*/ 333215 h 478095"/>
                  <a:gd name="connsiteX6" fmla="*/ 191825 w 416215"/>
                  <a:gd name="connsiteY6" fmla="*/ 243164 h 478095"/>
                  <a:gd name="connsiteX7" fmla="*/ 4715 w 416215"/>
                  <a:gd name="connsiteY7" fmla="*/ 189896 h 478095"/>
                  <a:gd name="connsiteX8" fmla="*/ 13732 w 416215"/>
                  <a:gd name="connsiteY8" fmla="*/ 107036 h 478095"/>
                  <a:gd name="connsiteX9" fmla="*/ 90543 w 416215"/>
                  <a:gd name="connsiteY9" fmla="*/ 27959 h 478095"/>
                  <a:gd name="connsiteX0" fmla="*/ 85996 w 411668"/>
                  <a:gd name="connsiteY0" fmla="*/ 27959 h 478095"/>
                  <a:gd name="connsiteX1" fmla="*/ 171524 w 411668"/>
                  <a:gd name="connsiteY1" fmla="*/ 292 h 478095"/>
                  <a:gd name="connsiteX2" fmla="*/ 336082 w 411668"/>
                  <a:gd name="connsiteY2" fmla="*/ 410244 h 478095"/>
                  <a:gd name="connsiteX3" fmla="*/ 158595 w 411668"/>
                  <a:gd name="connsiteY3" fmla="*/ 478095 h 478095"/>
                  <a:gd name="connsiteX4" fmla="*/ 156052 w 411668"/>
                  <a:gd name="connsiteY4" fmla="*/ 471835 h 478095"/>
                  <a:gd name="connsiteX5" fmla="*/ 213030 w 411668"/>
                  <a:gd name="connsiteY5" fmla="*/ 333215 h 478095"/>
                  <a:gd name="connsiteX6" fmla="*/ 187278 w 411668"/>
                  <a:gd name="connsiteY6" fmla="*/ 243164 h 478095"/>
                  <a:gd name="connsiteX7" fmla="*/ 168 w 411668"/>
                  <a:gd name="connsiteY7" fmla="*/ 189896 h 478095"/>
                  <a:gd name="connsiteX8" fmla="*/ 9185 w 411668"/>
                  <a:gd name="connsiteY8" fmla="*/ 107036 h 478095"/>
                  <a:gd name="connsiteX9" fmla="*/ 85996 w 411668"/>
                  <a:gd name="connsiteY9" fmla="*/ 27959 h 478095"/>
                  <a:gd name="connsiteX0" fmla="*/ 88297 w 413969"/>
                  <a:gd name="connsiteY0" fmla="*/ 27959 h 478095"/>
                  <a:gd name="connsiteX1" fmla="*/ 173825 w 413969"/>
                  <a:gd name="connsiteY1" fmla="*/ 292 h 478095"/>
                  <a:gd name="connsiteX2" fmla="*/ 338383 w 413969"/>
                  <a:gd name="connsiteY2" fmla="*/ 410244 h 478095"/>
                  <a:gd name="connsiteX3" fmla="*/ 160896 w 413969"/>
                  <a:gd name="connsiteY3" fmla="*/ 478095 h 478095"/>
                  <a:gd name="connsiteX4" fmla="*/ 158353 w 413969"/>
                  <a:gd name="connsiteY4" fmla="*/ 471835 h 478095"/>
                  <a:gd name="connsiteX5" fmla="*/ 215331 w 413969"/>
                  <a:gd name="connsiteY5" fmla="*/ 333215 h 478095"/>
                  <a:gd name="connsiteX6" fmla="*/ 189579 w 413969"/>
                  <a:gd name="connsiteY6" fmla="*/ 243164 h 478095"/>
                  <a:gd name="connsiteX7" fmla="*/ 2469 w 413969"/>
                  <a:gd name="connsiteY7" fmla="*/ 189896 h 478095"/>
                  <a:gd name="connsiteX8" fmla="*/ 88297 w 413969"/>
                  <a:gd name="connsiteY8" fmla="*/ 27959 h 478095"/>
                  <a:gd name="connsiteX0" fmla="*/ 92142 w 417814"/>
                  <a:gd name="connsiteY0" fmla="*/ 27959 h 478095"/>
                  <a:gd name="connsiteX1" fmla="*/ 177670 w 417814"/>
                  <a:gd name="connsiteY1" fmla="*/ 292 h 478095"/>
                  <a:gd name="connsiteX2" fmla="*/ 342228 w 417814"/>
                  <a:gd name="connsiteY2" fmla="*/ 410244 h 478095"/>
                  <a:gd name="connsiteX3" fmla="*/ 164741 w 417814"/>
                  <a:gd name="connsiteY3" fmla="*/ 478095 h 478095"/>
                  <a:gd name="connsiteX4" fmla="*/ 162198 w 417814"/>
                  <a:gd name="connsiteY4" fmla="*/ 471835 h 478095"/>
                  <a:gd name="connsiteX5" fmla="*/ 219176 w 417814"/>
                  <a:gd name="connsiteY5" fmla="*/ 333215 h 478095"/>
                  <a:gd name="connsiteX6" fmla="*/ 193424 w 417814"/>
                  <a:gd name="connsiteY6" fmla="*/ 243164 h 478095"/>
                  <a:gd name="connsiteX7" fmla="*/ 6314 w 417814"/>
                  <a:gd name="connsiteY7" fmla="*/ 189896 h 478095"/>
                  <a:gd name="connsiteX8" fmla="*/ 92142 w 417814"/>
                  <a:gd name="connsiteY8" fmla="*/ 27959 h 478095"/>
                  <a:gd name="connsiteX0" fmla="*/ 92142 w 417814"/>
                  <a:gd name="connsiteY0" fmla="*/ 27959 h 478095"/>
                  <a:gd name="connsiteX1" fmla="*/ 177670 w 417814"/>
                  <a:gd name="connsiteY1" fmla="*/ 292 h 478095"/>
                  <a:gd name="connsiteX2" fmla="*/ 342228 w 417814"/>
                  <a:gd name="connsiteY2" fmla="*/ 410244 h 478095"/>
                  <a:gd name="connsiteX3" fmla="*/ 164741 w 417814"/>
                  <a:gd name="connsiteY3" fmla="*/ 478095 h 478095"/>
                  <a:gd name="connsiteX4" fmla="*/ 219176 w 417814"/>
                  <a:gd name="connsiteY4" fmla="*/ 333215 h 478095"/>
                  <a:gd name="connsiteX5" fmla="*/ 193424 w 417814"/>
                  <a:gd name="connsiteY5" fmla="*/ 243164 h 478095"/>
                  <a:gd name="connsiteX6" fmla="*/ 6314 w 417814"/>
                  <a:gd name="connsiteY6" fmla="*/ 189896 h 478095"/>
                  <a:gd name="connsiteX7" fmla="*/ 92142 w 417814"/>
                  <a:gd name="connsiteY7" fmla="*/ 27959 h 478095"/>
                  <a:gd name="connsiteX0" fmla="*/ 92142 w 417814"/>
                  <a:gd name="connsiteY0" fmla="*/ 27959 h 454639"/>
                  <a:gd name="connsiteX1" fmla="*/ 177670 w 417814"/>
                  <a:gd name="connsiteY1" fmla="*/ 292 h 454639"/>
                  <a:gd name="connsiteX2" fmla="*/ 342228 w 417814"/>
                  <a:gd name="connsiteY2" fmla="*/ 410244 h 454639"/>
                  <a:gd name="connsiteX3" fmla="*/ 221083 w 417814"/>
                  <a:gd name="connsiteY3" fmla="*/ 454639 h 454639"/>
                  <a:gd name="connsiteX4" fmla="*/ 219176 w 417814"/>
                  <a:gd name="connsiteY4" fmla="*/ 333215 h 454639"/>
                  <a:gd name="connsiteX5" fmla="*/ 193424 w 417814"/>
                  <a:gd name="connsiteY5" fmla="*/ 243164 h 454639"/>
                  <a:gd name="connsiteX6" fmla="*/ 6314 w 417814"/>
                  <a:gd name="connsiteY6" fmla="*/ 189896 h 454639"/>
                  <a:gd name="connsiteX7" fmla="*/ 92142 w 417814"/>
                  <a:gd name="connsiteY7" fmla="*/ 27959 h 454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814" h="454639">
                    <a:moveTo>
                      <a:pt x="92142" y="27959"/>
                    </a:moveTo>
                    <a:cubicBezTo>
                      <a:pt x="119726" y="10668"/>
                      <a:pt x="148762" y="1946"/>
                      <a:pt x="177670" y="292"/>
                    </a:cubicBezTo>
                    <a:cubicBezTo>
                      <a:pt x="351111" y="-9628"/>
                      <a:pt x="519891" y="234954"/>
                      <a:pt x="342228" y="410244"/>
                    </a:cubicBezTo>
                    <a:lnTo>
                      <a:pt x="221083" y="454639"/>
                    </a:lnTo>
                    <a:cubicBezTo>
                      <a:pt x="220447" y="414164"/>
                      <a:pt x="219812" y="373690"/>
                      <a:pt x="219176" y="333215"/>
                    </a:cubicBezTo>
                    <a:cubicBezTo>
                      <a:pt x="331746" y="290269"/>
                      <a:pt x="270613" y="123503"/>
                      <a:pt x="193424" y="243164"/>
                    </a:cubicBezTo>
                    <a:cubicBezTo>
                      <a:pt x="196659" y="204860"/>
                      <a:pt x="6549" y="196455"/>
                      <a:pt x="6314" y="189896"/>
                    </a:cubicBezTo>
                    <a:cubicBezTo>
                      <a:pt x="-10566" y="154029"/>
                      <a:pt x="2662" y="80237"/>
                      <a:pt x="92142" y="27959"/>
                    </a:cubicBezTo>
                    <a:close/>
                  </a:path>
                </a:pathLst>
              </a:custGeom>
              <a:solidFill>
                <a:srgbClr val="6B320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257" name="手繪多邊形 256"/>
              <p:cNvSpPr/>
              <p:nvPr userDrawn="1"/>
            </p:nvSpPr>
            <p:spPr>
              <a:xfrm rot="21350764" flipH="1">
                <a:off x="4121225" y="5322027"/>
                <a:ext cx="252940" cy="296860"/>
              </a:xfrm>
              <a:custGeom>
                <a:avLst/>
                <a:gdLst/>
                <a:ahLst/>
                <a:cxnLst/>
                <a:rect l="l" t="t" r="r" b="b"/>
                <a:pathLst>
                  <a:path w="494686" h="580582">
                    <a:moveTo>
                      <a:pt x="493112" y="0"/>
                    </a:moveTo>
                    <a:lnTo>
                      <a:pt x="494686" y="69279"/>
                    </a:lnTo>
                    <a:lnTo>
                      <a:pt x="162718" y="151879"/>
                    </a:lnTo>
                    <a:cubicBezTo>
                      <a:pt x="153980" y="195108"/>
                      <a:pt x="101641" y="367215"/>
                      <a:pt x="130777" y="580582"/>
                    </a:cubicBezTo>
                    <a:cubicBezTo>
                      <a:pt x="69124" y="570371"/>
                      <a:pt x="18190" y="563939"/>
                      <a:pt x="14867" y="565796"/>
                    </a:cubicBezTo>
                    <a:lnTo>
                      <a:pt x="17269" y="578447"/>
                    </a:lnTo>
                    <a:lnTo>
                      <a:pt x="13973" y="578687"/>
                    </a:lnTo>
                    <a:cubicBezTo>
                      <a:pt x="-26127" y="348112"/>
                      <a:pt x="31901" y="158186"/>
                      <a:pt x="41143" y="112459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258" name="手繪多邊形 257"/>
              <p:cNvSpPr/>
              <p:nvPr userDrawn="1"/>
            </p:nvSpPr>
            <p:spPr>
              <a:xfrm rot="21350764" flipH="1">
                <a:off x="4035479" y="5002737"/>
                <a:ext cx="389530" cy="495510"/>
              </a:xfrm>
              <a:custGeom>
                <a:avLst/>
                <a:gdLst>
                  <a:gd name="connsiteX0" fmla="*/ 2256 w 761821"/>
                  <a:gd name="connsiteY0" fmla="*/ 426785 h 969089"/>
                  <a:gd name="connsiteX1" fmla="*/ 90362 w 761821"/>
                  <a:gd name="connsiteY1" fmla="*/ 459709 h 969089"/>
                  <a:gd name="connsiteX2" fmla="*/ 0 w 761821"/>
                  <a:gd name="connsiteY2" fmla="*/ 426949 h 969089"/>
                  <a:gd name="connsiteX3" fmla="*/ 2256 w 761821"/>
                  <a:gd name="connsiteY3" fmla="*/ 426785 h 969089"/>
                  <a:gd name="connsiteX4" fmla="*/ 493475 w 761821"/>
                  <a:gd name="connsiteY4" fmla="*/ 12991 h 969089"/>
                  <a:gd name="connsiteX5" fmla="*/ 672348 w 761821"/>
                  <a:gd name="connsiteY5" fmla="*/ 0 h 969089"/>
                  <a:gd name="connsiteX6" fmla="*/ 671084 w 761821"/>
                  <a:gd name="connsiteY6" fmla="*/ 7520 h 969089"/>
                  <a:gd name="connsiteX7" fmla="*/ 754643 w 761821"/>
                  <a:gd name="connsiteY7" fmla="*/ 97756 h 969089"/>
                  <a:gd name="connsiteX8" fmla="*/ 755611 w 761821"/>
                  <a:gd name="connsiteY8" fmla="*/ 96629 h 969089"/>
                  <a:gd name="connsiteX9" fmla="*/ 755908 w 761821"/>
                  <a:gd name="connsiteY9" fmla="*/ 100711 h 969089"/>
                  <a:gd name="connsiteX10" fmla="*/ 749864 w 761821"/>
                  <a:gd name="connsiteY10" fmla="*/ 107751 h 969089"/>
                  <a:gd name="connsiteX11" fmla="*/ 761821 w 761821"/>
                  <a:gd name="connsiteY11" fmla="*/ 272393 h 969089"/>
                  <a:gd name="connsiteX12" fmla="*/ 760158 w 761821"/>
                  <a:gd name="connsiteY12" fmla="*/ 273724 h 969089"/>
                  <a:gd name="connsiteX13" fmla="*/ 625201 w 761821"/>
                  <a:gd name="connsiteY13" fmla="*/ 558783 h 969089"/>
                  <a:gd name="connsiteX14" fmla="*/ 637293 w 761821"/>
                  <a:gd name="connsiteY14" fmla="*/ 803125 h 969089"/>
                  <a:gd name="connsiteX15" fmla="*/ 676700 w 761821"/>
                  <a:gd name="connsiteY15" fmla="*/ 929701 h 969089"/>
                  <a:gd name="connsiteX16" fmla="*/ 134370 w 761821"/>
                  <a:gd name="connsiteY16" fmla="*/ 969089 h 969089"/>
                  <a:gd name="connsiteX17" fmla="*/ 167948 w 761821"/>
                  <a:gd name="connsiteY17" fmla="*/ 742383 h 969089"/>
                  <a:gd name="connsiteX18" fmla="*/ 217918 w 761821"/>
                  <a:gd name="connsiteY18" fmla="*/ 641216 h 969089"/>
                  <a:gd name="connsiteX19" fmla="*/ 236067 w 761821"/>
                  <a:gd name="connsiteY19" fmla="*/ 389854 h 969089"/>
                  <a:gd name="connsiteX20" fmla="*/ 235454 w 761821"/>
                  <a:gd name="connsiteY20" fmla="*/ 390258 h 969089"/>
                  <a:gd name="connsiteX21" fmla="*/ 221861 w 761821"/>
                  <a:gd name="connsiteY21" fmla="*/ 203095 h 969089"/>
                  <a:gd name="connsiteX22" fmla="*/ 212375 w 761821"/>
                  <a:gd name="connsiteY22" fmla="*/ 211984 h 969089"/>
                  <a:gd name="connsiteX23" fmla="*/ 212032 w 761821"/>
                  <a:gd name="connsiteY23" fmla="*/ 207262 h 969089"/>
                  <a:gd name="connsiteX24" fmla="*/ 470449 w 761821"/>
                  <a:gd name="connsiteY24" fmla="*/ 19916 h 969089"/>
                  <a:gd name="connsiteX25" fmla="*/ 479994 w 761821"/>
                  <a:gd name="connsiteY25" fmla="*/ 21999 h 969089"/>
                  <a:gd name="connsiteX26" fmla="*/ 493475 w 761821"/>
                  <a:gd name="connsiteY26" fmla="*/ 12991 h 969089"/>
                  <a:gd name="connsiteX0" fmla="*/ 2256 w 761821"/>
                  <a:gd name="connsiteY0" fmla="*/ 426785 h 969089"/>
                  <a:gd name="connsiteX1" fmla="*/ 90362 w 761821"/>
                  <a:gd name="connsiteY1" fmla="*/ 459709 h 969089"/>
                  <a:gd name="connsiteX2" fmla="*/ 0 w 761821"/>
                  <a:gd name="connsiteY2" fmla="*/ 426949 h 969089"/>
                  <a:gd name="connsiteX3" fmla="*/ 2256 w 761821"/>
                  <a:gd name="connsiteY3" fmla="*/ 426785 h 969089"/>
                  <a:gd name="connsiteX4" fmla="*/ 493475 w 761821"/>
                  <a:gd name="connsiteY4" fmla="*/ 12991 h 969089"/>
                  <a:gd name="connsiteX5" fmla="*/ 672348 w 761821"/>
                  <a:gd name="connsiteY5" fmla="*/ 0 h 969089"/>
                  <a:gd name="connsiteX6" fmla="*/ 671084 w 761821"/>
                  <a:gd name="connsiteY6" fmla="*/ 7520 h 969089"/>
                  <a:gd name="connsiteX7" fmla="*/ 754643 w 761821"/>
                  <a:gd name="connsiteY7" fmla="*/ 97756 h 969089"/>
                  <a:gd name="connsiteX8" fmla="*/ 755611 w 761821"/>
                  <a:gd name="connsiteY8" fmla="*/ 96629 h 969089"/>
                  <a:gd name="connsiteX9" fmla="*/ 755908 w 761821"/>
                  <a:gd name="connsiteY9" fmla="*/ 100711 h 969089"/>
                  <a:gd name="connsiteX10" fmla="*/ 749864 w 761821"/>
                  <a:gd name="connsiteY10" fmla="*/ 107751 h 969089"/>
                  <a:gd name="connsiteX11" fmla="*/ 761821 w 761821"/>
                  <a:gd name="connsiteY11" fmla="*/ 272393 h 969089"/>
                  <a:gd name="connsiteX12" fmla="*/ 760158 w 761821"/>
                  <a:gd name="connsiteY12" fmla="*/ 273724 h 969089"/>
                  <a:gd name="connsiteX13" fmla="*/ 625201 w 761821"/>
                  <a:gd name="connsiteY13" fmla="*/ 558783 h 969089"/>
                  <a:gd name="connsiteX14" fmla="*/ 637293 w 761821"/>
                  <a:gd name="connsiteY14" fmla="*/ 803125 h 969089"/>
                  <a:gd name="connsiteX15" fmla="*/ 676700 w 761821"/>
                  <a:gd name="connsiteY15" fmla="*/ 929701 h 969089"/>
                  <a:gd name="connsiteX16" fmla="*/ 134370 w 761821"/>
                  <a:gd name="connsiteY16" fmla="*/ 969089 h 969089"/>
                  <a:gd name="connsiteX17" fmla="*/ 167948 w 761821"/>
                  <a:gd name="connsiteY17" fmla="*/ 742383 h 969089"/>
                  <a:gd name="connsiteX18" fmla="*/ 217918 w 761821"/>
                  <a:gd name="connsiteY18" fmla="*/ 641216 h 969089"/>
                  <a:gd name="connsiteX19" fmla="*/ 236067 w 761821"/>
                  <a:gd name="connsiteY19" fmla="*/ 389854 h 969089"/>
                  <a:gd name="connsiteX20" fmla="*/ 235454 w 761821"/>
                  <a:gd name="connsiteY20" fmla="*/ 390258 h 969089"/>
                  <a:gd name="connsiteX21" fmla="*/ 221861 w 761821"/>
                  <a:gd name="connsiteY21" fmla="*/ 203095 h 969089"/>
                  <a:gd name="connsiteX22" fmla="*/ 212375 w 761821"/>
                  <a:gd name="connsiteY22" fmla="*/ 211984 h 969089"/>
                  <a:gd name="connsiteX23" fmla="*/ 212032 w 761821"/>
                  <a:gd name="connsiteY23" fmla="*/ 207262 h 969089"/>
                  <a:gd name="connsiteX24" fmla="*/ 470449 w 761821"/>
                  <a:gd name="connsiteY24" fmla="*/ 19916 h 969089"/>
                  <a:gd name="connsiteX25" fmla="*/ 479994 w 761821"/>
                  <a:gd name="connsiteY25" fmla="*/ 21999 h 969089"/>
                  <a:gd name="connsiteX26" fmla="*/ 493475 w 761821"/>
                  <a:gd name="connsiteY26" fmla="*/ 12991 h 96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61821" h="969089">
                    <a:moveTo>
                      <a:pt x="2256" y="426785"/>
                    </a:moveTo>
                    <a:cubicBezTo>
                      <a:pt x="36399" y="443664"/>
                      <a:pt x="66669" y="455718"/>
                      <a:pt x="90362" y="459709"/>
                    </a:cubicBezTo>
                    <a:cubicBezTo>
                      <a:pt x="66540" y="456543"/>
                      <a:pt x="35393" y="444414"/>
                      <a:pt x="0" y="426949"/>
                    </a:cubicBezTo>
                    <a:lnTo>
                      <a:pt x="2256" y="426785"/>
                    </a:lnTo>
                    <a:close/>
                    <a:moveTo>
                      <a:pt x="493475" y="12991"/>
                    </a:moveTo>
                    <a:lnTo>
                      <a:pt x="672348" y="0"/>
                    </a:lnTo>
                    <a:lnTo>
                      <a:pt x="671084" y="7520"/>
                    </a:lnTo>
                    <a:cubicBezTo>
                      <a:pt x="698570" y="35424"/>
                      <a:pt x="726752" y="65875"/>
                      <a:pt x="754643" y="97756"/>
                    </a:cubicBezTo>
                    <a:lnTo>
                      <a:pt x="755611" y="96629"/>
                    </a:lnTo>
                    <a:lnTo>
                      <a:pt x="755908" y="100711"/>
                    </a:lnTo>
                    <a:cubicBezTo>
                      <a:pt x="753867" y="103054"/>
                      <a:pt x="751860" y="105408"/>
                      <a:pt x="749864" y="107751"/>
                    </a:cubicBezTo>
                    <a:lnTo>
                      <a:pt x="761821" y="272393"/>
                    </a:lnTo>
                    <a:cubicBezTo>
                      <a:pt x="761346" y="272964"/>
                      <a:pt x="760751" y="273346"/>
                      <a:pt x="760158" y="273724"/>
                    </a:cubicBezTo>
                    <a:cubicBezTo>
                      <a:pt x="725175" y="339156"/>
                      <a:pt x="657980" y="451494"/>
                      <a:pt x="625201" y="558783"/>
                    </a:cubicBezTo>
                    <a:cubicBezTo>
                      <a:pt x="620249" y="650968"/>
                      <a:pt x="628710" y="741305"/>
                      <a:pt x="637293" y="803125"/>
                    </a:cubicBezTo>
                    <a:cubicBezTo>
                      <a:pt x="642413" y="820597"/>
                      <a:pt x="660224" y="871242"/>
                      <a:pt x="676700" y="929701"/>
                    </a:cubicBezTo>
                    <a:lnTo>
                      <a:pt x="134370" y="969089"/>
                    </a:lnTo>
                    <a:cubicBezTo>
                      <a:pt x="140513" y="854643"/>
                      <a:pt x="162249" y="770580"/>
                      <a:pt x="167948" y="742383"/>
                    </a:cubicBezTo>
                    <a:lnTo>
                      <a:pt x="217918" y="641216"/>
                    </a:lnTo>
                    <a:lnTo>
                      <a:pt x="236067" y="389854"/>
                    </a:lnTo>
                    <a:lnTo>
                      <a:pt x="235454" y="390258"/>
                    </a:lnTo>
                    <a:lnTo>
                      <a:pt x="221861" y="203095"/>
                    </a:lnTo>
                    <a:lnTo>
                      <a:pt x="212375" y="211984"/>
                    </a:lnTo>
                    <a:cubicBezTo>
                      <a:pt x="212261" y="210410"/>
                      <a:pt x="212146" y="208836"/>
                      <a:pt x="212032" y="207262"/>
                    </a:cubicBezTo>
                    <a:cubicBezTo>
                      <a:pt x="312330" y="113106"/>
                      <a:pt x="438632" y="2543"/>
                      <a:pt x="470449" y="19916"/>
                    </a:cubicBezTo>
                    <a:lnTo>
                      <a:pt x="479994" y="21999"/>
                    </a:lnTo>
                    <a:lnTo>
                      <a:pt x="493475" y="12991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259" name="手繪多邊形 258"/>
              <p:cNvSpPr/>
              <p:nvPr userDrawn="1"/>
            </p:nvSpPr>
            <p:spPr>
              <a:xfrm rot="21350764" flipH="1">
                <a:off x="4239697" y="5042273"/>
                <a:ext cx="186747" cy="448567"/>
              </a:xfrm>
              <a:custGeom>
                <a:avLst/>
                <a:gdLst/>
                <a:ahLst/>
                <a:cxnLst/>
                <a:rect l="l" t="t" r="r" b="b"/>
                <a:pathLst>
                  <a:path w="365228" h="877281">
                    <a:moveTo>
                      <a:pt x="2256" y="334977"/>
                    </a:moveTo>
                    <a:cubicBezTo>
                      <a:pt x="36399" y="351856"/>
                      <a:pt x="66669" y="363910"/>
                      <a:pt x="90362" y="367901"/>
                    </a:cubicBezTo>
                    <a:cubicBezTo>
                      <a:pt x="66540" y="364735"/>
                      <a:pt x="35393" y="352606"/>
                      <a:pt x="0" y="335141"/>
                    </a:cubicBezTo>
                    <a:close/>
                    <a:moveTo>
                      <a:pt x="342932" y="0"/>
                    </a:moveTo>
                    <a:lnTo>
                      <a:pt x="350048" y="97985"/>
                    </a:lnTo>
                    <a:cubicBezTo>
                      <a:pt x="347009" y="100620"/>
                      <a:pt x="344090" y="103354"/>
                      <a:pt x="341193" y="106073"/>
                    </a:cubicBezTo>
                    <a:cubicBezTo>
                      <a:pt x="341307" y="107648"/>
                      <a:pt x="341422" y="109222"/>
                      <a:pt x="341536" y="110795"/>
                    </a:cubicBezTo>
                    <a:lnTo>
                      <a:pt x="350377" y="102511"/>
                    </a:lnTo>
                    <a:lnTo>
                      <a:pt x="361789" y="259645"/>
                    </a:lnTo>
                    <a:lnTo>
                      <a:pt x="362474" y="259596"/>
                    </a:lnTo>
                    <a:lnTo>
                      <a:pt x="364615" y="289070"/>
                    </a:lnTo>
                    <a:lnTo>
                      <a:pt x="365228" y="288666"/>
                    </a:lnTo>
                    <a:lnTo>
                      <a:pt x="347079" y="540028"/>
                    </a:lnTo>
                    <a:lnTo>
                      <a:pt x="297109" y="641194"/>
                    </a:lnTo>
                    <a:cubicBezTo>
                      <a:pt x="291410" y="669392"/>
                      <a:pt x="269674" y="753455"/>
                      <a:pt x="263531" y="867901"/>
                    </a:cubicBezTo>
                    <a:lnTo>
                      <a:pt x="134370" y="877281"/>
                    </a:lnTo>
                    <a:cubicBezTo>
                      <a:pt x="140513" y="762835"/>
                      <a:pt x="162249" y="678772"/>
                      <a:pt x="167948" y="650575"/>
                    </a:cubicBezTo>
                    <a:lnTo>
                      <a:pt x="217918" y="549408"/>
                    </a:lnTo>
                    <a:lnTo>
                      <a:pt x="236067" y="298046"/>
                    </a:lnTo>
                    <a:lnTo>
                      <a:pt x="235454" y="298450"/>
                    </a:lnTo>
                    <a:lnTo>
                      <a:pt x="221861" y="111287"/>
                    </a:lnTo>
                    <a:lnTo>
                      <a:pt x="212375" y="120176"/>
                    </a:lnTo>
                    <a:cubicBezTo>
                      <a:pt x="212261" y="118602"/>
                      <a:pt x="212146" y="117028"/>
                      <a:pt x="212032" y="115454"/>
                    </a:cubicBezTo>
                    <a:cubicBezTo>
                      <a:pt x="253905" y="76145"/>
                      <a:pt x="300312" y="33976"/>
                      <a:pt x="342932" y="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260" name="手繪多邊形 259"/>
              <p:cNvSpPr/>
              <p:nvPr userDrawn="1"/>
            </p:nvSpPr>
            <p:spPr>
              <a:xfrm rot="20334510" flipH="1">
                <a:off x="4176309" y="4937304"/>
                <a:ext cx="480012" cy="274153"/>
              </a:xfrm>
              <a:custGeom>
                <a:avLst/>
                <a:gdLst>
                  <a:gd name="connsiteX0" fmla="*/ 1247734 w 1909189"/>
                  <a:gd name="connsiteY0" fmla="*/ 1170955 h 1231664"/>
                  <a:gd name="connsiteX1" fmla="*/ 1268412 w 1909189"/>
                  <a:gd name="connsiteY1" fmla="*/ 1231664 h 1231664"/>
                  <a:gd name="connsiteX2" fmla="*/ 1249293 w 1909189"/>
                  <a:gd name="connsiteY2" fmla="*/ 1217732 h 1231664"/>
                  <a:gd name="connsiteX3" fmla="*/ 1247734 w 1909189"/>
                  <a:gd name="connsiteY3" fmla="*/ 1170955 h 1231664"/>
                  <a:gd name="connsiteX4" fmla="*/ 402365 w 1909189"/>
                  <a:gd name="connsiteY4" fmla="*/ 794217 h 1231664"/>
                  <a:gd name="connsiteX5" fmla="*/ 763976 w 1909189"/>
                  <a:gd name="connsiteY5" fmla="*/ 877465 h 1231664"/>
                  <a:gd name="connsiteX6" fmla="*/ 402365 w 1909189"/>
                  <a:gd name="connsiteY6" fmla="*/ 794217 h 1231664"/>
                  <a:gd name="connsiteX7" fmla="*/ 1909189 w 1909189"/>
                  <a:gd name="connsiteY7" fmla="*/ 317912 h 1231664"/>
                  <a:gd name="connsiteX8" fmla="*/ 1909189 w 1909189"/>
                  <a:gd name="connsiteY8" fmla="*/ 498227 h 1231664"/>
                  <a:gd name="connsiteX9" fmla="*/ 1909189 w 1909189"/>
                  <a:gd name="connsiteY9" fmla="*/ 544858 h 1231664"/>
                  <a:gd name="connsiteX10" fmla="*/ 1909189 w 1909189"/>
                  <a:gd name="connsiteY10" fmla="*/ 608206 h 1231664"/>
                  <a:gd name="connsiteX11" fmla="*/ 1892101 w 1909189"/>
                  <a:gd name="connsiteY11" fmla="*/ 567234 h 1231664"/>
                  <a:gd name="connsiteX12" fmla="*/ 1909189 w 1909189"/>
                  <a:gd name="connsiteY12" fmla="*/ 317912 h 1231664"/>
                  <a:gd name="connsiteX13" fmla="*/ 1071234 w 1909189"/>
                  <a:gd name="connsiteY13" fmla="*/ 284487 h 1231664"/>
                  <a:gd name="connsiteX14" fmla="*/ 1107484 w 1909189"/>
                  <a:gd name="connsiteY14" fmla="*/ 692424 h 1231664"/>
                  <a:gd name="connsiteX15" fmla="*/ 1106700 w 1909189"/>
                  <a:gd name="connsiteY15" fmla="*/ 692334 h 1231664"/>
                  <a:gd name="connsiteX16" fmla="*/ 1071234 w 1909189"/>
                  <a:gd name="connsiteY16" fmla="*/ 284487 h 1231664"/>
                  <a:gd name="connsiteX17" fmla="*/ 1602518 w 1909189"/>
                  <a:gd name="connsiteY17" fmla="*/ 463 h 1231664"/>
                  <a:gd name="connsiteX18" fmla="*/ 1248937 w 1909189"/>
                  <a:gd name="connsiteY18" fmla="*/ 909997 h 1231664"/>
                  <a:gd name="connsiteX19" fmla="*/ 1235512 w 1909189"/>
                  <a:gd name="connsiteY19" fmla="*/ 912379 h 1231664"/>
                  <a:gd name="connsiteX20" fmla="*/ 1237020 w 1909189"/>
                  <a:gd name="connsiteY20" fmla="*/ 956651 h 1231664"/>
                  <a:gd name="connsiteX21" fmla="*/ 300273 w 1909189"/>
                  <a:gd name="connsiteY21" fmla="*/ 817229 h 1231664"/>
                  <a:gd name="connsiteX22" fmla="*/ 40307 w 1909189"/>
                  <a:gd name="connsiteY22" fmla="*/ 486427 h 1231664"/>
                  <a:gd name="connsiteX23" fmla="*/ 21660 w 1909189"/>
                  <a:gd name="connsiteY23" fmla="*/ 540701 h 1231664"/>
                  <a:gd name="connsiteX24" fmla="*/ 44785 w 1909189"/>
                  <a:gd name="connsiteY24" fmla="*/ 482326 h 1231664"/>
                  <a:gd name="connsiteX25" fmla="*/ 369928 w 1909189"/>
                  <a:gd name="connsiteY25" fmla="*/ 643094 h 1231664"/>
                  <a:gd name="connsiteX26" fmla="*/ 1109990 w 1909189"/>
                  <a:gd name="connsiteY26" fmla="*/ 730162 h 1231664"/>
                  <a:gd name="connsiteX27" fmla="*/ 1106891 w 1909189"/>
                  <a:gd name="connsiteY27" fmla="*/ 694530 h 1231664"/>
                  <a:gd name="connsiteX28" fmla="*/ 1107487 w 1909189"/>
                  <a:gd name="connsiteY28" fmla="*/ 694598 h 1231664"/>
                  <a:gd name="connsiteX29" fmla="*/ 1602518 w 1909189"/>
                  <a:gd name="connsiteY29" fmla="*/ 463 h 1231664"/>
                  <a:gd name="connsiteX0" fmla="*/ 1247734 w 1909189"/>
                  <a:gd name="connsiteY0" fmla="*/ 1170955 h 1231664"/>
                  <a:gd name="connsiteX1" fmla="*/ 1268412 w 1909189"/>
                  <a:gd name="connsiteY1" fmla="*/ 1231664 h 1231664"/>
                  <a:gd name="connsiteX2" fmla="*/ 1247734 w 1909189"/>
                  <a:gd name="connsiteY2" fmla="*/ 1170955 h 1231664"/>
                  <a:gd name="connsiteX3" fmla="*/ 402365 w 1909189"/>
                  <a:gd name="connsiteY3" fmla="*/ 794217 h 1231664"/>
                  <a:gd name="connsiteX4" fmla="*/ 763976 w 1909189"/>
                  <a:gd name="connsiteY4" fmla="*/ 877465 h 1231664"/>
                  <a:gd name="connsiteX5" fmla="*/ 402365 w 1909189"/>
                  <a:gd name="connsiteY5" fmla="*/ 794217 h 1231664"/>
                  <a:gd name="connsiteX6" fmla="*/ 1909189 w 1909189"/>
                  <a:gd name="connsiteY6" fmla="*/ 317912 h 1231664"/>
                  <a:gd name="connsiteX7" fmla="*/ 1909189 w 1909189"/>
                  <a:gd name="connsiteY7" fmla="*/ 498227 h 1231664"/>
                  <a:gd name="connsiteX8" fmla="*/ 1909189 w 1909189"/>
                  <a:gd name="connsiteY8" fmla="*/ 544858 h 1231664"/>
                  <a:gd name="connsiteX9" fmla="*/ 1909189 w 1909189"/>
                  <a:gd name="connsiteY9" fmla="*/ 608206 h 1231664"/>
                  <a:gd name="connsiteX10" fmla="*/ 1892101 w 1909189"/>
                  <a:gd name="connsiteY10" fmla="*/ 567234 h 1231664"/>
                  <a:gd name="connsiteX11" fmla="*/ 1909189 w 1909189"/>
                  <a:gd name="connsiteY11" fmla="*/ 317912 h 1231664"/>
                  <a:gd name="connsiteX12" fmla="*/ 1071234 w 1909189"/>
                  <a:gd name="connsiteY12" fmla="*/ 284487 h 1231664"/>
                  <a:gd name="connsiteX13" fmla="*/ 1107484 w 1909189"/>
                  <a:gd name="connsiteY13" fmla="*/ 692424 h 1231664"/>
                  <a:gd name="connsiteX14" fmla="*/ 1106700 w 1909189"/>
                  <a:gd name="connsiteY14" fmla="*/ 692334 h 1231664"/>
                  <a:gd name="connsiteX15" fmla="*/ 1071234 w 1909189"/>
                  <a:gd name="connsiteY15" fmla="*/ 284487 h 1231664"/>
                  <a:gd name="connsiteX16" fmla="*/ 1602518 w 1909189"/>
                  <a:gd name="connsiteY16" fmla="*/ 463 h 1231664"/>
                  <a:gd name="connsiteX17" fmla="*/ 1248937 w 1909189"/>
                  <a:gd name="connsiteY17" fmla="*/ 909997 h 1231664"/>
                  <a:gd name="connsiteX18" fmla="*/ 1235512 w 1909189"/>
                  <a:gd name="connsiteY18" fmla="*/ 912379 h 1231664"/>
                  <a:gd name="connsiteX19" fmla="*/ 1237020 w 1909189"/>
                  <a:gd name="connsiteY19" fmla="*/ 956651 h 1231664"/>
                  <a:gd name="connsiteX20" fmla="*/ 300273 w 1909189"/>
                  <a:gd name="connsiteY20" fmla="*/ 817229 h 1231664"/>
                  <a:gd name="connsiteX21" fmla="*/ 40307 w 1909189"/>
                  <a:gd name="connsiteY21" fmla="*/ 486427 h 1231664"/>
                  <a:gd name="connsiteX22" fmla="*/ 21660 w 1909189"/>
                  <a:gd name="connsiteY22" fmla="*/ 540701 h 1231664"/>
                  <a:gd name="connsiteX23" fmla="*/ 44785 w 1909189"/>
                  <a:gd name="connsiteY23" fmla="*/ 482326 h 1231664"/>
                  <a:gd name="connsiteX24" fmla="*/ 369928 w 1909189"/>
                  <a:gd name="connsiteY24" fmla="*/ 643094 h 1231664"/>
                  <a:gd name="connsiteX25" fmla="*/ 1109990 w 1909189"/>
                  <a:gd name="connsiteY25" fmla="*/ 730162 h 1231664"/>
                  <a:gd name="connsiteX26" fmla="*/ 1106891 w 1909189"/>
                  <a:gd name="connsiteY26" fmla="*/ 694530 h 1231664"/>
                  <a:gd name="connsiteX27" fmla="*/ 1107487 w 1909189"/>
                  <a:gd name="connsiteY27" fmla="*/ 694598 h 1231664"/>
                  <a:gd name="connsiteX28" fmla="*/ 1602518 w 1909189"/>
                  <a:gd name="connsiteY28" fmla="*/ 463 h 1231664"/>
                  <a:gd name="connsiteX0" fmla="*/ 402365 w 1909189"/>
                  <a:gd name="connsiteY0" fmla="*/ 794217 h 961601"/>
                  <a:gd name="connsiteX1" fmla="*/ 763976 w 1909189"/>
                  <a:gd name="connsiteY1" fmla="*/ 877465 h 961601"/>
                  <a:gd name="connsiteX2" fmla="*/ 402365 w 1909189"/>
                  <a:gd name="connsiteY2" fmla="*/ 794217 h 961601"/>
                  <a:gd name="connsiteX3" fmla="*/ 1909189 w 1909189"/>
                  <a:gd name="connsiteY3" fmla="*/ 317912 h 961601"/>
                  <a:gd name="connsiteX4" fmla="*/ 1909189 w 1909189"/>
                  <a:gd name="connsiteY4" fmla="*/ 498227 h 961601"/>
                  <a:gd name="connsiteX5" fmla="*/ 1909189 w 1909189"/>
                  <a:gd name="connsiteY5" fmla="*/ 544858 h 961601"/>
                  <a:gd name="connsiteX6" fmla="*/ 1909189 w 1909189"/>
                  <a:gd name="connsiteY6" fmla="*/ 608206 h 961601"/>
                  <a:gd name="connsiteX7" fmla="*/ 1892101 w 1909189"/>
                  <a:gd name="connsiteY7" fmla="*/ 567234 h 961601"/>
                  <a:gd name="connsiteX8" fmla="*/ 1909189 w 1909189"/>
                  <a:gd name="connsiteY8" fmla="*/ 317912 h 961601"/>
                  <a:gd name="connsiteX9" fmla="*/ 1071234 w 1909189"/>
                  <a:gd name="connsiteY9" fmla="*/ 284487 h 961601"/>
                  <a:gd name="connsiteX10" fmla="*/ 1107484 w 1909189"/>
                  <a:gd name="connsiteY10" fmla="*/ 692424 h 961601"/>
                  <a:gd name="connsiteX11" fmla="*/ 1106700 w 1909189"/>
                  <a:gd name="connsiteY11" fmla="*/ 692334 h 961601"/>
                  <a:gd name="connsiteX12" fmla="*/ 1071234 w 1909189"/>
                  <a:gd name="connsiteY12" fmla="*/ 284487 h 961601"/>
                  <a:gd name="connsiteX13" fmla="*/ 1602518 w 1909189"/>
                  <a:gd name="connsiteY13" fmla="*/ 463 h 961601"/>
                  <a:gd name="connsiteX14" fmla="*/ 1248937 w 1909189"/>
                  <a:gd name="connsiteY14" fmla="*/ 909997 h 961601"/>
                  <a:gd name="connsiteX15" fmla="*/ 1235512 w 1909189"/>
                  <a:gd name="connsiteY15" fmla="*/ 912379 h 961601"/>
                  <a:gd name="connsiteX16" fmla="*/ 1237020 w 1909189"/>
                  <a:gd name="connsiteY16" fmla="*/ 956651 h 961601"/>
                  <a:gd name="connsiteX17" fmla="*/ 300273 w 1909189"/>
                  <a:gd name="connsiteY17" fmla="*/ 817229 h 961601"/>
                  <a:gd name="connsiteX18" fmla="*/ 40307 w 1909189"/>
                  <a:gd name="connsiteY18" fmla="*/ 486427 h 961601"/>
                  <a:gd name="connsiteX19" fmla="*/ 21660 w 1909189"/>
                  <a:gd name="connsiteY19" fmla="*/ 540701 h 961601"/>
                  <a:gd name="connsiteX20" fmla="*/ 44785 w 1909189"/>
                  <a:gd name="connsiteY20" fmla="*/ 482326 h 961601"/>
                  <a:gd name="connsiteX21" fmla="*/ 369928 w 1909189"/>
                  <a:gd name="connsiteY21" fmla="*/ 643094 h 961601"/>
                  <a:gd name="connsiteX22" fmla="*/ 1109990 w 1909189"/>
                  <a:gd name="connsiteY22" fmla="*/ 730162 h 961601"/>
                  <a:gd name="connsiteX23" fmla="*/ 1106891 w 1909189"/>
                  <a:gd name="connsiteY23" fmla="*/ 694530 h 961601"/>
                  <a:gd name="connsiteX24" fmla="*/ 1107487 w 1909189"/>
                  <a:gd name="connsiteY24" fmla="*/ 694598 h 961601"/>
                  <a:gd name="connsiteX25" fmla="*/ 1602518 w 1909189"/>
                  <a:gd name="connsiteY25" fmla="*/ 463 h 961601"/>
                  <a:gd name="connsiteX0" fmla="*/ 1909189 w 1909189"/>
                  <a:gd name="connsiteY0" fmla="*/ 317912 h 961601"/>
                  <a:gd name="connsiteX1" fmla="*/ 1909189 w 1909189"/>
                  <a:gd name="connsiteY1" fmla="*/ 498227 h 961601"/>
                  <a:gd name="connsiteX2" fmla="*/ 1909189 w 1909189"/>
                  <a:gd name="connsiteY2" fmla="*/ 544858 h 961601"/>
                  <a:gd name="connsiteX3" fmla="*/ 1909189 w 1909189"/>
                  <a:gd name="connsiteY3" fmla="*/ 608206 h 961601"/>
                  <a:gd name="connsiteX4" fmla="*/ 1892101 w 1909189"/>
                  <a:gd name="connsiteY4" fmla="*/ 567234 h 961601"/>
                  <a:gd name="connsiteX5" fmla="*/ 1909189 w 1909189"/>
                  <a:gd name="connsiteY5" fmla="*/ 317912 h 961601"/>
                  <a:gd name="connsiteX6" fmla="*/ 1071234 w 1909189"/>
                  <a:gd name="connsiteY6" fmla="*/ 284487 h 961601"/>
                  <a:gd name="connsiteX7" fmla="*/ 1107484 w 1909189"/>
                  <a:gd name="connsiteY7" fmla="*/ 692424 h 961601"/>
                  <a:gd name="connsiteX8" fmla="*/ 1106700 w 1909189"/>
                  <a:gd name="connsiteY8" fmla="*/ 692334 h 961601"/>
                  <a:gd name="connsiteX9" fmla="*/ 1071234 w 1909189"/>
                  <a:gd name="connsiteY9" fmla="*/ 284487 h 961601"/>
                  <a:gd name="connsiteX10" fmla="*/ 1602518 w 1909189"/>
                  <a:gd name="connsiteY10" fmla="*/ 463 h 961601"/>
                  <a:gd name="connsiteX11" fmla="*/ 1248937 w 1909189"/>
                  <a:gd name="connsiteY11" fmla="*/ 909997 h 961601"/>
                  <a:gd name="connsiteX12" fmla="*/ 1235512 w 1909189"/>
                  <a:gd name="connsiteY12" fmla="*/ 912379 h 961601"/>
                  <a:gd name="connsiteX13" fmla="*/ 1237020 w 1909189"/>
                  <a:gd name="connsiteY13" fmla="*/ 956651 h 961601"/>
                  <a:gd name="connsiteX14" fmla="*/ 300273 w 1909189"/>
                  <a:gd name="connsiteY14" fmla="*/ 817229 h 961601"/>
                  <a:gd name="connsiteX15" fmla="*/ 40307 w 1909189"/>
                  <a:gd name="connsiteY15" fmla="*/ 486427 h 961601"/>
                  <a:gd name="connsiteX16" fmla="*/ 21660 w 1909189"/>
                  <a:gd name="connsiteY16" fmla="*/ 540701 h 961601"/>
                  <a:gd name="connsiteX17" fmla="*/ 44785 w 1909189"/>
                  <a:gd name="connsiteY17" fmla="*/ 482326 h 961601"/>
                  <a:gd name="connsiteX18" fmla="*/ 369928 w 1909189"/>
                  <a:gd name="connsiteY18" fmla="*/ 643094 h 961601"/>
                  <a:gd name="connsiteX19" fmla="*/ 1109990 w 1909189"/>
                  <a:gd name="connsiteY19" fmla="*/ 730162 h 961601"/>
                  <a:gd name="connsiteX20" fmla="*/ 1106891 w 1909189"/>
                  <a:gd name="connsiteY20" fmla="*/ 694530 h 961601"/>
                  <a:gd name="connsiteX21" fmla="*/ 1107487 w 1909189"/>
                  <a:gd name="connsiteY21" fmla="*/ 694598 h 961601"/>
                  <a:gd name="connsiteX22" fmla="*/ 1602518 w 1909189"/>
                  <a:gd name="connsiteY22" fmla="*/ 463 h 961601"/>
                  <a:gd name="connsiteX0" fmla="*/ 1909189 w 1909189"/>
                  <a:gd name="connsiteY0" fmla="*/ 317912 h 961601"/>
                  <a:gd name="connsiteX1" fmla="*/ 1909189 w 1909189"/>
                  <a:gd name="connsiteY1" fmla="*/ 498227 h 961601"/>
                  <a:gd name="connsiteX2" fmla="*/ 1909189 w 1909189"/>
                  <a:gd name="connsiteY2" fmla="*/ 544858 h 961601"/>
                  <a:gd name="connsiteX3" fmla="*/ 1909189 w 1909189"/>
                  <a:gd name="connsiteY3" fmla="*/ 608206 h 961601"/>
                  <a:gd name="connsiteX4" fmla="*/ 1892101 w 1909189"/>
                  <a:gd name="connsiteY4" fmla="*/ 567234 h 961601"/>
                  <a:gd name="connsiteX5" fmla="*/ 1909189 w 1909189"/>
                  <a:gd name="connsiteY5" fmla="*/ 317912 h 961601"/>
                  <a:gd name="connsiteX6" fmla="*/ 1106700 w 1909189"/>
                  <a:gd name="connsiteY6" fmla="*/ 692334 h 961601"/>
                  <a:gd name="connsiteX7" fmla="*/ 1107484 w 1909189"/>
                  <a:gd name="connsiteY7" fmla="*/ 692424 h 961601"/>
                  <a:gd name="connsiteX8" fmla="*/ 1106700 w 1909189"/>
                  <a:gd name="connsiteY8" fmla="*/ 692334 h 961601"/>
                  <a:gd name="connsiteX9" fmla="*/ 1602518 w 1909189"/>
                  <a:gd name="connsiteY9" fmla="*/ 463 h 961601"/>
                  <a:gd name="connsiteX10" fmla="*/ 1248937 w 1909189"/>
                  <a:gd name="connsiteY10" fmla="*/ 909997 h 961601"/>
                  <a:gd name="connsiteX11" fmla="*/ 1235512 w 1909189"/>
                  <a:gd name="connsiteY11" fmla="*/ 912379 h 961601"/>
                  <a:gd name="connsiteX12" fmla="*/ 1237020 w 1909189"/>
                  <a:gd name="connsiteY12" fmla="*/ 956651 h 961601"/>
                  <a:gd name="connsiteX13" fmla="*/ 300273 w 1909189"/>
                  <a:gd name="connsiteY13" fmla="*/ 817229 h 961601"/>
                  <a:gd name="connsiteX14" fmla="*/ 40307 w 1909189"/>
                  <a:gd name="connsiteY14" fmla="*/ 486427 h 961601"/>
                  <a:gd name="connsiteX15" fmla="*/ 21660 w 1909189"/>
                  <a:gd name="connsiteY15" fmla="*/ 540701 h 961601"/>
                  <a:gd name="connsiteX16" fmla="*/ 44785 w 1909189"/>
                  <a:gd name="connsiteY16" fmla="*/ 482326 h 961601"/>
                  <a:gd name="connsiteX17" fmla="*/ 369928 w 1909189"/>
                  <a:gd name="connsiteY17" fmla="*/ 643094 h 961601"/>
                  <a:gd name="connsiteX18" fmla="*/ 1109990 w 1909189"/>
                  <a:gd name="connsiteY18" fmla="*/ 730162 h 961601"/>
                  <a:gd name="connsiteX19" fmla="*/ 1106891 w 1909189"/>
                  <a:gd name="connsiteY19" fmla="*/ 694530 h 961601"/>
                  <a:gd name="connsiteX20" fmla="*/ 1107487 w 1909189"/>
                  <a:gd name="connsiteY20" fmla="*/ 694598 h 961601"/>
                  <a:gd name="connsiteX21" fmla="*/ 1602518 w 1909189"/>
                  <a:gd name="connsiteY21" fmla="*/ 463 h 961601"/>
                  <a:gd name="connsiteX0" fmla="*/ 1892101 w 1909189"/>
                  <a:gd name="connsiteY0" fmla="*/ 567234 h 961601"/>
                  <a:gd name="connsiteX1" fmla="*/ 1909189 w 1909189"/>
                  <a:gd name="connsiteY1" fmla="*/ 498227 h 961601"/>
                  <a:gd name="connsiteX2" fmla="*/ 1909189 w 1909189"/>
                  <a:gd name="connsiteY2" fmla="*/ 544858 h 961601"/>
                  <a:gd name="connsiteX3" fmla="*/ 1909189 w 1909189"/>
                  <a:gd name="connsiteY3" fmla="*/ 608206 h 961601"/>
                  <a:gd name="connsiteX4" fmla="*/ 1892101 w 1909189"/>
                  <a:gd name="connsiteY4" fmla="*/ 567234 h 961601"/>
                  <a:gd name="connsiteX5" fmla="*/ 1106700 w 1909189"/>
                  <a:gd name="connsiteY5" fmla="*/ 692334 h 961601"/>
                  <a:gd name="connsiteX6" fmla="*/ 1107484 w 1909189"/>
                  <a:gd name="connsiteY6" fmla="*/ 692424 h 961601"/>
                  <a:gd name="connsiteX7" fmla="*/ 1106700 w 1909189"/>
                  <a:gd name="connsiteY7" fmla="*/ 692334 h 961601"/>
                  <a:gd name="connsiteX8" fmla="*/ 1602518 w 1909189"/>
                  <a:gd name="connsiteY8" fmla="*/ 463 h 961601"/>
                  <a:gd name="connsiteX9" fmla="*/ 1248937 w 1909189"/>
                  <a:gd name="connsiteY9" fmla="*/ 909997 h 961601"/>
                  <a:gd name="connsiteX10" fmla="*/ 1235512 w 1909189"/>
                  <a:gd name="connsiteY10" fmla="*/ 912379 h 961601"/>
                  <a:gd name="connsiteX11" fmla="*/ 1237020 w 1909189"/>
                  <a:gd name="connsiteY11" fmla="*/ 956651 h 961601"/>
                  <a:gd name="connsiteX12" fmla="*/ 300273 w 1909189"/>
                  <a:gd name="connsiteY12" fmla="*/ 817229 h 961601"/>
                  <a:gd name="connsiteX13" fmla="*/ 40307 w 1909189"/>
                  <a:gd name="connsiteY13" fmla="*/ 486427 h 961601"/>
                  <a:gd name="connsiteX14" fmla="*/ 21660 w 1909189"/>
                  <a:gd name="connsiteY14" fmla="*/ 540701 h 961601"/>
                  <a:gd name="connsiteX15" fmla="*/ 44785 w 1909189"/>
                  <a:gd name="connsiteY15" fmla="*/ 482326 h 961601"/>
                  <a:gd name="connsiteX16" fmla="*/ 369928 w 1909189"/>
                  <a:gd name="connsiteY16" fmla="*/ 643094 h 961601"/>
                  <a:gd name="connsiteX17" fmla="*/ 1109990 w 1909189"/>
                  <a:gd name="connsiteY17" fmla="*/ 730162 h 961601"/>
                  <a:gd name="connsiteX18" fmla="*/ 1106891 w 1909189"/>
                  <a:gd name="connsiteY18" fmla="*/ 694530 h 961601"/>
                  <a:gd name="connsiteX19" fmla="*/ 1107487 w 1909189"/>
                  <a:gd name="connsiteY19" fmla="*/ 694598 h 961601"/>
                  <a:gd name="connsiteX20" fmla="*/ 1602518 w 1909189"/>
                  <a:gd name="connsiteY20" fmla="*/ 463 h 961601"/>
                  <a:gd name="connsiteX0" fmla="*/ 1909189 w 1909189"/>
                  <a:gd name="connsiteY0" fmla="*/ 608206 h 961601"/>
                  <a:gd name="connsiteX1" fmla="*/ 1909189 w 1909189"/>
                  <a:gd name="connsiteY1" fmla="*/ 498227 h 961601"/>
                  <a:gd name="connsiteX2" fmla="*/ 1909189 w 1909189"/>
                  <a:gd name="connsiteY2" fmla="*/ 544858 h 961601"/>
                  <a:gd name="connsiteX3" fmla="*/ 1909189 w 1909189"/>
                  <a:gd name="connsiteY3" fmla="*/ 608206 h 961601"/>
                  <a:gd name="connsiteX4" fmla="*/ 1106700 w 1909189"/>
                  <a:gd name="connsiteY4" fmla="*/ 692334 h 961601"/>
                  <a:gd name="connsiteX5" fmla="*/ 1107484 w 1909189"/>
                  <a:gd name="connsiteY5" fmla="*/ 692424 h 961601"/>
                  <a:gd name="connsiteX6" fmla="*/ 1106700 w 1909189"/>
                  <a:gd name="connsiteY6" fmla="*/ 692334 h 961601"/>
                  <a:gd name="connsiteX7" fmla="*/ 1602518 w 1909189"/>
                  <a:gd name="connsiteY7" fmla="*/ 463 h 961601"/>
                  <a:gd name="connsiteX8" fmla="*/ 1248937 w 1909189"/>
                  <a:gd name="connsiteY8" fmla="*/ 909997 h 961601"/>
                  <a:gd name="connsiteX9" fmla="*/ 1235512 w 1909189"/>
                  <a:gd name="connsiteY9" fmla="*/ 912379 h 961601"/>
                  <a:gd name="connsiteX10" fmla="*/ 1237020 w 1909189"/>
                  <a:gd name="connsiteY10" fmla="*/ 956651 h 961601"/>
                  <a:gd name="connsiteX11" fmla="*/ 300273 w 1909189"/>
                  <a:gd name="connsiteY11" fmla="*/ 817229 h 961601"/>
                  <a:gd name="connsiteX12" fmla="*/ 40307 w 1909189"/>
                  <a:gd name="connsiteY12" fmla="*/ 486427 h 961601"/>
                  <a:gd name="connsiteX13" fmla="*/ 21660 w 1909189"/>
                  <a:gd name="connsiteY13" fmla="*/ 540701 h 961601"/>
                  <a:gd name="connsiteX14" fmla="*/ 44785 w 1909189"/>
                  <a:gd name="connsiteY14" fmla="*/ 482326 h 961601"/>
                  <a:gd name="connsiteX15" fmla="*/ 369928 w 1909189"/>
                  <a:gd name="connsiteY15" fmla="*/ 643094 h 961601"/>
                  <a:gd name="connsiteX16" fmla="*/ 1109990 w 1909189"/>
                  <a:gd name="connsiteY16" fmla="*/ 730162 h 961601"/>
                  <a:gd name="connsiteX17" fmla="*/ 1106891 w 1909189"/>
                  <a:gd name="connsiteY17" fmla="*/ 694530 h 961601"/>
                  <a:gd name="connsiteX18" fmla="*/ 1107487 w 1909189"/>
                  <a:gd name="connsiteY18" fmla="*/ 694598 h 961601"/>
                  <a:gd name="connsiteX19" fmla="*/ 1602518 w 1909189"/>
                  <a:gd name="connsiteY19" fmla="*/ 463 h 961601"/>
                  <a:gd name="connsiteX0" fmla="*/ 1909189 w 1909189"/>
                  <a:gd name="connsiteY0" fmla="*/ 608206 h 961601"/>
                  <a:gd name="connsiteX1" fmla="*/ 1909189 w 1909189"/>
                  <a:gd name="connsiteY1" fmla="*/ 498227 h 961601"/>
                  <a:gd name="connsiteX2" fmla="*/ 1909189 w 1909189"/>
                  <a:gd name="connsiteY2" fmla="*/ 608206 h 961601"/>
                  <a:gd name="connsiteX3" fmla="*/ 1106700 w 1909189"/>
                  <a:gd name="connsiteY3" fmla="*/ 692334 h 961601"/>
                  <a:gd name="connsiteX4" fmla="*/ 1107484 w 1909189"/>
                  <a:gd name="connsiteY4" fmla="*/ 692424 h 961601"/>
                  <a:gd name="connsiteX5" fmla="*/ 1106700 w 1909189"/>
                  <a:gd name="connsiteY5" fmla="*/ 692334 h 961601"/>
                  <a:gd name="connsiteX6" fmla="*/ 1602518 w 1909189"/>
                  <a:gd name="connsiteY6" fmla="*/ 463 h 961601"/>
                  <a:gd name="connsiteX7" fmla="*/ 1248937 w 1909189"/>
                  <a:gd name="connsiteY7" fmla="*/ 909997 h 961601"/>
                  <a:gd name="connsiteX8" fmla="*/ 1235512 w 1909189"/>
                  <a:gd name="connsiteY8" fmla="*/ 912379 h 961601"/>
                  <a:gd name="connsiteX9" fmla="*/ 1237020 w 1909189"/>
                  <a:gd name="connsiteY9" fmla="*/ 956651 h 961601"/>
                  <a:gd name="connsiteX10" fmla="*/ 300273 w 1909189"/>
                  <a:gd name="connsiteY10" fmla="*/ 817229 h 961601"/>
                  <a:gd name="connsiteX11" fmla="*/ 40307 w 1909189"/>
                  <a:gd name="connsiteY11" fmla="*/ 486427 h 961601"/>
                  <a:gd name="connsiteX12" fmla="*/ 21660 w 1909189"/>
                  <a:gd name="connsiteY12" fmla="*/ 540701 h 961601"/>
                  <a:gd name="connsiteX13" fmla="*/ 44785 w 1909189"/>
                  <a:gd name="connsiteY13" fmla="*/ 482326 h 961601"/>
                  <a:gd name="connsiteX14" fmla="*/ 369928 w 1909189"/>
                  <a:gd name="connsiteY14" fmla="*/ 643094 h 961601"/>
                  <a:gd name="connsiteX15" fmla="*/ 1109990 w 1909189"/>
                  <a:gd name="connsiteY15" fmla="*/ 730162 h 961601"/>
                  <a:gd name="connsiteX16" fmla="*/ 1106891 w 1909189"/>
                  <a:gd name="connsiteY16" fmla="*/ 694530 h 961601"/>
                  <a:gd name="connsiteX17" fmla="*/ 1107487 w 1909189"/>
                  <a:gd name="connsiteY17" fmla="*/ 694598 h 961601"/>
                  <a:gd name="connsiteX18" fmla="*/ 1602518 w 1909189"/>
                  <a:gd name="connsiteY18" fmla="*/ 463 h 961601"/>
                  <a:gd name="connsiteX0" fmla="*/ 1106700 w 1731212"/>
                  <a:gd name="connsiteY0" fmla="*/ 692334 h 961601"/>
                  <a:gd name="connsiteX1" fmla="*/ 1107484 w 1731212"/>
                  <a:gd name="connsiteY1" fmla="*/ 692424 h 961601"/>
                  <a:gd name="connsiteX2" fmla="*/ 1106700 w 1731212"/>
                  <a:gd name="connsiteY2" fmla="*/ 692334 h 961601"/>
                  <a:gd name="connsiteX3" fmla="*/ 1602518 w 1731212"/>
                  <a:gd name="connsiteY3" fmla="*/ 463 h 961601"/>
                  <a:gd name="connsiteX4" fmla="*/ 1248937 w 1731212"/>
                  <a:gd name="connsiteY4" fmla="*/ 909997 h 961601"/>
                  <a:gd name="connsiteX5" fmla="*/ 1235512 w 1731212"/>
                  <a:gd name="connsiteY5" fmla="*/ 912379 h 961601"/>
                  <a:gd name="connsiteX6" fmla="*/ 1237020 w 1731212"/>
                  <a:gd name="connsiteY6" fmla="*/ 956651 h 961601"/>
                  <a:gd name="connsiteX7" fmla="*/ 300273 w 1731212"/>
                  <a:gd name="connsiteY7" fmla="*/ 817229 h 961601"/>
                  <a:gd name="connsiteX8" fmla="*/ 40307 w 1731212"/>
                  <a:gd name="connsiteY8" fmla="*/ 486427 h 961601"/>
                  <a:gd name="connsiteX9" fmla="*/ 21660 w 1731212"/>
                  <a:gd name="connsiteY9" fmla="*/ 540701 h 961601"/>
                  <a:gd name="connsiteX10" fmla="*/ 44785 w 1731212"/>
                  <a:gd name="connsiteY10" fmla="*/ 482326 h 961601"/>
                  <a:gd name="connsiteX11" fmla="*/ 369928 w 1731212"/>
                  <a:gd name="connsiteY11" fmla="*/ 643094 h 961601"/>
                  <a:gd name="connsiteX12" fmla="*/ 1109990 w 1731212"/>
                  <a:gd name="connsiteY12" fmla="*/ 730162 h 961601"/>
                  <a:gd name="connsiteX13" fmla="*/ 1106891 w 1731212"/>
                  <a:gd name="connsiteY13" fmla="*/ 694530 h 961601"/>
                  <a:gd name="connsiteX14" fmla="*/ 1107487 w 1731212"/>
                  <a:gd name="connsiteY14" fmla="*/ 694598 h 961601"/>
                  <a:gd name="connsiteX15" fmla="*/ 1602518 w 1731212"/>
                  <a:gd name="connsiteY15" fmla="*/ 463 h 961601"/>
                  <a:gd name="connsiteX0" fmla="*/ 1106700 w 1731212"/>
                  <a:gd name="connsiteY0" fmla="*/ 692334 h 961601"/>
                  <a:gd name="connsiteX1" fmla="*/ 1107484 w 1731212"/>
                  <a:gd name="connsiteY1" fmla="*/ 692424 h 961601"/>
                  <a:gd name="connsiteX2" fmla="*/ 1106700 w 1731212"/>
                  <a:gd name="connsiteY2" fmla="*/ 692334 h 961601"/>
                  <a:gd name="connsiteX3" fmla="*/ 1602518 w 1731212"/>
                  <a:gd name="connsiteY3" fmla="*/ 463 h 961601"/>
                  <a:gd name="connsiteX4" fmla="*/ 1248937 w 1731212"/>
                  <a:gd name="connsiteY4" fmla="*/ 909997 h 961601"/>
                  <a:gd name="connsiteX5" fmla="*/ 1235512 w 1731212"/>
                  <a:gd name="connsiteY5" fmla="*/ 912379 h 961601"/>
                  <a:gd name="connsiteX6" fmla="*/ 1237020 w 1731212"/>
                  <a:gd name="connsiteY6" fmla="*/ 956651 h 961601"/>
                  <a:gd name="connsiteX7" fmla="*/ 300273 w 1731212"/>
                  <a:gd name="connsiteY7" fmla="*/ 817229 h 961601"/>
                  <a:gd name="connsiteX8" fmla="*/ 40307 w 1731212"/>
                  <a:gd name="connsiteY8" fmla="*/ 486427 h 961601"/>
                  <a:gd name="connsiteX9" fmla="*/ 21660 w 1731212"/>
                  <a:gd name="connsiteY9" fmla="*/ 540701 h 961601"/>
                  <a:gd name="connsiteX10" fmla="*/ 44785 w 1731212"/>
                  <a:gd name="connsiteY10" fmla="*/ 482326 h 961601"/>
                  <a:gd name="connsiteX11" fmla="*/ 369928 w 1731212"/>
                  <a:gd name="connsiteY11" fmla="*/ 643094 h 961601"/>
                  <a:gd name="connsiteX12" fmla="*/ 1109990 w 1731212"/>
                  <a:gd name="connsiteY12" fmla="*/ 730162 h 961601"/>
                  <a:gd name="connsiteX13" fmla="*/ 1106891 w 1731212"/>
                  <a:gd name="connsiteY13" fmla="*/ 694530 h 961601"/>
                  <a:gd name="connsiteX14" fmla="*/ 1602518 w 1731212"/>
                  <a:gd name="connsiteY14" fmla="*/ 463 h 961601"/>
                  <a:gd name="connsiteX0" fmla="*/ 1106700 w 1731212"/>
                  <a:gd name="connsiteY0" fmla="*/ 692334 h 961601"/>
                  <a:gd name="connsiteX1" fmla="*/ 1107484 w 1731212"/>
                  <a:gd name="connsiteY1" fmla="*/ 692424 h 961601"/>
                  <a:gd name="connsiteX2" fmla="*/ 1106700 w 1731212"/>
                  <a:gd name="connsiteY2" fmla="*/ 692334 h 961601"/>
                  <a:gd name="connsiteX3" fmla="*/ 1602518 w 1731212"/>
                  <a:gd name="connsiteY3" fmla="*/ 463 h 961601"/>
                  <a:gd name="connsiteX4" fmla="*/ 1248937 w 1731212"/>
                  <a:gd name="connsiteY4" fmla="*/ 909997 h 961601"/>
                  <a:gd name="connsiteX5" fmla="*/ 1235512 w 1731212"/>
                  <a:gd name="connsiteY5" fmla="*/ 912379 h 961601"/>
                  <a:gd name="connsiteX6" fmla="*/ 1237020 w 1731212"/>
                  <a:gd name="connsiteY6" fmla="*/ 956651 h 961601"/>
                  <a:gd name="connsiteX7" fmla="*/ 300273 w 1731212"/>
                  <a:gd name="connsiteY7" fmla="*/ 817229 h 961601"/>
                  <a:gd name="connsiteX8" fmla="*/ 40307 w 1731212"/>
                  <a:gd name="connsiteY8" fmla="*/ 486427 h 961601"/>
                  <a:gd name="connsiteX9" fmla="*/ 21660 w 1731212"/>
                  <a:gd name="connsiteY9" fmla="*/ 540701 h 961601"/>
                  <a:gd name="connsiteX10" fmla="*/ 44785 w 1731212"/>
                  <a:gd name="connsiteY10" fmla="*/ 482326 h 961601"/>
                  <a:gd name="connsiteX11" fmla="*/ 369928 w 1731212"/>
                  <a:gd name="connsiteY11" fmla="*/ 643094 h 961601"/>
                  <a:gd name="connsiteX12" fmla="*/ 1109990 w 1731212"/>
                  <a:gd name="connsiteY12" fmla="*/ 730162 h 961601"/>
                  <a:gd name="connsiteX13" fmla="*/ 1602518 w 1731212"/>
                  <a:gd name="connsiteY13" fmla="*/ 463 h 961601"/>
                  <a:gd name="connsiteX0" fmla="*/ 994062 w 1731212"/>
                  <a:gd name="connsiteY0" fmla="*/ 349359 h 961601"/>
                  <a:gd name="connsiteX1" fmla="*/ 1107484 w 1731212"/>
                  <a:gd name="connsiteY1" fmla="*/ 692424 h 961601"/>
                  <a:gd name="connsiteX2" fmla="*/ 994062 w 1731212"/>
                  <a:gd name="connsiteY2" fmla="*/ 349359 h 961601"/>
                  <a:gd name="connsiteX3" fmla="*/ 1602518 w 1731212"/>
                  <a:gd name="connsiteY3" fmla="*/ 463 h 961601"/>
                  <a:gd name="connsiteX4" fmla="*/ 1248937 w 1731212"/>
                  <a:gd name="connsiteY4" fmla="*/ 909997 h 961601"/>
                  <a:gd name="connsiteX5" fmla="*/ 1235512 w 1731212"/>
                  <a:gd name="connsiteY5" fmla="*/ 912379 h 961601"/>
                  <a:gd name="connsiteX6" fmla="*/ 1237020 w 1731212"/>
                  <a:gd name="connsiteY6" fmla="*/ 956651 h 961601"/>
                  <a:gd name="connsiteX7" fmla="*/ 300273 w 1731212"/>
                  <a:gd name="connsiteY7" fmla="*/ 817229 h 961601"/>
                  <a:gd name="connsiteX8" fmla="*/ 40307 w 1731212"/>
                  <a:gd name="connsiteY8" fmla="*/ 486427 h 961601"/>
                  <a:gd name="connsiteX9" fmla="*/ 21660 w 1731212"/>
                  <a:gd name="connsiteY9" fmla="*/ 540701 h 961601"/>
                  <a:gd name="connsiteX10" fmla="*/ 44785 w 1731212"/>
                  <a:gd name="connsiteY10" fmla="*/ 482326 h 961601"/>
                  <a:gd name="connsiteX11" fmla="*/ 369928 w 1731212"/>
                  <a:gd name="connsiteY11" fmla="*/ 643094 h 961601"/>
                  <a:gd name="connsiteX12" fmla="*/ 1109990 w 1731212"/>
                  <a:gd name="connsiteY12" fmla="*/ 730162 h 961601"/>
                  <a:gd name="connsiteX13" fmla="*/ 1602518 w 1731212"/>
                  <a:gd name="connsiteY13" fmla="*/ 463 h 961601"/>
                  <a:gd name="connsiteX0" fmla="*/ 1602518 w 1731212"/>
                  <a:gd name="connsiteY0" fmla="*/ 463 h 961601"/>
                  <a:gd name="connsiteX1" fmla="*/ 1248937 w 1731212"/>
                  <a:gd name="connsiteY1" fmla="*/ 909997 h 961601"/>
                  <a:gd name="connsiteX2" fmla="*/ 1235512 w 1731212"/>
                  <a:gd name="connsiteY2" fmla="*/ 912379 h 961601"/>
                  <a:gd name="connsiteX3" fmla="*/ 1237020 w 1731212"/>
                  <a:gd name="connsiteY3" fmla="*/ 956651 h 961601"/>
                  <a:gd name="connsiteX4" fmla="*/ 300273 w 1731212"/>
                  <a:gd name="connsiteY4" fmla="*/ 817229 h 961601"/>
                  <a:gd name="connsiteX5" fmla="*/ 40307 w 1731212"/>
                  <a:gd name="connsiteY5" fmla="*/ 486427 h 961601"/>
                  <a:gd name="connsiteX6" fmla="*/ 21660 w 1731212"/>
                  <a:gd name="connsiteY6" fmla="*/ 540701 h 961601"/>
                  <a:gd name="connsiteX7" fmla="*/ 44785 w 1731212"/>
                  <a:gd name="connsiteY7" fmla="*/ 482326 h 961601"/>
                  <a:gd name="connsiteX8" fmla="*/ 369928 w 1731212"/>
                  <a:gd name="connsiteY8" fmla="*/ 643094 h 961601"/>
                  <a:gd name="connsiteX9" fmla="*/ 1109990 w 1731212"/>
                  <a:gd name="connsiteY9" fmla="*/ 730162 h 961601"/>
                  <a:gd name="connsiteX10" fmla="*/ 1602518 w 1731212"/>
                  <a:gd name="connsiteY10" fmla="*/ 463 h 961601"/>
                  <a:gd name="connsiteX0" fmla="*/ 1602518 w 1731212"/>
                  <a:gd name="connsiteY0" fmla="*/ 463 h 961601"/>
                  <a:gd name="connsiteX1" fmla="*/ 1248937 w 1731212"/>
                  <a:gd name="connsiteY1" fmla="*/ 909997 h 961601"/>
                  <a:gd name="connsiteX2" fmla="*/ 1235512 w 1731212"/>
                  <a:gd name="connsiteY2" fmla="*/ 912379 h 961601"/>
                  <a:gd name="connsiteX3" fmla="*/ 1237020 w 1731212"/>
                  <a:gd name="connsiteY3" fmla="*/ 956651 h 961601"/>
                  <a:gd name="connsiteX4" fmla="*/ 300273 w 1731212"/>
                  <a:gd name="connsiteY4" fmla="*/ 817229 h 961601"/>
                  <a:gd name="connsiteX5" fmla="*/ 40307 w 1731212"/>
                  <a:gd name="connsiteY5" fmla="*/ 486427 h 961601"/>
                  <a:gd name="connsiteX6" fmla="*/ 21660 w 1731212"/>
                  <a:gd name="connsiteY6" fmla="*/ 540701 h 961601"/>
                  <a:gd name="connsiteX7" fmla="*/ 44785 w 1731212"/>
                  <a:gd name="connsiteY7" fmla="*/ 482326 h 961601"/>
                  <a:gd name="connsiteX8" fmla="*/ 369928 w 1731212"/>
                  <a:gd name="connsiteY8" fmla="*/ 643094 h 961601"/>
                  <a:gd name="connsiteX9" fmla="*/ 1103801 w 1731212"/>
                  <a:gd name="connsiteY9" fmla="*/ 680153 h 961601"/>
                  <a:gd name="connsiteX10" fmla="*/ 1602518 w 1731212"/>
                  <a:gd name="connsiteY10" fmla="*/ 463 h 961601"/>
                  <a:gd name="connsiteX0" fmla="*/ 1602518 w 1731212"/>
                  <a:gd name="connsiteY0" fmla="*/ 542 h 961680"/>
                  <a:gd name="connsiteX1" fmla="*/ 1248937 w 1731212"/>
                  <a:gd name="connsiteY1" fmla="*/ 910076 h 961680"/>
                  <a:gd name="connsiteX2" fmla="*/ 1235512 w 1731212"/>
                  <a:gd name="connsiteY2" fmla="*/ 912458 h 961680"/>
                  <a:gd name="connsiteX3" fmla="*/ 1237020 w 1731212"/>
                  <a:gd name="connsiteY3" fmla="*/ 956730 h 961680"/>
                  <a:gd name="connsiteX4" fmla="*/ 300273 w 1731212"/>
                  <a:gd name="connsiteY4" fmla="*/ 817308 h 961680"/>
                  <a:gd name="connsiteX5" fmla="*/ 40307 w 1731212"/>
                  <a:gd name="connsiteY5" fmla="*/ 486506 h 961680"/>
                  <a:gd name="connsiteX6" fmla="*/ 21660 w 1731212"/>
                  <a:gd name="connsiteY6" fmla="*/ 540780 h 961680"/>
                  <a:gd name="connsiteX7" fmla="*/ 44785 w 1731212"/>
                  <a:gd name="connsiteY7" fmla="*/ 482405 h 961680"/>
                  <a:gd name="connsiteX8" fmla="*/ 369928 w 1731212"/>
                  <a:gd name="connsiteY8" fmla="*/ 643173 h 961680"/>
                  <a:gd name="connsiteX9" fmla="*/ 1103801 w 1731212"/>
                  <a:gd name="connsiteY9" fmla="*/ 680232 h 961680"/>
                  <a:gd name="connsiteX10" fmla="*/ 1602518 w 1731212"/>
                  <a:gd name="connsiteY10" fmla="*/ 542 h 961680"/>
                  <a:gd name="connsiteX0" fmla="*/ 1602518 w 1731212"/>
                  <a:gd name="connsiteY0" fmla="*/ 538 h 961676"/>
                  <a:gd name="connsiteX1" fmla="*/ 1248937 w 1731212"/>
                  <a:gd name="connsiteY1" fmla="*/ 910072 h 961676"/>
                  <a:gd name="connsiteX2" fmla="*/ 1235512 w 1731212"/>
                  <a:gd name="connsiteY2" fmla="*/ 912454 h 961676"/>
                  <a:gd name="connsiteX3" fmla="*/ 1237020 w 1731212"/>
                  <a:gd name="connsiteY3" fmla="*/ 956726 h 961676"/>
                  <a:gd name="connsiteX4" fmla="*/ 300273 w 1731212"/>
                  <a:gd name="connsiteY4" fmla="*/ 817304 h 961676"/>
                  <a:gd name="connsiteX5" fmla="*/ 40307 w 1731212"/>
                  <a:gd name="connsiteY5" fmla="*/ 486502 h 961676"/>
                  <a:gd name="connsiteX6" fmla="*/ 21660 w 1731212"/>
                  <a:gd name="connsiteY6" fmla="*/ 540776 h 961676"/>
                  <a:gd name="connsiteX7" fmla="*/ 44785 w 1731212"/>
                  <a:gd name="connsiteY7" fmla="*/ 482401 h 961676"/>
                  <a:gd name="connsiteX8" fmla="*/ 369928 w 1731212"/>
                  <a:gd name="connsiteY8" fmla="*/ 643169 h 961676"/>
                  <a:gd name="connsiteX9" fmla="*/ 1125302 w 1731212"/>
                  <a:gd name="connsiteY9" fmla="*/ 685034 h 961676"/>
                  <a:gd name="connsiteX10" fmla="*/ 1602518 w 1731212"/>
                  <a:gd name="connsiteY10" fmla="*/ 538 h 961676"/>
                  <a:gd name="connsiteX0" fmla="*/ 1602518 w 1731212"/>
                  <a:gd name="connsiteY0" fmla="*/ 501 h 961639"/>
                  <a:gd name="connsiteX1" fmla="*/ 1248937 w 1731212"/>
                  <a:gd name="connsiteY1" fmla="*/ 910035 h 961639"/>
                  <a:gd name="connsiteX2" fmla="*/ 1235512 w 1731212"/>
                  <a:gd name="connsiteY2" fmla="*/ 912417 h 961639"/>
                  <a:gd name="connsiteX3" fmla="*/ 1237020 w 1731212"/>
                  <a:gd name="connsiteY3" fmla="*/ 956689 h 961639"/>
                  <a:gd name="connsiteX4" fmla="*/ 300273 w 1731212"/>
                  <a:gd name="connsiteY4" fmla="*/ 817267 h 961639"/>
                  <a:gd name="connsiteX5" fmla="*/ 40307 w 1731212"/>
                  <a:gd name="connsiteY5" fmla="*/ 486465 h 961639"/>
                  <a:gd name="connsiteX6" fmla="*/ 21660 w 1731212"/>
                  <a:gd name="connsiteY6" fmla="*/ 540739 h 961639"/>
                  <a:gd name="connsiteX7" fmla="*/ 44785 w 1731212"/>
                  <a:gd name="connsiteY7" fmla="*/ 482364 h 961639"/>
                  <a:gd name="connsiteX8" fmla="*/ 369928 w 1731212"/>
                  <a:gd name="connsiteY8" fmla="*/ 643132 h 961639"/>
                  <a:gd name="connsiteX9" fmla="*/ 1125302 w 1731212"/>
                  <a:gd name="connsiteY9" fmla="*/ 684997 h 961639"/>
                  <a:gd name="connsiteX10" fmla="*/ 1602518 w 1731212"/>
                  <a:gd name="connsiteY10" fmla="*/ 501 h 961639"/>
                  <a:gd name="connsiteX0" fmla="*/ 1602518 w 1731212"/>
                  <a:gd name="connsiteY0" fmla="*/ 501 h 961639"/>
                  <a:gd name="connsiteX1" fmla="*/ 1248937 w 1731212"/>
                  <a:gd name="connsiteY1" fmla="*/ 910035 h 961639"/>
                  <a:gd name="connsiteX2" fmla="*/ 1235512 w 1731212"/>
                  <a:gd name="connsiteY2" fmla="*/ 912417 h 961639"/>
                  <a:gd name="connsiteX3" fmla="*/ 1237020 w 1731212"/>
                  <a:gd name="connsiteY3" fmla="*/ 956689 h 961639"/>
                  <a:gd name="connsiteX4" fmla="*/ 300273 w 1731212"/>
                  <a:gd name="connsiteY4" fmla="*/ 817267 h 961639"/>
                  <a:gd name="connsiteX5" fmla="*/ 40307 w 1731212"/>
                  <a:gd name="connsiteY5" fmla="*/ 486465 h 961639"/>
                  <a:gd name="connsiteX6" fmla="*/ 21660 w 1731212"/>
                  <a:gd name="connsiteY6" fmla="*/ 540739 h 961639"/>
                  <a:gd name="connsiteX7" fmla="*/ 44785 w 1731212"/>
                  <a:gd name="connsiteY7" fmla="*/ 482364 h 961639"/>
                  <a:gd name="connsiteX8" fmla="*/ 369928 w 1731212"/>
                  <a:gd name="connsiteY8" fmla="*/ 643132 h 961639"/>
                  <a:gd name="connsiteX9" fmla="*/ 1125302 w 1731212"/>
                  <a:gd name="connsiteY9" fmla="*/ 684997 h 961639"/>
                  <a:gd name="connsiteX10" fmla="*/ 1602518 w 1731212"/>
                  <a:gd name="connsiteY10" fmla="*/ 501 h 961639"/>
                  <a:gd name="connsiteX0" fmla="*/ 1602518 w 1731212"/>
                  <a:gd name="connsiteY0" fmla="*/ 501 h 961639"/>
                  <a:gd name="connsiteX1" fmla="*/ 1248937 w 1731212"/>
                  <a:gd name="connsiteY1" fmla="*/ 910035 h 961639"/>
                  <a:gd name="connsiteX2" fmla="*/ 1237020 w 1731212"/>
                  <a:gd name="connsiteY2" fmla="*/ 956689 h 961639"/>
                  <a:gd name="connsiteX3" fmla="*/ 300273 w 1731212"/>
                  <a:gd name="connsiteY3" fmla="*/ 817267 h 961639"/>
                  <a:gd name="connsiteX4" fmla="*/ 40307 w 1731212"/>
                  <a:gd name="connsiteY4" fmla="*/ 486465 h 961639"/>
                  <a:gd name="connsiteX5" fmla="*/ 21660 w 1731212"/>
                  <a:gd name="connsiteY5" fmla="*/ 540739 h 961639"/>
                  <a:gd name="connsiteX6" fmla="*/ 44785 w 1731212"/>
                  <a:gd name="connsiteY6" fmla="*/ 482364 h 961639"/>
                  <a:gd name="connsiteX7" fmla="*/ 369928 w 1731212"/>
                  <a:gd name="connsiteY7" fmla="*/ 643132 h 961639"/>
                  <a:gd name="connsiteX8" fmla="*/ 1125302 w 1731212"/>
                  <a:gd name="connsiteY8" fmla="*/ 684997 h 961639"/>
                  <a:gd name="connsiteX9" fmla="*/ 1602518 w 1731212"/>
                  <a:gd name="connsiteY9" fmla="*/ 501 h 961639"/>
                  <a:gd name="connsiteX0" fmla="*/ 1602518 w 1603935"/>
                  <a:gd name="connsiteY0" fmla="*/ 501 h 961639"/>
                  <a:gd name="connsiteX1" fmla="*/ 1237020 w 1603935"/>
                  <a:gd name="connsiteY1" fmla="*/ 956689 h 961639"/>
                  <a:gd name="connsiteX2" fmla="*/ 300273 w 1603935"/>
                  <a:gd name="connsiteY2" fmla="*/ 817267 h 961639"/>
                  <a:gd name="connsiteX3" fmla="*/ 40307 w 1603935"/>
                  <a:gd name="connsiteY3" fmla="*/ 486465 h 961639"/>
                  <a:gd name="connsiteX4" fmla="*/ 21660 w 1603935"/>
                  <a:gd name="connsiteY4" fmla="*/ 540739 h 961639"/>
                  <a:gd name="connsiteX5" fmla="*/ 44785 w 1603935"/>
                  <a:gd name="connsiteY5" fmla="*/ 482364 h 961639"/>
                  <a:gd name="connsiteX6" fmla="*/ 369928 w 1603935"/>
                  <a:gd name="connsiteY6" fmla="*/ 643132 h 961639"/>
                  <a:gd name="connsiteX7" fmla="*/ 1125302 w 1603935"/>
                  <a:gd name="connsiteY7" fmla="*/ 684997 h 961639"/>
                  <a:gd name="connsiteX8" fmla="*/ 1602518 w 1603935"/>
                  <a:gd name="connsiteY8" fmla="*/ 501 h 961639"/>
                  <a:gd name="connsiteX0" fmla="*/ 1602518 w 1607767"/>
                  <a:gd name="connsiteY0" fmla="*/ 501 h 961639"/>
                  <a:gd name="connsiteX1" fmla="*/ 1237020 w 1607767"/>
                  <a:gd name="connsiteY1" fmla="*/ 956689 h 961639"/>
                  <a:gd name="connsiteX2" fmla="*/ 300273 w 1607767"/>
                  <a:gd name="connsiteY2" fmla="*/ 817267 h 961639"/>
                  <a:gd name="connsiteX3" fmla="*/ 40307 w 1607767"/>
                  <a:gd name="connsiteY3" fmla="*/ 486465 h 961639"/>
                  <a:gd name="connsiteX4" fmla="*/ 21660 w 1607767"/>
                  <a:gd name="connsiteY4" fmla="*/ 540739 h 961639"/>
                  <a:gd name="connsiteX5" fmla="*/ 44785 w 1607767"/>
                  <a:gd name="connsiteY5" fmla="*/ 482364 h 961639"/>
                  <a:gd name="connsiteX6" fmla="*/ 369928 w 1607767"/>
                  <a:gd name="connsiteY6" fmla="*/ 643132 h 961639"/>
                  <a:gd name="connsiteX7" fmla="*/ 1125302 w 1607767"/>
                  <a:gd name="connsiteY7" fmla="*/ 684997 h 961639"/>
                  <a:gd name="connsiteX8" fmla="*/ 1602518 w 1607767"/>
                  <a:gd name="connsiteY8" fmla="*/ 501 h 961639"/>
                  <a:gd name="connsiteX0" fmla="*/ 1602518 w 1703209"/>
                  <a:gd name="connsiteY0" fmla="*/ 18958 h 980096"/>
                  <a:gd name="connsiteX1" fmla="*/ 1237020 w 1703209"/>
                  <a:gd name="connsiteY1" fmla="*/ 975146 h 980096"/>
                  <a:gd name="connsiteX2" fmla="*/ 300273 w 1703209"/>
                  <a:gd name="connsiteY2" fmla="*/ 835724 h 980096"/>
                  <a:gd name="connsiteX3" fmla="*/ 40307 w 1703209"/>
                  <a:gd name="connsiteY3" fmla="*/ 504922 h 980096"/>
                  <a:gd name="connsiteX4" fmla="*/ 21660 w 1703209"/>
                  <a:gd name="connsiteY4" fmla="*/ 559196 h 980096"/>
                  <a:gd name="connsiteX5" fmla="*/ 44785 w 1703209"/>
                  <a:gd name="connsiteY5" fmla="*/ 500821 h 980096"/>
                  <a:gd name="connsiteX6" fmla="*/ 369928 w 1703209"/>
                  <a:gd name="connsiteY6" fmla="*/ 661589 h 980096"/>
                  <a:gd name="connsiteX7" fmla="*/ 1125302 w 1703209"/>
                  <a:gd name="connsiteY7" fmla="*/ 703454 h 980096"/>
                  <a:gd name="connsiteX8" fmla="*/ 1602518 w 1703209"/>
                  <a:gd name="connsiteY8" fmla="*/ 18958 h 980096"/>
                  <a:gd name="connsiteX0" fmla="*/ 1602518 w 1702750"/>
                  <a:gd name="connsiteY0" fmla="*/ 20051 h 981189"/>
                  <a:gd name="connsiteX1" fmla="*/ 1237020 w 1702750"/>
                  <a:gd name="connsiteY1" fmla="*/ 976239 h 981189"/>
                  <a:gd name="connsiteX2" fmla="*/ 300273 w 1702750"/>
                  <a:gd name="connsiteY2" fmla="*/ 836817 h 981189"/>
                  <a:gd name="connsiteX3" fmla="*/ 40307 w 1702750"/>
                  <a:gd name="connsiteY3" fmla="*/ 506015 h 981189"/>
                  <a:gd name="connsiteX4" fmla="*/ 21660 w 1702750"/>
                  <a:gd name="connsiteY4" fmla="*/ 560289 h 981189"/>
                  <a:gd name="connsiteX5" fmla="*/ 44785 w 1702750"/>
                  <a:gd name="connsiteY5" fmla="*/ 501914 h 981189"/>
                  <a:gd name="connsiteX6" fmla="*/ 369928 w 1702750"/>
                  <a:gd name="connsiteY6" fmla="*/ 662682 h 981189"/>
                  <a:gd name="connsiteX7" fmla="*/ 1125302 w 1702750"/>
                  <a:gd name="connsiteY7" fmla="*/ 704547 h 981189"/>
                  <a:gd name="connsiteX8" fmla="*/ 1602518 w 1702750"/>
                  <a:gd name="connsiteY8" fmla="*/ 20051 h 981189"/>
                  <a:gd name="connsiteX0" fmla="*/ 1602518 w 1702575"/>
                  <a:gd name="connsiteY0" fmla="*/ 20455 h 963023"/>
                  <a:gd name="connsiteX1" fmla="*/ 1236121 w 1702575"/>
                  <a:gd name="connsiteY1" fmla="*/ 957339 h 963023"/>
                  <a:gd name="connsiteX2" fmla="*/ 300273 w 1702575"/>
                  <a:gd name="connsiteY2" fmla="*/ 837221 h 963023"/>
                  <a:gd name="connsiteX3" fmla="*/ 40307 w 1702575"/>
                  <a:gd name="connsiteY3" fmla="*/ 506419 h 963023"/>
                  <a:gd name="connsiteX4" fmla="*/ 21660 w 1702575"/>
                  <a:gd name="connsiteY4" fmla="*/ 560693 h 963023"/>
                  <a:gd name="connsiteX5" fmla="*/ 44785 w 1702575"/>
                  <a:gd name="connsiteY5" fmla="*/ 502318 h 963023"/>
                  <a:gd name="connsiteX6" fmla="*/ 369928 w 1702575"/>
                  <a:gd name="connsiteY6" fmla="*/ 663086 h 963023"/>
                  <a:gd name="connsiteX7" fmla="*/ 1125302 w 1702575"/>
                  <a:gd name="connsiteY7" fmla="*/ 704951 h 963023"/>
                  <a:gd name="connsiteX8" fmla="*/ 1602518 w 1702575"/>
                  <a:gd name="connsiteY8" fmla="*/ 20455 h 963023"/>
                  <a:gd name="connsiteX0" fmla="*/ 1602518 w 1700179"/>
                  <a:gd name="connsiteY0" fmla="*/ 20078 h 979956"/>
                  <a:gd name="connsiteX1" fmla="*/ 1223413 w 1700179"/>
                  <a:gd name="connsiteY1" fmla="*/ 974962 h 979956"/>
                  <a:gd name="connsiteX2" fmla="*/ 300273 w 1700179"/>
                  <a:gd name="connsiteY2" fmla="*/ 836844 h 979956"/>
                  <a:gd name="connsiteX3" fmla="*/ 40307 w 1700179"/>
                  <a:gd name="connsiteY3" fmla="*/ 506042 h 979956"/>
                  <a:gd name="connsiteX4" fmla="*/ 21660 w 1700179"/>
                  <a:gd name="connsiteY4" fmla="*/ 560316 h 979956"/>
                  <a:gd name="connsiteX5" fmla="*/ 44785 w 1700179"/>
                  <a:gd name="connsiteY5" fmla="*/ 501941 h 979956"/>
                  <a:gd name="connsiteX6" fmla="*/ 369928 w 1700179"/>
                  <a:gd name="connsiteY6" fmla="*/ 662709 h 979956"/>
                  <a:gd name="connsiteX7" fmla="*/ 1125302 w 1700179"/>
                  <a:gd name="connsiteY7" fmla="*/ 704574 h 979956"/>
                  <a:gd name="connsiteX8" fmla="*/ 1602518 w 1700179"/>
                  <a:gd name="connsiteY8" fmla="*/ 20078 h 979956"/>
                  <a:gd name="connsiteX0" fmla="*/ 1602518 w 1700179"/>
                  <a:gd name="connsiteY0" fmla="*/ 20078 h 1000476"/>
                  <a:gd name="connsiteX1" fmla="*/ 1223413 w 1700179"/>
                  <a:gd name="connsiteY1" fmla="*/ 974962 h 1000476"/>
                  <a:gd name="connsiteX2" fmla="*/ 300273 w 1700179"/>
                  <a:gd name="connsiteY2" fmla="*/ 836844 h 1000476"/>
                  <a:gd name="connsiteX3" fmla="*/ 40307 w 1700179"/>
                  <a:gd name="connsiteY3" fmla="*/ 506042 h 1000476"/>
                  <a:gd name="connsiteX4" fmla="*/ 21660 w 1700179"/>
                  <a:gd name="connsiteY4" fmla="*/ 560316 h 1000476"/>
                  <a:gd name="connsiteX5" fmla="*/ 44785 w 1700179"/>
                  <a:gd name="connsiteY5" fmla="*/ 501941 h 1000476"/>
                  <a:gd name="connsiteX6" fmla="*/ 369928 w 1700179"/>
                  <a:gd name="connsiteY6" fmla="*/ 662709 h 1000476"/>
                  <a:gd name="connsiteX7" fmla="*/ 1125302 w 1700179"/>
                  <a:gd name="connsiteY7" fmla="*/ 704574 h 1000476"/>
                  <a:gd name="connsiteX8" fmla="*/ 1602518 w 1700179"/>
                  <a:gd name="connsiteY8" fmla="*/ 20078 h 1000476"/>
                  <a:gd name="connsiteX0" fmla="*/ 1602518 w 1686727"/>
                  <a:gd name="connsiteY0" fmla="*/ 17410 h 997809"/>
                  <a:gd name="connsiteX1" fmla="*/ 1223413 w 1686727"/>
                  <a:gd name="connsiteY1" fmla="*/ 972294 h 997809"/>
                  <a:gd name="connsiteX2" fmla="*/ 300273 w 1686727"/>
                  <a:gd name="connsiteY2" fmla="*/ 834176 h 997809"/>
                  <a:gd name="connsiteX3" fmla="*/ 40307 w 1686727"/>
                  <a:gd name="connsiteY3" fmla="*/ 503374 h 997809"/>
                  <a:gd name="connsiteX4" fmla="*/ 21660 w 1686727"/>
                  <a:gd name="connsiteY4" fmla="*/ 557648 h 997809"/>
                  <a:gd name="connsiteX5" fmla="*/ 44785 w 1686727"/>
                  <a:gd name="connsiteY5" fmla="*/ 499273 h 997809"/>
                  <a:gd name="connsiteX6" fmla="*/ 369928 w 1686727"/>
                  <a:gd name="connsiteY6" fmla="*/ 660041 h 997809"/>
                  <a:gd name="connsiteX7" fmla="*/ 1125302 w 1686727"/>
                  <a:gd name="connsiteY7" fmla="*/ 701906 h 997809"/>
                  <a:gd name="connsiteX8" fmla="*/ 1602518 w 1686727"/>
                  <a:gd name="connsiteY8" fmla="*/ 17410 h 997809"/>
                  <a:gd name="connsiteX0" fmla="*/ 1602518 w 1720172"/>
                  <a:gd name="connsiteY0" fmla="*/ 4195 h 984594"/>
                  <a:gd name="connsiteX1" fmla="*/ 1223413 w 1720172"/>
                  <a:gd name="connsiteY1" fmla="*/ 959079 h 984594"/>
                  <a:gd name="connsiteX2" fmla="*/ 300273 w 1720172"/>
                  <a:gd name="connsiteY2" fmla="*/ 820961 h 984594"/>
                  <a:gd name="connsiteX3" fmla="*/ 40307 w 1720172"/>
                  <a:gd name="connsiteY3" fmla="*/ 490159 h 984594"/>
                  <a:gd name="connsiteX4" fmla="*/ 21660 w 1720172"/>
                  <a:gd name="connsiteY4" fmla="*/ 544433 h 984594"/>
                  <a:gd name="connsiteX5" fmla="*/ 44785 w 1720172"/>
                  <a:gd name="connsiteY5" fmla="*/ 486058 h 984594"/>
                  <a:gd name="connsiteX6" fmla="*/ 369928 w 1720172"/>
                  <a:gd name="connsiteY6" fmla="*/ 646826 h 984594"/>
                  <a:gd name="connsiteX7" fmla="*/ 1125302 w 1720172"/>
                  <a:gd name="connsiteY7" fmla="*/ 688691 h 984594"/>
                  <a:gd name="connsiteX8" fmla="*/ 1602518 w 1720172"/>
                  <a:gd name="connsiteY8" fmla="*/ 4195 h 984594"/>
                  <a:gd name="connsiteX0" fmla="*/ 1602518 w 1725248"/>
                  <a:gd name="connsiteY0" fmla="*/ 4952 h 985351"/>
                  <a:gd name="connsiteX1" fmla="*/ 1223413 w 1725248"/>
                  <a:gd name="connsiteY1" fmla="*/ 959836 h 985351"/>
                  <a:gd name="connsiteX2" fmla="*/ 300273 w 1725248"/>
                  <a:gd name="connsiteY2" fmla="*/ 821718 h 985351"/>
                  <a:gd name="connsiteX3" fmla="*/ 40307 w 1725248"/>
                  <a:gd name="connsiteY3" fmla="*/ 490916 h 985351"/>
                  <a:gd name="connsiteX4" fmla="*/ 21660 w 1725248"/>
                  <a:gd name="connsiteY4" fmla="*/ 545190 h 985351"/>
                  <a:gd name="connsiteX5" fmla="*/ 44785 w 1725248"/>
                  <a:gd name="connsiteY5" fmla="*/ 486815 h 985351"/>
                  <a:gd name="connsiteX6" fmla="*/ 369928 w 1725248"/>
                  <a:gd name="connsiteY6" fmla="*/ 647583 h 985351"/>
                  <a:gd name="connsiteX7" fmla="*/ 1125302 w 1725248"/>
                  <a:gd name="connsiteY7" fmla="*/ 689448 h 985351"/>
                  <a:gd name="connsiteX8" fmla="*/ 1602518 w 1725248"/>
                  <a:gd name="connsiteY8" fmla="*/ 4952 h 985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25248" h="985351">
                    <a:moveTo>
                      <a:pt x="1602518" y="4952"/>
                    </a:moveTo>
                    <a:cubicBezTo>
                      <a:pt x="1929014" y="-68511"/>
                      <a:pt x="1535099" y="695512"/>
                      <a:pt x="1223413" y="959836"/>
                    </a:cubicBezTo>
                    <a:cubicBezTo>
                      <a:pt x="1124355" y="1052081"/>
                      <a:pt x="612888" y="868031"/>
                      <a:pt x="300273" y="821718"/>
                    </a:cubicBezTo>
                    <a:cubicBezTo>
                      <a:pt x="-21712" y="758784"/>
                      <a:pt x="-40350" y="582924"/>
                      <a:pt x="40307" y="490916"/>
                    </a:cubicBezTo>
                    <a:cubicBezTo>
                      <a:pt x="30361" y="507447"/>
                      <a:pt x="23995" y="525899"/>
                      <a:pt x="21660" y="545190"/>
                    </a:cubicBezTo>
                    <a:cubicBezTo>
                      <a:pt x="24591" y="524089"/>
                      <a:pt x="32333" y="504035"/>
                      <a:pt x="44785" y="486815"/>
                    </a:cubicBezTo>
                    <a:cubicBezTo>
                      <a:pt x="124864" y="399720"/>
                      <a:pt x="294961" y="394397"/>
                      <a:pt x="369928" y="647583"/>
                    </a:cubicBezTo>
                    <a:cubicBezTo>
                      <a:pt x="621719" y="661538"/>
                      <a:pt x="912524" y="640799"/>
                      <a:pt x="1125302" y="689448"/>
                    </a:cubicBezTo>
                    <a:cubicBezTo>
                      <a:pt x="1233225" y="498478"/>
                      <a:pt x="1511946" y="-13803"/>
                      <a:pt x="1602518" y="4952"/>
                    </a:cubicBezTo>
                    <a:close/>
                  </a:path>
                </a:pathLst>
              </a:custGeom>
              <a:solidFill>
                <a:srgbClr val="F5D0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261" name="手繪多邊形 260"/>
              <p:cNvSpPr/>
              <p:nvPr userDrawn="1"/>
            </p:nvSpPr>
            <p:spPr>
              <a:xfrm rot="3871640" flipH="1">
                <a:off x="3917132" y="5851003"/>
                <a:ext cx="374541" cy="529338"/>
              </a:xfrm>
              <a:custGeom>
                <a:avLst/>
                <a:gdLst/>
                <a:ahLst/>
                <a:cxnLst/>
                <a:rect l="l" t="t" r="r" b="b"/>
                <a:pathLst>
                  <a:path w="732506" h="1035249">
                    <a:moveTo>
                      <a:pt x="49842" y="971929"/>
                    </a:moveTo>
                    <a:cubicBezTo>
                      <a:pt x="30637" y="969561"/>
                      <a:pt x="13140" y="964412"/>
                      <a:pt x="0" y="953074"/>
                    </a:cubicBezTo>
                    <a:close/>
                    <a:moveTo>
                      <a:pt x="636301" y="38962"/>
                    </a:moveTo>
                    <a:lnTo>
                      <a:pt x="567046" y="12763"/>
                    </a:lnTo>
                    <a:cubicBezTo>
                      <a:pt x="571908" y="3022"/>
                      <a:pt x="576307" y="-1372"/>
                      <a:pt x="579581" y="376"/>
                    </a:cubicBezTo>
                    <a:cubicBezTo>
                      <a:pt x="579696" y="2827"/>
                      <a:pt x="605965" y="19822"/>
                      <a:pt x="636301" y="38962"/>
                    </a:cubicBezTo>
                    <a:close/>
                    <a:moveTo>
                      <a:pt x="726337" y="98450"/>
                    </a:moveTo>
                    <a:cubicBezTo>
                      <a:pt x="780887" y="478798"/>
                      <a:pt x="456131" y="655009"/>
                      <a:pt x="441751" y="852006"/>
                    </a:cubicBezTo>
                    <a:cubicBezTo>
                      <a:pt x="384489" y="1007152"/>
                      <a:pt x="427853" y="1006060"/>
                      <a:pt x="382766" y="1029330"/>
                    </a:cubicBezTo>
                    <a:cubicBezTo>
                      <a:pt x="368050" y="1036926"/>
                      <a:pt x="346934" y="1036715"/>
                      <a:pt x="323220" y="1031514"/>
                    </a:cubicBezTo>
                    <a:lnTo>
                      <a:pt x="686562" y="71059"/>
                    </a:lnTo>
                    <a:cubicBezTo>
                      <a:pt x="708148" y="84760"/>
                      <a:pt x="724769" y="95800"/>
                      <a:pt x="726337" y="9845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262" name="手繪多邊形 261"/>
              <p:cNvSpPr/>
              <p:nvPr userDrawn="1"/>
            </p:nvSpPr>
            <p:spPr>
              <a:xfrm rot="18633959" flipH="1">
                <a:off x="3728581" y="5949331"/>
                <a:ext cx="493584" cy="129240"/>
              </a:xfrm>
              <a:custGeom>
                <a:avLst/>
                <a:gdLst/>
                <a:ahLst/>
                <a:cxnLst/>
                <a:rect l="l" t="t" r="r" b="b"/>
                <a:pathLst>
                  <a:path w="965323" h="252760">
                    <a:moveTo>
                      <a:pt x="12830" y="16997"/>
                    </a:moveTo>
                    <a:cubicBezTo>
                      <a:pt x="22800" y="5860"/>
                      <a:pt x="43618" y="-1652"/>
                      <a:pt x="86985" y="313"/>
                    </a:cubicBezTo>
                    <a:cubicBezTo>
                      <a:pt x="329496" y="11300"/>
                      <a:pt x="491433" y="93805"/>
                      <a:pt x="690414" y="144340"/>
                    </a:cubicBezTo>
                    <a:cubicBezTo>
                      <a:pt x="727382" y="148278"/>
                      <a:pt x="753323" y="143367"/>
                      <a:pt x="772768" y="133687"/>
                    </a:cubicBezTo>
                    <a:cubicBezTo>
                      <a:pt x="776255" y="130039"/>
                      <a:pt x="780918" y="126955"/>
                      <a:pt x="786724" y="124203"/>
                    </a:cubicBezTo>
                    <a:cubicBezTo>
                      <a:pt x="890243" y="107961"/>
                      <a:pt x="920822" y="194821"/>
                      <a:pt x="965323" y="252760"/>
                    </a:cubicBezTo>
                    <a:lnTo>
                      <a:pt x="0" y="131964"/>
                    </a:lnTo>
                    <a:cubicBezTo>
                      <a:pt x="6395" y="86992"/>
                      <a:pt x="15014" y="21126"/>
                      <a:pt x="12830" y="16997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263" name="手繪多邊形 262"/>
              <p:cNvSpPr/>
              <p:nvPr userDrawn="1"/>
            </p:nvSpPr>
            <p:spPr>
              <a:xfrm rot="21014013" flipH="1">
                <a:off x="3860551" y="6126686"/>
                <a:ext cx="93244" cy="248464"/>
              </a:xfrm>
              <a:custGeom>
                <a:avLst/>
                <a:gdLst>
                  <a:gd name="connsiteX0" fmla="*/ 20747 w 338089"/>
                  <a:gd name="connsiteY0" fmla="*/ 105878 h 854339"/>
                  <a:gd name="connsiteX1" fmla="*/ 238901 w 338089"/>
                  <a:gd name="connsiteY1" fmla="*/ 5081 h 854339"/>
                  <a:gd name="connsiteX2" fmla="*/ 334674 w 338089"/>
                  <a:gd name="connsiteY2" fmla="*/ 353346 h 854339"/>
                  <a:gd name="connsiteX3" fmla="*/ 225747 w 338089"/>
                  <a:gd name="connsiteY3" fmla="*/ 854303 h 854339"/>
                  <a:gd name="connsiteX4" fmla="*/ 12459 w 338089"/>
                  <a:gd name="connsiteY4" fmla="*/ 403154 h 854339"/>
                  <a:gd name="connsiteX5" fmla="*/ 20747 w 338089"/>
                  <a:gd name="connsiteY5" fmla="*/ 105878 h 854339"/>
                  <a:gd name="connsiteX0" fmla="*/ 20747 w 338089"/>
                  <a:gd name="connsiteY0" fmla="*/ 105878 h 854315"/>
                  <a:gd name="connsiteX1" fmla="*/ 238901 w 338089"/>
                  <a:gd name="connsiteY1" fmla="*/ 5081 h 854315"/>
                  <a:gd name="connsiteX2" fmla="*/ 334674 w 338089"/>
                  <a:gd name="connsiteY2" fmla="*/ 353346 h 854315"/>
                  <a:gd name="connsiteX3" fmla="*/ 225747 w 338089"/>
                  <a:gd name="connsiteY3" fmla="*/ 854303 h 854315"/>
                  <a:gd name="connsiteX4" fmla="*/ 12459 w 338089"/>
                  <a:gd name="connsiteY4" fmla="*/ 403154 h 854315"/>
                  <a:gd name="connsiteX5" fmla="*/ 20747 w 338089"/>
                  <a:gd name="connsiteY5" fmla="*/ 105878 h 854315"/>
                  <a:gd name="connsiteX0" fmla="*/ 20747 w 330184"/>
                  <a:gd name="connsiteY0" fmla="*/ 105878 h 854315"/>
                  <a:gd name="connsiteX1" fmla="*/ 238901 w 330184"/>
                  <a:gd name="connsiteY1" fmla="*/ 5081 h 854315"/>
                  <a:gd name="connsiteX2" fmla="*/ 318779 w 330184"/>
                  <a:gd name="connsiteY2" fmla="*/ 398012 h 854315"/>
                  <a:gd name="connsiteX3" fmla="*/ 225747 w 330184"/>
                  <a:gd name="connsiteY3" fmla="*/ 854303 h 854315"/>
                  <a:gd name="connsiteX4" fmla="*/ 12459 w 330184"/>
                  <a:gd name="connsiteY4" fmla="*/ 403154 h 854315"/>
                  <a:gd name="connsiteX5" fmla="*/ 20747 w 330184"/>
                  <a:gd name="connsiteY5" fmla="*/ 105878 h 854315"/>
                  <a:gd name="connsiteX0" fmla="*/ 20747 w 330184"/>
                  <a:gd name="connsiteY0" fmla="*/ 105878 h 854315"/>
                  <a:gd name="connsiteX1" fmla="*/ 238901 w 330184"/>
                  <a:gd name="connsiteY1" fmla="*/ 5081 h 854315"/>
                  <a:gd name="connsiteX2" fmla="*/ 318779 w 330184"/>
                  <a:gd name="connsiteY2" fmla="*/ 398012 h 854315"/>
                  <a:gd name="connsiteX3" fmla="*/ 225747 w 330184"/>
                  <a:gd name="connsiteY3" fmla="*/ 854303 h 854315"/>
                  <a:gd name="connsiteX4" fmla="*/ 12459 w 330184"/>
                  <a:gd name="connsiteY4" fmla="*/ 403154 h 854315"/>
                  <a:gd name="connsiteX5" fmla="*/ 20747 w 330184"/>
                  <a:gd name="connsiteY5" fmla="*/ 105878 h 854315"/>
                  <a:gd name="connsiteX0" fmla="*/ 20747 w 334880"/>
                  <a:gd name="connsiteY0" fmla="*/ 105878 h 854315"/>
                  <a:gd name="connsiteX1" fmla="*/ 238901 w 334880"/>
                  <a:gd name="connsiteY1" fmla="*/ 5081 h 854315"/>
                  <a:gd name="connsiteX2" fmla="*/ 318779 w 334880"/>
                  <a:gd name="connsiteY2" fmla="*/ 398012 h 854315"/>
                  <a:gd name="connsiteX3" fmla="*/ 225747 w 334880"/>
                  <a:gd name="connsiteY3" fmla="*/ 854303 h 854315"/>
                  <a:gd name="connsiteX4" fmla="*/ 12459 w 334880"/>
                  <a:gd name="connsiteY4" fmla="*/ 403154 h 854315"/>
                  <a:gd name="connsiteX5" fmla="*/ 20747 w 334880"/>
                  <a:gd name="connsiteY5" fmla="*/ 105878 h 854315"/>
                  <a:gd name="connsiteX0" fmla="*/ 20747 w 329845"/>
                  <a:gd name="connsiteY0" fmla="*/ 144585 h 893022"/>
                  <a:gd name="connsiteX1" fmla="*/ 219601 w 329845"/>
                  <a:gd name="connsiteY1" fmla="*/ 3706 h 893022"/>
                  <a:gd name="connsiteX2" fmla="*/ 318779 w 329845"/>
                  <a:gd name="connsiteY2" fmla="*/ 436719 h 893022"/>
                  <a:gd name="connsiteX3" fmla="*/ 225747 w 329845"/>
                  <a:gd name="connsiteY3" fmla="*/ 893010 h 893022"/>
                  <a:gd name="connsiteX4" fmla="*/ 12459 w 329845"/>
                  <a:gd name="connsiteY4" fmla="*/ 441861 h 893022"/>
                  <a:gd name="connsiteX5" fmla="*/ 20747 w 329845"/>
                  <a:gd name="connsiteY5" fmla="*/ 144585 h 893022"/>
                  <a:gd name="connsiteX0" fmla="*/ 20747 w 335138"/>
                  <a:gd name="connsiteY0" fmla="*/ 144585 h 893022"/>
                  <a:gd name="connsiteX1" fmla="*/ 219601 w 335138"/>
                  <a:gd name="connsiteY1" fmla="*/ 3706 h 893022"/>
                  <a:gd name="connsiteX2" fmla="*/ 318779 w 335138"/>
                  <a:gd name="connsiteY2" fmla="*/ 436719 h 893022"/>
                  <a:gd name="connsiteX3" fmla="*/ 225747 w 335138"/>
                  <a:gd name="connsiteY3" fmla="*/ 893010 h 893022"/>
                  <a:gd name="connsiteX4" fmla="*/ 12459 w 335138"/>
                  <a:gd name="connsiteY4" fmla="*/ 441861 h 893022"/>
                  <a:gd name="connsiteX5" fmla="*/ 20747 w 335138"/>
                  <a:gd name="connsiteY5" fmla="*/ 144585 h 893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5138" h="893022">
                    <a:moveTo>
                      <a:pt x="20747" y="144585"/>
                    </a:moveTo>
                    <a:cubicBezTo>
                      <a:pt x="112777" y="103147"/>
                      <a:pt x="114339" y="-23126"/>
                      <a:pt x="219601" y="3706"/>
                    </a:cubicBezTo>
                    <a:cubicBezTo>
                      <a:pt x="402675" y="112626"/>
                      <a:pt x="311474" y="295315"/>
                      <a:pt x="318779" y="436719"/>
                    </a:cubicBezTo>
                    <a:cubicBezTo>
                      <a:pt x="333668" y="589617"/>
                      <a:pt x="354153" y="857832"/>
                      <a:pt x="225747" y="893010"/>
                    </a:cubicBezTo>
                    <a:cubicBezTo>
                      <a:pt x="87963" y="895343"/>
                      <a:pt x="152878" y="581930"/>
                      <a:pt x="12459" y="441861"/>
                    </a:cubicBezTo>
                    <a:cubicBezTo>
                      <a:pt x="-7323" y="330551"/>
                      <a:pt x="-2803" y="226035"/>
                      <a:pt x="20747" y="144585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264" name="手繪多邊形 263"/>
              <p:cNvSpPr/>
              <p:nvPr userDrawn="1"/>
            </p:nvSpPr>
            <p:spPr>
              <a:xfrm rot="4595650" flipH="1">
                <a:off x="3829561" y="6198851"/>
                <a:ext cx="246867" cy="150235"/>
              </a:xfrm>
              <a:custGeom>
                <a:avLst/>
                <a:gdLst>
                  <a:gd name="connsiteX0" fmla="*/ 887282 w 887282"/>
                  <a:gd name="connsiteY0" fmla="*/ 178007 h 539972"/>
                  <a:gd name="connsiteX1" fmla="*/ 869139 w 887282"/>
                  <a:gd name="connsiteY1" fmla="*/ 240913 h 539972"/>
                  <a:gd name="connsiteX2" fmla="*/ 695007 w 887282"/>
                  <a:gd name="connsiteY2" fmla="*/ 536931 h 539972"/>
                  <a:gd name="connsiteX3" fmla="*/ 329330 w 887282"/>
                  <a:gd name="connsiteY3" fmla="*/ 387900 h 539972"/>
                  <a:gd name="connsiteX4" fmla="*/ 7180 w 887282"/>
                  <a:gd name="connsiteY4" fmla="*/ 92898 h 539972"/>
                  <a:gd name="connsiteX5" fmla="*/ 670289 w 887282"/>
                  <a:gd name="connsiteY5" fmla="*/ 1 h 539972"/>
                  <a:gd name="connsiteX6" fmla="*/ 887282 w 887282"/>
                  <a:gd name="connsiteY6" fmla="*/ 178007 h 53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7282" h="539972">
                    <a:moveTo>
                      <a:pt x="887282" y="178007"/>
                    </a:moveTo>
                    <a:cubicBezTo>
                      <a:pt x="879854" y="198016"/>
                      <a:pt x="874202" y="219085"/>
                      <a:pt x="869139" y="240913"/>
                    </a:cubicBezTo>
                    <a:cubicBezTo>
                      <a:pt x="825605" y="467280"/>
                      <a:pt x="784975" y="512435"/>
                      <a:pt x="695007" y="536931"/>
                    </a:cubicBezTo>
                    <a:cubicBezTo>
                      <a:pt x="605039" y="561431"/>
                      <a:pt x="435264" y="431164"/>
                      <a:pt x="329330" y="387900"/>
                    </a:cubicBezTo>
                    <a:cubicBezTo>
                      <a:pt x="200640" y="299305"/>
                      <a:pt x="-45062" y="339585"/>
                      <a:pt x="7180" y="92898"/>
                    </a:cubicBezTo>
                    <a:cubicBezTo>
                      <a:pt x="98419" y="-10133"/>
                      <a:pt x="420035" y="134574"/>
                      <a:pt x="670289" y="1"/>
                    </a:cubicBezTo>
                    <a:cubicBezTo>
                      <a:pt x="748564" y="57919"/>
                      <a:pt x="809007" y="120089"/>
                      <a:pt x="887282" y="17800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265" name="手繪多邊形 264"/>
              <p:cNvSpPr/>
              <p:nvPr userDrawn="1"/>
            </p:nvSpPr>
            <p:spPr>
              <a:xfrm rot="20334510" flipH="1">
                <a:off x="4174229" y="4943503"/>
                <a:ext cx="479864" cy="271318"/>
              </a:xfrm>
              <a:custGeom>
                <a:avLst/>
                <a:gdLst/>
                <a:ahLst/>
                <a:cxnLst/>
                <a:rect l="l" t="t" r="r" b="b"/>
                <a:pathLst>
                  <a:path w="938490" h="530628">
                    <a:moveTo>
                      <a:pt x="36597" y="251554"/>
                    </a:moveTo>
                    <a:cubicBezTo>
                      <a:pt x="81313" y="258757"/>
                      <a:pt x="127046" y="298957"/>
                      <a:pt x="154033" y="390099"/>
                    </a:cubicBezTo>
                    <a:cubicBezTo>
                      <a:pt x="319610" y="399276"/>
                      <a:pt x="510842" y="385638"/>
                      <a:pt x="650764" y="417630"/>
                    </a:cubicBezTo>
                    <a:cubicBezTo>
                      <a:pt x="707176" y="317808"/>
                      <a:pt x="834554" y="84483"/>
                      <a:pt x="915248" y="0"/>
                    </a:cubicBezTo>
                    <a:cubicBezTo>
                      <a:pt x="1004758" y="42187"/>
                      <a:pt x="817350" y="388147"/>
                      <a:pt x="665711" y="516744"/>
                    </a:cubicBezTo>
                    <a:cubicBezTo>
                      <a:pt x="611809" y="566939"/>
                      <a:pt x="333498" y="466789"/>
                      <a:pt x="163391" y="441588"/>
                    </a:cubicBezTo>
                    <a:cubicBezTo>
                      <a:pt x="-11814" y="407343"/>
                      <a:pt x="-21956" y="311650"/>
                      <a:pt x="21933" y="261585"/>
                    </a:cubicBezTo>
                    <a:cubicBezTo>
                      <a:pt x="16521" y="270580"/>
                      <a:pt x="13057" y="280620"/>
                      <a:pt x="11786" y="291117"/>
                    </a:cubicBezTo>
                    <a:cubicBezTo>
                      <a:pt x="13381" y="279636"/>
                      <a:pt x="17594" y="268723"/>
                      <a:pt x="24369" y="259353"/>
                    </a:cubicBezTo>
                    <a:close/>
                  </a:path>
                </a:pathLst>
              </a:custGeom>
              <a:solidFill>
                <a:srgbClr val="E1B3A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266" name="手繪多邊形 265"/>
              <p:cNvSpPr/>
              <p:nvPr userDrawn="1"/>
            </p:nvSpPr>
            <p:spPr>
              <a:xfrm rot="20080262" flipH="1">
                <a:off x="3961025" y="4716756"/>
                <a:ext cx="181195" cy="232464"/>
              </a:xfrm>
              <a:custGeom>
                <a:avLst/>
                <a:gdLst/>
                <a:ahLst/>
                <a:cxnLst/>
                <a:rect l="l" t="t" r="r" b="b"/>
                <a:pathLst>
                  <a:path w="354371" h="454639">
                    <a:moveTo>
                      <a:pt x="28699" y="27959"/>
                    </a:moveTo>
                    <a:cubicBezTo>
                      <a:pt x="56283" y="10668"/>
                      <a:pt x="85319" y="1946"/>
                      <a:pt x="114227" y="292"/>
                    </a:cubicBezTo>
                    <a:cubicBezTo>
                      <a:pt x="287668" y="-9628"/>
                      <a:pt x="456448" y="234954"/>
                      <a:pt x="278785" y="410244"/>
                    </a:cubicBezTo>
                    <a:lnTo>
                      <a:pt x="157640" y="454639"/>
                    </a:lnTo>
                    <a:cubicBezTo>
                      <a:pt x="157004" y="414164"/>
                      <a:pt x="156369" y="373690"/>
                      <a:pt x="155733" y="333215"/>
                    </a:cubicBezTo>
                    <a:cubicBezTo>
                      <a:pt x="268303" y="290269"/>
                      <a:pt x="207170" y="123503"/>
                      <a:pt x="129981" y="243164"/>
                    </a:cubicBezTo>
                    <a:cubicBezTo>
                      <a:pt x="130836" y="233037"/>
                      <a:pt x="118177" y="225000"/>
                      <a:pt x="99021" y="218726"/>
                    </a:cubicBezTo>
                    <a:lnTo>
                      <a:pt x="78567" y="163270"/>
                    </a:lnTo>
                    <a:cubicBezTo>
                      <a:pt x="58117" y="120066"/>
                      <a:pt x="31552" y="82022"/>
                      <a:pt x="0" y="50643"/>
                    </a:cubicBezTo>
                    <a:cubicBezTo>
                      <a:pt x="7348" y="41483"/>
                      <a:pt x="17417" y="34550"/>
                      <a:pt x="28699" y="27959"/>
                    </a:cubicBezTo>
                    <a:close/>
                  </a:path>
                </a:pathLst>
              </a:custGeom>
              <a:solidFill>
                <a:srgbClr val="52201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</p:grpSp>
        <p:grpSp>
          <p:nvGrpSpPr>
            <p:cNvPr id="267" name="群組 266"/>
            <p:cNvGrpSpPr/>
            <p:nvPr userDrawn="1"/>
          </p:nvGrpSpPr>
          <p:grpSpPr>
            <a:xfrm flipH="1">
              <a:off x="4162320" y="4411071"/>
              <a:ext cx="277872" cy="282439"/>
              <a:chOff x="3552679" y="1538790"/>
              <a:chExt cx="441383" cy="448640"/>
            </a:xfrm>
          </p:grpSpPr>
          <p:sp>
            <p:nvSpPr>
              <p:cNvPr id="268" name="橢圓 267"/>
              <p:cNvSpPr/>
              <p:nvPr userDrawn="1"/>
            </p:nvSpPr>
            <p:spPr>
              <a:xfrm>
                <a:off x="3552679" y="1538790"/>
                <a:ext cx="441383" cy="441382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69" name="橢圓 78"/>
              <p:cNvSpPr/>
              <p:nvPr userDrawn="1"/>
            </p:nvSpPr>
            <p:spPr>
              <a:xfrm rot="765658">
                <a:off x="3603627" y="1546048"/>
                <a:ext cx="390292" cy="441382"/>
              </a:xfrm>
              <a:custGeom>
                <a:avLst/>
                <a:gdLst/>
                <a:ahLst/>
                <a:cxnLst/>
                <a:rect l="l" t="t" r="r" b="b"/>
                <a:pathLst>
                  <a:path w="390292" h="441382">
                    <a:moveTo>
                      <a:pt x="169600" y="0"/>
                    </a:moveTo>
                    <a:cubicBezTo>
                      <a:pt x="291485" y="0"/>
                      <a:pt x="390292" y="98807"/>
                      <a:pt x="390292" y="220691"/>
                    </a:cubicBezTo>
                    <a:cubicBezTo>
                      <a:pt x="390292" y="342575"/>
                      <a:pt x="291485" y="441382"/>
                      <a:pt x="169600" y="441382"/>
                    </a:cubicBezTo>
                    <a:cubicBezTo>
                      <a:pt x="99958" y="441382"/>
                      <a:pt x="37849" y="409124"/>
                      <a:pt x="0" y="356649"/>
                    </a:cubicBezTo>
                    <a:lnTo>
                      <a:pt x="33644" y="360041"/>
                    </a:lnTo>
                    <a:cubicBezTo>
                      <a:pt x="133067" y="360041"/>
                      <a:pt x="213665" y="279443"/>
                      <a:pt x="213665" y="180021"/>
                    </a:cubicBezTo>
                    <a:cubicBezTo>
                      <a:pt x="213665" y="103657"/>
                      <a:pt x="166117" y="38398"/>
                      <a:pt x="98853" y="12638"/>
                    </a:cubicBezTo>
                    <a:cubicBezTo>
                      <a:pt x="120832" y="4112"/>
                      <a:pt x="144736" y="0"/>
                      <a:pt x="169600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293" name="群組 292"/>
              <p:cNvGrpSpPr/>
              <p:nvPr userDrawn="1"/>
            </p:nvGrpSpPr>
            <p:grpSpPr>
              <a:xfrm>
                <a:off x="3571624" y="1593534"/>
                <a:ext cx="403493" cy="331895"/>
                <a:chOff x="679567" y="1378500"/>
                <a:chExt cx="1950190" cy="1604136"/>
              </a:xfrm>
              <a:noFill/>
            </p:grpSpPr>
            <p:sp>
              <p:nvSpPr>
                <p:cNvPr id="294" name="手繪多邊形 293"/>
                <p:cNvSpPr/>
                <p:nvPr userDrawn="1"/>
              </p:nvSpPr>
              <p:spPr>
                <a:xfrm>
                  <a:off x="906642" y="1507140"/>
                  <a:ext cx="753374" cy="672862"/>
                </a:xfrm>
                <a:custGeom>
                  <a:avLst/>
                  <a:gdLst>
                    <a:gd name="connsiteX0" fmla="*/ 0 w 63261"/>
                    <a:gd name="connsiteY0" fmla="*/ 0 h 126521"/>
                    <a:gd name="connsiteX1" fmla="*/ 17253 w 63261"/>
                    <a:gd name="connsiteY1" fmla="*/ 51759 h 126521"/>
                    <a:gd name="connsiteX2" fmla="*/ 23004 w 63261"/>
                    <a:gd name="connsiteY2" fmla="*/ 69012 h 126521"/>
                    <a:gd name="connsiteX3" fmla="*/ 46008 w 63261"/>
                    <a:gd name="connsiteY3" fmla="*/ 103517 h 126521"/>
                    <a:gd name="connsiteX4" fmla="*/ 63261 w 63261"/>
                    <a:gd name="connsiteY4" fmla="*/ 126521 h 126521"/>
                    <a:gd name="connsiteX0" fmla="*/ 15112 w 797241"/>
                    <a:gd name="connsiteY0" fmla="*/ 0 h 695865"/>
                    <a:gd name="connsiteX1" fmla="*/ 32365 w 797241"/>
                    <a:gd name="connsiteY1" fmla="*/ 51759 h 695865"/>
                    <a:gd name="connsiteX2" fmla="*/ 38116 w 797241"/>
                    <a:gd name="connsiteY2" fmla="*/ 69012 h 695865"/>
                    <a:gd name="connsiteX3" fmla="*/ 61120 w 797241"/>
                    <a:gd name="connsiteY3" fmla="*/ 103517 h 695865"/>
                    <a:gd name="connsiteX4" fmla="*/ 797241 w 797241"/>
                    <a:gd name="connsiteY4" fmla="*/ 695865 h 695865"/>
                    <a:gd name="connsiteX0" fmla="*/ 34632 w 816761"/>
                    <a:gd name="connsiteY0" fmla="*/ 0 h 695865"/>
                    <a:gd name="connsiteX1" fmla="*/ 51885 w 816761"/>
                    <a:gd name="connsiteY1" fmla="*/ 51759 h 695865"/>
                    <a:gd name="connsiteX2" fmla="*/ 57636 w 816761"/>
                    <a:gd name="connsiteY2" fmla="*/ 69012 h 695865"/>
                    <a:gd name="connsiteX3" fmla="*/ 816761 w 816761"/>
                    <a:gd name="connsiteY3" fmla="*/ 695865 h 695865"/>
                    <a:gd name="connsiteX0" fmla="*/ 43121 w 825250"/>
                    <a:gd name="connsiteY0" fmla="*/ 2808 h 698673"/>
                    <a:gd name="connsiteX1" fmla="*/ 60374 w 825250"/>
                    <a:gd name="connsiteY1" fmla="*/ 54567 h 698673"/>
                    <a:gd name="connsiteX2" fmla="*/ 825250 w 825250"/>
                    <a:gd name="connsiteY2" fmla="*/ 698673 h 698673"/>
                    <a:gd name="connsiteX0" fmla="*/ 0 w 782129"/>
                    <a:gd name="connsiteY0" fmla="*/ 0 h 695865"/>
                    <a:gd name="connsiteX1" fmla="*/ 782129 w 782129"/>
                    <a:gd name="connsiteY1" fmla="*/ 695865 h 695865"/>
                    <a:gd name="connsiteX0" fmla="*/ 0 w 782129"/>
                    <a:gd name="connsiteY0" fmla="*/ 0 h 695865"/>
                    <a:gd name="connsiteX1" fmla="*/ 782129 w 782129"/>
                    <a:gd name="connsiteY1" fmla="*/ 695865 h 695865"/>
                    <a:gd name="connsiteX0" fmla="*/ 0 w 753374"/>
                    <a:gd name="connsiteY0" fmla="*/ 0 h 672862"/>
                    <a:gd name="connsiteX1" fmla="*/ 753374 w 753374"/>
                    <a:gd name="connsiteY1" fmla="*/ 672862 h 672862"/>
                    <a:gd name="connsiteX0" fmla="*/ 0 w 753374"/>
                    <a:gd name="connsiteY0" fmla="*/ 0 h 672862"/>
                    <a:gd name="connsiteX1" fmla="*/ 753374 w 753374"/>
                    <a:gd name="connsiteY1" fmla="*/ 672862 h 672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3374" h="672862">
                      <a:moveTo>
                        <a:pt x="0" y="0"/>
                      </a:moveTo>
                      <a:cubicBezTo>
                        <a:pt x="249208" y="513751"/>
                        <a:pt x="538672" y="601933"/>
                        <a:pt x="753374" y="672862"/>
                      </a:cubicBezTo>
                    </a:path>
                  </a:pathLst>
                </a:custGeom>
                <a:grpFill/>
                <a:ln w="19050" cap="rnd">
                  <a:solidFill>
                    <a:schemeClr val="bg1">
                      <a:lumMod val="65000"/>
                    </a:schemeClr>
                  </a:solidFill>
                  <a:beve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295" name="手繪多邊形 294"/>
                <p:cNvSpPr/>
                <p:nvPr userDrawn="1"/>
              </p:nvSpPr>
              <p:spPr>
                <a:xfrm>
                  <a:off x="679567" y="1902969"/>
                  <a:ext cx="920152" cy="879896"/>
                </a:xfrm>
                <a:custGeom>
                  <a:avLst/>
                  <a:gdLst>
                    <a:gd name="connsiteX0" fmla="*/ 0 w 63261"/>
                    <a:gd name="connsiteY0" fmla="*/ 0 h 126521"/>
                    <a:gd name="connsiteX1" fmla="*/ 17253 w 63261"/>
                    <a:gd name="connsiteY1" fmla="*/ 51759 h 126521"/>
                    <a:gd name="connsiteX2" fmla="*/ 23004 w 63261"/>
                    <a:gd name="connsiteY2" fmla="*/ 69012 h 126521"/>
                    <a:gd name="connsiteX3" fmla="*/ 46008 w 63261"/>
                    <a:gd name="connsiteY3" fmla="*/ 103517 h 126521"/>
                    <a:gd name="connsiteX4" fmla="*/ 63261 w 63261"/>
                    <a:gd name="connsiteY4" fmla="*/ 126521 h 126521"/>
                    <a:gd name="connsiteX0" fmla="*/ 15112 w 797241"/>
                    <a:gd name="connsiteY0" fmla="*/ 0 h 695865"/>
                    <a:gd name="connsiteX1" fmla="*/ 32365 w 797241"/>
                    <a:gd name="connsiteY1" fmla="*/ 51759 h 695865"/>
                    <a:gd name="connsiteX2" fmla="*/ 38116 w 797241"/>
                    <a:gd name="connsiteY2" fmla="*/ 69012 h 695865"/>
                    <a:gd name="connsiteX3" fmla="*/ 61120 w 797241"/>
                    <a:gd name="connsiteY3" fmla="*/ 103517 h 695865"/>
                    <a:gd name="connsiteX4" fmla="*/ 797241 w 797241"/>
                    <a:gd name="connsiteY4" fmla="*/ 695865 h 695865"/>
                    <a:gd name="connsiteX0" fmla="*/ 34632 w 816761"/>
                    <a:gd name="connsiteY0" fmla="*/ 0 h 695865"/>
                    <a:gd name="connsiteX1" fmla="*/ 51885 w 816761"/>
                    <a:gd name="connsiteY1" fmla="*/ 51759 h 695865"/>
                    <a:gd name="connsiteX2" fmla="*/ 57636 w 816761"/>
                    <a:gd name="connsiteY2" fmla="*/ 69012 h 695865"/>
                    <a:gd name="connsiteX3" fmla="*/ 816761 w 816761"/>
                    <a:gd name="connsiteY3" fmla="*/ 695865 h 695865"/>
                    <a:gd name="connsiteX0" fmla="*/ 43121 w 825250"/>
                    <a:gd name="connsiteY0" fmla="*/ 2808 h 698673"/>
                    <a:gd name="connsiteX1" fmla="*/ 60374 w 825250"/>
                    <a:gd name="connsiteY1" fmla="*/ 54567 h 698673"/>
                    <a:gd name="connsiteX2" fmla="*/ 825250 w 825250"/>
                    <a:gd name="connsiteY2" fmla="*/ 698673 h 698673"/>
                    <a:gd name="connsiteX0" fmla="*/ 0 w 782129"/>
                    <a:gd name="connsiteY0" fmla="*/ 0 h 695865"/>
                    <a:gd name="connsiteX1" fmla="*/ 782129 w 782129"/>
                    <a:gd name="connsiteY1" fmla="*/ 695865 h 695865"/>
                    <a:gd name="connsiteX0" fmla="*/ 0 w 782129"/>
                    <a:gd name="connsiteY0" fmla="*/ 0 h 695865"/>
                    <a:gd name="connsiteX1" fmla="*/ 782129 w 782129"/>
                    <a:gd name="connsiteY1" fmla="*/ 695865 h 695865"/>
                    <a:gd name="connsiteX0" fmla="*/ 0 w 753374"/>
                    <a:gd name="connsiteY0" fmla="*/ 0 h 672862"/>
                    <a:gd name="connsiteX1" fmla="*/ 753374 w 753374"/>
                    <a:gd name="connsiteY1" fmla="*/ 672862 h 672862"/>
                    <a:gd name="connsiteX0" fmla="*/ 0 w 753374"/>
                    <a:gd name="connsiteY0" fmla="*/ 0 h 672862"/>
                    <a:gd name="connsiteX1" fmla="*/ 753374 w 753374"/>
                    <a:gd name="connsiteY1" fmla="*/ 672862 h 672862"/>
                    <a:gd name="connsiteX0" fmla="*/ 0 w 920152"/>
                    <a:gd name="connsiteY0" fmla="*/ 0 h 879896"/>
                    <a:gd name="connsiteX1" fmla="*/ 920152 w 920152"/>
                    <a:gd name="connsiteY1" fmla="*/ 879896 h 879896"/>
                    <a:gd name="connsiteX0" fmla="*/ 0 w 920152"/>
                    <a:gd name="connsiteY0" fmla="*/ 0 h 879896"/>
                    <a:gd name="connsiteX1" fmla="*/ 920152 w 920152"/>
                    <a:gd name="connsiteY1" fmla="*/ 879896 h 879896"/>
                    <a:gd name="connsiteX0" fmla="*/ 0 w 920152"/>
                    <a:gd name="connsiteY0" fmla="*/ 0 h 879896"/>
                    <a:gd name="connsiteX1" fmla="*/ 920152 w 920152"/>
                    <a:gd name="connsiteY1" fmla="*/ 879896 h 879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20152" h="879896">
                      <a:moveTo>
                        <a:pt x="0" y="0"/>
                      </a:moveTo>
                      <a:cubicBezTo>
                        <a:pt x="111186" y="295215"/>
                        <a:pt x="291382" y="728454"/>
                        <a:pt x="920152" y="879896"/>
                      </a:cubicBezTo>
                    </a:path>
                  </a:pathLst>
                </a:custGeom>
                <a:grpFill/>
                <a:ln w="19050" cap="rnd">
                  <a:solidFill>
                    <a:schemeClr val="bg1">
                      <a:lumMod val="65000"/>
                    </a:schemeClr>
                  </a:solidFill>
                  <a:beve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298" name="手繪多邊形 297"/>
                <p:cNvSpPr/>
                <p:nvPr userDrawn="1"/>
              </p:nvSpPr>
              <p:spPr>
                <a:xfrm rot="13846957">
                  <a:off x="1243835" y="2281092"/>
                  <a:ext cx="613921" cy="789167"/>
                </a:xfrm>
                <a:custGeom>
                  <a:avLst/>
                  <a:gdLst>
                    <a:gd name="connsiteX0" fmla="*/ 0 w 63261"/>
                    <a:gd name="connsiteY0" fmla="*/ 0 h 126521"/>
                    <a:gd name="connsiteX1" fmla="*/ 17253 w 63261"/>
                    <a:gd name="connsiteY1" fmla="*/ 51759 h 126521"/>
                    <a:gd name="connsiteX2" fmla="*/ 23004 w 63261"/>
                    <a:gd name="connsiteY2" fmla="*/ 69012 h 126521"/>
                    <a:gd name="connsiteX3" fmla="*/ 46008 w 63261"/>
                    <a:gd name="connsiteY3" fmla="*/ 103517 h 126521"/>
                    <a:gd name="connsiteX4" fmla="*/ 63261 w 63261"/>
                    <a:gd name="connsiteY4" fmla="*/ 126521 h 126521"/>
                    <a:gd name="connsiteX0" fmla="*/ 15112 w 797241"/>
                    <a:gd name="connsiteY0" fmla="*/ 0 h 695865"/>
                    <a:gd name="connsiteX1" fmla="*/ 32365 w 797241"/>
                    <a:gd name="connsiteY1" fmla="*/ 51759 h 695865"/>
                    <a:gd name="connsiteX2" fmla="*/ 38116 w 797241"/>
                    <a:gd name="connsiteY2" fmla="*/ 69012 h 695865"/>
                    <a:gd name="connsiteX3" fmla="*/ 61120 w 797241"/>
                    <a:gd name="connsiteY3" fmla="*/ 103517 h 695865"/>
                    <a:gd name="connsiteX4" fmla="*/ 797241 w 797241"/>
                    <a:gd name="connsiteY4" fmla="*/ 695865 h 695865"/>
                    <a:gd name="connsiteX0" fmla="*/ 34632 w 816761"/>
                    <a:gd name="connsiteY0" fmla="*/ 0 h 695865"/>
                    <a:gd name="connsiteX1" fmla="*/ 51885 w 816761"/>
                    <a:gd name="connsiteY1" fmla="*/ 51759 h 695865"/>
                    <a:gd name="connsiteX2" fmla="*/ 57636 w 816761"/>
                    <a:gd name="connsiteY2" fmla="*/ 69012 h 695865"/>
                    <a:gd name="connsiteX3" fmla="*/ 816761 w 816761"/>
                    <a:gd name="connsiteY3" fmla="*/ 695865 h 695865"/>
                    <a:gd name="connsiteX0" fmla="*/ 43121 w 825250"/>
                    <a:gd name="connsiteY0" fmla="*/ 2808 h 698673"/>
                    <a:gd name="connsiteX1" fmla="*/ 60374 w 825250"/>
                    <a:gd name="connsiteY1" fmla="*/ 54567 h 698673"/>
                    <a:gd name="connsiteX2" fmla="*/ 825250 w 825250"/>
                    <a:gd name="connsiteY2" fmla="*/ 698673 h 698673"/>
                    <a:gd name="connsiteX0" fmla="*/ 0 w 782129"/>
                    <a:gd name="connsiteY0" fmla="*/ 0 h 695865"/>
                    <a:gd name="connsiteX1" fmla="*/ 782129 w 782129"/>
                    <a:gd name="connsiteY1" fmla="*/ 695865 h 695865"/>
                    <a:gd name="connsiteX0" fmla="*/ 0 w 782129"/>
                    <a:gd name="connsiteY0" fmla="*/ 0 h 695865"/>
                    <a:gd name="connsiteX1" fmla="*/ 782129 w 782129"/>
                    <a:gd name="connsiteY1" fmla="*/ 695865 h 695865"/>
                    <a:gd name="connsiteX0" fmla="*/ 0 w 753374"/>
                    <a:gd name="connsiteY0" fmla="*/ 0 h 672862"/>
                    <a:gd name="connsiteX1" fmla="*/ 753374 w 753374"/>
                    <a:gd name="connsiteY1" fmla="*/ 672862 h 672862"/>
                    <a:gd name="connsiteX0" fmla="*/ 0 w 753374"/>
                    <a:gd name="connsiteY0" fmla="*/ 0 h 672862"/>
                    <a:gd name="connsiteX1" fmla="*/ 753374 w 753374"/>
                    <a:gd name="connsiteY1" fmla="*/ 672862 h 672862"/>
                    <a:gd name="connsiteX0" fmla="*/ 0 w 613921"/>
                    <a:gd name="connsiteY0" fmla="*/ 0 h 789167"/>
                    <a:gd name="connsiteX1" fmla="*/ 613921 w 613921"/>
                    <a:gd name="connsiteY1" fmla="*/ 789167 h 789167"/>
                    <a:gd name="connsiteX0" fmla="*/ 0 w 613921"/>
                    <a:gd name="connsiteY0" fmla="*/ 0 h 789167"/>
                    <a:gd name="connsiteX1" fmla="*/ 613921 w 613921"/>
                    <a:gd name="connsiteY1" fmla="*/ 789167 h 789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13921" h="789167">
                      <a:moveTo>
                        <a:pt x="0" y="0"/>
                      </a:moveTo>
                      <a:cubicBezTo>
                        <a:pt x="84455" y="460950"/>
                        <a:pt x="399219" y="718238"/>
                        <a:pt x="613921" y="789167"/>
                      </a:cubicBezTo>
                    </a:path>
                  </a:pathLst>
                </a:custGeom>
                <a:grpFill/>
                <a:ln w="19050" cap="rnd">
                  <a:solidFill>
                    <a:schemeClr val="bg1">
                      <a:lumMod val="65000"/>
                    </a:schemeClr>
                  </a:solidFill>
                  <a:beve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299" name="手繪多邊形 298"/>
                <p:cNvSpPr/>
                <p:nvPr userDrawn="1"/>
              </p:nvSpPr>
              <p:spPr>
                <a:xfrm rot="13846957">
                  <a:off x="1654620" y="1992663"/>
                  <a:ext cx="839799" cy="1014741"/>
                </a:xfrm>
                <a:custGeom>
                  <a:avLst/>
                  <a:gdLst>
                    <a:gd name="connsiteX0" fmla="*/ 0 w 63261"/>
                    <a:gd name="connsiteY0" fmla="*/ 0 h 126521"/>
                    <a:gd name="connsiteX1" fmla="*/ 17253 w 63261"/>
                    <a:gd name="connsiteY1" fmla="*/ 51759 h 126521"/>
                    <a:gd name="connsiteX2" fmla="*/ 23004 w 63261"/>
                    <a:gd name="connsiteY2" fmla="*/ 69012 h 126521"/>
                    <a:gd name="connsiteX3" fmla="*/ 46008 w 63261"/>
                    <a:gd name="connsiteY3" fmla="*/ 103517 h 126521"/>
                    <a:gd name="connsiteX4" fmla="*/ 63261 w 63261"/>
                    <a:gd name="connsiteY4" fmla="*/ 126521 h 126521"/>
                    <a:gd name="connsiteX0" fmla="*/ 15112 w 797241"/>
                    <a:gd name="connsiteY0" fmla="*/ 0 h 695865"/>
                    <a:gd name="connsiteX1" fmla="*/ 32365 w 797241"/>
                    <a:gd name="connsiteY1" fmla="*/ 51759 h 695865"/>
                    <a:gd name="connsiteX2" fmla="*/ 38116 w 797241"/>
                    <a:gd name="connsiteY2" fmla="*/ 69012 h 695865"/>
                    <a:gd name="connsiteX3" fmla="*/ 61120 w 797241"/>
                    <a:gd name="connsiteY3" fmla="*/ 103517 h 695865"/>
                    <a:gd name="connsiteX4" fmla="*/ 797241 w 797241"/>
                    <a:gd name="connsiteY4" fmla="*/ 695865 h 695865"/>
                    <a:gd name="connsiteX0" fmla="*/ 34632 w 816761"/>
                    <a:gd name="connsiteY0" fmla="*/ 0 h 695865"/>
                    <a:gd name="connsiteX1" fmla="*/ 51885 w 816761"/>
                    <a:gd name="connsiteY1" fmla="*/ 51759 h 695865"/>
                    <a:gd name="connsiteX2" fmla="*/ 57636 w 816761"/>
                    <a:gd name="connsiteY2" fmla="*/ 69012 h 695865"/>
                    <a:gd name="connsiteX3" fmla="*/ 816761 w 816761"/>
                    <a:gd name="connsiteY3" fmla="*/ 695865 h 695865"/>
                    <a:gd name="connsiteX0" fmla="*/ 43121 w 825250"/>
                    <a:gd name="connsiteY0" fmla="*/ 2808 h 698673"/>
                    <a:gd name="connsiteX1" fmla="*/ 60374 w 825250"/>
                    <a:gd name="connsiteY1" fmla="*/ 54567 h 698673"/>
                    <a:gd name="connsiteX2" fmla="*/ 825250 w 825250"/>
                    <a:gd name="connsiteY2" fmla="*/ 698673 h 698673"/>
                    <a:gd name="connsiteX0" fmla="*/ 0 w 782129"/>
                    <a:gd name="connsiteY0" fmla="*/ 0 h 695865"/>
                    <a:gd name="connsiteX1" fmla="*/ 782129 w 782129"/>
                    <a:gd name="connsiteY1" fmla="*/ 695865 h 695865"/>
                    <a:gd name="connsiteX0" fmla="*/ 0 w 782129"/>
                    <a:gd name="connsiteY0" fmla="*/ 0 h 695865"/>
                    <a:gd name="connsiteX1" fmla="*/ 782129 w 782129"/>
                    <a:gd name="connsiteY1" fmla="*/ 695865 h 695865"/>
                    <a:gd name="connsiteX0" fmla="*/ 0 w 753374"/>
                    <a:gd name="connsiteY0" fmla="*/ 0 h 672862"/>
                    <a:gd name="connsiteX1" fmla="*/ 753374 w 753374"/>
                    <a:gd name="connsiteY1" fmla="*/ 672862 h 672862"/>
                    <a:gd name="connsiteX0" fmla="*/ 0 w 753374"/>
                    <a:gd name="connsiteY0" fmla="*/ 0 h 672862"/>
                    <a:gd name="connsiteX1" fmla="*/ 753374 w 753374"/>
                    <a:gd name="connsiteY1" fmla="*/ 672862 h 672862"/>
                    <a:gd name="connsiteX0" fmla="*/ 0 w 920152"/>
                    <a:gd name="connsiteY0" fmla="*/ 0 h 879896"/>
                    <a:gd name="connsiteX1" fmla="*/ 920152 w 920152"/>
                    <a:gd name="connsiteY1" fmla="*/ 879896 h 879896"/>
                    <a:gd name="connsiteX0" fmla="*/ 0 w 920152"/>
                    <a:gd name="connsiteY0" fmla="*/ 0 h 879896"/>
                    <a:gd name="connsiteX1" fmla="*/ 920152 w 920152"/>
                    <a:gd name="connsiteY1" fmla="*/ 879896 h 879896"/>
                    <a:gd name="connsiteX0" fmla="*/ 0 w 920152"/>
                    <a:gd name="connsiteY0" fmla="*/ 0 h 879896"/>
                    <a:gd name="connsiteX1" fmla="*/ 920152 w 920152"/>
                    <a:gd name="connsiteY1" fmla="*/ 879896 h 879896"/>
                    <a:gd name="connsiteX0" fmla="*/ 0 w 876160"/>
                    <a:gd name="connsiteY0" fmla="*/ 0 h 970185"/>
                    <a:gd name="connsiteX1" fmla="*/ 876160 w 876160"/>
                    <a:gd name="connsiteY1" fmla="*/ 970185 h 970185"/>
                    <a:gd name="connsiteX0" fmla="*/ 0 w 876160"/>
                    <a:gd name="connsiteY0" fmla="*/ 0 h 970185"/>
                    <a:gd name="connsiteX1" fmla="*/ 876160 w 876160"/>
                    <a:gd name="connsiteY1" fmla="*/ 970185 h 970185"/>
                    <a:gd name="connsiteX0" fmla="*/ 0 w 854343"/>
                    <a:gd name="connsiteY0" fmla="*/ 0 h 996919"/>
                    <a:gd name="connsiteX1" fmla="*/ 854343 w 854343"/>
                    <a:gd name="connsiteY1" fmla="*/ 996919 h 996919"/>
                    <a:gd name="connsiteX0" fmla="*/ 0 w 854343"/>
                    <a:gd name="connsiteY0" fmla="*/ 0 h 996919"/>
                    <a:gd name="connsiteX1" fmla="*/ 854343 w 854343"/>
                    <a:gd name="connsiteY1" fmla="*/ 996919 h 996919"/>
                    <a:gd name="connsiteX0" fmla="*/ 0 w 839799"/>
                    <a:gd name="connsiteY0" fmla="*/ 0 h 1014741"/>
                    <a:gd name="connsiteX1" fmla="*/ 839799 w 839799"/>
                    <a:gd name="connsiteY1" fmla="*/ 1014741 h 1014741"/>
                    <a:gd name="connsiteX0" fmla="*/ 0 w 839799"/>
                    <a:gd name="connsiteY0" fmla="*/ 0 h 1014741"/>
                    <a:gd name="connsiteX1" fmla="*/ 839799 w 839799"/>
                    <a:gd name="connsiteY1" fmla="*/ 1014741 h 1014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39799" h="1014741">
                      <a:moveTo>
                        <a:pt x="0" y="0"/>
                      </a:moveTo>
                      <a:cubicBezTo>
                        <a:pt x="54646" y="382688"/>
                        <a:pt x="266032" y="841378"/>
                        <a:pt x="839799" y="1014741"/>
                      </a:cubicBezTo>
                    </a:path>
                  </a:pathLst>
                </a:custGeom>
                <a:grpFill/>
                <a:ln w="19050" cap="rnd">
                  <a:solidFill>
                    <a:schemeClr val="bg1">
                      <a:lumMod val="65000"/>
                    </a:schemeClr>
                  </a:solidFill>
                  <a:beve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300" name="手繪多邊形 299"/>
                <p:cNvSpPr/>
                <p:nvPr userDrawn="1"/>
              </p:nvSpPr>
              <p:spPr>
                <a:xfrm rot="5476854">
                  <a:off x="1968182" y="1513877"/>
                  <a:ext cx="366700" cy="956451"/>
                </a:xfrm>
                <a:custGeom>
                  <a:avLst/>
                  <a:gdLst>
                    <a:gd name="connsiteX0" fmla="*/ 0 w 63261"/>
                    <a:gd name="connsiteY0" fmla="*/ 0 h 126521"/>
                    <a:gd name="connsiteX1" fmla="*/ 17253 w 63261"/>
                    <a:gd name="connsiteY1" fmla="*/ 51759 h 126521"/>
                    <a:gd name="connsiteX2" fmla="*/ 23004 w 63261"/>
                    <a:gd name="connsiteY2" fmla="*/ 69012 h 126521"/>
                    <a:gd name="connsiteX3" fmla="*/ 46008 w 63261"/>
                    <a:gd name="connsiteY3" fmla="*/ 103517 h 126521"/>
                    <a:gd name="connsiteX4" fmla="*/ 63261 w 63261"/>
                    <a:gd name="connsiteY4" fmla="*/ 126521 h 126521"/>
                    <a:gd name="connsiteX0" fmla="*/ 15112 w 797241"/>
                    <a:gd name="connsiteY0" fmla="*/ 0 h 695865"/>
                    <a:gd name="connsiteX1" fmla="*/ 32365 w 797241"/>
                    <a:gd name="connsiteY1" fmla="*/ 51759 h 695865"/>
                    <a:gd name="connsiteX2" fmla="*/ 38116 w 797241"/>
                    <a:gd name="connsiteY2" fmla="*/ 69012 h 695865"/>
                    <a:gd name="connsiteX3" fmla="*/ 61120 w 797241"/>
                    <a:gd name="connsiteY3" fmla="*/ 103517 h 695865"/>
                    <a:gd name="connsiteX4" fmla="*/ 797241 w 797241"/>
                    <a:gd name="connsiteY4" fmla="*/ 695865 h 695865"/>
                    <a:gd name="connsiteX0" fmla="*/ 34632 w 816761"/>
                    <a:gd name="connsiteY0" fmla="*/ 0 h 695865"/>
                    <a:gd name="connsiteX1" fmla="*/ 51885 w 816761"/>
                    <a:gd name="connsiteY1" fmla="*/ 51759 h 695865"/>
                    <a:gd name="connsiteX2" fmla="*/ 57636 w 816761"/>
                    <a:gd name="connsiteY2" fmla="*/ 69012 h 695865"/>
                    <a:gd name="connsiteX3" fmla="*/ 816761 w 816761"/>
                    <a:gd name="connsiteY3" fmla="*/ 695865 h 695865"/>
                    <a:gd name="connsiteX0" fmla="*/ 43121 w 825250"/>
                    <a:gd name="connsiteY0" fmla="*/ 2808 h 698673"/>
                    <a:gd name="connsiteX1" fmla="*/ 60374 w 825250"/>
                    <a:gd name="connsiteY1" fmla="*/ 54567 h 698673"/>
                    <a:gd name="connsiteX2" fmla="*/ 825250 w 825250"/>
                    <a:gd name="connsiteY2" fmla="*/ 698673 h 698673"/>
                    <a:gd name="connsiteX0" fmla="*/ 0 w 782129"/>
                    <a:gd name="connsiteY0" fmla="*/ 0 h 695865"/>
                    <a:gd name="connsiteX1" fmla="*/ 782129 w 782129"/>
                    <a:gd name="connsiteY1" fmla="*/ 695865 h 695865"/>
                    <a:gd name="connsiteX0" fmla="*/ 0 w 782129"/>
                    <a:gd name="connsiteY0" fmla="*/ 0 h 695865"/>
                    <a:gd name="connsiteX1" fmla="*/ 782129 w 782129"/>
                    <a:gd name="connsiteY1" fmla="*/ 695865 h 695865"/>
                    <a:gd name="connsiteX0" fmla="*/ 0 w 753374"/>
                    <a:gd name="connsiteY0" fmla="*/ 0 h 672862"/>
                    <a:gd name="connsiteX1" fmla="*/ 753374 w 753374"/>
                    <a:gd name="connsiteY1" fmla="*/ 672862 h 672862"/>
                    <a:gd name="connsiteX0" fmla="*/ 0 w 753374"/>
                    <a:gd name="connsiteY0" fmla="*/ 0 h 672862"/>
                    <a:gd name="connsiteX1" fmla="*/ 753374 w 753374"/>
                    <a:gd name="connsiteY1" fmla="*/ 672862 h 672862"/>
                    <a:gd name="connsiteX0" fmla="*/ 0 w 613921"/>
                    <a:gd name="connsiteY0" fmla="*/ 0 h 789167"/>
                    <a:gd name="connsiteX1" fmla="*/ 613921 w 613921"/>
                    <a:gd name="connsiteY1" fmla="*/ 789167 h 789167"/>
                    <a:gd name="connsiteX0" fmla="*/ 0 w 613921"/>
                    <a:gd name="connsiteY0" fmla="*/ 0 h 789167"/>
                    <a:gd name="connsiteX1" fmla="*/ 613921 w 613921"/>
                    <a:gd name="connsiteY1" fmla="*/ 789167 h 789167"/>
                    <a:gd name="connsiteX0" fmla="*/ 0 w 330174"/>
                    <a:gd name="connsiteY0" fmla="*/ 0 h 962330"/>
                    <a:gd name="connsiteX1" fmla="*/ 330174 w 330174"/>
                    <a:gd name="connsiteY1" fmla="*/ 962330 h 962330"/>
                    <a:gd name="connsiteX0" fmla="*/ 19425 w 349599"/>
                    <a:gd name="connsiteY0" fmla="*/ 0 h 962330"/>
                    <a:gd name="connsiteX1" fmla="*/ 349599 w 349599"/>
                    <a:gd name="connsiteY1" fmla="*/ 962330 h 962330"/>
                    <a:gd name="connsiteX0" fmla="*/ 19791 w 344730"/>
                    <a:gd name="connsiteY0" fmla="*/ 0 h 985456"/>
                    <a:gd name="connsiteX1" fmla="*/ 344730 w 344730"/>
                    <a:gd name="connsiteY1" fmla="*/ 985456 h 985456"/>
                    <a:gd name="connsiteX0" fmla="*/ 31884 w 356823"/>
                    <a:gd name="connsiteY0" fmla="*/ 0 h 985456"/>
                    <a:gd name="connsiteX1" fmla="*/ 356823 w 356823"/>
                    <a:gd name="connsiteY1" fmla="*/ 985456 h 985456"/>
                    <a:gd name="connsiteX0" fmla="*/ 30904 w 366700"/>
                    <a:gd name="connsiteY0" fmla="*/ 0 h 956451"/>
                    <a:gd name="connsiteX1" fmla="*/ 366700 w 366700"/>
                    <a:gd name="connsiteY1" fmla="*/ 956451 h 956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6700" h="956451">
                      <a:moveTo>
                        <a:pt x="30904" y="0"/>
                      </a:moveTo>
                      <a:cubicBezTo>
                        <a:pt x="-86166" y="195095"/>
                        <a:pt x="151998" y="885522"/>
                        <a:pt x="366700" y="956451"/>
                      </a:cubicBezTo>
                    </a:path>
                  </a:pathLst>
                </a:custGeom>
                <a:grpFill/>
                <a:ln w="19050" cap="rnd">
                  <a:solidFill>
                    <a:schemeClr val="bg1">
                      <a:lumMod val="65000"/>
                    </a:schemeClr>
                  </a:solidFill>
                  <a:beve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301" name="手繪多邊形 300"/>
                <p:cNvSpPr/>
                <p:nvPr userDrawn="1"/>
              </p:nvSpPr>
              <p:spPr>
                <a:xfrm rot="5476854">
                  <a:off x="1514676" y="1004368"/>
                  <a:ext cx="476708" cy="1224972"/>
                </a:xfrm>
                <a:custGeom>
                  <a:avLst/>
                  <a:gdLst>
                    <a:gd name="connsiteX0" fmla="*/ 0 w 63261"/>
                    <a:gd name="connsiteY0" fmla="*/ 0 h 126521"/>
                    <a:gd name="connsiteX1" fmla="*/ 17253 w 63261"/>
                    <a:gd name="connsiteY1" fmla="*/ 51759 h 126521"/>
                    <a:gd name="connsiteX2" fmla="*/ 23004 w 63261"/>
                    <a:gd name="connsiteY2" fmla="*/ 69012 h 126521"/>
                    <a:gd name="connsiteX3" fmla="*/ 46008 w 63261"/>
                    <a:gd name="connsiteY3" fmla="*/ 103517 h 126521"/>
                    <a:gd name="connsiteX4" fmla="*/ 63261 w 63261"/>
                    <a:gd name="connsiteY4" fmla="*/ 126521 h 126521"/>
                    <a:gd name="connsiteX0" fmla="*/ 15112 w 797241"/>
                    <a:gd name="connsiteY0" fmla="*/ 0 h 695865"/>
                    <a:gd name="connsiteX1" fmla="*/ 32365 w 797241"/>
                    <a:gd name="connsiteY1" fmla="*/ 51759 h 695865"/>
                    <a:gd name="connsiteX2" fmla="*/ 38116 w 797241"/>
                    <a:gd name="connsiteY2" fmla="*/ 69012 h 695865"/>
                    <a:gd name="connsiteX3" fmla="*/ 61120 w 797241"/>
                    <a:gd name="connsiteY3" fmla="*/ 103517 h 695865"/>
                    <a:gd name="connsiteX4" fmla="*/ 797241 w 797241"/>
                    <a:gd name="connsiteY4" fmla="*/ 695865 h 695865"/>
                    <a:gd name="connsiteX0" fmla="*/ 34632 w 816761"/>
                    <a:gd name="connsiteY0" fmla="*/ 0 h 695865"/>
                    <a:gd name="connsiteX1" fmla="*/ 51885 w 816761"/>
                    <a:gd name="connsiteY1" fmla="*/ 51759 h 695865"/>
                    <a:gd name="connsiteX2" fmla="*/ 57636 w 816761"/>
                    <a:gd name="connsiteY2" fmla="*/ 69012 h 695865"/>
                    <a:gd name="connsiteX3" fmla="*/ 816761 w 816761"/>
                    <a:gd name="connsiteY3" fmla="*/ 695865 h 695865"/>
                    <a:gd name="connsiteX0" fmla="*/ 43121 w 825250"/>
                    <a:gd name="connsiteY0" fmla="*/ 2808 h 698673"/>
                    <a:gd name="connsiteX1" fmla="*/ 60374 w 825250"/>
                    <a:gd name="connsiteY1" fmla="*/ 54567 h 698673"/>
                    <a:gd name="connsiteX2" fmla="*/ 825250 w 825250"/>
                    <a:gd name="connsiteY2" fmla="*/ 698673 h 698673"/>
                    <a:gd name="connsiteX0" fmla="*/ 0 w 782129"/>
                    <a:gd name="connsiteY0" fmla="*/ 0 h 695865"/>
                    <a:gd name="connsiteX1" fmla="*/ 782129 w 782129"/>
                    <a:gd name="connsiteY1" fmla="*/ 695865 h 695865"/>
                    <a:gd name="connsiteX0" fmla="*/ 0 w 782129"/>
                    <a:gd name="connsiteY0" fmla="*/ 0 h 695865"/>
                    <a:gd name="connsiteX1" fmla="*/ 782129 w 782129"/>
                    <a:gd name="connsiteY1" fmla="*/ 695865 h 695865"/>
                    <a:gd name="connsiteX0" fmla="*/ 0 w 753374"/>
                    <a:gd name="connsiteY0" fmla="*/ 0 h 672862"/>
                    <a:gd name="connsiteX1" fmla="*/ 753374 w 753374"/>
                    <a:gd name="connsiteY1" fmla="*/ 672862 h 672862"/>
                    <a:gd name="connsiteX0" fmla="*/ 0 w 753374"/>
                    <a:gd name="connsiteY0" fmla="*/ 0 h 672862"/>
                    <a:gd name="connsiteX1" fmla="*/ 753374 w 753374"/>
                    <a:gd name="connsiteY1" fmla="*/ 672862 h 672862"/>
                    <a:gd name="connsiteX0" fmla="*/ 0 w 920152"/>
                    <a:gd name="connsiteY0" fmla="*/ 0 h 879896"/>
                    <a:gd name="connsiteX1" fmla="*/ 920152 w 920152"/>
                    <a:gd name="connsiteY1" fmla="*/ 879896 h 879896"/>
                    <a:gd name="connsiteX0" fmla="*/ 0 w 920152"/>
                    <a:gd name="connsiteY0" fmla="*/ 0 h 879896"/>
                    <a:gd name="connsiteX1" fmla="*/ 920152 w 920152"/>
                    <a:gd name="connsiteY1" fmla="*/ 879896 h 879896"/>
                    <a:gd name="connsiteX0" fmla="*/ 0 w 920152"/>
                    <a:gd name="connsiteY0" fmla="*/ 0 h 879896"/>
                    <a:gd name="connsiteX1" fmla="*/ 920152 w 920152"/>
                    <a:gd name="connsiteY1" fmla="*/ 879896 h 879896"/>
                    <a:gd name="connsiteX0" fmla="*/ 0 w 876160"/>
                    <a:gd name="connsiteY0" fmla="*/ 0 h 970185"/>
                    <a:gd name="connsiteX1" fmla="*/ 876160 w 876160"/>
                    <a:gd name="connsiteY1" fmla="*/ 970185 h 970185"/>
                    <a:gd name="connsiteX0" fmla="*/ 0 w 876160"/>
                    <a:gd name="connsiteY0" fmla="*/ 0 h 970185"/>
                    <a:gd name="connsiteX1" fmla="*/ 876160 w 876160"/>
                    <a:gd name="connsiteY1" fmla="*/ 970185 h 970185"/>
                    <a:gd name="connsiteX0" fmla="*/ 0 w 854343"/>
                    <a:gd name="connsiteY0" fmla="*/ 0 h 996919"/>
                    <a:gd name="connsiteX1" fmla="*/ 854343 w 854343"/>
                    <a:gd name="connsiteY1" fmla="*/ 996919 h 996919"/>
                    <a:gd name="connsiteX0" fmla="*/ 0 w 854343"/>
                    <a:gd name="connsiteY0" fmla="*/ 0 h 996919"/>
                    <a:gd name="connsiteX1" fmla="*/ 854343 w 854343"/>
                    <a:gd name="connsiteY1" fmla="*/ 996919 h 996919"/>
                    <a:gd name="connsiteX0" fmla="*/ 0 w 839799"/>
                    <a:gd name="connsiteY0" fmla="*/ 0 h 1014741"/>
                    <a:gd name="connsiteX1" fmla="*/ 839799 w 839799"/>
                    <a:gd name="connsiteY1" fmla="*/ 1014741 h 1014741"/>
                    <a:gd name="connsiteX0" fmla="*/ 0 w 839799"/>
                    <a:gd name="connsiteY0" fmla="*/ 0 h 1014741"/>
                    <a:gd name="connsiteX1" fmla="*/ 839799 w 839799"/>
                    <a:gd name="connsiteY1" fmla="*/ 1014741 h 1014741"/>
                    <a:gd name="connsiteX0" fmla="*/ 0 w 481952"/>
                    <a:gd name="connsiteY0" fmla="*/ 0 h 1218323"/>
                    <a:gd name="connsiteX1" fmla="*/ 481952 w 481952"/>
                    <a:gd name="connsiteY1" fmla="*/ 1218323 h 1218323"/>
                    <a:gd name="connsiteX0" fmla="*/ 31042 w 512994"/>
                    <a:gd name="connsiteY0" fmla="*/ 0 h 1218323"/>
                    <a:gd name="connsiteX1" fmla="*/ 512994 w 512994"/>
                    <a:gd name="connsiteY1" fmla="*/ 1218323 h 1218323"/>
                    <a:gd name="connsiteX0" fmla="*/ 39657 w 481492"/>
                    <a:gd name="connsiteY0" fmla="*/ 0 h 1224972"/>
                    <a:gd name="connsiteX1" fmla="*/ 481492 w 481492"/>
                    <a:gd name="connsiteY1" fmla="*/ 1224972 h 1224972"/>
                    <a:gd name="connsiteX0" fmla="*/ 34873 w 476708"/>
                    <a:gd name="connsiteY0" fmla="*/ 0 h 1224972"/>
                    <a:gd name="connsiteX1" fmla="*/ 476708 w 476708"/>
                    <a:gd name="connsiteY1" fmla="*/ 1224972 h 1224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76708" h="1224972">
                      <a:moveTo>
                        <a:pt x="34873" y="0"/>
                      </a:moveTo>
                      <a:cubicBezTo>
                        <a:pt x="-24993" y="149401"/>
                        <a:pt x="-73069" y="838234"/>
                        <a:pt x="476708" y="1224972"/>
                      </a:cubicBezTo>
                    </a:path>
                  </a:pathLst>
                </a:custGeom>
                <a:grpFill/>
                <a:ln w="19050" cap="rnd">
                  <a:solidFill>
                    <a:schemeClr val="bg1">
                      <a:lumMod val="65000"/>
                    </a:schemeClr>
                  </a:solidFill>
                  <a:beve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</p:grpSp>
      </p:grpSp>
      <p:grpSp>
        <p:nvGrpSpPr>
          <p:cNvPr id="9" name="群組 8"/>
          <p:cNvGrpSpPr/>
          <p:nvPr userDrawn="1"/>
        </p:nvGrpSpPr>
        <p:grpSpPr>
          <a:xfrm>
            <a:off x="5915980" y="4374105"/>
            <a:ext cx="1484754" cy="1775065"/>
            <a:chOff x="6005990" y="4374105"/>
            <a:chExt cx="1484754" cy="1775065"/>
          </a:xfrm>
        </p:grpSpPr>
        <p:grpSp>
          <p:nvGrpSpPr>
            <p:cNvPr id="319" name="群組 318"/>
            <p:cNvGrpSpPr/>
            <p:nvPr userDrawn="1"/>
          </p:nvGrpSpPr>
          <p:grpSpPr>
            <a:xfrm>
              <a:off x="6005990" y="4374105"/>
              <a:ext cx="1484754" cy="1775065"/>
              <a:chOff x="4971285" y="2860427"/>
              <a:chExt cx="2718896" cy="3250516"/>
            </a:xfrm>
          </p:grpSpPr>
          <p:sp>
            <p:nvSpPr>
              <p:cNvPr id="320" name="手繪多邊形 319"/>
              <p:cNvSpPr/>
              <p:nvPr userDrawn="1"/>
            </p:nvSpPr>
            <p:spPr>
              <a:xfrm rot="20127892">
                <a:off x="5287826" y="2860427"/>
                <a:ext cx="2223912" cy="3162879"/>
              </a:xfrm>
              <a:custGeom>
                <a:avLst/>
                <a:gdLst>
                  <a:gd name="connsiteX0" fmla="*/ 1094959 w 2223912"/>
                  <a:gd name="connsiteY0" fmla="*/ 30010 h 3162879"/>
                  <a:gd name="connsiteX1" fmla="*/ 1154351 w 2223912"/>
                  <a:gd name="connsiteY1" fmla="*/ 402237 h 3162879"/>
                  <a:gd name="connsiteX2" fmla="*/ 1145499 w 2223912"/>
                  <a:gd name="connsiteY2" fmla="*/ 438995 h 3162879"/>
                  <a:gd name="connsiteX3" fmla="*/ 1125835 w 2223912"/>
                  <a:gd name="connsiteY3" fmla="*/ 555985 h 3162879"/>
                  <a:gd name="connsiteX4" fmla="*/ 1214804 w 2223912"/>
                  <a:gd name="connsiteY4" fmla="*/ 652579 h 3162879"/>
                  <a:gd name="connsiteX5" fmla="*/ 1543873 w 2223912"/>
                  <a:gd name="connsiteY5" fmla="*/ 1032166 h 3162879"/>
                  <a:gd name="connsiteX6" fmla="*/ 1704307 w 2223912"/>
                  <a:gd name="connsiteY6" fmla="*/ 1471628 h 3162879"/>
                  <a:gd name="connsiteX7" fmla="*/ 1574166 w 2223912"/>
                  <a:gd name="connsiteY7" fmla="*/ 1530148 h 3162879"/>
                  <a:gd name="connsiteX8" fmla="*/ 1415305 w 2223912"/>
                  <a:gd name="connsiteY8" fmla="*/ 1072382 h 3162879"/>
                  <a:gd name="connsiteX9" fmla="*/ 1208431 w 2223912"/>
                  <a:gd name="connsiteY9" fmla="*/ 834066 h 3162879"/>
                  <a:gd name="connsiteX10" fmla="*/ 1079952 w 2223912"/>
                  <a:gd name="connsiteY10" fmla="*/ 1107247 h 3162879"/>
                  <a:gd name="connsiteX11" fmla="*/ 1084451 w 2223912"/>
                  <a:gd name="connsiteY11" fmla="*/ 1357943 h 3162879"/>
                  <a:gd name="connsiteX12" fmla="*/ 1092045 w 2223912"/>
                  <a:gd name="connsiteY12" fmla="*/ 1351590 h 3162879"/>
                  <a:gd name="connsiteX13" fmla="*/ 1167620 w 2223912"/>
                  <a:gd name="connsiteY13" fmla="*/ 1646326 h 3162879"/>
                  <a:gd name="connsiteX14" fmla="*/ 1166316 w 2223912"/>
                  <a:gd name="connsiteY14" fmla="*/ 1646738 h 3162879"/>
                  <a:gd name="connsiteX15" fmla="*/ 1254879 w 2223912"/>
                  <a:gd name="connsiteY15" fmla="*/ 2047103 h 3162879"/>
                  <a:gd name="connsiteX16" fmla="*/ 1751459 w 2223912"/>
                  <a:gd name="connsiteY16" fmla="*/ 1997130 h 3162879"/>
                  <a:gd name="connsiteX17" fmla="*/ 1826707 w 2223912"/>
                  <a:gd name="connsiteY17" fmla="*/ 1955945 h 3162879"/>
                  <a:gd name="connsiteX18" fmla="*/ 1827001 w 2223912"/>
                  <a:gd name="connsiteY18" fmla="*/ 1957312 h 3162879"/>
                  <a:gd name="connsiteX19" fmla="*/ 1841090 w 2223912"/>
                  <a:gd name="connsiteY19" fmla="*/ 1945393 h 3162879"/>
                  <a:gd name="connsiteX20" fmla="*/ 2009266 w 2223912"/>
                  <a:gd name="connsiteY20" fmla="*/ 1863905 h 3162879"/>
                  <a:gd name="connsiteX21" fmla="*/ 2129872 w 2223912"/>
                  <a:gd name="connsiteY21" fmla="*/ 2041735 h 3162879"/>
                  <a:gd name="connsiteX22" fmla="*/ 2186719 w 2223912"/>
                  <a:gd name="connsiteY22" fmla="*/ 2272526 h 3162879"/>
                  <a:gd name="connsiteX23" fmla="*/ 1865964 w 2223912"/>
                  <a:gd name="connsiteY23" fmla="*/ 2097980 h 3162879"/>
                  <a:gd name="connsiteX24" fmla="*/ 1864350 w 2223912"/>
                  <a:gd name="connsiteY24" fmla="*/ 2093963 h 3162879"/>
                  <a:gd name="connsiteX25" fmla="*/ 1823274 w 2223912"/>
                  <a:gd name="connsiteY25" fmla="*/ 2093283 h 3162879"/>
                  <a:gd name="connsiteX26" fmla="*/ 1808207 w 2223912"/>
                  <a:gd name="connsiteY26" fmla="*/ 2092063 h 3162879"/>
                  <a:gd name="connsiteX27" fmla="*/ 1111485 w 2223912"/>
                  <a:gd name="connsiteY27" fmla="*/ 2273280 h 3162879"/>
                  <a:gd name="connsiteX28" fmla="*/ 1096973 w 2223912"/>
                  <a:gd name="connsiteY28" fmla="*/ 2263781 h 3162879"/>
                  <a:gd name="connsiteX29" fmla="*/ 1093927 w 2223912"/>
                  <a:gd name="connsiteY29" fmla="*/ 2254599 h 3162879"/>
                  <a:gd name="connsiteX30" fmla="*/ 907488 w 2223912"/>
                  <a:gd name="connsiteY30" fmla="*/ 1881091 h 3162879"/>
                  <a:gd name="connsiteX31" fmla="*/ 906822 w 2223912"/>
                  <a:gd name="connsiteY31" fmla="*/ 1894541 h 3162879"/>
                  <a:gd name="connsiteX32" fmla="*/ 689582 w 2223912"/>
                  <a:gd name="connsiteY32" fmla="*/ 2210208 h 3162879"/>
                  <a:gd name="connsiteX33" fmla="*/ 683570 w 2223912"/>
                  <a:gd name="connsiteY33" fmla="*/ 2207188 h 3162879"/>
                  <a:gd name="connsiteX34" fmla="*/ 703397 w 2223912"/>
                  <a:gd name="connsiteY34" fmla="*/ 3003925 h 3162879"/>
                  <a:gd name="connsiteX35" fmla="*/ 703982 w 2223912"/>
                  <a:gd name="connsiteY35" fmla="*/ 3004135 h 3162879"/>
                  <a:gd name="connsiteX36" fmla="*/ 715770 w 2223912"/>
                  <a:gd name="connsiteY36" fmla="*/ 3127698 h 3162879"/>
                  <a:gd name="connsiteX37" fmla="*/ 539343 w 2223912"/>
                  <a:gd name="connsiteY37" fmla="*/ 3134933 h 3162879"/>
                  <a:gd name="connsiteX38" fmla="*/ 313959 w 2223912"/>
                  <a:gd name="connsiteY38" fmla="*/ 3062605 h 3162879"/>
                  <a:gd name="connsiteX39" fmla="*/ 556388 w 2223912"/>
                  <a:gd name="connsiteY39" fmla="*/ 2981581 h 3162879"/>
                  <a:gd name="connsiteX40" fmla="*/ 512443 w 2223912"/>
                  <a:gd name="connsiteY40" fmla="*/ 2252209 h 3162879"/>
                  <a:gd name="connsiteX41" fmla="*/ 505671 w 2223912"/>
                  <a:gd name="connsiteY41" fmla="*/ 2241604 h 3162879"/>
                  <a:gd name="connsiteX42" fmla="*/ 593202 w 2223912"/>
                  <a:gd name="connsiteY42" fmla="*/ 1682877 h 3162879"/>
                  <a:gd name="connsiteX43" fmla="*/ 638904 w 2223912"/>
                  <a:gd name="connsiteY43" fmla="*/ 1298245 h 3162879"/>
                  <a:gd name="connsiteX44" fmla="*/ 672670 w 2223912"/>
                  <a:gd name="connsiteY44" fmla="*/ 1189680 h 3162879"/>
                  <a:gd name="connsiteX45" fmla="*/ 691155 w 2223912"/>
                  <a:gd name="connsiteY45" fmla="*/ 933655 h 3162879"/>
                  <a:gd name="connsiteX46" fmla="*/ 557800 w 2223912"/>
                  <a:gd name="connsiteY46" fmla="*/ 1002243 h 3162879"/>
                  <a:gd name="connsiteX47" fmla="*/ 114302 w 2223912"/>
                  <a:gd name="connsiteY47" fmla="*/ 754689 h 3162879"/>
                  <a:gd name="connsiteX48" fmla="*/ 45451 w 2223912"/>
                  <a:gd name="connsiteY48" fmla="*/ 536351 h 3162879"/>
                  <a:gd name="connsiteX49" fmla="*/ 25537 w 2223912"/>
                  <a:gd name="connsiteY49" fmla="*/ 560405 h 3162879"/>
                  <a:gd name="connsiteX50" fmla="*/ 48518 w 2223912"/>
                  <a:gd name="connsiteY50" fmla="*/ 535123 h 3162879"/>
                  <a:gd name="connsiteX51" fmla="*/ 183199 w 2223912"/>
                  <a:gd name="connsiteY51" fmla="*/ 679401 h 3162879"/>
                  <a:gd name="connsiteX52" fmla="*/ 559758 w 2223912"/>
                  <a:gd name="connsiteY52" fmla="*/ 845739 h 3162879"/>
                  <a:gd name="connsiteX53" fmla="*/ 901280 w 2223912"/>
                  <a:gd name="connsiteY53" fmla="*/ 592826 h 3162879"/>
                  <a:gd name="connsiteX54" fmla="*/ 965643 w 2223912"/>
                  <a:gd name="connsiteY54" fmla="*/ 549818 h 3162879"/>
                  <a:gd name="connsiteX55" fmla="*/ 964332 w 2223912"/>
                  <a:gd name="connsiteY55" fmla="*/ 469521 h 3162879"/>
                  <a:gd name="connsiteX56" fmla="*/ 799948 w 2223912"/>
                  <a:gd name="connsiteY56" fmla="*/ 429480 h 3162879"/>
                  <a:gd name="connsiteX57" fmla="*/ 759951 w 2223912"/>
                  <a:gd name="connsiteY57" fmla="*/ 293921 h 3162879"/>
                  <a:gd name="connsiteX58" fmla="*/ 812691 w 2223912"/>
                  <a:gd name="connsiteY58" fmla="*/ 115767 h 3162879"/>
                  <a:gd name="connsiteX59" fmla="*/ 885449 w 2223912"/>
                  <a:gd name="connsiteY59" fmla="*/ 32945 h 3162879"/>
                  <a:gd name="connsiteX60" fmla="*/ 969485 w 2223912"/>
                  <a:gd name="connsiteY60" fmla="*/ 1033 h 3162879"/>
                  <a:gd name="connsiteX61" fmla="*/ 1094959 w 2223912"/>
                  <a:gd name="connsiteY61" fmla="*/ 30010 h 3162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2223912" h="3162879">
                    <a:moveTo>
                      <a:pt x="1094959" y="30010"/>
                    </a:moveTo>
                    <a:cubicBezTo>
                      <a:pt x="1210774" y="97119"/>
                      <a:pt x="1280853" y="264266"/>
                      <a:pt x="1154351" y="402237"/>
                    </a:cubicBezTo>
                    <a:lnTo>
                      <a:pt x="1145499" y="438995"/>
                    </a:lnTo>
                    <a:lnTo>
                      <a:pt x="1125835" y="555985"/>
                    </a:lnTo>
                    <a:cubicBezTo>
                      <a:pt x="1155125" y="585719"/>
                      <a:pt x="1185204" y="618345"/>
                      <a:pt x="1214804" y="652579"/>
                    </a:cubicBezTo>
                    <a:cubicBezTo>
                      <a:pt x="1334288" y="720818"/>
                      <a:pt x="1503553" y="946295"/>
                      <a:pt x="1543873" y="1032166"/>
                    </a:cubicBezTo>
                    <a:cubicBezTo>
                      <a:pt x="1596221" y="1104297"/>
                      <a:pt x="1660814" y="1386385"/>
                      <a:pt x="1704307" y="1471628"/>
                    </a:cubicBezTo>
                    <a:cubicBezTo>
                      <a:pt x="1886108" y="1680756"/>
                      <a:pt x="1555113" y="1785959"/>
                      <a:pt x="1574166" y="1530148"/>
                    </a:cubicBezTo>
                    <a:cubicBezTo>
                      <a:pt x="1605294" y="1423013"/>
                      <a:pt x="1503823" y="1342297"/>
                      <a:pt x="1415305" y="1072382"/>
                    </a:cubicBezTo>
                    <a:cubicBezTo>
                      <a:pt x="1387757" y="1015705"/>
                      <a:pt x="1287045" y="921606"/>
                      <a:pt x="1208431" y="834066"/>
                    </a:cubicBezTo>
                    <a:cubicBezTo>
                      <a:pt x="1172213" y="900694"/>
                      <a:pt x="1110821" y="1006209"/>
                      <a:pt x="1079952" y="1107247"/>
                    </a:cubicBezTo>
                    <a:cubicBezTo>
                      <a:pt x="1081452" y="1190812"/>
                      <a:pt x="1082951" y="1274378"/>
                      <a:pt x="1084451" y="1357943"/>
                    </a:cubicBezTo>
                    <a:lnTo>
                      <a:pt x="1092045" y="1351590"/>
                    </a:lnTo>
                    <a:cubicBezTo>
                      <a:pt x="1102138" y="1386036"/>
                      <a:pt x="1161562" y="1549421"/>
                      <a:pt x="1167620" y="1646326"/>
                    </a:cubicBezTo>
                    <a:lnTo>
                      <a:pt x="1166316" y="1646738"/>
                    </a:lnTo>
                    <a:cubicBezTo>
                      <a:pt x="1195084" y="1755081"/>
                      <a:pt x="1239778" y="1920743"/>
                      <a:pt x="1254879" y="2047103"/>
                    </a:cubicBezTo>
                    <a:cubicBezTo>
                      <a:pt x="1431649" y="2007663"/>
                      <a:pt x="1583728" y="2016991"/>
                      <a:pt x="1751459" y="1997130"/>
                    </a:cubicBezTo>
                    <a:cubicBezTo>
                      <a:pt x="1788913" y="1987149"/>
                      <a:pt x="1811727" y="1972485"/>
                      <a:pt x="1826707" y="1955945"/>
                    </a:cubicBezTo>
                    <a:lnTo>
                      <a:pt x="1827001" y="1957312"/>
                    </a:lnTo>
                    <a:cubicBezTo>
                      <a:pt x="1831993" y="1953809"/>
                      <a:pt x="1836547" y="1949669"/>
                      <a:pt x="1841090" y="1945393"/>
                    </a:cubicBezTo>
                    <a:cubicBezTo>
                      <a:pt x="1929113" y="1856032"/>
                      <a:pt x="1961137" y="1847847"/>
                      <a:pt x="2009266" y="1863905"/>
                    </a:cubicBezTo>
                    <a:cubicBezTo>
                      <a:pt x="2057397" y="1879960"/>
                      <a:pt x="2094961" y="1990177"/>
                      <a:pt x="2129872" y="2041735"/>
                    </a:cubicBezTo>
                    <a:cubicBezTo>
                      <a:pt x="2161407" y="2120685"/>
                      <a:pt x="2284816" y="2176591"/>
                      <a:pt x="2186719" y="2272526"/>
                    </a:cubicBezTo>
                    <a:cubicBezTo>
                      <a:pt x="2114315" y="2291645"/>
                      <a:pt x="2019889" y="2112564"/>
                      <a:pt x="1865964" y="2097980"/>
                    </a:cubicBezTo>
                    <a:lnTo>
                      <a:pt x="1864350" y="2093963"/>
                    </a:lnTo>
                    <a:cubicBezTo>
                      <a:pt x="1850921" y="2089240"/>
                      <a:pt x="1836828" y="2089459"/>
                      <a:pt x="1823274" y="2093283"/>
                    </a:cubicBezTo>
                    <a:cubicBezTo>
                      <a:pt x="1818322" y="2091628"/>
                      <a:pt x="1813272" y="2091676"/>
                      <a:pt x="1808207" y="2092063"/>
                    </a:cubicBezTo>
                    <a:cubicBezTo>
                      <a:pt x="1577218" y="2146913"/>
                      <a:pt x="1199560" y="2308823"/>
                      <a:pt x="1111485" y="2273280"/>
                    </a:cubicBezTo>
                    <a:cubicBezTo>
                      <a:pt x="1107207" y="2270814"/>
                      <a:pt x="1102346" y="2267630"/>
                      <a:pt x="1096973" y="2263781"/>
                    </a:cubicBezTo>
                    <a:lnTo>
                      <a:pt x="1093927" y="2254599"/>
                    </a:lnTo>
                    <a:cubicBezTo>
                      <a:pt x="1051575" y="2188021"/>
                      <a:pt x="976193" y="2018179"/>
                      <a:pt x="907488" y="1881091"/>
                    </a:cubicBezTo>
                    <a:cubicBezTo>
                      <a:pt x="907825" y="1885575"/>
                      <a:pt x="907403" y="1890045"/>
                      <a:pt x="906822" y="1894541"/>
                    </a:cubicBezTo>
                    <a:cubicBezTo>
                      <a:pt x="854397" y="2025707"/>
                      <a:pt x="760942" y="2103326"/>
                      <a:pt x="689582" y="2210208"/>
                    </a:cubicBezTo>
                    <a:lnTo>
                      <a:pt x="683570" y="2207188"/>
                    </a:lnTo>
                    <a:cubicBezTo>
                      <a:pt x="891663" y="2590063"/>
                      <a:pt x="688594" y="2735185"/>
                      <a:pt x="703397" y="3003925"/>
                    </a:cubicBezTo>
                    <a:cubicBezTo>
                      <a:pt x="703695" y="3003922"/>
                      <a:pt x="703869" y="3004034"/>
                      <a:pt x="703982" y="3004135"/>
                    </a:cubicBezTo>
                    <a:cubicBezTo>
                      <a:pt x="716721" y="3057557"/>
                      <a:pt x="740870" y="3074184"/>
                      <a:pt x="715770" y="3127698"/>
                    </a:cubicBezTo>
                    <a:cubicBezTo>
                      <a:pt x="673113" y="3190203"/>
                      <a:pt x="634881" y="3154256"/>
                      <a:pt x="539343" y="3134933"/>
                    </a:cubicBezTo>
                    <a:cubicBezTo>
                      <a:pt x="458370" y="3115025"/>
                      <a:pt x="319634" y="3134827"/>
                      <a:pt x="313959" y="3062605"/>
                    </a:cubicBezTo>
                    <a:cubicBezTo>
                      <a:pt x="326419" y="2990904"/>
                      <a:pt x="467025" y="3035225"/>
                      <a:pt x="556388" y="2981581"/>
                    </a:cubicBezTo>
                    <a:cubicBezTo>
                      <a:pt x="580350" y="2883666"/>
                      <a:pt x="515117" y="2415189"/>
                      <a:pt x="512443" y="2252209"/>
                    </a:cubicBezTo>
                    <a:cubicBezTo>
                      <a:pt x="509513" y="2249302"/>
                      <a:pt x="507597" y="2245583"/>
                      <a:pt x="505671" y="2241604"/>
                    </a:cubicBezTo>
                    <a:cubicBezTo>
                      <a:pt x="503534" y="2160358"/>
                      <a:pt x="559000" y="1819129"/>
                      <a:pt x="593202" y="1682877"/>
                    </a:cubicBezTo>
                    <a:cubicBezTo>
                      <a:pt x="578276" y="1489326"/>
                      <a:pt x="630721" y="1338736"/>
                      <a:pt x="638904" y="1298245"/>
                    </a:cubicBezTo>
                    <a:lnTo>
                      <a:pt x="672670" y="1189680"/>
                    </a:lnTo>
                    <a:lnTo>
                      <a:pt x="691155" y="933655"/>
                    </a:lnTo>
                    <a:cubicBezTo>
                      <a:pt x="645204" y="963773"/>
                      <a:pt x="598854" y="987592"/>
                      <a:pt x="557800" y="1002243"/>
                    </a:cubicBezTo>
                    <a:cubicBezTo>
                      <a:pt x="489655" y="1030191"/>
                      <a:pt x="264578" y="838287"/>
                      <a:pt x="114302" y="754689"/>
                    </a:cubicBezTo>
                    <a:cubicBezTo>
                      <a:pt x="-37553" y="660829"/>
                      <a:pt x="-13280" y="567711"/>
                      <a:pt x="45451" y="536351"/>
                    </a:cubicBezTo>
                    <a:cubicBezTo>
                      <a:pt x="37213" y="542858"/>
                      <a:pt x="30429" y="551031"/>
                      <a:pt x="25537" y="560405"/>
                    </a:cubicBezTo>
                    <a:cubicBezTo>
                      <a:pt x="31080" y="550224"/>
                      <a:pt x="38873" y="541500"/>
                      <a:pt x="48518" y="535123"/>
                    </a:cubicBezTo>
                    <a:cubicBezTo>
                      <a:pt x="106012" y="506153"/>
                      <a:pt x="193638" y="536099"/>
                      <a:pt x="183199" y="679401"/>
                    </a:cubicBezTo>
                    <a:cubicBezTo>
                      <a:pt x="308718" y="734847"/>
                      <a:pt x="460763" y="780119"/>
                      <a:pt x="559758" y="845739"/>
                    </a:cubicBezTo>
                    <a:cubicBezTo>
                      <a:pt x="637027" y="781206"/>
                      <a:pt x="820044" y="623620"/>
                      <a:pt x="901280" y="592826"/>
                    </a:cubicBezTo>
                    <a:lnTo>
                      <a:pt x="965643" y="549818"/>
                    </a:lnTo>
                    <a:lnTo>
                      <a:pt x="964332" y="469521"/>
                    </a:lnTo>
                    <a:lnTo>
                      <a:pt x="799948" y="429480"/>
                    </a:lnTo>
                    <a:lnTo>
                      <a:pt x="759951" y="293921"/>
                    </a:lnTo>
                    <a:cubicBezTo>
                      <a:pt x="868383" y="248958"/>
                      <a:pt x="772162" y="190532"/>
                      <a:pt x="812691" y="115767"/>
                    </a:cubicBezTo>
                    <a:cubicBezTo>
                      <a:pt x="833960" y="78729"/>
                      <a:pt x="858765" y="51595"/>
                      <a:pt x="885449" y="32945"/>
                    </a:cubicBezTo>
                    <a:cubicBezTo>
                      <a:pt x="912133" y="14295"/>
                      <a:pt x="940696" y="4131"/>
                      <a:pt x="969485" y="1033"/>
                    </a:cubicBezTo>
                    <a:cubicBezTo>
                      <a:pt x="1012667" y="-3614"/>
                      <a:pt x="1056354" y="7641"/>
                      <a:pt x="1094959" y="30010"/>
                    </a:cubicBezTo>
                    <a:close/>
                  </a:path>
                </a:pathLst>
              </a:custGeom>
              <a:solidFill>
                <a:srgbClr val="F2C5B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b="1" dirty="0"/>
              </a:p>
            </p:txBody>
          </p:sp>
          <p:sp>
            <p:nvSpPr>
              <p:cNvPr id="321" name="手繪多邊形 320"/>
              <p:cNvSpPr/>
              <p:nvPr userDrawn="1"/>
            </p:nvSpPr>
            <p:spPr>
              <a:xfrm rot="20127892">
                <a:off x="5622796" y="2977800"/>
                <a:ext cx="526138" cy="775470"/>
              </a:xfrm>
              <a:custGeom>
                <a:avLst/>
                <a:gdLst/>
                <a:ahLst/>
                <a:cxnLst/>
                <a:rect l="l" t="t" r="r" b="b"/>
                <a:pathLst>
                  <a:path w="526138" h="775470">
                    <a:moveTo>
                      <a:pt x="267247" y="30010"/>
                    </a:moveTo>
                    <a:cubicBezTo>
                      <a:pt x="383062" y="97119"/>
                      <a:pt x="453141" y="264266"/>
                      <a:pt x="326639" y="402237"/>
                    </a:cubicBezTo>
                    <a:lnTo>
                      <a:pt x="317787" y="438995"/>
                    </a:lnTo>
                    <a:lnTo>
                      <a:pt x="298123" y="555985"/>
                    </a:lnTo>
                    <a:cubicBezTo>
                      <a:pt x="327413" y="585719"/>
                      <a:pt x="357492" y="618345"/>
                      <a:pt x="387092" y="652579"/>
                    </a:cubicBezTo>
                    <a:cubicBezTo>
                      <a:pt x="430252" y="677229"/>
                      <a:pt x="479909" y="722395"/>
                      <a:pt x="526138" y="775470"/>
                    </a:cubicBezTo>
                    <a:lnTo>
                      <a:pt x="94854" y="578603"/>
                    </a:lnTo>
                    <a:lnTo>
                      <a:pt x="137931" y="549818"/>
                    </a:lnTo>
                    <a:lnTo>
                      <a:pt x="136620" y="469521"/>
                    </a:lnTo>
                    <a:lnTo>
                      <a:pt x="133248" y="468700"/>
                    </a:lnTo>
                    <a:lnTo>
                      <a:pt x="136337" y="463231"/>
                    </a:lnTo>
                    <a:cubicBezTo>
                      <a:pt x="201208" y="321115"/>
                      <a:pt x="155341" y="160966"/>
                      <a:pt x="33890" y="105527"/>
                    </a:cubicBezTo>
                    <a:cubicBezTo>
                      <a:pt x="22905" y="100513"/>
                      <a:pt x="11677" y="96527"/>
                      <a:pt x="0" y="94642"/>
                    </a:cubicBezTo>
                    <a:cubicBezTo>
                      <a:pt x="16712" y="67744"/>
                      <a:pt x="36637" y="47692"/>
                      <a:pt x="57737" y="32945"/>
                    </a:cubicBezTo>
                    <a:cubicBezTo>
                      <a:pt x="84421" y="14295"/>
                      <a:pt x="112984" y="4131"/>
                      <a:pt x="141773" y="1033"/>
                    </a:cubicBezTo>
                    <a:cubicBezTo>
                      <a:pt x="184955" y="-3614"/>
                      <a:pt x="228642" y="7641"/>
                      <a:pt x="267247" y="30010"/>
                    </a:cubicBezTo>
                    <a:close/>
                  </a:path>
                </a:pathLst>
              </a:custGeom>
              <a:solidFill>
                <a:srgbClr val="DD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b="1" dirty="0"/>
              </a:p>
            </p:txBody>
          </p:sp>
          <p:sp>
            <p:nvSpPr>
              <p:cNvPr id="322" name="手繪多邊形 321"/>
              <p:cNvSpPr/>
              <p:nvPr userDrawn="1"/>
            </p:nvSpPr>
            <p:spPr>
              <a:xfrm rot="4577591">
                <a:off x="6391565" y="5819138"/>
                <a:ext cx="172562" cy="411047"/>
              </a:xfrm>
              <a:custGeom>
                <a:avLst/>
                <a:gdLst>
                  <a:gd name="connsiteX0" fmla="*/ 20747 w 338089"/>
                  <a:gd name="connsiteY0" fmla="*/ 105878 h 854339"/>
                  <a:gd name="connsiteX1" fmla="*/ 238901 w 338089"/>
                  <a:gd name="connsiteY1" fmla="*/ 5081 h 854339"/>
                  <a:gd name="connsiteX2" fmla="*/ 334674 w 338089"/>
                  <a:gd name="connsiteY2" fmla="*/ 353346 h 854339"/>
                  <a:gd name="connsiteX3" fmla="*/ 225747 w 338089"/>
                  <a:gd name="connsiteY3" fmla="*/ 854303 h 854339"/>
                  <a:gd name="connsiteX4" fmla="*/ 12459 w 338089"/>
                  <a:gd name="connsiteY4" fmla="*/ 403154 h 854339"/>
                  <a:gd name="connsiteX5" fmla="*/ 20747 w 338089"/>
                  <a:gd name="connsiteY5" fmla="*/ 105878 h 854339"/>
                  <a:gd name="connsiteX0" fmla="*/ 20747 w 338089"/>
                  <a:gd name="connsiteY0" fmla="*/ 105878 h 854315"/>
                  <a:gd name="connsiteX1" fmla="*/ 238901 w 338089"/>
                  <a:gd name="connsiteY1" fmla="*/ 5081 h 854315"/>
                  <a:gd name="connsiteX2" fmla="*/ 334674 w 338089"/>
                  <a:gd name="connsiteY2" fmla="*/ 353346 h 854315"/>
                  <a:gd name="connsiteX3" fmla="*/ 225747 w 338089"/>
                  <a:gd name="connsiteY3" fmla="*/ 854303 h 854315"/>
                  <a:gd name="connsiteX4" fmla="*/ 12459 w 338089"/>
                  <a:gd name="connsiteY4" fmla="*/ 403154 h 854315"/>
                  <a:gd name="connsiteX5" fmla="*/ 20747 w 338089"/>
                  <a:gd name="connsiteY5" fmla="*/ 105878 h 854315"/>
                  <a:gd name="connsiteX0" fmla="*/ 20747 w 330184"/>
                  <a:gd name="connsiteY0" fmla="*/ 105878 h 854315"/>
                  <a:gd name="connsiteX1" fmla="*/ 238901 w 330184"/>
                  <a:gd name="connsiteY1" fmla="*/ 5081 h 854315"/>
                  <a:gd name="connsiteX2" fmla="*/ 318779 w 330184"/>
                  <a:gd name="connsiteY2" fmla="*/ 398012 h 854315"/>
                  <a:gd name="connsiteX3" fmla="*/ 225747 w 330184"/>
                  <a:gd name="connsiteY3" fmla="*/ 854303 h 854315"/>
                  <a:gd name="connsiteX4" fmla="*/ 12459 w 330184"/>
                  <a:gd name="connsiteY4" fmla="*/ 403154 h 854315"/>
                  <a:gd name="connsiteX5" fmla="*/ 20747 w 330184"/>
                  <a:gd name="connsiteY5" fmla="*/ 105878 h 854315"/>
                  <a:gd name="connsiteX0" fmla="*/ 20747 w 330184"/>
                  <a:gd name="connsiteY0" fmla="*/ 105878 h 854315"/>
                  <a:gd name="connsiteX1" fmla="*/ 238901 w 330184"/>
                  <a:gd name="connsiteY1" fmla="*/ 5081 h 854315"/>
                  <a:gd name="connsiteX2" fmla="*/ 318779 w 330184"/>
                  <a:gd name="connsiteY2" fmla="*/ 398012 h 854315"/>
                  <a:gd name="connsiteX3" fmla="*/ 225747 w 330184"/>
                  <a:gd name="connsiteY3" fmla="*/ 854303 h 854315"/>
                  <a:gd name="connsiteX4" fmla="*/ 12459 w 330184"/>
                  <a:gd name="connsiteY4" fmla="*/ 403154 h 854315"/>
                  <a:gd name="connsiteX5" fmla="*/ 20747 w 330184"/>
                  <a:gd name="connsiteY5" fmla="*/ 105878 h 854315"/>
                  <a:gd name="connsiteX0" fmla="*/ 20747 w 334880"/>
                  <a:gd name="connsiteY0" fmla="*/ 105878 h 854315"/>
                  <a:gd name="connsiteX1" fmla="*/ 238901 w 334880"/>
                  <a:gd name="connsiteY1" fmla="*/ 5081 h 854315"/>
                  <a:gd name="connsiteX2" fmla="*/ 318779 w 334880"/>
                  <a:gd name="connsiteY2" fmla="*/ 398012 h 854315"/>
                  <a:gd name="connsiteX3" fmla="*/ 225747 w 334880"/>
                  <a:gd name="connsiteY3" fmla="*/ 854303 h 854315"/>
                  <a:gd name="connsiteX4" fmla="*/ 12459 w 334880"/>
                  <a:gd name="connsiteY4" fmla="*/ 403154 h 854315"/>
                  <a:gd name="connsiteX5" fmla="*/ 20747 w 334880"/>
                  <a:gd name="connsiteY5" fmla="*/ 105878 h 854315"/>
                  <a:gd name="connsiteX0" fmla="*/ 20747 w 329845"/>
                  <a:gd name="connsiteY0" fmla="*/ 144585 h 893022"/>
                  <a:gd name="connsiteX1" fmla="*/ 219601 w 329845"/>
                  <a:gd name="connsiteY1" fmla="*/ 3706 h 893022"/>
                  <a:gd name="connsiteX2" fmla="*/ 318779 w 329845"/>
                  <a:gd name="connsiteY2" fmla="*/ 436719 h 893022"/>
                  <a:gd name="connsiteX3" fmla="*/ 225747 w 329845"/>
                  <a:gd name="connsiteY3" fmla="*/ 893010 h 893022"/>
                  <a:gd name="connsiteX4" fmla="*/ 12459 w 329845"/>
                  <a:gd name="connsiteY4" fmla="*/ 441861 h 893022"/>
                  <a:gd name="connsiteX5" fmla="*/ 20747 w 329845"/>
                  <a:gd name="connsiteY5" fmla="*/ 144585 h 893022"/>
                  <a:gd name="connsiteX0" fmla="*/ 20747 w 335138"/>
                  <a:gd name="connsiteY0" fmla="*/ 144585 h 893022"/>
                  <a:gd name="connsiteX1" fmla="*/ 219601 w 335138"/>
                  <a:gd name="connsiteY1" fmla="*/ 3706 h 893022"/>
                  <a:gd name="connsiteX2" fmla="*/ 318779 w 335138"/>
                  <a:gd name="connsiteY2" fmla="*/ 436719 h 893022"/>
                  <a:gd name="connsiteX3" fmla="*/ 225747 w 335138"/>
                  <a:gd name="connsiteY3" fmla="*/ 893010 h 893022"/>
                  <a:gd name="connsiteX4" fmla="*/ 12459 w 335138"/>
                  <a:gd name="connsiteY4" fmla="*/ 441861 h 893022"/>
                  <a:gd name="connsiteX5" fmla="*/ 20747 w 335138"/>
                  <a:gd name="connsiteY5" fmla="*/ 144585 h 893022"/>
                  <a:gd name="connsiteX0" fmla="*/ 20843 w 335074"/>
                  <a:gd name="connsiteY0" fmla="*/ 171497 h 892439"/>
                  <a:gd name="connsiteX1" fmla="*/ 219539 w 335074"/>
                  <a:gd name="connsiteY1" fmla="*/ 3123 h 892439"/>
                  <a:gd name="connsiteX2" fmla="*/ 318717 w 335074"/>
                  <a:gd name="connsiteY2" fmla="*/ 436136 h 892439"/>
                  <a:gd name="connsiteX3" fmla="*/ 225685 w 335074"/>
                  <a:gd name="connsiteY3" fmla="*/ 892427 h 892439"/>
                  <a:gd name="connsiteX4" fmla="*/ 12397 w 335074"/>
                  <a:gd name="connsiteY4" fmla="*/ 441278 h 892439"/>
                  <a:gd name="connsiteX5" fmla="*/ 20843 w 335074"/>
                  <a:gd name="connsiteY5" fmla="*/ 171497 h 892439"/>
                  <a:gd name="connsiteX0" fmla="*/ 16511 w 330744"/>
                  <a:gd name="connsiteY0" fmla="*/ 171497 h 892439"/>
                  <a:gd name="connsiteX1" fmla="*/ 215207 w 330744"/>
                  <a:gd name="connsiteY1" fmla="*/ 3123 h 892439"/>
                  <a:gd name="connsiteX2" fmla="*/ 314385 w 330744"/>
                  <a:gd name="connsiteY2" fmla="*/ 436136 h 892439"/>
                  <a:gd name="connsiteX3" fmla="*/ 221353 w 330744"/>
                  <a:gd name="connsiteY3" fmla="*/ 892427 h 892439"/>
                  <a:gd name="connsiteX4" fmla="*/ 8065 w 330744"/>
                  <a:gd name="connsiteY4" fmla="*/ 441278 h 892439"/>
                  <a:gd name="connsiteX5" fmla="*/ 16511 w 330744"/>
                  <a:gd name="connsiteY5" fmla="*/ 171497 h 892439"/>
                  <a:gd name="connsiteX0" fmla="*/ 16511 w 337610"/>
                  <a:gd name="connsiteY0" fmla="*/ 88818 h 809760"/>
                  <a:gd name="connsiteX1" fmla="*/ 228641 w 337610"/>
                  <a:gd name="connsiteY1" fmla="*/ 6087 h 809760"/>
                  <a:gd name="connsiteX2" fmla="*/ 314385 w 337610"/>
                  <a:gd name="connsiteY2" fmla="*/ 353457 h 809760"/>
                  <a:gd name="connsiteX3" fmla="*/ 221353 w 337610"/>
                  <a:gd name="connsiteY3" fmla="*/ 809748 h 809760"/>
                  <a:gd name="connsiteX4" fmla="*/ 8065 w 337610"/>
                  <a:gd name="connsiteY4" fmla="*/ 358599 h 809760"/>
                  <a:gd name="connsiteX5" fmla="*/ 16511 w 337610"/>
                  <a:gd name="connsiteY5" fmla="*/ 88818 h 809760"/>
                  <a:gd name="connsiteX0" fmla="*/ 16511 w 325451"/>
                  <a:gd name="connsiteY0" fmla="*/ 88818 h 809760"/>
                  <a:gd name="connsiteX1" fmla="*/ 228641 w 325451"/>
                  <a:gd name="connsiteY1" fmla="*/ 6087 h 809760"/>
                  <a:gd name="connsiteX2" fmla="*/ 314385 w 325451"/>
                  <a:gd name="connsiteY2" fmla="*/ 353457 h 809760"/>
                  <a:gd name="connsiteX3" fmla="*/ 221353 w 325451"/>
                  <a:gd name="connsiteY3" fmla="*/ 809748 h 809760"/>
                  <a:gd name="connsiteX4" fmla="*/ 8065 w 325451"/>
                  <a:gd name="connsiteY4" fmla="*/ 358599 h 809760"/>
                  <a:gd name="connsiteX5" fmla="*/ 16511 w 325451"/>
                  <a:gd name="connsiteY5" fmla="*/ 88818 h 809760"/>
                  <a:gd name="connsiteX0" fmla="*/ 16511 w 335489"/>
                  <a:gd name="connsiteY0" fmla="*/ 88818 h 782107"/>
                  <a:gd name="connsiteX1" fmla="*/ 228641 w 335489"/>
                  <a:gd name="connsiteY1" fmla="*/ 6087 h 782107"/>
                  <a:gd name="connsiteX2" fmla="*/ 314385 w 335489"/>
                  <a:gd name="connsiteY2" fmla="*/ 353457 h 782107"/>
                  <a:gd name="connsiteX3" fmla="*/ 248689 w 335489"/>
                  <a:gd name="connsiteY3" fmla="*/ 782094 h 782107"/>
                  <a:gd name="connsiteX4" fmla="*/ 8065 w 335489"/>
                  <a:gd name="connsiteY4" fmla="*/ 358599 h 782107"/>
                  <a:gd name="connsiteX5" fmla="*/ 16511 w 335489"/>
                  <a:gd name="connsiteY5" fmla="*/ 88818 h 782107"/>
                  <a:gd name="connsiteX0" fmla="*/ 16511 w 328836"/>
                  <a:gd name="connsiteY0" fmla="*/ 88818 h 782109"/>
                  <a:gd name="connsiteX1" fmla="*/ 228641 w 328836"/>
                  <a:gd name="connsiteY1" fmla="*/ 6087 h 782109"/>
                  <a:gd name="connsiteX2" fmla="*/ 301429 w 328836"/>
                  <a:gd name="connsiteY2" fmla="*/ 350299 h 782109"/>
                  <a:gd name="connsiteX3" fmla="*/ 248689 w 328836"/>
                  <a:gd name="connsiteY3" fmla="*/ 782094 h 782109"/>
                  <a:gd name="connsiteX4" fmla="*/ 8065 w 328836"/>
                  <a:gd name="connsiteY4" fmla="*/ 358599 h 782109"/>
                  <a:gd name="connsiteX5" fmla="*/ 16511 w 328836"/>
                  <a:gd name="connsiteY5" fmla="*/ 88818 h 782109"/>
                  <a:gd name="connsiteX0" fmla="*/ 16511 w 328836"/>
                  <a:gd name="connsiteY0" fmla="*/ 88818 h 782107"/>
                  <a:gd name="connsiteX1" fmla="*/ 228641 w 328836"/>
                  <a:gd name="connsiteY1" fmla="*/ 6087 h 782107"/>
                  <a:gd name="connsiteX2" fmla="*/ 301429 w 328836"/>
                  <a:gd name="connsiteY2" fmla="*/ 350299 h 782107"/>
                  <a:gd name="connsiteX3" fmla="*/ 248689 w 328836"/>
                  <a:gd name="connsiteY3" fmla="*/ 782094 h 782107"/>
                  <a:gd name="connsiteX4" fmla="*/ 8065 w 328836"/>
                  <a:gd name="connsiteY4" fmla="*/ 358599 h 782107"/>
                  <a:gd name="connsiteX5" fmla="*/ 16511 w 328836"/>
                  <a:gd name="connsiteY5" fmla="*/ 88818 h 782107"/>
                  <a:gd name="connsiteX0" fmla="*/ 16511 w 322257"/>
                  <a:gd name="connsiteY0" fmla="*/ 88818 h 782109"/>
                  <a:gd name="connsiteX1" fmla="*/ 228641 w 322257"/>
                  <a:gd name="connsiteY1" fmla="*/ 6087 h 782109"/>
                  <a:gd name="connsiteX2" fmla="*/ 301429 w 322257"/>
                  <a:gd name="connsiteY2" fmla="*/ 350299 h 782109"/>
                  <a:gd name="connsiteX3" fmla="*/ 248689 w 322257"/>
                  <a:gd name="connsiteY3" fmla="*/ 782094 h 782109"/>
                  <a:gd name="connsiteX4" fmla="*/ 8065 w 322257"/>
                  <a:gd name="connsiteY4" fmla="*/ 358599 h 782109"/>
                  <a:gd name="connsiteX5" fmla="*/ 16511 w 322257"/>
                  <a:gd name="connsiteY5" fmla="*/ 88818 h 782109"/>
                  <a:gd name="connsiteX0" fmla="*/ 16511 w 321660"/>
                  <a:gd name="connsiteY0" fmla="*/ 63200 h 756489"/>
                  <a:gd name="connsiteX1" fmla="*/ 227459 w 321660"/>
                  <a:gd name="connsiteY1" fmla="*/ 8724 h 756489"/>
                  <a:gd name="connsiteX2" fmla="*/ 301429 w 321660"/>
                  <a:gd name="connsiteY2" fmla="*/ 324681 h 756489"/>
                  <a:gd name="connsiteX3" fmla="*/ 248689 w 321660"/>
                  <a:gd name="connsiteY3" fmla="*/ 756476 h 756489"/>
                  <a:gd name="connsiteX4" fmla="*/ 8065 w 321660"/>
                  <a:gd name="connsiteY4" fmla="*/ 332981 h 756489"/>
                  <a:gd name="connsiteX5" fmla="*/ 16511 w 321660"/>
                  <a:gd name="connsiteY5" fmla="*/ 63200 h 756489"/>
                  <a:gd name="connsiteX0" fmla="*/ 16511 w 320897"/>
                  <a:gd name="connsiteY0" fmla="*/ 63200 h 756491"/>
                  <a:gd name="connsiteX1" fmla="*/ 227459 w 320897"/>
                  <a:gd name="connsiteY1" fmla="*/ 8724 h 756491"/>
                  <a:gd name="connsiteX2" fmla="*/ 301429 w 320897"/>
                  <a:gd name="connsiteY2" fmla="*/ 324681 h 756491"/>
                  <a:gd name="connsiteX3" fmla="*/ 248689 w 320897"/>
                  <a:gd name="connsiteY3" fmla="*/ 756476 h 756491"/>
                  <a:gd name="connsiteX4" fmla="*/ 8065 w 320897"/>
                  <a:gd name="connsiteY4" fmla="*/ 332981 h 756491"/>
                  <a:gd name="connsiteX5" fmla="*/ 16511 w 320897"/>
                  <a:gd name="connsiteY5" fmla="*/ 63200 h 756491"/>
                  <a:gd name="connsiteX0" fmla="*/ 10615 w 323020"/>
                  <a:gd name="connsiteY0" fmla="*/ 71571 h 755399"/>
                  <a:gd name="connsiteX1" fmla="*/ 229582 w 323020"/>
                  <a:gd name="connsiteY1" fmla="*/ 7634 h 755399"/>
                  <a:gd name="connsiteX2" fmla="*/ 303552 w 323020"/>
                  <a:gd name="connsiteY2" fmla="*/ 323591 h 755399"/>
                  <a:gd name="connsiteX3" fmla="*/ 250812 w 323020"/>
                  <a:gd name="connsiteY3" fmla="*/ 755386 h 755399"/>
                  <a:gd name="connsiteX4" fmla="*/ 10188 w 323020"/>
                  <a:gd name="connsiteY4" fmla="*/ 331891 h 755399"/>
                  <a:gd name="connsiteX5" fmla="*/ 10615 w 323020"/>
                  <a:gd name="connsiteY5" fmla="*/ 71571 h 755399"/>
                  <a:gd name="connsiteX0" fmla="*/ 4723 w 317128"/>
                  <a:gd name="connsiteY0" fmla="*/ 71571 h 755401"/>
                  <a:gd name="connsiteX1" fmla="*/ 223690 w 317128"/>
                  <a:gd name="connsiteY1" fmla="*/ 7634 h 755401"/>
                  <a:gd name="connsiteX2" fmla="*/ 297660 w 317128"/>
                  <a:gd name="connsiteY2" fmla="*/ 323591 h 755401"/>
                  <a:gd name="connsiteX3" fmla="*/ 244920 w 317128"/>
                  <a:gd name="connsiteY3" fmla="*/ 755386 h 755401"/>
                  <a:gd name="connsiteX4" fmla="*/ 4296 w 317128"/>
                  <a:gd name="connsiteY4" fmla="*/ 331891 h 755401"/>
                  <a:gd name="connsiteX5" fmla="*/ 4723 w 317128"/>
                  <a:gd name="connsiteY5" fmla="*/ 71571 h 755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7128" h="755401">
                    <a:moveTo>
                      <a:pt x="4723" y="71571"/>
                    </a:moveTo>
                    <a:cubicBezTo>
                      <a:pt x="96753" y="30133"/>
                      <a:pt x="118428" y="-19198"/>
                      <a:pt x="223690" y="7634"/>
                    </a:cubicBezTo>
                    <a:cubicBezTo>
                      <a:pt x="351241" y="63051"/>
                      <a:pt x="299555" y="144471"/>
                      <a:pt x="297660" y="323591"/>
                    </a:cubicBezTo>
                    <a:cubicBezTo>
                      <a:pt x="289683" y="476622"/>
                      <a:pt x="373326" y="720208"/>
                      <a:pt x="244920" y="755386"/>
                    </a:cubicBezTo>
                    <a:cubicBezTo>
                      <a:pt x="107136" y="757719"/>
                      <a:pt x="144715" y="471960"/>
                      <a:pt x="4296" y="331891"/>
                    </a:cubicBezTo>
                    <a:cubicBezTo>
                      <a:pt x="-1555" y="303899"/>
                      <a:pt x="-1446" y="81758"/>
                      <a:pt x="4723" y="7157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b="1" dirty="0"/>
              </a:p>
            </p:txBody>
          </p:sp>
          <p:sp>
            <p:nvSpPr>
              <p:cNvPr id="323" name="手繪多邊形 322"/>
              <p:cNvSpPr/>
              <p:nvPr userDrawn="1"/>
            </p:nvSpPr>
            <p:spPr>
              <a:xfrm rot="19955796">
                <a:off x="5500927" y="3030755"/>
                <a:ext cx="449785" cy="430108"/>
              </a:xfrm>
              <a:custGeom>
                <a:avLst/>
                <a:gdLst>
                  <a:gd name="connsiteX0" fmla="*/ 286205 w 402482"/>
                  <a:gd name="connsiteY0" fmla="*/ 35512 h 496458"/>
                  <a:gd name="connsiteX1" fmla="*/ 326897 w 402482"/>
                  <a:gd name="connsiteY1" fmla="*/ 410244 h 496458"/>
                  <a:gd name="connsiteX2" fmla="*/ 179626 w 402482"/>
                  <a:gd name="connsiteY2" fmla="*/ 496458 h 496458"/>
                  <a:gd name="connsiteX3" fmla="*/ 292717 w 402482"/>
                  <a:gd name="connsiteY3" fmla="*/ 278313 h 496458"/>
                  <a:gd name="connsiteX4" fmla="*/ 0 w 402482"/>
                  <a:gd name="connsiteY4" fmla="*/ 107036 h 496458"/>
                  <a:gd name="connsiteX5" fmla="*/ 76811 w 402482"/>
                  <a:gd name="connsiteY5" fmla="*/ 27959 h 496458"/>
                  <a:gd name="connsiteX6" fmla="*/ 162339 w 402482"/>
                  <a:gd name="connsiteY6" fmla="*/ 292 h 496458"/>
                  <a:gd name="connsiteX7" fmla="*/ 286205 w 402482"/>
                  <a:gd name="connsiteY7" fmla="*/ 35512 h 496458"/>
                  <a:gd name="connsiteX0" fmla="*/ 319096 w 435373"/>
                  <a:gd name="connsiteY0" fmla="*/ 35512 h 496458"/>
                  <a:gd name="connsiteX1" fmla="*/ 359788 w 435373"/>
                  <a:gd name="connsiteY1" fmla="*/ 410244 h 496458"/>
                  <a:gd name="connsiteX2" fmla="*/ 212517 w 435373"/>
                  <a:gd name="connsiteY2" fmla="*/ 496458 h 496458"/>
                  <a:gd name="connsiteX3" fmla="*/ 325608 w 435373"/>
                  <a:gd name="connsiteY3" fmla="*/ 278313 h 496458"/>
                  <a:gd name="connsiteX4" fmla="*/ 0 w 435373"/>
                  <a:gd name="connsiteY4" fmla="*/ 103810 h 496458"/>
                  <a:gd name="connsiteX5" fmla="*/ 109702 w 435373"/>
                  <a:gd name="connsiteY5" fmla="*/ 27959 h 496458"/>
                  <a:gd name="connsiteX6" fmla="*/ 195230 w 435373"/>
                  <a:gd name="connsiteY6" fmla="*/ 292 h 496458"/>
                  <a:gd name="connsiteX7" fmla="*/ 319096 w 435373"/>
                  <a:gd name="connsiteY7" fmla="*/ 35512 h 496458"/>
                  <a:gd name="connsiteX0" fmla="*/ 319096 w 435373"/>
                  <a:gd name="connsiteY0" fmla="*/ 35512 h 496458"/>
                  <a:gd name="connsiteX1" fmla="*/ 359788 w 435373"/>
                  <a:gd name="connsiteY1" fmla="*/ 410244 h 496458"/>
                  <a:gd name="connsiteX2" fmla="*/ 212517 w 435373"/>
                  <a:gd name="connsiteY2" fmla="*/ 496458 h 496458"/>
                  <a:gd name="connsiteX3" fmla="*/ 325608 w 435373"/>
                  <a:gd name="connsiteY3" fmla="*/ 278313 h 496458"/>
                  <a:gd name="connsiteX4" fmla="*/ 0 w 435373"/>
                  <a:gd name="connsiteY4" fmla="*/ 103810 h 496458"/>
                  <a:gd name="connsiteX5" fmla="*/ 109702 w 435373"/>
                  <a:gd name="connsiteY5" fmla="*/ 27959 h 496458"/>
                  <a:gd name="connsiteX6" fmla="*/ 195230 w 435373"/>
                  <a:gd name="connsiteY6" fmla="*/ 292 h 496458"/>
                  <a:gd name="connsiteX7" fmla="*/ 319096 w 435373"/>
                  <a:gd name="connsiteY7" fmla="*/ 35512 h 496458"/>
                  <a:gd name="connsiteX0" fmla="*/ 321069 w 437346"/>
                  <a:gd name="connsiteY0" fmla="*/ 35512 h 496458"/>
                  <a:gd name="connsiteX1" fmla="*/ 361761 w 437346"/>
                  <a:gd name="connsiteY1" fmla="*/ 410244 h 496458"/>
                  <a:gd name="connsiteX2" fmla="*/ 214490 w 437346"/>
                  <a:gd name="connsiteY2" fmla="*/ 496458 h 496458"/>
                  <a:gd name="connsiteX3" fmla="*/ 327581 w 437346"/>
                  <a:gd name="connsiteY3" fmla="*/ 278313 h 496458"/>
                  <a:gd name="connsiteX4" fmla="*/ 1973 w 437346"/>
                  <a:gd name="connsiteY4" fmla="*/ 103810 h 496458"/>
                  <a:gd name="connsiteX5" fmla="*/ 197203 w 437346"/>
                  <a:gd name="connsiteY5" fmla="*/ 292 h 496458"/>
                  <a:gd name="connsiteX6" fmla="*/ 321069 w 437346"/>
                  <a:gd name="connsiteY6" fmla="*/ 35512 h 496458"/>
                  <a:gd name="connsiteX0" fmla="*/ 319096 w 435373"/>
                  <a:gd name="connsiteY0" fmla="*/ 35512 h 496458"/>
                  <a:gd name="connsiteX1" fmla="*/ 359788 w 435373"/>
                  <a:gd name="connsiteY1" fmla="*/ 410244 h 496458"/>
                  <a:gd name="connsiteX2" fmla="*/ 212517 w 435373"/>
                  <a:gd name="connsiteY2" fmla="*/ 496458 h 496458"/>
                  <a:gd name="connsiteX3" fmla="*/ 325608 w 435373"/>
                  <a:gd name="connsiteY3" fmla="*/ 278313 h 496458"/>
                  <a:gd name="connsiteX4" fmla="*/ 0 w 435373"/>
                  <a:gd name="connsiteY4" fmla="*/ 103810 h 496458"/>
                  <a:gd name="connsiteX5" fmla="*/ 195230 w 435373"/>
                  <a:gd name="connsiteY5" fmla="*/ 292 h 496458"/>
                  <a:gd name="connsiteX6" fmla="*/ 319096 w 435373"/>
                  <a:gd name="connsiteY6" fmla="*/ 35512 h 496458"/>
                  <a:gd name="connsiteX0" fmla="*/ 319096 w 435373"/>
                  <a:gd name="connsiteY0" fmla="*/ 35512 h 496458"/>
                  <a:gd name="connsiteX1" fmla="*/ 359788 w 435373"/>
                  <a:gd name="connsiteY1" fmla="*/ 410244 h 496458"/>
                  <a:gd name="connsiteX2" fmla="*/ 212517 w 435373"/>
                  <a:gd name="connsiteY2" fmla="*/ 496458 h 496458"/>
                  <a:gd name="connsiteX3" fmla="*/ 295543 w 435373"/>
                  <a:gd name="connsiteY3" fmla="*/ 269639 h 496458"/>
                  <a:gd name="connsiteX4" fmla="*/ 0 w 435373"/>
                  <a:gd name="connsiteY4" fmla="*/ 103810 h 496458"/>
                  <a:gd name="connsiteX5" fmla="*/ 195230 w 435373"/>
                  <a:gd name="connsiteY5" fmla="*/ 292 h 496458"/>
                  <a:gd name="connsiteX6" fmla="*/ 319096 w 435373"/>
                  <a:gd name="connsiteY6" fmla="*/ 35512 h 496458"/>
                  <a:gd name="connsiteX0" fmla="*/ 319096 w 435373"/>
                  <a:gd name="connsiteY0" fmla="*/ 35512 h 496458"/>
                  <a:gd name="connsiteX1" fmla="*/ 359788 w 435373"/>
                  <a:gd name="connsiteY1" fmla="*/ 410244 h 496458"/>
                  <a:gd name="connsiteX2" fmla="*/ 212517 w 435373"/>
                  <a:gd name="connsiteY2" fmla="*/ 496458 h 496458"/>
                  <a:gd name="connsiteX3" fmla="*/ 295543 w 435373"/>
                  <a:gd name="connsiteY3" fmla="*/ 269639 h 496458"/>
                  <a:gd name="connsiteX4" fmla="*/ 0 w 435373"/>
                  <a:gd name="connsiteY4" fmla="*/ 103810 h 496458"/>
                  <a:gd name="connsiteX5" fmla="*/ 195230 w 435373"/>
                  <a:gd name="connsiteY5" fmla="*/ 292 h 496458"/>
                  <a:gd name="connsiteX6" fmla="*/ 319096 w 435373"/>
                  <a:gd name="connsiteY6" fmla="*/ 35512 h 496458"/>
                  <a:gd name="connsiteX0" fmla="*/ 325397 w 441674"/>
                  <a:gd name="connsiteY0" fmla="*/ 35512 h 496458"/>
                  <a:gd name="connsiteX1" fmla="*/ 366089 w 441674"/>
                  <a:gd name="connsiteY1" fmla="*/ 410244 h 496458"/>
                  <a:gd name="connsiteX2" fmla="*/ 218818 w 441674"/>
                  <a:gd name="connsiteY2" fmla="*/ 496458 h 496458"/>
                  <a:gd name="connsiteX3" fmla="*/ 301844 w 441674"/>
                  <a:gd name="connsiteY3" fmla="*/ 269639 h 496458"/>
                  <a:gd name="connsiteX4" fmla="*/ 6301 w 441674"/>
                  <a:gd name="connsiteY4" fmla="*/ 103810 h 496458"/>
                  <a:gd name="connsiteX5" fmla="*/ 201531 w 441674"/>
                  <a:gd name="connsiteY5" fmla="*/ 292 h 496458"/>
                  <a:gd name="connsiteX6" fmla="*/ 325397 w 441674"/>
                  <a:gd name="connsiteY6" fmla="*/ 35512 h 496458"/>
                  <a:gd name="connsiteX0" fmla="*/ 326054 w 442331"/>
                  <a:gd name="connsiteY0" fmla="*/ 35512 h 496458"/>
                  <a:gd name="connsiteX1" fmla="*/ 366746 w 442331"/>
                  <a:gd name="connsiteY1" fmla="*/ 410244 h 496458"/>
                  <a:gd name="connsiteX2" fmla="*/ 219475 w 442331"/>
                  <a:gd name="connsiteY2" fmla="*/ 496458 h 496458"/>
                  <a:gd name="connsiteX3" fmla="*/ 276571 w 442331"/>
                  <a:gd name="connsiteY3" fmla="*/ 259653 h 496458"/>
                  <a:gd name="connsiteX4" fmla="*/ 6958 w 442331"/>
                  <a:gd name="connsiteY4" fmla="*/ 103810 h 496458"/>
                  <a:gd name="connsiteX5" fmla="*/ 202188 w 442331"/>
                  <a:gd name="connsiteY5" fmla="*/ 292 h 496458"/>
                  <a:gd name="connsiteX6" fmla="*/ 326054 w 442331"/>
                  <a:gd name="connsiteY6" fmla="*/ 35512 h 496458"/>
                  <a:gd name="connsiteX0" fmla="*/ 324098 w 440375"/>
                  <a:gd name="connsiteY0" fmla="*/ 35512 h 496458"/>
                  <a:gd name="connsiteX1" fmla="*/ 364790 w 440375"/>
                  <a:gd name="connsiteY1" fmla="*/ 410244 h 496458"/>
                  <a:gd name="connsiteX2" fmla="*/ 217519 w 440375"/>
                  <a:gd name="connsiteY2" fmla="*/ 496458 h 496458"/>
                  <a:gd name="connsiteX3" fmla="*/ 274615 w 440375"/>
                  <a:gd name="connsiteY3" fmla="*/ 259653 h 496458"/>
                  <a:gd name="connsiteX4" fmla="*/ 5002 w 440375"/>
                  <a:gd name="connsiteY4" fmla="*/ 103810 h 496458"/>
                  <a:gd name="connsiteX5" fmla="*/ 200232 w 440375"/>
                  <a:gd name="connsiteY5" fmla="*/ 292 h 496458"/>
                  <a:gd name="connsiteX6" fmla="*/ 324098 w 440375"/>
                  <a:gd name="connsiteY6" fmla="*/ 35512 h 496458"/>
                  <a:gd name="connsiteX0" fmla="*/ 324098 w 440375"/>
                  <a:gd name="connsiteY0" fmla="*/ 35512 h 496458"/>
                  <a:gd name="connsiteX1" fmla="*/ 364790 w 440375"/>
                  <a:gd name="connsiteY1" fmla="*/ 410244 h 496458"/>
                  <a:gd name="connsiteX2" fmla="*/ 217519 w 440375"/>
                  <a:gd name="connsiteY2" fmla="*/ 496458 h 496458"/>
                  <a:gd name="connsiteX3" fmla="*/ 257708 w 440375"/>
                  <a:gd name="connsiteY3" fmla="*/ 306769 h 496458"/>
                  <a:gd name="connsiteX4" fmla="*/ 274615 w 440375"/>
                  <a:gd name="connsiteY4" fmla="*/ 259653 h 496458"/>
                  <a:gd name="connsiteX5" fmla="*/ 5002 w 440375"/>
                  <a:gd name="connsiteY5" fmla="*/ 103810 h 496458"/>
                  <a:gd name="connsiteX6" fmla="*/ 200232 w 440375"/>
                  <a:gd name="connsiteY6" fmla="*/ 292 h 496458"/>
                  <a:gd name="connsiteX7" fmla="*/ 324098 w 440375"/>
                  <a:gd name="connsiteY7" fmla="*/ 35512 h 496458"/>
                  <a:gd name="connsiteX0" fmla="*/ 324098 w 440375"/>
                  <a:gd name="connsiteY0" fmla="*/ 35512 h 496458"/>
                  <a:gd name="connsiteX1" fmla="*/ 364790 w 440375"/>
                  <a:gd name="connsiteY1" fmla="*/ 410244 h 496458"/>
                  <a:gd name="connsiteX2" fmla="*/ 217519 w 440375"/>
                  <a:gd name="connsiteY2" fmla="*/ 496458 h 496458"/>
                  <a:gd name="connsiteX3" fmla="*/ 263357 w 440375"/>
                  <a:gd name="connsiteY3" fmla="*/ 295873 h 496458"/>
                  <a:gd name="connsiteX4" fmla="*/ 274615 w 440375"/>
                  <a:gd name="connsiteY4" fmla="*/ 259653 h 496458"/>
                  <a:gd name="connsiteX5" fmla="*/ 5002 w 440375"/>
                  <a:gd name="connsiteY5" fmla="*/ 103810 h 496458"/>
                  <a:gd name="connsiteX6" fmla="*/ 200232 w 440375"/>
                  <a:gd name="connsiteY6" fmla="*/ 292 h 496458"/>
                  <a:gd name="connsiteX7" fmla="*/ 324098 w 440375"/>
                  <a:gd name="connsiteY7" fmla="*/ 35512 h 496458"/>
                  <a:gd name="connsiteX0" fmla="*/ 324098 w 440375"/>
                  <a:gd name="connsiteY0" fmla="*/ 35512 h 496458"/>
                  <a:gd name="connsiteX1" fmla="*/ 364790 w 440375"/>
                  <a:gd name="connsiteY1" fmla="*/ 410244 h 496458"/>
                  <a:gd name="connsiteX2" fmla="*/ 217519 w 440375"/>
                  <a:gd name="connsiteY2" fmla="*/ 496458 h 496458"/>
                  <a:gd name="connsiteX3" fmla="*/ 263357 w 440375"/>
                  <a:gd name="connsiteY3" fmla="*/ 295873 h 496458"/>
                  <a:gd name="connsiteX4" fmla="*/ 274615 w 440375"/>
                  <a:gd name="connsiteY4" fmla="*/ 259653 h 496458"/>
                  <a:gd name="connsiteX5" fmla="*/ 5002 w 440375"/>
                  <a:gd name="connsiteY5" fmla="*/ 103810 h 496458"/>
                  <a:gd name="connsiteX6" fmla="*/ 200232 w 440375"/>
                  <a:gd name="connsiteY6" fmla="*/ 292 h 496458"/>
                  <a:gd name="connsiteX7" fmla="*/ 324098 w 440375"/>
                  <a:gd name="connsiteY7" fmla="*/ 35512 h 496458"/>
                  <a:gd name="connsiteX0" fmla="*/ 324098 w 440375"/>
                  <a:gd name="connsiteY0" fmla="*/ 35512 h 496458"/>
                  <a:gd name="connsiteX1" fmla="*/ 364790 w 440375"/>
                  <a:gd name="connsiteY1" fmla="*/ 410244 h 496458"/>
                  <a:gd name="connsiteX2" fmla="*/ 217519 w 440375"/>
                  <a:gd name="connsiteY2" fmla="*/ 496458 h 496458"/>
                  <a:gd name="connsiteX3" fmla="*/ 271336 w 440375"/>
                  <a:gd name="connsiteY3" fmla="*/ 407153 h 496458"/>
                  <a:gd name="connsiteX4" fmla="*/ 263357 w 440375"/>
                  <a:gd name="connsiteY4" fmla="*/ 295873 h 496458"/>
                  <a:gd name="connsiteX5" fmla="*/ 274615 w 440375"/>
                  <a:gd name="connsiteY5" fmla="*/ 259653 h 496458"/>
                  <a:gd name="connsiteX6" fmla="*/ 5002 w 440375"/>
                  <a:gd name="connsiteY6" fmla="*/ 103810 h 496458"/>
                  <a:gd name="connsiteX7" fmla="*/ 200232 w 440375"/>
                  <a:gd name="connsiteY7" fmla="*/ 292 h 496458"/>
                  <a:gd name="connsiteX8" fmla="*/ 324098 w 440375"/>
                  <a:gd name="connsiteY8" fmla="*/ 35512 h 496458"/>
                  <a:gd name="connsiteX0" fmla="*/ 324098 w 440375"/>
                  <a:gd name="connsiteY0" fmla="*/ 35512 h 496458"/>
                  <a:gd name="connsiteX1" fmla="*/ 364790 w 440375"/>
                  <a:gd name="connsiteY1" fmla="*/ 410244 h 496458"/>
                  <a:gd name="connsiteX2" fmla="*/ 217519 w 440375"/>
                  <a:gd name="connsiteY2" fmla="*/ 496458 h 496458"/>
                  <a:gd name="connsiteX3" fmla="*/ 238848 w 440375"/>
                  <a:gd name="connsiteY3" fmla="*/ 376485 h 496458"/>
                  <a:gd name="connsiteX4" fmla="*/ 263357 w 440375"/>
                  <a:gd name="connsiteY4" fmla="*/ 295873 h 496458"/>
                  <a:gd name="connsiteX5" fmla="*/ 274615 w 440375"/>
                  <a:gd name="connsiteY5" fmla="*/ 259653 h 496458"/>
                  <a:gd name="connsiteX6" fmla="*/ 5002 w 440375"/>
                  <a:gd name="connsiteY6" fmla="*/ 103810 h 496458"/>
                  <a:gd name="connsiteX7" fmla="*/ 200232 w 440375"/>
                  <a:gd name="connsiteY7" fmla="*/ 292 h 496458"/>
                  <a:gd name="connsiteX8" fmla="*/ 324098 w 440375"/>
                  <a:gd name="connsiteY8" fmla="*/ 35512 h 496458"/>
                  <a:gd name="connsiteX0" fmla="*/ 324098 w 440375"/>
                  <a:gd name="connsiteY0" fmla="*/ 35512 h 496458"/>
                  <a:gd name="connsiteX1" fmla="*/ 364790 w 440375"/>
                  <a:gd name="connsiteY1" fmla="*/ 410244 h 496458"/>
                  <a:gd name="connsiteX2" fmla="*/ 217519 w 440375"/>
                  <a:gd name="connsiteY2" fmla="*/ 496458 h 496458"/>
                  <a:gd name="connsiteX3" fmla="*/ 238848 w 440375"/>
                  <a:gd name="connsiteY3" fmla="*/ 376485 h 496458"/>
                  <a:gd name="connsiteX4" fmla="*/ 263357 w 440375"/>
                  <a:gd name="connsiteY4" fmla="*/ 295873 h 496458"/>
                  <a:gd name="connsiteX5" fmla="*/ 274615 w 440375"/>
                  <a:gd name="connsiteY5" fmla="*/ 259653 h 496458"/>
                  <a:gd name="connsiteX6" fmla="*/ 5002 w 440375"/>
                  <a:gd name="connsiteY6" fmla="*/ 103810 h 496458"/>
                  <a:gd name="connsiteX7" fmla="*/ 200232 w 440375"/>
                  <a:gd name="connsiteY7" fmla="*/ 292 h 496458"/>
                  <a:gd name="connsiteX8" fmla="*/ 324098 w 440375"/>
                  <a:gd name="connsiteY8" fmla="*/ 35512 h 496458"/>
                  <a:gd name="connsiteX0" fmla="*/ 324098 w 440375"/>
                  <a:gd name="connsiteY0" fmla="*/ 35512 h 496458"/>
                  <a:gd name="connsiteX1" fmla="*/ 364790 w 440375"/>
                  <a:gd name="connsiteY1" fmla="*/ 410244 h 496458"/>
                  <a:gd name="connsiteX2" fmla="*/ 217519 w 440375"/>
                  <a:gd name="connsiteY2" fmla="*/ 496458 h 496458"/>
                  <a:gd name="connsiteX3" fmla="*/ 238848 w 440375"/>
                  <a:gd name="connsiteY3" fmla="*/ 376485 h 496458"/>
                  <a:gd name="connsiteX4" fmla="*/ 263357 w 440375"/>
                  <a:gd name="connsiteY4" fmla="*/ 295873 h 496458"/>
                  <a:gd name="connsiteX5" fmla="*/ 274615 w 440375"/>
                  <a:gd name="connsiteY5" fmla="*/ 259653 h 496458"/>
                  <a:gd name="connsiteX6" fmla="*/ 5002 w 440375"/>
                  <a:gd name="connsiteY6" fmla="*/ 103810 h 496458"/>
                  <a:gd name="connsiteX7" fmla="*/ 200232 w 440375"/>
                  <a:gd name="connsiteY7" fmla="*/ 292 h 496458"/>
                  <a:gd name="connsiteX8" fmla="*/ 324098 w 440375"/>
                  <a:gd name="connsiteY8" fmla="*/ 35512 h 496458"/>
                  <a:gd name="connsiteX0" fmla="*/ 324098 w 440375"/>
                  <a:gd name="connsiteY0" fmla="*/ 35512 h 496458"/>
                  <a:gd name="connsiteX1" fmla="*/ 364790 w 440375"/>
                  <a:gd name="connsiteY1" fmla="*/ 410244 h 496458"/>
                  <a:gd name="connsiteX2" fmla="*/ 217519 w 440375"/>
                  <a:gd name="connsiteY2" fmla="*/ 496458 h 496458"/>
                  <a:gd name="connsiteX3" fmla="*/ 238848 w 440375"/>
                  <a:gd name="connsiteY3" fmla="*/ 376485 h 496458"/>
                  <a:gd name="connsiteX4" fmla="*/ 263357 w 440375"/>
                  <a:gd name="connsiteY4" fmla="*/ 295873 h 496458"/>
                  <a:gd name="connsiteX5" fmla="*/ 274615 w 440375"/>
                  <a:gd name="connsiteY5" fmla="*/ 259653 h 496458"/>
                  <a:gd name="connsiteX6" fmla="*/ 5002 w 440375"/>
                  <a:gd name="connsiteY6" fmla="*/ 103810 h 496458"/>
                  <a:gd name="connsiteX7" fmla="*/ 200232 w 440375"/>
                  <a:gd name="connsiteY7" fmla="*/ 292 h 496458"/>
                  <a:gd name="connsiteX8" fmla="*/ 324098 w 440375"/>
                  <a:gd name="connsiteY8" fmla="*/ 35512 h 496458"/>
                  <a:gd name="connsiteX0" fmla="*/ 324098 w 440375"/>
                  <a:gd name="connsiteY0" fmla="*/ 35512 h 466995"/>
                  <a:gd name="connsiteX1" fmla="*/ 364790 w 440375"/>
                  <a:gd name="connsiteY1" fmla="*/ 410244 h 466995"/>
                  <a:gd name="connsiteX2" fmla="*/ 267357 w 440375"/>
                  <a:gd name="connsiteY2" fmla="*/ 466995 h 466995"/>
                  <a:gd name="connsiteX3" fmla="*/ 238848 w 440375"/>
                  <a:gd name="connsiteY3" fmla="*/ 376485 h 466995"/>
                  <a:gd name="connsiteX4" fmla="*/ 263357 w 440375"/>
                  <a:gd name="connsiteY4" fmla="*/ 295873 h 466995"/>
                  <a:gd name="connsiteX5" fmla="*/ 274615 w 440375"/>
                  <a:gd name="connsiteY5" fmla="*/ 259653 h 466995"/>
                  <a:gd name="connsiteX6" fmla="*/ 5002 w 440375"/>
                  <a:gd name="connsiteY6" fmla="*/ 103810 h 466995"/>
                  <a:gd name="connsiteX7" fmla="*/ 200232 w 440375"/>
                  <a:gd name="connsiteY7" fmla="*/ 292 h 466995"/>
                  <a:gd name="connsiteX8" fmla="*/ 324098 w 440375"/>
                  <a:gd name="connsiteY8" fmla="*/ 35512 h 466995"/>
                  <a:gd name="connsiteX0" fmla="*/ 337025 w 453302"/>
                  <a:gd name="connsiteY0" fmla="*/ 35512 h 466995"/>
                  <a:gd name="connsiteX1" fmla="*/ 377717 w 453302"/>
                  <a:gd name="connsiteY1" fmla="*/ 410244 h 466995"/>
                  <a:gd name="connsiteX2" fmla="*/ 280284 w 453302"/>
                  <a:gd name="connsiteY2" fmla="*/ 466995 h 466995"/>
                  <a:gd name="connsiteX3" fmla="*/ 251775 w 453302"/>
                  <a:gd name="connsiteY3" fmla="*/ 376485 h 466995"/>
                  <a:gd name="connsiteX4" fmla="*/ 276284 w 453302"/>
                  <a:gd name="connsiteY4" fmla="*/ 295873 h 466995"/>
                  <a:gd name="connsiteX5" fmla="*/ 287542 w 453302"/>
                  <a:gd name="connsiteY5" fmla="*/ 259653 h 466995"/>
                  <a:gd name="connsiteX6" fmla="*/ 4816 w 453302"/>
                  <a:gd name="connsiteY6" fmla="*/ 155769 h 466995"/>
                  <a:gd name="connsiteX7" fmla="*/ 213159 w 453302"/>
                  <a:gd name="connsiteY7" fmla="*/ 292 h 466995"/>
                  <a:gd name="connsiteX8" fmla="*/ 337025 w 453302"/>
                  <a:gd name="connsiteY8" fmla="*/ 35512 h 466995"/>
                  <a:gd name="connsiteX0" fmla="*/ 337025 w 453302"/>
                  <a:gd name="connsiteY0" fmla="*/ 35512 h 466995"/>
                  <a:gd name="connsiteX1" fmla="*/ 377717 w 453302"/>
                  <a:gd name="connsiteY1" fmla="*/ 410244 h 466995"/>
                  <a:gd name="connsiteX2" fmla="*/ 280284 w 453302"/>
                  <a:gd name="connsiteY2" fmla="*/ 466995 h 466995"/>
                  <a:gd name="connsiteX3" fmla="*/ 251775 w 453302"/>
                  <a:gd name="connsiteY3" fmla="*/ 376485 h 466995"/>
                  <a:gd name="connsiteX4" fmla="*/ 276284 w 453302"/>
                  <a:gd name="connsiteY4" fmla="*/ 295873 h 466995"/>
                  <a:gd name="connsiteX5" fmla="*/ 287542 w 453302"/>
                  <a:gd name="connsiteY5" fmla="*/ 259653 h 466995"/>
                  <a:gd name="connsiteX6" fmla="*/ 4816 w 453302"/>
                  <a:gd name="connsiteY6" fmla="*/ 155769 h 466995"/>
                  <a:gd name="connsiteX7" fmla="*/ 213159 w 453302"/>
                  <a:gd name="connsiteY7" fmla="*/ 292 h 466995"/>
                  <a:gd name="connsiteX8" fmla="*/ 337025 w 453302"/>
                  <a:gd name="connsiteY8" fmla="*/ 35512 h 466995"/>
                  <a:gd name="connsiteX0" fmla="*/ 332209 w 448486"/>
                  <a:gd name="connsiteY0" fmla="*/ 35512 h 466995"/>
                  <a:gd name="connsiteX1" fmla="*/ 372901 w 448486"/>
                  <a:gd name="connsiteY1" fmla="*/ 410244 h 466995"/>
                  <a:gd name="connsiteX2" fmla="*/ 275468 w 448486"/>
                  <a:gd name="connsiteY2" fmla="*/ 466995 h 466995"/>
                  <a:gd name="connsiteX3" fmla="*/ 246959 w 448486"/>
                  <a:gd name="connsiteY3" fmla="*/ 376485 h 466995"/>
                  <a:gd name="connsiteX4" fmla="*/ 271468 w 448486"/>
                  <a:gd name="connsiteY4" fmla="*/ 295873 h 466995"/>
                  <a:gd name="connsiteX5" fmla="*/ 282726 w 448486"/>
                  <a:gd name="connsiteY5" fmla="*/ 259653 h 466995"/>
                  <a:gd name="connsiteX6" fmla="*/ 0 w 448486"/>
                  <a:gd name="connsiteY6" fmla="*/ 155769 h 466995"/>
                  <a:gd name="connsiteX7" fmla="*/ 208343 w 448486"/>
                  <a:gd name="connsiteY7" fmla="*/ 292 h 466995"/>
                  <a:gd name="connsiteX8" fmla="*/ 332209 w 448486"/>
                  <a:gd name="connsiteY8" fmla="*/ 35512 h 466995"/>
                  <a:gd name="connsiteX0" fmla="*/ 332209 w 448486"/>
                  <a:gd name="connsiteY0" fmla="*/ 35512 h 466995"/>
                  <a:gd name="connsiteX1" fmla="*/ 372901 w 448486"/>
                  <a:gd name="connsiteY1" fmla="*/ 410244 h 466995"/>
                  <a:gd name="connsiteX2" fmla="*/ 275468 w 448486"/>
                  <a:gd name="connsiteY2" fmla="*/ 466995 h 466995"/>
                  <a:gd name="connsiteX3" fmla="*/ 246959 w 448486"/>
                  <a:gd name="connsiteY3" fmla="*/ 376485 h 466995"/>
                  <a:gd name="connsiteX4" fmla="*/ 271468 w 448486"/>
                  <a:gd name="connsiteY4" fmla="*/ 295873 h 466995"/>
                  <a:gd name="connsiteX5" fmla="*/ 282726 w 448486"/>
                  <a:gd name="connsiteY5" fmla="*/ 259653 h 466995"/>
                  <a:gd name="connsiteX6" fmla="*/ 0 w 448486"/>
                  <a:gd name="connsiteY6" fmla="*/ 155769 h 466995"/>
                  <a:gd name="connsiteX7" fmla="*/ 208343 w 448486"/>
                  <a:gd name="connsiteY7" fmla="*/ 292 h 466995"/>
                  <a:gd name="connsiteX8" fmla="*/ 332209 w 448486"/>
                  <a:gd name="connsiteY8" fmla="*/ 35512 h 466995"/>
                  <a:gd name="connsiteX0" fmla="*/ 332209 w 448486"/>
                  <a:gd name="connsiteY0" fmla="*/ 35512 h 431280"/>
                  <a:gd name="connsiteX1" fmla="*/ 372901 w 448486"/>
                  <a:gd name="connsiteY1" fmla="*/ 410244 h 431280"/>
                  <a:gd name="connsiteX2" fmla="*/ 273246 w 448486"/>
                  <a:gd name="connsiteY2" fmla="*/ 431280 h 431280"/>
                  <a:gd name="connsiteX3" fmla="*/ 246959 w 448486"/>
                  <a:gd name="connsiteY3" fmla="*/ 376485 h 431280"/>
                  <a:gd name="connsiteX4" fmla="*/ 271468 w 448486"/>
                  <a:gd name="connsiteY4" fmla="*/ 295873 h 431280"/>
                  <a:gd name="connsiteX5" fmla="*/ 282726 w 448486"/>
                  <a:gd name="connsiteY5" fmla="*/ 259653 h 431280"/>
                  <a:gd name="connsiteX6" fmla="*/ 0 w 448486"/>
                  <a:gd name="connsiteY6" fmla="*/ 155769 h 431280"/>
                  <a:gd name="connsiteX7" fmla="*/ 208343 w 448486"/>
                  <a:gd name="connsiteY7" fmla="*/ 292 h 431280"/>
                  <a:gd name="connsiteX8" fmla="*/ 332209 w 448486"/>
                  <a:gd name="connsiteY8" fmla="*/ 35512 h 431280"/>
                  <a:gd name="connsiteX0" fmla="*/ 332355 w 448632"/>
                  <a:gd name="connsiteY0" fmla="*/ 35512 h 431280"/>
                  <a:gd name="connsiteX1" fmla="*/ 373047 w 448632"/>
                  <a:gd name="connsiteY1" fmla="*/ 410244 h 431280"/>
                  <a:gd name="connsiteX2" fmla="*/ 273392 w 448632"/>
                  <a:gd name="connsiteY2" fmla="*/ 431280 h 431280"/>
                  <a:gd name="connsiteX3" fmla="*/ 247105 w 448632"/>
                  <a:gd name="connsiteY3" fmla="*/ 376485 h 431280"/>
                  <a:gd name="connsiteX4" fmla="*/ 271614 w 448632"/>
                  <a:gd name="connsiteY4" fmla="*/ 295873 h 431280"/>
                  <a:gd name="connsiteX5" fmla="*/ 282872 w 448632"/>
                  <a:gd name="connsiteY5" fmla="*/ 259653 h 431280"/>
                  <a:gd name="connsiteX6" fmla="*/ 177273 w 448632"/>
                  <a:gd name="connsiteY6" fmla="*/ 201937 h 431280"/>
                  <a:gd name="connsiteX7" fmla="*/ 146 w 448632"/>
                  <a:gd name="connsiteY7" fmla="*/ 155769 h 431280"/>
                  <a:gd name="connsiteX8" fmla="*/ 208489 w 448632"/>
                  <a:gd name="connsiteY8" fmla="*/ 292 h 431280"/>
                  <a:gd name="connsiteX9" fmla="*/ 332355 w 448632"/>
                  <a:gd name="connsiteY9" fmla="*/ 35512 h 431280"/>
                  <a:gd name="connsiteX0" fmla="*/ 332323 w 448600"/>
                  <a:gd name="connsiteY0" fmla="*/ 35512 h 431280"/>
                  <a:gd name="connsiteX1" fmla="*/ 373015 w 448600"/>
                  <a:gd name="connsiteY1" fmla="*/ 410244 h 431280"/>
                  <a:gd name="connsiteX2" fmla="*/ 273360 w 448600"/>
                  <a:gd name="connsiteY2" fmla="*/ 431280 h 431280"/>
                  <a:gd name="connsiteX3" fmla="*/ 247073 w 448600"/>
                  <a:gd name="connsiteY3" fmla="*/ 376485 h 431280"/>
                  <a:gd name="connsiteX4" fmla="*/ 271582 w 448600"/>
                  <a:gd name="connsiteY4" fmla="*/ 295873 h 431280"/>
                  <a:gd name="connsiteX5" fmla="*/ 282840 w 448600"/>
                  <a:gd name="connsiteY5" fmla="*/ 259653 h 431280"/>
                  <a:gd name="connsiteX6" fmla="*/ 177241 w 448600"/>
                  <a:gd name="connsiteY6" fmla="*/ 201937 h 431280"/>
                  <a:gd name="connsiteX7" fmla="*/ 114 w 448600"/>
                  <a:gd name="connsiteY7" fmla="*/ 155769 h 431280"/>
                  <a:gd name="connsiteX8" fmla="*/ 208457 w 448600"/>
                  <a:gd name="connsiteY8" fmla="*/ 292 h 431280"/>
                  <a:gd name="connsiteX9" fmla="*/ 332323 w 448600"/>
                  <a:gd name="connsiteY9" fmla="*/ 35512 h 431280"/>
                  <a:gd name="connsiteX0" fmla="*/ 333334 w 449611"/>
                  <a:gd name="connsiteY0" fmla="*/ 35512 h 431280"/>
                  <a:gd name="connsiteX1" fmla="*/ 374026 w 449611"/>
                  <a:gd name="connsiteY1" fmla="*/ 410244 h 431280"/>
                  <a:gd name="connsiteX2" fmla="*/ 274371 w 449611"/>
                  <a:gd name="connsiteY2" fmla="*/ 431280 h 431280"/>
                  <a:gd name="connsiteX3" fmla="*/ 248084 w 449611"/>
                  <a:gd name="connsiteY3" fmla="*/ 376485 h 431280"/>
                  <a:gd name="connsiteX4" fmla="*/ 272593 w 449611"/>
                  <a:gd name="connsiteY4" fmla="*/ 295873 h 431280"/>
                  <a:gd name="connsiteX5" fmla="*/ 283851 w 449611"/>
                  <a:gd name="connsiteY5" fmla="*/ 259653 h 431280"/>
                  <a:gd name="connsiteX6" fmla="*/ 178252 w 449611"/>
                  <a:gd name="connsiteY6" fmla="*/ 201937 h 431280"/>
                  <a:gd name="connsiteX7" fmla="*/ 1125 w 449611"/>
                  <a:gd name="connsiteY7" fmla="*/ 155769 h 431280"/>
                  <a:gd name="connsiteX8" fmla="*/ 209468 w 449611"/>
                  <a:gd name="connsiteY8" fmla="*/ 292 h 431280"/>
                  <a:gd name="connsiteX9" fmla="*/ 333334 w 449611"/>
                  <a:gd name="connsiteY9" fmla="*/ 35512 h 431280"/>
                  <a:gd name="connsiteX0" fmla="*/ 333508 w 449785"/>
                  <a:gd name="connsiteY0" fmla="*/ 35512 h 431280"/>
                  <a:gd name="connsiteX1" fmla="*/ 374200 w 449785"/>
                  <a:gd name="connsiteY1" fmla="*/ 410244 h 431280"/>
                  <a:gd name="connsiteX2" fmla="*/ 274545 w 449785"/>
                  <a:gd name="connsiteY2" fmla="*/ 431280 h 431280"/>
                  <a:gd name="connsiteX3" fmla="*/ 248258 w 449785"/>
                  <a:gd name="connsiteY3" fmla="*/ 376485 h 431280"/>
                  <a:gd name="connsiteX4" fmla="*/ 272767 w 449785"/>
                  <a:gd name="connsiteY4" fmla="*/ 295873 h 431280"/>
                  <a:gd name="connsiteX5" fmla="*/ 284025 w 449785"/>
                  <a:gd name="connsiteY5" fmla="*/ 259653 h 431280"/>
                  <a:gd name="connsiteX6" fmla="*/ 151752 w 449785"/>
                  <a:gd name="connsiteY6" fmla="*/ 176085 h 431280"/>
                  <a:gd name="connsiteX7" fmla="*/ 1299 w 449785"/>
                  <a:gd name="connsiteY7" fmla="*/ 155769 h 431280"/>
                  <a:gd name="connsiteX8" fmla="*/ 209642 w 449785"/>
                  <a:gd name="connsiteY8" fmla="*/ 292 h 431280"/>
                  <a:gd name="connsiteX9" fmla="*/ 333508 w 449785"/>
                  <a:gd name="connsiteY9" fmla="*/ 35512 h 431280"/>
                  <a:gd name="connsiteX0" fmla="*/ 333508 w 449785"/>
                  <a:gd name="connsiteY0" fmla="*/ 35512 h 431280"/>
                  <a:gd name="connsiteX1" fmla="*/ 374200 w 449785"/>
                  <a:gd name="connsiteY1" fmla="*/ 410244 h 431280"/>
                  <a:gd name="connsiteX2" fmla="*/ 274545 w 449785"/>
                  <a:gd name="connsiteY2" fmla="*/ 431280 h 431280"/>
                  <a:gd name="connsiteX3" fmla="*/ 248258 w 449785"/>
                  <a:gd name="connsiteY3" fmla="*/ 376485 h 431280"/>
                  <a:gd name="connsiteX4" fmla="*/ 272767 w 449785"/>
                  <a:gd name="connsiteY4" fmla="*/ 295873 h 431280"/>
                  <a:gd name="connsiteX5" fmla="*/ 284025 w 449785"/>
                  <a:gd name="connsiteY5" fmla="*/ 259653 h 431280"/>
                  <a:gd name="connsiteX6" fmla="*/ 222765 w 449785"/>
                  <a:gd name="connsiteY6" fmla="*/ 216907 h 431280"/>
                  <a:gd name="connsiteX7" fmla="*/ 151752 w 449785"/>
                  <a:gd name="connsiteY7" fmla="*/ 176085 h 431280"/>
                  <a:gd name="connsiteX8" fmla="*/ 1299 w 449785"/>
                  <a:gd name="connsiteY8" fmla="*/ 155769 h 431280"/>
                  <a:gd name="connsiteX9" fmla="*/ 209642 w 449785"/>
                  <a:gd name="connsiteY9" fmla="*/ 292 h 431280"/>
                  <a:gd name="connsiteX10" fmla="*/ 333508 w 449785"/>
                  <a:gd name="connsiteY10" fmla="*/ 35512 h 431280"/>
                  <a:gd name="connsiteX0" fmla="*/ 333508 w 449785"/>
                  <a:gd name="connsiteY0" fmla="*/ 35512 h 431280"/>
                  <a:gd name="connsiteX1" fmla="*/ 374200 w 449785"/>
                  <a:gd name="connsiteY1" fmla="*/ 410244 h 431280"/>
                  <a:gd name="connsiteX2" fmla="*/ 274545 w 449785"/>
                  <a:gd name="connsiteY2" fmla="*/ 431280 h 431280"/>
                  <a:gd name="connsiteX3" fmla="*/ 248258 w 449785"/>
                  <a:gd name="connsiteY3" fmla="*/ 376485 h 431280"/>
                  <a:gd name="connsiteX4" fmla="*/ 272767 w 449785"/>
                  <a:gd name="connsiteY4" fmla="*/ 295873 h 431280"/>
                  <a:gd name="connsiteX5" fmla="*/ 284025 w 449785"/>
                  <a:gd name="connsiteY5" fmla="*/ 259653 h 431280"/>
                  <a:gd name="connsiteX6" fmla="*/ 151752 w 449785"/>
                  <a:gd name="connsiteY6" fmla="*/ 176085 h 431280"/>
                  <a:gd name="connsiteX7" fmla="*/ 1299 w 449785"/>
                  <a:gd name="connsiteY7" fmla="*/ 155769 h 431280"/>
                  <a:gd name="connsiteX8" fmla="*/ 209642 w 449785"/>
                  <a:gd name="connsiteY8" fmla="*/ 292 h 431280"/>
                  <a:gd name="connsiteX9" fmla="*/ 333508 w 449785"/>
                  <a:gd name="connsiteY9" fmla="*/ 35512 h 431280"/>
                  <a:gd name="connsiteX0" fmla="*/ 333508 w 449785"/>
                  <a:gd name="connsiteY0" fmla="*/ 35512 h 431280"/>
                  <a:gd name="connsiteX1" fmla="*/ 374200 w 449785"/>
                  <a:gd name="connsiteY1" fmla="*/ 410244 h 431280"/>
                  <a:gd name="connsiteX2" fmla="*/ 274545 w 449785"/>
                  <a:gd name="connsiteY2" fmla="*/ 431280 h 431280"/>
                  <a:gd name="connsiteX3" fmla="*/ 248258 w 449785"/>
                  <a:gd name="connsiteY3" fmla="*/ 376485 h 431280"/>
                  <a:gd name="connsiteX4" fmla="*/ 272767 w 449785"/>
                  <a:gd name="connsiteY4" fmla="*/ 295873 h 431280"/>
                  <a:gd name="connsiteX5" fmla="*/ 263785 w 449785"/>
                  <a:gd name="connsiteY5" fmla="*/ 229121 h 431280"/>
                  <a:gd name="connsiteX6" fmla="*/ 151752 w 449785"/>
                  <a:gd name="connsiteY6" fmla="*/ 176085 h 431280"/>
                  <a:gd name="connsiteX7" fmla="*/ 1299 w 449785"/>
                  <a:gd name="connsiteY7" fmla="*/ 155769 h 431280"/>
                  <a:gd name="connsiteX8" fmla="*/ 209642 w 449785"/>
                  <a:gd name="connsiteY8" fmla="*/ 292 h 431280"/>
                  <a:gd name="connsiteX9" fmla="*/ 333508 w 449785"/>
                  <a:gd name="connsiteY9" fmla="*/ 35512 h 431280"/>
                  <a:gd name="connsiteX0" fmla="*/ 333508 w 449785"/>
                  <a:gd name="connsiteY0" fmla="*/ 35512 h 430108"/>
                  <a:gd name="connsiteX1" fmla="*/ 374200 w 449785"/>
                  <a:gd name="connsiteY1" fmla="*/ 410244 h 430108"/>
                  <a:gd name="connsiteX2" fmla="*/ 303207 w 449785"/>
                  <a:gd name="connsiteY2" fmla="*/ 430108 h 430108"/>
                  <a:gd name="connsiteX3" fmla="*/ 248258 w 449785"/>
                  <a:gd name="connsiteY3" fmla="*/ 376485 h 430108"/>
                  <a:gd name="connsiteX4" fmla="*/ 272767 w 449785"/>
                  <a:gd name="connsiteY4" fmla="*/ 295873 h 430108"/>
                  <a:gd name="connsiteX5" fmla="*/ 263785 w 449785"/>
                  <a:gd name="connsiteY5" fmla="*/ 229121 h 430108"/>
                  <a:gd name="connsiteX6" fmla="*/ 151752 w 449785"/>
                  <a:gd name="connsiteY6" fmla="*/ 176085 h 430108"/>
                  <a:gd name="connsiteX7" fmla="*/ 1299 w 449785"/>
                  <a:gd name="connsiteY7" fmla="*/ 155769 h 430108"/>
                  <a:gd name="connsiteX8" fmla="*/ 209642 w 449785"/>
                  <a:gd name="connsiteY8" fmla="*/ 292 h 430108"/>
                  <a:gd name="connsiteX9" fmla="*/ 333508 w 449785"/>
                  <a:gd name="connsiteY9" fmla="*/ 35512 h 43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9785" h="430108">
                    <a:moveTo>
                      <a:pt x="333508" y="35512"/>
                    </a:moveTo>
                    <a:cubicBezTo>
                      <a:pt x="445820" y="108332"/>
                      <a:pt x="507447" y="278776"/>
                      <a:pt x="374200" y="410244"/>
                    </a:cubicBezTo>
                    <a:lnTo>
                      <a:pt x="303207" y="430108"/>
                    </a:lnTo>
                    <a:cubicBezTo>
                      <a:pt x="287631" y="429593"/>
                      <a:pt x="258876" y="381363"/>
                      <a:pt x="248258" y="376485"/>
                    </a:cubicBezTo>
                    <a:cubicBezTo>
                      <a:pt x="381508" y="387437"/>
                      <a:pt x="343343" y="243269"/>
                      <a:pt x="272767" y="295873"/>
                    </a:cubicBezTo>
                    <a:lnTo>
                      <a:pt x="263785" y="229121"/>
                    </a:lnTo>
                    <a:cubicBezTo>
                      <a:pt x="243616" y="209156"/>
                      <a:pt x="198873" y="193399"/>
                      <a:pt x="151752" y="176085"/>
                    </a:cubicBezTo>
                    <a:cubicBezTo>
                      <a:pt x="144173" y="175263"/>
                      <a:pt x="-15957" y="143050"/>
                      <a:pt x="1299" y="155769"/>
                    </a:cubicBezTo>
                    <a:cubicBezTo>
                      <a:pt x="96593" y="-9628"/>
                      <a:pt x="156459" y="11675"/>
                      <a:pt x="209642" y="292"/>
                    </a:cubicBezTo>
                    <a:cubicBezTo>
                      <a:pt x="253002" y="-2188"/>
                      <a:pt x="296071" y="11238"/>
                      <a:pt x="333508" y="35512"/>
                    </a:cubicBezTo>
                    <a:close/>
                  </a:path>
                </a:pathLst>
              </a:custGeom>
              <a:solidFill>
                <a:srgbClr val="52201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b="1" dirty="0"/>
              </a:p>
            </p:txBody>
          </p:sp>
          <p:sp>
            <p:nvSpPr>
              <p:cNvPr id="324" name="手繪多邊形 323"/>
              <p:cNvSpPr/>
              <p:nvPr userDrawn="1"/>
            </p:nvSpPr>
            <p:spPr>
              <a:xfrm rot="5400000" flipH="1" flipV="1">
                <a:off x="6133930" y="3432717"/>
                <a:ext cx="751841" cy="981613"/>
              </a:xfrm>
              <a:custGeom>
                <a:avLst/>
                <a:gdLst/>
                <a:ahLst/>
                <a:cxnLst/>
                <a:rect l="l" t="t" r="r" b="b"/>
                <a:pathLst>
                  <a:path w="751841" h="981613">
                    <a:moveTo>
                      <a:pt x="751841" y="66746"/>
                    </a:moveTo>
                    <a:cubicBezTo>
                      <a:pt x="751434" y="197190"/>
                      <a:pt x="604727" y="468997"/>
                      <a:pt x="539920" y="545380"/>
                    </a:cubicBezTo>
                    <a:cubicBezTo>
                      <a:pt x="496040" y="622954"/>
                      <a:pt x="266244" y="798851"/>
                      <a:pt x="206759" y="873815"/>
                    </a:cubicBezTo>
                    <a:cubicBezTo>
                      <a:pt x="136624" y="1027973"/>
                      <a:pt x="22261" y="991750"/>
                      <a:pt x="0" y="919615"/>
                    </a:cubicBezTo>
                    <a:cubicBezTo>
                      <a:pt x="9679" y="883720"/>
                      <a:pt x="42304" y="847544"/>
                      <a:pt x="108197" y="823202"/>
                    </a:cubicBezTo>
                    <a:cubicBezTo>
                      <a:pt x="226084" y="805932"/>
                      <a:pt x="259503" y="671557"/>
                      <a:pt x="482474" y="465863"/>
                    </a:cubicBezTo>
                    <a:cubicBezTo>
                      <a:pt x="551720" y="381990"/>
                      <a:pt x="631176" y="69120"/>
                      <a:pt x="717436" y="0"/>
                    </a:cubicBezTo>
                    <a:cubicBezTo>
                      <a:pt x="741945" y="7933"/>
                      <a:pt x="751948" y="32455"/>
                      <a:pt x="751841" y="66746"/>
                    </a:cubicBezTo>
                    <a:close/>
                  </a:path>
                </a:pathLst>
              </a:custGeom>
              <a:solidFill>
                <a:srgbClr val="DD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b="1" dirty="0"/>
              </a:p>
            </p:txBody>
          </p:sp>
          <p:sp>
            <p:nvSpPr>
              <p:cNvPr id="327" name="手繪多邊形 326"/>
              <p:cNvSpPr/>
              <p:nvPr userDrawn="1"/>
            </p:nvSpPr>
            <p:spPr>
              <a:xfrm rot="21367509">
                <a:off x="4971285" y="3643564"/>
                <a:ext cx="938396" cy="527571"/>
              </a:xfrm>
              <a:custGeom>
                <a:avLst/>
                <a:gdLst/>
                <a:ahLst/>
                <a:cxnLst/>
                <a:rect l="l" t="t" r="r" b="b"/>
                <a:pathLst>
                  <a:path w="938396" h="527571">
                    <a:moveTo>
                      <a:pt x="921578" y="0"/>
                    </a:moveTo>
                    <a:cubicBezTo>
                      <a:pt x="994966" y="56614"/>
                      <a:pt x="813220" y="388366"/>
                      <a:pt x="665444" y="513687"/>
                    </a:cubicBezTo>
                    <a:cubicBezTo>
                      <a:pt x="611542" y="563882"/>
                      <a:pt x="333231" y="463732"/>
                      <a:pt x="163124" y="438531"/>
                    </a:cubicBezTo>
                    <a:cubicBezTo>
                      <a:pt x="-2524" y="406154"/>
                      <a:pt x="-20626" y="318850"/>
                      <a:pt x="15670" y="267583"/>
                    </a:cubicBezTo>
                    <a:lnTo>
                      <a:pt x="18719" y="267105"/>
                    </a:lnTo>
                    <a:cubicBezTo>
                      <a:pt x="14439" y="273347"/>
                      <a:pt x="12424" y="280588"/>
                      <a:pt x="11519" y="288061"/>
                    </a:cubicBezTo>
                    <a:lnTo>
                      <a:pt x="19894" y="266921"/>
                    </a:lnTo>
                    <a:cubicBezTo>
                      <a:pt x="69243" y="264394"/>
                      <a:pt x="124678" y="300284"/>
                      <a:pt x="155283" y="403646"/>
                    </a:cubicBezTo>
                    <a:cubicBezTo>
                      <a:pt x="316063" y="412557"/>
                      <a:pt x="501754" y="399314"/>
                      <a:pt x="637623" y="430379"/>
                    </a:cubicBezTo>
                    <a:cubicBezTo>
                      <a:pt x="699548" y="320801"/>
                      <a:pt x="849540" y="45550"/>
                      <a:pt x="921578" y="0"/>
                    </a:cubicBezTo>
                    <a:close/>
                  </a:path>
                </a:pathLst>
              </a:custGeom>
              <a:solidFill>
                <a:srgbClr val="DD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lvl="0" algn="ctr"/>
                <a:endParaRPr lang="zh-TW" altLang="en-US" b="1" dirty="0"/>
              </a:p>
            </p:txBody>
          </p:sp>
          <p:sp>
            <p:nvSpPr>
              <p:cNvPr id="328" name="手繪多邊形 327"/>
              <p:cNvSpPr/>
              <p:nvPr userDrawn="1"/>
            </p:nvSpPr>
            <p:spPr>
              <a:xfrm rot="18790303">
                <a:off x="6220205" y="5134486"/>
                <a:ext cx="370422" cy="815498"/>
              </a:xfrm>
              <a:custGeom>
                <a:avLst/>
                <a:gdLst/>
                <a:ahLst/>
                <a:cxnLst/>
                <a:rect l="l" t="t" r="r" b="b"/>
                <a:pathLst>
                  <a:path w="370422" h="815498">
                    <a:moveTo>
                      <a:pt x="365582" y="43709"/>
                    </a:moveTo>
                    <a:cubicBezTo>
                      <a:pt x="365058" y="43863"/>
                      <a:pt x="364571" y="44096"/>
                      <a:pt x="364084" y="44330"/>
                    </a:cubicBezTo>
                    <a:cubicBezTo>
                      <a:pt x="414176" y="493653"/>
                      <a:pt x="153476" y="540255"/>
                      <a:pt x="70746" y="815498"/>
                    </a:cubicBezTo>
                    <a:lnTo>
                      <a:pt x="0" y="763150"/>
                    </a:lnTo>
                    <a:cubicBezTo>
                      <a:pt x="3437" y="762460"/>
                      <a:pt x="6397" y="760815"/>
                      <a:pt x="9343" y="759098"/>
                    </a:cubicBezTo>
                    <a:cubicBezTo>
                      <a:pt x="75695" y="671854"/>
                      <a:pt x="214022" y="118904"/>
                      <a:pt x="271325" y="0"/>
                    </a:cubicBezTo>
                    <a:cubicBezTo>
                      <a:pt x="295554" y="2143"/>
                      <a:pt x="317894" y="10121"/>
                      <a:pt x="338128" y="22615"/>
                    </a:cubicBezTo>
                    <a:cubicBezTo>
                      <a:pt x="348025" y="28726"/>
                      <a:pt x="357182" y="35771"/>
                      <a:pt x="365582" y="43709"/>
                    </a:cubicBezTo>
                    <a:close/>
                  </a:path>
                </a:pathLst>
              </a:custGeom>
              <a:solidFill>
                <a:srgbClr val="DD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lvl="0" algn="ctr"/>
                <a:endParaRPr lang="zh-TW" altLang="en-US" b="1" dirty="0"/>
              </a:p>
            </p:txBody>
          </p:sp>
          <p:sp>
            <p:nvSpPr>
              <p:cNvPr id="329" name="手繪多邊形 328"/>
              <p:cNvSpPr/>
              <p:nvPr userDrawn="1"/>
            </p:nvSpPr>
            <p:spPr>
              <a:xfrm rot="18867718">
                <a:off x="6545602" y="4623920"/>
                <a:ext cx="774651" cy="244362"/>
              </a:xfrm>
              <a:custGeom>
                <a:avLst/>
                <a:gdLst/>
                <a:ahLst/>
                <a:cxnLst/>
                <a:rect l="l" t="t" r="r" b="b"/>
                <a:pathLst>
                  <a:path w="774651" h="244362">
                    <a:moveTo>
                      <a:pt x="774651" y="132860"/>
                    </a:moveTo>
                    <a:cubicBezTo>
                      <a:pt x="765440" y="164716"/>
                      <a:pt x="761579" y="203057"/>
                      <a:pt x="766723" y="244362"/>
                    </a:cubicBezTo>
                    <a:cubicBezTo>
                      <a:pt x="529355" y="180680"/>
                      <a:pt x="125422" y="139565"/>
                      <a:pt x="0" y="68815"/>
                    </a:cubicBezTo>
                    <a:cubicBezTo>
                      <a:pt x="8140" y="45867"/>
                      <a:pt x="-18283" y="-4421"/>
                      <a:pt x="86213" y="313"/>
                    </a:cubicBezTo>
                    <a:cubicBezTo>
                      <a:pt x="328724" y="11300"/>
                      <a:pt x="490661" y="93804"/>
                      <a:pt x="689641" y="144339"/>
                    </a:cubicBezTo>
                    <a:cubicBezTo>
                      <a:pt x="728184" y="148445"/>
                      <a:pt x="754738" y="142932"/>
                      <a:pt x="774651" y="132860"/>
                    </a:cubicBezTo>
                    <a:close/>
                  </a:path>
                </a:pathLst>
              </a:custGeom>
              <a:solidFill>
                <a:srgbClr val="DD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lvl="0" algn="ctr"/>
                <a:endParaRPr lang="zh-TW" altLang="en-US" b="1" dirty="0"/>
              </a:p>
            </p:txBody>
          </p:sp>
          <p:sp>
            <p:nvSpPr>
              <p:cNvPr id="330" name="流程圖: 延遲 329"/>
              <p:cNvSpPr/>
              <p:nvPr userDrawn="1"/>
            </p:nvSpPr>
            <p:spPr>
              <a:xfrm rot="11942053">
                <a:off x="5858860" y="3564773"/>
                <a:ext cx="625111" cy="250459"/>
              </a:xfrm>
              <a:prstGeom prst="flowChartDelay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31" name="手繪多邊形 330"/>
              <p:cNvSpPr/>
              <p:nvPr userDrawn="1"/>
            </p:nvSpPr>
            <p:spPr>
              <a:xfrm rot="18287340">
                <a:off x="5820478" y="4679645"/>
                <a:ext cx="667842" cy="601565"/>
              </a:xfrm>
              <a:custGeom>
                <a:avLst/>
                <a:gdLst>
                  <a:gd name="connsiteX0" fmla="*/ 913488 w 1117720"/>
                  <a:gd name="connsiteY0" fmla="*/ 89 h 926583"/>
                  <a:gd name="connsiteX1" fmla="*/ 1072586 w 1117720"/>
                  <a:gd name="connsiteY1" fmla="*/ 54072 h 926583"/>
                  <a:gd name="connsiteX2" fmla="*/ 1117720 w 1117720"/>
                  <a:gd name="connsiteY2" fmla="*/ 160225 h 926583"/>
                  <a:gd name="connsiteX3" fmla="*/ 981271 w 1117720"/>
                  <a:gd name="connsiteY3" fmla="*/ 575026 h 926583"/>
                  <a:gd name="connsiteX4" fmla="*/ 943993 w 1117720"/>
                  <a:gd name="connsiteY4" fmla="*/ 631322 h 926583"/>
                  <a:gd name="connsiteX5" fmla="*/ 304661 w 1117720"/>
                  <a:gd name="connsiteY5" fmla="*/ 926583 h 926583"/>
                  <a:gd name="connsiteX6" fmla="*/ 254208 w 1117720"/>
                  <a:gd name="connsiteY6" fmla="*/ 887818 h 926583"/>
                  <a:gd name="connsiteX7" fmla="*/ 0 w 1117720"/>
                  <a:gd name="connsiteY7" fmla="*/ 844123 h 926583"/>
                  <a:gd name="connsiteX8" fmla="*/ 726487 w 1117720"/>
                  <a:gd name="connsiteY8" fmla="*/ 41694 h 926583"/>
                  <a:gd name="connsiteX9" fmla="*/ 913488 w 1117720"/>
                  <a:gd name="connsiteY9" fmla="*/ 89 h 926583"/>
                  <a:gd name="connsiteX0" fmla="*/ 928953 w 1133185"/>
                  <a:gd name="connsiteY0" fmla="*/ 89 h 926583"/>
                  <a:gd name="connsiteX1" fmla="*/ 1088051 w 1133185"/>
                  <a:gd name="connsiteY1" fmla="*/ 54072 h 926583"/>
                  <a:gd name="connsiteX2" fmla="*/ 1133185 w 1133185"/>
                  <a:gd name="connsiteY2" fmla="*/ 160225 h 926583"/>
                  <a:gd name="connsiteX3" fmla="*/ 996736 w 1133185"/>
                  <a:gd name="connsiteY3" fmla="*/ 575026 h 926583"/>
                  <a:gd name="connsiteX4" fmla="*/ 959458 w 1133185"/>
                  <a:gd name="connsiteY4" fmla="*/ 631322 h 926583"/>
                  <a:gd name="connsiteX5" fmla="*/ 320126 w 1133185"/>
                  <a:gd name="connsiteY5" fmla="*/ 926583 h 926583"/>
                  <a:gd name="connsiteX6" fmla="*/ 269673 w 1133185"/>
                  <a:gd name="connsiteY6" fmla="*/ 887818 h 926583"/>
                  <a:gd name="connsiteX7" fmla="*/ 0 w 1133185"/>
                  <a:gd name="connsiteY7" fmla="*/ 803775 h 926583"/>
                  <a:gd name="connsiteX8" fmla="*/ 741952 w 1133185"/>
                  <a:gd name="connsiteY8" fmla="*/ 41694 h 926583"/>
                  <a:gd name="connsiteX9" fmla="*/ 928953 w 1133185"/>
                  <a:gd name="connsiteY9" fmla="*/ 89 h 926583"/>
                  <a:gd name="connsiteX0" fmla="*/ 930546 w 1134778"/>
                  <a:gd name="connsiteY0" fmla="*/ 89 h 946495"/>
                  <a:gd name="connsiteX1" fmla="*/ 1089644 w 1134778"/>
                  <a:gd name="connsiteY1" fmla="*/ 54072 h 946495"/>
                  <a:gd name="connsiteX2" fmla="*/ 1134778 w 1134778"/>
                  <a:gd name="connsiteY2" fmla="*/ 160225 h 946495"/>
                  <a:gd name="connsiteX3" fmla="*/ 998329 w 1134778"/>
                  <a:gd name="connsiteY3" fmla="*/ 575026 h 946495"/>
                  <a:gd name="connsiteX4" fmla="*/ 961051 w 1134778"/>
                  <a:gd name="connsiteY4" fmla="*/ 631322 h 946495"/>
                  <a:gd name="connsiteX5" fmla="*/ 321719 w 1134778"/>
                  <a:gd name="connsiteY5" fmla="*/ 926583 h 946495"/>
                  <a:gd name="connsiteX6" fmla="*/ 271266 w 1134778"/>
                  <a:gd name="connsiteY6" fmla="*/ 887818 h 946495"/>
                  <a:gd name="connsiteX7" fmla="*/ 1593 w 1134778"/>
                  <a:gd name="connsiteY7" fmla="*/ 803775 h 946495"/>
                  <a:gd name="connsiteX8" fmla="*/ 743545 w 1134778"/>
                  <a:gd name="connsiteY8" fmla="*/ 41694 h 946495"/>
                  <a:gd name="connsiteX9" fmla="*/ 930546 w 1134778"/>
                  <a:gd name="connsiteY9" fmla="*/ 89 h 946495"/>
                  <a:gd name="connsiteX0" fmla="*/ 930548 w 1134780"/>
                  <a:gd name="connsiteY0" fmla="*/ 42881 h 989287"/>
                  <a:gd name="connsiteX1" fmla="*/ 1089646 w 1134780"/>
                  <a:gd name="connsiteY1" fmla="*/ 96864 h 989287"/>
                  <a:gd name="connsiteX2" fmla="*/ 1134780 w 1134780"/>
                  <a:gd name="connsiteY2" fmla="*/ 203017 h 989287"/>
                  <a:gd name="connsiteX3" fmla="*/ 998331 w 1134780"/>
                  <a:gd name="connsiteY3" fmla="*/ 617818 h 989287"/>
                  <a:gd name="connsiteX4" fmla="*/ 961053 w 1134780"/>
                  <a:gd name="connsiteY4" fmla="*/ 674114 h 989287"/>
                  <a:gd name="connsiteX5" fmla="*/ 321721 w 1134780"/>
                  <a:gd name="connsiteY5" fmla="*/ 969375 h 989287"/>
                  <a:gd name="connsiteX6" fmla="*/ 271268 w 1134780"/>
                  <a:gd name="connsiteY6" fmla="*/ 930610 h 989287"/>
                  <a:gd name="connsiteX7" fmla="*/ 1595 w 1134780"/>
                  <a:gd name="connsiteY7" fmla="*/ 846567 h 989287"/>
                  <a:gd name="connsiteX8" fmla="*/ 702702 w 1134780"/>
                  <a:gd name="connsiteY8" fmla="*/ 6566 h 989287"/>
                  <a:gd name="connsiteX9" fmla="*/ 930548 w 1134780"/>
                  <a:gd name="connsiteY9" fmla="*/ 42881 h 989287"/>
                  <a:gd name="connsiteX0" fmla="*/ 940011 w 1144243"/>
                  <a:gd name="connsiteY0" fmla="*/ 42883 h 985985"/>
                  <a:gd name="connsiteX1" fmla="*/ 1099109 w 1144243"/>
                  <a:gd name="connsiteY1" fmla="*/ 96866 h 985985"/>
                  <a:gd name="connsiteX2" fmla="*/ 1144243 w 1144243"/>
                  <a:gd name="connsiteY2" fmla="*/ 203019 h 985985"/>
                  <a:gd name="connsiteX3" fmla="*/ 1007794 w 1144243"/>
                  <a:gd name="connsiteY3" fmla="*/ 617820 h 985985"/>
                  <a:gd name="connsiteX4" fmla="*/ 970516 w 1144243"/>
                  <a:gd name="connsiteY4" fmla="*/ 674116 h 985985"/>
                  <a:gd name="connsiteX5" fmla="*/ 331184 w 1144243"/>
                  <a:gd name="connsiteY5" fmla="*/ 969377 h 985985"/>
                  <a:gd name="connsiteX6" fmla="*/ 11058 w 1144243"/>
                  <a:gd name="connsiteY6" fmla="*/ 846569 h 985985"/>
                  <a:gd name="connsiteX7" fmla="*/ 712165 w 1144243"/>
                  <a:gd name="connsiteY7" fmla="*/ 6568 h 985985"/>
                  <a:gd name="connsiteX8" fmla="*/ 940011 w 1144243"/>
                  <a:gd name="connsiteY8" fmla="*/ 42883 h 985985"/>
                  <a:gd name="connsiteX0" fmla="*/ 930172 w 1134404"/>
                  <a:gd name="connsiteY0" fmla="*/ 42883 h 973407"/>
                  <a:gd name="connsiteX1" fmla="*/ 1089270 w 1134404"/>
                  <a:gd name="connsiteY1" fmla="*/ 96866 h 973407"/>
                  <a:gd name="connsiteX2" fmla="*/ 1134404 w 1134404"/>
                  <a:gd name="connsiteY2" fmla="*/ 203019 h 973407"/>
                  <a:gd name="connsiteX3" fmla="*/ 997955 w 1134404"/>
                  <a:gd name="connsiteY3" fmla="*/ 617820 h 973407"/>
                  <a:gd name="connsiteX4" fmla="*/ 960677 w 1134404"/>
                  <a:gd name="connsiteY4" fmla="*/ 674116 h 973407"/>
                  <a:gd name="connsiteX5" fmla="*/ 321345 w 1134404"/>
                  <a:gd name="connsiteY5" fmla="*/ 969377 h 973407"/>
                  <a:gd name="connsiteX6" fmla="*/ 1219 w 1134404"/>
                  <a:gd name="connsiteY6" fmla="*/ 846569 h 973407"/>
                  <a:gd name="connsiteX7" fmla="*/ 702326 w 1134404"/>
                  <a:gd name="connsiteY7" fmla="*/ 6568 h 973407"/>
                  <a:gd name="connsiteX8" fmla="*/ 930172 w 1134404"/>
                  <a:gd name="connsiteY8" fmla="*/ 42883 h 973407"/>
                  <a:gd name="connsiteX0" fmla="*/ 929648 w 1133880"/>
                  <a:gd name="connsiteY0" fmla="*/ 42883 h 971553"/>
                  <a:gd name="connsiteX1" fmla="*/ 1088746 w 1133880"/>
                  <a:gd name="connsiteY1" fmla="*/ 96866 h 971553"/>
                  <a:gd name="connsiteX2" fmla="*/ 1133880 w 1133880"/>
                  <a:gd name="connsiteY2" fmla="*/ 203019 h 971553"/>
                  <a:gd name="connsiteX3" fmla="*/ 997431 w 1133880"/>
                  <a:gd name="connsiteY3" fmla="*/ 617820 h 971553"/>
                  <a:gd name="connsiteX4" fmla="*/ 960153 w 1133880"/>
                  <a:gd name="connsiteY4" fmla="*/ 674116 h 971553"/>
                  <a:gd name="connsiteX5" fmla="*/ 320821 w 1133880"/>
                  <a:gd name="connsiteY5" fmla="*/ 969377 h 971553"/>
                  <a:gd name="connsiteX6" fmla="*/ 695 w 1133880"/>
                  <a:gd name="connsiteY6" fmla="*/ 846569 h 971553"/>
                  <a:gd name="connsiteX7" fmla="*/ 701802 w 1133880"/>
                  <a:gd name="connsiteY7" fmla="*/ 6568 h 971553"/>
                  <a:gd name="connsiteX8" fmla="*/ 929648 w 1133880"/>
                  <a:gd name="connsiteY8" fmla="*/ 42883 h 971553"/>
                  <a:gd name="connsiteX0" fmla="*/ 929648 w 1133880"/>
                  <a:gd name="connsiteY0" fmla="*/ 42883 h 971553"/>
                  <a:gd name="connsiteX1" fmla="*/ 1088746 w 1133880"/>
                  <a:gd name="connsiteY1" fmla="*/ 96866 h 971553"/>
                  <a:gd name="connsiteX2" fmla="*/ 1133880 w 1133880"/>
                  <a:gd name="connsiteY2" fmla="*/ 203019 h 971553"/>
                  <a:gd name="connsiteX3" fmla="*/ 997431 w 1133880"/>
                  <a:gd name="connsiteY3" fmla="*/ 617820 h 971553"/>
                  <a:gd name="connsiteX4" fmla="*/ 960153 w 1133880"/>
                  <a:gd name="connsiteY4" fmla="*/ 674116 h 971553"/>
                  <a:gd name="connsiteX5" fmla="*/ 320821 w 1133880"/>
                  <a:gd name="connsiteY5" fmla="*/ 969377 h 971553"/>
                  <a:gd name="connsiteX6" fmla="*/ 695 w 1133880"/>
                  <a:gd name="connsiteY6" fmla="*/ 846569 h 971553"/>
                  <a:gd name="connsiteX7" fmla="*/ 701802 w 1133880"/>
                  <a:gd name="connsiteY7" fmla="*/ 6568 h 971553"/>
                  <a:gd name="connsiteX8" fmla="*/ 929648 w 1133880"/>
                  <a:gd name="connsiteY8" fmla="*/ 42883 h 971553"/>
                  <a:gd name="connsiteX0" fmla="*/ 929497 w 1133729"/>
                  <a:gd name="connsiteY0" fmla="*/ 42883 h 1045464"/>
                  <a:gd name="connsiteX1" fmla="*/ 1088595 w 1133729"/>
                  <a:gd name="connsiteY1" fmla="*/ 96866 h 1045464"/>
                  <a:gd name="connsiteX2" fmla="*/ 1133729 w 1133729"/>
                  <a:gd name="connsiteY2" fmla="*/ 203019 h 1045464"/>
                  <a:gd name="connsiteX3" fmla="*/ 997280 w 1133729"/>
                  <a:gd name="connsiteY3" fmla="*/ 617820 h 1045464"/>
                  <a:gd name="connsiteX4" fmla="*/ 960002 w 1133729"/>
                  <a:gd name="connsiteY4" fmla="*/ 674116 h 1045464"/>
                  <a:gd name="connsiteX5" fmla="*/ 413468 w 1133729"/>
                  <a:gd name="connsiteY5" fmla="*/ 1044046 h 1045464"/>
                  <a:gd name="connsiteX6" fmla="*/ 544 w 1133729"/>
                  <a:gd name="connsiteY6" fmla="*/ 846569 h 1045464"/>
                  <a:gd name="connsiteX7" fmla="*/ 701651 w 1133729"/>
                  <a:gd name="connsiteY7" fmla="*/ 6568 h 1045464"/>
                  <a:gd name="connsiteX8" fmla="*/ 929497 w 1133729"/>
                  <a:gd name="connsiteY8" fmla="*/ 42883 h 1045464"/>
                  <a:gd name="connsiteX0" fmla="*/ 1023131 w 1227363"/>
                  <a:gd name="connsiteY0" fmla="*/ 42883 h 1044946"/>
                  <a:gd name="connsiteX1" fmla="*/ 1182229 w 1227363"/>
                  <a:gd name="connsiteY1" fmla="*/ 96866 h 1044946"/>
                  <a:gd name="connsiteX2" fmla="*/ 1227363 w 1227363"/>
                  <a:gd name="connsiteY2" fmla="*/ 203019 h 1044946"/>
                  <a:gd name="connsiteX3" fmla="*/ 1090914 w 1227363"/>
                  <a:gd name="connsiteY3" fmla="*/ 617820 h 1044946"/>
                  <a:gd name="connsiteX4" fmla="*/ 1053636 w 1227363"/>
                  <a:gd name="connsiteY4" fmla="*/ 674116 h 1044946"/>
                  <a:gd name="connsiteX5" fmla="*/ 507102 w 1227363"/>
                  <a:gd name="connsiteY5" fmla="*/ 1044046 h 1044946"/>
                  <a:gd name="connsiteX6" fmla="*/ 448 w 1227363"/>
                  <a:gd name="connsiteY6" fmla="*/ 723435 h 1044946"/>
                  <a:gd name="connsiteX7" fmla="*/ 795285 w 1227363"/>
                  <a:gd name="connsiteY7" fmla="*/ 6568 h 1044946"/>
                  <a:gd name="connsiteX8" fmla="*/ 1023131 w 1227363"/>
                  <a:gd name="connsiteY8" fmla="*/ 42883 h 1044946"/>
                  <a:gd name="connsiteX0" fmla="*/ 1023131 w 1227363"/>
                  <a:gd name="connsiteY0" fmla="*/ 42883 h 1044944"/>
                  <a:gd name="connsiteX1" fmla="*/ 1182229 w 1227363"/>
                  <a:gd name="connsiteY1" fmla="*/ 96866 h 1044944"/>
                  <a:gd name="connsiteX2" fmla="*/ 1227363 w 1227363"/>
                  <a:gd name="connsiteY2" fmla="*/ 203019 h 1044944"/>
                  <a:gd name="connsiteX3" fmla="*/ 1090914 w 1227363"/>
                  <a:gd name="connsiteY3" fmla="*/ 617820 h 1044944"/>
                  <a:gd name="connsiteX4" fmla="*/ 1053636 w 1227363"/>
                  <a:gd name="connsiteY4" fmla="*/ 674116 h 1044944"/>
                  <a:gd name="connsiteX5" fmla="*/ 507102 w 1227363"/>
                  <a:gd name="connsiteY5" fmla="*/ 1044046 h 1044944"/>
                  <a:gd name="connsiteX6" fmla="*/ 448 w 1227363"/>
                  <a:gd name="connsiteY6" fmla="*/ 723435 h 1044944"/>
                  <a:gd name="connsiteX7" fmla="*/ 795285 w 1227363"/>
                  <a:gd name="connsiteY7" fmla="*/ 6568 h 1044944"/>
                  <a:gd name="connsiteX8" fmla="*/ 1023131 w 1227363"/>
                  <a:gd name="connsiteY8" fmla="*/ 42883 h 1044944"/>
                  <a:gd name="connsiteX0" fmla="*/ 1023098 w 1227330"/>
                  <a:gd name="connsiteY0" fmla="*/ 42883 h 1105529"/>
                  <a:gd name="connsiteX1" fmla="*/ 1182196 w 1227330"/>
                  <a:gd name="connsiteY1" fmla="*/ 96866 h 1105529"/>
                  <a:gd name="connsiteX2" fmla="*/ 1227330 w 1227330"/>
                  <a:gd name="connsiteY2" fmla="*/ 203019 h 1105529"/>
                  <a:gd name="connsiteX3" fmla="*/ 1090881 w 1227330"/>
                  <a:gd name="connsiteY3" fmla="*/ 617820 h 1105529"/>
                  <a:gd name="connsiteX4" fmla="*/ 1053603 w 1227330"/>
                  <a:gd name="connsiteY4" fmla="*/ 674116 h 1105529"/>
                  <a:gd name="connsiteX5" fmla="*/ 549255 w 1227330"/>
                  <a:gd name="connsiteY5" fmla="*/ 1104769 h 1105529"/>
                  <a:gd name="connsiteX6" fmla="*/ 415 w 1227330"/>
                  <a:gd name="connsiteY6" fmla="*/ 723435 h 1105529"/>
                  <a:gd name="connsiteX7" fmla="*/ 795252 w 1227330"/>
                  <a:gd name="connsiteY7" fmla="*/ 6568 h 1105529"/>
                  <a:gd name="connsiteX8" fmla="*/ 1023098 w 1227330"/>
                  <a:gd name="connsiteY8" fmla="*/ 42883 h 1105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7330" h="1105529">
                    <a:moveTo>
                      <a:pt x="1023098" y="42883"/>
                    </a:moveTo>
                    <a:cubicBezTo>
                      <a:pt x="1090941" y="41393"/>
                      <a:pt x="1145725" y="58661"/>
                      <a:pt x="1182196" y="96866"/>
                    </a:cubicBezTo>
                    <a:cubicBezTo>
                      <a:pt x="1208162" y="124069"/>
                      <a:pt x="1223095" y="160053"/>
                      <a:pt x="1227330" y="203019"/>
                    </a:cubicBezTo>
                    <a:cubicBezTo>
                      <a:pt x="1132826" y="274255"/>
                      <a:pt x="1087820" y="421642"/>
                      <a:pt x="1090881" y="617820"/>
                    </a:cubicBezTo>
                    <a:cubicBezTo>
                      <a:pt x="1079920" y="636931"/>
                      <a:pt x="1067823" y="655943"/>
                      <a:pt x="1053603" y="674116"/>
                    </a:cubicBezTo>
                    <a:cubicBezTo>
                      <a:pt x="847761" y="832284"/>
                      <a:pt x="577761" y="1105335"/>
                      <a:pt x="549255" y="1104769"/>
                    </a:cubicBezTo>
                    <a:cubicBezTo>
                      <a:pt x="536796" y="1124855"/>
                      <a:pt x="-17260" y="741234"/>
                      <a:pt x="415" y="723435"/>
                    </a:cubicBezTo>
                    <a:cubicBezTo>
                      <a:pt x="23634" y="702816"/>
                      <a:pt x="643004" y="147240"/>
                      <a:pt x="795252" y="6568"/>
                    </a:cubicBezTo>
                    <a:cubicBezTo>
                      <a:pt x="863766" y="-20314"/>
                      <a:pt x="968139" y="44090"/>
                      <a:pt x="1023098" y="428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b="1" dirty="0"/>
              </a:p>
            </p:txBody>
          </p:sp>
          <p:sp>
            <p:nvSpPr>
              <p:cNvPr id="332" name="手繪多邊形 331"/>
              <p:cNvSpPr/>
              <p:nvPr userDrawn="1"/>
            </p:nvSpPr>
            <p:spPr>
              <a:xfrm rot="20127892">
                <a:off x="6270397" y="4372790"/>
                <a:ext cx="406722" cy="758346"/>
              </a:xfrm>
              <a:custGeom>
                <a:avLst/>
                <a:gdLst>
                  <a:gd name="connsiteX0" fmla="*/ 172430 w 793163"/>
                  <a:gd name="connsiteY0" fmla="*/ 26152 h 1330363"/>
                  <a:gd name="connsiteX1" fmla="*/ 295857 w 793163"/>
                  <a:gd name="connsiteY1" fmla="*/ 157 h 1330363"/>
                  <a:gd name="connsiteX2" fmla="*/ 541576 w 793163"/>
                  <a:gd name="connsiteY2" fmla="*/ 84563 h 1330363"/>
                  <a:gd name="connsiteX3" fmla="*/ 541323 w 793163"/>
                  <a:gd name="connsiteY3" fmla="*/ 85050 h 1330363"/>
                  <a:gd name="connsiteX4" fmla="*/ 645139 w 793163"/>
                  <a:gd name="connsiteY4" fmla="*/ 1015989 h 1330363"/>
                  <a:gd name="connsiteX5" fmla="*/ 448327 w 793163"/>
                  <a:gd name="connsiteY5" fmla="*/ 1243955 h 1330363"/>
                  <a:gd name="connsiteX6" fmla="*/ 444326 w 793163"/>
                  <a:gd name="connsiteY6" fmla="*/ 1330363 h 1330363"/>
                  <a:gd name="connsiteX7" fmla="*/ 10219 w 793163"/>
                  <a:gd name="connsiteY7" fmla="*/ 485553 h 1330363"/>
                  <a:gd name="connsiteX8" fmla="*/ 559 w 793163"/>
                  <a:gd name="connsiteY8" fmla="*/ 492942 h 1330363"/>
                  <a:gd name="connsiteX9" fmla="*/ 172430 w 793163"/>
                  <a:gd name="connsiteY9" fmla="*/ 26152 h 1330363"/>
                  <a:gd name="connsiteX0" fmla="*/ 172430 w 794655"/>
                  <a:gd name="connsiteY0" fmla="*/ 26152 h 1322940"/>
                  <a:gd name="connsiteX1" fmla="*/ 295857 w 794655"/>
                  <a:gd name="connsiteY1" fmla="*/ 157 h 1322940"/>
                  <a:gd name="connsiteX2" fmla="*/ 541576 w 794655"/>
                  <a:gd name="connsiteY2" fmla="*/ 84563 h 1322940"/>
                  <a:gd name="connsiteX3" fmla="*/ 541323 w 794655"/>
                  <a:gd name="connsiteY3" fmla="*/ 85050 h 1322940"/>
                  <a:gd name="connsiteX4" fmla="*/ 645139 w 794655"/>
                  <a:gd name="connsiteY4" fmla="*/ 1015989 h 1322940"/>
                  <a:gd name="connsiteX5" fmla="*/ 448327 w 794655"/>
                  <a:gd name="connsiteY5" fmla="*/ 1243955 h 1322940"/>
                  <a:gd name="connsiteX6" fmla="*/ 462167 w 794655"/>
                  <a:gd name="connsiteY6" fmla="*/ 1322941 h 1322940"/>
                  <a:gd name="connsiteX7" fmla="*/ 10219 w 794655"/>
                  <a:gd name="connsiteY7" fmla="*/ 485553 h 1322940"/>
                  <a:gd name="connsiteX8" fmla="*/ 559 w 794655"/>
                  <a:gd name="connsiteY8" fmla="*/ 492942 h 1322940"/>
                  <a:gd name="connsiteX9" fmla="*/ 172430 w 794655"/>
                  <a:gd name="connsiteY9" fmla="*/ 26152 h 1322940"/>
                  <a:gd name="connsiteX0" fmla="*/ 172430 w 645139"/>
                  <a:gd name="connsiteY0" fmla="*/ 26152 h 1345260"/>
                  <a:gd name="connsiteX1" fmla="*/ 295857 w 645139"/>
                  <a:gd name="connsiteY1" fmla="*/ 157 h 1345260"/>
                  <a:gd name="connsiteX2" fmla="*/ 541576 w 645139"/>
                  <a:gd name="connsiteY2" fmla="*/ 84563 h 1345260"/>
                  <a:gd name="connsiteX3" fmla="*/ 541323 w 645139"/>
                  <a:gd name="connsiteY3" fmla="*/ 85050 h 1345260"/>
                  <a:gd name="connsiteX4" fmla="*/ 645139 w 645139"/>
                  <a:gd name="connsiteY4" fmla="*/ 1015989 h 1345260"/>
                  <a:gd name="connsiteX5" fmla="*/ 462167 w 645139"/>
                  <a:gd name="connsiteY5" fmla="*/ 1322941 h 1345260"/>
                  <a:gd name="connsiteX6" fmla="*/ 10219 w 645139"/>
                  <a:gd name="connsiteY6" fmla="*/ 485553 h 1345260"/>
                  <a:gd name="connsiteX7" fmla="*/ 559 w 645139"/>
                  <a:gd name="connsiteY7" fmla="*/ 492942 h 1345260"/>
                  <a:gd name="connsiteX8" fmla="*/ 172430 w 645139"/>
                  <a:gd name="connsiteY8" fmla="*/ 26152 h 1345260"/>
                  <a:gd name="connsiteX0" fmla="*/ 172430 w 645139"/>
                  <a:gd name="connsiteY0" fmla="*/ 26152 h 1386424"/>
                  <a:gd name="connsiteX1" fmla="*/ 295857 w 645139"/>
                  <a:gd name="connsiteY1" fmla="*/ 157 h 1386424"/>
                  <a:gd name="connsiteX2" fmla="*/ 541576 w 645139"/>
                  <a:gd name="connsiteY2" fmla="*/ 84563 h 1386424"/>
                  <a:gd name="connsiteX3" fmla="*/ 541323 w 645139"/>
                  <a:gd name="connsiteY3" fmla="*/ 85050 h 1386424"/>
                  <a:gd name="connsiteX4" fmla="*/ 645139 w 645139"/>
                  <a:gd name="connsiteY4" fmla="*/ 1015989 h 1386424"/>
                  <a:gd name="connsiteX5" fmla="*/ 453970 w 645139"/>
                  <a:gd name="connsiteY5" fmla="*/ 1367178 h 1386424"/>
                  <a:gd name="connsiteX6" fmla="*/ 10219 w 645139"/>
                  <a:gd name="connsiteY6" fmla="*/ 485553 h 1386424"/>
                  <a:gd name="connsiteX7" fmla="*/ 559 w 645139"/>
                  <a:gd name="connsiteY7" fmla="*/ 492942 h 1386424"/>
                  <a:gd name="connsiteX8" fmla="*/ 172430 w 645139"/>
                  <a:gd name="connsiteY8" fmla="*/ 26152 h 1386424"/>
                  <a:gd name="connsiteX0" fmla="*/ 172430 w 747211"/>
                  <a:gd name="connsiteY0" fmla="*/ 26152 h 1385647"/>
                  <a:gd name="connsiteX1" fmla="*/ 295857 w 747211"/>
                  <a:gd name="connsiteY1" fmla="*/ 157 h 1385647"/>
                  <a:gd name="connsiteX2" fmla="*/ 541576 w 747211"/>
                  <a:gd name="connsiteY2" fmla="*/ 84563 h 1385647"/>
                  <a:gd name="connsiteX3" fmla="*/ 541323 w 747211"/>
                  <a:gd name="connsiteY3" fmla="*/ 85050 h 1385647"/>
                  <a:gd name="connsiteX4" fmla="*/ 747212 w 747211"/>
                  <a:gd name="connsiteY4" fmla="*/ 1002605 h 1385647"/>
                  <a:gd name="connsiteX5" fmla="*/ 453970 w 747211"/>
                  <a:gd name="connsiteY5" fmla="*/ 1367178 h 1385647"/>
                  <a:gd name="connsiteX6" fmla="*/ 10219 w 747211"/>
                  <a:gd name="connsiteY6" fmla="*/ 485553 h 1385647"/>
                  <a:gd name="connsiteX7" fmla="*/ 559 w 747211"/>
                  <a:gd name="connsiteY7" fmla="*/ 492942 h 1385647"/>
                  <a:gd name="connsiteX8" fmla="*/ 172430 w 747211"/>
                  <a:gd name="connsiteY8" fmla="*/ 26152 h 1385647"/>
                  <a:gd name="connsiteX0" fmla="*/ 172430 w 747213"/>
                  <a:gd name="connsiteY0" fmla="*/ 26152 h 1367178"/>
                  <a:gd name="connsiteX1" fmla="*/ 295857 w 747213"/>
                  <a:gd name="connsiteY1" fmla="*/ 157 h 1367178"/>
                  <a:gd name="connsiteX2" fmla="*/ 541576 w 747213"/>
                  <a:gd name="connsiteY2" fmla="*/ 84563 h 1367178"/>
                  <a:gd name="connsiteX3" fmla="*/ 541323 w 747213"/>
                  <a:gd name="connsiteY3" fmla="*/ 85050 h 1367178"/>
                  <a:gd name="connsiteX4" fmla="*/ 747212 w 747213"/>
                  <a:gd name="connsiteY4" fmla="*/ 1002605 h 1367178"/>
                  <a:gd name="connsiteX5" fmla="*/ 453970 w 747213"/>
                  <a:gd name="connsiteY5" fmla="*/ 1367178 h 1367178"/>
                  <a:gd name="connsiteX6" fmla="*/ 10219 w 747213"/>
                  <a:gd name="connsiteY6" fmla="*/ 485553 h 1367178"/>
                  <a:gd name="connsiteX7" fmla="*/ 559 w 747213"/>
                  <a:gd name="connsiteY7" fmla="*/ 492942 h 1367178"/>
                  <a:gd name="connsiteX8" fmla="*/ 172430 w 747213"/>
                  <a:gd name="connsiteY8" fmla="*/ 26152 h 1367178"/>
                  <a:gd name="connsiteX0" fmla="*/ 172430 w 747215"/>
                  <a:gd name="connsiteY0" fmla="*/ 26152 h 1367178"/>
                  <a:gd name="connsiteX1" fmla="*/ 295857 w 747215"/>
                  <a:gd name="connsiteY1" fmla="*/ 157 h 1367178"/>
                  <a:gd name="connsiteX2" fmla="*/ 541576 w 747215"/>
                  <a:gd name="connsiteY2" fmla="*/ 84563 h 1367178"/>
                  <a:gd name="connsiteX3" fmla="*/ 541323 w 747215"/>
                  <a:gd name="connsiteY3" fmla="*/ 85050 h 1367178"/>
                  <a:gd name="connsiteX4" fmla="*/ 747212 w 747215"/>
                  <a:gd name="connsiteY4" fmla="*/ 1002605 h 1367178"/>
                  <a:gd name="connsiteX5" fmla="*/ 453970 w 747215"/>
                  <a:gd name="connsiteY5" fmla="*/ 1367178 h 1367178"/>
                  <a:gd name="connsiteX6" fmla="*/ 10219 w 747215"/>
                  <a:gd name="connsiteY6" fmla="*/ 485553 h 1367178"/>
                  <a:gd name="connsiteX7" fmla="*/ 559 w 747215"/>
                  <a:gd name="connsiteY7" fmla="*/ 492942 h 1367178"/>
                  <a:gd name="connsiteX8" fmla="*/ 172430 w 747215"/>
                  <a:gd name="connsiteY8" fmla="*/ 26152 h 1367178"/>
                  <a:gd name="connsiteX0" fmla="*/ 172430 w 747213"/>
                  <a:gd name="connsiteY0" fmla="*/ 26152 h 1521114"/>
                  <a:gd name="connsiteX1" fmla="*/ 295857 w 747213"/>
                  <a:gd name="connsiteY1" fmla="*/ 157 h 1521114"/>
                  <a:gd name="connsiteX2" fmla="*/ 541576 w 747213"/>
                  <a:gd name="connsiteY2" fmla="*/ 84563 h 1521114"/>
                  <a:gd name="connsiteX3" fmla="*/ 541323 w 747213"/>
                  <a:gd name="connsiteY3" fmla="*/ 85050 h 1521114"/>
                  <a:gd name="connsiteX4" fmla="*/ 747212 w 747213"/>
                  <a:gd name="connsiteY4" fmla="*/ 1002605 h 1521114"/>
                  <a:gd name="connsiteX5" fmla="*/ 354146 w 747213"/>
                  <a:gd name="connsiteY5" fmla="*/ 1521114 h 1521114"/>
                  <a:gd name="connsiteX6" fmla="*/ 10219 w 747213"/>
                  <a:gd name="connsiteY6" fmla="*/ 485553 h 1521114"/>
                  <a:gd name="connsiteX7" fmla="*/ 559 w 747213"/>
                  <a:gd name="connsiteY7" fmla="*/ 492942 h 1521114"/>
                  <a:gd name="connsiteX8" fmla="*/ 172430 w 747213"/>
                  <a:gd name="connsiteY8" fmla="*/ 26152 h 1521114"/>
                  <a:gd name="connsiteX0" fmla="*/ 172430 w 698294"/>
                  <a:gd name="connsiteY0" fmla="*/ 26152 h 1521114"/>
                  <a:gd name="connsiteX1" fmla="*/ 295857 w 698294"/>
                  <a:gd name="connsiteY1" fmla="*/ 157 h 1521114"/>
                  <a:gd name="connsiteX2" fmla="*/ 541576 w 698294"/>
                  <a:gd name="connsiteY2" fmla="*/ 84563 h 1521114"/>
                  <a:gd name="connsiteX3" fmla="*/ 541323 w 698294"/>
                  <a:gd name="connsiteY3" fmla="*/ 85050 h 1521114"/>
                  <a:gd name="connsiteX4" fmla="*/ 698292 w 698294"/>
                  <a:gd name="connsiteY4" fmla="*/ 980275 h 1521114"/>
                  <a:gd name="connsiteX5" fmla="*/ 354146 w 698294"/>
                  <a:gd name="connsiteY5" fmla="*/ 1521114 h 1521114"/>
                  <a:gd name="connsiteX6" fmla="*/ 10219 w 698294"/>
                  <a:gd name="connsiteY6" fmla="*/ 485553 h 1521114"/>
                  <a:gd name="connsiteX7" fmla="*/ 559 w 698294"/>
                  <a:gd name="connsiteY7" fmla="*/ 492942 h 1521114"/>
                  <a:gd name="connsiteX8" fmla="*/ 172430 w 698294"/>
                  <a:gd name="connsiteY8" fmla="*/ 26152 h 1521114"/>
                  <a:gd name="connsiteX0" fmla="*/ 172430 w 736177"/>
                  <a:gd name="connsiteY0" fmla="*/ 26152 h 1521114"/>
                  <a:gd name="connsiteX1" fmla="*/ 295857 w 736177"/>
                  <a:gd name="connsiteY1" fmla="*/ 157 h 1521114"/>
                  <a:gd name="connsiteX2" fmla="*/ 541576 w 736177"/>
                  <a:gd name="connsiteY2" fmla="*/ 84563 h 1521114"/>
                  <a:gd name="connsiteX3" fmla="*/ 541323 w 736177"/>
                  <a:gd name="connsiteY3" fmla="*/ 85050 h 1521114"/>
                  <a:gd name="connsiteX4" fmla="*/ 736175 w 736177"/>
                  <a:gd name="connsiteY4" fmla="*/ 945845 h 1521114"/>
                  <a:gd name="connsiteX5" fmla="*/ 354146 w 736177"/>
                  <a:gd name="connsiteY5" fmla="*/ 1521114 h 1521114"/>
                  <a:gd name="connsiteX6" fmla="*/ 10219 w 736177"/>
                  <a:gd name="connsiteY6" fmla="*/ 485553 h 1521114"/>
                  <a:gd name="connsiteX7" fmla="*/ 559 w 736177"/>
                  <a:gd name="connsiteY7" fmla="*/ 492942 h 1521114"/>
                  <a:gd name="connsiteX8" fmla="*/ 172430 w 736177"/>
                  <a:gd name="connsiteY8" fmla="*/ 26152 h 1521114"/>
                  <a:gd name="connsiteX0" fmla="*/ 172430 w 736175"/>
                  <a:gd name="connsiteY0" fmla="*/ 26152 h 1375163"/>
                  <a:gd name="connsiteX1" fmla="*/ 295857 w 736175"/>
                  <a:gd name="connsiteY1" fmla="*/ 157 h 1375163"/>
                  <a:gd name="connsiteX2" fmla="*/ 541576 w 736175"/>
                  <a:gd name="connsiteY2" fmla="*/ 84563 h 1375163"/>
                  <a:gd name="connsiteX3" fmla="*/ 541323 w 736175"/>
                  <a:gd name="connsiteY3" fmla="*/ 85050 h 1375163"/>
                  <a:gd name="connsiteX4" fmla="*/ 736175 w 736175"/>
                  <a:gd name="connsiteY4" fmla="*/ 945845 h 1375163"/>
                  <a:gd name="connsiteX5" fmla="*/ 228654 w 736175"/>
                  <a:gd name="connsiteY5" fmla="*/ 1375163 h 1375163"/>
                  <a:gd name="connsiteX6" fmla="*/ 10219 w 736175"/>
                  <a:gd name="connsiteY6" fmla="*/ 485553 h 1375163"/>
                  <a:gd name="connsiteX7" fmla="*/ 559 w 736175"/>
                  <a:gd name="connsiteY7" fmla="*/ 492942 h 1375163"/>
                  <a:gd name="connsiteX8" fmla="*/ 172430 w 736175"/>
                  <a:gd name="connsiteY8" fmla="*/ 26152 h 1375163"/>
                  <a:gd name="connsiteX0" fmla="*/ 172430 w 736177"/>
                  <a:gd name="connsiteY0" fmla="*/ 26152 h 1375536"/>
                  <a:gd name="connsiteX1" fmla="*/ 295857 w 736177"/>
                  <a:gd name="connsiteY1" fmla="*/ 157 h 1375536"/>
                  <a:gd name="connsiteX2" fmla="*/ 541576 w 736177"/>
                  <a:gd name="connsiteY2" fmla="*/ 84563 h 1375536"/>
                  <a:gd name="connsiteX3" fmla="*/ 541323 w 736177"/>
                  <a:gd name="connsiteY3" fmla="*/ 85050 h 1375536"/>
                  <a:gd name="connsiteX4" fmla="*/ 736175 w 736177"/>
                  <a:gd name="connsiteY4" fmla="*/ 945845 h 1375536"/>
                  <a:gd name="connsiteX5" fmla="*/ 228654 w 736177"/>
                  <a:gd name="connsiteY5" fmla="*/ 1375163 h 1375536"/>
                  <a:gd name="connsiteX6" fmla="*/ 10219 w 736177"/>
                  <a:gd name="connsiteY6" fmla="*/ 485553 h 1375536"/>
                  <a:gd name="connsiteX7" fmla="*/ 559 w 736177"/>
                  <a:gd name="connsiteY7" fmla="*/ 492942 h 1375536"/>
                  <a:gd name="connsiteX8" fmla="*/ 172430 w 736177"/>
                  <a:gd name="connsiteY8" fmla="*/ 26152 h 1375536"/>
                  <a:gd name="connsiteX0" fmla="*/ 196734 w 760479"/>
                  <a:gd name="connsiteY0" fmla="*/ 26152 h 1375536"/>
                  <a:gd name="connsiteX1" fmla="*/ 320161 w 760479"/>
                  <a:gd name="connsiteY1" fmla="*/ 157 h 1375536"/>
                  <a:gd name="connsiteX2" fmla="*/ 565880 w 760479"/>
                  <a:gd name="connsiteY2" fmla="*/ 84563 h 1375536"/>
                  <a:gd name="connsiteX3" fmla="*/ 565627 w 760479"/>
                  <a:gd name="connsiteY3" fmla="*/ 85050 h 1375536"/>
                  <a:gd name="connsiteX4" fmla="*/ 760479 w 760479"/>
                  <a:gd name="connsiteY4" fmla="*/ 945845 h 1375536"/>
                  <a:gd name="connsiteX5" fmla="*/ 252958 w 760479"/>
                  <a:gd name="connsiteY5" fmla="*/ 1375163 h 1375536"/>
                  <a:gd name="connsiteX6" fmla="*/ 34523 w 760479"/>
                  <a:gd name="connsiteY6" fmla="*/ 485553 h 1375536"/>
                  <a:gd name="connsiteX7" fmla="*/ 403 w 760479"/>
                  <a:gd name="connsiteY7" fmla="*/ 481776 h 1375536"/>
                  <a:gd name="connsiteX8" fmla="*/ 196734 w 760479"/>
                  <a:gd name="connsiteY8" fmla="*/ 26152 h 1375536"/>
                  <a:gd name="connsiteX0" fmla="*/ 162212 w 725959"/>
                  <a:gd name="connsiteY0" fmla="*/ 26152 h 1375536"/>
                  <a:gd name="connsiteX1" fmla="*/ 285639 w 725959"/>
                  <a:gd name="connsiteY1" fmla="*/ 157 h 1375536"/>
                  <a:gd name="connsiteX2" fmla="*/ 531358 w 725959"/>
                  <a:gd name="connsiteY2" fmla="*/ 84563 h 1375536"/>
                  <a:gd name="connsiteX3" fmla="*/ 531105 w 725959"/>
                  <a:gd name="connsiteY3" fmla="*/ 85050 h 1375536"/>
                  <a:gd name="connsiteX4" fmla="*/ 725957 w 725959"/>
                  <a:gd name="connsiteY4" fmla="*/ 945845 h 1375536"/>
                  <a:gd name="connsiteX5" fmla="*/ 218436 w 725959"/>
                  <a:gd name="connsiteY5" fmla="*/ 1375163 h 1375536"/>
                  <a:gd name="connsiteX6" fmla="*/ 1 w 725959"/>
                  <a:gd name="connsiteY6" fmla="*/ 485553 h 1375536"/>
                  <a:gd name="connsiteX7" fmla="*/ 162212 w 725959"/>
                  <a:gd name="connsiteY7" fmla="*/ 26152 h 1375536"/>
                  <a:gd name="connsiteX0" fmla="*/ 162315 w 726060"/>
                  <a:gd name="connsiteY0" fmla="*/ 26152 h 1375444"/>
                  <a:gd name="connsiteX1" fmla="*/ 285742 w 726060"/>
                  <a:gd name="connsiteY1" fmla="*/ 157 h 1375444"/>
                  <a:gd name="connsiteX2" fmla="*/ 531461 w 726060"/>
                  <a:gd name="connsiteY2" fmla="*/ 84563 h 1375444"/>
                  <a:gd name="connsiteX3" fmla="*/ 531208 w 726060"/>
                  <a:gd name="connsiteY3" fmla="*/ 85050 h 1375444"/>
                  <a:gd name="connsiteX4" fmla="*/ 726060 w 726060"/>
                  <a:gd name="connsiteY4" fmla="*/ 945845 h 1375444"/>
                  <a:gd name="connsiteX5" fmla="*/ 218539 w 726060"/>
                  <a:gd name="connsiteY5" fmla="*/ 1375163 h 1375444"/>
                  <a:gd name="connsiteX6" fmla="*/ 104 w 726060"/>
                  <a:gd name="connsiteY6" fmla="*/ 485553 h 1375444"/>
                  <a:gd name="connsiteX7" fmla="*/ 162315 w 726060"/>
                  <a:gd name="connsiteY7" fmla="*/ 26152 h 1375444"/>
                  <a:gd name="connsiteX0" fmla="*/ 186601 w 750348"/>
                  <a:gd name="connsiteY0" fmla="*/ 26152 h 1375444"/>
                  <a:gd name="connsiteX1" fmla="*/ 310028 w 750348"/>
                  <a:gd name="connsiteY1" fmla="*/ 157 h 1375444"/>
                  <a:gd name="connsiteX2" fmla="*/ 555747 w 750348"/>
                  <a:gd name="connsiteY2" fmla="*/ 84563 h 1375444"/>
                  <a:gd name="connsiteX3" fmla="*/ 555494 w 750348"/>
                  <a:gd name="connsiteY3" fmla="*/ 85050 h 1375444"/>
                  <a:gd name="connsiteX4" fmla="*/ 750346 w 750348"/>
                  <a:gd name="connsiteY4" fmla="*/ 945845 h 1375444"/>
                  <a:gd name="connsiteX5" fmla="*/ 242825 w 750348"/>
                  <a:gd name="connsiteY5" fmla="*/ 1375163 h 1375444"/>
                  <a:gd name="connsiteX6" fmla="*/ 24390 w 750348"/>
                  <a:gd name="connsiteY6" fmla="*/ 485553 h 1375444"/>
                  <a:gd name="connsiteX7" fmla="*/ 186601 w 750348"/>
                  <a:gd name="connsiteY7" fmla="*/ 26152 h 1375444"/>
                  <a:gd name="connsiteX0" fmla="*/ 183708 w 747454"/>
                  <a:gd name="connsiteY0" fmla="*/ 26152 h 1375444"/>
                  <a:gd name="connsiteX1" fmla="*/ 307135 w 747454"/>
                  <a:gd name="connsiteY1" fmla="*/ 157 h 1375444"/>
                  <a:gd name="connsiteX2" fmla="*/ 552854 w 747454"/>
                  <a:gd name="connsiteY2" fmla="*/ 84563 h 1375444"/>
                  <a:gd name="connsiteX3" fmla="*/ 552601 w 747454"/>
                  <a:gd name="connsiteY3" fmla="*/ 85050 h 1375444"/>
                  <a:gd name="connsiteX4" fmla="*/ 747453 w 747454"/>
                  <a:gd name="connsiteY4" fmla="*/ 945845 h 1375444"/>
                  <a:gd name="connsiteX5" fmla="*/ 239932 w 747454"/>
                  <a:gd name="connsiteY5" fmla="*/ 1375163 h 1375444"/>
                  <a:gd name="connsiteX6" fmla="*/ 21497 w 747454"/>
                  <a:gd name="connsiteY6" fmla="*/ 485553 h 1375444"/>
                  <a:gd name="connsiteX7" fmla="*/ 183708 w 747454"/>
                  <a:gd name="connsiteY7" fmla="*/ 26152 h 1375444"/>
                  <a:gd name="connsiteX0" fmla="*/ 183708 w 747454"/>
                  <a:gd name="connsiteY0" fmla="*/ 20712 h 1370004"/>
                  <a:gd name="connsiteX1" fmla="*/ 552854 w 747454"/>
                  <a:gd name="connsiteY1" fmla="*/ 79123 h 1370004"/>
                  <a:gd name="connsiteX2" fmla="*/ 552601 w 747454"/>
                  <a:gd name="connsiteY2" fmla="*/ 79610 h 1370004"/>
                  <a:gd name="connsiteX3" fmla="*/ 747453 w 747454"/>
                  <a:gd name="connsiteY3" fmla="*/ 940405 h 1370004"/>
                  <a:gd name="connsiteX4" fmla="*/ 239932 w 747454"/>
                  <a:gd name="connsiteY4" fmla="*/ 1369723 h 1370004"/>
                  <a:gd name="connsiteX5" fmla="*/ 21497 w 747454"/>
                  <a:gd name="connsiteY5" fmla="*/ 480113 h 1370004"/>
                  <a:gd name="connsiteX6" fmla="*/ 183708 w 747454"/>
                  <a:gd name="connsiteY6" fmla="*/ 20712 h 1370004"/>
                  <a:gd name="connsiteX0" fmla="*/ 183708 w 747454"/>
                  <a:gd name="connsiteY0" fmla="*/ 20712 h 1370004"/>
                  <a:gd name="connsiteX1" fmla="*/ 552854 w 747454"/>
                  <a:gd name="connsiteY1" fmla="*/ 79123 h 1370004"/>
                  <a:gd name="connsiteX2" fmla="*/ 552601 w 747454"/>
                  <a:gd name="connsiteY2" fmla="*/ 79610 h 1370004"/>
                  <a:gd name="connsiteX3" fmla="*/ 747453 w 747454"/>
                  <a:gd name="connsiteY3" fmla="*/ 940405 h 1370004"/>
                  <a:gd name="connsiteX4" fmla="*/ 239932 w 747454"/>
                  <a:gd name="connsiteY4" fmla="*/ 1369723 h 1370004"/>
                  <a:gd name="connsiteX5" fmla="*/ 21497 w 747454"/>
                  <a:gd name="connsiteY5" fmla="*/ 480113 h 1370004"/>
                  <a:gd name="connsiteX6" fmla="*/ 183708 w 747454"/>
                  <a:gd name="connsiteY6" fmla="*/ 20712 h 1370004"/>
                  <a:gd name="connsiteX0" fmla="*/ 183708 w 747454"/>
                  <a:gd name="connsiteY0" fmla="*/ 20712 h 1370004"/>
                  <a:gd name="connsiteX1" fmla="*/ 552854 w 747454"/>
                  <a:gd name="connsiteY1" fmla="*/ 79123 h 1370004"/>
                  <a:gd name="connsiteX2" fmla="*/ 552601 w 747454"/>
                  <a:gd name="connsiteY2" fmla="*/ 79610 h 1370004"/>
                  <a:gd name="connsiteX3" fmla="*/ 747453 w 747454"/>
                  <a:gd name="connsiteY3" fmla="*/ 940405 h 1370004"/>
                  <a:gd name="connsiteX4" fmla="*/ 239932 w 747454"/>
                  <a:gd name="connsiteY4" fmla="*/ 1369723 h 1370004"/>
                  <a:gd name="connsiteX5" fmla="*/ 21497 w 747454"/>
                  <a:gd name="connsiteY5" fmla="*/ 480113 h 1370004"/>
                  <a:gd name="connsiteX6" fmla="*/ 183708 w 747454"/>
                  <a:gd name="connsiteY6" fmla="*/ 20712 h 1370004"/>
                  <a:gd name="connsiteX0" fmla="*/ 183708 w 747454"/>
                  <a:gd name="connsiteY0" fmla="*/ 20712 h 1370004"/>
                  <a:gd name="connsiteX1" fmla="*/ 552854 w 747454"/>
                  <a:gd name="connsiteY1" fmla="*/ 79123 h 1370004"/>
                  <a:gd name="connsiteX2" fmla="*/ 552601 w 747454"/>
                  <a:gd name="connsiteY2" fmla="*/ 79610 h 1370004"/>
                  <a:gd name="connsiteX3" fmla="*/ 747453 w 747454"/>
                  <a:gd name="connsiteY3" fmla="*/ 940405 h 1370004"/>
                  <a:gd name="connsiteX4" fmla="*/ 239932 w 747454"/>
                  <a:gd name="connsiteY4" fmla="*/ 1369723 h 1370004"/>
                  <a:gd name="connsiteX5" fmla="*/ 21497 w 747454"/>
                  <a:gd name="connsiteY5" fmla="*/ 480113 h 1370004"/>
                  <a:gd name="connsiteX6" fmla="*/ 183708 w 747454"/>
                  <a:gd name="connsiteY6" fmla="*/ 20712 h 1370004"/>
                  <a:gd name="connsiteX0" fmla="*/ 183708 w 747454"/>
                  <a:gd name="connsiteY0" fmla="*/ 44362 h 1393654"/>
                  <a:gd name="connsiteX1" fmla="*/ 552854 w 747454"/>
                  <a:gd name="connsiteY1" fmla="*/ 102773 h 1393654"/>
                  <a:gd name="connsiteX2" fmla="*/ 552601 w 747454"/>
                  <a:gd name="connsiteY2" fmla="*/ 103260 h 1393654"/>
                  <a:gd name="connsiteX3" fmla="*/ 747453 w 747454"/>
                  <a:gd name="connsiteY3" fmla="*/ 964055 h 1393654"/>
                  <a:gd name="connsiteX4" fmla="*/ 239932 w 747454"/>
                  <a:gd name="connsiteY4" fmla="*/ 1393373 h 1393654"/>
                  <a:gd name="connsiteX5" fmla="*/ 21497 w 747454"/>
                  <a:gd name="connsiteY5" fmla="*/ 503763 h 1393654"/>
                  <a:gd name="connsiteX6" fmla="*/ 183708 w 747454"/>
                  <a:gd name="connsiteY6" fmla="*/ 44362 h 1393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7454" h="1393654">
                    <a:moveTo>
                      <a:pt x="183708" y="44362"/>
                    </a:moveTo>
                    <a:cubicBezTo>
                      <a:pt x="423670" y="-78972"/>
                      <a:pt x="491372" y="92957"/>
                      <a:pt x="552854" y="102773"/>
                    </a:cubicBezTo>
                    <a:cubicBezTo>
                      <a:pt x="614336" y="112589"/>
                      <a:pt x="554998" y="93836"/>
                      <a:pt x="552601" y="103260"/>
                    </a:cubicBezTo>
                    <a:cubicBezTo>
                      <a:pt x="596858" y="156149"/>
                      <a:pt x="715003" y="655637"/>
                      <a:pt x="747453" y="964055"/>
                    </a:cubicBezTo>
                    <a:cubicBezTo>
                      <a:pt x="748474" y="977357"/>
                      <a:pt x="240202" y="1389265"/>
                      <a:pt x="239932" y="1393373"/>
                    </a:cubicBezTo>
                    <a:cubicBezTo>
                      <a:pt x="240271" y="1411482"/>
                      <a:pt x="15847" y="549598"/>
                      <a:pt x="21497" y="503763"/>
                    </a:cubicBezTo>
                    <a:cubicBezTo>
                      <a:pt x="-71995" y="91158"/>
                      <a:pt x="168844" y="30668"/>
                      <a:pt x="183708" y="4436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b="1" dirty="0"/>
              </a:p>
            </p:txBody>
          </p:sp>
          <p:sp>
            <p:nvSpPr>
              <p:cNvPr id="333" name="手繪多邊形 332"/>
              <p:cNvSpPr/>
              <p:nvPr userDrawn="1"/>
            </p:nvSpPr>
            <p:spPr>
              <a:xfrm rot="21398394">
                <a:off x="5699377" y="3495542"/>
                <a:ext cx="829536" cy="1320509"/>
              </a:xfrm>
              <a:custGeom>
                <a:avLst/>
                <a:gdLst>
                  <a:gd name="connsiteX0" fmla="*/ 307838 w 696637"/>
                  <a:gd name="connsiteY0" fmla="*/ 0 h 1113336"/>
                  <a:gd name="connsiteX1" fmla="*/ 307947 w 696637"/>
                  <a:gd name="connsiteY1" fmla="*/ 528 h 1113336"/>
                  <a:gd name="connsiteX2" fmla="*/ 516131 w 696637"/>
                  <a:gd name="connsiteY2" fmla="*/ 107389 h 1113336"/>
                  <a:gd name="connsiteX3" fmla="*/ 488659 w 696637"/>
                  <a:gd name="connsiteY3" fmla="*/ 205137 h 1113336"/>
                  <a:gd name="connsiteX4" fmla="*/ 559039 w 696637"/>
                  <a:gd name="connsiteY4" fmla="*/ 763288 h 1113336"/>
                  <a:gd name="connsiteX5" fmla="*/ 563825 w 696637"/>
                  <a:gd name="connsiteY5" fmla="*/ 754621 h 1113336"/>
                  <a:gd name="connsiteX6" fmla="*/ 696637 w 696637"/>
                  <a:gd name="connsiteY6" fmla="*/ 926970 h 1113336"/>
                  <a:gd name="connsiteX7" fmla="*/ 167550 w 696637"/>
                  <a:gd name="connsiteY7" fmla="*/ 1113336 h 1113336"/>
                  <a:gd name="connsiteX8" fmla="*/ 122011 w 696637"/>
                  <a:gd name="connsiteY8" fmla="*/ 868560 h 1113336"/>
                  <a:gd name="connsiteX9" fmla="*/ 114281 w 696637"/>
                  <a:gd name="connsiteY9" fmla="*/ 755129 h 1113336"/>
                  <a:gd name="connsiteX10" fmla="*/ 12998 w 696637"/>
                  <a:gd name="connsiteY10" fmla="*/ 424782 h 1113336"/>
                  <a:gd name="connsiteX11" fmla="*/ 0 w 696637"/>
                  <a:gd name="connsiteY11" fmla="*/ 275313 h 1113336"/>
                  <a:gd name="connsiteX12" fmla="*/ 137906 w 696637"/>
                  <a:gd name="connsiteY12" fmla="*/ 78902 h 1113336"/>
                  <a:gd name="connsiteX13" fmla="*/ 307838 w 696637"/>
                  <a:gd name="connsiteY13" fmla="*/ 0 h 1113336"/>
                  <a:gd name="connsiteX0" fmla="*/ 307838 w 696637"/>
                  <a:gd name="connsiteY0" fmla="*/ 0 h 1113336"/>
                  <a:gd name="connsiteX1" fmla="*/ 307947 w 696637"/>
                  <a:gd name="connsiteY1" fmla="*/ 528 h 1113336"/>
                  <a:gd name="connsiteX2" fmla="*/ 516131 w 696637"/>
                  <a:gd name="connsiteY2" fmla="*/ 107389 h 1113336"/>
                  <a:gd name="connsiteX3" fmla="*/ 488659 w 696637"/>
                  <a:gd name="connsiteY3" fmla="*/ 205137 h 1113336"/>
                  <a:gd name="connsiteX4" fmla="*/ 559039 w 696637"/>
                  <a:gd name="connsiteY4" fmla="*/ 763288 h 1113336"/>
                  <a:gd name="connsiteX5" fmla="*/ 696637 w 696637"/>
                  <a:gd name="connsiteY5" fmla="*/ 926970 h 1113336"/>
                  <a:gd name="connsiteX6" fmla="*/ 167550 w 696637"/>
                  <a:gd name="connsiteY6" fmla="*/ 1113336 h 1113336"/>
                  <a:gd name="connsiteX7" fmla="*/ 122011 w 696637"/>
                  <a:gd name="connsiteY7" fmla="*/ 868560 h 1113336"/>
                  <a:gd name="connsiteX8" fmla="*/ 114281 w 696637"/>
                  <a:gd name="connsiteY8" fmla="*/ 755129 h 1113336"/>
                  <a:gd name="connsiteX9" fmla="*/ 12998 w 696637"/>
                  <a:gd name="connsiteY9" fmla="*/ 424782 h 1113336"/>
                  <a:gd name="connsiteX10" fmla="*/ 0 w 696637"/>
                  <a:gd name="connsiteY10" fmla="*/ 275313 h 1113336"/>
                  <a:gd name="connsiteX11" fmla="*/ 137906 w 696637"/>
                  <a:gd name="connsiteY11" fmla="*/ 78902 h 1113336"/>
                  <a:gd name="connsiteX12" fmla="*/ 307838 w 696637"/>
                  <a:gd name="connsiteY12" fmla="*/ 0 h 1113336"/>
                  <a:gd name="connsiteX0" fmla="*/ 307838 w 704636"/>
                  <a:gd name="connsiteY0" fmla="*/ 0 h 1113336"/>
                  <a:gd name="connsiteX1" fmla="*/ 307947 w 704636"/>
                  <a:gd name="connsiteY1" fmla="*/ 528 h 1113336"/>
                  <a:gd name="connsiteX2" fmla="*/ 516131 w 704636"/>
                  <a:gd name="connsiteY2" fmla="*/ 107389 h 1113336"/>
                  <a:gd name="connsiteX3" fmla="*/ 488659 w 704636"/>
                  <a:gd name="connsiteY3" fmla="*/ 205137 h 1113336"/>
                  <a:gd name="connsiteX4" fmla="*/ 696637 w 704636"/>
                  <a:gd name="connsiteY4" fmla="*/ 926970 h 1113336"/>
                  <a:gd name="connsiteX5" fmla="*/ 167550 w 704636"/>
                  <a:gd name="connsiteY5" fmla="*/ 1113336 h 1113336"/>
                  <a:gd name="connsiteX6" fmla="*/ 122011 w 704636"/>
                  <a:gd name="connsiteY6" fmla="*/ 868560 h 1113336"/>
                  <a:gd name="connsiteX7" fmla="*/ 114281 w 704636"/>
                  <a:gd name="connsiteY7" fmla="*/ 755129 h 1113336"/>
                  <a:gd name="connsiteX8" fmla="*/ 12998 w 704636"/>
                  <a:gd name="connsiteY8" fmla="*/ 424782 h 1113336"/>
                  <a:gd name="connsiteX9" fmla="*/ 0 w 704636"/>
                  <a:gd name="connsiteY9" fmla="*/ 275313 h 1113336"/>
                  <a:gd name="connsiteX10" fmla="*/ 137906 w 704636"/>
                  <a:gd name="connsiteY10" fmla="*/ 78902 h 1113336"/>
                  <a:gd name="connsiteX11" fmla="*/ 307838 w 704636"/>
                  <a:gd name="connsiteY11" fmla="*/ 0 h 1113336"/>
                  <a:gd name="connsiteX0" fmla="*/ 307838 w 696637"/>
                  <a:gd name="connsiteY0" fmla="*/ 0 h 1113336"/>
                  <a:gd name="connsiteX1" fmla="*/ 307947 w 696637"/>
                  <a:gd name="connsiteY1" fmla="*/ 528 h 1113336"/>
                  <a:gd name="connsiteX2" fmla="*/ 516131 w 696637"/>
                  <a:gd name="connsiteY2" fmla="*/ 107389 h 1113336"/>
                  <a:gd name="connsiteX3" fmla="*/ 488659 w 696637"/>
                  <a:gd name="connsiteY3" fmla="*/ 205137 h 1113336"/>
                  <a:gd name="connsiteX4" fmla="*/ 696637 w 696637"/>
                  <a:gd name="connsiteY4" fmla="*/ 926970 h 1113336"/>
                  <a:gd name="connsiteX5" fmla="*/ 167550 w 696637"/>
                  <a:gd name="connsiteY5" fmla="*/ 1113336 h 1113336"/>
                  <a:gd name="connsiteX6" fmla="*/ 122011 w 696637"/>
                  <a:gd name="connsiteY6" fmla="*/ 868560 h 1113336"/>
                  <a:gd name="connsiteX7" fmla="*/ 114281 w 696637"/>
                  <a:gd name="connsiteY7" fmla="*/ 755129 h 1113336"/>
                  <a:gd name="connsiteX8" fmla="*/ 12998 w 696637"/>
                  <a:gd name="connsiteY8" fmla="*/ 424782 h 1113336"/>
                  <a:gd name="connsiteX9" fmla="*/ 0 w 696637"/>
                  <a:gd name="connsiteY9" fmla="*/ 275313 h 1113336"/>
                  <a:gd name="connsiteX10" fmla="*/ 137906 w 696637"/>
                  <a:gd name="connsiteY10" fmla="*/ 78902 h 1113336"/>
                  <a:gd name="connsiteX11" fmla="*/ 307838 w 696637"/>
                  <a:gd name="connsiteY11" fmla="*/ 0 h 1113336"/>
                  <a:gd name="connsiteX0" fmla="*/ 307838 w 708336"/>
                  <a:gd name="connsiteY0" fmla="*/ 0 h 1113336"/>
                  <a:gd name="connsiteX1" fmla="*/ 307947 w 708336"/>
                  <a:gd name="connsiteY1" fmla="*/ 528 h 1113336"/>
                  <a:gd name="connsiteX2" fmla="*/ 516131 w 708336"/>
                  <a:gd name="connsiteY2" fmla="*/ 107389 h 1113336"/>
                  <a:gd name="connsiteX3" fmla="*/ 696637 w 708336"/>
                  <a:gd name="connsiteY3" fmla="*/ 926970 h 1113336"/>
                  <a:gd name="connsiteX4" fmla="*/ 167550 w 708336"/>
                  <a:gd name="connsiteY4" fmla="*/ 1113336 h 1113336"/>
                  <a:gd name="connsiteX5" fmla="*/ 122011 w 708336"/>
                  <a:gd name="connsiteY5" fmla="*/ 868560 h 1113336"/>
                  <a:gd name="connsiteX6" fmla="*/ 114281 w 708336"/>
                  <a:gd name="connsiteY6" fmla="*/ 755129 h 1113336"/>
                  <a:gd name="connsiteX7" fmla="*/ 12998 w 708336"/>
                  <a:gd name="connsiteY7" fmla="*/ 424782 h 1113336"/>
                  <a:gd name="connsiteX8" fmla="*/ 0 w 708336"/>
                  <a:gd name="connsiteY8" fmla="*/ 275313 h 1113336"/>
                  <a:gd name="connsiteX9" fmla="*/ 137906 w 708336"/>
                  <a:gd name="connsiteY9" fmla="*/ 78902 h 1113336"/>
                  <a:gd name="connsiteX10" fmla="*/ 307838 w 708336"/>
                  <a:gd name="connsiteY10" fmla="*/ 0 h 1113336"/>
                  <a:gd name="connsiteX0" fmla="*/ 307838 w 706608"/>
                  <a:gd name="connsiteY0" fmla="*/ 0 h 1113336"/>
                  <a:gd name="connsiteX1" fmla="*/ 307947 w 706608"/>
                  <a:gd name="connsiteY1" fmla="*/ 528 h 1113336"/>
                  <a:gd name="connsiteX2" fmla="*/ 516131 w 706608"/>
                  <a:gd name="connsiteY2" fmla="*/ 107389 h 1113336"/>
                  <a:gd name="connsiteX3" fmla="*/ 696637 w 706608"/>
                  <a:gd name="connsiteY3" fmla="*/ 926970 h 1113336"/>
                  <a:gd name="connsiteX4" fmla="*/ 167550 w 706608"/>
                  <a:gd name="connsiteY4" fmla="*/ 1113336 h 1113336"/>
                  <a:gd name="connsiteX5" fmla="*/ 122011 w 706608"/>
                  <a:gd name="connsiteY5" fmla="*/ 868560 h 1113336"/>
                  <a:gd name="connsiteX6" fmla="*/ 114281 w 706608"/>
                  <a:gd name="connsiteY6" fmla="*/ 755129 h 1113336"/>
                  <a:gd name="connsiteX7" fmla="*/ 12998 w 706608"/>
                  <a:gd name="connsiteY7" fmla="*/ 424782 h 1113336"/>
                  <a:gd name="connsiteX8" fmla="*/ 0 w 706608"/>
                  <a:gd name="connsiteY8" fmla="*/ 275313 h 1113336"/>
                  <a:gd name="connsiteX9" fmla="*/ 137906 w 706608"/>
                  <a:gd name="connsiteY9" fmla="*/ 78902 h 1113336"/>
                  <a:gd name="connsiteX10" fmla="*/ 307838 w 706608"/>
                  <a:gd name="connsiteY10" fmla="*/ 0 h 1113336"/>
                  <a:gd name="connsiteX0" fmla="*/ 307838 w 696637"/>
                  <a:gd name="connsiteY0" fmla="*/ 0 h 1113336"/>
                  <a:gd name="connsiteX1" fmla="*/ 307947 w 696637"/>
                  <a:gd name="connsiteY1" fmla="*/ 528 h 1113336"/>
                  <a:gd name="connsiteX2" fmla="*/ 516131 w 696637"/>
                  <a:gd name="connsiteY2" fmla="*/ 107389 h 1113336"/>
                  <a:gd name="connsiteX3" fmla="*/ 696637 w 696637"/>
                  <a:gd name="connsiteY3" fmla="*/ 926970 h 1113336"/>
                  <a:gd name="connsiteX4" fmla="*/ 167550 w 696637"/>
                  <a:gd name="connsiteY4" fmla="*/ 1113336 h 1113336"/>
                  <a:gd name="connsiteX5" fmla="*/ 122011 w 696637"/>
                  <a:gd name="connsiteY5" fmla="*/ 868560 h 1113336"/>
                  <a:gd name="connsiteX6" fmla="*/ 114281 w 696637"/>
                  <a:gd name="connsiteY6" fmla="*/ 755129 h 1113336"/>
                  <a:gd name="connsiteX7" fmla="*/ 12998 w 696637"/>
                  <a:gd name="connsiteY7" fmla="*/ 424782 h 1113336"/>
                  <a:gd name="connsiteX8" fmla="*/ 0 w 696637"/>
                  <a:gd name="connsiteY8" fmla="*/ 275313 h 1113336"/>
                  <a:gd name="connsiteX9" fmla="*/ 137906 w 696637"/>
                  <a:gd name="connsiteY9" fmla="*/ 78902 h 1113336"/>
                  <a:gd name="connsiteX10" fmla="*/ 307838 w 696637"/>
                  <a:gd name="connsiteY10" fmla="*/ 0 h 1113336"/>
                  <a:gd name="connsiteX0" fmla="*/ 307838 w 696637"/>
                  <a:gd name="connsiteY0" fmla="*/ 0 h 1113336"/>
                  <a:gd name="connsiteX1" fmla="*/ 307947 w 696637"/>
                  <a:gd name="connsiteY1" fmla="*/ 528 h 1113336"/>
                  <a:gd name="connsiteX2" fmla="*/ 516131 w 696637"/>
                  <a:gd name="connsiteY2" fmla="*/ 107389 h 1113336"/>
                  <a:gd name="connsiteX3" fmla="*/ 696637 w 696637"/>
                  <a:gd name="connsiteY3" fmla="*/ 926970 h 1113336"/>
                  <a:gd name="connsiteX4" fmla="*/ 167550 w 696637"/>
                  <a:gd name="connsiteY4" fmla="*/ 1113336 h 1113336"/>
                  <a:gd name="connsiteX5" fmla="*/ 122011 w 696637"/>
                  <a:gd name="connsiteY5" fmla="*/ 868560 h 1113336"/>
                  <a:gd name="connsiteX6" fmla="*/ 12998 w 696637"/>
                  <a:gd name="connsiteY6" fmla="*/ 424782 h 1113336"/>
                  <a:gd name="connsiteX7" fmla="*/ 0 w 696637"/>
                  <a:gd name="connsiteY7" fmla="*/ 275313 h 1113336"/>
                  <a:gd name="connsiteX8" fmla="*/ 137906 w 696637"/>
                  <a:gd name="connsiteY8" fmla="*/ 78902 h 1113336"/>
                  <a:gd name="connsiteX9" fmla="*/ 307838 w 696637"/>
                  <a:gd name="connsiteY9" fmla="*/ 0 h 1113336"/>
                  <a:gd name="connsiteX0" fmla="*/ 307838 w 696637"/>
                  <a:gd name="connsiteY0" fmla="*/ 0 h 1113336"/>
                  <a:gd name="connsiteX1" fmla="*/ 307947 w 696637"/>
                  <a:gd name="connsiteY1" fmla="*/ 528 h 1113336"/>
                  <a:gd name="connsiteX2" fmla="*/ 516131 w 696637"/>
                  <a:gd name="connsiteY2" fmla="*/ 107389 h 1113336"/>
                  <a:gd name="connsiteX3" fmla="*/ 696637 w 696637"/>
                  <a:gd name="connsiteY3" fmla="*/ 926970 h 1113336"/>
                  <a:gd name="connsiteX4" fmla="*/ 167550 w 696637"/>
                  <a:gd name="connsiteY4" fmla="*/ 1113336 h 1113336"/>
                  <a:gd name="connsiteX5" fmla="*/ 12998 w 696637"/>
                  <a:gd name="connsiteY5" fmla="*/ 424782 h 1113336"/>
                  <a:gd name="connsiteX6" fmla="*/ 0 w 696637"/>
                  <a:gd name="connsiteY6" fmla="*/ 275313 h 1113336"/>
                  <a:gd name="connsiteX7" fmla="*/ 137906 w 696637"/>
                  <a:gd name="connsiteY7" fmla="*/ 78902 h 1113336"/>
                  <a:gd name="connsiteX8" fmla="*/ 307838 w 696637"/>
                  <a:gd name="connsiteY8" fmla="*/ 0 h 1113336"/>
                  <a:gd name="connsiteX0" fmla="*/ 307838 w 696637"/>
                  <a:gd name="connsiteY0" fmla="*/ 0 h 1146450"/>
                  <a:gd name="connsiteX1" fmla="*/ 307947 w 696637"/>
                  <a:gd name="connsiteY1" fmla="*/ 528 h 1146450"/>
                  <a:gd name="connsiteX2" fmla="*/ 516131 w 696637"/>
                  <a:gd name="connsiteY2" fmla="*/ 107389 h 1146450"/>
                  <a:gd name="connsiteX3" fmla="*/ 696637 w 696637"/>
                  <a:gd name="connsiteY3" fmla="*/ 926970 h 1146450"/>
                  <a:gd name="connsiteX4" fmla="*/ 146523 w 696637"/>
                  <a:gd name="connsiteY4" fmla="*/ 1146450 h 1146450"/>
                  <a:gd name="connsiteX5" fmla="*/ 12998 w 696637"/>
                  <a:gd name="connsiteY5" fmla="*/ 424782 h 1146450"/>
                  <a:gd name="connsiteX6" fmla="*/ 0 w 696637"/>
                  <a:gd name="connsiteY6" fmla="*/ 275313 h 1146450"/>
                  <a:gd name="connsiteX7" fmla="*/ 137906 w 696637"/>
                  <a:gd name="connsiteY7" fmla="*/ 78902 h 1146450"/>
                  <a:gd name="connsiteX8" fmla="*/ 307838 w 696637"/>
                  <a:gd name="connsiteY8" fmla="*/ 0 h 1146450"/>
                  <a:gd name="connsiteX0" fmla="*/ 307838 w 696637"/>
                  <a:gd name="connsiteY0" fmla="*/ 0 h 1146450"/>
                  <a:gd name="connsiteX1" fmla="*/ 307947 w 696637"/>
                  <a:gd name="connsiteY1" fmla="*/ 528 h 1146450"/>
                  <a:gd name="connsiteX2" fmla="*/ 516131 w 696637"/>
                  <a:gd name="connsiteY2" fmla="*/ 107389 h 1146450"/>
                  <a:gd name="connsiteX3" fmla="*/ 696637 w 696637"/>
                  <a:gd name="connsiteY3" fmla="*/ 926970 h 1146450"/>
                  <a:gd name="connsiteX4" fmla="*/ 146523 w 696637"/>
                  <a:gd name="connsiteY4" fmla="*/ 1146450 h 1146450"/>
                  <a:gd name="connsiteX5" fmla="*/ 12998 w 696637"/>
                  <a:gd name="connsiteY5" fmla="*/ 424782 h 1146450"/>
                  <a:gd name="connsiteX6" fmla="*/ 0 w 696637"/>
                  <a:gd name="connsiteY6" fmla="*/ 275313 h 1146450"/>
                  <a:gd name="connsiteX7" fmla="*/ 137906 w 696637"/>
                  <a:gd name="connsiteY7" fmla="*/ 78902 h 1146450"/>
                  <a:gd name="connsiteX8" fmla="*/ 307838 w 696637"/>
                  <a:gd name="connsiteY8" fmla="*/ 0 h 1146450"/>
                  <a:gd name="connsiteX0" fmla="*/ 307838 w 734671"/>
                  <a:gd name="connsiteY0" fmla="*/ 0 h 1146450"/>
                  <a:gd name="connsiteX1" fmla="*/ 307947 w 734671"/>
                  <a:gd name="connsiteY1" fmla="*/ 528 h 1146450"/>
                  <a:gd name="connsiteX2" fmla="*/ 516131 w 734671"/>
                  <a:gd name="connsiteY2" fmla="*/ 107389 h 1146450"/>
                  <a:gd name="connsiteX3" fmla="*/ 734671 w 734671"/>
                  <a:gd name="connsiteY3" fmla="*/ 929203 h 1146450"/>
                  <a:gd name="connsiteX4" fmla="*/ 146523 w 734671"/>
                  <a:gd name="connsiteY4" fmla="*/ 1146450 h 1146450"/>
                  <a:gd name="connsiteX5" fmla="*/ 12998 w 734671"/>
                  <a:gd name="connsiteY5" fmla="*/ 424782 h 1146450"/>
                  <a:gd name="connsiteX6" fmla="*/ 0 w 734671"/>
                  <a:gd name="connsiteY6" fmla="*/ 275313 h 1146450"/>
                  <a:gd name="connsiteX7" fmla="*/ 137906 w 734671"/>
                  <a:gd name="connsiteY7" fmla="*/ 78902 h 1146450"/>
                  <a:gd name="connsiteX8" fmla="*/ 307838 w 734671"/>
                  <a:gd name="connsiteY8" fmla="*/ 0 h 1146450"/>
                  <a:gd name="connsiteX0" fmla="*/ 307838 w 734671"/>
                  <a:gd name="connsiteY0" fmla="*/ 0 h 1320509"/>
                  <a:gd name="connsiteX1" fmla="*/ 307947 w 734671"/>
                  <a:gd name="connsiteY1" fmla="*/ 528 h 1320509"/>
                  <a:gd name="connsiteX2" fmla="*/ 516131 w 734671"/>
                  <a:gd name="connsiteY2" fmla="*/ 107389 h 1320509"/>
                  <a:gd name="connsiteX3" fmla="*/ 734671 w 734671"/>
                  <a:gd name="connsiteY3" fmla="*/ 929203 h 1320509"/>
                  <a:gd name="connsiteX4" fmla="*/ 185919 w 734671"/>
                  <a:gd name="connsiteY4" fmla="*/ 1320509 h 1320509"/>
                  <a:gd name="connsiteX5" fmla="*/ 12998 w 734671"/>
                  <a:gd name="connsiteY5" fmla="*/ 424782 h 1320509"/>
                  <a:gd name="connsiteX6" fmla="*/ 0 w 734671"/>
                  <a:gd name="connsiteY6" fmla="*/ 275313 h 1320509"/>
                  <a:gd name="connsiteX7" fmla="*/ 137906 w 734671"/>
                  <a:gd name="connsiteY7" fmla="*/ 78902 h 1320509"/>
                  <a:gd name="connsiteX8" fmla="*/ 307838 w 734671"/>
                  <a:gd name="connsiteY8" fmla="*/ 0 h 1320509"/>
                  <a:gd name="connsiteX0" fmla="*/ 307838 w 811424"/>
                  <a:gd name="connsiteY0" fmla="*/ 0 h 1320509"/>
                  <a:gd name="connsiteX1" fmla="*/ 307947 w 811424"/>
                  <a:gd name="connsiteY1" fmla="*/ 528 h 1320509"/>
                  <a:gd name="connsiteX2" fmla="*/ 516131 w 811424"/>
                  <a:gd name="connsiteY2" fmla="*/ 107389 h 1320509"/>
                  <a:gd name="connsiteX3" fmla="*/ 811424 w 811424"/>
                  <a:gd name="connsiteY3" fmla="*/ 1052022 h 1320509"/>
                  <a:gd name="connsiteX4" fmla="*/ 185919 w 811424"/>
                  <a:gd name="connsiteY4" fmla="*/ 1320509 h 1320509"/>
                  <a:gd name="connsiteX5" fmla="*/ 12998 w 811424"/>
                  <a:gd name="connsiteY5" fmla="*/ 424782 h 1320509"/>
                  <a:gd name="connsiteX6" fmla="*/ 0 w 811424"/>
                  <a:gd name="connsiteY6" fmla="*/ 275313 h 1320509"/>
                  <a:gd name="connsiteX7" fmla="*/ 137906 w 811424"/>
                  <a:gd name="connsiteY7" fmla="*/ 78902 h 1320509"/>
                  <a:gd name="connsiteX8" fmla="*/ 307838 w 811424"/>
                  <a:gd name="connsiteY8" fmla="*/ 0 h 1320509"/>
                  <a:gd name="connsiteX0" fmla="*/ 325950 w 829536"/>
                  <a:gd name="connsiteY0" fmla="*/ 0 h 1320509"/>
                  <a:gd name="connsiteX1" fmla="*/ 326059 w 829536"/>
                  <a:gd name="connsiteY1" fmla="*/ 528 h 1320509"/>
                  <a:gd name="connsiteX2" fmla="*/ 534243 w 829536"/>
                  <a:gd name="connsiteY2" fmla="*/ 107389 h 1320509"/>
                  <a:gd name="connsiteX3" fmla="*/ 829536 w 829536"/>
                  <a:gd name="connsiteY3" fmla="*/ 1052022 h 1320509"/>
                  <a:gd name="connsiteX4" fmla="*/ 204031 w 829536"/>
                  <a:gd name="connsiteY4" fmla="*/ 1320509 h 1320509"/>
                  <a:gd name="connsiteX5" fmla="*/ 31110 w 829536"/>
                  <a:gd name="connsiteY5" fmla="*/ 424782 h 1320509"/>
                  <a:gd name="connsiteX6" fmla="*/ 0 w 829536"/>
                  <a:gd name="connsiteY6" fmla="*/ 260699 h 1320509"/>
                  <a:gd name="connsiteX7" fmla="*/ 156018 w 829536"/>
                  <a:gd name="connsiteY7" fmla="*/ 78902 h 1320509"/>
                  <a:gd name="connsiteX8" fmla="*/ 325950 w 829536"/>
                  <a:gd name="connsiteY8" fmla="*/ 0 h 1320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9536" h="1320509">
                    <a:moveTo>
                      <a:pt x="325950" y="0"/>
                    </a:moveTo>
                    <a:cubicBezTo>
                      <a:pt x="325986" y="176"/>
                      <a:pt x="326023" y="352"/>
                      <a:pt x="326059" y="528"/>
                    </a:cubicBezTo>
                    <a:cubicBezTo>
                      <a:pt x="392693" y="30555"/>
                      <a:pt x="464791" y="67974"/>
                      <a:pt x="534243" y="107389"/>
                    </a:cubicBezTo>
                    <a:cubicBezTo>
                      <a:pt x="559190" y="160229"/>
                      <a:pt x="711090" y="706070"/>
                      <a:pt x="829536" y="1052022"/>
                    </a:cubicBezTo>
                    <a:lnTo>
                      <a:pt x="204031" y="1320509"/>
                    </a:lnTo>
                    <a:cubicBezTo>
                      <a:pt x="196372" y="1311749"/>
                      <a:pt x="59035" y="564452"/>
                      <a:pt x="31110" y="424782"/>
                    </a:cubicBezTo>
                    <a:lnTo>
                      <a:pt x="0" y="260699"/>
                    </a:lnTo>
                    <a:lnTo>
                      <a:pt x="156018" y="78902"/>
                    </a:lnTo>
                    <a:lnTo>
                      <a:pt x="325950" y="0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b="1" dirty="0"/>
              </a:p>
            </p:txBody>
          </p:sp>
          <p:sp>
            <p:nvSpPr>
              <p:cNvPr id="334" name="手繪多邊形 333"/>
              <p:cNvSpPr/>
              <p:nvPr userDrawn="1"/>
            </p:nvSpPr>
            <p:spPr>
              <a:xfrm rot="11348778">
                <a:off x="7207373" y="4343187"/>
                <a:ext cx="482808" cy="275908"/>
              </a:xfrm>
              <a:custGeom>
                <a:avLst/>
                <a:gdLst>
                  <a:gd name="connsiteX0" fmla="*/ 887282 w 887282"/>
                  <a:gd name="connsiteY0" fmla="*/ 178007 h 539972"/>
                  <a:gd name="connsiteX1" fmla="*/ 869139 w 887282"/>
                  <a:gd name="connsiteY1" fmla="*/ 240913 h 539972"/>
                  <a:gd name="connsiteX2" fmla="*/ 695007 w 887282"/>
                  <a:gd name="connsiteY2" fmla="*/ 536931 h 539972"/>
                  <a:gd name="connsiteX3" fmla="*/ 329330 w 887282"/>
                  <a:gd name="connsiteY3" fmla="*/ 387900 h 539972"/>
                  <a:gd name="connsiteX4" fmla="*/ 7180 w 887282"/>
                  <a:gd name="connsiteY4" fmla="*/ 92898 h 539972"/>
                  <a:gd name="connsiteX5" fmla="*/ 670289 w 887282"/>
                  <a:gd name="connsiteY5" fmla="*/ 1 h 539972"/>
                  <a:gd name="connsiteX6" fmla="*/ 887282 w 887282"/>
                  <a:gd name="connsiteY6" fmla="*/ 178007 h 539972"/>
                  <a:gd name="connsiteX0" fmla="*/ 887282 w 887282"/>
                  <a:gd name="connsiteY0" fmla="*/ 145087 h 507052"/>
                  <a:gd name="connsiteX1" fmla="*/ 869139 w 887282"/>
                  <a:gd name="connsiteY1" fmla="*/ 207993 h 507052"/>
                  <a:gd name="connsiteX2" fmla="*/ 695007 w 887282"/>
                  <a:gd name="connsiteY2" fmla="*/ 504011 h 507052"/>
                  <a:gd name="connsiteX3" fmla="*/ 329330 w 887282"/>
                  <a:gd name="connsiteY3" fmla="*/ 354980 h 507052"/>
                  <a:gd name="connsiteX4" fmla="*/ 7180 w 887282"/>
                  <a:gd name="connsiteY4" fmla="*/ 59978 h 507052"/>
                  <a:gd name="connsiteX5" fmla="*/ 675589 w 887282"/>
                  <a:gd name="connsiteY5" fmla="*/ -1 h 507052"/>
                  <a:gd name="connsiteX6" fmla="*/ 887282 w 887282"/>
                  <a:gd name="connsiteY6" fmla="*/ 145087 h 507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7282" h="507052">
                    <a:moveTo>
                      <a:pt x="887282" y="145087"/>
                    </a:moveTo>
                    <a:cubicBezTo>
                      <a:pt x="879854" y="165096"/>
                      <a:pt x="874202" y="186165"/>
                      <a:pt x="869139" y="207993"/>
                    </a:cubicBezTo>
                    <a:cubicBezTo>
                      <a:pt x="825605" y="434360"/>
                      <a:pt x="784975" y="479515"/>
                      <a:pt x="695007" y="504011"/>
                    </a:cubicBezTo>
                    <a:cubicBezTo>
                      <a:pt x="605039" y="528511"/>
                      <a:pt x="435264" y="398244"/>
                      <a:pt x="329330" y="354980"/>
                    </a:cubicBezTo>
                    <a:cubicBezTo>
                      <a:pt x="200640" y="266385"/>
                      <a:pt x="-45062" y="306665"/>
                      <a:pt x="7180" y="59978"/>
                    </a:cubicBezTo>
                    <a:cubicBezTo>
                      <a:pt x="98419" y="-43053"/>
                      <a:pt x="425335" y="134572"/>
                      <a:pt x="675589" y="-1"/>
                    </a:cubicBezTo>
                    <a:cubicBezTo>
                      <a:pt x="753864" y="57917"/>
                      <a:pt x="809007" y="87169"/>
                      <a:pt x="887282" y="14508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b="1" dirty="0"/>
              </a:p>
            </p:txBody>
          </p:sp>
          <p:sp>
            <p:nvSpPr>
              <p:cNvPr id="335" name="手繪多邊形 334"/>
              <p:cNvSpPr/>
              <p:nvPr userDrawn="1"/>
            </p:nvSpPr>
            <p:spPr>
              <a:xfrm rot="21398394">
                <a:off x="5769156" y="3488047"/>
                <a:ext cx="761732" cy="1320868"/>
              </a:xfrm>
              <a:custGeom>
                <a:avLst/>
                <a:gdLst>
                  <a:gd name="connsiteX0" fmla="*/ 307838 w 696637"/>
                  <a:gd name="connsiteY0" fmla="*/ 0 h 1113336"/>
                  <a:gd name="connsiteX1" fmla="*/ 307947 w 696637"/>
                  <a:gd name="connsiteY1" fmla="*/ 528 h 1113336"/>
                  <a:gd name="connsiteX2" fmla="*/ 516131 w 696637"/>
                  <a:gd name="connsiteY2" fmla="*/ 107389 h 1113336"/>
                  <a:gd name="connsiteX3" fmla="*/ 488659 w 696637"/>
                  <a:gd name="connsiteY3" fmla="*/ 205137 h 1113336"/>
                  <a:gd name="connsiteX4" fmla="*/ 559039 w 696637"/>
                  <a:gd name="connsiteY4" fmla="*/ 763288 h 1113336"/>
                  <a:gd name="connsiteX5" fmla="*/ 563825 w 696637"/>
                  <a:gd name="connsiteY5" fmla="*/ 754621 h 1113336"/>
                  <a:gd name="connsiteX6" fmla="*/ 696637 w 696637"/>
                  <a:gd name="connsiteY6" fmla="*/ 926970 h 1113336"/>
                  <a:gd name="connsiteX7" fmla="*/ 167550 w 696637"/>
                  <a:gd name="connsiteY7" fmla="*/ 1113336 h 1113336"/>
                  <a:gd name="connsiteX8" fmla="*/ 122011 w 696637"/>
                  <a:gd name="connsiteY8" fmla="*/ 868560 h 1113336"/>
                  <a:gd name="connsiteX9" fmla="*/ 114281 w 696637"/>
                  <a:gd name="connsiteY9" fmla="*/ 755129 h 1113336"/>
                  <a:gd name="connsiteX10" fmla="*/ 12998 w 696637"/>
                  <a:gd name="connsiteY10" fmla="*/ 424782 h 1113336"/>
                  <a:gd name="connsiteX11" fmla="*/ 0 w 696637"/>
                  <a:gd name="connsiteY11" fmla="*/ 275313 h 1113336"/>
                  <a:gd name="connsiteX12" fmla="*/ 137906 w 696637"/>
                  <a:gd name="connsiteY12" fmla="*/ 78902 h 1113336"/>
                  <a:gd name="connsiteX13" fmla="*/ 307838 w 696637"/>
                  <a:gd name="connsiteY13" fmla="*/ 0 h 1113336"/>
                  <a:gd name="connsiteX0" fmla="*/ 307838 w 696637"/>
                  <a:gd name="connsiteY0" fmla="*/ 0 h 1113336"/>
                  <a:gd name="connsiteX1" fmla="*/ 307947 w 696637"/>
                  <a:gd name="connsiteY1" fmla="*/ 528 h 1113336"/>
                  <a:gd name="connsiteX2" fmla="*/ 516131 w 696637"/>
                  <a:gd name="connsiteY2" fmla="*/ 107389 h 1113336"/>
                  <a:gd name="connsiteX3" fmla="*/ 488659 w 696637"/>
                  <a:gd name="connsiteY3" fmla="*/ 205137 h 1113336"/>
                  <a:gd name="connsiteX4" fmla="*/ 559039 w 696637"/>
                  <a:gd name="connsiteY4" fmla="*/ 763288 h 1113336"/>
                  <a:gd name="connsiteX5" fmla="*/ 696637 w 696637"/>
                  <a:gd name="connsiteY5" fmla="*/ 926970 h 1113336"/>
                  <a:gd name="connsiteX6" fmla="*/ 167550 w 696637"/>
                  <a:gd name="connsiteY6" fmla="*/ 1113336 h 1113336"/>
                  <a:gd name="connsiteX7" fmla="*/ 122011 w 696637"/>
                  <a:gd name="connsiteY7" fmla="*/ 868560 h 1113336"/>
                  <a:gd name="connsiteX8" fmla="*/ 114281 w 696637"/>
                  <a:gd name="connsiteY8" fmla="*/ 755129 h 1113336"/>
                  <a:gd name="connsiteX9" fmla="*/ 12998 w 696637"/>
                  <a:gd name="connsiteY9" fmla="*/ 424782 h 1113336"/>
                  <a:gd name="connsiteX10" fmla="*/ 0 w 696637"/>
                  <a:gd name="connsiteY10" fmla="*/ 275313 h 1113336"/>
                  <a:gd name="connsiteX11" fmla="*/ 137906 w 696637"/>
                  <a:gd name="connsiteY11" fmla="*/ 78902 h 1113336"/>
                  <a:gd name="connsiteX12" fmla="*/ 307838 w 696637"/>
                  <a:gd name="connsiteY12" fmla="*/ 0 h 1113336"/>
                  <a:gd name="connsiteX0" fmla="*/ 307838 w 704636"/>
                  <a:gd name="connsiteY0" fmla="*/ 0 h 1113336"/>
                  <a:gd name="connsiteX1" fmla="*/ 307947 w 704636"/>
                  <a:gd name="connsiteY1" fmla="*/ 528 h 1113336"/>
                  <a:gd name="connsiteX2" fmla="*/ 516131 w 704636"/>
                  <a:gd name="connsiteY2" fmla="*/ 107389 h 1113336"/>
                  <a:gd name="connsiteX3" fmla="*/ 488659 w 704636"/>
                  <a:gd name="connsiteY3" fmla="*/ 205137 h 1113336"/>
                  <a:gd name="connsiteX4" fmla="*/ 696637 w 704636"/>
                  <a:gd name="connsiteY4" fmla="*/ 926970 h 1113336"/>
                  <a:gd name="connsiteX5" fmla="*/ 167550 w 704636"/>
                  <a:gd name="connsiteY5" fmla="*/ 1113336 h 1113336"/>
                  <a:gd name="connsiteX6" fmla="*/ 122011 w 704636"/>
                  <a:gd name="connsiteY6" fmla="*/ 868560 h 1113336"/>
                  <a:gd name="connsiteX7" fmla="*/ 114281 w 704636"/>
                  <a:gd name="connsiteY7" fmla="*/ 755129 h 1113336"/>
                  <a:gd name="connsiteX8" fmla="*/ 12998 w 704636"/>
                  <a:gd name="connsiteY8" fmla="*/ 424782 h 1113336"/>
                  <a:gd name="connsiteX9" fmla="*/ 0 w 704636"/>
                  <a:gd name="connsiteY9" fmla="*/ 275313 h 1113336"/>
                  <a:gd name="connsiteX10" fmla="*/ 137906 w 704636"/>
                  <a:gd name="connsiteY10" fmla="*/ 78902 h 1113336"/>
                  <a:gd name="connsiteX11" fmla="*/ 307838 w 704636"/>
                  <a:gd name="connsiteY11" fmla="*/ 0 h 1113336"/>
                  <a:gd name="connsiteX0" fmla="*/ 307838 w 696637"/>
                  <a:gd name="connsiteY0" fmla="*/ 0 h 1113336"/>
                  <a:gd name="connsiteX1" fmla="*/ 307947 w 696637"/>
                  <a:gd name="connsiteY1" fmla="*/ 528 h 1113336"/>
                  <a:gd name="connsiteX2" fmla="*/ 516131 w 696637"/>
                  <a:gd name="connsiteY2" fmla="*/ 107389 h 1113336"/>
                  <a:gd name="connsiteX3" fmla="*/ 488659 w 696637"/>
                  <a:gd name="connsiteY3" fmla="*/ 205137 h 1113336"/>
                  <a:gd name="connsiteX4" fmla="*/ 696637 w 696637"/>
                  <a:gd name="connsiteY4" fmla="*/ 926970 h 1113336"/>
                  <a:gd name="connsiteX5" fmla="*/ 167550 w 696637"/>
                  <a:gd name="connsiteY5" fmla="*/ 1113336 h 1113336"/>
                  <a:gd name="connsiteX6" fmla="*/ 122011 w 696637"/>
                  <a:gd name="connsiteY6" fmla="*/ 868560 h 1113336"/>
                  <a:gd name="connsiteX7" fmla="*/ 114281 w 696637"/>
                  <a:gd name="connsiteY7" fmla="*/ 755129 h 1113336"/>
                  <a:gd name="connsiteX8" fmla="*/ 12998 w 696637"/>
                  <a:gd name="connsiteY8" fmla="*/ 424782 h 1113336"/>
                  <a:gd name="connsiteX9" fmla="*/ 0 w 696637"/>
                  <a:gd name="connsiteY9" fmla="*/ 275313 h 1113336"/>
                  <a:gd name="connsiteX10" fmla="*/ 137906 w 696637"/>
                  <a:gd name="connsiteY10" fmla="*/ 78902 h 1113336"/>
                  <a:gd name="connsiteX11" fmla="*/ 307838 w 696637"/>
                  <a:gd name="connsiteY11" fmla="*/ 0 h 1113336"/>
                  <a:gd name="connsiteX0" fmla="*/ 307838 w 708336"/>
                  <a:gd name="connsiteY0" fmla="*/ 0 h 1113336"/>
                  <a:gd name="connsiteX1" fmla="*/ 307947 w 708336"/>
                  <a:gd name="connsiteY1" fmla="*/ 528 h 1113336"/>
                  <a:gd name="connsiteX2" fmla="*/ 516131 w 708336"/>
                  <a:gd name="connsiteY2" fmla="*/ 107389 h 1113336"/>
                  <a:gd name="connsiteX3" fmla="*/ 696637 w 708336"/>
                  <a:gd name="connsiteY3" fmla="*/ 926970 h 1113336"/>
                  <a:gd name="connsiteX4" fmla="*/ 167550 w 708336"/>
                  <a:gd name="connsiteY4" fmla="*/ 1113336 h 1113336"/>
                  <a:gd name="connsiteX5" fmla="*/ 122011 w 708336"/>
                  <a:gd name="connsiteY5" fmla="*/ 868560 h 1113336"/>
                  <a:gd name="connsiteX6" fmla="*/ 114281 w 708336"/>
                  <a:gd name="connsiteY6" fmla="*/ 755129 h 1113336"/>
                  <a:gd name="connsiteX7" fmla="*/ 12998 w 708336"/>
                  <a:gd name="connsiteY7" fmla="*/ 424782 h 1113336"/>
                  <a:gd name="connsiteX8" fmla="*/ 0 w 708336"/>
                  <a:gd name="connsiteY8" fmla="*/ 275313 h 1113336"/>
                  <a:gd name="connsiteX9" fmla="*/ 137906 w 708336"/>
                  <a:gd name="connsiteY9" fmla="*/ 78902 h 1113336"/>
                  <a:gd name="connsiteX10" fmla="*/ 307838 w 708336"/>
                  <a:gd name="connsiteY10" fmla="*/ 0 h 1113336"/>
                  <a:gd name="connsiteX0" fmla="*/ 307838 w 706608"/>
                  <a:gd name="connsiteY0" fmla="*/ 0 h 1113336"/>
                  <a:gd name="connsiteX1" fmla="*/ 307947 w 706608"/>
                  <a:gd name="connsiteY1" fmla="*/ 528 h 1113336"/>
                  <a:gd name="connsiteX2" fmla="*/ 516131 w 706608"/>
                  <a:gd name="connsiteY2" fmla="*/ 107389 h 1113336"/>
                  <a:gd name="connsiteX3" fmla="*/ 696637 w 706608"/>
                  <a:gd name="connsiteY3" fmla="*/ 926970 h 1113336"/>
                  <a:gd name="connsiteX4" fmla="*/ 167550 w 706608"/>
                  <a:gd name="connsiteY4" fmla="*/ 1113336 h 1113336"/>
                  <a:gd name="connsiteX5" fmla="*/ 122011 w 706608"/>
                  <a:gd name="connsiteY5" fmla="*/ 868560 h 1113336"/>
                  <a:gd name="connsiteX6" fmla="*/ 114281 w 706608"/>
                  <a:gd name="connsiteY6" fmla="*/ 755129 h 1113336"/>
                  <a:gd name="connsiteX7" fmla="*/ 12998 w 706608"/>
                  <a:gd name="connsiteY7" fmla="*/ 424782 h 1113336"/>
                  <a:gd name="connsiteX8" fmla="*/ 0 w 706608"/>
                  <a:gd name="connsiteY8" fmla="*/ 275313 h 1113336"/>
                  <a:gd name="connsiteX9" fmla="*/ 137906 w 706608"/>
                  <a:gd name="connsiteY9" fmla="*/ 78902 h 1113336"/>
                  <a:gd name="connsiteX10" fmla="*/ 307838 w 706608"/>
                  <a:gd name="connsiteY10" fmla="*/ 0 h 1113336"/>
                  <a:gd name="connsiteX0" fmla="*/ 307838 w 696637"/>
                  <a:gd name="connsiteY0" fmla="*/ 0 h 1113336"/>
                  <a:gd name="connsiteX1" fmla="*/ 307947 w 696637"/>
                  <a:gd name="connsiteY1" fmla="*/ 528 h 1113336"/>
                  <a:gd name="connsiteX2" fmla="*/ 516131 w 696637"/>
                  <a:gd name="connsiteY2" fmla="*/ 107389 h 1113336"/>
                  <a:gd name="connsiteX3" fmla="*/ 696637 w 696637"/>
                  <a:gd name="connsiteY3" fmla="*/ 926970 h 1113336"/>
                  <a:gd name="connsiteX4" fmla="*/ 167550 w 696637"/>
                  <a:gd name="connsiteY4" fmla="*/ 1113336 h 1113336"/>
                  <a:gd name="connsiteX5" fmla="*/ 122011 w 696637"/>
                  <a:gd name="connsiteY5" fmla="*/ 868560 h 1113336"/>
                  <a:gd name="connsiteX6" fmla="*/ 114281 w 696637"/>
                  <a:gd name="connsiteY6" fmla="*/ 755129 h 1113336"/>
                  <a:gd name="connsiteX7" fmla="*/ 12998 w 696637"/>
                  <a:gd name="connsiteY7" fmla="*/ 424782 h 1113336"/>
                  <a:gd name="connsiteX8" fmla="*/ 0 w 696637"/>
                  <a:gd name="connsiteY8" fmla="*/ 275313 h 1113336"/>
                  <a:gd name="connsiteX9" fmla="*/ 137906 w 696637"/>
                  <a:gd name="connsiteY9" fmla="*/ 78902 h 1113336"/>
                  <a:gd name="connsiteX10" fmla="*/ 307838 w 696637"/>
                  <a:gd name="connsiteY10" fmla="*/ 0 h 1113336"/>
                  <a:gd name="connsiteX0" fmla="*/ 307838 w 696637"/>
                  <a:gd name="connsiteY0" fmla="*/ 0 h 1113336"/>
                  <a:gd name="connsiteX1" fmla="*/ 307947 w 696637"/>
                  <a:gd name="connsiteY1" fmla="*/ 528 h 1113336"/>
                  <a:gd name="connsiteX2" fmla="*/ 516131 w 696637"/>
                  <a:gd name="connsiteY2" fmla="*/ 107389 h 1113336"/>
                  <a:gd name="connsiteX3" fmla="*/ 696637 w 696637"/>
                  <a:gd name="connsiteY3" fmla="*/ 926970 h 1113336"/>
                  <a:gd name="connsiteX4" fmla="*/ 167550 w 696637"/>
                  <a:gd name="connsiteY4" fmla="*/ 1113336 h 1113336"/>
                  <a:gd name="connsiteX5" fmla="*/ 122011 w 696637"/>
                  <a:gd name="connsiteY5" fmla="*/ 868560 h 1113336"/>
                  <a:gd name="connsiteX6" fmla="*/ 12998 w 696637"/>
                  <a:gd name="connsiteY6" fmla="*/ 424782 h 1113336"/>
                  <a:gd name="connsiteX7" fmla="*/ 0 w 696637"/>
                  <a:gd name="connsiteY7" fmla="*/ 275313 h 1113336"/>
                  <a:gd name="connsiteX8" fmla="*/ 137906 w 696637"/>
                  <a:gd name="connsiteY8" fmla="*/ 78902 h 1113336"/>
                  <a:gd name="connsiteX9" fmla="*/ 307838 w 696637"/>
                  <a:gd name="connsiteY9" fmla="*/ 0 h 1113336"/>
                  <a:gd name="connsiteX0" fmla="*/ 307838 w 696637"/>
                  <a:gd name="connsiteY0" fmla="*/ 0 h 1113336"/>
                  <a:gd name="connsiteX1" fmla="*/ 307947 w 696637"/>
                  <a:gd name="connsiteY1" fmla="*/ 528 h 1113336"/>
                  <a:gd name="connsiteX2" fmla="*/ 516131 w 696637"/>
                  <a:gd name="connsiteY2" fmla="*/ 107389 h 1113336"/>
                  <a:gd name="connsiteX3" fmla="*/ 696637 w 696637"/>
                  <a:gd name="connsiteY3" fmla="*/ 926970 h 1113336"/>
                  <a:gd name="connsiteX4" fmla="*/ 167550 w 696637"/>
                  <a:gd name="connsiteY4" fmla="*/ 1113336 h 1113336"/>
                  <a:gd name="connsiteX5" fmla="*/ 12998 w 696637"/>
                  <a:gd name="connsiteY5" fmla="*/ 424782 h 1113336"/>
                  <a:gd name="connsiteX6" fmla="*/ 0 w 696637"/>
                  <a:gd name="connsiteY6" fmla="*/ 275313 h 1113336"/>
                  <a:gd name="connsiteX7" fmla="*/ 137906 w 696637"/>
                  <a:gd name="connsiteY7" fmla="*/ 78902 h 1113336"/>
                  <a:gd name="connsiteX8" fmla="*/ 307838 w 696637"/>
                  <a:gd name="connsiteY8" fmla="*/ 0 h 1113336"/>
                  <a:gd name="connsiteX0" fmla="*/ 307838 w 696637"/>
                  <a:gd name="connsiteY0" fmla="*/ 0 h 1146450"/>
                  <a:gd name="connsiteX1" fmla="*/ 307947 w 696637"/>
                  <a:gd name="connsiteY1" fmla="*/ 528 h 1146450"/>
                  <a:gd name="connsiteX2" fmla="*/ 516131 w 696637"/>
                  <a:gd name="connsiteY2" fmla="*/ 107389 h 1146450"/>
                  <a:gd name="connsiteX3" fmla="*/ 696637 w 696637"/>
                  <a:gd name="connsiteY3" fmla="*/ 926970 h 1146450"/>
                  <a:gd name="connsiteX4" fmla="*/ 146523 w 696637"/>
                  <a:gd name="connsiteY4" fmla="*/ 1146450 h 1146450"/>
                  <a:gd name="connsiteX5" fmla="*/ 12998 w 696637"/>
                  <a:gd name="connsiteY5" fmla="*/ 424782 h 1146450"/>
                  <a:gd name="connsiteX6" fmla="*/ 0 w 696637"/>
                  <a:gd name="connsiteY6" fmla="*/ 275313 h 1146450"/>
                  <a:gd name="connsiteX7" fmla="*/ 137906 w 696637"/>
                  <a:gd name="connsiteY7" fmla="*/ 78902 h 1146450"/>
                  <a:gd name="connsiteX8" fmla="*/ 307838 w 696637"/>
                  <a:gd name="connsiteY8" fmla="*/ 0 h 1146450"/>
                  <a:gd name="connsiteX0" fmla="*/ 307838 w 696637"/>
                  <a:gd name="connsiteY0" fmla="*/ 0 h 1146450"/>
                  <a:gd name="connsiteX1" fmla="*/ 307947 w 696637"/>
                  <a:gd name="connsiteY1" fmla="*/ 528 h 1146450"/>
                  <a:gd name="connsiteX2" fmla="*/ 516131 w 696637"/>
                  <a:gd name="connsiteY2" fmla="*/ 107389 h 1146450"/>
                  <a:gd name="connsiteX3" fmla="*/ 696637 w 696637"/>
                  <a:gd name="connsiteY3" fmla="*/ 926970 h 1146450"/>
                  <a:gd name="connsiteX4" fmla="*/ 146523 w 696637"/>
                  <a:gd name="connsiteY4" fmla="*/ 1146450 h 1146450"/>
                  <a:gd name="connsiteX5" fmla="*/ 12998 w 696637"/>
                  <a:gd name="connsiteY5" fmla="*/ 424782 h 1146450"/>
                  <a:gd name="connsiteX6" fmla="*/ 0 w 696637"/>
                  <a:gd name="connsiteY6" fmla="*/ 275313 h 1146450"/>
                  <a:gd name="connsiteX7" fmla="*/ 137906 w 696637"/>
                  <a:gd name="connsiteY7" fmla="*/ 78902 h 1146450"/>
                  <a:gd name="connsiteX8" fmla="*/ 307838 w 696637"/>
                  <a:gd name="connsiteY8" fmla="*/ 0 h 1146450"/>
                  <a:gd name="connsiteX0" fmla="*/ 307838 w 734671"/>
                  <a:gd name="connsiteY0" fmla="*/ 0 h 1146450"/>
                  <a:gd name="connsiteX1" fmla="*/ 307947 w 734671"/>
                  <a:gd name="connsiteY1" fmla="*/ 528 h 1146450"/>
                  <a:gd name="connsiteX2" fmla="*/ 516131 w 734671"/>
                  <a:gd name="connsiteY2" fmla="*/ 107389 h 1146450"/>
                  <a:gd name="connsiteX3" fmla="*/ 734671 w 734671"/>
                  <a:gd name="connsiteY3" fmla="*/ 929203 h 1146450"/>
                  <a:gd name="connsiteX4" fmla="*/ 146523 w 734671"/>
                  <a:gd name="connsiteY4" fmla="*/ 1146450 h 1146450"/>
                  <a:gd name="connsiteX5" fmla="*/ 12998 w 734671"/>
                  <a:gd name="connsiteY5" fmla="*/ 424782 h 1146450"/>
                  <a:gd name="connsiteX6" fmla="*/ 0 w 734671"/>
                  <a:gd name="connsiteY6" fmla="*/ 275313 h 1146450"/>
                  <a:gd name="connsiteX7" fmla="*/ 137906 w 734671"/>
                  <a:gd name="connsiteY7" fmla="*/ 78902 h 1146450"/>
                  <a:gd name="connsiteX8" fmla="*/ 307838 w 734671"/>
                  <a:gd name="connsiteY8" fmla="*/ 0 h 1146450"/>
                  <a:gd name="connsiteX0" fmla="*/ 307838 w 734671"/>
                  <a:gd name="connsiteY0" fmla="*/ 0 h 1320509"/>
                  <a:gd name="connsiteX1" fmla="*/ 307947 w 734671"/>
                  <a:gd name="connsiteY1" fmla="*/ 528 h 1320509"/>
                  <a:gd name="connsiteX2" fmla="*/ 516131 w 734671"/>
                  <a:gd name="connsiteY2" fmla="*/ 107389 h 1320509"/>
                  <a:gd name="connsiteX3" fmla="*/ 734671 w 734671"/>
                  <a:gd name="connsiteY3" fmla="*/ 929203 h 1320509"/>
                  <a:gd name="connsiteX4" fmla="*/ 185919 w 734671"/>
                  <a:gd name="connsiteY4" fmla="*/ 1320509 h 1320509"/>
                  <a:gd name="connsiteX5" fmla="*/ 12998 w 734671"/>
                  <a:gd name="connsiteY5" fmla="*/ 424782 h 1320509"/>
                  <a:gd name="connsiteX6" fmla="*/ 0 w 734671"/>
                  <a:gd name="connsiteY6" fmla="*/ 275313 h 1320509"/>
                  <a:gd name="connsiteX7" fmla="*/ 137906 w 734671"/>
                  <a:gd name="connsiteY7" fmla="*/ 78902 h 1320509"/>
                  <a:gd name="connsiteX8" fmla="*/ 307838 w 734671"/>
                  <a:gd name="connsiteY8" fmla="*/ 0 h 1320509"/>
                  <a:gd name="connsiteX0" fmla="*/ 307838 w 811424"/>
                  <a:gd name="connsiteY0" fmla="*/ 0 h 1320509"/>
                  <a:gd name="connsiteX1" fmla="*/ 307947 w 811424"/>
                  <a:gd name="connsiteY1" fmla="*/ 528 h 1320509"/>
                  <a:gd name="connsiteX2" fmla="*/ 516131 w 811424"/>
                  <a:gd name="connsiteY2" fmla="*/ 107389 h 1320509"/>
                  <a:gd name="connsiteX3" fmla="*/ 811424 w 811424"/>
                  <a:gd name="connsiteY3" fmla="*/ 1052022 h 1320509"/>
                  <a:gd name="connsiteX4" fmla="*/ 185919 w 811424"/>
                  <a:gd name="connsiteY4" fmla="*/ 1320509 h 1320509"/>
                  <a:gd name="connsiteX5" fmla="*/ 12998 w 811424"/>
                  <a:gd name="connsiteY5" fmla="*/ 424782 h 1320509"/>
                  <a:gd name="connsiteX6" fmla="*/ 0 w 811424"/>
                  <a:gd name="connsiteY6" fmla="*/ 275313 h 1320509"/>
                  <a:gd name="connsiteX7" fmla="*/ 137906 w 811424"/>
                  <a:gd name="connsiteY7" fmla="*/ 78902 h 1320509"/>
                  <a:gd name="connsiteX8" fmla="*/ 307838 w 811424"/>
                  <a:gd name="connsiteY8" fmla="*/ 0 h 1320509"/>
                  <a:gd name="connsiteX0" fmla="*/ 325950 w 829536"/>
                  <a:gd name="connsiteY0" fmla="*/ 0 h 1320509"/>
                  <a:gd name="connsiteX1" fmla="*/ 326059 w 829536"/>
                  <a:gd name="connsiteY1" fmla="*/ 528 h 1320509"/>
                  <a:gd name="connsiteX2" fmla="*/ 534243 w 829536"/>
                  <a:gd name="connsiteY2" fmla="*/ 107389 h 1320509"/>
                  <a:gd name="connsiteX3" fmla="*/ 829536 w 829536"/>
                  <a:gd name="connsiteY3" fmla="*/ 1052022 h 1320509"/>
                  <a:gd name="connsiteX4" fmla="*/ 204031 w 829536"/>
                  <a:gd name="connsiteY4" fmla="*/ 1320509 h 1320509"/>
                  <a:gd name="connsiteX5" fmla="*/ 31110 w 829536"/>
                  <a:gd name="connsiteY5" fmla="*/ 424782 h 1320509"/>
                  <a:gd name="connsiteX6" fmla="*/ 0 w 829536"/>
                  <a:gd name="connsiteY6" fmla="*/ 260699 h 1320509"/>
                  <a:gd name="connsiteX7" fmla="*/ 156018 w 829536"/>
                  <a:gd name="connsiteY7" fmla="*/ 78902 h 1320509"/>
                  <a:gd name="connsiteX8" fmla="*/ 325950 w 829536"/>
                  <a:gd name="connsiteY8" fmla="*/ 0 h 1320509"/>
                  <a:gd name="connsiteX0" fmla="*/ 294840 w 798426"/>
                  <a:gd name="connsiteY0" fmla="*/ 0 h 1320509"/>
                  <a:gd name="connsiteX1" fmla="*/ 294949 w 798426"/>
                  <a:gd name="connsiteY1" fmla="*/ 528 h 1320509"/>
                  <a:gd name="connsiteX2" fmla="*/ 503133 w 798426"/>
                  <a:gd name="connsiteY2" fmla="*/ 107389 h 1320509"/>
                  <a:gd name="connsiteX3" fmla="*/ 798426 w 798426"/>
                  <a:gd name="connsiteY3" fmla="*/ 1052022 h 1320509"/>
                  <a:gd name="connsiteX4" fmla="*/ 172921 w 798426"/>
                  <a:gd name="connsiteY4" fmla="*/ 1320509 h 1320509"/>
                  <a:gd name="connsiteX5" fmla="*/ 0 w 798426"/>
                  <a:gd name="connsiteY5" fmla="*/ 424782 h 1320509"/>
                  <a:gd name="connsiteX6" fmla="*/ 125427 w 798426"/>
                  <a:gd name="connsiteY6" fmla="*/ 85039 h 1320509"/>
                  <a:gd name="connsiteX7" fmla="*/ 124908 w 798426"/>
                  <a:gd name="connsiteY7" fmla="*/ 78902 h 1320509"/>
                  <a:gd name="connsiteX8" fmla="*/ 294840 w 798426"/>
                  <a:gd name="connsiteY8" fmla="*/ 0 h 1320509"/>
                  <a:gd name="connsiteX0" fmla="*/ 180975 w 684561"/>
                  <a:gd name="connsiteY0" fmla="*/ 0 h 1320509"/>
                  <a:gd name="connsiteX1" fmla="*/ 181084 w 684561"/>
                  <a:gd name="connsiteY1" fmla="*/ 528 h 1320509"/>
                  <a:gd name="connsiteX2" fmla="*/ 389268 w 684561"/>
                  <a:gd name="connsiteY2" fmla="*/ 107389 h 1320509"/>
                  <a:gd name="connsiteX3" fmla="*/ 684561 w 684561"/>
                  <a:gd name="connsiteY3" fmla="*/ 1052022 h 1320509"/>
                  <a:gd name="connsiteX4" fmla="*/ 59056 w 684561"/>
                  <a:gd name="connsiteY4" fmla="*/ 1320509 h 1320509"/>
                  <a:gd name="connsiteX5" fmla="*/ 0 w 684561"/>
                  <a:gd name="connsiteY5" fmla="*/ 459056 h 1320509"/>
                  <a:gd name="connsiteX6" fmla="*/ 11562 w 684561"/>
                  <a:gd name="connsiteY6" fmla="*/ 85039 h 1320509"/>
                  <a:gd name="connsiteX7" fmla="*/ 11043 w 684561"/>
                  <a:gd name="connsiteY7" fmla="*/ 78902 h 1320509"/>
                  <a:gd name="connsiteX8" fmla="*/ 180975 w 684561"/>
                  <a:gd name="connsiteY8" fmla="*/ 0 h 1320509"/>
                  <a:gd name="connsiteX0" fmla="*/ 185250 w 688836"/>
                  <a:gd name="connsiteY0" fmla="*/ 0 h 1320509"/>
                  <a:gd name="connsiteX1" fmla="*/ 185359 w 688836"/>
                  <a:gd name="connsiteY1" fmla="*/ 528 h 1320509"/>
                  <a:gd name="connsiteX2" fmla="*/ 393543 w 688836"/>
                  <a:gd name="connsiteY2" fmla="*/ 107389 h 1320509"/>
                  <a:gd name="connsiteX3" fmla="*/ 688836 w 688836"/>
                  <a:gd name="connsiteY3" fmla="*/ 1052022 h 1320509"/>
                  <a:gd name="connsiteX4" fmla="*/ 63331 w 688836"/>
                  <a:gd name="connsiteY4" fmla="*/ 1320509 h 1320509"/>
                  <a:gd name="connsiteX5" fmla="*/ 15837 w 688836"/>
                  <a:gd name="connsiteY5" fmla="*/ 85039 h 1320509"/>
                  <a:gd name="connsiteX6" fmla="*/ 15318 w 688836"/>
                  <a:gd name="connsiteY6" fmla="*/ 78902 h 1320509"/>
                  <a:gd name="connsiteX7" fmla="*/ 185250 w 688836"/>
                  <a:gd name="connsiteY7" fmla="*/ 0 h 1320509"/>
                  <a:gd name="connsiteX0" fmla="*/ 169932 w 673518"/>
                  <a:gd name="connsiteY0" fmla="*/ 0 h 1320509"/>
                  <a:gd name="connsiteX1" fmla="*/ 170041 w 673518"/>
                  <a:gd name="connsiteY1" fmla="*/ 528 h 1320509"/>
                  <a:gd name="connsiteX2" fmla="*/ 378225 w 673518"/>
                  <a:gd name="connsiteY2" fmla="*/ 107389 h 1320509"/>
                  <a:gd name="connsiteX3" fmla="*/ 673518 w 673518"/>
                  <a:gd name="connsiteY3" fmla="*/ 1052022 h 1320509"/>
                  <a:gd name="connsiteX4" fmla="*/ 48013 w 673518"/>
                  <a:gd name="connsiteY4" fmla="*/ 1320509 h 1320509"/>
                  <a:gd name="connsiteX5" fmla="*/ 519 w 673518"/>
                  <a:gd name="connsiteY5" fmla="*/ 85039 h 1320509"/>
                  <a:gd name="connsiteX6" fmla="*/ 0 w 673518"/>
                  <a:gd name="connsiteY6" fmla="*/ 78902 h 1320509"/>
                  <a:gd name="connsiteX7" fmla="*/ 169932 w 673518"/>
                  <a:gd name="connsiteY7" fmla="*/ 0 h 1320509"/>
                  <a:gd name="connsiteX0" fmla="*/ 176215 w 679801"/>
                  <a:gd name="connsiteY0" fmla="*/ 0 h 1320509"/>
                  <a:gd name="connsiteX1" fmla="*/ 176324 w 679801"/>
                  <a:gd name="connsiteY1" fmla="*/ 528 h 1320509"/>
                  <a:gd name="connsiteX2" fmla="*/ 384508 w 679801"/>
                  <a:gd name="connsiteY2" fmla="*/ 107389 h 1320509"/>
                  <a:gd name="connsiteX3" fmla="*/ 679801 w 679801"/>
                  <a:gd name="connsiteY3" fmla="*/ 1052022 h 1320509"/>
                  <a:gd name="connsiteX4" fmla="*/ 54296 w 679801"/>
                  <a:gd name="connsiteY4" fmla="*/ 1320509 h 1320509"/>
                  <a:gd name="connsiteX5" fmla="*/ 27225 w 679801"/>
                  <a:gd name="connsiteY5" fmla="*/ 497626 h 1320509"/>
                  <a:gd name="connsiteX6" fmla="*/ 6802 w 679801"/>
                  <a:gd name="connsiteY6" fmla="*/ 85039 h 1320509"/>
                  <a:gd name="connsiteX7" fmla="*/ 6283 w 679801"/>
                  <a:gd name="connsiteY7" fmla="*/ 78902 h 1320509"/>
                  <a:gd name="connsiteX8" fmla="*/ 176215 w 679801"/>
                  <a:gd name="connsiteY8" fmla="*/ 0 h 1320509"/>
                  <a:gd name="connsiteX0" fmla="*/ 250380 w 753966"/>
                  <a:gd name="connsiteY0" fmla="*/ 0 h 1320509"/>
                  <a:gd name="connsiteX1" fmla="*/ 250489 w 753966"/>
                  <a:gd name="connsiteY1" fmla="*/ 528 h 1320509"/>
                  <a:gd name="connsiteX2" fmla="*/ 458673 w 753966"/>
                  <a:gd name="connsiteY2" fmla="*/ 107389 h 1320509"/>
                  <a:gd name="connsiteX3" fmla="*/ 753966 w 753966"/>
                  <a:gd name="connsiteY3" fmla="*/ 1052022 h 1320509"/>
                  <a:gd name="connsiteX4" fmla="*/ 128461 w 753966"/>
                  <a:gd name="connsiteY4" fmla="*/ 1320509 h 1320509"/>
                  <a:gd name="connsiteX5" fmla="*/ 483 w 753966"/>
                  <a:gd name="connsiteY5" fmla="*/ 618614 h 1320509"/>
                  <a:gd name="connsiteX6" fmla="*/ 80967 w 753966"/>
                  <a:gd name="connsiteY6" fmla="*/ 85039 h 1320509"/>
                  <a:gd name="connsiteX7" fmla="*/ 80448 w 753966"/>
                  <a:gd name="connsiteY7" fmla="*/ 78902 h 1320509"/>
                  <a:gd name="connsiteX8" fmla="*/ 250380 w 753966"/>
                  <a:gd name="connsiteY8" fmla="*/ 0 h 1320509"/>
                  <a:gd name="connsiteX0" fmla="*/ 250380 w 753966"/>
                  <a:gd name="connsiteY0" fmla="*/ 0 h 1321005"/>
                  <a:gd name="connsiteX1" fmla="*/ 250489 w 753966"/>
                  <a:gd name="connsiteY1" fmla="*/ 528 h 1321005"/>
                  <a:gd name="connsiteX2" fmla="*/ 458673 w 753966"/>
                  <a:gd name="connsiteY2" fmla="*/ 107389 h 1321005"/>
                  <a:gd name="connsiteX3" fmla="*/ 753966 w 753966"/>
                  <a:gd name="connsiteY3" fmla="*/ 1052022 h 1321005"/>
                  <a:gd name="connsiteX4" fmla="*/ 128461 w 753966"/>
                  <a:gd name="connsiteY4" fmla="*/ 1320509 h 1321005"/>
                  <a:gd name="connsiteX5" fmla="*/ 483 w 753966"/>
                  <a:gd name="connsiteY5" fmla="*/ 618614 h 1321005"/>
                  <a:gd name="connsiteX6" fmla="*/ 80967 w 753966"/>
                  <a:gd name="connsiteY6" fmla="*/ 85039 h 1321005"/>
                  <a:gd name="connsiteX7" fmla="*/ 80448 w 753966"/>
                  <a:gd name="connsiteY7" fmla="*/ 78902 h 1321005"/>
                  <a:gd name="connsiteX8" fmla="*/ 250380 w 753966"/>
                  <a:gd name="connsiteY8" fmla="*/ 0 h 1321005"/>
                  <a:gd name="connsiteX0" fmla="*/ 258591 w 762177"/>
                  <a:gd name="connsiteY0" fmla="*/ 0 h 1321004"/>
                  <a:gd name="connsiteX1" fmla="*/ 258700 w 762177"/>
                  <a:gd name="connsiteY1" fmla="*/ 528 h 1321004"/>
                  <a:gd name="connsiteX2" fmla="*/ 466884 w 762177"/>
                  <a:gd name="connsiteY2" fmla="*/ 107389 h 1321004"/>
                  <a:gd name="connsiteX3" fmla="*/ 762177 w 762177"/>
                  <a:gd name="connsiteY3" fmla="*/ 1052022 h 1321004"/>
                  <a:gd name="connsiteX4" fmla="*/ 136672 w 762177"/>
                  <a:gd name="connsiteY4" fmla="*/ 1320509 h 1321004"/>
                  <a:gd name="connsiteX5" fmla="*/ 445 w 762177"/>
                  <a:gd name="connsiteY5" fmla="*/ 618130 h 1321004"/>
                  <a:gd name="connsiteX6" fmla="*/ 89178 w 762177"/>
                  <a:gd name="connsiteY6" fmla="*/ 85039 h 1321004"/>
                  <a:gd name="connsiteX7" fmla="*/ 88659 w 762177"/>
                  <a:gd name="connsiteY7" fmla="*/ 78902 h 1321004"/>
                  <a:gd name="connsiteX8" fmla="*/ 258591 w 762177"/>
                  <a:gd name="connsiteY8" fmla="*/ 0 h 1321004"/>
                  <a:gd name="connsiteX0" fmla="*/ 258591 w 762177"/>
                  <a:gd name="connsiteY0" fmla="*/ 0 h 1320868"/>
                  <a:gd name="connsiteX1" fmla="*/ 258700 w 762177"/>
                  <a:gd name="connsiteY1" fmla="*/ 528 h 1320868"/>
                  <a:gd name="connsiteX2" fmla="*/ 466884 w 762177"/>
                  <a:gd name="connsiteY2" fmla="*/ 107389 h 1320868"/>
                  <a:gd name="connsiteX3" fmla="*/ 762177 w 762177"/>
                  <a:gd name="connsiteY3" fmla="*/ 1052022 h 1320868"/>
                  <a:gd name="connsiteX4" fmla="*/ 136672 w 762177"/>
                  <a:gd name="connsiteY4" fmla="*/ 1320509 h 1320868"/>
                  <a:gd name="connsiteX5" fmla="*/ 445 w 762177"/>
                  <a:gd name="connsiteY5" fmla="*/ 618130 h 1320868"/>
                  <a:gd name="connsiteX6" fmla="*/ 89178 w 762177"/>
                  <a:gd name="connsiteY6" fmla="*/ 85039 h 1320868"/>
                  <a:gd name="connsiteX7" fmla="*/ 88659 w 762177"/>
                  <a:gd name="connsiteY7" fmla="*/ 78902 h 1320868"/>
                  <a:gd name="connsiteX8" fmla="*/ 258591 w 762177"/>
                  <a:gd name="connsiteY8" fmla="*/ 0 h 1320868"/>
                  <a:gd name="connsiteX0" fmla="*/ 258146 w 761732"/>
                  <a:gd name="connsiteY0" fmla="*/ 0 h 1320868"/>
                  <a:gd name="connsiteX1" fmla="*/ 258255 w 761732"/>
                  <a:gd name="connsiteY1" fmla="*/ 528 h 1320868"/>
                  <a:gd name="connsiteX2" fmla="*/ 466439 w 761732"/>
                  <a:gd name="connsiteY2" fmla="*/ 107389 h 1320868"/>
                  <a:gd name="connsiteX3" fmla="*/ 761732 w 761732"/>
                  <a:gd name="connsiteY3" fmla="*/ 1052022 h 1320868"/>
                  <a:gd name="connsiteX4" fmla="*/ 136227 w 761732"/>
                  <a:gd name="connsiteY4" fmla="*/ 1320509 h 1320868"/>
                  <a:gd name="connsiteX5" fmla="*/ 0 w 761732"/>
                  <a:gd name="connsiteY5" fmla="*/ 618130 h 1320868"/>
                  <a:gd name="connsiteX6" fmla="*/ 88733 w 761732"/>
                  <a:gd name="connsiteY6" fmla="*/ 85039 h 1320868"/>
                  <a:gd name="connsiteX7" fmla="*/ 88214 w 761732"/>
                  <a:gd name="connsiteY7" fmla="*/ 78902 h 1320868"/>
                  <a:gd name="connsiteX8" fmla="*/ 258146 w 761732"/>
                  <a:gd name="connsiteY8" fmla="*/ 0 h 1320868"/>
                  <a:gd name="connsiteX0" fmla="*/ 258746 w 762332"/>
                  <a:gd name="connsiteY0" fmla="*/ 0 h 1320868"/>
                  <a:gd name="connsiteX1" fmla="*/ 258855 w 762332"/>
                  <a:gd name="connsiteY1" fmla="*/ 528 h 1320868"/>
                  <a:gd name="connsiteX2" fmla="*/ 467039 w 762332"/>
                  <a:gd name="connsiteY2" fmla="*/ 107389 h 1320868"/>
                  <a:gd name="connsiteX3" fmla="*/ 762332 w 762332"/>
                  <a:gd name="connsiteY3" fmla="*/ 1052022 h 1320868"/>
                  <a:gd name="connsiteX4" fmla="*/ 136827 w 762332"/>
                  <a:gd name="connsiteY4" fmla="*/ 1320509 h 1320868"/>
                  <a:gd name="connsiteX5" fmla="*/ 600 w 762332"/>
                  <a:gd name="connsiteY5" fmla="*/ 618130 h 1320868"/>
                  <a:gd name="connsiteX6" fmla="*/ 87111 w 762332"/>
                  <a:gd name="connsiteY6" fmla="*/ 138103 h 1320868"/>
                  <a:gd name="connsiteX7" fmla="*/ 89333 w 762332"/>
                  <a:gd name="connsiteY7" fmla="*/ 85039 h 1320868"/>
                  <a:gd name="connsiteX8" fmla="*/ 88814 w 762332"/>
                  <a:gd name="connsiteY8" fmla="*/ 78902 h 1320868"/>
                  <a:gd name="connsiteX9" fmla="*/ 258746 w 762332"/>
                  <a:gd name="connsiteY9" fmla="*/ 0 h 1320868"/>
                  <a:gd name="connsiteX0" fmla="*/ 261643 w 765229"/>
                  <a:gd name="connsiteY0" fmla="*/ 0 h 1320868"/>
                  <a:gd name="connsiteX1" fmla="*/ 261752 w 765229"/>
                  <a:gd name="connsiteY1" fmla="*/ 528 h 1320868"/>
                  <a:gd name="connsiteX2" fmla="*/ 469936 w 765229"/>
                  <a:gd name="connsiteY2" fmla="*/ 107389 h 1320868"/>
                  <a:gd name="connsiteX3" fmla="*/ 765229 w 765229"/>
                  <a:gd name="connsiteY3" fmla="*/ 1052022 h 1320868"/>
                  <a:gd name="connsiteX4" fmla="*/ 139724 w 765229"/>
                  <a:gd name="connsiteY4" fmla="*/ 1320509 h 1320868"/>
                  <a:gd name="connsiteX5" fmla="*/ 3497 w 765229"/>
                  <a:gd name="connsiteY5" fmla="*/ 618130 h 1320868"/>
                  <a:gd name="connsiteX6" fmla="*/ 17183 w 765229"/>
                  <a:gd name="connsiteY6" fmla="*/ 187120 h 1320868"/>
                  <a:gd name="connsiteX7" fmla="*/ 92230 w 765229"/>
                  <a:gd name="connsiteY7" fmla="*/ 85039 h 1320868"/>
                  <a:gd name="connsiteX8" fmla="*/ 91711 w 765229"/>
                  <a:gd name="connsiteY8" fmla="*/ 78902 h 1320868"/>
                  <a:gd name="connsiteX9" fmla="*/ 261643 w 765229"/>
                  <a:gd name="connsiteY9" fmla="*/ 0 h 1320868"/>
                  <a:gd name="connsiteX0" fmla="*/ 260216 w 763802"/>
                  <a:gd name="connsiteY0" fmla="*/ 0 h 1320868"/>
                  <a:gd name="connsiteX1" fmla="*/ 260325 w 763802"/>
                  <a:gd name="connsiteY1" fmla="*/ 528 h 1320868"/>
                  <a:gd name="connsiteX2" fmla="*/ 468509 w 763802"/>
                  <a:gd name="connsiteY2" fmla="*/ 107389 h 1320868"/>
                  <a:gd name="connsiteX3" fmla="*/ 763802 w 763802"/>
                  <a:gd name="connsiteY3" fmla="*/ 1052022 h 1320868"/>
                  <a:gd name="connsiteX4" fmla="*/ 138297 w 763802"/>
                  <a:gd name="connsiteY4" fmla="*/ 1320509 h 1320868"/>
                  <a:gd name="connsiteX5" fmla="*/ 2070 w 763802"/>
                  <a:gd name="connsiteY5" fmla="*/ 618130 h 1320868"/>
                  <a:gd name="connsiteX6" fmla="*/ 15756 w 763802"/>
                  <a:gd name="connsiteY6" fmla="*/ 187120 h 1320868"/>
                  <a:gd name="connsiteX7" fmla="*/ 90803 w 763802"/>
                  <a:gd name="connsiteY7" fmla="*/ 85039 h 1320868"/>
                  <a:gd name="connsiteX8" fmla="*/ 90284 w 763802"/>
                  <a:gd name="connsiteY8" fmla="*/ 78902 h 1320868"/>
                  <a:gd name="connsiteX9" fmla="*/ 260216 w 763802"/>
                  <a:gd name="connsiteY9" fmla="*/ 0 h 1320868"/>
                  <a:gd name="connsiteX0" fmla="*/ 258146 w 761732"/>
                  <a:gd name="connsiteY0" fmla="*/ 0 h 1320868"/>
                  <a:gd name="connsiteX1" fmla="*/ 258255 w 761732"/>
                  <a:gd name="connsiteY1" fmla="*/ 528 h 1320868"/>
                  <a:gd name="connsiteX2" fmla="*/ 466439 w 761732"/>
                  <a:gd name="connsiteY2" fmla="*/ 107389 h 1320868"/>
                  <a:gd name="connsiteX3" fmla="*/ 761732 w 761732"/>
                  <a:gd name="connsiteY3" fmla="*/ 1052022 h 1320868"/>
                  <a:gd name="connsiteX4" fmla="*/ 136227 w 761732"/>
                  <a:gd name="connsiteY4" fmla="*/ 1320509 h 1320868"/>
                  <a:gd name="connsiteX5" fmla="*/ 0 w 761732"/>
                  <a:gd name="connsiteY5" fmla="*/ 618130 h 1320868"/>
                  <a:gd name="connsiteX6" fmla="*/ 13686 w 761732"/>
                  <a:gd name="connsiteY6" fmla="*/ 187120 h 1320868"/>
                  <a:gd name="connsiteX7" fmla="*/ 88733 w 761732"/>
                  <a:gd name="connsiteY7" fmla="*/ 85039 h 1320868"/>
                  <a:gd name="connsiteX8" fmla="*/ 88214 w 761732"/>
                  <a:gd name="connsiteY8" fmla="*/ 78902 h 1320868"/>
                  <a:gd name="connsiteX9" fmla="*/ 258146 w 761732"/>
                  <a:gd name="connsiteY9" fmla="*/ 0 h 1320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1732" h="1320868">
                    <a:moveTo>
                      <a:pt x="258146" y="0"/>
                    </a:moveTo>
                    <a:cubicBezTo>
                      <a:pt x="258182" y="176"/>
                      <a:pt x="258219" y="352"/>
                      <a:pt x="258255" y="528"/>
                    </a:cubicBezTo>
                    <a:cubicBezTo>
                      <a:pt x="324889" y="30555"/>
                      <a:pt x="396987" y="67974"/>
                      <a:pt x="466439" y="107389"/>
                    </a:cubicBezTo>
                    <a:cubicBezTo>
                      <a:pt x="491386" y="160229"/>
                      <a:pt x="643286" y="706070"/>
                      <a:pt x="761732" y="1052022"/>
                    </a:cubicBezTo>
                    <a:lnTo>
                      <a:pt x="136227" y="1320509"/>
                    </a:lnTo>
                    <a:cubicBezTo>
                      <a:pt x="134059" y="1339209"/>
                      <a:pt x="455" y="622199"/>
                      <a:pt x="0" y="618130"/>
                    </a:cubicBezTo>
                    <a:cubicBezTo>
                      <a:pt x="10870" y="605382"/>
                      <a:pt x="10797" y="186736"/>
                      <a:pt x="13686" y="187120"/>
                    </a:cubicBezTo>
                    <a:cubicBezTo>
                      <a:pt x="28475" y="98272"/>
                      <a:pt x="88449" y="94906"/>
                      <a:pt x="88733" y="85039"/>
                    </a:cubicBezTo>
                    <a:lnTo>
                      <a:pt x="88214" y="78902"/>
                    </a:lnTo>
                    <a:lnTo>
                      <a:pt x="25814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b="1" dirty="0"/>
              </a:p>
            </p:txBody>
          </p:sp>
          <p:sp>
            <p:nvSpPr>
              <p:cNvPr id="336" name="流程圖: 延遲 208"/>
              <p:cNvSpPr/>
              <p:nvPr userDrawn="1"/>
            </p:nvSpPr>
            <p:spPr>
              <a:xfrm rot="11942053">
                <a:off x="5868207" y="3568418"/>
                <a:ext cx="623258" cy="204195"/>
              </a:xfrm>
              <a:custGeom>
                <a:avLst/>
                <a:gdLst/>
                <a:ahLst/>
                <a:cxnLst/>
                <a:rect l="l" t="t" r="r" b="b"/>
                <a:pathLst>
                  <a:path w="623258" h="204195">
                    <a:moveTo>
                      <a:pt x="533567" y="167516"/>
                    </a:moveTo>
                    <a:cubicBezTo>
                      <a:pt x="477005" y="190178"/>
                      <a:pt x="398866" y="204195"/>
                      <a:pt x="312556" y="204195"/>
                    </a:cubicBezTo>
                    <a:lnTo>
                      <a:pt x="0" y="204194"/>
                    </a:lnTo>
                    <a:lnTo>
                      <a:pt x="0" y="0"/>
                    </a:lnTo>
                    <a:lnTo>
                      <a:pt x="312200" y="0"/>
                    </a:lnTo>
                    <a:cubicBezTo>
                      <a:pt x="457377" y="0"/>
                      <a:pt x="580583" y="35819"/>
                      <a:pt x="623258" y="86335"/>
                    </a:cubicBezTo>
                    <a:cubicBezTo>
                      <a:pt x="619859" y="118097"/>
                      <a:pt x="585975" y="146518"/>
                      <a:pt x="533567" y="1675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37" name="流程圖: 延遲 23"/>
              <p:cNvSpPr/>
              <p:nvPr userDrawn="1"/>
            </p:nvSpPr>
            <p:spPr>
              <a:xfrm rot="17671867">
                <a:off x="5474482" y="3721047"/>
                <a:ext cx="602786" cy="367278"/>
              </a:xfrm>
              <a:custGeom>
                <a:avLst/>
                <a:gdLst>
                  <a:gd name="connsiteX0" fmla="*/ 0 w 428111"/>
                  <a:gd name="connsiteY0" fmla="*/ 0 h 230813"/>
                  <a:gd name="connsiteX1" fmla="*/ 214056 w 428111"/>
                  <a:gd name="connsiteY1" fmla="*/ 0 h 230813"/>
                  <a:gd name="connsiteX2" fmla="*/ 428112 w 428111"/>
                  <a:gd name="connsiteY2" fmla="*/ 115407 h 230813"/>
                  <a:gd name="connsiteX3" fmla="*/ 214056 w 428111"/>
                  <a:gd name="connsiteY3" fmla="*/ 230814 h 230813"/>
                  <a:gd name="connsiteX4" fmla="*/ 0 w 428111"/>
                  <a:gd name="connsiteY4" fmla="*/ 230813 h 230813"/>
                  <a:gd name="connsiteX5" fmla="*/ 0 w 428111"/>
                  <a:gd name="connsiteY5" fmla="*/ 0 h 230813"/>
                  <a:gd name="connsiteX0" fmla="*/ 153014 w 581126"/>
                  <a:gd name="connsiteY0" fmla="*/ 0 h 230814"/>
                  <a:gd name="connsiteX1" fmla="*/ 367070 w 581126"/>
                  <a:gd name="connsiteY1" fmla="*/ 0 h 230814"/>
                  <a:gd name="connsiteX2" fmla="*/ 581126 w 581126"/>
                  <a:gd name="connsiteY2" fmla="*/ 115407 h 230814"/>
                  <a:gd name="connsiteX3" fmla="*/ 367070 w 581126"/>
                  <a:gd name="connsiteY3" fmla="*/ 230814 h 230814"/>
                  <a:gd name="connsiteX4" fmla="*/ 0 w 581126"/>
                  <a:gd name="connsiteY4" fmla="*/ 223890 h 230814"/>
                  <a:gd name="connsiteX5" fmla="*/ 153014 w 581126"/>
                  <a:gd name="connsiteY5" fmla="*/ 0 h 230814"/>
                  <a:gd name="connsiteX0" fmla="*/ 191019 w 619131"/>
                  <a:gd name="connsiteY0" fmla="*/ 0 h 230814"/>
                  <a:gd name="connsiteX1" fmla="*/ 405075 w 619131"/>
                  <a:gd name="connsiteY1" fmla="*/ 0 h 230814"/>
                  <a:gd name="connsiteX2" fmla="*/ 619131 w 619131"/>
                  <a:gd name="connsiteY2" fmla="*/ 115407 h 230814"/>
                  <a:gd name="connsiteX3" fmla="*/ 405075 w 619131"/>
                  <a:gd name="connsiteY3" fmla="*/ 230814 h 230814"/>
                  <a:gd name="connsiteX4" fmla="*/ 0 w 619131"/>
                  <a:gd name="connsiteY4" fmla="*/ 204684 h 230814"/>
                  <a:gd name="connsiteX5" fmla="*/ 191019 w 619131"/>
                  <a:gd name="connsiteY5" fmla="*/ 0 h 230814"/>
                  <a:gd name="connsiteX0" fmla="*/ 191019 w 619870"/>
                  <a:gd name="connsiteY0" fmla="*/ 0 h 271194"/>
                  <a:gd name="connsiteX1" fmla="*/ 405075 w 619870"/>
                  <a:gd name="connsiteY1" fmla="*/ 0 h 271194"/>
                  <a:gd name="connsiteX2" fmla="*/ 619131 w 619870"/>
                  <a:gd name="connsiteY2" fmla="*/ 115407 h 271194"/>
                  <a:gd name="connsiteX3" fmla="*/ 452744 w 619870"/>
                  <a:gd name="connsiteY3" fmla="*/ 271194 h 271194"/>
                  <a:gd name="connsiteX4" fmla="*/ 0 w 619870"/>
                  <a:gd name="connsiteY4" fmla="*/ 204684 h 271194"/>
                  <a:gd name="connsiteX5" fmla="*/ 191019 w 619870"/>
                  <a:gd name="connsiteY5" fmla="*/ 0 h 271194"/>
                  <a:gd name="connsiteX0" fmla="*/ 191019 w 619131"/>
                  <a:gd name="connsiteY0" fmla="*/ 0 h 271194"/>
                  <a:gd name="connsiteX1" fmla="*/ 405075 w 619131"/>
                  <a:gd name="connsiteY1" fmla="*/ 0 h 271194"/>
                  <a:gd name="connsiteX2" fmla="*/ 619131 w 619131"/>
                  <a:gd name="connsiteY2" fmla="*/ 115407 h 271194"/>
                  <a:gd name="connsiteX3" fmla="*/ 452744 w 619131"/>
                  <a:gd name="connsiteY3" fmla="*/ 271194 h 271194"/>
                  <a:gd name="connsiteX4" fmla="*/ 0 w 619131"/>
                  <a:gd name="connsiteY4" fmla="*/ 204684 h 271194"/>
                  <a:gd name="connsiteX5" fmla="*/ 191019 w 619131"/>
                  <a:gd name="connsiteY5" fmla="*/ 0 h 271194"/>
                  <a:gd name="connsiteX0" fmla="*/ 191019 w 611173"/>
                  <a:gd name="connsiteY0" fmla="*/ 0 h 271194"/>
                  <a:gd name="connsiteX1" fmla="*/ 405075 w 611173"/>
                  <a:gd name="connsiteY1" fmla="*/ 0 h 271194"/>
                  <a:gd name="connsiteX2" fmla="*/ 611173 w 611173"/>
                  <a:gd name="connsiteY2" fmla="*/ 130003 h 271194"/>
                  <a:gd name="connsiteX3" fmla="*/ 452744 w 611173"/>
                  <a:gd name="connsiteY3" fmla="*/ 271194 h 271194"/>
                  <a:gd name="connsiteX4" fmla="*/ 0 w 611173"/>
                  <a:gd name="connsiteY4" fmla="*/ 204684 h 271194"/>
                  <a:gd name="connsiteX5" fmla="*/ 191019 w 611173"/>
                  <a:gd name="connsiteY5" fmla="*/ 0 h 271194"/>
                  <a:gd name="connsiteX0" fmla="*/ 191019 w 611173"/>
                  <a:gd name="connsiteY0" fmla="*/ 0 h 271194"/>
                  <a:gd name="connsiteX1" fmla="*/ 405075 w 611173"/>
                  <a:gd name="connsiteY1" fmla="*/ 0 h 271194"/>
                  <a:gd name="connsiteX2" fmla="*/ 611173 w 611173"/>
                  <a:gd name="connsiteY2" fmla="*/ 130003 h 271194"/>
                  <a:gd name="connsiteX3" fmla="*/ 452744 w 611173"/>
                  <a:gd name="connsiteY3" fmla="*/ 271194 h 271194"/>
                  <a:gd name="connsiteX4" fmla="*/ 0 w 611173"/>
                  <a:gd name="connsiteY4" fmla="*/ 204684 h 271194"/>
                  <a:gd name="connsiteX5" fmla="*/ 191019 w 611173"/>
                  <a:gd name="connsiteY5" fmla="*/ 0 h 271194"/>
                  <a:gd name="connsiteX0" fmla="*/ 191019 w 612853"/>
                  <a:gd name="connsiteY0" fmla="*/ 0 h 271194"/>
                  <a:gd name="connsiteX1" fmla="*/ 405075 w 612853"/>
                  <a:gd name="connsiteY1" fmla="*/ 0 h 271194"/>
                  <a:gd name="connsiteX2" fmla="*/ 611173 w 612853"/>
                  <a:gd name="connsiteY2" fmla="*/ 130003 h 271194"/>
                  <a:gd name="connsiteX3" fmla="*/ 452744 w 612853"/>
                  <a:gd name="connsiteY3" fmla="*/ 271194 h 271194"/>
                  <a:gd name="connsiteX4" fmla="*/ 0 w 612853"/>
                  <a:gd name="connsiteY4" fmla="*/ 204684 h 271194"/>
                  <a:gd name="connsiteX5" fmla="*/ 191019 w 612853"/>
                  <a:gd name="connsiteY5" fmla="*/ 0 h 271194"/>
                  <a:gd name="connsiteX0" fmla="*/ 191019 w 612853"/>
                  <a:gd name="connsiteY0" fmla="*/ 0 h 271194"/>
                  <a:gd name="connsiteX1" fmla="*/ 405075 w 612853"/>
                  <a:gd name="connsiteY1" fmla="*/ 0 h 271194"/>
                  <a:gd name="connsiteX2" fmla="*/ 611173 w 612853"/>
                  <a:gd name="connsiteY2" fmla="*/ 130003 h 271194"/>
                  <a:gd name="connsiteX3" fmla="*/ 452744 w 612853"/>
                  <a:gd name="connsiteY3" fmla="*/ 271194 h 271194"/>
                  <a:gd name="connsiteX4" fmla="*/ 0 w 612853"/>
                  <a:gd name="connsiteY4" fmla="*/ 204684 h 271194"/>
                  <a:gd name="connsiteX5" fmla="*/ 191019 w 612853"/>
                  <a:gd name="connsiteY5" fmla="*/ 0 h 271194"/>
                  <a:gd name="connsiteX0" fmla="*/ 191019 w 612853"/>
                  <a:gd name="connsiteY0" fmla="*/ 0 h 306128"/>
                  <a:gd name="connsiteX1" fmla="*/ 405075 w 612853"/>
                  <a:gd name="connsiteY1" fmla="*/ 0 h 306128"/>
                  <a:gd name="connsiteX2" fmla="*/ 611173 w 612853"/>
                  <a:gd name="connsiteY2" fmla="*/ 130003 h 306128"/>
                  <a:gd name="connsiteX3" fmla="*/ 447872 w 612853"/>
                  <a:gd name="connsiteY3" fmla="*/ 306128 h 306128"/>
                  <a:gd name="connsiteX4" fmla="*/ 0 w 612853"/>
                  <a:gd name="connsiteY4" fmla="*/ 204684 h 306128"/>
                  <a:gd name="connsiteX5" fmla="*/ 191019 w 612853"/>
                  <a:gd name="connsiteY5" fmla="*/ 0 h 306128"/>
                  <a:gd name="connsiteX0" fmla="*/ 219743 w 641577"/>
                  <a:gd name="connsiteY0" fmla="*/ 0 h 306128"/>
                  <a:gd name="connsiteX1" fmla="*/ 433799 w 641577"/>
                  <a:gd name="connsiteY1" fmla="*/ 0 h 306128"/>
                  <a:gd name="connsiteX2" fmla="*/ 639897 w 641577"/>
                  <a:gd name="connsiteY2" fmla="*/ 130003 h 306128"/>
                  <a:gd name="connsiteX3" fmla="*/ 476596 w 641577"/>
                  <a:gd name="connsiteY3" fmla="*/ 306128 h 306128"/>
                  <a:gd name="connsiteX4" fmla="*/ 0 w 641577"/>
                  <a:gd name="connsiteY4" fmla="*/ 161293 h 306128"/>
                  <a:gd name="connsiteX5" fmla="*/ 219743 w 641577"/>
                  <a:gd name="connsiteY5" fmla="*/ 0 h 306128"/>
                  <a:gd name="connsiteX0" fmla="*/ 219743 w 641577"/>
                  <a:gd name="connsiteY0" fmla="*/ 0 h 322282"/>
                  <a:gd name="connsiteX1" fmla="*/ 433799 w 641577"/>
                  <a:gd name="connsiteY1" fmla="*/ 0 h 322282"/>
                  <a:gd name="connsiteX2" fmla="*/ 639897 w 641577"/>
                  <a:gd name="connsiteY2" fmla="*/ 130003 h 322282"/>
                  <a:gd name="connsiteX3" fmla="*/ 454232 w 641577"/>
                  <a:gd name="connsiteY3" fmla="*/ 322282 h 322282"/>
                  <a:gd name="connsiteX4" fmla="*/ 0 w 641577"/>
                  <a:gd name="connsiteY4" fmla="*/ 161293 h 322282"/>
                  <a:gd name="connsiteX5" fmla="*/ 219743 w 641577"/>
                  <a:gd name="connsiteY5" fmla="*/ 0 h 322282"/>
                  <a:gd name="connsiteX0" fmla="*/ 219743 w 639897"/>
                  <a:gd name="connsiteY0" fmla="*/ 0 h 322282"/>
                  <a:gd name="connsiteX1" fmla="*/ 433799 w 639897"/>
                  <a:gd name="connsiteY1" fmla="*/ 0 h 322282"/>
                  <a:gd name="connsiteX2" fmla="*/ 639897 w 639897"/>
                  <a:gd name="connsiteY2" fmla="*/ 130003 h 322282"/>
                  <a:gd name="connsiteX3" fmla="*/ 454232 w 639897"/>
                  <a:gd name="connsiteY3" fmla="*/ 322282 h 322282"/>
                  <a:gd name="connsiteX4" fmla="*/ 0 w 639897"/>
                  <a:gd name="connsiteY4" fmla="*/ 161293 h 322282"/>
                  <a:gd name="connsiteX5" fmla="*/ 219743 w 639897"/>
                  <a:gd name="connsiteY5" fmla="*/ 0 h 322282"/>
                  <a:gd name="connsiteX0" fmla="*/ 211187 w 639897"/>
                  <a:gd name="connsiteY0" fmla="*/ 0 h 354063"/>
                  <a:gd name="connsiteX1" fmla="*/ 433799 w 639897"/>
                  <a:gd name="connsiteY1" fmla="*/ 31781 h 354063"/>
                  <a:gd name="connsiteX2" fmla="*/ 639897 w 639897"/>
                  <a:gd name="connsiteY2" fmla="*/ 161784 h 354063"/>
                  <a:gd name="connsiteX3" fmla="*/ 454232 w 639897"/>
                  <a:gd name="connsiteY3" fmla="*/ 354063 h 354063"/>
                  <a:gd name="connsiteX4" fmla="*/ 0 w 639897"/>
                  <a:gd name="connsiteY4" fmla="*/ 193074 h 354063"/>
                  <a:gd name="connsiteX5" fmla="*/ 211187 w 639897"/>
                  <a:gd name="connsiteY5" fmla="*/ 0 h 354063"/>
                  <a:gd name="connsiteX0" fmla="*/ 211187 w 639897"/>
                  <a:gd name="connsiteY0" fmla="*/ 0 h 354063"/>
                  <a:gd name="connsiteX1" fmla="*/ 433799 w 639897"/>
                  <a:gd name="connsiteY1" fmla="*/ 31781 h 354063"/>
                  <a:gd name="connsiteX2" fmla="*/ 639897 w 639897"/>
                  <a:gd name="connsiteY2" fmla="*/ 161784 h 354063"/>
                  <a:gd name="connsiteX3" fmla="*/ 454232 w 639897"/>
                  <a:gd name="connsiteY3" fmla="*/ 354063 h 354063"/>
                  <a:gd name="connsiteX4" fmla="*/ 0 w 639897"/>
                  <a:gd name="connsiteY4" fmla="*/ 193074 h 354063"/>
                  <a:gd name="connsiteX5" fmla="*/ 211187 w 639897"/>
                  <a:gd name="connsiteY5" fmla="*/ 0 h 354063"/>
                  <a:gd name="connsiteX0" fmla="*/ 185402 w 614112"/>
                  <a:gd name="connsiteY0" fmla="*/ 0 h 354063"/>
                  <a:gd name="connsiteX1" fmla="*/ 408014 w 614112"/>
                  <a:gd name="connsiteY1" fmla="*/ 31781 h 354063"/>
                  <a:gd name="connsiteX2" fmla="*/ 614112 w 614112"/>
                  <a:gd name="connsiteY2" fmla="*/ 161784 h 354063"/>
                  <a:gd name="connsiteX3" fmla="*/ 428447 w 614112"/>
                  <a:gd name="connsiteY3" fmla="*/ 354063 h 354063"/>
                  <a:gd name="connsiteX4" fmla="*/ 0 w 614112"/>
                  <a:gd name="connsiteY4" fmla="*/ 216992 h 354063"/>
                  <a:gd name="connsiteX5" fmla="*/ 185402 w 614112"/>
                  <a:gd name="connsiteY5" fmla="*/ 0 h 354063"/>
                  <a:gd name="connsiteX0" fmla="*/ 185402 w 614112"/>
                  <a:gd name="connsiteY0" fmla="*/ 0 h 354063"/>
                  <a:gd name="connsiteX1" fmla="*/ 412078 w 614112"/>
                  <a:gd name="connsiteY1" fmla="*/ 53716 h 354063"/>
                  <a:gd name="connsiteX2" fmla="*/ 614112 w 614112"/>
                  <a:gd name="connsiteY2" fmla="*/ 161784 h 354063"/>
                  <a:gd name="connsiteX3" fmla="*/ 428447 w 614112"/>
                  <a:gd name="connsiteY3" fmla="*/ 354063 h 354063"/>
                  <a:gd name="connsiteX4" fmla="*/ 0 w 614112"/>
                  <a:gd name="connsiteY4" fmla="*/ 216992 h 354063"/>
                  <a:gd name="connsiteX5" fmla="*/ 185402 w 614112"/>
                  <a:gd name="connsiteY5" fmla="*/ 0 h 354063"/>
                  <a:gd name="connsiteX0" fmla="*/ 185402 w 614112"/>
                  <a:gd name="connsiteY0" fmla="*/ 0 h 354063"/>
                  <a:gd name="connsiteX1" fmla="*/ 412078 w 614112"/>
                  <a:gd name="connsiteY1" fmla="*/ 53716 h 354063"/>
                  <a:gd name="connsiteX2" fmla="*/ 614112 w 614112"/>
                  <a:gd name="connsiteY2" fmla="*/ 161784 h 354063"/>
                  <a:gd name="connsiteX3" fmla="*/ 428447 w 614112"/>
                  <a:gd name="connsiteY3" fmla="*/ 354063 h 354063"/>
                  <a:gd name="connsiteX4" fmla="*/ 0 w 614112"/>
                  <a:gd name="connsiteY4" fmla="*/ 216992 h 354063"/>
                  <a:gd name="connsiteX5" fmla="*/ 185402 w 614112"/>
                  <a:gd name="connsiteY5" fmla="*/ 0 h 354063"/>
                  <a:gd name="connsiteX0" fmla="*/ 185402 w 594471"/>
                  <a:gd name="connsiteY0" fmla="*/ 0 h 354063"/>
                  <a:gd name="connsiteX1" fmla="*/ 412078 w 594471"/>
                  <a:gd name="connsiteY1" fmla="*/ 53716 h 354063"/>
                  <a:gd name="connsiteX2" fmla="*/ 594471 w 594471"/>
                  <a:gd name="connsiteY2" fmla="*/ 203458 h 354063"/>
                  <a:gd name="connsiteX3" fmla="*/ 428447 w 594471"/>
                  <a:gd name="connsiteY3" fmla="*/ 354063 h 354063"/>
                  <a:gd name="connsiteX4" fmla="*/ 0 w 594471"/>
                  <a:gd name="connsiteY4" fmla="*/ 216992 h 354063"/>
                  <a:gd name="connsiteX5" fmla="*/ 185402 w 594471"/>
                  <a:gd name="connsiteY5" fmla="*/ 0 h 354063"/>
                  <a:gd name="connsiteX0" fmla="*/ 185402 w 599784"/>
                  <a:gd name="connsiteY0" fmla="*/ 0 h 354063"/>
                  <a:gd name="connsiteX1" fmla="*/ 412078 w 599784"/>
                  <a:gd name="connsiteY1" fmla="*/ 53716 h 354063"/>
                  <a:gd name="connsiteX2" fmla="*/ 594471 w 599784"/>
                  <a:gd name="connsiteY2" fmla="*/ 203458 h 354063"/>
                  <a:gd name="connsiteX3" fmla="*/ 428447 w 599784"/>
                  <a:gd name="connsiteY3" fmla="*/ 354063 h 354063"/>
                  <a:gd name="connsiteX4" fmla="*/ 0 w 599784"/>
                  <a:gd name="connsiteY4" fmla="*/ 216992 h 354063"/>
                  <a:gd name="connsiteX5" fmla="*/ 185402 w 599784"/>
                  <a:gd name="connsiteY5" fmla="*/ 0 h 354063"/>
                  <a:gd name="connsiteX0" fmla="*/ 185402 w 596311"/>
                  <a:gd name="connsiteY0" fmla="*/ 0 h 354063"/>
                  <a:gd name="connsiteX1" fmla="*/ 412078 w 596311"/>
                  <a:gd name="connsiteY1" fmla="*/ 53716 h 354063"/>
                  <a:gd name="connsiteX2" fmla="*/ 594471 w 596311"/>
                  <a:gd name="connsiteY2" fmla="*/ 203458 h 354063"/>
                  <a:gd name="connsiteX3" fmla="*/ 428447 w 596311"/>
                  <a:gd name="connsiteY3" fmla="*/ 354063 h 354063"/>
                  <a:gd name="connsiteX4" fmla="*/ 0 w 596311"/>
                  <a:gd name="connsiteY4" fmla="*/ 216992 h 354063"/>
                  <a:gd name="connsiteX5" fmla="*/ 185402 w 596311"/>
                  <a:gd name="connsiteY5" fmla="*/ 0 h 354063"/>
                  <a:gd name="connsiteX0" fmla="*/ 185402 w 596311"/>
                  <a:gd name="connsiteY0" fmla="*/ 0 h 354063"/>
                  <a:gd name="connsiteX1" fmla="*/ 412078 w 596311"/>
                  <a:gd name="connsiteY1" fmla="*/ 53716 h 354063"/>
                  <a:gd name="connsiteX2" fmla="*/ 594471 w 596311"/>
                  <a:gd name="connsiteY2" fmla="*/ 203458 h 354063"/>
                  <a:gd name="connsiteX3" fmla="*/ 428447 w 596311"/>
                  <a:gd name="connsiteY3" fmla="*/ 354063 h 354063"/>
                  <a:gd name="connsiteX4" fmla="*/ 0 w 596311"/>
                  <a:gd name="connsiteY4" fmla="*/ 216992 h 354063"/>
                  <a:gd name="connsiteX5" fmla="*/ 185402 w 596311"/>
                  <a:gd name="connsiteY5" fmla="*/ 0 h 354063"/>
                  <a:gd name="connsiteX0" fmla="*/ 191877 w 602786"/>
                  <a:gd name="connsiteY0" fmla="*/ 0 h 354063"/>
                  <a:gd name="connsiteX1" fmla="*/ 418553 w 602786"/>
                  <a:gd name="connsiteY1" fmla="*/ 53716 h 354063"/>
                  <a:gd name="connsiteX2" fmla="*/ 600946 w 602786"/>
                  <a:gd name="connsiteY2" fmla="*/ 203458 h 354063"/>
                  <a:gd name="connsiteX3" fmla="*/ 434922 w 602786"/>
                  <a:gd name="connsiteY3" fmla="*/ 354063 h 354063"/>
                  <a:gd name="connsiteX4" fmla="*/ 0 w 602786"/>
                  <a:gd name="connsiteY4" fmla="*/ 228868 h 354063"/>
                  <a:gd name="connsiteX5" fmla="*/ 191877 w 602786"/>
                  <a:gd name="connsiteY5" fmla="*/ 0 h 354063"/>
                  <a:gd name="connsiteX0" fmla="*/ 191877 w 602786"/>
                  <a:gd name="connsiteY0" fmla="*/ 0 h 367278"/>
                  <a:gd name="connsiteX1" fmla="*/ 418553 w 602786"/>
                  <a:gd name="connsiteY1" fmla="*/ 53716 h 367278"/>
                  <a:gd name="connsiteX2" fmla="*/ 600946 w 602786"/>
                  <a:gd name="connsiteY2" fmla="*/ 203458 h 367278"/>
                  <a:gd name="connsiteX3" fmla="*/ 432033 w 602786"/>
                  <a:gd name="connsiteY3" fmla="*/ 367278 h 367278"/>
                  <a:gd name="connsiteX4" fmla="*/ 0 w 602786"/>
                  <a:gd name="connsiteY4" fmla="*/ 228868 h 367278"/>
                  <a:gd name="connsiteX5" fmla="*/ 191877 w 602786"/>
                  <a:gd name="connsiteY5" fmla="*/ 0 h 367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2786" h="367278">
                    <a:moveTo>
                      <a:pt x="191877" y="0"/>
                    </a:moveTo>
                    <a:lnTo>
                      <a:pt x="418553" y="53716"/>
                    </a:lnTo>
                    <a:cubicBezTo>
                      <a:pt x="475675" y="69705"/>
                      <a:pt x="620734" y="115863"/>
                      <a:pt x="600946" y="203458"/>
                    </a:cubicBezTo>
                    <a:cubicBezTo>
                      <a:pt x="597644" y="272067"/>
                      <a:pt x="550253" y="367278"/>
                      <a:pt x="432033" y="367278"/>
                    </a:cubicBezTo>
                    <a:cubicBezTo>
                      <a:pt x="431682" y="366598"/>
                      <a:pt x="142816" y="274558"/>
                      <a:pt x="0" y="228868"/>
                    </a:cubicBezTo>
                    <a:lnTo>
                      <a:pt x="19187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38" name="群組 337"/>
            <p:cNvGrpSpPr/>
            <p:nvPr userDrawn="1"/>
          </p:nvGrpSpPr>
          <p:grpSpPr>
            <a:xfrm>
              <a:off x="6209209" y="5834729"/>
              <a:ext cx="300233" cy="307091"/>
              <a:chOff x="5330915" y="5454225"/>
              <a:chExt cx="612562" cy="626556"/>
            </a:xfrm>
          </p:grpSpPr>
          <p:sp>
            <p:nvSpPr>
              <p:cNvPr id="339" name="橢圓 338"/>
              <p:cNvSpPr/>
              <p:nvPr userDrawn="1"/>
            </p:nvSpPr>
            <p:spPr>
              <a:xfrm>
                <a:off x="5330915" y="5468219"/>
                <a:ext cx="612562" cy="612562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40" name="橢圓 266"/>
              <p:cNvSpPr/>
              <p:nvPr userDrawn="1"/>
            </p:nvSpPr>
            <p:spPr>
              <a:xfrm>
                <a:off x="5375253" y="5468219"/>
                <a:ext cx="568224" cy="612562"/>
              </a:xfrm>
              <a:custGeom>
                <a:avLst/>
                <a:gdLst/>
                <a:ahLst/>
                <a:cxnLst/>
                <a:rect l="l" t="t" r="r" b="b"/>
                <a:pathLst>
                  <a:path w="568224" h="612562">
                    <a:moveTo>
                      <a:pt x="261943" y="0"/>
                    </a:moveTo>
                    <a:cubicBezTo>
                      <a:pt x="431097" y="0"/>
                      <a:pt x="568224" y="137127"/>
                      <a:pt x="568224" y="306281"/>
                    </a:cubicBezTo>
                    <a:cubicBezTo>
                      <a:pt x="568224" y="475435"/>
                      <a:pt x="431097" y="612562"/>
                      <a:pt x="261943" y="612562"/>
                    </a:cubicBezTo>
                    <a:cubicBezTo>
                      <a:pt x="150243" y="612562"/>
                      <a:pt x="52508" y="552767"/>
                      <a:pt x="0" y="462842"/>
                    </a:cubicBezTo>
                    <a:lnTo>
                      <a:pt x="41912" y="467067"/>
                    </a:lnTo>
                    <a:cubicBezTo>
                      <a:pt x="187181" y="467067"/>
                      <a:pt x="304945" y="349303"/>
                      <a:pt x="304945" y="204034"/>
                    </a:cubicBezTo>
                    <a:cubicBezTo>
                      <a:pt x="304945" y="124037"/>
                      <a:pt x="269233" y="52381"/>
                      <a:pt x="212125" y="5022"/>
                    </a:cubicBezTo>
                    <a:cubicBezTo>
                      <a:pt x="228230" y="1388"/>
                      <a:pt x="244924" y="0"/>
                      <a:pt x="261943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079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341" name="群組 340"/>
              <p:cNvGrpSpPr/>
              <p:nvPr userDrawn="1"/>
            </p:nvGrpSpPr>
            <p:grpSpPr>
              <a:xfrm>
                <a:off x="5331576" y="5454225"/>
                <a:ext cx="596212" cy="606249"/>
                <a:chOff x="5331576" y="5454225"/>
                <a:chExt cx="596212" cy="606249"/>
              </a:xfrm>
            </p:grpSpPr>
            <p:sp>
              <p:nvSpPr>
                <p:cNvPr id="342" name="手繪多邊形 341"/>
                <p:cNvSpPr/>
                <p:nvPr userDrawn="1"/>
              </p:nvSpPr>
              <p:spPr>
                <a:xfrm>
                  <a:off x="5765678" y="5499379"/>
                  <a:ext cx="94355" cy="80773"/>
                </a:xfrm>
                <a:custGeom>
                  <a:avLst/>
                  <a:gdLst>
                    <a:gd name="connsiteX0" fmla="*/ 0 w 99701"/>
                    <a:gd name="connsiteY0" fmla="*/ 0 h 99701"/>
                    <a:gd name="connsiteX1" fmla="*/ 88306 w 99701"/>
                    <a:gd name="connsiteY1" fmla="*/ 91155 h 99701"/>
                    <a:gd name="connsiteX2" fmla="*/ 99701 w 99701"/>
                    <a:gd name="connsiteY2" fmla="*/ 99701 h 99701"/>
                    <a:gd name="connsiteX0" fmla="*/ 0 w 777667"/>
                    <a:gd name="connsiteY0" fmla="*/ 0 h 91155"/>
                    <a:gd name="connsiteX1" fmla="*/ 88306 w 777667"/>
                    <a:gd name="connsiteY1" fmla="*/ 91155 h 91155"/>
                    <a:gd name="connsiteX2" fmla="*/ 777667 w 777667"/>
                    <a:gd name="connsiteY2" fmla="*/ 48427 h 91155"/>
                    <a:gd name="connsiteX0" fmla="*/ 0 w 1014100"/>
                    <a:gd name="connsiteY0" fmla="*/ 56971 h 69099"/>
                    <a:gd name="connsiteX1" fmla="*/ 324739 w 1014100"/>
                    <a:gd name="connsiteY1" fmla="*/ 42728 h 69099"/>
                    <a:gd name="connsiteX2" fmla="*/ 1014100 w 1014100"/>
                    <a:gd name="connsiteY2" fmla="*/ 0 h 69099"/>
                    <a:gd name="connsiteX0" fmla="*/ 0 w 1014100"/>
                    <a:gd name="connsiteY0" fmla="*/ 56971 h 56971"/>
                    <a:gd name="connsiteX1" fmla="*/ 1014100 w 1014100"/>
                    <a:gd name="connsiteY1" fmla="*/ 0 h 56971"/>
                    <a:gd name="connsiteX0" fmla="*/ 0 w 1014100"/>
                    <a:gd name="connsiteY0" fmla="*/ 56971 h 82398"/>
                    <a:gd name="connsiteX1" fmla="*/ 1014100 w 1014100"/>
                    <a:gd name="connsiteY1" fmla="*/ 0 h 82398"/>
                    <a:gd name="connsiteX0" fmla="*/ 0 w 1014100"/>
                    <a:gd name="connsiteY0" fmla="*/ 56971 h 89433"/>
                    <a:gd name="connsiteX1" fmla="*/ 1014100 w 1014100"/>
                    <a:gd name="connsiteY1" fmla="*/ 0 h 89433"/>
                    <a:gd name="connsiteX0" fmla="*/ 0 w 965673"/>
                    <a:gd name="connsiteY0" fmla="*/ 421592 h 430258"/>
                    <a:gd name="connsiteX1" fmla="*/ 965673 w 965673"/>
                    <a:gd name="connsiteY1" fmla="*/ 0 h 430258"/>
                    <a:gd name="connsiteX0" fmla="*/ 0 w 133883"/>
                    <a:gd name="connsiteY0" fmla="*/ 908702 h 913039"/>
                    <a:gd name="connsiteX1" fmla="*/ 133883 w 133883"/>
                    <a:gd name="connsiteY1" fmla="*/ 0 h 913039"/>
                    <a:gd name="connsiteX0" fmla="*/ 31366 w 165249"/>
                    <a:gd name="connsiteY0" fmla="*/ 908702 h 908702"/>
                    <a:gd name="connsiteX1" fmla="*/ 165249 w 165249"/>
                    <a:gd name="connsiteY1" fmla="*/ 0 h 908702"/>
                    <a:gd name="connsiteX0" fmla="*/ 0 w 141823"/>
                    <a:gd name="connsiteY0" fmla="*/ 908702 h 908702"/>
                    <a:gd name="connsiteX1" fmla="*/ 133883 w 141823"/>
                    <a:gd name="connsiteY1" fmla="*/ 0 h 908702"/>
                    <a:gd name="connsiteX0" fmla="*/ 0 w 117318"/>
                    <a:gd name="connsiteY0" fmla="*/ 1279020 h 1279020"/>
                    <a:gd name="connsiteX1" fmla="*/ 108245 w 117318"/>
                    <a:gd name="connsiteY1" fmla="*/ 0 h 1279020"/>
                    <a:gd name="connsiteX0" fmla="*/ 752031 w 752091"/>
                    <a:gd name="connsiteY0" fmla="*/ 643783 h 643783"/>
                    <a:gd name="connsiteX1" fmla="*/ 0 w 752091"/>
                    <a:gd name="connsiteY1" fmla="*/ 0 h 643783"/>
                    <a:gd name="connsiteX0" fmla="*/ 752031 w 752213"/>
                    <a:gd name="connsiteY0" fmla="*/ 643783 h 643783"/>
                    <a:gd name="connsiteX1" fmla="*/ 0 w 752213"/>
                    <a:gd name="connsiteY1" fmla="*/ 0 h 643783"/>
                    <a:gd name="connsiteX0" fmla="*/ 752031 w 752259"/>
                    <a:gd name="connsiteY0" fmla="*/ 643783 h 643783"/>
                    <a:gd name="connsiteX1" fmla="*/ 0 w 752259"/>
                    <a:gd name="connsiteY1" fmla="*/ 0 h 643783"/>
                    <a:gd name="connsiteX0" fmla="*/ 752031 w 752031"/>
                    <a:gd name="connsiteY0" fmla="*/ 643783 h 643783"/>
                    <a:gd name="connsiteX1" fmla="*/ 0 w 752031"/>
                    <a:gd name="connsiteY1" fmla="*/ 0 h 643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2031" h="643783">
                      <a:moveTo>
                        <a:pt x="752031" y="643783"/>
                      </a:moveTo>
                      <a:cubicBezTo>
                        <a:pt x="648532" y="419694"/>
                        <a:pt x="194654" y="104448"/>
                        <a:pt x="0" y="0"/>
                      </a:cubicBezTo>
                    </a:path>
                  </a:pathLst>
                </a:custGeom>
                <a:noFill/>
                <a:ln w="10795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grpSp>
              <p:nvGrpSpPr>
                <p:cNvPr id="343" name="群組 342"/>
                <p:cNvGrpSpPr/>
                <p:nvPr userDrawn="1"/>
              </p:nvGrpSpPr>
              <p:grpSpPr>
                <a:xfrm>
                  <a:off x="5331576" y="5454225"/>
                  <a:ext cx="596212" cy="606249"/>
                  <a:chOff x="5331576" y="5454225"/>
                  <a:chExt cx="596212" cy="606249"/>
                </a:xfrm>
              </p:grpSpPr>
              <p:sp>
                <p:nvSpPr>
                  <p:cNvPr id="344" name="一般五邊形 343"/>
                  <p:cNvSpPr/>
                  <p:nvPr userDrawn="1"/>
                </p:nvSpPr>
                <p:spPr>
                  <a:xfrm rot="21339966">
                    <a:off x="5572183" y="5602566"/>
                    <a:ext cx="215923" cy="196476"/>
                  </a:xfrm>
                  <a:prstGeom prst="pentagon">
                    <a:avLst/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 w="10795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345" name="手繪多邊形 344"/>
                  <p:cNvSpPr/>
                  <p:nvPr userDrawn="1"/>
                </p:nvSpPr>
                <p:spPr>
                  <a:xfrm>
                    <a:off x="5751357" y="5864660"/>
                    <a:ext cx="166953" cy="171234"/>
                  </a:xfrm>
                  <a:custGeom>
                    <a:avLst/>
                    <a:gdLst>
                      <a:gd name="connsiteX0" fmla="*/ 1330657 w 1330657"/>
                      <a:gd name="connsiteY0" fmla="*/ 300251 h 1364776"/>
                      <a:gd name="connsiteX1" fmla="*/ 1262418 w 1330657"/>
                      <a:gd name="connsiteY1" fmla="*/ 0 h 1364776"/>
                      <a:gd name="connsiteX2" fmla="*/ 573206 w 1330657"/>
                      <a:gd name="connsiteY2" fmla="*/ 191069 h 1364776"/>
                      <a:gd name="connsiteX3" fmla="*/ 0 w 1330657"/>
                      <a:gd name="connsiteY3" fmla="*/ 1084997 h 1364776"/>
                      <a:gd name="connsiteX4" fmla="*/ 382138 w 1330657"/>
                      <a:gd name="connsiteY4" fmla="*/ 1364776 h 1364776"/>
                      <a:gd name="connsiteX5" fmla="*/ 1330657 w 1330657"/>
                      <a:gd name="connsiteY5" fmla="*/ 300251 h 1364776"/>
                      <a:gd name="connsiteX0" fmla="*/ 1330657 w 1330657"/>
                      <a:gd name="connsiteY0" fmla="*/ 300251 h 1364776"/>
                      <a:gd name="connsiteX1" fmla="*/ 1262418 w 1330657"/>
                      <a:gd name="connsiteY1" fmla="*/ 0 h 1364776"/>
                      <a:gd name="connsiteX2" fmla="*/ 573206 w 1330657"/>
                      <a:gd name="connsiteY2" fmla="*/ 191069 h 1364776"/>
                      <a:gd name="connsiteX3" fmla="*/ 0 w 1330657"/>
                      <a:gd name="connsiteY3" fmla="*/ 1084997 h 1364776"/>
                      <a:gd name="connsiteX4" fmla="*/ 382138 w 1330657"/>
                      <a:gd name="connsiteY4" fmla="*/ 1364776 h 1364776"/>
                      <a:gd name="connsiteX5" fmla="*/ 1330657 w 1330657"/>
                      <a:gd name="connsiteY5" fmla="*/ 300251 h 1364776"/>
                      <a:gd name="connsiteX0" fmla="*/ 1330657 w 1330657"/>
                      <a:gd name="connsiteY0" fmla="*/ 300251 h 1364776"/>
                      <a:gd name="connsiteX1" fmla="*/ 1262418 w 1330657"/>
                      <a:gd name="connsiteY1" fmla="*/ 0 h 1364776"/>
                      <a:gd name="connsiteX2" fmla="*/ 573206 w 1330657"/>
                      <a:gd name="connsiteY2" fmla="*/ 191069 h 1364776"/>
                      <a:gd name="connsiteX3" fmla="*/ 0 w 1330657"/>
                      <a:gd name="connsiteY3" fmla="*/ 1084997 h 1364776"/>
                      <a:gd name="connsiteX4" fmla="*/ 382138 w 1330657"/>
                      <a:gd name="connsiteY4" fmla="*/ 1364776 h 1364776"/>
                      <a:gd name="connsiteX5" fmla="*/ 1330657 w 1330657"/>
                      <a:gd name="connsiteY5" fmla="*/ 300251 h 1364776"/>
                      <a:gd name="connsiteX0" fmla="*/ 1330657 w 1330657"/>
                      <a:gd name="connsiteY0" fmla="*/ 300251 h 1364776"/>
                      <a:gd name="connsiteX1" fmla="*/ 1262418 w 1330657"/>
                      <a:gd name="connsiteY1" fmla="*/ 0 h 1364776"/>
                      <a:gd name="connsiteX2" fmla="*/ 525439 w 1330657"/>
                      <a:gd name="connsiteY2" fmla="*/ 191069 h 1364776"/>
                      <a:gd name="connsiteX3" fmla="*/ 0 w 1330657"/>
                      <a:gd name="connsiteY3" fmla="*/ 1084997 h 1364776"/>
                      <a:gd name="connsiteX4" fmla="*/ 382138 w 1330657"/>
                      <a:gd name="connsiteY4" fmla="*/ 1364776 h 1364776"/>
                      <a:gd name="connsiteX5" fmla="*/ 1330657 w 1330657"/>
                      <a:gd name="connsiteY5" fmla="*/ 300251 h 1364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0657" h="1364776">
                        <a:moveTo>
                          <a:pt x="1330657" y="300251"/>
                        </a:moveTo>
                        <a:lnTo>
                          <a:pt x="1262418" y="0"/>
                        </a:lnTo>
                        <a:lnTo>
                          <a:pt x="525439" y="191069"/>
                        </a:lnTo>
                        <a:lnTo>
                          <a:pt x="0" y="1084997"/>
                        </a:lnTo>
                        <a:lnTo>
                          <a:pt x="382138" y="1364776"/>
                        </a:lnTo>
                        <a:cubicBezTo>
                          <a:pt x="705135" y="1160059"/>
                          <a:pt x="1082722" y="873457"/>
                          <a:pt x="1330657" y="30025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75000"/>
                      <a:lumOff val="25000"/>
                    </a:schemeClr>
                  </a:solidFill>
                  <a:ln w="10795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346" name="手繪多邊形 345"/>
                  <p:cNvSpPr/>
                  <p:nvPr userDrawn="1"/>
                </p:nvSpPr>
                <p:spPr>
                  <a:xfrm flipH="1">
                    <a:off x="5432083" y="5886574"/>
                    <a:ext cx="192319" cy="173900"/>
                  </a:xfrm>
                  <a:custGeom>
                    <a:avLst/>
                    <a:gdLst>
                      <a:gd name="connsiteX0" fmla="*/ 1330657 w 1330657"/>
                      <a:gd name="connsiteY0" fmla="*/ 300251 h 1364776"/>
                      <a:gd name="connsiteX1" fmla="*/ 1262418 w 1330657"/>
                      <a:gd name="connsiteY1" fmla="*/ 0 h 1364776"/>
                      <a:gd name="connsiteX2" fmla="*/ 573206 w 1330657"/>
                      <a:gd name="connsiteY2" fmla="*/ 191069 h 1364776"/>
                      <a:gd name="connsiteX3" fmla="*/ 0 w 1330657"/>
                      <a:gd name="connsiteY3" fmla="*/ 1084997 h 1364776"/>
                      <a:gd name="connsiteX4" fmla="*/ 382138 w 1330657"/>
                      <a:gd name="connsiteY4" fmla="*/ 1364776 h 1364776"/>
                      <a:gd name="connsiteX5" fmla="*/ 1330657 w 1330657"/>
                      <a:gd name="connsiteY5" fmla="*/ 300251 h 1364776"/>
                      <a:gd name="connsiteX0" fmla="*/ 1330657 w 1330657"/>
                      <a:gd name="connsiteY0" fmla="*/ 300251 h 1364776"/>
                      <a:gd name="connsiteX1" fmla="*/ 1262418 w 1330657"/>
                      <a:gd name="connsiteY1" fmla="*/ 0 h 1364776"/>
                      <a:gd name="connsiteX2" fmla="*/ 573206 w 1330657"/>
                      <a:gd name="connsiteY2" fmla="*/ 191069 h 1364776"/>
                      <a:gd name="connsiteX3" fmla="*/ 0 w 1330657"/>
                      <a:gd name="connsiteY3" fmla="*/ 1084997 h 1364776"/>
                      <a:gd name="connsiteX4" fmla="*/ 382138 w 1330657"/>
                      <a:gd name="connsiteY4" fmla="*/ 1364776 h 1364776"/>
                      <a:gd name="connsiteX5" fmla="*/ 1330657 w 1330657"/>
                      <a:gd name="connsiteY5" fmla="*/ 300251 h 1364776"/>
                      <a:gd name="connsiteX0" fmla="*/ 1330657 w 1330657"/>
                      <a:gd name="connsiteY0" fmla="*/ 300251 h 1364776"/>
                      <a:gd name="connsiteX1" fmla="*/ 1262418 w 1330657"/>
                      <a:gd name="connsiteY1" fmla="*/ 0 h 1364776"/>
                      <a:gd name="connsiteX2" fmla="*/ 573206 w 1330657"/>
                      <a:gd name="connsiteY2" fmla="*/ 191069 h 1364776"/>
                      <a:gd name="connsiteX3" fmla="*/ 0 w 1330657"/>
                      <a:gd name="connsiteY3" fmla="*/ 1084997 h 1364776"/>
                      <a:gd name="connsiteX4" fmla="*/ 382138 w 1330657"/>
                      <a:gd name="connsiteY4" fmla="*/ 1364776 h 1364776"/>
                      <a:gd name="connsiteX5" fmla="*/ 1330657 w 1330657"/>
                      <a:gd name="connsiteY5" fmla="*/ 300251 h 1364776"/>
                      <a:gd name="connsiteX0" fmla="*/ 1330657 w 1330657"/>
                      <a:gd name="connsiteY0" fmla="*/ 300251 h 1364776"/>
                      <a:gd name="connsiteX1" fmla="*/ 1262418 w 1330657"/>
                      <a:gd name="connsiteY1" fmla="*/ 0 h 1364776"/>
                      <a:gd name="connsiteX2" fmla="*/ 525439 w 1330657"/>
                      <a:gd name="connsiteY2" fmla="*/ 191069 h 1364776"/>
                      <a:gd name="connsiteX3" fmla="*/ 0 w 1330657"/>
                      <a:gd name="connsiteY3" fmla="*/ 1084997 h 1364776"/>
                      <a:gd name="connsiteX4" fmla="*/ 382138 w 1330657"/>
                      <a:gd name="connsiteY4" fmla="*/ 1364776 h 1364776"/>
                      <a:gd name="connsiteX5" fmla="*/ 1330657 w 1330657"/>
                      <a:gd name="connsiteY5" fmla="*/ 300251 h 1364776"/>
                      <a:gd name="connsiteX0" fmla="*/ 1398896 w 1398896"/>
                      <a:gd name="connsiteY0" fmla="*/ 300251 h 1364776"/>
                      <a:gd name="connsiteX1" fmla="*/ 1330657 w 1398896"/>
                      <a:gd name="connsiteY1" fmla="*/ 0 h 1364776"/>
                      <a:gd name="connsiteX2" fmla="*/ 593678 w 1398896"/>
                      <a:gd name="connsiteY2" fmla="*/ 191069 h 1364776"/>
                      <a:gd name="connsiteX3" fmla="*/ 0 w 1398896"/>
                      <a:gd name="connsiteY3" fmla="*/ 989462 h 1364776"/>
                      <a:gd name="connsiteX4" fmla="*/ 450377 w 1398896"/>
                      <a:gd name="connsiteY4" fmla="*/ 1364776 h 1364776"/>
                      <a:gd name="connsiteX5" fmla="*/ 1398896 w 1398896"/>
                      <a:gd name="connsiteY5" fmla="*/ 300251 h 1364776"/>
                      <a:gd name="connsiteX0" fmla="*/ 1398896 w 1453486"/>
                      <a:gd name="connsiteY0" fmla="*/ 259308 h 1323833"/>
                      <a:gd name="connsiteX1" fmla="*/ 1453486 w 1453486"/>
                      <a:gd name="connsiteY1" fmla="*/ 0 h 1323833"/>
                      <a:gd name="connsiteX2" fmla="*/ 593678 w 1453486"/>
                      <a:gd name="connsiteY2" fmla="*/ 150126 h 1323833"/>
                      <a:gd name="connsiteX3" fmla="*/ 0 w 1453486"/>
                      <a:gd name="connsiteY3" fmla="*/ 948519 h 1323833"/>
                      <a:gd name="connsiteX4" fmla="*/ 450377 w 1453486"/>
                      <a:gd name="connsiteY4" fmla="*/ 1323833 h 1323833"/>
                      <a:gd name="connsiteX5" fmla="*/ 1398896 w 1453486"/>
                      <a:gd name="connsiteY5" fmla="*/ 259308 h 1323833"/>
                      <a:gd name="connsiteX0" fmla="*/ 1508078 w 1508078"/>
                      <a:gd name="connsiteY0" fmla="*/ 846162 h 1323833"/>
                      <a:gd name="connsiteX1" fmla="*/ 1453486 w 1508078"/>
                      <a:gd name="connsiteY1" fmla="*/ 0 h 1323833"/>
                      <a:gd name="connsiteX2" fmla="*/ 593678 w 1508078"/>
                      <a:gd name="connsiteY2" fmla="*/ 150126 h 1323833"/>
                      <a:gd name="connsiteX3" fmla="*/ 0 w 1508078"/>
                      <a:gd name="connsiteY3" fmla="*/ 948519 h 1323833"/>
                      <a:gd name="connsiteX4" fmla="*/ 450377 w 1508078"/>
                      <a:gd name="connsiteY4" fmla="*/ 1323833 h 1323833"/>
                      <a:gd name="connsiteX5" fmla="*/ 1508078 w 1508078"/>
                      <a:gd name="connsiteY5" fmla="*/ 846162 h 1323833"/>
                      <a:gd name="connsiteX0" fmla="*/ 1508078 w 1508078"/>
                      <a:gd name="connsiteY0" fmla="*/ 846162 h 1371600"/>
                      <a:gd name="connsiteX1" fmla="*/ 1453486 w 1508078"/>
                      <a:gd name="connsiteY1" fmla="*/ 0 h 1371600"/>
                      <a:gd name="connsiteX2" fmla="*/ 593678 w 1508078"/>
                      <a:gd name="connsiteY2" fmla="*/ 150126 h 1371600"/>
                      <a:gd name="connsiteX3" fmla="*/ 0 w 1508078"/>
                      <a:gd name="connsiteY3" fmla="*/ 948519 h 1371600"/>
                      <a:gd name="connsiteX4" fmla="*/ 689213 w 1508078"/>
                      <a:gd name="connsiteY4" fmla="*/ 1371600 h 1371600"/>
                      <a:gd name="connsiteX5" fmla="*/ 1508078 w 1508078"/>
                      <a:gd name="connsiteY5" fmla="*/ 846162 h 1371600"/>
                      <a:gd name="connsiteX0" fmla="*/ 1508078 w 1508078"/>
                      <a:gd name="connsiteY0" fmla="*/ 846162 h 1371600"/>
                      <a:gd name="connsiteX1" fmla="*/ 1453486 w 1508078"/>
                      <a:gd name="connsiteY1" fmla="*/ 0 h 1371600"/>
                      <a:gd name="connsiteX2" fmla="*/ 593678 w 1508078"/>
                      <a:gd name="connsiteY2" fmla="*/ 150126 h 1371600"/>
                      <a:gd name="connsiteX3" fmla="*/ 0 w 1508078"/>
                      <a:gd name="connsiteY3" fmla="*/ 948519 h 1371600"/>
                      <a:gd name="connsiteX4" fmla="*/ 689213 w 1508078"/>
                      <a:gd name="connsiteY4" fmla="*/ 1371600 h 1371600"/>
                      <a:gd name="connsiteX5" fmla="*/ 1508078 w 1508078"/>
                      <a:gd name="connsiteY5" fmla="*/ 846162 h 1371600"/>
                      <a:gd name="connsiteX0" fmla="*/ 1528549 w 1528549"/>
                      <a:gd name="connsiteY0" fmla="*/ 873458 h 1371600"/>
                      <a:gd name="connsiteX1" fmla="*/ 1453486 w 1528549"/>
                      <a:gd name="connsiteY1" fmla="*/ 0 h 1371600"/>
                      <a:gd name="connsiteX2" fmla="*/ 593678 w 1528549"/>
                      <a:gd name="connsiteY2" fmla="*/ 150126 h 1371600"/>
                      <a:gd name="connsiteX3" fmla="*/ 0 w 1528549"/>
                      <a:gd name="connsiteY3" fmla="*/ 948519 h 1371600"/>
                      <a:gd name="connsiteX4" fmla="*/ 689213 w 1528549"/>
                      <a:gd name="connsiteY4" fmla="*/ 1371600 h 1371600"/>
                      <a:gd name="connsiteX5" fmla="*/ 1528549 w 1528549"/>
                      <a:gd name="connsiteY5" fmla="*/ 873458 h 1371600"/>
                      <a:gd name="connsiteX0" fmla="*/ 1528549 w 1529386"/>
                      <a:gd name="connsiteY0" fmla="*/ 873458 h 1371600"/>
                      <a:gd name="connsiteX1" fmla="*/ 1453486 w 1529386"/>
                      <a:gd name="connsiteY1" fmla="*/ 0 h 1371600"/>
                      <a:gd name="connsiteX2" fmla="*/ 593678 w 1529386"/>
                      <a:gd name="connsiteY2" fmla="*/ 150126 h 1371600"/>
                      <a:gd name="connsiteX3" fmla="*/ 0 w 1529386"/>
                      <a:gd name="connsiteY3" fmla="*/ 948519 h 1371600"/>
                      <a:gd name="connsiteX4" fmla="*/ 689213 w 1529386"/>
                      <a:gd name="connsiteY4" fmla="*/ 1371600 h 1371600"/>
                      <a:gd name="connsiteX5" fmla="*/ 1528549 w 1529386"/>
                      <a:gd name="connsiteY5" fmla="*/ 873458 h 1371600"/>
                      <a:gd name="connsiteX0" fmla="*/ 1528549 w 1529137"/>
                      <a:gd name="connsiteY0" fmla="*/ 873458 h 1380244"/>
                      <a:gd name="connsiteX1" fmla="*/ 1453486 w 1529137"/>
                      <a:gd name="connsiteY1" fmla="*/ 0 h 1380244"/>
                      <a:gd name="connsiteX2" fmla="*/ 593678 w 1529137"/>
                      <a:gd name="connsiteY2" fmla="*/ 150126 h 1380244"/>
                      <a:gd name="connsiteX3" fmla="*/ 0 w 1529137"/>
                      <a:gd name="connsiteY3" fmla="*/ 948519 h 1380244"/>
                      <a:gd name="connsiteX4" fmla="*/ 689213 w 1529137"/>
                      <a:gd name="connsiteY4" fmla="*/ 1371600 h 1380244"/>
                      <a:gd name="connsiteX5" fmla="*/ 1528549 w 1529137"/>
                      <a:gd name="connsiteY5" fmla="*/ 873458 h 1380244"/>
                      <a:gd name="connsiteX0" fmla="*/ 1528549 w 1528549"/>
                      <a:gd name="connsiteY0" fmla="*/ 873458 h 1380344"/>
                      <a:gd name="connsiteX1" fmla="*/ 1453486 w 1528549"/>
                      <a:gd name="connsiteY1" fmla="*/ 0 h 1380344"/>
                      <a:gd name="connsiteX2" fmla="*/ 593678 w 1528549"/>
                      <a:gd name="connsiteY2" fmla="*/ 150126 h 1380344"/>
                      <a:gd name="connsiteX3" fmla="*/ 0 w 1528549"/>
                      <a:gd name="connsiteY3" fmla="*/ 948519 h 1380344"/>
                      <a:gd name="connsiteX4" fmla="*/ 689213 w 1528549"/>
                      <a:gd name="connsiteY4" fmla="*/ 1371600 h 1380344"/>
                      <a:gd name="connsiteX5" fmla="*/ 1528549 w 1528549"/>
                      <a:gd name="connsiteY5" fmla="*/ 873458 h 1380344"/>
                      <a:gd name="connsiteX0" fmla="*/ 1528549 w 1528549"/>
                      <a:gd name="connsiteY0" fmla="*/ 873458 h 1381477"/>
                      <a:gd name="connsiteX1" fmla="*/ 1453486 w 1528549"/>
                      <a:gd name="connsiteY1" fmla="*/ 0 h 1381477"/>
                      <a:gd name="connsiteX2" fmla="*/ 593678 w 1528549"/>
                      <a:gd name="connsiteY2" fmla="*/ 150126 h 1381477"/>
                      <a:gd name="connsiteX3" fmla="*/ 0 w 1528549"/>
                      <a:gd name="connsiteY3" fmla="*/ 948519 h 1381477"/>
                      <a:gd name="connsiteX4" fmla="*/ 689213 w 1528549"/>
                      <a:gd name="connsiteY4" fmla="*/ 1371600 h 1381477"/>
                      <a:gd name="connsiteX5" fmla="*/ 1528549 w 1528549"/>
                      <a:gd name="connsiteY5" fmla="*/ 873458 h 1381477"/>
                      <a:gd name="connsiteX0" fmla="*/ 1528549 w 1528549"/>
                      <a:gd name="connsiteY0" fmla="*/ 873458 h 1372378"/>
                      <a:gd name="connsiteX1" fmla="*/ 1453486 w 1528549"/>
                      <a:gd name="connsiteY1" fmla="*/ 0 h 1372378"/>
                      <a:gd name="connsiteX2" fmla="*/ 593678 w 1528549"/>
                      <a:gd name="connsiteY2" fmla="*/ 150126 h 1372378"/>
                      <a:gd name="connsiteX3" fmla="*/ 0 w 1528549"/>
                      <a:gd name="connsiteY3" fmla="*/ 948519 h 1372378"/>
                      <a:gd name="connsiteX4" fmla="*/ 689213 w 1528549"/>
                      <a:gd name="connsiteY4" fmla="*/ 1371600 h 1372378"/>
                      <a:gd name="connsiteX5" fmla="*/ 1528549 w 1528549"/>
                      <a:gd name="connsiteY5" fmla="*/ 873458 h 1372378"/>
                      <a:gd name="connsiteX0" fmla="*/ 1528549 w 1528549"/>
                      <a:gd name="connsiteY0" fmla="*/ 832515 h 1331435"/>
                      <a:gd name="connsiteX1" fmla="*/ 1521725 w 1528549"/>
                      <a:gd name="connsiteY1" fmla="*/ 0 h 1331435"/>
                      <a:gd name="connsiteX2" fmla="*/ 593678 w 1528549"/>
                      <a:gd name="connsiteY2" fmla="*/ 109183 h 1331435"/>
                      <a:gd name="connsiteX3" fmla="*/ 0 w 1528549"/>
                      <a:gd name="connsiteY3" fmla="*/ 907576 h 1331435"/>
                      <a:gd name="connsiteX4" fmla="*/ 689213 w 1528549"/>
                      <a:gd name="connsiteY4" fmla="*/ 1330657 h 1331435"/>
                      <a:gd name="connsiteX5" fmla="*/ 1528549 w 1528549"/>
                      <a:gd name="connsiteY5" fmla="*/ 832515 h 1331435"/>
                      <a:gd name="connsiteX0" fmla="*/ 1528549 w 1528549"/>
                      <a:gd name="connsiteY0" fmla="*/ 887106 h 1386026"/>
                      <a:gd name="connsiteX1" fmla="*/ 1501254 w 1528549"/>
                      <a:gd name="connsiteY1" fmla="*/ 0 h 1386026"/>
                      <a:gd name="connsiteX2" fmla="*/ 593678 w 1528549"/>
                      <a:gd name="connsiteY2" fmla="*/ 163774 h 1386026"/>
                      <a:gd name="connsiteX3" fmla="*/ 0 w 1528549"/>
                      <a:gd name="connsiteY3" fmla="*/ 962167 h 1386026"/>
                      <a:gd name="connsiteX4" fmla="*/ 689213 w 1528549"/>
                      <a:gd name="connsiteY4" fmla="*/ 1385248 h 1386026"/>
                      <a:gd name="connsiteX5" fmla="*/ 1528549 w 1528549"/>
                      <a:gd name="connsiteY5" fmla="*/ 887106 h 1386026"/>
                      <a:gd name="connsiteX0" fmla="*/ 1528549 w 1532824"/>
                      <a:gd name="connsiteY0" fmla="*/ 887106 h 1386026"/>
                      <a:gd name="connsiteX1" fmla="*/ 1501254 w 1532824"/>
                      <a:gd name="connsiteY1" fmla="*/ 0 h 1386026"/>
                      <a:gd name="connsiteX2" fmla="*/ 593678 w 1532824"/>
                      <a:gd name="connsiteY2" fmla="*/ 163774 h 1386026"/>
                      <a:gd name="connsiteX3" fmla="*/ 0 w 1532824"/>
                      <a:gd name="connsiteY3" fmla="*/ 962167 h 1386026"/>
                      <a:gd name="connsiteX4" fmla="*/ 689213 w 1532824"/>
                      <a:gd name="connsiteY4" fmla="*/ 1385248 h 1386026"/>
                      <a:gd name="connsiteX5" fmla="*/ 1528549 w 1532824"/>
                      <a:gd name="connsiteY5" fmla="*/ 887106 h 1386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824" h="1386026">
                        <a:moveTo>
                          <a:pt x="1528549" y="887106"/>
                        </a:moveTo>
                        <a:cubicBezTo>
                          <a:pt x="1526274" y="609601"/>
                          <a:pt x="1551296" y="291153"/>
                          <a:pt x="1501254" y="0"/>
                        </a:cubicBezTo>
                        <a:lnTo>
                          <a:pt x="593678" y="163774"/>
                        </a:lnTo>
                        <a:lnTo>
                          <a:pt x="0" y="962167"/>
                        </a:lnTo>
                        <a:cubicBezTo>
                          <a:pt x="86436" y="1103194"/>
                          <a:pt x="459475" y="1244221"/>
                          <a:pt x="689213" y="1385248"/>
                        </a:cubicBezTo>
                        <a:cubicBezTo>
                          <a:pt x="821141" y="1405719"/>
                          <a:pt x="1444387" y="1016759"/>
                          <a:pt x="1528549" y="88710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75000"/>
                      <a:lumOff val="25000"/>
                    </a:schemeClr>
                  </a:solidFill>
                  <a:ln w="10795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348" name="手繪多邊形 347"/>
                  <p:cNvSpPr/>
                  <p:nvPr userDrawn="1"/>
                </p:nvSpPr>
                <p:spPr>
                  <a:xfrm rot="4750406" flipH="1">
                    <a:off x="5310810" y="5620215"/>
                    <a:ext cx="175460" cy="133928"/>
                  </a:xfrm>
                  <a:custGeom>
                    <a:avLst/>
                    <a:gdLst>
                      <a:gd name="connsiteX0" fmla="*/ 1330657 w 1330657"/>
                      <a:gd name="connsiteY0" fmla="*/ 300251 h 1364776"/>
                      <a:gd name="connsiteX1" fmla="*/ 1262418 w 1330657"/>
                      <a:gd name="connsiteY1" fmla="*/ 0 h 1364776"/>
                      <a:gd name="connsiteX2" fmla="*/ 573206 w 1330657"/>
                      <a:gd name="connsiteY2" fmla="*/ 191069 h 1364776"/>
                      <a:gd name="connsiteX3" fmla="*/ 0 w 1330657"/>
                      <a:gd name="connsiteY3" fmla="*/ 1084997 h 1364776"/>
                      <a:gd name="connsiteX4" fmla="*/ 382138 w 1330657"/>
                      <a:gd name="connsiteY4" fmla="*/ 1364776 h 1364776"/>
                      <a:gd name="connsiteX5" fmla="*/ 1330657 w 1330657"/>
                      <a:gd name="connsiteY5" fmla="*/ 300251 h 1364776"/>
                      <a:gd name="connsiteX0" fmla="*/ 1330657 w 1330657"/>
                      <a:gd name="connsiteY0" fmla="*/ 300251 h 1364776"/>
                      <a:gd name="connsiteX1" fmla="*/ 1262418 w 1330657"/>
                      <a:gd name="connsiteY1" fmla="*/ 0 h 1364776"/>
                      <a:gd name="connsiteX2" fmla="*/ 573206 w 1330657"/>
                      <a:gd name="connsiteY2" fmla="*/ 191069 h 1364776"/>
                      <a:gd name="connsiteX3" fmla="*/ 0 w 1330657"/>
                      <a:gd name="connsiteY3" fmla="*/ 1084997 h 1364776"/>
                      <a:gd name="connsiteX4" fmla="*/ 382138 w 1330657"/>
                      <a:gd name="connsiteY4" fmla="*/ 1364776 h 1364776"/>
                      <a:gd name="connsiteX5" fmla="*/ 1330657 w 1330657"/>
                      <a:gd name="connsiteY5" fmla="*/ 300251 h 1364776"/>
                      <a:gd name="connsiteX0" fmla="*/ 1330657 w 1330657"/>
                      <a:gd name="connsiteY0" fmla="*/ 300251 h 1364776"/>
                      <a:gd name="connsiteX1" fmla="*/ 1262418 w 1330657"/>
                      <a:gd name="connsiteY1" fmla="*/ 0 h 1364776"/>
                      <a:gd name="connsiteX2" fmla="*/ 573206 w 1330657"/>
                      <a:gd name="connsiteY2" fmla="*/ 191069 h 1364776"/>
                      <a:gd name="connsiteX3" fmla="*/ 0 w 1330657"/>
                      <a:gd name="connsiteY3" fmla="*/ 1084997 h 1364776"/>
                      <a:gd name="connsiteX4" fmla="*/ 382138 w 1330657"/>
                      <a:gd name="connsiteY4" fmla="*/ 1364776 h 1364776"/>
                      <a:gd name="connsiteX5" fmla="*/ 1330657 w 1330657"/>
                      <a:gd name="connsiteY5" fmla="*/ 300251 h 1364776"/>
                      <a:gd name="connsiteX0" fmla="*/ 1330657 w 1330657"/>
                      <a:gd name="connsiteY0" fmla="*/ 300251 h 1364776"/>
                      <a:gd name="connsiteX1" fmla="*/ 1262418 w 1330657"/>
                      <a:gd name="connsiteY1" fmla="*/ 0 h 1364776"/>
                      <a:gd name="connsiteX2" fmla="*/ 525439 w 1330657"/>
                      <a:gd name="connsiteY2" fmla="*/ 191069 h 1364776"/>
                      <a:gd name="connsiteX3" fmla="*/ 0 w 1330657"/>
                      <a:gd name="connsiteY3" fmla="*/ 1084997 h 1364776"/>
                      <a:gd name="connsiteX4" fmla="*/ 382138 w 1330657"/>
                      <a:gd name="connsiteY4" fmla="*/ 1364776 h 1364776"/>
                      <a:gd name="connsiteX5" fmla="*/ 1330657 w 1330657"/>
                      <a:gd name="connsiteY5" fmla="*/ 300251 h 1364776"/>
                      <a:gd name="connsiteX0" fmla="*/ 1398896 w 1398896"/>
                      <a:gd name="connsiteY0" fmla="*/ 300251 h 1364776"/>
                      <a:gd name="connsiteX1" fmla="*/ 1330657 w 1398896"/>
                      <a:gd name="connsiteY1" fmla="*/ 0 h 1364776"/>
                      <a:gd name="connsiteX2" fmla="*/ 593678 w 1398896"/>
                      <a:gd name="connsiteY2" fmla="*/ 191069 h 1364776"/>
                      <a:gd name="connsiteX3" fmla="*/ 0 w 1398896"/>
                      <a:gd name="connsiteY3" fmla="*/ 989462 h 1364776"/>
                      <a:gd name="connsiteX4" fmla="*/ 450377 w 1398896"/>
                      <a:gd name="connsiteY4" fmla="*/ 1364776 h 1364776"/>
                      <a:gd name="connsiteX5" fmla="*/ 1398896 w 1398896"/>
                      <a:gd name="connsiteY5" fmla="*/ 300251 h 1364776"/>
                      <a:gd name="connsiteX0" fmla="*/ 1398896 w 1453486"/>
                      <a:gd name="connsiteY0" fmla="*/ 259308 h 1323833"/>
                      <a:gd name="connsiteX1" fmla="*/ 1453486 w 1453486"/>
                      <a:gd name="connsiteY1" fmla="*/ 0 h 1323833"/>
                      <a:gd name="connsiteX2" fmla="*/ 593678 w 1453486"/>
                      <a:gd name="connsiteY2" fmla="*/ 150126 h 1323833"/>
                      <a:gd name="connsiteX3" fmla="*/ 0 w 1453486"/>
                      <a:gd name="connsiteY3" fmla="*/ 948519 h 1323833"/>
                      <a:gd name="connsiteX4" fmla="*/ 450377 w 1453486"/>
                      <a:gd name="connsiteY4" fmla="*/ 1323833 h 1323833"/>
                      <a:gd name="connsiteX5" fmla="*/ 1398896 w 1453486"/>
                      <a:gd name="connsiteY5" fmla="*/ 259308 h 1323833"/>
                      <a:gd name="connsiteX0" fmla="*/ 1508078 w 1508078"/>
                      <a:gd name="connsiteY0" fmla="*/ 846162 h 1323833"/>
                      <a:gd name="connsiteX1" fmla="*/ 1453486 w 1508078"/>
                      <a:gd name="connsiteY1" fmla="*/ 0 h 1323833"/>
                      <a:gd name="connsiteX2" fmla="*/ 593678 w 1508078"/>
                      <a:gd name="connsiteY2" fmla="*/ 150126 h 1323833"/>
                      <a:gd name="connsiteX3" fmla="*/ 0 w 1508078"/>
                      <a:gd name="connsiteY3" fmla="*/ 948519 h 1323833"/>
                      <a:gd name="connsiteX4" fmla="*/ 450377 w 1508078"/>
                      <a:gd name="connsiteY4" fmla="*/ 1323833 h 1323833"/>
                      <a:gd name="connsiteX5" fmla="*/ 1508078 w 1508078"/>
                      <a:gd name="connsiteY5" fmla="*/ 846162 h 1323833"/>
                      <a:gd name="connsiteX0" fmla="*/ 1508078 w 1508078"/>
                      <a:gd name="connsiteY0" fmla="*/ 846162 h 1371600"/>
                      <a:gd name="connsiteX1" fmla="*/ 1453486 w 1508078"/>
                      <a:gd name="connsiteY1" fmla="*/ 0 h 1371600"/>
                      <a:gd name="connsiteX2" fmla="*/ 593678 w 1508078"/>
                      <a:gd name="connsiteY2" fmla="*/ 150126 h 1371600"/>
                      <a:gd name="connsiteX3" fmla="*/ 0 w 1508078"/>
                      <a:gd name="connsiteY3" fmla="*/ 948519 h 1371600"/>
                      <a:gd name="connsiteX4" fmla="*/ 689213 w 1508078"/>
                      <a:gd name="connsiteY4" fmla="*/ 1371600 h 1371600"/>
                      <a:gd name="connsiteX5" fmla="*/ 1508078 w 1508078"/>
                      <a:gd name="connsiteY5" fmla="*/ 846162 h 1371600"/>
                      <a:gd name="connsiteX0" fmla="*/ 1508078 w 1508078"/>
                      <a:gd name="connsiteY0" fmla="*/ 846162 h 1371600"/>
                      <a:gd name="connsiteX1" fmla="*/ 1453486 w 1508078"/>
                      <a:gd name="connsiteY1" fmla="*/ 0 h 1371600"/>
                      <a:gd name="connsiteX2" fmla="*/ 593678 w 1508078"/>
                      <a:gd name="connsiteY2" fmla="*/ 150126 h 1371600"/>
                      <a:gd name="connsiteX3" fmla="*/ 0 w 1508078"/>
                      <a:gd name="connsiteY3" fmla="*/ 948519 h 1371600"/>
                      <a:gd name="connsiteX4" fmla="*/ 689213 w 1508078"/>
                      <a:gd name="connsiteY4" fmla="*/ 1371600 h 1371600"/>
                      <a:gd name="connsiteX5" fmla="*/ 1508078 w 1508078"/>
                      <a:gd name="connsiteY5" fmla="*/ 846162 h 1371600"/>
                      <a:gd name="connsiteX0" fmla="*/ 1528549 w 1528549"/>
                      <a:gd name="connsiteY0" fmla="*/ 873458 h 1371600"/>
                      <a:gd name="connsiteX1" fmla="*/ 1453486 w 1528549"/>
                      <a:gd name="connsiteY1" fmla="*/ 0 h 1371600"/>
                      <a:gd name="connsiteX2" fmla="*/ 593678 w 1528549"/>
                      <a:gd name="connsiteY2" fmla="*/ 150126 h 1371600"/>
                      <a:gd name="connsiteX3" fmla="*/ 0 w 1528549"/>
                      <a:gd name="connsiteY3" fmla="*/ 948519 h 1371600"/>
                      <a:gd name="connsiteX4" fmla="*/ 689213 w 1528549"/>
                      <a:gd name="connsiteY4" fmla="*/ 1371600 h 1371600"/>
                      <a:gd name="connsiteX5" fmla="*/ 1528549 w 1528549"/>
                      <a:gd name="connsiteY5" fmla="*/ 873458 h 1371600"/>
                      <a:gd name="connsiteX0" fmla="*/ 1528549 w 1529386"/>
                      <a:gd name="connsiteY0" fmla="*/ 873458 h 1371600"/>
                      <a:gd name="connsiteX1" fmla="*/ 1453486 w 1529386"/>
                      <a:gd name="connsiteY1" fmla="*/ 0 h 1371600"/>
                      <a:gd name="connsiteX2" fmla="*/ 593678 w 1529386"/>
                      <a:gd name="connsiteY2" fmla="*/ 150126 h 1371600"/>
                      <a:gd name="connsiteX3" fmla="*/ 0 w 1529386"/>
                      <a:gd name="connsiteY3" fmla="*/ 948519 h 1371600"/>
                      <a:gd name="connsiteX4" fmla="*/ 689213 w 1529386"/>
                      <a:gd name="connsiteY4" fmla="*/ 1371600 h 1371600"/>
                      <a:gd name="connsiteX5" fmla="*/ 1528549 w 1529386"/>
                      <a:gd name="connsiteY5" fmla="*/ 873458 h 1371600"/>
                      <a:gd name="connsiteX0" fmla="*/ 1528549 w 1529137"/>
                      <a:gd name="connsiteY0" fmla="*/ 873458 h 1380244"/>
                      <a:gd name="connsiteX1" fmla="*/ 1453486 w 1529137"/>
                      <a:gd name="connsiteY1" fmla="*/ 0 h 1380244"/>
                      <a:gd name="connsiteX2" fmla="*/ 593678 w 1529137"/>
                      <a:gd name="connsiteY2" fmla="*/ 150126 h 1380244"/>
                      <a:gd name="connsiteX3" fmla="*/ 0 w 1529137"/>
                      <a:gd name="connsiteY3" fmla="*/ 948519 h 1380244"/>
                      <a:gd name="connsiteX4" fmla="*/ 689213 w 1529137"/>
                      <a:gd name="connsiteY4" fmla="*/ 1371600 h 1380244"/>
                      <a:gd name="connsiteX5" fmla="*/ 1528549 w 1529137"/>
                      <a:gd name="connsiteY5" fmla="*/ 873458 h 1380244"/>
                      <a:gd name="connsiteX0" fmla="*/ 1528549 w 1528549"/>
                      <a:gd name="connsiteY0" fmla="*/ 873458 h 1380344"/>
                      <a:gd name="connsiteX1" fmla="*/ 1453486 w 1528549"/>
                      <a:gd name="connsiteY1" fmla="*/ 0 h 1380344"/>
                      <a:gd name="connsiteX2" fmla="*/ 593678 w 1528549"/>
                      <a:gd name="connsiteY2" fmla="*/ 150126 h 1380344"/>
                      <a:gd name="connsiteX3" fmla="*/ 0 w 1528549"/>
                      <a:gd name="connsiteY3" fmla="*/ 948519 h 1380344"/>
                      <a:gd name="connsiteX4" fmla="*/ 689213 w 1528549"/>
                      <a:gd name="connsiteY4" fmla="*/ 1371600 h 1380344"/>
                      <a:gd name="connsiteX5" fmla="*/ 1528549 w 1528549"/>
                      <a:gd name="connsiteY5" fmla="*/ 873458 h 1380344"/>
                      <a:gd name="connsiteX0" fmla="*/ 1528549 w 1528549"/>
                      <a:gd name="connsiteY0" fmla="*/ 873458 h 1381477"/>
                      <a:gd name="connsiteX1" fmla="*/ 1453486 w 1528549"/>
                      <a:gd name="connsiteY1" fmla="*/ 0 h 1381477"/>
                      <a:gd name="connsiteX2" fmla="*/ 593678 w 1528549"/>
                      <a:gd name="connsiteY2" fmla="*/ 150126 h 1381477"/>
                      <a:gd name="connsiteX3" fmla="*/ 0 w 1528549"/>
                      <a:gd name="connsiteY3" fmla="*/ 948519 h 1381477"/>
                      <a:gd name="connsiteX4" fmla="*/ 689213 w 1528549"/>
                      <a:gd name="connsiteY4" fmla="*/ 1371600 h 1381477"/>
                      <a:gd name="connsiteX5" fmla="*/ 1528549 w 1528549"/>
                      <a:gd name="connsiteY5" fmla="*/ 873458 h 1381477"/>
                      <a:gd name="connsiteX0" fmla="*/ 1528549 w 1528549"/>
                      <a:gd name="connsiteY0" fmla="*/ 873458 h 1372378"/>
                      <a:gd name="connsiteX1" fmla="*/ 1453486 w 1528549"/>
                      <a:gd name="connsiteY1" fmla="*/ 0 h 1372378"/>
                      <a:gd name="connsiteX2" fmla="*/ 593678 w 1528549"/>
                      <a:gd name="connsiteY2" fmla="*/ 150126 h 1372378"/>
                      <a:gd name="connsiteX3" fmla="*/ 0 w 1528549"/>
                      <a:gd name="connsiteY3" fmla="*/ 948519 h 1372378"/>
                      <a:gd name="connsiteX4" fmla="*/ 689213 w 1528549"/>
                      <a:gd name="connsiteY4" fmla="*/ 1371600 h 1372378"/>
                      <a:gd name="connsiteX5" fmla="*/ 1528549 w 1528549"/>
                      <a:gd name="connsiteY5" fmla="*/ 873458 h 1372378"/>
                      <a:gd name="connsiteX0" fmla="*/ 1528549 w 1528549"/>
                      <a:gd name="connsiteY0" fmla="*/ 832515 h 1331435"/>
                      <a:gd name="connsiteX1" fmla="*/ 1521725 w 1528549"/>
                      <a:gd name="connsiteY1" fmla="*/ 0 h 1331435"/>
                      <a:gd name="connsiteX2" fmla="*/ 593678 w 1528549"/>
                      <a:gd name="connsiteY2" fmla="*/ 109183 h 1331435"/>
                      <a:gd name="connsiteX3" fmla="*/ 0 w 1528549"/>
                      <a:gd name="connsiteY3" fmla="*/ 907576 h 1331435"/>
                      <a:gd name="connsiteX4" fmla="*/ 689213 w 1528549"/>
                      <a:gd name="connsiteY4" fmla="*/ 1330657 h 1331435"/>
                      <a:gd name="connsiteX5" fmla="*/ 1528549 w 1528549"/>
                      <a:gd name="connsiteY5" fmla="*/ 832515 h 1331435"/>
                      <a:gd name="connsiteX0" fmla="*/ 1528549 w 1528549"/>
                      <a:gd name="connsiteY0" fmla="*/ 887106 h 1386026"/>
                      <a:gd name="connsiteX1" fmla="*/ 1501254 w 1528549"/>
                      <a:gd name="connsiteY1" fmla="*/ 0 h 1386026"/>
                      <a:gd name="connsiteX2" fmla="*/ 593678 w 1528549"/>
                      <a:gd name="connsiteY2" fmla="*/ 163774 h 1386026"/>
                      <a:gd name="connsiteX3" fmla="*/ 0 w 1528549"/>
                      <a:gd name="connsiteY3" fmla="*/ 962167 h 1386026"/>
                      <a:gd name="connsiteX4" fmla="*/ 689213 w 1528549"/>
                      <a:gd name="connsiteY4" fmla="*/ 1385248 h 1386026"/>
                      <a:gd name="connsiteX5" fmla="*/ 1528549 w 1528549"/>
                      <a:gd name="connsiteY5" fmla="*/ 887106 h 1386026"/>
                      <a:gd name="connsiteX0" fmla="*/ 1528549 w 1532824"/>
                      <a:gd name="connsiteY0" fmla="*/ 887106 h 1386026"/>
                      <a:gd name="connsiteX1" fmla="*/ 1501254 w 1532824"/>
                      <a:gd name="connsiteY1" fmla="*/ 0 h 1386026"/>
                      <a:gd name="connsiteX2" fmla="*/ 593678 w 1532824"/>
                      <a:gd name="connsiteY2" fmla="*/ 163774 h 1386026"/>
                      <a:gd name="connsiteX3" fmla="*/ 0 w 1532824"/>
                      <a:gd name="connsiteY3" fmla="*/ 962167 h 1386026"/>
                      <a:gd name="connsiteX4" fmla="*/ 689213 w 1532824"/>
                      <a:gd name="connsiteY4" fmla="*/ 1385248 h 1386026"/>
                      <a:gd name="connsiteX5" fmla="*/ 1528549 w 1532824"/>
                      <a:gd name="connsiteY5" fmla="*/ 887106 h 1386026"/>
                      <a:gd name="connsiteX0" fmla="*/ 1528549 w 1686937"/>
                      <a:gd name="connsiteY0" fmla="*/ 723332 h 1222252"/>
                      <a:gd name="connsiteX1" fmla="*/ 1678991 w 1686937"/>
                      <a:gd name="connsiteY1" fmla="*/ 184351 h 1222252"/>
                      <a:gd name="connsiteX2" fmla="*/ 593678 w 1686937"/>
                      <a:gd name="connsiteY2" fmla="*/ 0 h 1222252"/>
                      <a:gd name="connsiteX3" fmla="*/ 0 w 1686937"/>
                      <a:gd name="connsiteY3" fmla="*/ 798393 h 1222252"/>
                      <a:gd name="connsiteX4" fmla="*/ 689213 w 1686937"/>
                      <a:gd name="connsiteY4" fmla="*/ 1221474 h 1222252"/>
                      <a:gd name="connsiteX5" fmla="*/ 1528549 w 1686937"/>
                      <a:gd name="connsiteY5" fmla="*/ 723332 h 1222252"/>
                      <a:gd name="connsiteX0" fmla="*/ 990380 w 1148768"/>
                      <a:gd name="connsiteY0" fmla="*/ 723332 h 1222252"/>
                      <a:gd name="connsiteX1" fmla="*/ 1140822 w 1148768"/>
                      <a:gd name="connsiteY1" fmla="*/ 184351 h 1222252"/>
                      <a:gd name="connsiteX2" fmla="*/ 55509 w 1148768"/>
                      <a:gd name="connsiteY2" fmla="*/ 0 h 1222252"/>
                      <a:gd name="connsiteX3" fmla="*/ 0 w 1148768"/>
                      <a:gd name="connsiteY3" fmla="*/ 778844 h 1222252"/>
                      <a:gd name="connsiteX4" fmla="*/ 151044 w 1148768"/>
                      <a:gd name="connsiteY4" fmla="*/ 1221474 h 1222252"/>
                      <a:gd name="connsiteX5" fmla="*/ 990380 w 1148768"/>
                      <a:gd name="connsiteY5" fmla="*/ 723332 h 1222252"/>
                      <a:gd name="connsiteX0" fmla="*/ 1281441 w 1439829"/>
                      <a:gd name="connsiteY0" fmla="*/ 723332 h 1222252"/>
                      <a:gd name="connsiteX1" fmla="*/ 1431883 w 1439829"/>
                      <a:gd name="connsiteY1" fmla="*/ 184351 h 1222252"/>
                      <a:gd name="connsiteX2" fmla="*/ 346570 w 1439829"/>
                      <a:gd name="connsiteY2" fmla="*/ 0 h 1222252"/>
                      <a:gd name="connsiteX3" fmla="*/ 0 w 1439829"/>
                      <a:gd name="connsiteY3" fmla="*/ 855349 h 1222252"/>
                      <a:gd name="connsiteX4" fmla="*/ 442105 w 1439829"/>
                      <a:gd name="connsiteY4" fmla="*/ 1221474 h 1222252"/>
                      <a:gd name="connsiteX5" fmla="*/ 1281441 w 1439829"/>
                      <a:gd name="connsiteY5" fmla="*/ 723332 h 1222252"/>
                      <a:gd name="connsiteX0" fmla="*/ 1281441 w 1439829"/>
                      <a:gd name="connsiteY0" fmla="*/ 538981 h 1037901"/>
                      <a:gd name="connsiteX1" fmla="*/ 1431883 w 1439829"/>
                      <a:gd name="connsiteY1" fmla="*/ 0 h 1037901"/>
                      <a:gd name="connsiteX2" fmla="*/ 776836 w 1439829"/>
                      <a:gd name="connsiteY2" fmla="*/ 212746 h 1037901"/>
                      <a:gd name="connsiteX3" fmla="*/ 0 w 1439829"/>
                      <a:gd name="connsiteY3" fmla="*/ 670998 h 1037901"/>
                      <a:gd name="connsiteX4" fmla="*/ 442105 w 1439829"/>
                      <a:gd name="connsiteY4" fmla="*/ 1037123 h 1037901"/>
                      <a:gd name="connsiteX5" fmla="*/ 1281441 w 1439829"/>
                      <a:gd name="connsiteY5" fmla="*/ 538981 h 1037901"/>
                      <a:gd name="connsiteX0" fmla="*/ 1281441 w 1439829"/>
                      <a:gd name="connsiteY0" fmla="*/ 564371 h 1063291"/>
                      <a:gd name="connsiteX1" fmla="*/ 1431883 w 1439829"/>
                      <a:gd name="connsiteY1" fmla="*/ 25390 h 1063291"/>
                      <a:gd name="connsiteX2" fmla="*/ 786875 w 1439829"/>
                      <a:gd name="connsiteY2" fmla="*/ 0 h 1063291"/>
                      <a:gd name="connsiteX3" fmla="*/ 0 w 1439829"/>
                      <a:gd name="connsiteY3" fmla="*/ 696388 h 1063291"/>
                      <a:gd name="connsiteX4" fmla="*/ 442105 w 1439829"/>
                      <a:gd name="connsiteY4" fmla="*/ 1062513 h 1063291"/>
                      <a:gd name="connsiteX5" fmla="*/ 1281441 w 1439829"/>
                      <a:gd name="connsiteY5" fmla="*/ 564371 h 1063291"/>
                      <a:gd name="connsiteX0" fmla="*/ 1281441 w 1439829"/>
                      <a:gd name="connsiteY0" fmla="*/ 570661 h 1069581"/>
                      <a:gd name="connsiteX1" fmla="*/ 1431883 w 1439829"/>
                      <a:gd name="connsiteY1" fmla="*/ 31680 h 1069581"/>
                      <a:gd name="connsiteX2" fmla="*/ 786875 w 1439829"/>
                      <a:gd name="connsiteY2" fmla="*/ 6290 h 1069581"/>
                      <a:gd name="connsiteX3" fmla="*/ 0 w 1439829"/>
                      <a:gd name="connsiteY3" fmla="*/ 702678 h 1069581"/>
                      <a:gd name="connsiteX4" fmla="*/ 442105 w 1439829"/>
                      <a:gd name="connsiteY4" fmla="*/ 1068803 h 1069581"/>
                      <a:gd name="connsiteX5" fmla="*/ 1281441 w 1439829"/>
                      <a:gd name="connsiteY5" fmla="*/ 570661 h 1069581"/>
                      <a:gd name="connsiteX0" fmla="*/ 1281441 w 1439829"/>
                      <a:gd name="connsiteY0" fmla="*/ 570661 h 1069581"/>
                      <a:gd name="connsiteX1" fmla="*/ 1431883 w 1439829"/>
                      <a:gd name="connsiteY1" fmla="*/ 31680 h 1069581"/>
                      <a:gd name="connsiteX2" fmla="*/ 786875 w 1439829"/>
                      <a:gd name="connsiteY2" fmla="*/ 6290 h 1069581"/>
                      <a:gd name="connsiteX3" fmla="*/ 0 w 1439829"/>
                      <a:gd name="connsiteY3" fmla="*/ 702678 h 1069581"/>
                      <a:gd name="connsiteX4" fmla="*/ 442105 w 1439829"/>
                      <a:gd name="connsiteY4" fmla="*/ 1068803 h 1069581"/>
                      <a:gd name="connsiteX5" fmla="*/ 1281441 w 1439829"/>
                      <a:gd name="connsiteY5" fmla="*/ 570661 h 1069581"/>
                      <a:gd name="connsiteX0" fmla="*/ 1278584 w 1436972"/>
                      <a:gd name="connsiteY0" fmla="*/ 570661 h 1069581"/>
                      <a:gd name="connsiteX1" fmla="*/ 1429026 w 1436972"/>
                      <a:gd name="connsiteY1" fmla="*/ 31680 h 1069581"/>
                      <a:gd name="connsiteX2" fmla="*/ 784018 w 1436972"/>
                      <a:gd name="connsiteY2" fmla="*/ 6290 h 1069581"/>
                      <a:gd name="connsiteX3" fmla="*/ 0 w 1436972"/>
                      <a:gd name="connsiteY3" fmla="*/ 681289 h 1069581"/>
                      <a:gd name="connsiteX4" fmla="*/ 439248 w 1436972"/>
                      <a:gd name="connsiteY4" fmla="*/ 1068803 h 1069581"/>
                      <a:gd name="connsiteX5" fmla="*/ 1278584 w 1436972"/>
                      <a:gd name="connsiteY5" fmla="*/ 570661 h 1069581"/>
                      <a:gd name="connsiteX0" fmla="*/ 1278584 w 1436972"/>
                      <a:gd name="connsiteY0" fmla="*/ 570661 h 1069581"/>
                      <a:gd name="connsiteX1" fmla="*/ 1429026 w 1436972"/>
                      <a:gd name="connsiteY1" fmla="*/ 31680 h 1069581"/>
                      <a:gd name="connsiteX2" fmla="*/ 784018 w 1436972"/>
                      <a:gd name="connsiteY2" fmla="*/ 6290 h 1069581"/>
                      <a:gd name="connsiteX3" fmla="*/ 0 w 1436972"/>
                      <a:gd name="connsiteY3" fmla="*/ 681289 h 1069581"/>
                      <a:gd name="connsiteX4" fmla="*/ 439248 w 1436972"/>
                      <a:gd name="connsiteY4" fmla="*/ 1068803 h 1069581"/>
                      <a:gd name="connsiteX5" fmla="*/ 1278584 w 1436972"/>
                      <a:gd name="connsiteY5" fmla="*/ 570661 h 1069581"/>
                      <a:gd name="connsiteX0" fmla="*/ 1278584 w 1407500"/>
                      <a:gd name="connsiteY0" fmla="*/ 573025 h 1071945"/>
                      <a:gd name="connsiteX1" fmla="*/ 1398371 w 1407500"/>
                      <a:gd name="connsiteY1" fmla="*/ 19064 h 1071945"/>
                      <a:gd name="connsiteX2" fmla="*/ 784018 w 1407500"/>
                      <a:gd name="connsiteY2" fmla="*/ 8654 h 1071945"/>
                      <a:gd name="connsiteX3" fmla="*/ 0 w 1407500"/>
                      <a:gd name="connsiteY3" fmla="*/ 683653 h 1071945"/>
                      <a:gd name="connsiteX4" fmla="*/ 439248 w 1407500"/>
                      <a:gd name="connsiteY4" fmla="*/ 1071167 h 1071945"/>
                      <a:gd name="connsiteX5" fmla="*/ 1278584 w 1407500"/>
                      <a:gd name="connsiteY5" fmla="*/ 573025 h 1071945"/>
                      <a:gd name="connsiteX0" fmla="*/ 1278584 w 1404132"/>
                      <a:gd name="connsiteY0" fmla="*/ 573025 h 1071945"/>
                      <a:gd name="connsiteX1" fmla="*/ 1398371 w 1404132"/>
                      <a:gd name="connsiteY1" fmla="*/ 19064 h 1071945"/>
                      <a:gd name="connsiteX2" fmla="*/ 784018 w 1404132"/>
                      <a:gd name="connsiteY2" fmla="*/ 8654 h 1071945"/>
                      <a:gd name="connsiteX3" fmla="*/ 0 w 1404132"/>
                      <a:gd name="connsiteY3" fmla="*/ 683653 h 1071945"/>
                      <a:gd name="connsiteX4" fmla="*/ 439248 w 1404132"/>
                      <a:gd name="connsiteY4" fmla="*/ 1071167 h 1071945"/>
                      <a:gd name="connsiteX5" fmla="*/ 1278584 w 1404132"/>
                      <a:gd name="connsiteY5" fmla="*/ 573025 h 1071945"/>
                      <a:gd name="connsiteX0" fmla="*/ 1278584 w 1398601"/>
                      <a:gd name="connsiteY0" fmla="*/ 568519 h 1067439"/>
                      <a:gd name="connsiteX1" fmla="*/ 1392656 w 1398601"/>
                      <a:gd name="connsiteY1" fmla="*/ 57336 h 1067439"/>
                      <a:gd name="connsiteX2" fmla="*/ 784018 w 1398601"/>
                      <a:gd name="connsiteY2" fmla="*/ 4148 h 1067439"/>
                      <a:gd name="connsiteX3" fmla="*/ 0 w 1398601"/>
                      <a:gd name="connsiteY3" fmla="*/ 679147 h 1067439"/>
                      <a:gd name="connsiteX4" fmla="*/ 439248 w 1398601"/>
                      <a:gd name="connsiteY4" fmla="*/ 1066661 h 1067439"/>
                      <a:gd name="connsiteX5" fmla="*/ 1278584 w 1398601"/>
                      <a:gd name="connsiteY5" fmla="*/ 568519 h 1067439"/>
                      <a:gd name="connsiteX0" fmla="*/ 1278584 w 1398457"/>
                      <a:gd name="connsiteY0" fmla="*/ 568519 h 1067439"/>
                      <a:gd name="connsiteX1" fmla="*/ 1392656 w 1398457"/>
                      <a:gd name="connsiteY1" fmla="*/ 57336 h 1067439"/>
                      <a:gd name="connsiteX2" fmla="*/ 784018 w 1398457"/>
                      <a:gd name="connsiteY2" fmla="*/ 4148 h 1067439"/>
                      <a:gd name="connsiteX3" fmla="*/ 0 w 1398457"/>
                      <a:gd name="connsiteY3" fmla="*/ 679147 h 1067439"/>
                      <a:gd name="connsiteX4" fmla="*/ 439248 w 1398457"/>
                      <a:gd name="connsiteY4" fmla="*/ 1066661 h 1067439"/>
                      <a:gd name="connsiteX5" fmla="*/ 1278584 w 1398457"/>
                      <a:gd name="connsiteY5" fmla="*/ 568519 h 1067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98457" h="1067439">
                        <a:moveTo>
                          <a:pt x="1278584" y="568519"/>
                        </a:moveTo>
                        <a:cubicBezTo>
                          <a:pt x="1271691" y="521166"/>
                          <a:pt x="1430360" y="65999"/>
                          <a:pt x="1392656" y="57336"/>
                        </a:cubicBezTo>
                        <a:cubicBezTo>
                          <a:pt x="1177653" y="48873"/>
                          <a:pt x="826627" y="-16948"/>
                          <a:pt x="784018" y="4148"/>
                        </a:cubicBezTo>
                        <a:cubicBezTo>
                          <a:pt x="796710" y="3052"/>
                          <a:pt x="262292" y="447018"/>
                          <a:pt x="0" y="679147"/>
                        </a:cubicBezTo>
                        <a:cubicBezTo>
                          <a:pt x="86436" y="820174"/>
                          <a:pt x="259685" y="1006357"/>
                          <a:pt x="439248" y="1066661"/>
                        </a:cubicBezTo>
                        <a:cubicBezTo>
                          <a:pt x="571176" y="1087132"/>
                          <a:pt x="1194422" y="698172"/>
                          <a:pt x="1278584" y="56851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75000"/>
                      <a:lumOff val="25000"/>
                    </a:schemeClr>
                  </a:solidFill>
                  <a:ln w="10795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378" name="手繪多邊形 377"/>
                  <p:cNvSpPr/>
                  <p:nvPr userDrawn="1"/>
                </p:nvSpPr>
                <p:spPr>
                  <a:xfrm rot="9849629" flipH="1">
                    <a:off x="5547067" y="5454225"/>
                    <a:ext cx="215335" cy="77944"/>
                  </a:xfrm>
                  <a:custGeom>
                    <a:avLst/>
                    <a:gdLst>
                      <a:gd name="connsiteX0" fmla="*/ 1330657 w 1330657"/>
                      <a:gd name="connsiteY0" fmla="*/ 300251 h 1364776"/>
                      <a:gd name="connsiteX1" fmla="*/ 1262418 w 1330657"/>
                      <a:gd name="connsiteY1" fmla="*/ 0 h 1364776"/>
                      <a:gd name="connsiteX2" fmla="*/ 573206 w 1330657"/>
                      <a:gd name="connsiteY2" fmla="*/ 191069 h 1364776"/>
                      <a:gd name="connsiteX3" fmla="*/ 0 w 1330657"/>
                      <a:gd name="connsiteY3" fmla="*/ 1084997 h 1364776"/>
                      <a:gd name="connsiteX4" fmla="*/ 382138 w 1330657"/>
                      <a:gd name="connsiteY4" fmla="*/ 1364776 h 1364776"/>
                      <a:gd name="connsiteX5" fmla="*/ 1330657 w 1330657"/>
                      <a:gd name="connsiteY5" fmla="*/ 300251 h 1364776"/>
                      <a:gd name="connsiteX0" fmla="*/ 1330657 w 1330657"/>
                      <a:gd name="connsiteY0" fmla="*/ 300251 h 1364776"/>
                      <a:gd name="connsiteX1" fmla="*/ 1262418 w 1330657"/>
                      <a:gd name="connsiteY1" fmla="*/ 0 h 1364776"/>
                      <a:gd name="connsiteX2" fmla="*/ 573206 w 1330657"/>
                      <a:gd name="connsiteY2" fmla="*/ 191069 h 1364776"/>
                      <a:gd name="connsiteX3" fmla="*/ 0 w 1330657"/>
                      <a:gd name="connsiteY3" fmla="*/ 1084997 h 1364776"/>
                      <a:gd name="connsiteX4" fmla="*/ 382138 w 1330657"/>
                      <a:gd name="connsiteY4" fmla="*/ 1364776 h 1364776"/>
                      <a:gd name="connsiteX5" fmla="*/ 1330657 w 1330657"/>
                      <a:gd name="connsiteY5" fmla="*/ 300251 h 1364776"/>
                      <a:gd name="connsiteX0" fmla="*/ 1330657 w 1330657"/>
                      <a:gd name="connsiteY0" fmla="*/ 300251 h 1364776"/>
                      <a:gd name="connsiteX1" fmla="*/ 1262418 w 1330657"/>
                      <a:gd name="connsiteY1" fmla="*/ 0 h 1364776"/>
                      <a:gd name="connsiteX2" fmla="*/ 573206 w 1330657"/>
                      <a:gd name="connsiteY2" fmla="*/ 191069 h 1364776"/>
                      <a:gd name="connsiteX3" fmla="*/ 0 w 1330657"/>
                      <a:gd name="connsiteY3" fmla="*/ 1084997 h 1364776"/>
                      <a:gd name="connsiteX4" fmla="*/ 382138 w 1330657"/>
                      <a:gd name="connsiteY4" fmla="*/ 1364776 h 1364776"/>
                      <a:gd name="connsiteX5" fmla="*/ 1330657 w 1330657"/>
                      <a:gd name="connsiteY5" fmla="*/ 300251 h 1364776"/>
                      <a:gd name="connsiteX0" fmla="*/ 1330657 w 1330657"/>
                      <a:gd name="connsiteY0" fmla="*/ 300251 h 1364776"/>
                      <a:gd name="connsiteX1" fmla="*/ 1262418 w 1330657"/>
                      <a:gd name="connsiteY1" fmla="*/ 0 h 1364776"/>
                      <a:gd name="connsiteX2" fmla="*/ 525439 w 1330657"/>
                      <a:gd name="connsiteY2" fmla="*/ 191069 h 1364776"/>
                      <a:gd name="connsiteX3" fmla="*/ 0 w 1330657"/>
                      <a:gd name="connsiteY3" fmla="*/ 1084997 h 1364776"/>
                      <a:gd name="connsiteX4" fmla="*/ 382138 w 1330657"/>
                      <a:gd name="connsiteY4" fmla="*/ 1364776 h 1364776"/>
                      <a:gd name="connsiteX5" fmla="*/ 1330657 w 1330657"/>
                      <a:gd name="connsiteY5" fmla="*/ 300251 h 1364776"/>
                      <a:gd name="connsiteX0" fmla="*/ 1398896 w 1398896"/>
                      <a:gd name="connsiteY0" fmla="*/ 300251 h 1364776"/>
                      <a:gd name="connsiteX1" fmla="*/ 1330657 w 1398896"/>
                      <a:gd name="connsiteY1" fmla="*/ 0 h 1364776"/>
                      <a:gd name="connsiteX2" fmla="*/ 593678 w 1398896"/>
                      <a:gd name="connsiteY2" fmla="*/ 191069 h 1364776"/>
                      <a:gd name="connsiteX3" fmla="*/ 0 w 1398896"/>
                      <a:gd name="connsiteY3" fmla="*/ 989462 h 1364776"/>
                      <a:gd name="connsiteX4" fmla="*/ 450377 w 1398896"/>
                      <a:gd name="connsiteY4" fmla="*/ 1364776 h 1364776"/>
                      <a:gd name="connsiteX5" fmla="*/ 1398896 w 1398896"/>
                      <a:gd name="connsiteY5" fmla="*/ 300251 h 1364776"/>
                      <a:gd name="connsiteX0" fmla="*/ 1398896 w 1453486"/>
                      <a:gd name="connsiteY0" fmla="*/ 259308 h 1323833"/>
                      <a:gd name="connsiteX1" fmla="*/ 1453486 w 1453486"/>
                      <a:gd name="connsiteY1" fmla="*/ 0 h 1323833"/>
                      <a:gd name="connsiteX2" fmla="*/ 593678 w 1453486"/>
                      <a:gd name="connsiteY2" fmla="*/ 150126 h 1323833"/>
                      <a:gd name="connsiteX3" fmla="*/ 0 w 1453486"/>
                      <a:gd name="connsiteY3" fmla="*/ 948519 h 1323833"/>
                      <a:gd name="connsiteX4" fmla="*/ 450377 w 1453486"/>
                      <a:gd name="connsiteY4" fmla="*/ 1323833 h 1323833"/>
                      <a:gd name="connsiteX5" fmla="*/ 1398896 w 1453486"/>
                      <a:gd name="connsiteY5" fmla="*/ 259308 h 1323833"/>
                      <a:gd name="connsiteX0" fmla="*/ 1508078 w 1508078"/>
                      <a:gd name="connsiteY0" fmla="*/ 846162 h 1323833"/>
                      <a:gd name="connsiteX1" fmla="*/ 1453486 w 1508078"/>
                      <a:gd name="connsiteY1" fmla="*/ 0 h 1323833"/>
                      <a:gd name="connsiteX2" fmla="*/ 593678 w 1508078"/>
                      <a:gd name="connsiteY2" fmla="*/ 150126 h 1323833"/>
                      <a:gd name="connsiteX3" fmla="*/ 0 w 1508078"/>
                      <a:gd name="connsiteY3" fmla="*/ 948519 h 1323833"/>
                      <a:gd name="connsiteX4" fmla="*/ 450377 w 1508078"/>
                      <a:gd name="connsiteY4" fmla="*/ 1323833 h 1323833"/>
                      <a:gd name="connsiteX5" fmla="*/ 1508078 w 1508078"/>
                      <a:gd name="connsiteY5" fmla="*/ 846162 h 1323833"/>
                      <a:gd name="connsiteX0" fmla="*/ 1508078 w 1508078"/>
                      <a:gd name="connsiteY0" fmla="*/ 846162 h 1371600"/>
                      <a:gd name="connsiteX1" fmla="*/ 1453486 w 1508078"/>
                      <a:gd name="connsiteY1" fmla="*/ 0 h 1371600"/>
                      <a:gd name="connsiteX2" fmla="*/ 593678 w 1508078"/>
                      <a:gd name="connsiteY2" fmla="*/ 150126 h 1371600"/>
                      <a:gd name="connsiteX3" fmla="*/ 0 w 1508078"/>
                      <a:gd name="connsiteY3" fmla="*/ 948519 h 1371600"/>
                      <a:gd name="connsiteX4" fmla="*/ 689213 w 1508078"/>
                      <a:gd name="connsiteY4" fmla="*/ 1371600 h 1371600"/>
                      <a:gd name="connsiteX5" fmla="*/ 1508078 w 1508078"/>
                      <a:gd name="connsiteY5" fmla="*/ 846162 h 1371600"/>
                      <a:gd name="connsiteX0" fmla="*/ 1508078 w 1508078"/>
                      <a:gd name="connsiteY0" fmla="*/ 846162 h 1371600"/>
                      <a:gd name="connsiteX1" fmla="*/ 1453486 w 1508078"/>
                      <a:gd name="connsiteY1" fmla="*/ 0 h 1371600"/>
                      <a:gd name="connsiteX2" fmla="*/ 593678 w 1508078"/>
                      <a:gd name="connsiteY2" fmla="*/ 150126 h 1371600"/>
                      <a:gd name="connsiteX3" fmla="*/ 0 w 1508078"/>
                      <a:gd name="connsiteY3" fmla="*/ 948519 h 1371600"/>
                      <a:gd name="connsiteX4" fmla="*/ 689213 w 1508078"/>
                      <a:gd name="connsiteY4" fmla="*/ 1371600 h 1371600"/>
                      <a:gd name="connsiteX5" fmla="*/ 1508078 w 1508078"/>
                      <a:gd name="connsiteY5" fmla="*/ 846162 h 1371600"/>
                      <a:gd name="connsiteX0" fmla="*/ 1528549 w 1528549"/>
                      <a:gd name="connsiteY0" fmla="*/ 873458 h 1371600"/>
                      <a:gd name="connsiteX1" fmla="*/ 1453486 w 1528549"/>
                      <a:gd name="connsiteY1" fmla="*/ 0 h 1371600"/>
                      <a:gd name="connsiteX2" fmla="*/ 593678 w 1528549"/>
                      <a:gd name="connsiteY2" fmla="*/ 150126 h 1371600"/>
                      <a:gd name="connsiteX3" fmla="*/ 0 w 1528549"/>
                      <a:gd name="connsiteY3" fmla="*/ 948519 h 1371600"/>
                      <a:gd name="connsiteX4" fmla="*/ 689213 w 1528549"/>
                      <a:gd name="connsiteY4" fmla="*/ 1371600 h 1371600"/>
                      <a:gd name="connsiteX5" fmla="*/ 1528549 w 1528549"/>
                      <a:gd name="connsiteY5" fmla="*/ 873458 h 1371600"/>
                      <a:gd name="connsiteX0" fmla="*/ 1528549 w 1529386"/>
                      <a:gd name="connsiteY0" fmla="*/ 873458 h 1371600"/>
                      <a:gd name="connsiteX1" fmla="*/ 1453486 w 1529386"/>
                      <a:gd name="connsiteY1" fmla="*/ 0 h 1371600"/>
                      <a:gd name="connsiteX2" fmla="*/ 593678 w 1529386"/>
                      <a:gd name="connsiteY2" fmla="*/ 150126 h 1371600"/>
                      <a:gd name="connsiteX3" fmla="*/ 0 w 1529386"/>
                      <a:gd name="connsiteY3" fmla="*/ 948519 h 1371600"/>
                      <a:gd name="connsiteX4" fmla="*/ 689213 w 1529386"/>
                      <a:gd name="connsiteY4" fmla="*/ 1371600 h 1371600"/>
                      <a:gd name="connsiteX5" fmla="*/ 1528549 w 1529386"/>
                      <a:gd name="connsiteY5" fmla="*/ 873458 h 1371600"/>
                      <a:gd name="connsiteX0" fmla="*/ 1528549 w 1529137"/>
                      <a:gd name="connsiteY0" fmla="*/ 873458 h 1380244"/>
                      <a:gd name="connsiteX1" fmla="*/ 1453486 w 1529137"/>
                      <a:gd name="connsiteY1" fmla="*/ 0 h 1380244"/>
                      <a:gd name="connsiteX2" fmla="*/ 593678 w 1529137"/>
                      <a:gd name="connsiteY2" fmla="*/ 150126 h 1380244"/>
                      <a:gd name="connsiteX3" fmla="*/ 0 w 1529137"/>
                      <a:gd name="connsiteY3" fmla="*/ 948519 h 1380244"/>
                      <a:gd name="connsiteX4" fmla="*/ 689213 w 1529137"/>
                      <a:gd name="connsiteY4" fmla="*/ 1371600 h 1380244"/>
                      <a:gd name="connsiteX5" fmla="*/ 1528549 w 1529137"/>
                      <a:gd name="connsiteY5" fmla="*/ 873458 h 1380244"/>
                      <a:gd name="connsiteX0" fmla="*/ 1528549 w 1528549"/>
                      <a:gd name="connsiteY0" fmla="*/ 873458 h 1380344"/>
                      <a:gd name="connsiteX1" fmla="*/ 1453486 w 1528549"/>
                      <a:gd name="connsiteY1" fmla="*/ 0 h 1380344"/>
                      <a:gd name="connsiteX2" fmla="*/ 593678 w 1528549"/>
                      <a:gd name="connsiteY2" fmla="*/ 150126 h 1380344"/>
                      <a:gd name="connsiteX3" fmla="*/ 0 w 1528549"/>
                      <a:gd name="connsiteY3" fmla="*/ 948519 h 1380344"/>
                      <a:gd name="connsiteX4" fmla="*/ 689213 w 1528549"/>
                      <a:gd name="connsiteY4" fmla="*/ 1371600 h 1380344"/>
                      <a:gd name="connsiteX5" fmla="*/ 1528549 w 1528549"/>
                      <a:gd name="connsiteY5" fmla="*/ 873458 h 1380344"/>
                      <a:gd name="connsiteX0" fmla="*/ 1528549 w 1528549"/>
                      <a:gd name="connsiteY0" fmla="*/ 873458 h 1381477"/>
                      <a:gd name="connsiteX1" fmla="*/ 1453486 w 1528549"/>
                      <a:gd name="connsiteY1" fmla="*/ 0 h 1381477"/>
                      <a:gd name="connsiteX2" fmla="*/ 593678 w 1528549"/>
                      <a:gd name="connsiteY2" fmla="*/ 150126 h 1381477"/>
                      <a:gd name="connsiteX3" fmla="*/ 0 w 1528549"/>
                      <a:gd name="connsiteY3" fmla="*/ 948519 h 1381477"/>
                      <a:gd name="connsiteX4" fmla="*/ 689213 w 1528549"/>
                      <a:gd name="connsiteY4" fmla="*/ 1371600 h 1381477"/>
                      <a:gd name="connsiteX5" fmla="*/ 1528549 w 1528549"/>
                      <a:gd name="connsiteY5" fmla="*/ 873458 h 1381477"/>
                      <a:gd name="connsiteX0" fmla="*/ 1528549 w 1528549"/>
                      <a:gd name="connsiteY0" fmla="*/ 873458 h 1372378"/>
                      <a:gd name="connsiteX1" fmla="*/ 1453486 w 1528549"/>
                      <a:gd name="connsiteY1" fmla="*/ 0 h 1372378"/>
                      <a:gd name="connsiteX2" fmla="*/ 593678 w 1528549"/>
                      <a:gd name="connsiteY2" fmla="*/ 150126 h 1372378"/>
                      <a:gd name="connsiteX3" fmla="*/ 0 w 1528549"/>
                      <a:gd name="connsiteY3" fmla="*/ 948519 h 1372378"/>
                      <a:gd name="connsiteX4" fmla="*/ 689213 w 1528549"/>
                      <a:gd name="connsiteY4" fmla="*/ 1371600 h 1372378"/>
                      <a:gd name="connsiteX5" fmla="*/ 1528549 w 1528549"/>
                      <a:gd name="connsiteY5" fmla="*/ 873458 h 1372378"/>
                      <a:gd name="connsiteX0" fmla="*/ 1528549 w 1528549"/>
                      <a:gd name="connsiteY0" fmla="*/ 832515 h 1331435"/>
                      <a:gd name="connsiteX1" fmla="*/ 1521725 w 1528549"/>
                      <a:gd name="connsiteY1" fmla="*/ 0 h 1331435"/>
                      <a:gd name="connsiteX2" fmla="*/ 593678 w 1528549"/>
                      <a:gd name="connsiteY2" fmla="*/ 109183 h 1331435"/>
                      <a:gd name="connsiteX3" fmla="*/ 0 w 1528549"/>
                      <a:gd name="connsiteY3" fmla="*/ 907576 h 1331435"/>
                      <a:gd name="connsiteX4" fmla="*/ 689213 w 1528549"/>
                      <a:gd name="connsiteY4" fmla="*/ 1330657 h 1331435"/>
                      <a:gd name="connsiteX5" fmla="*/ 1528549 w 1528549"/>
                      <a:gd name="connsiteY5" fmla="*/ 832515 h 1331435"/>
                      <a:gd name="connsiteX0" fmla="*/ 1528549 w 1528549"/>
                      <a:gd name="connsiteY0" fmla="*/ 887106 h 1386026"/>
                      <a:gd name="connsiteX1" fmla="*/ 1501254 w 1528549"/>
                      <a:gd name="connsiteY1" fmla="*/ 0 h 1386026"/>
                      <a:gd name="connsiteX2" fmla="*/ 593678 w 1528549"/>
                      <a:gd name="connsiteY2" fmla="*/ 163774 h 1386026"/>
                      <a:gd name="connsiteX3" fmla="*/ 0 w 1528549"/>
                      <a:gd name="connsiteY3" fmla="*/ 962167 h 1386026"/>
                      <a:gd name="connsiteX4" fmla="*/ 689213 w 1528549"/>
                      <a:gd name="connsiteY4" fmla="*/ 1385248 h 1386026"/>
                      <a:gd name="connsiteX5" fmla="*/ 1528549 w 1528549"/>
                      <a:gd name="connsiteY5" fmla="*/ 887106 h 1386026"/>
                      <a:gd name="connsiteX0" fmla="*/ 1528549 w 1532824"/>
                      <a:gd name="connsiteY0" fmla="*/ 887106 h 1386026"/>
                      <a:gd name="connsiteX1" fmla="*/ 1501254 w 1532824"/>
                      <a:gd name="connsiteY1" fmla="*/ 0 h 1386026"/>
                      <a:gd name="connsiteX2" fmla="*/ 593678 w 1532824"/>
                      <a:gd name="connsiteY2" fmla="*/ 163774 h 1386026"/>
                      <a:gd name="connsiteX3" fmla="*/ 0 w 1532824"/>
                      <a:gd name="connsiteY3" fmla="*/ 962167 h 1386026"/>
                      <a:gd name="connsiteX4" fmla="*/ 689213 w 1532824"/>
                      <a:gd name="connsiteY4" fmla="*/ 1385248 h 1386026"/>
                      <a:gd name="connsiteX5" fmla="*/ 1528549 w 1532824"/>
                      <a:gd name="connsiteY5" fmla="*/ 887106 h 1386026"/>
                      <a:gd name="connsiteX0" fmla="*/ 1528549 w 1686937"/>
                      <a:gd name="connsiteY0" fmla="*/ 723332 h 1222252"/>
                      <a:gd name="connsiteX1" fmla="*/ 1678991 w 1686937"/>
                      <a:gd name="connsiteY1" fmla="*/ 184351 h 1222252"/>
                      <a:gd name="connsiteX2" fmla="*/ 593678 w 1686937"/>
                      <a:gd name="connsiteY2" fmla="*/ 0 h 1222252"/>
                      <a:gd name="connsiteX3" fmla="*/ 0 w 1686937"/>
                      <a:gd name="connsiteY3" fmla="*/ 798393 h 1222252"/>
                      <a:gd name="connsiteX4" fmla="*/ 689213 w 1686937"/>
                      <a:gd name="connsiteY4" fmla="*/ 1221474 h 1222252"/>
                      <a:gd name="connsiteX5" fmla="*/ 1528549 w 1686937"/>
                      <a:gd name="connsiteY5" fmla="*/ 723332 h 1222252"/>
                      <a:gd name="connsiteX0" fmla="*/ 990380 w 1148768"/>
                      <a:gd name="connsiteY0" fmla="*/ 723332 h 1222252"/>
                      <a:gd name="connsiteX1" fmla="*/ 1140822 w 1148768"/>
                      <a:gd name="connsiteY1" fmla="*/ 184351 h 1222252"/>
                      <a:gd name="connsiteX2" fmla="*/ 55509 w 1148768"/>
                      <a:gd name="connsiteY2" fmla="*/ 0 h 1222252"/>
                      <a:gd name="connsiteX3" fmla="*/ 0 w 1148768"/>
                      <a:gd name="connsiteY3" fmla="*/ 778844 h 1222252"/>
                      <a:gd name="connsiteX4" fmla="*/ 151044 w 1148768"/>
                      <a:gd name="connsiteY4" fmla="*/ 1221474 h 1222252"/>
                      <a:gd name="connsiteX5" fmla="*/ 990380 w 1148768"/>
                      <a:gd name="connsiteY5" fmla="*/ 723332 h 1222252"/>
                      <a:gd name="connsiteX0" fmla="*/ 1281441 w 1439829"/>
                      <a:gd name="connsiteY0" fmla="*/ 723332 h 1222252"/>
                      <a:gd name="connsiteX1" fmla="*/ 1431883 w 1439829"/>
                      <a:gd name="connsiteY1" fmla="*/ 184351 h 1222252"/>
                      <a:gd name="connsiteX2" fmla="*/ 346570 w 1439829"/>
                      <a:gd name="connsiteY2" fmla="*/ 0 h 1222252"/>
                      <a:gd name="connsiteX3" fmla="*/ 0 w 1439829"/>
                      <a:gd name="connsiteY3" fmla="*/ 855349 h 1222252"/>
                      <a:gd name="connsiteX4" fmla="*/ 442105 w 1439829"/>
                      <a:gd name="connsiteY4" fmla="*/ 1221474 h 1222252"/>
                      <a:gd name="connsiteX5" fmla="*/ 1281441 w 1439829"/>
                      <a:gd name="connsiteY5" fmla="*/ 723332 h 1222252"/>
                      <a:gd name="connsiteX0" fmla="*/ 1281441 w 1439829"/>
                      <a:gd name="connsiteY0" fmla="*/ 538981 h 1037901"/>
                      <a:gd name="connsiteX1" fmla="*/ 1431883 w 1439829"/>
                      <a:gd name="connsiteY1" fmla="*/ 0 h 1037901"/>
                      <a:gd name="connsiteX2" fmla="*/ 776836 w 1439829"/>
                      <a:gd name="connsiteY2" fmla="*/ 212746 h 1037901"/>
                      <a:gd name="connsiteX3" fmla="*/ 0 w 1439829"/>
                      <a:gd name="connsiteY3" fmla="*/ 670998 h 1037901"/>
                      <a:gd name="connsiteX4" fmla="*/ 442105 w 1439829"/>
                      <a:gd name="connsiteY4" fmla="*/ 1037123 h 1037901"/>
                      <a:gd name="connsiteX5" fmla="*/ 1281441 w 1439829"/>
                      <a:gd name="connsiteY5" fmla="*/ 538981 h 1037901"/>
                      <a:gd name="connsiteX0" fmla="*/ 1281441 w 1439829"/>
                      <a:gd name="connsiteY0" fmla="*/ 564371 h 1063291"/>
                      <a:gd name="connsiteX1" fmla="*/ 1431883 w 1439829"/>
                      <a:gd name="connsiteY1" fmla="*/ 25390 h 1063291"/>
                      <a:gd name="connsiteX2" fmla="*/ 786875 w 1439829"/>
                      <a:gd name="connsiteY2" fmla="*/ 0 h 1063291"/>
                      <a:gd name="connsiteX3" fmla="*/ 0 w 1439829"/>
                      <a:gd name="connsiteY3" fmla="*/ 696388 h 1063291"/>
                      <a:gd name="connsiteX4" fmla="*/ 442105 w 1439829"/>
                      <a:gd name="connsiteY4" fmla="*/ 1062513 h 1063291"/>
                      <a:gd name="connsiteX5" fmla="*/ 1281441 w 1439829"/>
                      <a:gd name="connsiteY5" fmla="*/ 564371 h 1063291"/>
                      <a:gd name="connsiteX0" fmla="*/ 1281441 w 1439829"/>
                      <a:gd name="connsiteY0" fmla="*/ 570661 h 1069581"/>
                      <a:gd name="connsiteX1" fmla="*/ 1431883 w 1439829"/>
                      <a:gd name="connsiteY1" fmla="*/ 31680 h 1069581"/>
                      <a:gd name="connsiteX2" fmla="*/ 786875 w 1439829"/>
                      <a:gd name="connsiteY2" fmla="*/ 6290 h 1069581"/>
                      <a:gd name="connsiteX3" fmla="*/ 0 w 1439829"/>
                      <a:gd name="connsiteY3" fmla="*/ 702678 h 1069581"/>
                      <a:gd name="connsiteX4" fmla="*/ 442105 w 1439829"/>
                      <a:gd name="connsiteY4" fmla="*/ 1068803 h 1069581"/>
                      <a:gd name="connsiteX5" fmla="*/ 1281441 w 1439829"/>
                      <a:gd name="connsiteY5" fmla="*/ 570661 h 1069581"/>
                      <a:gd name="connsiteX0" fmla="*/ 1281441 w 1439829"/>
                      <a:gd name="connsiteY0" fmla="*/ 570661 h 1069581"/>
                      <a:gd name="connsiteX1" fmla="*/ 1431883 w 1439829"/>
                      <a:gd name="connsiteY1" fmla="*/ 31680 h 1069581"/>
                      <a:gd name="connsiteX2" fmla="*/ 786875 w 1439829"/>
                      <a:gd name="connsiteY2" fmla="*/ 6290 h 1069581"/>
                      <a:gd name="connsiteX3" fmla="*/ 0 w 1439829"/>
                      <a:gd name="connsiteY3" fmla="*/ 702678 h 1069581"/>
                      <a:gd name="connsiteX4" fmla="*/ 442105 w 1439829"/>
                      <a:gd name="connsiteY4" fmla="*/ 1068803 h 1069581"/>
                      <a:gd name="connsiteX5" fmla="*/ 1281441 w 1439829"/>
                      <a:gd name="connsiteY5" fmla="*/ 570661 h 1069581"/>
                      <a:gd name="connsiteX0" fmla="*/ 1278584 w 1436972"/>
                      <a:gd name="connsiteY0" fmla="*/ 570661 h 1069581"/>
                      <a:gd name="connsiteX1" fmla="*/ 1429026 w 1436972"/>
                      <a:gd name="connsiteY1" fmla="*/ 31680 h 1069581"/>
                      <a:gd name="connsiteX2" fmla="*/ 784018 w 1436972"/>
                      <a:gd name="connsiteY2" fmla="*/ 6290 h 1069581"/>
                      <a:gd name="connsiteX3" fmla="*/ 0 w 1436972"/>
                      <a:gd name="connsiteY3" fmla="*/ 681289 h 1069581"/>
                      <a:gd name="connsiteX4" fmla="*/ 439248 w 1436972"/>
                      <a:gd name="connsiteY4" fmla="*/ 1068803 h 1069581"/>
                      <a:gd name="connsiteX5" fmla="*/ 1278584 w 1436972"/>
                      <a:gd name="connsiteY5" fmla="*/ 570661 h 1069581"/>
                      <a:gd name="connsiteX0" fmla="*/ 1278584 w 1436972"/>
                      <a:gd name="connsiteY0" fmla="*/ 570661 h 1069581"/>
                      <a:gd name="connsiteX1" fmla="*/ 1429026 w 1436972"/>
                      <a:gd name="connsiteY1" fmla="*/ 31680 h 1069581"/>
                      <a:gd name="connsiteX2" fmla="*/ 784018 w 1436972"/>
                      <a:gd name="connsiteY2" fmla="*/ 6290 h 1069581"/>
                      <a:gd name="connsiteX3" fmla="*/ 0 w 1436972"/>
                      <a:gd name="connsiteY3" fmla="*/ 681289 h 1069581"/>
                      <a:gd name="connsiteX4" fmla="*/ 439248 w 1436972"/>
                      <a:gd name="connsiteY4" fmla="*/ 1068803 h 1069581"/>
                      <a:gd name="connsiteX5" fmla="*/ 1278584 w 1436972"/>
                      <a:gd name="connsiteY5" fmla="*/ 570661 h 1069581"/>
                      <a:gd name="connsiteX0" fmla="*/ 1278584 w 1407500"/>
                      <a:gd name="connsiteY0" fmla="*/ 573025 h 1071945"/>
                      <a:gd name="connsiteX1" fmla="*/ 1398371 w 1407500"/>
                      <a:gd name="connsiteY1" fmla="*/ 19064 h 1071945"/>
                      <a:gd name="connsiteX2" fmla="*/ 784018 w 1407500"/>
                      <a:gd name="connsiteY2" fmla="*/ 8654 h 1071945"/>
                      <a:gd name="connsiteX3" fmla="*/ 0 w 1407500"/>
                      <a:gd name="connsiteY3" fmla="*/ 683653 h 1071945"/>
                      <a:gd name="connsiteX4" fmla="*/ 439248 w 1407500"/>
                      <a:gd name="connsiteY4" fmla="*/ 1071167 h 1071945"/>
                      <a:gd name="connsiteX5" fmla="*/ 1278584 w 1407500"/>
                      <a:gd name="connsiteY5" fmla="*/ 573025 h 1071945"/>
                      <a:gd name="connsiteX0" fmla="*/ 1278584 w 1404132"/>
                      <a:gd name="connsiteY0" fmla="*/ 573025 h 1071945"/>
                      <a:gd name="connsiteX1" fmla="*/ 1398371 w 1404132"/>
                      <a:gd name="connsiteY1" fmla="*/ 19064 h 1071945"/>
                      <a:gd name="connsiteX2" fmla="*/ 784018 w 1404132"/>
                      <a:gd name="connsiteY2" fmla="*/ 8654 h 1071945"/>
                      <a:gd name="connsiteX3" fmla="*/ 0 w 1404132"/>
                      <a:gd name="connsiteY3" fmla="*/ 683653 h 1071945"/>
                      <a:gd name="connsiteX4" fmla="*/ 439248 w 1404132"/>
                      <a:gd name="connsiteY4" fmla="*/ 1071167 h 1071945"/>
                      <a:gd name="connsiteX5" fmla="*/ 1278584 w 1404132"/>
                      <a:gd name="connsiteY5" fmla="*/ 573025 h 1071945"/>
                      <a:gd name="connsiteX0" fmla="*/ 1278584 w 1398601"/>
                      <a:gd name="connsiteY0" fmla="*/ 568519 h 1067439"/>
                      <a:gd name="connsiteX1" fmla="*/ 1392656 w 1398601"/>
                      <a:gd name="connsiteY1" fmla="*/ 57336 h 1067439"/>
                      <a:gd name="connsiteX2" fmla="*/ 784018 w 1398601"/>
                      <a:gd name="connsiteY2" fmla="*/ 4148 h 1067439"/>
                      <a:gd name="connsiteX3" fmla="*/ 0 w 1398601"/>
                      <a:gd name="connsiteY3" fmla="*/ 679147 h 1067439"/>
                      <a:gd name="connsiteX4" fmla="*/ 439248 w 1398601"/>
                      <a:gd name="connsiteY4" fmla="*/ 1066661 h 1067439"/>
                      <a:gd name="connsiteX5" fmla="*/ 1278584 w 1398601"/>
                      <a:gd name="connsiteY5" fmla="*/ 568519 h 1067439"/>
                      <a:gd name="connsiteX0" fmla="*/ 1278584 w 1398457"/>
                      <a:gd name="connsiteY0" fmla="*/ 568519 h 1067439"/>
                      <a:gd name="connsiteX1" fmla="*/ 1392656 w 1398457"/>
                      <a:gd name="connsiteY1" fmla="*/ 57336 h 1067439"/>
                      <a:gd name="connsiteX2" fmla="*/ 784018 w 1398457"/>
                      <a:gd name="connsiteY2" fmla="*/ 4148 h 1067439"/>
                      <a:gd name="connsiteX3" fmla="*/ 0 w 1398457"/>
                      <a:gd name="connsiteY3" fmla="*/ 679147 h 1067439"/>
                      <a:gd name="connsiteX4" fmla="*/ 439248 w 1398457"/>
                      <a:gd name="connsiteY4" fmla="*/ 1066661 h 1067439"/>
                      <a:gd name="connsiteX5" fmla="*/ 1278584 w 1398457"/>
                      <a:gd name="connsiteY5" fmla="*/ 568519 h 1067439"/>
                      <a:gd name="connsiteX0" fmla="*/ 1278584 w 1733226"/>
                      <a:gd name="connsiteY0" fmla="*/ 595346 h 1094266"/>
                      <a:gd name="connsiteX1" fmla="*/ 1731185 w 1733226"/>
                      <a:gd name="connsiteY1" fmla="*/ 2304 h 1094266"/>
                      <a:gd name="connsiteX2" fmla="*/ 784018 w 1733226"/>
                      <a:gd name="connsiteY2" fmla="*/ 30975 h 1094266"/>
                      <a:gd name="connsiteX3" fmla="*/ 0 w 1733226"/>
                      <a:gd name="connsiteY3" fmla="*/ 705974 h 1094266"/>
                      <a:gd name="connsiteX4" fmla="*/ 439248 w 1733226"/>
                      <a:gd name="connsiteY4" fmla="*/ 1093488 h 1094266"/>
                      <a:gd name="connsiteX5" fmla="*/ 1278584 w 1733226"/>
                      <a:gd name="connsiteY5" fmla="*/ 595346 h 1094266"/>
                      <a:gd name="connsiteX0" fmla="*/ 1261270 w 1715912"/>
                      <a:gd name="connsiteY0" fmla="*/ 595346 h 1094266"/>
                      <a:gd name="connsiteX1" fmla="*/ 1713871 w 1715912"/>
                      <a:gd name="connsiteY1" fmla="*/ 2304 h 1094266"/>
                      <a:gd name="connsiteX2" fmla="*/ 766704 w 1715912"/>
                      <a:gd name="connsiteY2" fmla="*/ 30975 h 1094266"/>
                      <a:gd name="connsiteX3" fmla="*/ 0 w 1715912"/>
                      <a:gd name="connsiteY3" fmla="*/ 466986 h 1094266"/>
                      <a:gd name="connsiteX4" fmla="*/ 421934 w 1715912"/>
                      <a:gd name="connsiteY4" fmla="*/ 1093488 h 1094266"/>
                      <a:gd name="connsiteX5" fmla="*/ 1261270 w 1715912"/>
                      <a:gd name="connsiteY5" fmla="*/ 595346 h 1094266"/>
                      <a:gd name="connsiteX0" fmla="*/ 1261270 w 1715912"/>
                      <a:gd name="connsiteY0" fmla="*/ 779808 h 792760"/>
                      <a:gd name="connsiteX1" fmla="*/ 1713871 w 1715912"/>
                      <a:gd name="connsiteY1" fmla="*/ 186766 h 792760"/>
                      <a:gd name="connsiteX2" fmla="*/ 766704 w 1715912"/>
                      <a:gd name="connsiteY2" fmla="*/ 215437 h 792760"/>
                      <a:gd name="connsiteX3" fmla="*/ 0 w 1715912"/>
                      <a:gd name="connsiteY3" fmla="*/ 651448 h 792760"/>
                      <a:gd name="connsiteX4" fmla="*/ 365238 w 1715912"/>
                      <a:gd name="connsiteY4" fmla="*/ 3070 h 792760"/>
                      <a:gd name="connsiteX5" fmla="*/ 1261270 w 1715912"/>
                      <a:gd name="connsiteY5" fmla="*/ 779808 h 792760"/>
                      <a:gd name="connsiteX0" fmla="*/ 1261270 w 1715912"/>
                      <a:gd name="connsiteY0" fmla="*/ 595347 h 657853"/>
                      <a:gd name="connsiteX1" fmla="*/ 1713871 w 1715912"/>
                      <a:gd name="connsiteY1" fmla="*/ 2305 h 657853"/>
                      <a:gd name="connsiteX2" fmla="*/ 766704 w 1715912"/>
                      <a:gd name="connsiteY2" fmla="*/ 30976 h 657853"/>
                      <a:gd name="connsiteX3" fmla="*/ 0 w 1715912"/>
                      <a:gd name="connsiteY3" fmla="*/ 466987 h 657853"/>
                      <a:gd name="connsiteX4" fmla="*/ 301937 w 1715912"/>
                      <a:gd name="connsiteY4" fmla="*/ 595543 h 657853"/>
                      <a:gd name="connsiteX5" fmla="*/ 1261270 w 1715912"/>
                      <a:gd name="connsiteY5" fmla="*/ 595347 h 657853"/>
                      <a:gd name="connsiteX0" fmla="*/ 1234952 w 1715814"/>
                      <a:gd name="connsiteY0" fmla="*/ 127569 h 596384"/>
                      <a:gd name="connsiteX1" fmla="*/ 1713871 w 1715814"/>
                      <a:gd name="connsiteY1" fmla="*/ 2305 h 596384"/>
                      <a:gd name="connsiteX2" fmla="*/ 766704 w 1715814"/>
                      <a:gd name="connsiteY2" fmla="*/ 30976 h 596384"/>
                      <a:gd name="connsiteX3" fmla="*/ 0 w 1715814"/>
                      <a:gd name="connsiteY3" fmla="*/ 466987 h 596384"/>
                      <a:gd name="connsiteX4" fmla="*/ 301937 w 1715814"/>
                      <a:gd name="connsiteY4" fmla="*/ 595543 h 596384"/>
                      <a:gd name="connsiteX5" fmla="*/ 1234952 w 1715814"/>
                      <a:gd name="connsiteY5" fmla="*/ 127569 h 596384"/>
                      <a:gd name="connsiteX0" fmla="*/ 1678425 w 1724015"/>
                      <a:gd name="connsiteY0" fmla="*/ 65588 h 596264"/>
                      <a:gd name="connsiteX1" fmla="*/ 1713871 w 1724015"/>
                      <a:gd name="connsiteY1" fmla="*/ 2305 h 596264"/>
                      <a:gd name="connsiteX2" fmla="*/ 766704 w 1724015"/>
                      <a:gd name="connsiteY2" fmla="*/ 30976 h 596264"/>
                      <a:gd name="connsiteX3" fmla="*/ 0 w 1724015"/>
                      <a:gd name="connsiteY3" fmla="*/ 466987 h 596264"/>
                      <a:gd name="connsiteX4" fmla="*/ 301937 w 1724015"/>
                      <a:gd name="connsiteY4" fmla="*/ 595543 h 596264"/>
                      <a:gd name="connsiteX5" fmla="*/ 1678425 w 1724015"/>
                      <a:gd name="connsiteY5" fmla="*/ 65588 h 596264"/>
                      <a:gd name="connsiteX0" fmla="*/ 1678425 w 1724015"/>
                      <a:gd name="connsiteY0" fmla="*/ 65588 h 597330"/>
                      <a:gd name="connsiteX1" fmla="*/ 1713871 w 1724015"/>
                      <a:gd name="connsiteY1" fmla="*/ 2305 h 597330"/>
                      <a:gd name="connsiteX2" fmla="*/ 766704 w 1724015"/>
                      <a:gd name="connsiteY2" fmla="*/ 30976 h 597330"/>
                      <a:gd name="connsiteX3" fmla="*/ 0 w 1724015"/>
                      <a:gd name="connsiteY3" fmla="*/ 466987 h 597330"/>
                      <a:gd name="connsiteX4" fmla="*/ 301937 w 1724015"/>
                      <a:gd name="connsiteY4" fmla="*/ 595543 h 597330"/>
                      <a:gd name="connsiteX5" fmla="*/ 1678425 w 1724015"/>
                      <a:gd name="connsiteY5" fmla="*/ 65588 h 597330"/>
                      <a:gd name="connsiteX0" fmla="*/ 1678425 w 1724015"/>
                      <a:gd name="connsiteY0" fmla="*/ 65588 h 597330"/>
                      <a:gd name="connsiteX1" fmla="*/ 1713871 w 1724015"/>
                      <a:gd name="connsiteY1" fmla="*/ 2305 h 597330"/>
                      <a:gd name="connsiteX2" fmla="*/ 766704 w 1724015"/>
                      <a:gd name="connsiteY2" fmla="*/ 30976 h 597330"/>
                      <a:gd name="connsiteX3" fmla="*/ 0 w 1724015"/>
                      <a:gd name="connsiteY3" fmla="*/ 466987 h 597330"/>
                      <a:gd name="connsiteX4" fmla="*/ 301937 w 1724015"/>
                      <a:gd name="connsiteY4" fmla="*/ 595543 h 597330"/>
                      <a:gd name="connsiteX5" fmla="*/ 1678425 w 1724015"/>
                      <a:gd name="connsiteY5" fmla="*/ 65588 h 597330"/>
                      <a:gd name="connsiteX0" fmla="*/ 1678425 w 1724015"/>
                      <a:gd name="connsiteY0" fmla="*/ 65588 h 597330"/>
                      <a:gd name="connsiteX1" fmla="*/ 1713871 w 1724015"/>
                      <a:gd name="connsiteY1" fmla="*/ 2305 h 597330"/>
                      <a:gd name="connsiteX2" fmla="*/ 766704 w 1724015"/>
                      <a:gd name="connsiteY2" fmla="*/ 30976 h 597330"/>
                      <a:gd name="connsiteX3" fmla="*/ 0 w 1724015"/>
                      <a:gd name="connsiteY3" fmla="*/ 466987 h 597330"/>
                      <a:gd name="connsiteX4" fmla="*/ 301937 w 1724015"/>
                      <a:gd name="connsiteY4" fmla="*/ 595543 h 597330"/>
                      <a:gd name="connsiteX5" fmla="*/ 1678425 w 1724015"/>
                      <a:gd name="connsiteY5" fmla="*/ 65588 h 597330"/>
                      <a:gd name="connsiteX0" fmla="*/ 1678425 w 1724015"/>
                      <a:gd name="connsiteY0" fmla="*/ 70353 h 602095"/>
                      <a:gd name="connsiteX1" fmla="*/ 1713871 w 1724015"/>
                      <a:gd name="connsiteY1" fmla="*/ 7070 h 602095"/>
                      <a:gd name="connsiteX2" fmla="*/ 766704 w 1724015"/>
                      <a:gd name="connsiteY2" fmla="*/ 35741 h 602095"/>
                      <a:gd name="connsiteX3" fmla="*/ 0 w 1724015"/>
                      <a:gd name="connsiteY3" fmla="*/ 471752 h 602095"/>
                      <a:gd name="connsiteX4" fmla="*/ 301937 w 1724015"/>
                      <a:gd name="connsiteY4" fmla="*/ 600308 h 602095"/>
                      <a:gd name="connsiteX5" fmla="*/ 1678425 w 1724015"/>
                      <a:gd name="connsiteY5" fmla="*/ 70353 h 602095"/>
                      <a:gd name="connsiteX0" fmla="*/ 1679127 w 1724717"/>
                      <a:gd name="connsiteY0" fmla="*/ 70353 h 602095"/>
                      <a:gd name="connsiteX1" fmla="*/ 1714573 w 1724717"/>
                      <a:gd name="connsiteY1" fmla="*/ 7070 h 602095"/>
                      <a:gd name="connsiteX2" fmla="*/ 767406 w 1724717"/>
                      <a:gd name="connsiteY2" fmla="*/ 35741 h 602095"/>
                      <a:gd name="connsiteX3" fmla="*/ 702 w 1724717"/>
                      <a:gd name="connsiteY3" fmla="*/ 471752 h 602095"/>
                      <a:gd name="connsiteX4" fmla="*/ 302639 w 1724717"/>
                      <a:gd name="connsiteY4" fmla="*/ 600308 h 602095"/>
                      <a:gd name="connsiteX5" fmla="*/ 1679127 w 1724717"/>
                      <a:gd name="connsiteY5" fmla="*/ 70353 h 602095"/>
                      <a:gd name="connsiteX0" fmla="*/ 1679127 w 1724717"/>
                      <a:gd name="connsiteY0" fmla="*/ 66212 h 597954"/>
                      <a:gd name="connsiteX1" fmla="*/ 1714573 w 1724717"/>
                      <a:gd name="connsiteY1" fmla="*/ 2929 h 597954"/>
                      <a:gd name="connsiteX2" fmla="*/ 767406 w 1724717"/>
                      <a:gd name="connsiteY2" fmla="*/ 31600 h 597954"/>
                      <a:gd name="connsiteX3" fmla="*/ 702 w 1724717"/>
                      <a:gd name="connsiteY3" fmla="*/ 467611 h 597954"/>
                      <a:gd name="connsiteX4" fmla="*/ 302639 w 1724717"/>
                      <a:gd name="connsiteY4" fmla="*/ 596167 h 597954"/>
                      <a:gd name="connsiteX5" fmla="*/ 1679127 w 1724717"/>
                      <a:gd name="connsiteY5" fmla="*/ 66212 h 597954"/>
                      <a:gd name="connsiteX0" fmla="*/ 1679127 w 1714573"/>
                      <a:gd name="connsiteY0" fmla="*/ 66212 h 597954"/>
                      <a:gd name="connsiteX1" fmla="*/ 1714573 w 1714573"/>
                      <a:gd name="connsiteY1" fmla="*/ 2929 h 597954"/>
                      <a:gd name="connsiteX2" fmla="*/ 767406 w 1714573"/>
                      <a:gd name="connsiteY2" fmla="*/ 31600 h 597954"/>
                      <a:gd name="connsiteX3" fmla="*/ 702 w 1714573"/>
                      <a:gd name="connsiteY3" fmla="*/ 467611 h 597954"/>
                      <a:gd name="connsiteX4" fmla="*/ 302639 w 1714573"/>
                      <a:gd name="connsiteY4" fmla="*/ 596167 h 597954"/>
                      <a:gd name="connsiteX5" fmla="*/ 1679127 w 1714573"/>
                      <a:gd name="connsiteY5" fmla="*/ 66212 h 597954"/>
                      <a:gd name="connsiteX0" fmla="*/ 1679127 w 1714573"/>
                      <a:gd name="connsiteY0" fmla="*/ 66212 h 597954"/>
                      <a:gd name="connsiteX1" fmla="*/ 1714573 w 1714573"/>
                      <a:gd name="connsiteY1" fmla="*/ 2929 h 597954"/>
                      <a:gd name="connsiteX2" fmla="*/ 767406 w 1714573"/>
                      <a:gd name="connsiteY2" fmla="*/ 31600 h 597954"/>
                      <a:gd name="connsiteX3" fmla="*/ 702 w 1714573"/>
                      <a:gd name="connsiteY3" fmla="*/ 467611 h 597954"/>
                      <a:gd name="connsiteX4" fmla="*/ 302639 w 1714573"/>
                      <a:gd name="connsiteY4" fmla="*/ 596167 h 597954"/>
                      <a:gd name="connsiteX5" fmla="*/ 1679127 w 1714573"/>
                      <a:gd name="connsiteY5" fmla="*/ 66212 h 597954"/>
                      <a:gd name="connsiteX0" fmla="*/ 1679127 w 1716154"/>
                      <a:gd name="connsiteY0" fmla="*/ 66212 h 597954"/>
                      <a:gd name="connsiteX1" fmla="*/ 1714573 w 1716154"/>
                      <a:gd name="connsiteY1" fmla="*/ 2929 h 597954"/>
                      <a:gd name="connsiteX2" fmla="*/ 767406 w 1716154"/>
                      <a:gd name="connsiteY2" fmla="*/ 31600 h 597954"/>
                      <a:gd name="connsiteX3" fmla="*/ 702 w 1716154"/>
                      <a:gd name="connsiteY3" fmla="*/ 467611 h 597954"/>
                      <a:gd name="connsiteX4" fmla="*/ 302639 w 1716154"/>
                      <a:gd name="connsiteY4" fmla="*/ 596167 h 597954"/>
                      <a:gd name="connsiteX5" fmla="*/ 1679127 w 1716154"/>
                      <a:gd name="connsiteY5" fmla="*/ 66212 h 597954"/>
                      <a:gd name="connsiteX0" fmla="*/ 1679127 w 1716154"/>
                      <a:gd name="connsiteY0" fmla="*/ 66212 h 614860"/>
                      <a:gd name="connsiteX1" fmla="*/ 1714573 w 1716154"/>
                      <a:gd name="connsiteY1" fmla="*/ 2929 h 614860"/>
                      <a:gd name="connsiteX2" fmla="*/ 767406 w 1716154"/>
                      <a:gd name="connsiteY2" fmla="*/ 31600 h 614860"/>
                      <a:gd name="connsiteX3" fmla="*/ 702 w 1716154"/>
                      <a:gd name="connsiteY3" fmla="*/ 467611 h 614860"/>
                      <a:gd name="connsiteX4" fmla="*/ 307479 w 1716154"/>
                      <a:gd name="connsiteY4" fmla="*/ 613225 h 614860"/>
                      <a:gd name="connsiteX5" fmla="*/ 1679127 w 1716154"/>
                      <a:gd name="connsiteY5" fmla="*/ 66212 h 614860"/>
                      <a:gd name="connsiteX0" fmla="*/ 1672541 w 1715960"/>
                      <a:gd name="connsiteY0" fmla="*/ 52283 h 614753"/>
                      <a:gd name="connsiteX1" fmla="*/ 1714573 w 1715960"/>
                      <a:gd name="connsiteY1" fmla="*/ 2929 h 614753"/>
                      <a:gd name="connsiteX2" fmla="*/ 767406 w 1715960"/>
                      <a:gd name="connsiteY2" fmla="*/ 31600 h 614753"/>
                      <a:gd name="connsiteX3" fmla="*/ 702 w 1715960"/>
                      <a:gd name="connsiteY3" fmla="*/ 467611 h 614753"/>
                      <a:gd name="connsiteX4" fmla="*/ 307479 w 1715960"/>
                      <a:gd name="connsiteY4" fmla="*/ 613225 h 614753"/>
                      <a:gd name="connsiteX5" fmla="*/ 1672541 w 1715960"/>
                      <a:gd name="connsiteY5" fmla="*/ 52283 h 614753"/>
                      <a:gd name="connsiteX0" fmla="*/ 1672541 w 1715960"/>
                      <a:gd name="connsiteY0" fmla="*/ 52283 h 620634"/>
                      <a:gd name="connsiteX1" fmla="*/ 1714573 w 1715960"/>
                      <a:gd name="connsiteY1" fmla="*/ 2929 h 620634"/>
                      <a:gd name="connsiteX2" fmla="*/ 767406 w 1715960"/>
                      <a:gd name="connsiteY2" fmla="*/ 31600 h 620634"/>
                      <a:gd name="connsiteX3" fmla="*/ 702 w 1715960"/>
                      <a:gd name="connsiteY3" fmla="*/ 467611 h 620634"/>
                      <a:gd name="connsiteX4" fmla="*/ 307479 w 1715960"/>
                      <a:gd name="connsiteY4" fmla="*/ 613225 h 620634"/>
                      <a:gd name="connsiteX5" fmla="*/ 1672541 w 1715960"/>
                      <a:gd name="connsiteY5" fmla="*/ 52283 h 620634"/>
                      <a:gd name="connsiteX0" fmla="*/ 1682220 w 1716266"/>
                      <a:gd name="connsiteY0" fmla="*/ 86398 h 621656"/>
                      <a:gd name="connsiteX1" fmla="*/ 1714573 w 1716266"/>
                      <a:gd name="connsiteY1" fmla="*/ 2929 h 621656"/>
                      <a:gd name="connsiteX2" fmla="*/ 767406 w 1716266"/>
                      <a:gd name="connsiteY2" fmla="*/ 31600 h 621656"/>
                      <a:gd name="connsiteX3" fmla="*/ 702 w 1716266"/>
                      <a:gd name="connsiteY3" fmla="*/ 467611 h 621656"/>
                      <a:gd name="connsiteX4" fmla="*/ 307479 w 1716266"/>
                      <a:gd name="connsiteY4" fmla="*/ 613225 h 621656"/>
                      <a:gd name="connsiteX5" fmla="*/ 1682220 w 1716266"/>
                      <a:gd name="connsiteY5" fmla="*/ 86398 h 621656"/>
                      <a:gd name="connsiteX0" fmla="*/ 1682220 w 1716266"/>
                      <a:gd name="connsiteY0" fmla="*/ 86398 h 617572"/>
                      <a:gd name="connsiteX1" fmla="*/ 1714573 w 1716266"/>
                      <a:gd name="connsiteY1" fmla="*/ 2929 h 617572"/>
                      <a:gd name="connsiteX2" fmla="*/ 767406 w 1716266"/>
                      <a:gd name="connsiteY2" fmla="*/ 31600 h 617572"/>
                      <a:gd name="connsiteX3" fmla="*/ 702 w 1716266"/>
                      <a:gd name="connsiteY3" fmla="*/ 467611 h 617572"/>
                      <a:gd name="connsiteX4" fmla="*/ 307479 w 1716266"/>
                      <a:gd name="connsiteY4" fmla="*/ 613225 h 617572"/>
                      <a:gd name="connsiteX5" fmla="*/ 1682220 w 1716266"/>
                      <a:gd name="connsiteY5" fmla="*/ 86398 h 617572"/>
                      <a:gd name="connsiteX0" fmla="*/ 1682220 w 1716266"/>
                      <a:gd name="connsiteY0" fmla="*/ 86398 h 621231"/>
                      <a:gd name="connsiteX1" fmla="*/ 1714573 w 1716266"/>
                      <a:gd name="connsiteY1" fmla="*/ 2929 h 621231"/>
                      <a:gd name="connsiteX2" fmla="*/ 767406 w 1716266"/>
                      <a:gd name="connsiteY2" fmla="*/ 31600 h 621231"/>
                      <a:gd name="connsiteX3" fmla="*/ 702 w 1716266"/>
                      <a:gd name="connsiteY3" fmla="*/ 467611 h 621231"/>
                      <a:gd name="connsiteX4" fmla="*/ 307479 w 1716266"/>
                      <a:gd name="connsiteY4" fmla="*/ 613225 h 621231"/>
                      <a:gd name="connsiteX5" fmla="*/ 1682220 w 1716266"/>
                      <a:gd name="connsiteY5" fmla="*/ 86398 h 621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6266" h="621231">
                        <a:moveTo>
                          <a:pt x="1682220" y="86398"/>
                        </a:moveTo>
                        <a:cubicBezTo>
                          <a:pt x="1687767" y="82891"/>
                          <a:pt x="1724501" y="7627"/>
                          <a:pt x="1714573" y="2929"/>
                        </a:cubicBezTo>
                        <a:cubicBezTo>
                          <a:pt x="1693026" y="-7189"/>
                          <a:pt x="810015" y="10504"/>
                          <a:pt x="767406" y="31600"/>
                        </a:cubicBezTo>
                        <a:cubicBezTo>
                          <a:pt x="780098" y="30504"/>
                          <a:pt x="-27108" y="488026"/>
                          <a:pt x="702" y="467611"/>
                        </a:cubicBezTo>
                        <a:cubicBezTo>
                          <a:pt x="3049" y="462259"/>
                          <a:pt x="274997" y="596311"/>
                          <a:pt x="307479" y="613225"/>
                        </a:cubicBezTo>
                        <a:cubicBezTo>
                          <a:pt x="424389" y="664286"/>
                          <a:pt x="1292132" y="469056"/>
                          <a:pt x="1682220" y="8639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75000"/>
                      <a:lumOff val="25000"/>
                    </a:schemeClr>
                  </a:solidFill>
                  <a:ln w="10795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379" name="手繪多邊形 378"/>
                  <p:cNvSpPr/>
                  <p:nvPr userDrawn="1"/>
                </p:nvSpPr>
                <p:spPr>
                  <a:xfrm rot="14340235" flipH="1">
                    <a:off x="5805440" y="5637068"/>
                    <a:ext cx="194340" cy="50357"/>
                  </a:xfrm>
                  <a:custGeom>
                    <a:avLst/>
                    <a:gdLst>
                      <a:gd name="connsiteX0" fmla="*/ 1330657 w 1330657"/>
                      <a:gd name="connsiteY0" fmla="*/ 300251 h 1364776"/>
                      <a:gd name="connsiteX1" fmla="*/ 1262418 w 1330657"/>
                      <a:gd name="connsiteY1" fmla="*/ 0 h 1364776"/>
                      <a:gd name="connsiteX2" fmla="*/ 573206 w 1330657"/>
                      <a:gd name="connsiteY2" fmla="*/ 191069 h 1364776"/>
                      <a:gd name="connsiteX3" fmla="*/ 0 w 1330657"/>
                      <a:gd name="connsiteY3" fmla="*/ 1084997 h 1364776"/>
                      <a:gd name="connsiteX4" fmla="*/ 382138 w 1330657"/>
                      <a:gd name="connsiteY4" fmla="*/ 1364776 h 1364776"/>
                      <a:gd name="connsiteX5" fmla="*/ 1330657 w 1330657"/>
                      <a:gd name="connsiteY5" fmla="*/ 300251 h 1364776"/>
                      <a:gd name="connsiteX0" fmla="*/ 1330657 w 1330657"/>
                      <a:gd name="connsiteY0" fmla="*/ 300251 h 1364776"/>
                      <a:gd name="connsiteX1" fmla="*/ 1262418 w 1330657"/>
                      <a:gd name="connsiteY1" fmla="*/ 0 h 1364776"/>
                      <a:gd name="connsiteX2" fmla="*/ 573206 w 1330657"/>
                      <a:gd name="connsiteY2" fmla="*/ 191069 h 1364776"/>
                      <a:gd name="connsiteX3" fmla="*/ 0 w 1330657"/>
                      <a:gd name="connsiteY3" fmla="*/ 1084997 h 1364776"/>
                      <a:gd name="connsiteX4" fmla="*/ 382138 w 1330657"/>
                      <a:gd name="connsiteY4" fmla="*/ 1364776 h 1364776"/>
                      <a:gd name="connsiteX5" fmla="*/ 1330657 w 1330657"/>
                      <a:gd name="connsiteY5" fmla="*/ 300251 h 1364776"/>
                      <a:gd name="connsiteX0" fmla="*/ 1330657 w 1330657"/>
                      <a:gd name="connsiteY0" fmla="*/ 300251 h 1364776"/>
                      <a:gd name="connsiteX1" fmla="*/ 1262418 w 1330657"/>
                      <a:gd name="connsiteY1" fmla="*/ 0 h 1364776"/>
                      <a:gd name="connsiteX2" fmla="*/ 573206 w 1330657"/>
                      <a:gd name="connsiteY2" fmla="*/ 191069 h 1364776"/>
                      <a:gd name="connsiteX3" fmla="*/ 0 w 1330657"/>
                      <a:gd name="connsiteY3" fmla="*/ 1084997 h 1364776"/>
                      <a:gd name="connsiteX4" fmla="*/ 382138 w 1330657"/>
                      <a:gd name="connsiteY4" fmla="*/ 1364776 h 1364776"/>
                      <a:gd name="connsiteX5" fmla="*/ 1330657 w 1330657"/>
                      <a:gd name="connsiteY5" fmla="*/ 300251 h 1364776"/>
                      <a:gd name="connsiteX0" fmla="*/ 1330657 w 1330657"/>
                      <a:gd name="connsiteY0" fmla="*/ 300251 h 1364776"/>
                      <a:gd name="connsiteX1" fmla="*/ 1262418 w 1330657"/>
                      <a:gd name="connsiteY1" fmla="*/ 0 h 1364776"/>
                      <a:gd name="connsiteX2" fmla="*/ 525439 w 1330657"/>
                      <a:gd name="connsiteY2" fmla="*/ 191069 h 1364776"/>
                      <a:gd name="connsiteX3" fmla="*/ 0 w 1330657"/>
                      <a:gd name="connsiteY3" fmla="*/ 1084997 h 1364776"/>
                      <a:gd name="connsiteX4" fmla="*/ 382138 w 1330657"/>
                      <a:gd name="connsiteY4" fmla="*/ 1364776 h 1364776"/>
                      <a:gd name="connsiteX5" fmla="*/ 1330657 w 1330657"/>
                      <a:gd name="connsiteY5" fmla="*/ 300251 h 1364776"/>
                      <a:gd name="connsiteX0" fmla="*/ 1398896 w 1398896"/>
                      <a:gd name="connsiteY0" fmla="*/ 300251 h 1364776"/>
                      <a:gd name="connsiteX1" fmla="*/ 1330657 w 1398896"/>
                      <a:gd name="connsiteY1" fmla="*/ 0 h 1364776"/>
                      <a:gd name="connsiteX2" fmla="*/ 593678 w 1398896"/>
                      <a:gd name="connsiteY2" fmla="*/ 191069 h 1364776"/>
                      <a:gd name="connsiteX3" fmla="*/ 0 w 1398896"/>
                      <a:gd name="connsiteY3" fmla="*/ 989462 h 1364776"/>
                      <a:gd name="connsiteX4" fmla="*/ 450377 w 1398896"/>
                      <a:gd name="connsiteY4" fmla="*/ 1364776 h 1364776"/>
                      <a:gd name="connsiteX5" fmla="*/ 1398896 w 1398896"/>
                      <a:gd name="connsiteY5" fmla="*/ 300251 h 1364776"/>
                      <a:gd name="connsiteX0" fmla="*/ 1398896 w 1453486"/>
                      <a:gd name="connsiteY0" fmla="*/ 259308 h 1323833"/>
                      <a:gd name="connsiteX1" fmla="*/ 1453486 w 1453486"/>
                      <a:gd name="connsiteY1" fmla="*/ 0 h 1323833"/>
                      <a:gd name="connsiteX2" fmla="*/ 593678 w 1453486"/>
                      <a:gd name="connsiteY2" fmla="*/ 150126 h 1323833"/>
                      <a:gd name="connsiteX3" fmla="*/ 0 w 1453486"/>
                      <a:gd name="connsiteY3" fmla="*/ 948519 h 1323833"/>
                      <a:gd name="connsiteX4" fmla="*/ 450377 w 1453486"/>
                      <a:gd name="connsiteY4" fmla="*/ 1323833 h 1323833"/>
                      <a:gd name="connsiteX5" fmla="*/ 1398896 w 1453486"/>
                      <a:gd name="connsiteY5" fmla="*/ 259308 h 1323833"/>
                      <a:gd name="connsiteX0" fmla="*/ 1508078 w 1508078"/>
                      <a:gd name="connsiteY0" fmla="*/ 846162 h 1323833"/>
                      <a:gd name="connsiteX1" fmla="*/ 1453486 w 1508078"/>
                      <a:gd name="connsiteY1" fmla="*/ 0 h 1323833"/>
                      <a:gd name="connsiteX2" fmla="*/ 593678 w 1508078"/>
                      <a:gd name="connsiteY2" fmla="*/ 150126 h 1323833"/>
                      <a:gd name="connsiteX3" fmla="*/ 0 w 1508078"/>
                      <a:gd name="connsiteY3" fmla="*/ 948519 h 1323833"/>
                      <a:gd name="connsiteX4" fmla="*/ 450377 w 1508078"/>
                      <a:gd name="connsiteY4" fmla="*/ 1323833 h 1323833"/>
                      <a:gd name="connsiteX5" fmla="*/ 1508078 w 1508078"/>
                      <a:gd name="connsiteY5" fmla="*/ 846162 h 1323833"/>
                      <a:gd name="connsiteX0" fmla="*/ 1508078 w 1508078"/>
                      <a:gd name="connsiteY0" fmla="*/ 846162 h 1371600"/>
                      <a:gd name="connsiteX1" fmla="*/ 1453486 w 1508078"/>
                      <a:gd name="connsiteY1" fmla="*/ 0 h 1371600"/>
                      <a:gd name="connsiteX2" fmla="*/ 593678 w 1508078"/>
                      <a:gd name="connsiteY2" fmla="*/ 150126 h 1371600"/>
                      <a:gd name="connsiteX3" fmla="*/ 0 w 1508078"/>
                      <a:gd name="connsiteY3" fmla="*/ 948519 h 1371600"/>
                      <a:gd name="connsiteX4" fmla="*/ 689213 w 1508078"/>
                      <a:gd name="connsiteY4" fmla="*/ 1371600 h 1371600"/>
                      <a:gd name="connsiteX5" fmla="*/ 1508078 w 1508078"/>
                      <a:gd name="connsiteY5" fmla="*/ 846162 h 1371600"/>
                      <a:gd name="connsiteX0" fmla="*/ 1508078 w 1508078"/>
                      <a:gd name="connsiteY0" fmla="*/ 846162 h 1371600"/>
                      <a:gd name="connsiteX1" fmla="*/ 1453486 w 1508078"/>
                      <a:gd name="connsiteY1" fmla="*/ 0 h 1371600"/>
                      <a:gd name="connsiteX2" fmla="*/ 593678 w 1508078"/>
                      <a:gd name="connsiteY2" fmla="*/ 150126 h 1371600"/>
                      <a:gd name="connsiteX3" fmla="*/ 0 w 1508078"/>
                      <a:gd name="connsiteY3" fmla="*/ 948519 h 1371600"/>
                      <a:gd name="connsiteX4" fmla="*/ 689213 w 1508078"/>
                      <a:gd name="connsiteY4" fmla="*/ 1371600 h 1371600"/>
                      <a:gd name="connsiteX5" fmla="*/ 1508078 w 1508078"/>
                      <a:gd name="connsiteY5" fmla="*/ 846162 h 1371600"/>
                      <a:gd name="connsiteX0" fmla="*/ 1528549 w 1528549"/>
                      <a:gd name="connsiteY0" fmla="*/ 873458 h 1371600"/>
                      <a:gd name="connsiteX1" fmla="*/ 1453486 w 1528549"/>
                      <a:gd name="connsiteY1" fmla="*/ 0 h 1371600"/>
                      <a:gd name="connsiteX2" fmla="*/ 593678 w 1528549"/>
                      <a:gd name="connsiteY2" fmla="*/ 150126 h 1371600"/>
                      <a:gd name="connsiteX3" fmla="*/ 0 w 1528549"/>
                      <a:gd name="connsiteY3" fmla="*/ 948519 h 1371600"/>
                      <a:gd name="connsiteX4" fmla="*/ 689213 w 1528549"/>
                      <a:gd name="connsiteY4" fmla="*/ 1371600 h 1371600"/>
                      <a:gd name="connsiteX5" fmla="*/ 1528549 w 1528549"/>
                      <a:gd name="connsiteY5" fmla="*/ 873458 h 1371600"/>
                      <a:gd name="connsiteX0" fmla="*/ 1528549 w 1529386"/>
                      <a:gd name="connsiteY0" fmla="*/ 873458 h 1371600"/>
                      <a:gd name="connsiteX1" fmla="*/ 1453486 w 1529386"/>
                      <a:gd name="connsiteY1" fmla="*/ 0 h 1371600"/>
                      <a:gd name="connsiteX2" fmla="*/ 593678 w 1529386"/>
                      <a:gd name="connsiteY2" fmla="*/ 150126 h 1371600"/>
                      <a:gd name="connsiteX3" fmla="*/ 0 w 1529386"/>
                      <a:gd name="connsiteY3" fmla="*/ 948519 h 1371600"/>
                      <a:gd name="connsiteX4" fmla="*/ 689213 w 1529386"/>
                      <a:gd name="connsiteY4" fmla="*/ 1371600 h 1371600"/>
                      <a:gd name="connsiteX5" fmla="*/ 1528549 w 1529386"/>
                      <a:gd name="connsiteY5" fmla="*/ 873458 h 1371600"/>
                      <a:gd name="connsiteX0" fmla="*/ 1528549 w 1529137"/>
                      <a:gd name="connsiteY0" fmla="*/ 873458 h 1380244"/>
                      <a:gd name="connsiteX1" fmla="*/ 1453486 w 1529137"/>
                      <a:gd name="connsiteY1" fmla="*/ 0 h 1380244"/>
                      <a:gd name="connsiteX2" fmla="*/ 593678 w 1529137"/>
                      <a:gd name="connsiteY2" fmla="*/ 150126 h 1380244"/>
                      <a:gd name="connsiteX3" fmla="*/ 0 w 1529137"/>
                      <a:gd name="connsiteY3" fmla="*/ 948519 h 1380244"/>
                      <a:gd name="connsiteX4" fmla="*/ 689213 w 1529137"/>
                      <a:gd name="connsiteY4" fmla="*/ 1371600 h 1380244"/>
                      <a:gd name="connsiteX5" fmla="*/ 1528549 w 1529137"/>
                      <a:gd name="connsiteY5" fmla="*/ 873458 h 1380244"/>
                      <a:gd name="connsiteX0" fmla="*/ 1528549 w 1528549"/>
                      <a:gd name="connsiteY0" fmla="*/ 873458 h 1380344"/>
                      <a:gd name="connsiteX1" fmla="*/ 1453486 w 1528549"/>
                      <a:gd name="connsiteY1" fmla="*/ 0 h 1380344"/>
                      <a:gd name="connsiteX2" fmla="*/ 593678 w 1528549"/>
                      <a:gd name="connsiteY2" fmla="*/ 150126 h 1380344"/>
                      <a:gd name="connsiteX3" fmla="*/ 0 w 1528549"/>
                      <a:gd name="connsiteY3" fmla="*/ 948519 h 1380344"/>
                      <a:gd name="connsiteX4" fmla="*/ 689213 w 1528549"/>
                      <a:gd name="connsiteY4" fmla="*/ 1371600 h 1380344"/>
                      <a:gd name="connsiteX5" fmla="*/ 1528549 w 1528549"/>
                      <a:gd name="connsiteY5" fmla="*/ 873458 h 1380344"/>
                      <a:gd name="connsiteX0" fmla="*/ 1528549 w 1528549"/>
                      <a:gd name="connsiteY0" fmla="*/ 873458 h 1381477"/>
                      <a:gd name="connsiteX1" fmla="*/ 1453486 w 1528549"/>
                      <a:gd name="connsiteY1" fmla="*/ 0 h 1381477"/>
                      <a:gd name="connsiteX2" fmla="*/ 593678 w 1528549"/>
                      <a:gd name="connsiteY2" fmla="*/ 150126 h 1381477"/>
                      <a:gd name="connsiteX3" fmla="*/ 0 w 1528549"/>
                      <a:gd name="connsiteY3" fmla="*/ 948519 h 1381477"/>
                      <a:gd name="connsiteX4" fmla="*/ 689213 w 1528549"/>
                      <a:gd name="connsiteY4" fmla="*/ 1371600 h 1381477"/>
                      <a:gd name="connsiteX5" fmla="*/ 1528549 w 1528549"/>
                      <a:gd name="connsiteY5" fmla="*/ 873458 h 1381477"/>
                      <a:gd name="connsiteX0" fmla="*/ 1528549 w 1528549"/>
                      <a:gd name="connsiteY0" fmla="*/ 873458 h 1372378"/>
                      <a:gd name="connsiteX1" fmla="*/ 1453486 w 1528549"/>
                      <a:gd name="connsiteY1" fmla="*/ 0 h 1372378"/>
                      <a:gd name="connsiteX2" fmla="*/ 593678 w 1528549"/>
                      <a:gd name="connsiteY2" fmla="*/ 150126 h 1372378"/>
                      <a:gd name="connsiteX3" fmla="*/ 0 w 1528549"/>
                      <a:gd name="connsiteY3" fmla="*/ 948519 h 1372378"/>
                      <a:gd name="connsiteX4" fmla="*/ 689213 w 1528549"/>
                      <a:gd name="connsiteY4" fmla="*/ 1371600 h 1372378"/>
                      <a:gd name="connsiteX5" fmla="*/ 1528549 w 1528549"/>
                      <a:gd name="connsiteY5" fmla="*/ 873458 h 1372378"/>
                      <a:gd name="connsiteX0" fmla="*/ 1528549 w 1528549"/>
                      <a:gd name="connsiteY0" fmla="*/ 832515 h 1331435"/>
                      <a:gd name="connsiteX1" fmla="*/ 1521725 w 1528549"/>
                      <a:gd name="connsiteY1" fmla="*/ 0 h 1331435"/>
                      <a:gd name="connsiteX2" fmla="*/ 593678 w 1528549"/>
                      <a:gd name="connsiteY2" fmla="*/ 109183 h 1331435"/>
                      <a:gd name="connsiteX3" fmla="*/ 0 w 1528549"/>
                      <a:gd name="connsiteY3" fmla="*/ 907576 h 1331435"/>
                      <a:gd name="connsiteX4" fmla="*/ 689213 w 1528549"/>
                      <a:gd name="connsiteY4" fmla="*/ 1330657 h 1331435"/>
                      <a:gd name="connsiteX5" fmla="*/ 1528549 w 1528549"/>
                      <a:gd name="connsiteY5" fmla="*/ 832515 h 1331435"/>
                      <a:gd name="connsiteX0" fmla="*/ 1528549 w 1528549"/>
                      <a:gd name="connsiteY0" fmla="*/ 887106 h 1386026"/>
                      <a:gd name="connsiteX1" fmla="*/ 1501254 w 1528549"/>
                      <a:gd name="connsiteY1" fmla="*/ 0 h 1386026"/>
                      <a:gd name="connsiteX2" fmla="*/ 593678 w 1528549"/>
                      <a:gd name="connsiteY2" fmla="*/ 163774 h 1386026"/>
                      <a:gd name="connsiteX3" fmla="*/ 0 w 1528549"/>
                      <a:gd name="connsiteY3" fmla="*/ 962167 h 1386026"/>
                      <a:gd name="connsiteX4" fmla="*/ 689213 w 1528549"/>
                      <a:gd name="connsiteY4" fmla="*/ 1385248 h 1386026"/>
                      <a:gd name="connsiteX5" fmla="*/ 1528549 w 1528549"/>
                      <a:gd name="connsiteY5" fmla="*/ 887106 h 1386026"/>
                      <a:gd name="connsiteX0" fmla="*/ 1528549 w 1532824"/>
                      <a:gd name="connsiteY0" fmla="*/ 887106 h 1386026"/>
                      <a:gd name="connsiteX1" fmla="*/ 1501254 w 1532824"/>
                      <a:gd name="connsiteY1" fmla="*/ 0 h 1386026"/>
                      <a:gd name="connsiteX2" fmla="*/ 593678 w 1532824"/>
                      <a:gd name="connsiteY2" fmla="*/ 163774 h 1386026"/>
                      <a:gd name="connsiteX3" fmla="*/ 0 w 1532824"/>
                      <a:gd name="connsiteY3" fmla="*/ 962167 h 1386026"/>
                      <a:gd name="connsiteX4" fmla="*/ 689213 w 1532824"/>
                      <a:gd name="connsiteY4" fmla="*/ 1385248 h 1386026"/>
                      <a:gd name="connsiteX5" fmla="*/ 1528549 w 1532824"/>
                      <a:gd name="connsiteY5" fmla="*/ 887106 h 1386026"/>
                      <a:gd name="connsiteX0" fmla="*/ 1528549 w 1686937"/>
                      <a:gd name="connsiteY0" fmla="*/ 723332 h 1222252"/>
                      <a:gd name="connsiteX1" fmla="*/ 1678991 w 1686937"/>
                      <a:gd name="connsiteY1" fmla="*/ 184351 h 1222252"/>
                      <a:gd name="connsiteX2" fmla="*/ 593678 w 1686937"/>
                      <a:gd name="connsiteY2" fmla="*/ 0 h 1222252"/>
                      <a:gd name="connsiteX3" fmla="*/ 0 w 1686937"/>
                      <a:gd name="connsiteY3" fmla="*/ 798393 h 1222252"/>
                      <a:gd name="connsiteX4" fmla="*/ 689213 w 1686937"/>
                      <a:gd name="connsiteY4" fmla="*/ 1221474 h 1222252"/>
                      <a:gd name="connsiteX5" fmla="*/ 1528549 w 1686937"/>
                      <a:gd name="connsiteY5" fmla="*/ 723332 h 1222252"/>
                      <a:gd name="connsiteX0" fmla="*/ 990380 w 1148768"/>
                      <a:gd name="connsiteY0" fmla="*/ 723332 h 1222252"/>
                      <a:gd name="connsiteX1" fmla="*/ 1140822 w 1148768"/>
                      <a:gd name="connsiteY1" fmla="*/ 184351 h 1222252"/>
                      <a:gd name="connsiteX2" fmla="*/ 55509 w 1148768"/>
                      <a:gd name="connsiteY2" fmla="*/ 0 h 1222252"/>
                      <a:gd name="connsiteX3" fmla="*/ 0 w 1148768"/>
                      <a:gd name="connsiteY3" fmla="*/ 778844 h 1222252"/>
                      <a:gd name="connsiteX4" fmla="*/ 151044 w 1148768"/>
                      <a:gd name="connsiteY4" fmla="*/ 1221474 h 1222252"/>
                      <a:gd name="connsiteX5" fmla="*/ 990380 w 1148768"/>
                      <a:gd name="connsiteY5" fmla="*/ 723332 h 1222252"/>
                      <a:gd name="connsiteX0" fmla="*/ 1281441 w 1439829"/>
                      <a:gd name="connsiteY0" fmla="*/ 723332 h 1222252"/>
                      <a:gd name="connsiteX1" fmla="*/ 1431883 w 1439829"/>
                      <a:gd name="connsiteY1" fmla="*/ 184351 h 1222252"/>
                      <a:gd name="connsiteX2" fmla="*/ 346570 w 1439829"/>
                      <a:gd name="connsiteY2" fmla="*/ 0 h 1222252"/>
                      <a:gd name="connsiteX3" fmla="*/ 0 w 1439829"/>
                      <a:gd name="connsiteY3" fmla="*/ 855349 h 1222252"/>
                      <a:gd name="connsiteX4" fmla="*/ 442105 w 1439829"/>
                      <a:gd name="connsiteY4" fmla="*/ 1221474 h 1222252"/>
                      <a:gd name="connsiteX5" fmla="*/ 1281441 w 1439829"/>
                      <a:gd name="connsiteY5" fmla="*/ 723332 h 1222252"/>
                      <a:gd name="connsiteX0" fmla="*/ 1281441 w 1439829"/>
                      <a:gd name="connsiteY0" fmla="*/ 538981 h 1037901"/>
                      <a:gd name="connsiteX1" fmla="*/ 1431883 w 1439829"/>
                      <a:gd name="connsiteY1" fmla="*/ 0 h 1037901"/>
                      <a:gd name="connsiteX2" fmla="*/ 776836 w 1439829"/>
                      <a:gd name="connsiteY2" fmla="*/ 212746 h 1037901"/>
                      <a:gd name="connsiteX3" fmla="*/ 0 w 1439829"/>
                      <a:gd name="connsiteY3" fmla="*/ 670998 h 1037901"/>
                      <a:gd name="connsiteX4" fmla="*/ 442105 w 1439829"/>
                      <a:gd name="connsiteY4" fmla="*/ 1037123 h 1037901"/>
                      <a:gd name="connsiteX5" fmla="*/ 1281441 w 1439829"/>
                      <a:gd name="connsiteY5" fmla="*/ 538981 h 1037901"/>
                      <a:gd name="connsiteX0" fmla="*/ 1281441 w 1439829"/>
                      <a:gd name="connsiteY0" fmla="*/ 564371 h 1063291"/>
                      <a:gd name="connsiteX1" fmla="*/ 1431883 w 1439829"/>
                      <a:gd name="connsiteY1" fmla="*/ 25390 h 1063291"/>
                      <a:gd name="connsiteX2" fmla="*/ 786875 w 1439829"/>
                      <a:gd name="connsiteY2" fmla="*/ 0 h 1063291"/>
                      <a:gd name="connsiteX3" fmla="*/ 0 w 1439829"/>
                      <a:gd name="connsiteY3" fmla="*/ 696388 h 1063291"/>
                      <a:gd name="connsiteX4" fmla="*/ 442105 w 1439829"/>
                      <a:gd name="connsiteY4" fmla="*/ 1062513 h 1063291"/>
                      <a:gd name="connsiteX5" fmla="*/ 1281441 w 1439829"/>
                      <a:gd name="connsiteY5" fmla="*/ 564371 h 1063291"/>
                      <a:gd name="connsiteX0" fmla="*/ 1281441 w 1439829"/>
                      <a:gd name="connsiteY0" fmla="*/ 570661 h 1069581"/>
                      <a:gd name="connsiteX1" fmla="*/ 1431883 w 1439829"/>
                      <a:gd name="connsiteY1" fmla="*/ 31680 h 1069581"/>
                      <a:gd name="connsiteX2" fmla="*/ 786875 w 1439829"/>
                      <a:gd name="connsiteY2" fmla="*/ 6290 h 1069581"/>
                      <a:gd name="connsiteX3" fmla="*/ 0 w 1439829"/>
                      <a:gd name="connsiteY3" fmla="*/ 702678 h 1069581"/>
                      <a:gd name="connsiteX4" fmla="*/ 442105 w 1439829"/>
                      <a:gd name="connsiteY4" fmla="*/ 1068803 h 1069581"/>
                      <a:gd name="connsiteX5" fmla="*/ 1281441 w 1439829"/>
                      <a:gd name="connsiteY5" fmla="*/ 570661 h 1069581"/>
                      <a:gd name="connsiteX0" fmla="*/ 1281441 w 1439829"/>
                      <a:gd name="connsiteY0" fmla="*/ 570661 h 1069581"/>
                      <a:gd name="connsiteX1" fmla="*/ 1431883 w 1439829"/>
                      <a:gd name="connsiteY1" fmla="*/ 31680 h 1069581"/>
                      <a:gd name="connsiteX2" fmla="*/ 786875 w 1439829"/>
                      <a:gd name="connsiteY2" fmla="*/ 6290 h 1069581"/>
                      <a:gd name="connsiteX3" fmla="*/ 0 w 1439829"/>
                      <a:gd name="connsiteY3" fmla="*/ 702678 h 1069581"/>
                      <a:gd name="connsiteX4" fmla="*/ 442105 w 1439829"/>
                      <a:gd name="connsiteY4" fmla="*/ 1068803 h 1069581"/>
                      <a:gd name="connsiteX5" fmla="*/ 1281441 w 1439829"/>
                      <a:gd name="connsiteY5" fmla="*/ 570661 h 1069581"/>
                      <a:gd name="connsiteX0" fmla="*/ 1278584 w 1436972"/>
                      <a:gd name="connsiteY0" fmla="*/ 570661 h 1069581"/>
                      <a:gd name="connsiteX1" fmla="*/ 1429026 w 1436972"/>
                      <a:gd name="connsiteY1" fmla="*/ 31680 h 1069581"/>
                      <a:gd name="connsiteX2" fmla="*/ 784018 w 1436972"/>
                      <a:gd name="connsiteY2" fmla="*/ 6290 h 1069581"/>
                      <a:gd name="connsiteX3" fmla="*/ 0 w 1436972"/>
                      <a:gd name="connsiteY3" fmla="*/ 681289 h 1069581"/>
                      <a:gd name="connsiteX4" fmla="*/ 439248 w 1436972"/>
                      <a:gd name="connsiteY4" fmla="*/ 1068803 h 1069581"/>
                      <a:gd name="connsiteX5" fmla="*/ 1278584 w 1436972"/>
                      <a:gd name="connsiteY5" fmla="*/ 570661 h 1069581"/>
                      <a:gd name="connsiteX0" fmla="*/ 1278584 w 1436972"/>
                      <a:gd name="connsiteY0" fmla="*/ 570661 h 1069581"/>
                      <a:gd name="connsiteX1" fmla="*/ 1429026 w 1436972"/>
                      <a:gd name="connsiteY1" fmla="*/ 31680 h 1069581"/>
                      <a:gd name="connsiteX2" fmla="*/ 784018 w 1436972"/>
                      <a:gd name="connsiteY2" fmla="*/ 6290 h 1069581"/>
                      <a:gd name="connsiteX3" fmla="*/ 0 w 1436972"/>
                      <a:gd name="connsiteY3" fmla="*/ 681289 h 1069581"/>
                      <a:gd name="connsiteX4" fmla="*/ 439248 w 1436972"/>
                      <a:gd name="connsiteY4" fmla="*/ 1068803 h 1069581"/>
                      <a:gd name="connsiteX5" fmla="*/ 1278584 w 1436972"/>
                      <a:gd name="connsiteY5" fmla="*/ 570661 h 1069581"/>
                      <a:gd name="connsiteX0" fmla="*/ 1278584 w 1407500"/>
                      <a:gd name="connsiteY0" fmla="*/ 573025 h 1071945"/>
                      <a:gd name="connsiteX1" fmla="*/ 1398371 w 1407500"/>
                      <a:gd name="connsiteY1" fmla="*/ 19064 h 1071945"/>
                      <a:gd name="connsiteX2" fmla="*/ 784018 w 1407500"/>
                      <a:gd name="connsiteY2" fmla="*/ 8654 h 1071945"/>
                      <a:gd name="connsiteX3" fmla="*/ 0 w 1407500"/>
                      <a:gd name="connsiteY3" fmla="*/ 683653 h 1071945"/>
                      <a:gd name="connsiteX4" fmla="*/ 439248 w 1407500"/>
                      <a:gd name="connsiteY4" fmla="*/ 1071167 h 1071945"/>
                      <a:gd name="connsiteX5" fmla="*/ 1278584 w 1407500"/>
                      <a:gd name="connsiteY5" fmla="*/ 573025 h 1071945"/>
                      <a:gd name="connsiteX0" fmla="*/ 1278584 w 1404132"/>
                      <a:gd name="connsiteY0" fmla="*/ 573025 h 1071945"/>
                      <a:gd name="connsiteX1" fmla="*/ 1398371 w 1404132"/>
                      <a:gd name="connsiteY1" fmla="*/ 19064 h 1071945"/>
                      <a:gd name="connsiteX2" fmla="*/ 784018 w 1404132"/>
                      <a:gd name="connsiteY2" fmla="*/ 8654 h 1071945"/>
                      <a:gd name="connsiteX3" fmla="*/ 0 w 1404132"/>
                      <a:gd name="connsiteY3" fmla="*/ 683653 h 1071945"/>
                      <a:gd name="connsiteX4" fmla="*/ 439248 w 1404132"/>
                      <a:gd name="connsiteY4" fmla="*/ 1071167 h 1071945"/>
                      <a:gd name="connsiteX5" fmla="*/ 1278584 w 1404132"/>
                      <a:gd name="connsiteY5" fmla="*/ 573025 h 1071945"/>
                      <a:gd name="connsiteX0" fmla="*/ 1278584 w 1398601"/>
                      <a:gd name="connsiteY0" fmla="*/ 568519 h 1067439"/>
                      <a:gd name="connsiteX1" fmla="*/ 1392656 w 1398601"/>
                      <a:gd name="connsiteY1" fmla="*/ 57336 h 1067439"/>
                      <a:gd name="connsiteX2" fmla="*/ 784018 w 1398601"/>
                      <a:gd name="connsiteY2" fmla="*/ 4148 h 1067439"/>
                      <a:gd name="connsiteX3" fmla="*/ 0 w 1398601"/>
                      <a:gd name="connsiteY3" fmla="*/ 679147 h 1067439"/>
                      <a:gd name="connsiteX4" fmla="*/ 439248 w 1398601"/>
                      <a:gd name="connsiteY4" fmla="*/ 1066661 h 1067439"/>
                      <a:gd name="connsiteX5" fmla="*/ 1278584 w 1398601"/>
                      <a:gd name="connsiteY5" fmla="*/ 568519 h 1067439"/>
                      <a:gd name="connsiteX0" fmla="*/ 1278584 w 1398457"/>
                      <a:gd name="connsiteY0" fmla="*/ 568519 h 1067439"/>
                      <a:gd name="connsiteX1" fmla="*/ 1392656 w 1398457"/>
                      <a:gd name="connsiteY1" fmla="*/ 57336 h 1067439"/>
                      <a:gd name="connsiteX2" fmla="*/ 784018 w 1398457"/>
                      <a:gd name="connsiteY2" fmla="*/ 4148 h 1067439"/>
                      <a:gd name="connsiteX3" fmla="*/ 0 w 1398457"/>
                      <a:gd name="connsiteY3" fmla="*/ 679147 h 1067439"/>
                      <a:gd name="connsiteX4" fmla="*/ 439248 w 1398457"/>
                      <a:gd name="connsiteY4" fmla="*/ 1066661 h 1067439"/>
                      <a:gd name="connsiteX5" fmla="*/ 1278584 w 1398457"/>
                      <a:gd name="connsiteY5" fmla="*/ 568519 h 1067439"/>
                      <a:gd name="connsiteX0" fmla="*/ 1278584 w 1733226"/>
                      <a:gd name="connsiteY0" fmla="*/ 595346 h 1094266"/>
                      <a:gd name="connsiteX1" fmla="*/ 1731185 w 1733226"/>
                      <a:gd name="connsiteY1" fmla="*/ 2304 h 1094266"/>
                      <a:gd name="connsiteX2" fmla="*/ 784018 w 1733226"/>
                      <a:gd name="connsiteY2" fmla="*/ 30975 h 1094266"/>
                      <a:gd name="connsiteX3" fmla="*/ 0 w 1733226"/>
                      <a:gd name="connsiteY3" fmla="*/ 705974 h 1094266"/>
                      <a:gd name="connsiteX4" fmla="*/ 439248 w 1733226"/>
                      <a:gd name="connsiteY4" fmla="*/ 1093488 h 1094266"/>
                      <a:gd name="connsiteX5" fmla="*/ 1278584 w 1733226"/>
                      <a:gd name="connsiteY5" fmla="*/ 595346 h 1094266"/>
                      <a:gd name="connsiteX0" fmla="*/ 1261270 w 1715912"/>
                      <a:gd name="connsiteY0" fmla="*/ 595346 h 1094266"/>
                      <a:gd name="connsiteX1" fmla="*/ 1713871 w 1715912"/>
                      <a:gd name="connsiteY1" fmla="*/ 2304 h 1094266"/>
                      <a:gd name="connsiteX2" fmla="*/ 766704 w 1715912"/>
                      <a:gd name="connsiteY2" fmla="*/ 30975 h 1094266"/>
                      <a:gd name="connsiteX3" fmla="*/ 0 w 1715912"/>
                      <a:gd name="connsiteY3" fmla="*/ 466986 h 1094266"/>
                      <a:gd name="connsiteX4" fmla="*/ 421934 w 1715912"/>
                      <a:gd name="connsiteY4" fmla="*/ 1093488 h 1094266"/>
                      <a:gd name="connsiteX5" fmla="*/ 1261270 w 1715912"/>
                      <a:gd name="connsiteY5" fmla="*/ 595346 h 1094266"/>
                      <a:gd name="connsiteX0" fmla="*/ 1261270 w 1715912"/>
                      <a:gd name="connsiteY0" fmla="*/ 779808 h 792760"/>
                      <a:gd name="connsiteX1" fmla="*/ 1713871 w 1715912"/>
                      <a:gd name="connsiteY1" fmla="*/ 186766 h 792760"/>
                      <a:gd name="connsiteX2" fmla="*/ 766704 w 1715912"/>
                      <a:gd name="connsiteY2" fmla="*/ 215437 h 792760"/>
                      <a:gd name="connsiteX3" fmla="*/ 0 w 1715912"/>
                      <a:gd name="connsiteY3" fmla="*/ 651448 h 792760"/>
                      <a:gd name="connsiteX4" fmla="*/ 365238 w 1715912"/>
                      <a:gd name="connsiteY4" fmla="*/ 3070 h 792760"/>
                      <a:gd name="connsiteX5" fmla="*/ 1261270 w 1715912"/>
                      <a:gd name="connsiteY5" fmla="*/ 779808 h 792760"/>
                      <a:gd name="connsiteX0" fmla="*/ 1261270 w 1715912"/>
                      <a:gd name="connsiteY0" fmla="*/ 595347 h 657853"/>
                      <a:gd name="connsiteX1" fmla="*/ 1713871 w 1715912"/>
                      <a:gd name="connsiteY1" fmla="*/ 2305 h 657853"/>
                      <a:gd name="connsiteX2" fmla="*/ 766704 w 1715912"/>
                      <a:gd name="connsiteY2" fmla="*/ 30976 h 657853"/>
                      <a:gd name="connsiteX3" fmla="*/ 0 w 1715912"/>
                      <a:gd name="connsiteY3" fmla="*/ 466987 h 657853"/>
                      <a:gd name="connsiteX4" fmla="*/ 301937 w 1715912"/>
                      <a:gd name="connsiteY4" fmla="*/ 595543 h 657853"/>
                      <a:gd name="connsiteX5" fmla="*/ 1261270 w 1715912"/>
                      <a:gd name="connsiteY5" fmla="*/ 595347 h 657853"/>
                      <a:gd name="connsiteX0" fmla="*/ 1234952 w 1715814"/>
                      <a:gd name="connsiteY0" fmla="*/ 127569 h 596384"/>
                      <a:gd name="connsiteX1" fmla="*/ 1713871 w 1715814"/>
                      <a:gd name="connsiteY1" fmla="*/ 2305 h 596384"/>
                      <a:gd name="connsiteX2" fmla="*/ 766704 w 1715814"/>
                      <a:gd name="connsiteY2" fmla="*/ 30976 h 596384"/>
                      <a:gd name="connsiteX3" fmla="*/ 0 w 1715814"/>
                      <a:gd name="connsiteY3" fmla="*/ 466987 h 596384"/>
                      <a:gd name="connsiteX4" fmla="*/ 301937 w 1715814"/>
                      <a:gd name="connsiteY4" fmla="*/ 595543 h 596384"/>
                      <a:gd name="connsiteX5" fmla="*/ 1234952 w 1715814"/>
                      <a:gd name="connsiteY5" fmla="*/ 127569 h 596384"/>
                      <a:gd name="connsiteX0" fmla="*/ 1678425 w 1724015"/>
                      <a:gd name="connsiteY0" fmla="*/ 65588 h 596264"/>
                      <a:gd name="connsiteX1" fmla="*/ 1713871 w 1724015"/>
                      <a:gd name="connsiteY1" fmla="*/ 2305 h 596264"/>
                      <a:gd name="connsiteX2" fmla="*/ 766704 w 1724015"/>
                      <a:gd name="connsiteY2" fmla="*/ 30976 h 596264"/>
                      <a:gd name="connsiteX3" fmla="*/ 0 w 1724015"/>
                      <a:gd name="connsiteY3" fmla="*/ 466987 h 596264"/>
                      <a:gd name="connsiteX4" fmla="*/ 301937 w 1724015"/>
                      <a:gd name="connsiteY4" fmla="*/ 595543 h 596264"/>
                      <a:gd name="connsiteX5" fmla="*/ 1678425 w 1724015"/>
                      <a:gd name="connsiteY5" fmla="*/ 65588 h 596264"/>
                      <a:gd name="connsiteX0" fmla="*/ 1678425 w 1724015"/>
                      <a:gd name="connsiteY0" fmla="*/ 65588 h 597330"/>
                      <a:gd name="connsiteX1" fmla="*/ 1713871 w 1724015"/>
                      <a:gd name="connsiteY1" fmla="*/ 2305 h 597330"/>
                      <a:gd name="connsiteX2" fmla="*/ 766704 w 1724015"/>
                      <a:gd name="connsiteY2" fmla="*/ 30976 h 597330"/>
                      <a:gd name="connsiteX3" fmla="*/ 0 w 1724015"/>
                      <a:gd name="connsiteY3" fmla="*/ 466987 h 597330"/>
                      <a:gd name="connsiteX4" fmla="*/ 301937 w 1724015"/>
                      <a:gd name="connsiteY4" fmla="*/ 595543 h 597330"/>
                      <a:gd name="connsiteX5" fmla="*/ 1678425 w 1724015"/>
                      <a:gd name="connsiteY5" fmla="*/ 65588 h 597330"/>
                      <a:gd name="connsiteX0" fmla="*/ 1678425 w 1724015"/>
                      <a:gd name="connsiteY0" fmla="*/ 65588 h 597330"/>
                      <a:gd name="connsiteX1" fmla="*/ 1713871 w 1724015"/>
                      <a:gd name="connsiteY1" fmla="*/ 2305 h 597330"/>
                      <a:gd name="connsiteX2" fmla="*/ 766704 w 1724015"/>
                      <a:gd name="connsiteY2" fmla="*/ 30976 h 597330"/>
                      <a:gd name="connsiteX3" fmla="*/ 0 w 1724015"/>
                      <a:gd name="connsiteY3" fmla="*/ 466987 h 597330"/>
                      <a:gd name="connsiteX4" fmla="*/ 301937 w 1724015"/>
                      <a:gd name="connsiteY4" fmla="*/ 595543 h 597330"/>
                      <a:gd name="connsiteX5" fmla="*/ 1678425 w 1724015"/>
                      <a:gd name="connsiteY5" fmla="*/ 65588 h 597330"/>
                      <a:gd name="connsiteX0" fmla="*/ 1678425 w 1724015"/>
                      <a:gd name="connsiteY0" fmla="*/ 65588 h 597330"/>
                      <a:gd name="connsiteX1" fmla="*/ 1713871 w 1724015"/>
                      <a:gd name="connsiteY1" fmla="*/ 2305 h 597330"/>
                      <a:gd name="connsiteX2" fmla="*/ 766704 w 1724015"/>
                      <a:gd name="connsiteY2" fmla="*/ 30976 h 597330"/>
                      <a:gd name="connsiteX3" fmla="*/ 0 w 1724015"/>
                      <a:gd name="connsiteY3" fmla="*/ 466987 h 597330"/>
                      <a:gd name="connsiteX4" fmla="*/ 301937 w 1724015"/>
                      <a:gd name="connsiteY4" fmla="*/ 595543 h 597330"/>
                      <a:gd name="connsiteX5" fmla="*/ 1678425 w 1724015"/>
                      <a:gd name="connsiteY5" fmla="*/ 65588 h 597330"/>
                      <a:gd name="connsiteX0" fmla="*/ 1678425 w 1724015"/>
                      <a:gd name="connsiteY0" fmla="*/ 70353 h 602095"/>
                      <a:gd name="connsiteX1" fmla="*/ 1713871 w 1724015"/>
                      <a:gd name="connsiteY1" fmla="*/ 7070 h 602095"/>
                      <a:gd name="connsiteX2" fmla="*/ 766704 w 1724015"/>
                      <a:gd name="connsiteY2" fmla="*/ 35741 h 602095"/>
                      <a:gd name="connsiteX3" fmla="*/ 0 w 1724015"/>
                      <a:gd name="connsiteY3" fmla="*/ 471752 h 602095"/>
                      <a:gd name="connsiteX4" fmla="*/ 301937 w 1724015"/>
                      <a:gd name="connsiteY4" fmla="*/ 600308 h 602095"/>
                      <a:gd name="connsiteX5" fmla="*/ 1678425 w 1724015"/>
                      <a:gd name="connsiteY5" fmla="*/ 70353 h 602095"/>
                      <a:gd name="connsiteX0" fmla="*/ 1679127 w 1724717"/>
                      <a:gd name="connsiteY0" fmla="*/ 70353 h 602095"/>
                      <a:gd name="connsiteX1" fmla="*/ 1714573 w 1724717"/>
                      <a:gd name="connsiteY1" fmla="*/ 7070 h 602095"/>
                      <a:gd name="connsiteX2" fmla="*/ 767406 w 1724717"/>
                      <a:gd name="connsiteY2" fmla="*/ 35741 h 602095"/>
                      <a:gd name="connsiteX3" fmla="*/ 702 w 1724717"/>
                      <a:gd name="connsiteY3" fmla="*/ 471752 h 602095"/>
                      <a:gd name="connsiteX4" fmla="*/ 302639 w 1724717"/>
                      <a:gd name="connsiteY4" fmla="*/ 600308 h 602095"/>
                      <a:gd name="connsiteX5" fmla="*/ 1679127 w 1724717"/>
                      <a:gd name="connsiteY5" fmla="*/ 70353 h 602095"/>
                      <a:gd name="connsiteX0" fmla="*/ 1679127 w 1724717"/>
                      <a:gd name="connsiteY0" fmla="*/ 66212 h 597954"/>
                      <a:gd name="connsiteX1" fmla="*/ 1714573 w 1724717"/>
                      <a:gd name="connsiteY1" fmla="*/ 2929 h 597954"/>
                      <a:gd name="connsiteX2" fmla="*/ 767406 w 1724717"/>
                      <a:gd name="connsiteY2" fmla="*/ 31600 h 597954"/>
                      <a:gd name="connsiteX3" fmla="*/ 702 w 1724717"/>
                      <a:gd name="connsiteY3" fmla="*/ 467611 h 597954"/>
                      <a:gd name="connsiteX4" fmla="*/ 302639 w 1724717"/>
                      <a:gd name="connsiteY4" fmla="*/ 596167 h 597954"/>
                      <a:gd name="connsiteX5" fmla="*/ 1679127 w 1724717"/>
                      <a:gd name="connsiteY5" fmla="*/ 66212 h 597954"/>
                      <a:gd name="connsiteX0" fmla="*/ 1679127 w 1714573"/>
                      <a:gd name="connsiteY0" fmla="*/ 66212 h 597954"/>
                      <a:gd name="connsiteX1" fmla="*/ 1714573 w 1714573"/>
                      <a:gd name="connsiteY1" fmla="*/ 2929 h 597954"/>
                      <a:gd name="connsiteX2" fmla="*/ 767406 w 1714573"/>
                      <a:gd name="connsiteY2" fmla="*/ 31600 h 597954"/>
                      <a:gd name="connsiteX3" fmla="*/ 702 w 1714573"/>
                      <a:gd name="connsiteY3" fmla="*/ 467611 h 597954"/>
                      <a:gd name="connsiteX4" fmla="*/ 302639 w 1714573"/>
                      <a:gd name="connsiteY4" fmla="*/ 596167 h 597954"/>
                      <a:gd name="connsiteX5" fmla="*/ 1679127 w 1714573"/>
                      <a:gd name="connsiteY5" fmla="*/ 66212 h 597954"/>
                      <a:gd name="connsiteX0" fmla="*/ 1679127 w 1714573"/>
                      <a:gd name="connsiteY0" fmla="*/ 66212 h 597954"/>
                      <a:gd name="connsiteX1" fmla="*/ 1714573 w 1714573"/>
                      <a:gd name="connsiteY1" fmla="*/ 2929 h 597954"/>
                      <a:gd name="connsiteX2" fmla="*/ 767406 w 1714573"/>
                      <a:gd name="connsiteY2" fmla="*/ 31600 h 597954"/>
                      <a:gd name="connsiteX3" fmla="*/ 702 w 1714573"/>
                      <a:gd name="connsiteY3" fmla="*/ 467611 h 597954"/>
                      <a:gd name="connsiteX4" fmla="*/ 302639 w 1714573"/>
                      <a:gd name="connsiteY4" fmla="*/ 596167 h 597954"/>
                      <a:gd name="connsiteX5" fmla="*/ 1679127 w 1714573"/>
                      <a:gd name="connsiteY5" fmla="*/ 66212 h 597954"/>
                      <a:gd name="connsiteX0" fmla="*/ 1679127 w 1716154"/>
                      <a:gd name="connsiteY0" fmla="*/ 66212 h 597954"/>
                      <a:gd name="connsiteX1" fmla="*/ 1714573 w 1716154"/>
                      <a:gd name="connsiteY1" fmla="*/ 2929 h 597954"/>
                      <a:gd name="connsiteX2" fmla="*/ 767406 w 1716154"/>
                      <a:gd name="connsiteY2" fmla="*/ 31600 h 597954"/>
                      <a:gd name="connsiteX3" fmla="*/ 702 w 1716154"/>
                      <a:gd name="connsiteY3" fmla="*/ 467611 h 597954"/>
                      <a:gd name="connsiteX4" fmla="*/ 302639 w 1716154"/>
                      <a:gd name="connsiteY4" fmla="*/ 596167 h 597954"/>
                      <a:gd name="connsiteX5" fmla="*/ 1679127 w 1716154"/>
                      <a:gd name="connsiteY5" fmla="*/ 66212 h 597954"/>
                      <a:gd name="connsiteX0" fmla="*/ 1679127 w 1716154"/>
                      <a:gd name="connsiteY0" fmla="*/ 66212 h 614860"/>
                      <a:gd name="connsiteX1" fmla="*/ 1714573 w 1716154"/>
                      <a:gd name="connsiteY1" fmla="*/ 2929 h 614860"/>
                      <a:gd name="connsiteX2" fmla="*/ 767406 w 1716154"/>
                      <a:gd name="connsiteY2" fmla="*/ 31600 h 614860"/>
                      <a:gd name="connsiteX3" fmla="*/ 702 w 1716154"/>
                      <a:gd name="connsiteY3" fmla="*/ 467611 h 614860"/>
                      <a:gd name="connsiteX4" fmla="*/ 307479 w 1716154"/>
                      <a:gd name="connsiteY4" fmla="*/ 613225 h 614860"/>
                      <a:gd name="connsiteX5" fmla="*/ 1679127 w 1716154"/>
                      <a:gd name="connsiteY5" fmla="*/ 66212 h 614860"/>
                      <a:gd name="connsiteX0" fmla="*/ 1672541 w 1715960"/>
                      <a:gd name="connsiteY0" fmla="*/ 52283 h 614753"/>
                      <a:gd name="connsiteX1" fmla="*/ 1714573 w 1715960"/>
                      <a:gd name="connsiteY1" fmla="*/ 2929 h 614753"/>
                      <a:gd name="connsiteX2" fmla="*/ 767406 w 1715960"/>
                      <a:gd name="connsiteY2" fmla="*/ 31600 h 614753"/>
                      <a:gd name="connsiteX3" fmla="*/ 702 w 1715960"/>
                      <a:gd name="connsiteY3" fmla="*/ 467611 h 614753"/>
                      <a:gd name="connsiteX4" fmla="*/ 307479 w 1715960"/>
                      <a:gd name="connsiteY4" fmla="*/ 613225 h 614753"/>
                      <a:gd name="connsiteX5" fmla="*/ 1672541 w 1715960"/>
                      <a:gd name="connsiteY5" fmla="*/ 52283 h 614753"/>
                      <a:gd name="connsiteX0" fmla="*/ 1672541 w 1715960"/>
                      <a:gd name="connsiteY0" fmla="*/ 52283 h 620634"/>
                      <a:gd name="connsiteX1" fmla="*/ 1714573 w 1715960"/>
                      <a:gd name="connsiteY1" fmla="*/ 2929 h 620634"/>
                      <a:gd name="connsiteX2" fmla="*/ 767406 w 1715960"/>
                      <a:gd name="connsiteY2" fmla="*/ 31600 h 620634"/>
                      <a:gd name="connsiteX3" fmla="*/ 702 w 1715960"/>
                      <a:gd name="connsiteY3" fmla="*/ 467611 h 620634"/>
                      <a:gd name="connsiteX4" fmla="*/ 307479 w 1715960"/>
                      <a:gd name="connsiteY4" fmla="*/ 613225 h 620634"/>
                      <a:gd name="connsiteX5" fmla="*/ 1672541 w 1715960"/>
                      <a:gd name="connsiteY5" fmla="*/ 52283 h 620634"/>
                      <a:gd name="connsiteX0" fmla="*/ 1682220 w 1716266"/>
                      <a:gd name="connsiteY0" fmla="*/ 86398 h 621656"/>
                      <a:gd name="connsiteX1" fmla="*/ 1714573 w 1716266"/>
                      <a:gd name="connsiteY1" fmla="*/ 2929 h 621656"/>
                      <a:gd name="connsiteX2" fmla="*/ 767406 w 1716266"/>
                      <a:gd name="connsiteY2" fmla="*/ 31600 h 621656"/>
                      <a:gd name="connsiteX3" fmla="*/ 702 w 1716266"/>
                      <a:gd name="connsiteY3" fmla="*/ 467611 h 621656"/>
                      <a:gd name="connsiteX4" fmla="*/ 307479 w 1716266"/>
                      <a:gd name="connsiteY4" fmla="*/ 613225 h 621656"/>
                      <a:gd name="connsiteX5" fmla="*/ 1682220 w 1716266"/>
                      <a:gd name="connsiteY5" fmla="*/ 86398 h 621656"/>
                      <a:gd name="connsiteX0" fmla="*/ 1682220 w 1716266"/>
                      <a:gd name="connsiteY0" fmla="*/ 86398 h 617572"/>
                      <a:gd name="connsiteX1" fmla="*/ 1714573 w 1716266"/>
                      <a:gd name="connsiteY1" fmla="*/ 2929 h 617572"/>
                      <a:gd name="connsiteX2" fmla="*/ 767406 w 1716266"/>
                      <a:gd name="connsiteY2" fmla="*/ 31600 h 617572"/>
                      <a:gd name="connsiteX3" fmla="*/ 702 w 1716266"/>
                      <a:gd name="connsiteY3" fmla="*/ 467611 h 617572"/>
                      <a:gd name="connsiteX4" fmla="*/ 307479 w 1716266"/>
                      <a:gd name="connsiteY4" fmla="*/ 613225 h 617572"/>
                      <a:gd name="connsiteX5" fmla="*/ 1682220 w 1716266"/>
                      <a:gd name="connsiteY5" fmla="*/ 86398 h 617572"/>
                      <a:gd name="connsiteX0" fmla="*/ 1682220 w 1716266"/>
                      <a:gd name="connsiteY0" fmla="*/ 86398 h 621231"/>
                      <a:gd name="connsiteX1" fmla="*/ 1714573 w 1716266"/>
                      <a:gd name="connsiteY1" fmla="*/ 2929 h 621231"/>
                      <a:gd name="connsiteX2" fmla="*/ 767406 w 1716266"/>
                      <a:gd name="connsiteY2" fmla="*/ 31600 h 621231"/>
                      <a:gd name="connsiteX3" fmla="*/ 702 w 1716266"/>
                      <a:gd name="connsiteY3" fmla="*/ 467611 h 621231"/>
                      <a:gd name="connsiteX4" fmla="*/ 307479 w 1716266"/>
                      <a:gd name="connsiteY4" fmla="*/ 613225 h 621231"/>
                      <a:gd name="connsiteX5" fmla="*/ 1682220 w 1716266"/>
                      <a:gd name="connsiteY5" fmla="*/ 86398 h 621231"/>
                      <a:gd name="connsiteX0" fmla="*/ 1470094 w 1504140"/>
                      <a:gd name="connsiteY0" fmla="*/ 86398 h 621231"/>
                      <a:gd name="connsiteX1" fmla="*/ 1502447 w 1504140"/>
                      <a:gd name="connsiteY1" fmla="*/ 2929 h 621231"/>
                      <a:gd name="connsiteX2" fmla="*/ 555280 w 1504140"/>
                      <a:gd name="connsiteY2" fmla="*/ 31600 h 621231"/>
                      <a:gd name="connsiteX3" fmla="*/ 946 w 1504140"/>
                      <a:gd name="connsiteY3" fmla="*/ 248502 h 621231"/>
                      <a:gd name="connsiteX4" fmla="*/ 95353 w 1504140"/>
                      <a:gd name="connsiteY4" fmla="*/ 613225 h 621231"/>
                      <a:gd name="connsiteX5" fmla="*/ 1470094 w 1504140"/>
                      <a:gd name="connsiteY5" fmla="*/ 86398 h 621231"/>
                      <a:gd name="connsiteX0" fmla="*/ 1470094 w 1504140"/>
                      <a:gd name="connsiteY0" fmla="*/ 86398 h 269941"/>
                      <a:gd name="connsiteX1" fmla="*/ 1502447 w 1504140"/>
                      <a:gd name="connsiteY1" fmla="*/ 2929 h 269941"/>
                      <a:gd name="connsiteX2" fmla="*/ 555280 w 1504140"/>
                      <a:gd name="connsiteY2" fmla="*/ 31600 h 269941"/>
                      <a:gd name="connsiteX3" fmla="*/ 946 w 1504140"/>
                      <a:gd name="connsiteY3" fmla="*/ 248502 h 269941"/>
                      <a:gd name="connsiteX4" fmla="*/ 185995 w 1504140"/>
                      <a:gd name="connsiteY4" fmla="*/ 91684 h 269941"/>
                      <a:gd name="connsiteX5" fmla="*/ 1470094 w 1504140"/>
                      <a:gd name="connsiteY5" fmla="*/ 86398 h 269941"/>
                      <a:gd name="connsiteX0" fmla="*/ 1470094 w 1504140"/>
                      <a:gd name="connsiteY0" fmla="*/ 86398 h 604106"/>
                      <a:gd name="connsiteX1" fmla="*/ 1502447 w 1504140"/>
                      <a:gd name="connsiteY1" fmla="*/ 2929 h 604106"/>
                      <a:gd name="connsiteX2" fmla="*/ 555280 w 1504140"/>
                      <a:gd name="connsiteY2" fmla="*/ 31600 h 604106"/>
                      <a:gd name="connsiteX3" fmla="*/ 946 w 1504140"/>
                      <a:gd name="connsiteY3" fmla="*/ 248502 h 604106"/>
                      <a:gd name="connsiteX4" fmla="*/ 229892 w 1504140"/>
                      <a:gd name="connsiteY4" fmla="*/ 595519 h 604106"/>
                      <a:gd name="connsiteX5" fmla="*/ 1470094 w 1504140"/>
                      <a:gd name="connsiteY5" fmla="*/ 86398 h 604106"/>
                      <a:gd name="connsiteX0" fmla="*/ 1242229 w 1276275"/>
                      <a:gd name="connsiteY0" fmla="*/ 86398 h 604106"/>
                      <a:gd name="connsiteX1" fmla="*/ 1274582 w 1276275"/>
                      <a:gd name="connsiteY1" fmla="*/ 2929 h 604106"/>
                      <a:gd name="connsiteX2" fmla="*/ 327415 w 1276275"/>
                      <a:gd name="connsiteY2" fmla="*/ 31600 h 604106"/>
                      <a:gd name="connsiteX3" fmla="*/ 335917 w 1276275"/>
                      <a:gd name="connsiteY3" fmla="*/ 339584 h 604106"/>
                      <a:gd name="connsiteX4" fmla="*/ 2027 w 1276275"/>
                      <a:gd name="connsiteY4" fmla="*/ 595519 h 604106"/>
                      <a:gd name="connsiteX5" fmla="*/ 1242229 w 1276275"/>
                      <a:gd name="connsiteY5" fmla="*/ 86398 h 604106"/>
                      <a:gd name="connsiteX0" fmla="*/ 1453885 w 1487931"/>
                      <a:gd name="connsiteY0" fmla="*/ 86398 h 604106"/>
                      <a:gd name="connsiteX1" fmla="*/ 1486238 w 1487931"/>
                      <a:gd name="connsiteY1" fmla="*/ 2929 h 604106"/>
                      <a:gd name="connsiteX2" fmla="*/ 539071 w 1487931"/>
                      <a:gd name="connsiteY2" fmla="*/ 31600 h 604106"/>
                      <a:gd name="connsiteX3" fmla="*/ 971 w 1487931"/>
                      <a:gd name="connsiteY3" fmla="*/ 238749 h 604106"/>
                      <a:gd name="connsiteX4" fmla="*/ 213683 w 1487931"/>
                      <a:gd name="connsiteY4" fmla="*/ 595519 h 604106"/>
                      <a:gd name="connsiteX5" fmla="*/ 1453885 w 1487931"/>
                      <a:gd name="connsiteY5" fmla="*/ 86398 h 604106"/>
                      <a:gd name="connsiteX0" fmla="*/ 1453885 w 1487931"/>
                      <a:gd name="connsiteY0" fmla="*/ 86398 h 404973"/>
                      <a:gd name="connsiteX1" fmla="*/ 1486238 w 1487931"/>
                      <a:gd name="connsiteY1" fmla="*/ 2929 h 404973"/>
                      <a:gd name="connsiteX2" fmla="*/ 539071 w 1487931"/>
                      <a:gd name="connsiteY2" fmla="*/ 31600 h 404973"/>
                      <a:gd name="connsiteX3" fmla="*/ 971 w 1487931"/>
                      <a:gd name="connsiteY3" fmla="*/ 238749 h 404973"/>
                      <a:gd name="connsiteX4" fmla="*/ 88286 w 1487931"/>
                      <a:gd name="connsiteY4" fmla="*/ 371033 h 404973"/>
                      <a:gd name="connsiteX5" fmla="*/ 1453885 w 1487931"/>
                      <a:gd name="connsiteY5" fmla="*/ 86398 h 404973"/>
                      <a:gd name="connsiteX0" fmla="*/ 1152801 w 1486452"/>
                      <a:gd name="connsiteY0" fmla="*/ 131573 h 419015"/>
                      <a:gd name="connsiteX1" fmla="*/ 1486238 w 1486452"/>
                      <a:gd name="connsiteY1" fmla="*/ 2929 h 419015"/>
                      <a:gd name="connsiteX2" fmla="*/ 539071 w 1486452"/>
                      <a:gd name="connsiteY2" fmla="*/ 31600 h 419015"/>
                      <a:gd name="connsiteX3" fmla="*/ 971 w 1486452"/>
                      <a:gd name="connsiteY3" fmla="*/ 238749 h 419015"/>
                      <a:gd name="connsiteX4" fmla="*/ 88286 w 1486452"/>
                      <a:gd name="connsiteY4" fmla="*/ 371033 h 419015"/>
                      <a:gd name="connsiteX5" fmla="*/ 1152801 w 1486452"/>
                      <a:gd name="connsiteY5" fmla="*/ 131573 h 419015"/>
                      <a:gd name="connsiteX0" fmla="*/ 1552739 w 1553088"/>
                      <a:gd name="connsiteY0" fmla="*/ 140627 h 422341"/>
                      <a:gd name="connsiteX1" fmla="*/ 1486238 w 1553088"/>
                      <a:gd name="connsiteY1" fmla="*/ 2929 h 422341"/>
                      <a:gd name="connsiteX2" fmla="*/ 539071 w 1553088"/>
                      <a:gd name="connsiteY2" fmla="*/ 31600 h 422341"/>
                      <a:gd name="connsiteX3" fmla="*/ 971 w 1553088"/>
                      <a:gd name="connsiteY3" fmla="*/ 238749 h 422341"/>
                      <a:gd name="connsiteX4" fmla="*/ 88286 w 1553088"/>
                      <a:gd name="connsiteY4" fmla="*/ 371033 h 422341"/>
                      <a:gd name="connsiteX5" fmla="*/ 1552739 w 1553088"/>
                      <a:gd name="connsiteY5" fmla="*/ 140627 h 422341"/>
                      <a:gd name="connsiteX0" fmla="*/ 1552739 w 1553088"/>
                      <a:gd name="connsiteY0" fmla="*/ 140627 h 392781"/>
                      <a:gd name="connsiteX1" fmla="*/ 1486238 w 1553088"/>
                      <a:gd name="connsiteY1" fmla="*/ 2929 h 392781"/>
                      <a:gd name="connsiteX2" fmla="*/ 539071 w 1553088"/>
                      <a:gd name="connsiteY2" fmla="*/ 31600 h 392781"/>
                      <a:gd name="connsiteX3" fmla="*/ 971 w 1553088"/>
                      <a:gd name="connsiteY3" fmla="*/ 238749 h 392781"/>
                      <a:gd name="connsiteX4" fmla="*/ 88286 w 1553088"/>
                      <a:gd name="connsiteY4" fmla="*/ 371033 h 392781"/>
                      <a:gd name="connsiteX5" fmla="*/ 1552739 w 1553088"/>
                      <a:gd name="connsiteY5" fmla="*/ 140627 h 392781"/>
                      <a:gd name="connsiteX0" fmla="*/ 1548559 w 1548932"/>
                      <a:gd name="connsiteY0" fmla="*/ 133669 h 391621"/>
                      <a:gd name="connsiteX1" fmla="*/ 1486238 w 1548932"/>
                      <a:gd name="connsiteY1" fmla="*/ 2929 h 391621"/>
                      <a:gd name="connsiteX2" fmla="*/ 539071 w 1548932"/>
                      <a:gd name="connsiteY2" fmla="*/ 31600 h 391621"/>
                      <a:gd name="connsiteX3" fmla="*/ 971 w 1548932"/>
                      <a:gd name="connsiteY3" fmla="*/ 238749 h 391621"/>
                      <a:gd name="connsiteX4" fmla="*/ 88286 w 1548932"/>
                      <a:gd name="connsiteY4" fmla="*/ 371033 h 391621"/>
                      <a:gd name="connsiteX5" fmla="*/ 1548559 w 1548932"/>
                      <a:gd name="connsiteY5" fmla="*/ 133669 h 391621"/>
                      <a:gd name="connsiteX0" fmla="*/ 1548559 w 1548932"/>
                      <a:gd name="connsiteY0" fmla="*/ 133669 h 401678"/>
                      <a:gd name="connsiteX1" fmla="*/ 1486238 w 1548932"/>
                      <a:gd name="connsiteY1" fmla="*/ 2929 h 401678"/>
                      <a:gd name="connsiteX2" fmla="*/ 539071 w 1548932"/>
                      <a:gd name="connsiteY2" fmla="*/ 31600 h 401678"/>
                      <a:gd name="connsiteX3" fmla="*/ 971 w 1548932"/>
                      <a:gd name="connsiteY3" fmla="*/ 238749 h 401678"/>
                      <a:gd name="connsiteX4" fmla="*/ 88286 w 1548932"/>
                      <a:gd name="connsiteY4" fmla="*/ 371033 h 401678"/>
                      <a:gd name="connsiteX5" fmla="*/ 1548559 w 1548932"/>
                      <a:gd name="connsiteY5" fmla="*/ 133669 h 401678"/>
                      <a:gd name="connsiteX0" fmla="*/ 1548559 w 1548932"/>
                      <a:gd name="connsiteY0" fmla="*/ 130740 h 398749"/>
                      <a:gd name="connsiteX1" fmla="*/ 1486238 w 1548932"/>
                      <a:gd name="connsiteY1" fmla="*/ 0 h 398749"/>
                      <a:gd name="connsiteX2" fmla="*/ 539071 w 1548932"/>
                      <a:gd name="connsiteY2" fmla="*/ 28671 h 398749"/>
                      <a:gd name="connsiteX3" fmla="*/ 971 w 1548932"/>
                      <a:gd name="connsiteY3" fmla="*/ 235820 h 398749"/>
                      <a:gd name="connsiteX4" fmla="*/ 88286 w 1548932"/>
                      <a:gd name="connsiteY4" fmla="*/ 368104 h 398749"/>
                      <a:gd name="connsiteX5" fmla="*/ 1548559 w 1548932"/>
                      <a:gd name="connsiteY5" fmla="*/ 130740 h 398749"/>
                      <a:gd name="connsiteX0" fmla="*/ 1548559 w 1548932"/>
                      <a:gd name="connsiteY0" fmla="*/ 130740 h 401354"/>
                      <a:gd name="connsiteX1" fmla="*/ 1486238 w 1548932"/>
                      <a:gd name="connsiteY1" fmla="*/ 0 h 401354"/>
                      <a:gd name="connsiteX2" fmla="*/ 539071 w 1548932"/>
                      <a:gd name="connsiteY2" fmla="*/ 28671 h 401354"/>
                      <a:gd name="connsiteX3" fmla="*/ 971 w 1548932"/>
                      <a:gd name="connsiteY3" fmla="*/ 235820 h 401354"/>
                      <a:gd name="connsiteX4" fmla="*/ 88286 w 1548932"/>
                      <a:gd name="connsiteY4" fmla="*/ 368104 h 401354"/>
                      <a:gd name="connsiteX5" fmla="*/ 1548559 w 1548932"/>
                      <a:gd name="connsiteY5" fmla="*/ 130740 h 401354"/>
                      <a:gd name="connsiteX0" fmla="*/ 1548559 w 1548932"/>
                      <a:gd name="connsiteY0" fmla="*/ 130740 h 401354"/>
                      <a:gd name="connsiteX1" fmla="*/ 1486238 w 1548932"/>
                      <a:gd name="connsiteY1" fmla="*/ 0 h 401354"/>
                      <a:gd name="connsiteX2" fmla="*/ 539071 w 1548932"/>
                      <a:gd name="connsiteY2" fmla="*/ 28671 h 401354"/>
                      <a:gd name="connsiteX3" fmla="*/ 971 w 1548932"/>
                      <a:gd name="connsiteY3" fmla="*/ 235820 h 401354"/>
                      <a:gd name="connsiteX4" fmla="*/ 88286 w 1548932"/>
                      <a:gd name="connsiteY4" fmla="*/ 368104 h 401354"/>
                      <a:gd name="connsiteX5" fmla="*/ 1548559 w 1548932"/>
                      <a:gd name="connsiteY5" fmla="*/ 130740 h 401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48932" h="401354">
                        <a:moveTo>
                          <a:pt x="1548559" y="130740"/>
                        </a:moveTo>
                        <a:cubicBezTo>
                          <a:pt x="1554106" y="127233"/>
                          <a:pt x="1496166" y="4698"/>
                          <a:pt x="1486238" y="0"/>
                        </a:cubicBezTo>
                        <a:cubicBezTo>
                          <a:pt x="1483720" y="543"/>
                          <a:pt x="581680" y="7575"/>
                          <a:pt x="539071" y="28671"/>
                        </a:cubicBezTo>
                        <a:cubicBezTo>
                          <a:pt x="551763" y="27575"/>
                          <a:pt x="-26839" y="256235"/>
                          <a:pt x="971" y="235820"/>
                        </a:cubicBezTo>
                        <a:cubicBezTo>
                          <a:pt x="3318" y="230468"/>
                          <a:pt x="72046" y="357213"/>
                          <a:pt x="88286" y="368104"/>
                        </a:cubicBezTo>
                        <a:cubicBezTo>
                          <a:pt x="205196" y="419165"/>
                          <a:pt x="1050801" y="454999"/>
                          <a:pt x="1548559" y="1307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75000"/>
                      <a:lumOff val="25000"/>
                    </a:schemeClr>
                  </a:solidFill>
                  <a:ln w="10795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cxnSp>
                <p:nvCxnSpPr>
                  <p:cNvPr id="380" name="直線接點 379"/>
                  <p:cNvCxnSpPr>
                    <a:stCxn id="348" idx="2"/>
                    <a:endCxn id="344" idx="1"/>
                  </p:cNvCxnSpPr>
                  <p:nvPr userDrawn="1"/>
                </p:nvCxnSpPr>
                <p:spPr>
                  <a:xfrm>
                    <a:off x="5461803" y="5664250"/>
                    <a:ext cx="108937" cy="21588"/>
                  </a:xfrm>
                  <a:prstGeom prst="line">
                    <a:avLst/>
                  </a:prstGeom>
                  <a:ln w="10795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1" name="直線接點 380"/>
                  <p:cNvCxnSpPr>
                    <a:stCxn id="344" idx="4"/>
                    <a:endCxn id="345" idx="2"/>
                  </p:cNvCxnSpPr>
                  <p:nvPr userDrawn="1"/>
                </p:nvCxnSpPr>
                <p:spPr>
                  <a:xfrm>
                    <a:off x="5754101" y="5793719"/>
                    <a:ext cx="63181" cy="94914"/>
                  </a:xfrm>
                  <a:prstGeom prst="line">
                    <a:avLst/>
                  </a:prstGeom>
                  <a:ln w="10795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2" name="直線接點 381"/>
                  <p:cNvCxnSpPr>
                    <a:endCxn id="346" idx="2"/>
                  </p:cNvCxnSpPr>
                  <p:nvPr userDrawn="1"/>
                </p:nvCxnSpPr>
                <p:spPr>
                  <a:xfrm flipH="1">
                    <a:off x="5549914" y="5803462"/>
                    <a:ext cx="67914" cy="103660"/>
                  </a:xfrm>
                  <a:prstGeom prst="line">
                    <a:avLst/>
                  </a:prstGeom>
                  <a:ln w="10795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3" name="直線接點 382"/>
                  <p:cNvCxnSpPr>
                    <a:stCxn id="344" idx="5"/>
                    <a:endCxn id="379" idx="2"/>
                  </p:cNvCxnSpPr>
                  <p:nvPr userDrawn="1"/>
                </p:nvCxnSpPr>
                <p:spPr>
                  <a:xfrm flipV="1">
                    <a:off x="5786044" y="5648043"/>
                    <a:ext cx="82856" cy="21478"/>
                  </a:xfrm>
                  <a:prstGeom prst="line">
                    <a:avLst/>
                  </a:prstGeom>
                  <a:ln w="10795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4" name="直線接點 383"/>
                  <p:cNvCxnSpPr>
                    <a:stCxn id="344" idx="0"/>
                    <a:endCxn id="378" idx="2"/>
                  </p:cNvCxnSpPr>
                  <p:nvPr userDrawn="1"/>
                </p:nvCxnSpPr>
                <p:spPr>
                  <a:xfrm flipH="1" flipV="1">
                    <a:off x="5653338" y="5529982"/>
                    <a:ext cx="19382" cy="72865"/>
                  </a:xfrm>
                  <a:prstGeom prst="line">
                    <a:avLst/>
                  </a:prstGeom>
                  <a:ln w="10795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85" name="手繪多邊形 384"/>
                  <p:cNvSpPr/>
                  <p:nvPr userDrawn="1"/>
                </p:nvSpPr>
                <p:spPr>
                  <a:xfrm>
                    <a:off x="5625049" y="6001285"/>
                    <a:ext cx="127236" cy="11221"/>
                  </a:xfrm>
                  <a:custGeom>
                    <a:avLst/>
                    <a:gdLst>
                      <a:gd name="connsiteX0" fmla="*/ 0 w 99701"/>
                      <a:gd name="connsiteY0" fmla="*/ 0 h 99701"/>
                      <a:gd name="connsiteX1" fmla="*/ 88306 w 99701"/>
                      <a:gd name="connsiteY1" fmla="*/ 91155 h 99701"/>
                      <a:gd name="connsiteX2" fmla="*/ 99701 w 99701"/>
                      <a:gd name="connsiteY2" fmla="*/ 99701 h 99701"/>
                      <a:gd name="connsiteX0" fmla="*/ 0 w 777667"/>
                      <a:gd name="connsiteY0" fmla="*/ 0 h 91155"/>
                      <a:gd name="connsiteX1" fmla="*/ 88306 w 777667"/>
                      <a:gd name="connsiteY1" fmla="*/ 91155 h 91155"/>
                      <a:gd name="connsiteX2" fmla="*/ 777667 w 777667"/>
                      <a:gd name="connsiteY2" fmla="*/ 48427 h 91155"/>
                      <a:gd name="connsiteX0" fmla="*/ 0 w 1014100"/>
                      <a:gd name="connsiteY0" fmla="*/ 56971 h 69099"/>
                      <a:gd name="connsiteX1" fmla="*/ 324739 w 1014100"/>
                      <a:gd name="connsiteY1" fmla="*/ 42728 h 69099"/>
                      <a:gd name="connsiteX2" fmla="*/ 1014100 w 1014100"/>
                      <a:gd name="connsiteY2" fmla="*/ 0 h 69099"/>
                      <a:gd name="connsiteX0" fmla="*/ 0 w 1014100"/>
                      <a:gd name="connsiteY0" fmla="*/ 56971 h 56971"/>
                      <a:gd name="connsiteX1" fmla="*/ 1014100 w 1014100"/>
                      <a:gd name="connsiteY1" fmla="*/ 0 h 56971"/>
                      <a:gd name="connsiteX0" fmla="*/ 0 w 1014100"/>
                      <a:gd name="connsiteY0" fmla="*/ 56971 h 82398"/>
                      <a:gd name="connsiteX1" fmla="*/ 1014100 w 1014100"/>
                      <a:gd name="connsiteY1" fmla="*/ 0 h 82398"/>
                      <a:gd name="connsiteX0" fmla="*/ 0 w 1014100"/>
                      <a:gd name="connsiteY0" fmla="*/ 56971 h 89433"/>
                      <a:gd name="connsiteX1" fmla="*/ 1014100 w 1014100"/>
                      <a:gd name="connsiteY1" fmla="*/ 0 h 89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14100" h="89433">
                        <a:moveTo>
                          <a:pt x="0" y="56971"/>
                        </a:moveTo>
                        <a:cubicBezTo>
                          <a:pt x="338033" y="131985"/>
                          <a:pt x="744433" y="61719"/>
                          <a:pt x="1014100" y="0"/>
                        </a:cubicBezTo>
                      </a:path>
                    </a:pathLst>
                  </a:custGeom>
                  <a:noFill/>
                  <a:ln w="10795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386" name="手繪多邊形 385"/>
                  <p:cNvSpPr/>
                  <p:nvPr userDrawn="1"/>
                </p:nvSpPr>
                <p:spPr>
                  <a:xfrm>
                    <a:off x="5909645" y="5751936"/>
                    <a:ext cx="17794" cy="114012"/>
                  </a:xfrm>
                  <a:custGeom>
                    <a:avLst/>
                    <a:gdLst>
                      <a:gd name="connsiteX0" fmla="*/ 0 w 99701"/>
                      <a:gd name="connsiteY0" fmla="*/ 0 h 99701"/>
                      <a:gd name="connsiteX1" fmla="*/ 88306 w 99701"/>
                      <a:gd name="connsiteY1" fmla="*/ 91155 h 99701"/>
                      <a:gd name="connsiteX2" fmla="*/ 99701 w 99701"/>
                      <a:gd name="connsiteY2" fmla="*/ 99701 h 99701"/>
                      <a:gd name="connsiteX0" fmla="*/ 0 w 777667"/>
                      <a:gd name="connsiteY0" fmla="*/ 0 h 91155"/>
                      <a:gd name="connsiteX1" fmla="*/ 88306 w 777667"/>
                      <a:gd name="connsiteY1" fmla="*/ 91155 h 91155"/>
                      <a:gd name="connsiteX2" fmla="*/ 777667 w 777667"/>
                      <a:gd name="connsiteY2" fmla="*/ 48427 h 91155"/>
                      <a:gd name="connsiteX0" fmla="*/ 0 w 1014100"/>
                      <a:gd name="connsiteY0" fmla="*/ 56971 h 69099"/>
                      <a:gd name="connsiteX1" fmla="*/ 324739 w 1014100"/>
                      <a:gd name="connsiteY1" fmla="*/ 42728 h 69099"/>
                      <a:gd name="connsiteX2" fmla="*/ 1014100 w 1014100"/>
                      <a:gd name="connsiteY2" fmla="*/ 0 h 69099"/>
                      <a:gd name="connsiteX0" fmla="*/ 0 w 1014100"/>
                      <a:gd name="connsiteY0" fmla="*/ 56971 h 56971"/>
                      <a:gd name="connsiteX1" fmla="*/ 1014100 w 1014100"/>
                      <a:gd name="connsiteY1" fmla="*/ 0 h 56971"/>
                      <a:gd name="connsiteX0" fmla="*/ 0 w 1014100"/>
                      <a:gd name="connsiteY0" fmla="*/ 56971 h 82398"/>
                      <a:gd name="connsiteX1" fmla="*/ 1014100 w 1014100"/>
                      <a:gd name="connsiteY1" fmla="*/ 0 h 82398"/>
                      <a:gd name="connsiteX0" fmla="*/ 0 w 1014100"/>
                      <a:gd name="connsiteY0" fmla="*/ 56971 h 89433"/>
                      <a:gd name="connsiteX1" fmla="*/ 1014100 w 1014100"/>
                      <a:gd name="connsiteY1" fmla="*/ 0 h 89433"/>
                      <a:gd name="connsiteX0" fmla="*/ 0 w 965673"/>
                      <a:gd name="connsiteY0" fmla="*/ 421592 h 430258"/>
                      <a:gd name="connsiteX1" fmla="*/ 965673 w 965673"/>
                      <a:gd name="connsiteY1" fmla="*/ 0 h 430258"/>
                      <a:gd name="connsiteX0" fmla="*/ 0 w 133883"/>
                      <a:gd name="connsiteY0" fmla="*/ 908702 h 913039"/>
                      <a:gd name="connsiteX1" fmla="*/ 133883 w 133883"/>
                      <a:gd name="connsiteY1" fmla="*/ 0 h 913039"/>
                      <a:gd name="connsiteX0" fmla="*/ 31366 w 165249"/>
                      <a:gd name="connsiteY0" fmla="*/ 908702 h 908702"/>
                      <a:gd name="connsiteX1" fmla="*/ 165249 w 165249"/>
                      <a:gd name="connsiteY1" fmla="*/ 0 h 908702"/>
                      <a:gd name="connsiteX0" fmla="*/ 0 w 141823"/>
                      <a:gd name="connsiteY0" fmla="*/ 908702 h 908702"/>
                      <a:gd name="connsiteX1" fmla="*/ 133883 w 141823"/>
                      <a:gd name="connsiteY1" fmla="*/ 0 h 908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23" h="908702">
                        <a:moveTo>
                          <a:pt x="0" y="908702"/>
                        </a:moveTo>
                        <a:cubicBezTo>
                          <a:pt x="7596" y="901106"/>
                          <a:pt x="180410" y="172814"/>
                          <a:pt x="133883" y="0"/>
                        </a:cubicBezTo>
                      </a:path>
                    </a:pathLst>
                  </a:custGeom>
                  <a:noFill/>
                  <a:ln w="10795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387" name="手繪多邊形 386"/>
                  <p:cNvSpPr/>
                  <p:nvPr userDrawn="1"/>
                </p:nvSpPr>
                <p:spPr>
                  <a:xfrm>
                    <a:off x="5440082" y="5501819"/>
                    <a:ext cx="110795" cy="89709"/>
                  </a:xfrm>
                  <a:custGeom>
                    <a:avLst/>
                    <a:gdLst>
                      <a:gd name="connsiteX0" fmla="*/ 0 w 99701"/>
                      <a:gd name="connsiteY0" fmla="*/ 0 h 99701"/>
                      <a:gd name="connsiteX1" fmla="*/ 88306 w 99701"/>
                      <a:gd name="connsiteY1" fmla="*/ 91155 h 99701"/>
                      <a:gd name="connsiteX2" fmla="*/ 99701 w 99701"/>
                      <a:gd name="connsiteY2" fmla="*/ 99701 h 99701"/>
                      <a:gd name="connsiteX0" fmla="*/ 0 w 777667"/>
                      <a:gd name="connsiteY0" fmla="*/ 0 h 91155"/>
                      <a:gd name="connsiteX1" fmla="*/ 88306 w 777667"/>
                      <a:gd name="connsiteY1" fmla="*/ 91155 h 91155"/>
                      <a:gd name="connsiteX2" fmla="*/ 777667 w 777667"/>
                      <a:gd name="connsiteY2" fmla="*/ 48427 h 91155"/>
                      <a:gd name="connsiteX0" fmla="*/ 0 w 1014100"/>
                      <a:gd name="connsiteY0" fmla="*/ 56971 h 69099"/>
                      <a:gd name="connsiteX1" fmla="*/ 324739 w 1014100"/>
                      <a:gd name="connsiteY1" fmla="*/ 42728 h 69099"/>
                      <a:gd name="connsiteX2" fmla="*/ 1014100 w 1014100"/>
                      <a:gd name="connsiteY2" fmla="*/ 0 h 69099"/>
                      <a:gd name="connsiteX0" fmla="*/ 0 w 1014100"/>
                      <a:gd name="connsiteY0" fmla="*/ 56971 h 56971"/>
                      <a:gd name="connsiteX1" fmla="*/ 1014100 w 1014100"/>
                      <a:gd name="connsiteY1" fmla="*/ 0 h 56971"/>
                      <a:gd name="connsiteX0" fmla="*/ 0 w 1014100"/>
                      <a:gd name="connsiteY0" fmla="*/ 56971 h 82398"/>
                      <a:gd name="connsiteX1" fmla="*/ 1014100 w 1014100"/>
                      <a:gd name="connsiteY1" fmla="*/ 0 h 82398"/>
                      <a:gd name="connsiteX0" fmla="*/ 0 w 1014100"/>
                      <a:gd name="connsiteY0" fmla="*/ 56971 h 89433"/>
                      <a:gd name="connsiteX1" fmla="*/ 1014100 w 1014100"/>
                      <a:gd name="connsiteY1" fmla="*/ 0 h 89433"/>
                      <a:gd name="connsiteX0" fmla="*/ 0 w 965673"/>
                      <a:gd name="connsiteY0" fmla="*/ 421592 h 430258"/>
                      <a:gd name="connsiteX1" fmla="*/ 965673 w 965673"/>
                      <a:gd name="connsiteY1" fmla="*/ 0 h 430258"/>
                      <a:gd name="connsiteX0" fmla="*/ 0 w 133883"/>
                      <a:gd name="connsiteY0" fmla="*/ 908702 h 913039"/>
                      <a:gd name="connsiteX1" fmla="*/ 133883 w 133883"/>
                      <a:gd name="connsiteY1" fmla="*/ 0 h 913039"/>
                      <a:gd name="connsiteX0" fmla="*/ 31366 w 165249"/>
                      <a:gd name="connsiteY0" fmla="*/ 908702 h 908702"/>
                      <a:gd name="connsiteX1" fmla="*/ 165249 w 165249"/>
                      <a:gd name="connsiteY1" fmla="*/ 0 h 908702"/>
                      <a:gd name="connsiteX0" fmla="*/ 0 w 141823"/>
                      <a:gd name="connsiteY0" fmla="*/ 908702 h 908702"/>
                      <a:gd name="connsiteX1" fmla="*/ 133883 w 141823"/>
                      <a:gd name="connsiteY1" fmla="*/ 0 h 908702"/>
                      <a:gd name="connsiteX0" fmla="*/ 0 w 117318"/>
                      <a:gd name="connsiteY0" fmla="*/ 1279020 h 1279020"/>
                      <a:gd name="connsiteX1" fmla="*/ 108245 w 117318"/>
                      <a:gd name="connsiteY1" fmla="*/ 0 h 1279020"/>
                      <a:gd name="connsiteX0" fmla="*/ 752031 w 752091"/>
                      <a:gd name="connsiteY0" fmla="*/ 643783 h 643783"/>
                      <a:gd name="connsiteX1" fmla="*/ 0 w 752091"/>
                      <a:gd name="connsiteY1" fmla="*/ 0 h 643783"/>
                      <a:gd name="connsiteX0" fmla="*/ 752031 w 752213"/>
                      <a:gd name="connsiteY0" fmla="*/ 643783 h 643783"/>
                      <a:gd name="connsiteX1" fmla="*/ 0 w 752213"/>
                      <a:gd name="connsiteY1" fmla="*/ 0 h 643783"/>
                      <a:gd name="connsiteX0" fmla="*/ 752031 w 752259"/>
                      <a:gd name="connsiteY0" fmla="*/ 643783 h 643783"/>
                      <a:gd name="connsiteX1" fmla="*/ 0 w 752259"/>
                      <a:gd name="connsiteY1" fmla="*/ 0 h 643783"/>
                      <a:gd name="connsiteX0" fmla="*/ 752031 w 752031"/>
                      <a:gd name="connsiteY0" fmla="*/ 643783 h 643783"/>
                      <a:gd name="connsiteX1" fmla="*/ 0 w 752031"/>
                      <a:gd name="connsiteY1" fmla="*/ 0 h 643783"/>
                      <a:gd name="connsiteX0" fmla="*/ 401653 w 401653"/>
                      <a:gd name="connsiteY0" fmla="*/ 60941 h 221485"/>
                      <a:gd name="connsiteX1" fmla="*/ 0 w 401653"/>
                      <a:gd name="connsiteY1" fmla="*/ 206219 h 221485"/>
                      <a:gd name="connsiteX0" fmla="*/ 857428 w 857428"/>
                      <a:gd name="connsiteY0" fmla="*/ 31559 h 756759"/>
                      <a:gd name="connsiteX1" fmla="*/ 0 w 857428"/>
                      <a:gd name="connsiteY1" fmla="*/ 749406 h 756759"/>
                      <a:gd name="connsiteX0" fmla="*/ 857428 w 857428"/>
                      <a:gd name="connsiteY0" fmla="*/ 39963 h 757810"/>
                      <a:gd name="connsiteX1" fmla="*/ 0 w 857428"/>
                      <a:gd name="connsiteY1" fmla="*/ 757810 h 757810"/>
                      <a:gd name="connsiteX0" fmla="*/ 883065 w 883065"/>
                      <a:gd name="connsiteY0" fmla="*/ 40084 h 755082"/>
                      <a:gd name="connsiteX1" fmla="*/ 0 w 883065"/>
                      <a:gd name="connsiteY1" fmla="*/ 755082 h 755082"/>
                      <a:gd name="connsiteX0" fmla="*/ 883065 w 883065"/>
                      <a:gd name="connsiteY0" fmla="*/ 0 h 714998"/>
                      <a:gd name="connsiteX1" fmla="*/ 0 w 883065"/>
                      <a:gd name="connsiteY1" fmla="*/ 714998 h 71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83065" h="714998">
                        <a:moveTo>
                          <a:pt x="883065" y="0"/>
                        </a:moveTo>
                        <a:cubicBezTo>
                          <a:pt x="389308" y="197503"/>
                          <a:pt x="131985" y="557375"/>
                          <a:pt x="0" y="714998"/>
                        </a:cubicBezTo>
                      </a:path>
                    </a:pathLst>
                  </a:custGeom>
                  <a:noFill/>
                  <a:ln w="10795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388" name="手繪多邊形 387"/>
                  <p:cNvSpPr/>
                  <p:nvPr userDrawn="1"/>
                </p:nvSpPr>
                <p:spPr>
                  <a:xfrm>
                    <a:off x="5394881" y="5770459"/>
                    <a:ext cx="46105" cy="122948"/>
                  </a:xfrm>
                  <a:custGeom>
                    <a:avLst/>
                    <a:gdLst>
                      <a:gd name="connsiteX0" fmla="*/ 0 w 99701"/>
                      <a:gd name="connsiteY0" fmla="*/ 0 h 99701"/>
                      <a:gd name="connsiteX1" fmla="*/ 88306 w 99701"/>
                      <a:gd name="connsiteY1" fmla="*/ 91155 h 99701"/>
                      <a:gd name="connsiteX2" fmla="*/ 99701 w 99701"/>
                      <a:gd name="connsiteY2" fmla="*/ 99701 h 99701"/>
                      <a:gd name="connsiteX0" fmla="*/ 0 w 777667"/>
                      <a:gd name="connsiteY0" fmla="*/ 0 h 91155"/>
                      <a:gd name="connsiteX1" fmla="*/ 88306 w 777667"/>
                      <a:gd name="connsiteY1" fmla="*/ 91155 h 91155"/>
                      <a:gd name="connsiteX2" fmla="*/ 777667 w 777667"/>
                      <a:gd name="connsiteY2" fmla="*/ 48427 h 91155"/>
                      <a:gd name="connsiteX0" fmla="*/ 0 w 1014100"/>
                      <a:gd name="connsiteY0" fmla="*/ 56971 h 69099"/>
                      <a:gd name="connsiteX1" fmla="*/ 324739 w 1014100"/>
                      <a:gd name="connsiteY1" fmla="*/ 42728 h 69099"/>
                      <a:gd name="connsiteX2" fmla="*/ 1014100 w 1014100"/>
                      <a:gd name="connsiteY2" fmla="*/ 0 h 69099"/>
                      <a:gd name="connsiteX0" fmla="*/ 0 w 1014100"/>
                      <a:gd name="connsiteY0" fmla="*/ 56971 h 56971"/>
                      <a:gd name="connsiteX1" fmla="*/ 1014100 w 1014100"/>
                      <a:gd name="connsiteY1" fmla="*/ 0 h 56971"/>
                      <a:gd name="connsiteX0" fmla="*/ 0 w 1014100"/>
                      <a:gd name="connsiteY0" fmla="*/ 56971 h 82398"/>
                      <a:gd name="connsiteX1" fmla="*/ 1014100 w 1014100"/>
                      <a:gd name="connsiteY1" fmla="*/ 0 h 82398"/>
                      <a:gd name="connsiteX0" fmla="*/ 0 w 1014100"/>
                      <a:gd name="connsiteY0" fmla="*/ 56971 h 89433"/>
                      <a:gd name="connsiteX1" fmla="*/ 1014100 w 1014100"/>
                      <a:gd name="connsiteY1" fmla="*/ 0 h 89433"/>
                      <a:gd name="connsiteX0" fmla="*/ 0 w 729241"/>
                      <a:gd name="connsiteY0" fmla="*/ 0 h 176984"/>
                      <a:gd name="connsiteX1" fmla="*/ 729241 w 729241"/>
                      <a:gd name="connsiteY1" fmla="*/ 162371 h 176984"/>
                      <a:gd name="connsiteX0" fmla="*/ 0 w 376015"/>
                      <a:gd name="connsiteY0" fmla="*/ 0 h 974229"/>
                      <a:gd name="connsiteX1" fmla="*/ 376015 w 376015"/>
                      <a:gd name="connsiteY1" fmla="*/ 971373 h 974229"/>
                      <a:gd name="connsiteX0" fmla="*/ 0 w 376015"/>
                      <a:gd name="connsiteY0" fmla="*/ 0 h 971373"/>
                      <a:gd name="connsiteX1" fmla="*/ 376015 w 376015"/>
                      <a:gd name="connsiteY1" fmla="*/ 971373 h 971373"/>
                      <a:gd name="connsiteX0" fmla="*/ 0 w 376015"/>
                      <a:gd name="connsiteY0" fmla="*/ 0 h 971373"/>
                      <a:gd name="connsiteX1" fmla="*/ 376015 w 376015"/>
                      <a:gd name="connsiteY1" fmla="*/ 971373 h 971373"/>
                      <a:gd name="connsiteX0" fmla="*/ 0 w 418744"/>
                      <a:gd name="connsiteY0" fmla="*/ 0 h 948585"/>
                      <a:gd name="connsiteX1" fmla="*/ 418744 w 418744"/>
                      <a:gd name="connsiteY1" fmla="*/ 948585 h 948585"/>
                      <a:gd name="connsiteX0" fmla="*/ 0 w 367470"/>
                      <a:gd name="connsiteY0" fmla="*/ 0 h 979920"/>
                      <a:gd name="connsiteX1" fmla="*/ 367470 w 367470"/>
                      <a:gd name="connsiteY1" fmla="*/ 979920 h 979920"/>
                      <a:gd name="connsiteX0" fmla="*/ 0 w 367470"/>
                      <a:gd name="connsiteY0" fmla="*/ 0 h 979920"/>
                      <a:gd name="connsiteX1" fmla="*/ 367470 w 367470"/>
                      <a:gd name="connsiteY1" fmla="*/ 979920 h 979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7470" h="979920">
                        <a:moveTo>
                          <a:pt x="0" y="0"/>
                        </a:moveTo>
                        <a:cubicBezTo>
                          <a:pt x="98750" y="365571"/>
                          <a:pt x="265870" y="853631"/>
                          <a:pt x="367470" y="979920"/>
                        </a:cubicBezTo>
                      </a:path>
                    </a:pathLst>
                  </a:custGeom>
                  <a:noFill/>
                  <a:ln w="10795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39686548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082821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68DF93E-C8B9-40FF-88A2-E4ED260842C7}" type="datetimeFigureOut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2019/1/25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68E4BD6-717E-465F-919E-45206AD24469}" type="slidenum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7" name="矩形 6"/>
          <p:cNvSpPr/>
          <p:nvPr userDrawn="1"/>
        </p:nvSpPr>
        <p:spPr>
          <a:xfrm>
            <a:off x="3140599" y="117694"/>
            <a:ext cx="6096000" cy="5632311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研發動機</a:t>
            </a: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目的</a:t>
            </a: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專利技術</a:t>
            </a: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智慧鞋體</a:t>
            </a: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傳感器</a:t>
            </a:r>
            <a:r>
              <a:rPr kumimoji="0" lang="zh-TW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功能</a:t>
            </a:r>
            <a:endParaRPr kumimoji="0" lang="en-US" altLang="zh-TW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演算法應用</a:t>
            </a:r>
            <a:endParaRPr kumimoji="0" lang="zh-TW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蒐集的數據</a:t>
            </a:r>
            <a:r>
              <a:rPr kumimoji="0" lang="zh-TW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應用</a:t>
            </a:r>
            <a:endParaRPr kumimoji="0" lang="en-US" altLang="zh-TW" sz="20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雲端資料庫</a:t>
            </a:r>
            <a:r>
              <a:rPr kumimoji="0" lang="zh-TW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應用</a:t>
            </a:r>
            <a:endParaRPr kumimoji="0" lang="en-US" altLang="zh-TW" sz="20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大數據</a:t>
            </a:r>
            <a:r>
              <a:rPr kumimoji="0" lang="zh-TW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分析</a:t>
            </a:r>
            <a:endParaRPr kumimoji="0" lang="en-US" altLang="zh-TW" sz="20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遊戲</a:t>
            </a:r>
            <a:r>
              <a:rPr kumimoji="0" lang="zh-TW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介紹</a:t>
            </a:r>
            <a:endParaRPr kumimoji="0" lang="en-US" altLang="zh-TW" sz="20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商品</a:t>
            </a:r>
            <a:r>
              <a:rPr kumimoji="0" lang="zh-TW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優勢</a:t>
            </a:r>
            <a:endParaRPr kumimoji="0" lang="en-US" altLang="zh-TW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市場比較</a:t>
            </a:r>
            <a:endParaRPr kumimoji="0" lang="en-US" altLang="zh-TW" sz="20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SWOT</a:t>
            </a:r>
            <a:r>
              <a:rPr kumimoji="0" lang="zh-TW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分析</a:t>
            </a:r>
            <a:endParaRPr kumimoji="0" lang="en-US" altLang="zh-TW" sz="20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未來發展</a:t>
            </a:r>
            <a:endParaRPr kumimoji="0" lang="en-US" altLang="zh-TW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457189" marR="0" lvl="1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人工智慧前導</a:t>
            </a:r>
          </a:p>
          <a:p>
            <a:pPr marL="457189" marR="0" lvl="1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人工智慧</a:t>
            </a:r>
            <a:endParaRPr kumimoji="0" lang="zh-TW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結論</a:t>
            </a:r>
            <a:endParaRPr kumimoji="0" lang="zh-TW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參考文獻</a:t>
            </a:r>
          </a:p>
        </p:txBody>
      </p:sp>
    </p:spTree>
    <p:extLst>
      <p:ext uri="{BB962C8B-B14F-4D97-AF65-F5344CB8AC3E}">
        <p14:creationId xmlns:p14="http://schemas.microsoft.com/office/powerpoint/2010/main" val="6947663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2_空白">
    <p:bg>
      <p:bgPr>
        <a:gradFill>
          <a:gsLst>
            <a:gs pos="0">
              <a:srgbClr val="008CD1"/>
            </a:gs>
            <a:gs pos="100000">
              <a:srgbClr val="013E7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群組 7"/>
          <p:cNvGrpSpPr/>
          <p:nvPr userDrawn="1"/>
        </p:nvGrpSpPr>
        <p:grpSpPr>
          <a:xfrm>
            <a:off x="-3761330" y="-1521550"/>
            <a:ext cx="21198590" cy="11290733"/>
            <a:chOff x="-3761330" y="-1521550"/>
            <a:chExt cx="21198590" cy="11290733"/>
          </a:xfrm>
        </p:grpSpPr>
        <p:grpSp>
          <p:nvGrpSpPr>
            <p:cNvPr id="270" name="群組 269"/>
            <p:cNvGrpSpPr/>
            <p:nvPr userDrawn="1"/>
          </p:nvGrpSpPr>
          <p:grpSpPr>
            <a:xfrm>
              <a:off x="-969785" y="1673805"/>
              <a:ext cx="10711190" cy="8095378"/>
              <a:chOff x="939979" y="3689131"/>
              <a:chExt cx="7559640" cy="4811110"/>
            </a:xfrm>
          </p:grpSpPr>
          <p:sp>
            <p:nvSpPr>
              <p:cNvPr id="271" name="手繪多邊形 270"/>
              <p:cNvSpPr/>
              <p:nvPr userDrawn="1"/>
            </p:nvSpPr>
            <p:spPr>
              <a:xfrm>
                <a:off x="1615656" y="3689131"/>
                <a:ext cx="5888730" cy="1451079"/>
              </a:xfrm>
              <a:custGeom>
                <a:avLst/>
                <a:gdLst>
                  <a:gd name="connsiteX0" fmla="*/ 0 w 325821"/>
                  <a:gd name="connsiteY0" fmla="*/ 84857 h 84857"/>
                  <a:gd name="connsiteX1" fmla="*/ 220718 w 325821"/>
                  <a:gd name="connsiteY1" fmla="*/ 11284 h 84857"/>
                  <a:gd name="connsiteX2" fmla="*/ 273269 w 325821"/>
                  <a:gd name="connsiteY2" fmla="*/ 774 h 84857"/>
                  <a:gd name="connsiteX3" fmla="*/ 325821 w 325821"/>
                  <a:gd name="connsiteY3" fmla="*/ 774 h 8485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243910 w 6119193"/>
                  <a:gd name="connsiteY0" fmla="*/ 1418897 h 1458754"/>
                  <a:gd name="connsiteX1" fmla="*/ 464628 w 6119193"/>
                  <a:gd name="connsiteY1" fmla="*/ 1345324 h 1458754"/>
                  <a:gd name="connsiteX2" fmla="*/ 6119193 w 6119193"/>
                  <a:gd name="connsiteY2" fmla="*/ 0 h 1458754"/>
                  <a:gd name="connsiteX0" fmla="*/ 0 w 5875283"/>
                  <a:gd name="connsiteY0" fmla="*/ 1418897 h 1418897"/>
                  <a:gd name="connsiteX1" fmla="*/ 2688253 w 5875283"/>
                  <a:gd name="connsiteY1" fmla="*/ 195600 h 1418897"/>
                  <a:gd name="connsiteX2" fmla="*/ 5875283 w 5875283"/>
                  <a:gd name="connsiteY2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82007"/>
                  <a:gd name="connsiteY0" fmla="*/ 1398727 h 1398727"/>
                  <a:gd name="connsiteX1" fmla="*/ 5882007 w 5882007"/>
                  <a:gd name="connsiteY1" fmla="*/ 0 h 1398727"/>
                  <a:gd name="connsiteX0" fmla="*/ 0 w 5882007"/>
                  <a:gd name="connsiteY0" fmla="*/ 1398727 h 1448701"/>
                  <a:gd name="connsiteX1" fmla="*/ 5882007 w 5882007"/>
                  <a:gd name="connsiteY1" fmla="*/ 0 h 1448701"/>
                  <a:gd name="connsiteX0" fmla="*/ 0 w 5888730"/>
                  <a:gd name="connsiteY0" fmla="*/ 1418898 h 1458475"/>
                  <a:gd name="connsiteX1" fmla="*/ 5888730 w 5888730"/>
                  <a:gd name="connsiteY1" fmla="*/ 0 h 1458475"/>
                  <a:gd name="connsiteX0" fmla="*/ 0 w 5888730"/>
                  <a:gd name="connsiteY0" fmla="*/ 1418898 h 1451079"/>
                  <a:gd name="connsiteX1" fmla="*/ 5888730 w 5888730"/>
                  <a:gd name="connsiteY1" fmla="*/ 0 h 1451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888730" h="1451079">
                    <a:moveTo>
                      <a:pt x="0" y="1418898"/>
                    </a:moveTo>
                    <a:cubicBezTo>
                      <a:pt x="2086397" y="946005"/>
                      <a:pt x="4367332" y="2449683"/>
                      <a:pt x="5888730" y="0"/>
                    </a:cubicBezTo>
                  </a:path>
                </a:pathLst>
              </a:custGeom>
              <a:noFill/>
              <a:ln w="3175">
                <a:gradFill flip="none" rotWithShape="1">
                  <a:gsLst>
                    <a:gs pos="52000">
                      <a:schemeClr val="accent5">
                        <a:lumMod val="40000"/>
                        <a:lumOff val="60000"/>
                      </a:schemeClr>
                    </a:gs>
                    <a:gs pos="26000">
                      <a:schemeClr val="accent5"/>
                    </a:gs>
                    <a:gs pos="100000">
                      <a:schemeClr val="bg1">
                        <a:alpha val="0"/>
                      </a:schemeClr>
                    </a:gs>
                    <a:gs pos="77000">
                      <a:schemeClr val="accent5">
                        <a:lumMod val="20000"/>
                        <a:lumOff val="80000"/>
                        <a:alpha val="25000"/>
                      </a:schemeClr>
                    </a:gs>
                  </a:gsLst>
                  <a:lin ang="189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72" name="手繪多邊形 271"/>
              <p:cNvSpPr/>
              <p:nvPr userDrawn="1"/>
            </p:nvSpPr>
            <p:spPr>
              <a:xfrm>
                <a:off x="1607503" y="3690363"/>
                <a:ext cx="5953735" cy="1501236"/>
              </a:xfrm>
              <a:custGeom>
                <a:avLst/>
                <a:gdLst>
                  <a:gd name="connsiteX0" fmla="*/ 0 w 325821"/>
                  <a:gd name="connsiteY0" fmla="*/ 84857 h 84857"/>
                  <a:gd name="connsiteX1" fmla="*/ 220718 w 325821"/>
                  <a:gd name="connsiteY1" fmla="*/ 11284 h 84857"/>
                  <a:gd name="connsiteX2" fmla="*/ 273269 w 325821"/>
                  <a:gd name="connsiteY2" fmla="*/ 774 h 84857"/>
                  <a:gd name="connsiteX3" fmla="*/ 325821 w 325821"/>
                  <a:gd name="connsiteY3" fmla="*/ 774 h 8485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243910 w 6119193"/>
                  <a:gd name="connsiteY0" fmla="*/ 1418897 h 1458754"/>
                  <a:gd name="connsiteX1" fmla="*/ 464628 w 6119193"/>
                  <a:gd name="connsiteY1" fmla="*/ 1345324 h 1458754"/>
                  <a:gd name="connsiteX2" fmla="*/ 6119193 w 6119193"/>
                  <a:gd name="connsiteY2" fmla="*/ 0 h 1458754"/>
                  <a:gd name="connsiteX0" fmla="*/ 0 w 5875283"/>
                  <a:gd name="connsiteY0" fmla="*/ 1418897 h 1418897"/>
                  <a:gd name="connsiteX1" fmla="*/ 2688253 w 5875283"/>
                  <a:gd name="connsiteY1" fmla="*/ 195600 h 1418897"/>
                  <a:gd name="connsiteX2" fmla="*/ 5875283 w 5875283"/>
                  <a:gd name="connsiteY2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82007"/>
                  <a:gd name="connsiteY0" fmla="*/ 1398727 h 1398727"/>
                  <a:gd name="connsiteX1" fmla="*/ 5882007 w 5882007"/>
                  <a:gd name="connsiteY1" fmla="*/ 0 h 1398727"/>
                  <a:gd name="connsiteX0" fmla="*/ 0 w 5882007"/>
                  <a:gd name="connsiteY0" fmla="*/ 1398727 h 1448701"/>
                  <a:gd name="connsiteX1" fmla="*/ 5882007 w 5882007"/>
                  <a:gd name="connsiteY1" fmla="*/ 0 h 1448701"/>
                  <a:gd name="connsiteX0" fmla="*/ 0 w 5888730"/>
                  <a:gd name="connsiteY0" fmla="*/ 1418898 h 1458475"/>
                  <a:gd name="connsiteX1" fmla="*/ 5888730 w 5888730"/>
                  <a:gd name="connsiteY1" fmla="*/ 0 h 1458475"/>
                  <a:gd name="connsiteX0" fmla="*/ 0 w 5888730"/>
                  <a:gd name="connsiteY0" fmla="*/ 1418898 h 1451079"/>
                  <a:gd name="connsiteX1" fmla="*/ 5888730 w 5888730"/>
                  <a:gd name="connsiteY1" fmla="*/ 0 h 1451079"/>
                  <a:gd name="connsiteX0" fmla="*/ 0 w 5940734"/>
                  <a:gd name="connsiteY0" fmla="*/ 1505570 h 1505570"/>
                  <a:gd name="connsiteX1" fmla="*/ 5940734 w 5940734"/>
                  <a:gd name="connsiteY1" fmla="*/ 0 h 1505570"/>
                  <a:gd name="connsiteX0" fmla="*/ 0 w 5971070"/>
                  <a:gd name="connsiteY0" fmla="*/ 1605244 h 1605244"/>
                  <a:gd name="connsiteX1" fmla="*/ 5971070 w 5971070"/>
                  <a:gd name="connsiteY1" fmla="*/ 0 h 1605244"/>
                  <a:gd name="connsiteX0" fmla="*/ 0 w 5953735"/>
                  <a:gd name="connsiteY0" fmla="*/ 1501236 h 1501236"/>
                  <a:gd name="connsiteX1" fmla="*/ 5953735 w 5953735"/>
                  <a:gd name="connsiteY1" fmla="*/ 0 h 1501236"/>
                  <a:gd name="connsiteX0" fmla="*/ 0 w 5953735"/>
                  <a:gd name="connsiteY0" fmla="*/ 1501236 h 1501236"/>
                  <a:gd name="connsiteX1" fmla="*/ 5953735 w 5953735"/>
                  <a:gd name="connsiteY1" fmla="*/ 0 h 1501236"/>
                  <a:gd name="connsiteX0" fmla="*/ 0 w 5953735"/>
                  <a:gd name="connsiteY0" fmla="*/ 1501236 h 1501236"/>
                  <a:gd name="connsiteX1" fmla="*/ 5953735 w 5953735"/>
                  <a:gd name="connsiteY1" fmla="*/ 0 h 1501236"/>
                  <a:gd name="connsiteX0" fmla="*/ 0 w 5953735"/>
                  <a:gd name="connsiteY0" fmla="*/ 1501236 h 1501236"/>
                  <a:gd name="connsiteX1" fmla="*/ 5953735 w 5953735"/>
                  <a:gd name="connsiteY1" fmla="*/ 0 h 1501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953735" h="1501236">
                    <a:moveTo>
                      <a:pt x="0" y="1501236"/>
                    </a:moveTo>
                    <a:cubicBezTo>
                      <a:pt x="2116733" y="959004"/>
                      <a:pt x="4432338" y="2462684"/>
                      <a:pt x="5953735" y="0"/>
                    </a:cubicBezTo>
                  </a:path>
                </a:pathLst>
              </a:custGeom>
              <a:noFill/>
              <a:ln w="3175">
                <a:gradFill flip="none" rotWithShape="1">
                  <a:gsLst>
                    <a:gs pos="52000">
                      <a:schemeClr val="accent5">
                        <a:lumMod val="40000"/>
                        <a:lumOff val="60000"/>
                      </a:schemeClr>
                    </a:gs>
                    <a:gs pos="26000">
                      <a:schemeClr val="accent5"/>
                    </a:gs>
                    <a:gs pos="100000">
                      <a:schemeClr val="bg1">
                        <a:alpha val="0"/>
                      </a:schemeClr>
                    </a:gs>
                    <a:gs pos="77000">
                      <a:schemeClr val="accent5">
                        <a:lumMod val="20000"/>
                        <a:lumOff val="80000"/>
                        <a:alpha val="25000"/>
                      </a:schemeClr>
                    </a:gs>
                  </a:gsLst>
                  <a:lin ang="189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73" name="手繪多邊形 272"/>
              <p:cNvSpPr/>
              <p:nvPr userDrawn="1"/>
            </p:nvSpPr>
            <p:spPr>
              <a:xfrm>
                <a:off x="1578837" y="3702133"/>
                <a:ext cx="6040408" cy="1579243"/>
              </a:xfrm>
              <a:custGeom>
                <a:avLst/>
                <a:gdLst>
                  <a:gd name="connsiteX0" fmla="*/ 0 w 325821"/>
                  <a:gd name="connsiteY0" fmla="*/ 84857 h 84857"/>
                  <a:gd name="connsiteX1" fmla="*/ 220718 w 325821"/>
                  <a:gd name="connsiteY1" fmla="*/ 11284 h 84857"/>
                  <a:gd name="connsiteX2" fmla="*/ 273269 w 325821"/>
                  <a:gd name="connsiteY2" fmla="*/ 774 h 84857"/>
                  <a:gd name="connsiteX3" fmla="*/ 325821 w 325821"/>
                  <a:gd name="connsiteY3" fmla="*/ 774 h 8485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243910 w 6119193"/>
                  <a:gd name="connsiteY0" fmla="*/ 1418897 h 1458754"/>
                  <a:gd name="connsiteX1" fmla="*/ 464628 w 6119193"/>
                  <a:gd name="connsiteY1" fmla="*/ 1345324 h 1458754"/>
                  <a:gd name="connsiteX2" fmla="*/ 6119193 w 6119193"/>
                  <a:gd name="connsiteY2" fmla="*/ 0 h 1458754"/>
                  <a:gd name="connsiteX0" fmla="*/ 0 w 5875283"/>
                  <a:gd name="connsiteY0" fmla="*/ 1418897 h 1418897"/>
                  <a:gd name="connsiteX1" fmla="*/ 2688253 w 5875283"/>
                  <a:gd name="connsiteY1" fmla="*/ 195600 h 1418897"/>
                  <a:gd name="connsiteX2" fmla="*/ 5875283 w 5875283"/>
                  <a:gd name="connsiteY2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82007"/>
                  <a:gd name="connsiteY0" fmla="*/ 1398727 h 1398727"/>
                  <a:gd name="connsiteX1" fmla="*/ 5882007 w 5882007"/>
                  <a:gd name="connsiteY1" fmla="*/ 0 h 1398727"/>
                  <a:gd name="connsiteX0" fmla="*/ 0 w 5882007"/>
                  <a:gd name="connsiteY0" fmla="*/ 1398727 h 1448701"/>
                  <a:gd name="connsiteX1" fmla="*/ 5882007 w 5882007"/>
                  <a:gd name="connsiteY1" fmla="*/ 0 h 1448701"/>
                  <a:gd name="connsiteX0" fmla="*/ 0 w 5888730"/>
                  <a:gd name="connsiteY0" fmla="*/ 1418898 h 1458475"/>
                  <a:gd name="connsiteX1" fmla="*/ 5888730 w 5888730"/>
                  <a:gd name="connsiteY1" fmla="*/ 0 h 1458475"/>
                  <a:gd name="connsiteX0" fmla="*/ 0 w 5888730"/>
                  <a:gd name="connsiteY0" fmla="*/ 1418898 h 1451079"/>
                  <a:gd name="connsiteX1" fmla="*/ 5888730 w 5888730"/>
                  <a:gd name="connsiteY1" fmla="*/ 0 h 1451079"/>
                  <a:gd name="connsiteX0" fmla="*/ 0 w 6040408"/>
                  <a:gd name="connsiteY0" fmla="*/ 1579243 h 1579243"/>
                  <a:gd name="connsiteX1" fmla="*/ 6040408 w 6040408"/>
                  <a:gd name="connsiteY1" fmla="*/ 0 h 1579243"/>
                  <a:gd name="connsiteX0" fmla="*/ 0 w 6040408"/>
                  <a:gd name="connsiteY0" fmla="*/ 1579243 h 1579243"/>
                  <a:gd name="connsiteX1" fmla="*/ 6040408 w 6040408"/>
                  <a:gd name="connsiteY1" fmla="*/ 0 h 157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40408" h="1579243">
                    <a:moveTo>
                      <a:pt x="0" y="1579243"/>
                    </a:moveTo>
                    <a:cubicBezTo>
                      <a:pt x="2216406" y="976341"/>
                      <a:pt x="4519010" y="2449683"/>
                      <a:pt x="6040408" y="0"/>
                    </a:cubicBezTo>
                  </a:path>
                </a:pathLst>
              </a:custGeom>
              <a:noFill/>
              <a:ln w="3175">
                <a:gradFill flip="none" rotWithShape="1">
                  <a:gsLst>
                    <a:gs pos="52000">
                      <a:schemeClr val="accent5">
                        <a:lumMod val="40000"/>
                        <a:lumOff val="60000"/>
                      </a:schemeClr>
                    </a:gs>
                    <a:gs pos="26000">
                      <a:schemeClr val="accent5"/>
                    </a:gs>
                    <a:gs pos="100000">
                      <a:schemeClr val="bg1">
                        <a:alpha val="0"/>
                      </a:schemeClr>
                    </a:gs>
                    <a:gs pos="77000">
                      <a:schemeClr val="accent5">
                        <a:lumMod val="20000"/>
                        <a:lumOff val="80000"/>
                        <a:alpha val="25000"/>
                      </a:schemeClr>
                    </a:gs>
                  </a:gsLst>
                  <a:lin ang="189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74" name="手繪多邊形 273"/>
              <p:cNvSpPr/>
              <p:nvPr userDrawn="1"/>
            </p:nvSpPr>
            <p:spPr>
              <a:xfrm>
                <a:off x="1557682" y="3703365"/>
                <a:ext cx="6118414" cy="1691917"/>
              </a:xfrm>
              <a:custGeom>
                <a:avLst/>
                <a:gdLst>
                  <a:gd name="connsiteX0" fmla="*/ 0 w 325821"/>
                  <a:gd name="connsiteY0" fmla="*/ 84857 h 84857"/>
                  <a:gd name="connsiteX1" fmla="*/ 220718 w 325821"/>
                  <a:gd name="connsiteY1" fmla="*/ 11284 h 84857"/>
                  <a:gd name="connsiteX2" fmla="*/ 273269 w 325821"/>
                  <a:gd name="connsiteY2" fmla="*/ 774 h 84857"/>
                  <a:gd name="connsiteX3" fmla="*/ 325821 w 325821"/>
                  <a:gd name="connsiteY3" fmla="*/ 774 h 8485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243910 w 6119193"/>
                  <a:gd name="connsiteY0" fmla="*/ 1418897 h 1458754"/>
                  <a:gd name="connsiteX1" fmla="*/ 464628 w 6119193"/>
                  <a:gd name="connsiteY1" fmla="*/ 1345324 h 1458754"/>
                  <a:gd name="connsiteX2" fmla="*/ 6119193 w 6119193"/>
                  <a:gd name="connsiteY2" fmla="*/ 0 h 1458754"/>
                  <a:gd name="connsiteX0" fmla="*/ 0 w 5875283"/>
                  <a:gd name="connsiteY0" fmla="*/ 1418897 h 1418897"/>
                  <a:gd name="connsiteX1" fmla="*/ 2688253 w 5875283"/>
                  <a:gd name="connsiteY1" fmla="*/ 195600 h 1418897"/>
                  <a:gd name="connsiteX2" fmla="*/ 5875283 w 5875283"/>
                  <a:gd name="connsiteY2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82007"/>
                  <a:gd name="connsiteY0" fmla="*/ 1398727 h 1398727"/>
                  <a:gd name="connsiteX1" fmla="*/ 5882007 w 5882007"/>
                  <a:gd name="connsiteY1" fmla="*/ 0 h 1398727"/>
                  <a:gd name="connsiteX0" fmla="*/ 0 w 5882007"/>
                  <a:gd name="connsiteY0" fmla="*/ 1398727 h 1448701"/>
                  <a:gd name="connsiteX1" fmla="*/ 5882007 w 5882007"/>
                  <a:gd name="connsiteY1" fmla="*/ 0 h 1448701"/>
                  <a:gd name="connsiteX0" fmla="*/ 0 w 5888730"/>
                  <a:gd name="connsiteY0" fmla="*/ 1418898 h 1458475"/>
                  <a:gd name="connsiteX1" fmla="*/ 5888730 w 5888730"/>
                  <a:gd name="connsiteY1" fmla="*/ 0 h 1458475"/>
                  <a:gd name="connsiteX0" fmla="*/ 0 w 5888730"/>
                  <a:gd name="connsiteY0" fmla="*/ 1418898 h 1451079"/>
                  <a:gd name="connsiteX1" fmla="*/ 5888730 w 5888730"/>
                  <a:gd name="connsiteY1" fmla="*/ 0 h 1451079"/>
                  <a:gd name="connsiteX0" fmla="*/ 0 w 5940734"/>
                  <a:gd name="connsiteY0" fmla="*/ 1505570 h 1505570"/>
                  <a:gd name="connsiteX1" fmla="*/ 5940734 w 5940734"/>
                  <a:gd name="connsiteY1" fmla="*/ 0 h 1505570"/>
                  <a:gd name="connsiteX0" fmla="*/ 0 w 6105413"/>
                  <a:gd name="connsiteY0" fmla="*/ 1691917 h 1691917"/>
                  <a:gd name="connsiteX1" fmla="*/ 6105413 w 6105413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118414" h="1691917">
                    <a:moveTo>
                      <a:pt x="0" y="1691917"/>
                    </a:moveTo>
                    <a:cubicBezTo>
                      <a:pt x="1835045" y="980674"/>
                      <a:pt x="4614350" y="2501687"/>
                      <a:pt x="6118414" y="0"/>
                    </a:cubicBezTo>
                  </a:path>
                </a:pathLst>
              </a:custGeom>
              <a:noFill/>
              <a:ln w="3175">
                <a:gradFill flip="none" rotWithShape="1">
                  <a:gsLst>
                    <a:gs pos="52000">
                      <a:schemeClr val="accent5">
                        <a:lumMod val="40000"/>
                        <a:lumOff val="60000"/>
                      </a:schemeClr>
                    </a:gs>
                    <a:gs pos="26000">
                      <a:schemeClr val="accent5"/>
                    </a:gs>
                    <a:gs pos="100000">
                      <a:schemeClr val="bg1">
                        <a:alpha val="0"/>
                      </a:schemeClr>
                    </a:gs>
                    <a:gs pos="77000">
                      <a:schemeClr val="accent5">
                        <a:lumMod val="20000"/>
                        <a:lumOff val="80000"/>
                        <a:alpha val="25000"/>
                      </a:schemeClr>
                    </a:gs>
                  </a:gsLst>
                  <a:lin ang="189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75" name="手繪多邊形 274"/>
              <p:cNvSpPr/>
              <p:nvPr userDrawn="1"/>
            </p:nvSpPr>
            <p:spPr>
              <a:xfrm>
                <a:off x="1524074" y="3722583"/>
                <a:ext cx="6179085" cy="1778590"/>
              </a:xfrm>
              <a:custGeom>
                <a:avLst/>
                <a:gdLst>
                  <a:gd name="connsiteX0" fmla="*/ 0 w 325821"/>
                  <a:gd name="connsiteY0" fmla="*/ 84857 h 84857"/>
                  <a:gd name="connsiteX1" fmla="*/ 220718 w 325821"/>
                  <a:gd name="connsiteY1" fmla="*/ 11284 h 84857"/>
                  <a:gd name="connsiteX2" fmla="*/ 273269 w 325821"/>
                  <a:gd name="connsiteY2" fmla="*/ 774 h 84857"/>
                  <a:gd name="connsiteX3" fmla="*/ 325821 w 325821"/>
                  <a:gd name="connsiteY3" fmla="*/ 774 h 8485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243910 w 6119193"/>
                  <a:gd name="connsiteY0" fmla="*/ 1418897 h 1458754"/>
                  <a:gd name="connsiteX1" fmla="*/ 464628 w 6119193"/>
                  <a:gd name="connsiteY1" fmla="*/ 1345324 h 1458754"/>
                  <a:gd name="connsiteX2" fmla="*/ 6119193 w 6119193"/>
                  <a:gd name="connsiteY2" fmla="*/ 0 h 1458754"/>
                  <a:gd name="connsiteX0" fmla="*/ 0 w 5875283"/>
                  <a:gd name="connsiteY0" fmla="*/ 1418897 h 1418897"/>
                  <a:gd name="connsiteX1" fmla="*/ 2688253 w 5875283"/>
                  <a:gd name="connsiteY1" fmla="*/ 195600 h 1418897"/>
                  <a:gd name="connsiteX2" fmla="*/ 5875283 w 5875283"/>
                  <a:gd name="connsiteY2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82007"/>
                  <a:gd name="connsiteY0" fmla="*/ 1398727 h 1398727"/>
                  <a:gd name="connsiteX1" fmla="*/ 5882007 w 5882007"/>
                  <a:gd name="connsiteY1" fmla="*/ 0 h 1398727"/>
                  <a:gd name="connsiteX0" fmla="*/ 0 w 5882007"/>
                  <a:gd name="connsiteY0" fmla="*/ 1398727 h 1448701"/>
                  <a:gd name="connsiteX1" fmla="*/ 5882007 w 5882007"/>
                  <a:gd name="connsiteY1" fmla="*/ 0 h 1448701"/>
                  <a:gd name="connsiteX0" fmla="*/ 0 w 5888730"/>
                  <a:gd name="connsiteY0" fmla="*/ 1418898 h 1458475"/>
                  <a:gd name="connsiteX1" fmla="*/ 5888730 w 5888730"/>
                  <a:gd name="connsiteY1" fmla="*/ 0 h 1458475"/>
                  <a:gd name="connsiteX0" fmla="*/ 0 w 5888730"/>
                  <a:gd name="connsiteY0" fmla="*/ 1418898 h 1451079"/>
                  <a:gd name="connsiteX1" fmla="*/ 5888730 w 5888730"/>
                  <a:gd name="connsiteY1" fmla="*/ 0 h 1451079"/>
                  <a:gd name="connsiteX0" fmla="*/ 0 w 5940734"/>
                  <a:gd name="connsiteY0" fmla="*/ 1505570 h 1505570"/>
                  <a:gd name="connsiteX1" fmla="*/ 5940734 w 5940734"/>
                  <a:gd name="connsiteY1" fmla="*/ 0 h 1505570"/>
                  <a:gd name="connsiteX0" fmla="*/ 0 w 6105413"/>
                  <a:gd name="connsiteY0" fmla="*/ 1691917 h 1691917"/>
                  <a:gd name="connsiteX1" fmla="*/ 6105413 w 6105413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66084"/>
                  <a:gd name="connsiteY0" fmla="*/ 1648580 h 1648580"/>
                  <a:gd name="connsiteX1" fmla="*/ 6166084 w 6166084"/>
                  <a:gd name="connsiteY1" fmla="*/ 0 h 1648580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200753"/>
                  <a:gd name="connsiteY0" fmla="*/ 1752588 h 1752588"/>
                  <a:gd name="connsiteX1" fmla="*/ 6200753 w 6200753"/>
                  <a:gd name="connsiteY1" fmla="*/ 0 h 1752588"/>
                  <a:gd name="connsiteX0" fmla="*/ 0 w 6179085"/>
                  <a:gd name="connsiteY0" fmla="*/ 1778590 h 1778590"/>
                  <a:gd name="connsiteX1" fmla="*/ 6179085 w 6179085"/>
                  <a:gd name="connsiteY1" fmla="*/ 0 h 1778590"/>
                  <a:gd name="connsiteX0" fmla="*/ 0 w 6179085"/>
                  <a:gd name="connsiteY0" fmla="*/ 1778590 h 1778590"/>
                  <a:gd name="connsiteX1" fmla="*/ 6179085 w 6179085"/>
                  <a:gd name="connsiteY1" fmla="*/ 0 h 1778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179085" h="1778590">
                    <a:moveTo>
                      <a:pt x="0" y="1778590"/>
                    </a:moveTo>
                    <a:cubicBezTo>
                      <a:pt x="2025726" y="933003"/>
                      <a:pt x="4666354" y="2532022"/>
                      <a:pt x="6179085" y="0"/>
                    </a:cubicBezTo>
                  </a:path>
                </a:pathLst>
              </a:custGeom>
              <a:noFill/>
              <a:ln w="3175">
                <a:gradFill flip="none" rotWithShape="1">
                  <a:gsLst>
                    <a:gs pos="52000">
                      <a:schemeClr val="accent5">
                        <a:lumMod val="40000"/>
                        <a:lumOff val="60000"/>
                      </a:schemeClr>
                    </a:gs>
                    <a:gs pos="26000">
                      <a:schemeClr val="accent5"/>
                    </a:gs>
                    <a:gs pos="100000">
                      <a:schemeClr val="bg1">
                        <a:alpha val="0"/>
                      </a:schemeClr>
                    </a:gs>
                    <a:gs pos="77000">
                      <a:schemeClr val="accent5">
                        <a:lumMod val="20000"/>
                        <a:lumOff val="80000"/>
                        <a:alpha val="25000"/>
                      </a:schemeClr>
                    </a:gs>
                  </a:gsLst>
                  <a:lin ang="189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76" name="手繪多邊形 275"/>
              <p:cNvSpPr/>
              <p:nvPr userDrawn="1"/>
            </p:nvSpPr>
            <p:spPr>
              <a:xfrm>
                <a:off x="1495650" y="3744445"/>
                <a:ext cx="6252758" cy="1882598"/>
              </a:xfrm>
              <a:custGeom>
                <a:avLst/>
                <a:gdLst>
                  <a:gd name="connsiteX0" fmla="*/ 0 w 325821"/>
                  <a:gd name="connsiteY0" fmla="*/ 84857 h 84857"/>
                  <a:gd name="connsiteX1" fmla="*/ 220718 w 325821"/>
                  <a:gd name="connsiteY1" fmla="*/ 11284 h 84857"/>
                  <a:gd name="connsiteX2" fmla="*/ 273269 w 325821"/>
                  <a:gd name="connsiteY2" fmla="*/ 774 h 84857"/>
                  <a:gd name="connsiteX3" fmla="*/ 325821 w 325821"/>
                  <a:gd name="connsiteY3" fmla="*/ 774 h 8485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243910 w 6119193"/>
                  <a:gd name="connsiteY0" fmla="*/ 1418897 h 1458754"/>
                  <a:gd name="connsiteX1" fmla="*/ 464628 w 6119193"/>
                  <a:gd name="connsiteY1" fmla="*/ 1345324 h 1458754"/>
                  <a:gd name="connsiteX2" fmla="*/ 6119193 w 6119193"/>
                  <a:gd name="connsiteY2" fmla="*/ 0 h 1458754"/>
                  <a:gd name="connsiteX0" fmla="*/ 0 w 5875283"/>
                  <a:gd name="connsiteY0" fmla="*/ 1418897 h 1418897"/>
                  <a:gd name="connsiteX1" fmla="*/ 2688253 w 5875283"/>
                  <a:gd name="connsiteY1" fmla="*/ 195600 h 1418897"/>
                  <a:gd name="connsiteX2" fmla="*/ 5875283 w 5875283"/>
                  <a:gd name="connsiteY2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82007"/>
                  <a:gd name="connsiteY0" fmla="*/ 1398727 h 1398727"/>
                  <a:gd name="connsiteX1" fmla="*/ 5882007 w 5882007"/>
                  <a:gd name="connsiteY1" fmla="*/ 0 h 1398727"/>
                  <a:gd name="connsiteX0" fmla="*/ 0 w 5882007"/>
                  <a:gd name="connsiteY0" fmla="*/ 1398727 h 1448701"/>
                  <a:gd name="connsiteX1" fmla="*/ 5882007 w 5882007"/>
                  <a:gd name="connsiteY1" fmla="*/ 0 h 1448701"/>
                  <a:gd name="connsiteX0" fmla="*/ 0 w 5888730"/>
                  <a:gd name="connsiteY0" fmla="*/ 1418898 h 1458475"/>
                  <a:gd name="connsiteX1" fmla="*/ 5888730 w 5888730"/>
                  <a:gd name="connsiteY1" fmla="*/ 0 h 1458475"/>
                  <a:gd name="connsiteX0" fmla="*/ 0 w 5888730"/>
                  <a:gd name="connsiteY0" fmla="*/ 1418898 h 1451079"/>
                  <a:gd name="connsiteX1" fmla="*/ 5888730 w 5888730"/>
                  <a:gd name="connsiteY1" fmla="*/ 0 h 1451079"/>
                  <a:gd name="connsiteX0" fmla="*/ 0 w 5940734"/>
                  <a:gd name="connsiteY0" fmla="*/ 1505570 h 1505570"/>
                  <a:gd name="connsiteX1" fmla="*/ 5940734 w 5940734"/>
                  <a:gd name="connsiteY1" fmla="*/ 0 h 1505570"/>
                  <a:gd name="connsiteX0" fmla="*/ 0 w 6105413"/>
                  <a:gd name="connsiteY0" fmla="*/ 1691917 h 1691917"/>
                  <a:gd name="connsiteX1" fmla="*/ 6105413 w 6105413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66084"/>
                  <a:gd name="connsiteY0" fmla="*/ 1648580 h 1648580"/>
                  <a:gd name="connsiteX1" fmla="*/ 6166084 w 6166084"/>
                  <a:gd name="connsiteY1" fmla="*/ 0 h 1648580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200753"/>
                  <a:gd name="connsiteY0" fmla="*/ 1752588 h 1752588"/>
                  <a:gd name="connsiteX1" fmla="*/ 6200753 w 6200753"/>
                  <a:gd name="connsiteY1" fmla="*/ 0 h 1752588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252758"/>
                  <a:gd name="connsiteY0" fmla="*/ 1882598 h 1882598"/>
                  <a:gd name="connsiteX1" fmla="*/ 6252758 w 6252758"/>
                  <a:gd name="connsiteY1" fmla="*/ 0 h 1882598"/>
                  <a:gd name="connsiteX0" fmla="*/ 0 w 6252758"/>
                  <a:gd name="connsiteY0" fmla="*/ 1882598 h 1882598"/>
                  <a:gd name="connsiteX1" fmla="*/ 6252758 w 6252758"/>
                  <a:gd name="connsiteY1" fmla="*/ 0 h 1882598"/>
                  <a:gd name="connsiteX0" fmla="*/ 0 w 6252758"/>
                  <a:gd name="connsiteY0" fmla="*/ 1882598 h 1882598"/>
                  <a:gd name="connsiteX1" fmla="*/ 6252758 w 6252758"/>
                  <a:gd name="connsiteY1" fmla="*/ 0 h 1882598"/>
                  <a:gd name="connsiteX0" fmla="*/ 0 w 6252758"/>
                  <a:gd name="connsiteY0" fmla="*/ 1882598 h 1882598"/>
                  <a:gd name="connsiteX1" fmla="*/ 6252758 w 6252758"/>
                  <a:gd name="connsiteY1" fmla="*/ 0 h 1882598"/>
                  <a:gd name="connsiteX0" fmla="*/ 0 w 6252758"/>
                  <a:gd name="connsiteY0" fmla="*/ 1882598 h 1882598"/>
                  <a:gd name="connsiteX1" fmla="*/ 6252758 w 6252758"/>
                  <a:gd name="connsiteY1" fmla="*/ 0 h 1882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52758" h="1882598">
                    <a:moveTo>
                      <a:pt x="0" y="1882598"/>
                    </a:moveTo>
                    <a:cubicBezTo>
                      <a:pt x="1978056" y="885332"/>
                      <a:pt x="4748694" y="2558024"/>
                      <a:pt x="6252758" y="0"/>
                    </a:cubicBezTo>
                  </a:path>
                </a:pathLst>
              </a:custGeom>
              <a:noFill/>
              <a:ln w="3175">
                <a:gradFill flip="none" rotWithShape="1">
                  <a:gsLst>
                    <a:gs pos="52000">
                      <a:schemeClr val="accent5">
                        <a:lumMod val="40000"/>
                        <a:lumOff val="60000"/>
                      </a:schemeClr>
                    </a:gs>
                    <a:gs pos="26000">
                      <a:schemeClr val="accent5"/>
                    </a:gs>
                    <a:gs pos="100000">
                      <a:schemeClr val="bg1">
                        <a:alpha val="0"/>
                      </a:schemeClr>
                    </a:gs>
                    <a:gs pos="77000">
                      <a:schemeClr val="accent5">
                        <a:lumMod val="20000"/>
                        <a:lumOff val="80000"/>
                        <a:alpha val="25000"/>
                      </a:schemeClr>
                    </a:gs>
                  </a:gsLst>
                  <a:lin ang="189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77" name="手繪多邊形 276"/>
              <p:cNvSpPr/>
              <p:nvPr userDrawn="1"/>
            </p:nvSpPr>
            <p:spPr>
              <a:xfrm>
                <a:off x="1460485" y="3770709"/>
                <a:ext cx="6330763" cy="1973604"/>
              </a:xfrm>
              <a:custGeom>
                <a:avLst/>
                <a:gdLst>
                  <a:gd name="connsiteX0" fmla="*/ 0 w 325821"/>
                  <a:gd name="connsiteY0" fmla="*/ 84857 h 84857"/>
                  <a:gd name="connsiteX1" fmla="*/ 220718 w 325821"/>
                  <a:gd name="connsiteY1" fmla="*/ 11284 h 84857"/>
                  <a:gd name="connsiteX2" fmla="*/ 273269 w 325821"/>
                  <a:gd name="connsiteY2" fmla="*/ 774 h 84857"/>
                  <a:gd name="connsiteX3" fmla="*/ 325821 w 325821"/>
                  <a:gd name="connsiteY3" fmla="*/ 774 h 8485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243910 w 6119193"/>
                  <a:gd name="connsiteY0" fmla="*/ 1418897 h 1458754"/>
                  <a:gd name="connsiteX1" fmla="*/ 464628 w 6119193"/>
                  <a:gd name="connsiteY1" fmla="*/ 1345324 h 1458754"/>
                  <a:gd name="connsiteX2" fmla="*/ 6119193 w 6119193"/>
                  <a:gd name="connsiteY2" fmla="*/ 0 h 1458754"/>
                  <a:gd name="connsiteX0" fmla="*/ 0 w 5875283"/>
                  <a:gd name="connsiteY0" fmla="*/ 1418897 h 1418897"/>
                  <a:gd name="connsiteX1" fmla="*/ 2688253 w 5875283"/>
                  <a:gd name="connsiteY1" fmla="*/ 195600 h 1418897"/>
                  <a:gd name="connsiteX2" fmla="*/ 5875283 w 5875283"/>
                  <a:gd name="connsiteY2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82007"/>
                  <a:gd name="connsiteY0" fmla="*/ 1398727 h 1398727"/>
                  <a:gd name="connsiteX1" fmla="*/ 5882007 w 5882007"/>
                  <a:gd name="connsiteY1" fmla="*/ 0 h 1398727"/>
                  <a:gd name="connsiteX0" fmla="*/ 0 w 5882007"/>
                  <a:gd name="connsiteY0" fmla="*/ 1398727 h 1448701"/>
                  <a:gd name="connsiteX1" fmla="*/ 5882007 w 5882007"/>
                  <a:gd name="connsiteY1" fmla="*/ 0 h 1448701"/>
                  <a:gd name="connsiteX0" fmla="*/ 0 w 5888730"/>
                  <a:gd name="connsiteY0" fmla="*/ 1418898 h 1458475"/>
                  <a:gd name="connsiteX1" fmla="*/ 5888730 w 5888730"/>
                  <a:gd name="connsiteY1" fmla="*/ 0 h 1458475"/>
                  <a:gd name="connsiteX0" fmla="*/ 0 w 5888730"/>
                  <a:gd name="connsiteY0" fmla="*/ 1418898 h 1451079"/>
                  <a:gd name="connsiteX1" fmla="*/ 5888730 w 5888730"/>
                  <a:gd name="connsiteY1" fmla="*/ 0 h 1451079"/>
                  <a:gd name="connsiteX0" fmla="*/ 0 w 5940734"/>
                  <a:gd name="connsiteY0" fmla="*/ 1505570 h 1505570"/>
                  <a:gd name="connsiteX1" fmla="*/ 5940734 w 5940734"/>
                  <a:gd name="connsiteY1" fmla="*/ 0 h 1505570"/>
                  <a:gd name="connsiteX0" fmla="*/ 0 w 6105413"/>
                  <a:gd name="connsiteY0" fmla="*/ 1691917 h 1691917"/>
                  <a:gd name="connsiteX1" fmla="*/ 6105413 w 6105413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66084"/>
                  <a:gd name="connsiteY0" fmla="*/ 1648580 h 1648580"/>
                  <a:gd name="connsiteX1" fmla="*/ 6166084 w 6166084"/>
                  <a:gd name="connsiteY1" fmla="*/ 0 h 1648580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200753"/>
                  <a:gd name="connsiteY0" fmla="*/ 1752588 h 1752588"/>
                  <a:gd name="connsiteX1" fmla="*/ 6200753 w 6200753"/>
                  <a:gd name="connsiteY1" fmla="*/ 0 h 1752588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330763" h="1973604">
                    <a:moveTo>
                      <a:pt x="0" y="1973604"/>
                    </a:moveTo>
                    <a:cubicBezTo>
                      <a:pt x="2095064" y="907000"/>
                      <a:pt x="4874369" y="2488686"/>
                      <a:pt x="6330763" y="0"/>
                    </a:cubicBezTo>
                  </a:path>
                </a:pathLst>
              </a:custGeom>
              <a:noFill/>
              <a:ln w="3175">
                <a:gradFill flip="none" rotWithShape="1">
                  <a:gsLst>
                    <a:gs pos="52000">
                      <a:schemeClr val="accent5">
                        <a:lumMod val="40000"/>
                        <a:lumOff val="60000"/>
                      </a:schemeClr>
                    </a:gs>
                    <a:gs pos="26000">
                      <a:schemeClr val="accent5"/>
                    </a:gs>
                    <a:gs pos="100000">
                      <a:schemeClr val="bg1">
                        <a:alpha val="0"/>
                      </a:schemeClr>
                    </a:gs>
                    <a:gs pos="77000">
                      <a:schemeClr val="accent5">
                        <a:lumMod val="20000"/>
                        <a:lumOff val="80000"/>
                        <a:alpha val="25000"/>
                      </a:schemeClr>
                    </a:gs>
                  </a:gsLst>
                  <a:lin ang="189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78" name="手繪多邊形 277"/>
              <p:cNvSpPr/>
              <p:nvPr userDrawn="1"/>
            </p:nvSpPr>
            <p:spPr>
              <a:xfrm>
                <a:off x="1415481" y="3783378"/>
                <a:ext cx="6416174" cy="2154474"/>
              </a:xfrm>
              <a:custGeom>
                <a:avLst/>
                <a:gdLst>
                  <a:gd name="connsiteX0" fmla="*/ 0 w 325821"/>
                  <a:gd name="connsiteY0" fmla="*/ 84857 h 84857"/>
                  <a:gd name="connsiteX1" fmla="*/ 220718 w 325821"/>
                  <a:gd name="connsiteY1" fmla="*/ 11284 h 84857"/>
                  <a:gd name="connsiteX2" fmla="*/ 273269 w 325821"/>
                  <a:gd name="connsiteY2" fmla="*/ 774 h 84857"/>
                  <a:gd name="connsiteX3" fmla="*/ 325821 w 325821"/>
                  <a:gd name="connsiteY3" fmla="*/ 774 h 8485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243910 w 6119193"/>
                  <a:gd name="connsiteY0" fmla="*/ 1418897 h 1458754"/>
                  <a:gd name="connsiteX1" fmla="*/ 464628 w 6119193"/>
                  <a:gd name="connsiteY1" fmla="*/ 1345324 h 1458754"/>
                  <a:gd name="connsiteX2" fmla="*/ 6119193 w 6119193"/>
                  <a:gd name="connsiteY2" fmla="*/ 0 h 1458754"/>
                  <a:gd name="connsiteX0" fmla="*/ 0 w 5875283"/>
                  <a:gd name="connsiteY0" fmla="*/ 1418897 h 1418897"/>
                  <a:gd name="connsiteX1" fmla="*/ 2688253 w 5875283"/>
                  <a:gd name="connsiteY1" fmla="*/ 195600 h 1418897"/>
                  <a:gd name="connsiteX2" fmla="*/ 5875283 w 5875283"/>
                  <a:gd name="connsiteY2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82007"/>
                  <a:gd name="connsiteY0" fmla="*/ 1398727 h 1398727"/>
                  <a:gd name="connsiteX1" fmla="*/ 5882007 w 5882007"/>
                  <a:gd name="connsiteY1" fmla="*/ 0 h 1398727"/>
                  <a:gd name="connsiteX0" fmla="*/ 0 w 5882007"/>
                  <a:gd name="connsiteY0" fmla="*/ 1398727 h 1448701"/>
                  <a:gd name="connsiteX1" fmla="*/ 5882007 w 5882007"/>
                  <a:gd name="connsiteY1" fmla="*/ 0 h 1448701"/>
                  <a:gd name="connsiteX0" fmla="*/ 0 w 5888730"/>
                  <a:gd name="connsiteY0" fmla="*/ 1418898 h 1458475"/>
                  <a:gd name="connsiteX1" fmla="*/ 5888730 w 5888730"/>
                  <a:gd name="connsiteY1" fmla="*/ 0 h 1458475"/>
                  <a:gd name="connsiteX0" fmla="*/ 0 w 5888730"/>
                  <a:gd name="connsiteY0" fmla="*/ 1418898 h 1451079"/>
                  <a:gd name="connsiteX1" fmla="*/ 5888730 w 5888730"/>
                  <a:gd name="connsiteY1" fmla="*/ 0 h 1451079"/>
                  <a:gd name="connsiteX0" fmla="*/ 0 w 5940734"/>
                  <a:gd name="connsiteY0" fmla="*/ 1505570 h 1505570"/>
                  <a:gd name="connsiteX1" fmla="*/ 5940734 w 5940734"/>
                  <a:gd name="connsiteY1" fmla="*/ 0 h 1505570"/>
                  <a:gd name="connsiteX0" fmla="*/ 0 w 6105413"/>
                  <a:gd name="connsiteY0" fmla="*/ 1691917 h 1691917"/>
                  <a:gd name="connsiteX1" fmla="*/ 6105413 w 6105413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66084"/>
                  <a:gd name="connsiteY0" fmla="*/ 1648580 h 1648580"/>
                  <a:gd name="connsiteX1" fmla="*/ 6166084 w 6166084"/>
                  <a:gd name="connsiteY1" fmla="*/ 0 h 1648580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200753"/>
                  <a:gd name="connsiteY0" fmla="*/ 1752588 h 1752588"/>
                  <a:gd name="connsiteX1" fmla="*/ 6200753 w 6200753"/>
                  <a:gd name="connsiteY1" fmla="*/ 0 h 1752588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416174"/>
                  <a:gd name="connsiteY0" fmla="*/ 2114281 h 2114281"/>
                  <a:gd name="connsiteX1" fmla="*/ 6416174 w 6416174"/>
                  <a:gd name="connsiteY1" fmla="*/ 0 h 2114281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16174" h="2154474">
                    <a:moveTo>
                      <a:pt x="0" y="2154474"/>
                    </a:moveTo>
                    <a:cubicBezTo>
                      <a:pt x="2140282" y="826613"/>
                      <a:pt x="4959780" y="2574097"/>
                      <a:pt x="6416174" y="0"/>
                    </a:cubicBezTo>
                  </a:path>
                </a:pathLst>
              </a:custGeom>
              <a:noFill/>
              <a:ln w="3175">
                <a:gradFill flip="none" rotWithShape="1">
                  <a:gsLst>
                    <a:gs pos="52000">
                      <a:schemeClr val="accent5">
                        <a:lumMod val="40000"/>
                        <a:lumOff val="60000"/>
                      </a:schemeClr>
                    </a:gs>
                    <a:gs pos="26000">
                      <a:schemeClr val="accent5"/>
                    </a:gs>
                    <a:gs pos="100000">
                      <a:schemeClr val="bg1">
                        <a:alpha val="0"/>
                      </a:schemeClr>
                    </a:gs>
                    <a:gs pos="77000">
                      <a:schemeClr val="accent5">
                        <a:lumMod val="20000"/>
                        <a:lumOff val="80000"/>
                        <a:alpha val="25000"/>
                      </a:schemeClr>
                    </a:gs>
                  </a:gsLst>
                  <a:lin ang="189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79" name="手繪多邊形 278"/>
              <p:cNvSpPr/>
              <p:nvPr userDrawn="1"/>
            </p:nvSpPr>
            <p:spPr>
              <a:xfrm>
                <a:off x="1396946" y="3795318"/>
                <a:ext cx="6477957" cy="2302754"/>
              </a:xfrm>
              <a:custGeom>
                <a:avLst/>
                <a:gdLst>
                  <a:gd name="connsiteX0" fmla="*/ 0 w 325821"/>
                  <a:gd name="connsiteY0" fmla="*/ 84857 h 84857"/>
                  <a:gd name="connsiteX1" fmla="*/ 220718 w 325821"/>
                  <a:gd name="connsiteY1" fmla="*/ 11284 h 84857"/>
                  <a:gd name="connsiteX2" fmla="*/ 273269 w 325821"/>
                  <a:gd name="connsiteY2" fmla="*/ 774 h 84857"/>
                  <a:gd name="connsiteX3" fmla="*/ 325821 w 325821"/>
                  <a:gd name="connsiteY3" fmla="*/ 774 h 8485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243910 w 6119193"/>
                  <a:gd name="connsiteY0" fmla="*/ 1418897 h 1458754"/>
                  <a:gd name="connsiteX1" fmla="*/ 464628 w 6119193"/>
                  <a:gd name="connsiteY1" fmla="*/ 1345324 h 1458754"/>
                  <a:gd name="connsiteX2" fmla="*/ 6119193 w 6119193"/>
                  <a:gd name="connsiteY2" fmla="*/ 0 h 1458754"/>
                  <a:gd name="connsiteX0" fmla="*/ 0 w 5875283"/>
                  <a:gd name="connsiteY0" fmla="*/ 1418897 h 1418897"/>
                  <a:gd name="connsiteX1" fmla="*/ 2688253 w 5875283"/>
                  <a:gd name="connsiteY1" fmla="*/ 195600 h 1418897"/>
                  <a:gd name="connsiteX2" fmla="*/ 5875283 w 5875283"/>
                  <a:gd name="connsiteY2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82007"/>
                  <a:gd name="connsiteY0" fmla="*/ 1398727 h 1398727"/>
                  <a:gd name="connsiteX1" fmla="*/ 5882007 w 5882007"/>
                  <a:gd name="connsiteY1" fmla="*/ 0 h 1398727"/>
                  <a:gd name="connsiteX0" fmla="*/ 0 w 5882007"/>
                  <a:gd name="connsiteY0" fmla="*/ 1398727 h 1448701"/>
                  <a:gd name="connsiteX1" fmla="*/ 5882007 w 5882007"/>
                  <a:gd name="connsiteY1" fmla="*/ 0 h 1448701"/>
                  <a:gd name="connsiteX0" fmla="*/ 0 w 5888730"/>
                  <a:gd name="connsiteY0" fmla="*/ 1418898 h 1458475"/>
                  <a:gd name="connsiteX1" fmla="*/ 5888730 w 5888730"/>
                  <a:gd name="connsiteY1" fmla="*/ 0 h 1458475"/>
                  <a:gd name="connsiteX0" fmla="*/ 0 w 5888730"/>
                  <a:gd name="connsiteY0" fmla="*/ 1418898 h 1451079"/>
                  <a:gd name="connsiteX1" fmla="*/ 5888730 w 5888730"/>
                  <a:gd name="connsiteY1" fmla="*/ 0 h 1451079"/>
                  <a:gd name="connsiteX0" fmla="*/ 0 w 5940734"/>
                  <a:gd name="connsiteY0" fmla="*/ 1505570 h 1505570"/>
                  <a:gd name="connsiteX1" fmla="*/ 5940734 w 5940734"/>
                  <a:gd name="connsiteY1" fmla="*/ 0 h 1505570"/>
                  <a:gd name="connsiteX0" fmla="*/ 0 w 6105413"/>
                  <a:gd name="connsiteY0" fmla="*/ 1691917 h 1691917"/>
                  <a:gd name="connsiteX1" fmla="*/ 6105413 w 6105413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66084"/>
                  <a:gd name="connsiteY0" fmla="*/ 1648580 h 1648580"/>
                  <a:gd name="connsiteX1" fmla="*/ 6166084 w 6166084"/>
                  <a:gd name="connsiteY1" fmla="*/ 0 h 1648580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200753"/>
                  <a:gd name="connsiteY0" fmla="*/ 1752588 h 1752588"/>
                  <a:gd name="connsiteX1" fmla="*/ 6200753 w 6200753"/>
                  <a:gd name="connsiteY1" fmla="*/ 0 h 1752588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416174"/>
                  <a:gd name="connsiteY0" fmla="*/ 2114281 h 2114281"/>
                  <a:gd name="connsiteX1" fmla="*/ 6416174 w 6416174"/>
                  <a:gd name="connsiteY1" fmla="*/ 0 h 2114281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59422"/>
                  <a:gd name="connsiteY0" fmla="*/ 2253328 h 2253328"/>
                  <a:gd name="connsiteX1" fmla="*/ 6459422 w 6459422"/>
                  <a:gd name="connsiteY1" fmla="*/ 0 h 2253328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77957" h="2302754">
                    <a:moveTo>
                      <a:pt x="0" y="2302754"/>
                    </a:moveTo>
                    <a:cubicBezTo>
                      <a:pt x="2267399" y="731701"/>
                      <a:pt x="5009207" y="2629703"/>
                      <a:pt x="6477957" y="0"/>
                    </a:cubicBezTo>
                  </a:path>
                </a:pathLst>
              </a:custGeom>
              <a:noFill/>
              <a:ln w="3175">
                <a:gradFill flip="none" rotWithShape="1">
                  <a:gsLst>
                    <a:gs pos="52000">
                      <a:schemeClr val="accent5">
                        <a:lumMod val="40000"/>
                        <a:lumOff val="60000"/>
                      </a:schemeClr>
                    </a:gs>
                    <a:gs pos="26000">
                      <a:schemeClr val="accent5"/>
                    </a:gs>
                    <a:gs pos="100000">
                      <a:schemeClr val="bg1">
                        <a:alpha val="0"/>
                      </a:schemeClr>
                    </a:gs>
                    <a:gs pos="77000">
                      <a:schemeClr val="accent5">
                        <a:lumMod val="20000"/>
                        <a:lumOff val="80000"/>
                        <a:alpha val="25000"/>
                      </a:schemeClr>
                    </a:gs>
                  </a:gsLst>
                  <a:lin ang="189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80" name="手繪多邊形 279"/>
              <p:cNvSpPr/>
              <p:nvPr userDrawn="1"/>
            </p:nvSpPr>
            <p:spPr>
              <a:xfrm>
                <a:off x="1351940" y="3803922"/>
                <a:ext cx="6570348" cy="2480249"/>
              </a:xfrm>
              <a:custGeom>
                <a:avLst/>
                <a:gdLst>
                  <a:gd name="connsiteX0" fmla="*/ 0 w 325821"/>
                  <a:gd name="connsiteY0" fmla="*/ 84857 h 84857"/>
                  <a:gd name="connsiteX1" fmla="*/ 220718 w 325821"/>
                  <a:gd name="connsiteY1" fmla="*/ 11284 h 84857"/>
                  <a:gd name="connsiteX2" fmla="*/ 273269 w 325821"/>
                  <a:gd name="connsiteY2" fmla="*/ 774 h 84857"/>
                  <a:gd name="connsiteX3" fmla="*/ 325821 w 325821"/>
                  <a:gd name="connsiteY3" fmla="*/ 774 h 8485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243910 w 6119193"/>
                  <a:gd name="connsiteY0" fmla="*/ 1418897 h 1458754"/>
                  <a:gd name="connsiteX1" fmla="*/ 464628 w 6119193"/>
                  <a:gd name="connsiteY1" fmla="*/ 1345324 h 1458754"/>
                  <a:gd name="connsiteX2" fmla="*/ 6119193 w 6119193"/>
                  <a:gd name="connsiteY2" fmla="*/ 0 h 1458754"/>
                  <a:gd name="connsiteX0" fmla="*/ 0 w 5875283"/>
                  <a:gd name="connsiteY0" fmla="*/ 1418897 h 1418897"/>
                  <a:gd name="connsiteX1" fmla="*/ 2688253 w 5875283"/>
                  <a:gd name="connsiteY1" fmla="*/ 195600 h 1418897"/>
                  <a:gd name="connsiteX2" fmla="*/ 5875283 w 5875283"/>
                  <a:gd name="connsiteY2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82007"/>
                  <a:gd name="connsiteY0" fmla="*/ 1398727 h 1398727"/>
                  <a:gd name="connsiteX1" fmla="*/ 5882007 w 5882007"/>
                  <a:gd name="connsiteY1" fmla="*/ 0 h 1398727"/>
                  <a:gd name="connsiteX0" fmla="*/ 0 w 5882007"/>
                  <a:gd name="connsiteY0" fmla="*/ 1398727 h 1448701"/>
                  <a:gd name="connsiteX1" fmla="*/ 5882007 w 5882007"/>
                  <a:gd name="connsiteY1" fmla="*/ 0 h 1448701"/>
                  <a:gd name="connsiteX0" fmla="*/ 0 w 5888730"/>
                  <a:gd name="connsiteY0" fmla="*/ 1418898 h 1458475"/>
                  <a:gd name="connsiteX1" fmla="*/ 5888730 w 5888730"/>
                  <a:gd name="connsiteY1" fmla="*/ 0 h 1458475"/>
                  <a:gd name="connsiteX0" fmla="*/ 0 w 5888730"/>
                  <a:gd name="connsiteY0" fmla="*/ 1418898 h 1451079"/>
                  <a:gd name="connsiteX1" fmla="*/ 5888730 w 5888730"/>
                  <a:gd name="connsiteY1" fmla="*/ 0 h 1451079"/>
                  <a:gd name="connsiteX0" fmla="*/ 0 w 5940734"/>
                  <a:gd name="connsiteY0" fmla="*/ 1505570 h 1505570"/>
                  <a:gd name="connsiteX1" fmla="*/ 5940734 w 5940734"/>
                  <a:gd name="connsiteY1" fmla="*/ 0 h 1505570"/>
                  <a:gd name="connsiteX0" fmla="*/ 0 w 6105413"/>
                  <a:gd name="connsiteY0" fmla="*/ 1691917 h 1691917"/>
                  <a:gd name="connsiteX1" fmla="*/ 6105413 w 6105413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66084"/>
                  <a:gd name="connsiteY0" fmla="*/ 1648580 h 1648580"/>
                  <a:gd name="connsiteX1" fmla="*/ 6166084 w 6166084"/>
                  <a:gd name="connsiteY1" fmla="*/ 0 h 1648580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200753"/>
                  <a:gd name="connsiteY0" fmla="*/ 1752588 h 1752588"/>
                  <a:gd name="connsiteX1" fmla="*/ 6200753 w 6200753"/>
                  <a:gd name="connsiteY1" fmla="*/ 0 h 1752588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416174"/>
                  <a:gd name="connsiteY0" fmla="*/ 2114281 h 2114281"/>
                  <a:gd name="connsiteX1" fmla="*/ 6416174 w 6416174"/>
                  <a:gd name="connsiteY1" fmla="*/ 0 h 2114281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59422"/>
                  <a:gd name="connsiteY0" fmla="*/ 2253328 h 2253328"/>
                  <a:gd name="connsiteX1" fmla="*/ 6459422 w 6459422"/>
                  <a:gd name="connsiteY1" fmla="*/ 0 h 2253328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564454"/>
                  <a:gd name="connsiteY0" fmla="*/ 2451036 h 2451036"/>
                  <a:gd name="connsiteX1" fmla="*/ 6564454 w 6564454"/>
                  <a:gd name="connsiteY1" fmla="*/ 0 h 2451036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570348"/>
                  <a:gd name="connsiteY0" fmla="*/ 2480249 h 2480249"/>
                  <a:gd name="connsiteX1" fmla="*/ 6570348 w 6570348"/>
                  <a:gd name="connsiteY1" fmla="*/ 0 h 2480249"/>
                  <a:gd name="connsiteX0" fmla="*/ 0 w 6570348"/>
                  <a:gd name="connsiteY0" fmla="*/ 2480249 h 2480249"/>
                  <a:gd name="connsiteX1" fmla="*/ 6570348 w 6570348"/>
                  <a:gd name="connsiteY1" fmla="*/ 0 h 2480249"/>
                  <a:gd name="connsiteX0" fmla="*/ 0 w 6570348"/>
                  <a:gd name="connsiteY0" fmla="*/ 2480249 h 2480249"/>
                  <a:gd name="connsiteX1" fmla="*/ 6570348 w 6570348"/>
                  <a:gd name="connsiteY1" fmla="*/ 0 h 2480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570348" h="2480249">
                    <a:moveTo>
                      <a:pt x="0" y="2480249"/>
                    </a:moveTo>
                    <a:cubicBezTo>
                      <a:pt x="2449201" y="658118"/>
                      <a:pt x="5122667" y="2659199"/>
                      <a:pt x="6570348" y="0"/>
                    </a:cubicBezTo>
                  </a:path>
                </a:pathLst>
              </a:custGeom>
              <a:noFill/>
              <a:ln w="3175">
                <a:gradFill flip="none" rotWithShape="1">
                  <a:gsLst>
                    <a:gs pos="52000">
                      <a:schemeClr val="accent5">
                        <a:lumMod val="40000"/>
                        <a:lumOff val="60000"/>
                      </a:schemeClr>
                    </a:gs>
                    <a:gs pos="26000">
                      <a:schemeClr val="accent5"/>
                    </a:gs>
                    <a:gs pos="100000">
                      <a:schemeClr val="bg1">
                        <a:alpha val="0"/>
                      </a:schemeClr>
                    </a:gs>
                    <a:gs pos="77000">
                      <a:schemeClr val="accent5">
                        <a:lumMod val="20000"/>
                        <a:lumOff val="80000"/>
                        <a:alpha val="25000"/>
                      </a:schemeClr>
                    </a:gs>
                  </a:gsLst>
                  <a:lin ang="189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81" name="手繪多邊形 280"/>
              <p:cNvSpPr/>
              <p:nvPr userDrawn="1"/>
            </p:nvSpPr>
            <p:spPr>
              <a:xfrm>
                <a:off x="1310878" y="3804991"/>
                <a:ext cx="6668275" cy="2661509"/>
              </a:xfrm>
              <a:custGeom>
                <a:avLst/>
                <a:gdLst>
                  <a:gd name="connsiteX0" fmla="*/ 0 w 325821"/>
                  <a:gd name="connsiteY0" fmla="*/ 84857 h 84857"/>
                  <a:gd name="connsiteX1" fmla="*/ 220718 w 325821"/>
                  <a:gd name="connsiteY1" fmla="*/ 11284 h 84857"/>
                  <a:gd name="connsiteX2" fmla="*/ 273269 w 325821"/>
                  <a:gd name="connsiteY2" fmla="*/ 774 h 84857"/>
                  <a:gd name="connsiteX3" fmla="*/ 325821 w 325821"/>
                  <a:gd name="connsiteY3" fmla="*/ 774 h 8485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243910 w 6119193"/>
                  <a:gd name="connsiteY0" fmla="*/ 1418897 h 1458754"/>
                  <a:gd name="connsiteX1" fmla="*/ 464628 w 6119193"/>
                  <a:gd name="connsiteY1" fmla="*/ 1345324 h 1458754"/>
                  <a:gd name="connsiteX2" fmla="*/ 6119193 w 6119193"/>
                  <a:gd name="connsiteY2" fmla="*/ 0 h 1458754"/>
                  <a:gd name="connsiteX0" fmla="*/ 0 w 5875283"/>
                  <a:gd name="connsiteY0" fmla="*/ 1418897 h 1418897"/>
                  <a:gd name="connsiteX1" fmla="*/ 2688253 w 5875283"/>
                  <a:gd name="connsiteY1" fmla="*/ 195600 h 1418897"/>
                  <a:gd name="connsiteX2" fmla="*/ 5875283 w 5875283"/>
                  <a:gd name="connsiteY2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82007"/>
                  <a:gd name="connsiteY0" fmla="*/ 1398727 h 1398727"/>
                  <a:gd name="connsiteX1" fmla="*/ 5882007 w 5882007"/>
                  <a:gd name="connsiteY1" fmla="*/ 0 h 1398727"/>
                  <a:gd name="connsiteX0" fmla="*/ 0 w 5882007"/>
                  <a:gd name="connsiteY0" fmla="*/ 1398727 h 1448701"/>
                  <a:gd name="connsiteX1" fmla="*/ 5882007 w 5882007"/>
                  <a:gd name="connsiteY1" fmla="*/ 0 h 1448701"/>
                  <a:gd name="connsiteX0" fmla="*/ 0 w 5888730"/>
                  <a:gd name="connsiteY0" fmla="*/ 1418898 h 1458475"/>
                  <a:gd name="connsiteX1" fmla="*/ 5888730 w 5888730"/>
                  <a:gd name="connsiteY1" fmla="*/ 0 h 1458475"/>
                  <a:gd name="connsiteX0" fmla="*/ 0 w 5888730"/>
                  <a:gd name="connsiteY0" fmla="*/ 1418898 h 1451079"/>
                  <a:gd name="connsiteX1" fmla="*/ 5888730 w 5888730"/>
                  <a:gd name="connsiteY1" fmla="*/ 0 h 1451079"/>
                  <a:gd name="connsiteX0" fmla="*/ 0 w 5940734"/>
                  <a:gd name="connsiteY0" fmla="*/ 1505570 h 1505570"/>
                  <a:gd name="connsiteX1" fmla="*/ 5940734 w 5940734"/>
                  <a:gd name="connsiteY1" fmla="*/ 0 h 1505570"/>
                  <a:gd name="connsiteX0" fmla="*/ 0 w 6105413"/>
                  <a:gd name="connsiteY0" fmla="*/ 1691917 h 1691917"/>
                  <a:gd name="connsiteX1" fmla="*/ 6105413 w 6105413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66084"/>
                  <a:gd name="connsiteY0" fmla="*/ 1648580 h 1648580"/>
                  <a:gd name="connsiteX1" fmla="*/ 6166084 w 6166084"/>
                  <a:gd name="connsiteY1" fmla="*/ 0 h 1648580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200753"/>
                  <a:gd name="connsiteY0" fmla="*/ 1752588 h 1752588"/>
                  <a:gd name="connsiteX1" fmla="*/ 6200753 w 6200753"/>
                  <a:gd name="connsiteY1" fmla="*/ 0 h 1752588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416174"/>
                  <a:gd name="connsiteY0" fmla="*/ 2114281 h 2114281"/>
                  <a:gd name="connsiteX1" fmla="*/ 6416174 w 6416174"/>
                  <a:gd name="connsiteY1" fmla="*/ 0 h 2114281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59422"/>
                  <a:gd name="connsiteY0" fmla="*/ 2253328 h 2253328"/>
                  <a:gd name="connsiteX1" fmla="*/ 6459422 w 6459422"/>
                  <a:gd name="connsiteY1" fmla="*/ 0 h 2253328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564454"/>
                  <a:gd name="connsiteY0" fmla="*/ 2451036 h 2451036"/>
                  <a:gd name="connsiteX1" fmla="*/ 6564454 w 6564454"/>
                  <a:gd name="connsiteY1" fmla="*/ 0 h 2451036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670538"/>
                  <a:gd name="connsiteY0" fmla="*/ 2619035 h 2619035"/>
                  <a:gd name="connsiteX1" fmla="*/ 6670538 w 6670538"/>
                  <a:gd name="connsiteY1" fmla="*/ 0 h 2619035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68275"/>
                  <a:gd name="connsiteY0" fmla="*/ 2661509 h 2661509"/>
                  <a:gd name="connsiteX1" fmla="*/ 6668275 w 6668275"/>
                  <a:gd name="connsiteY1" fmla="*/ 0 h 2661509"/>
                  <a:gd name="connsiteX0" fmla="*/ 0 w 6668275"/>
                  <a:gd name="connsiteY0" fmla="*/ 2661509 h 2661509"/>
                  <a:gd name="connsiteX1" fmla="*/ 6668275 w 6668275"/>
                  <a:gd name="connsiteY1" fmla="*/ 0 h 2661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668275" h="2661509">
                    <a:moveTo>
                      <a:pt x="0" y="2661509"/>
                    </a:moveTo>
                    <a:cubicBezTo>
                      <a:pt x="2458929" y="615641"/>
                      <a:pt x="5402507" y="2687731"/>
                      <a:pt x="6668275" y="0"/>
                    </a:cubicBezTo>
                  </a:path>
                </a:pathLst>
              </a:custGeom>
              <a:noFill/>
              <a:ln w="3175">
                <a:gradFill flip="none" rotWithShape="1">
                  <a:gsLst>
                    <a:gs pos="52000">
                      <a:schemeClr val="accent5">
                        <a:lumMod val="40000"/>
                        <a:lumOff val="60000"/>
                      </a:schemeClr>
                    </a:gs>
                    <a:gs pos="26000">
                      <a:schemeClr val="accent5"/>
                    </a:gs>
                    <a:gs pos="100000">
                      <a:schemeClr val="bg1">
                        <a:alpha val="0"/>
                      </a:schemeClr>
                    </a:gs>
                    <a:gs pos="77000">
                      <a:schemeClr val="accent5">
                        <a:lumMod val="20000"/>
                        <a:lumOff val="80000"/>
                        <a:alpha val="25000"/>
                      </a:schemeClr>
                    </a:gs>
                  </a:gsLst>
                  <a:lin ang="189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82" name="手繪多邊形 281"/>
              <p:cNvSpPr/>
              <p:nvPr userDrawn="1"/>
            </p:nvSpPr>
            <p:spPr>
              <a:xfrm>
                <a:off x="1325470" y="3842600"/>
                <a:ext cx="6700059" cy="2779541"/>
              </a:xfrm>
              <a:custGeom>
                <a:avLst/>
                <a:gdLst>
                  <a:gd name="connsiteX0" fmla="*/ 0 w 325821"/>
                  <a:gd name="connsiteY0" fmla="*/ 84857 h 84857"/>
                  <a:gd name="connsiteX1" fmla="*/ 220718 w 325821"/>
                  <a:gd name="connsiteY1" fmla="*/ 11284 h 84857"/>
                  <a:gd name="connsiteX2" fmla="*/ 273269 w 325821"/>
                  <a:gd name="connsiteY2" fmla="*/ 774 h 84857"/>
                  <a:gd name="connsiteX3" fmla="*/ 325821 w 325821"/>
                  <a:gd name="connsiteY3" fmla="*/ 774 h 8485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243910 w 6119193"/>
                  <a:gd name="connsiteY0" fmla="*/ 1418897 h 1458754"/>
                  <a:gd name="connsiteX1" fmla="*/ 464628 w 6119193"/>
                  <a:gd name="connsiteY1" fmla="*/ 1345324 h 1458754"/>
                  <a:gd name="connsiteX2" fmla="*/ 6119193 w 6119193"/>
                  <a:gd name="connsiteY2" fmla="*/ 0 h 1458754"/>
                  <a:gd name="connsiteX0" fmla="*/ 0 w 5875283"/>
                  <a:gd name="connsiteY0" fmla="*/ 1418897 h 1418897"/>
                  <a:gd name="connsiteX1" fmla="*/ 2688253 w 5875283"/>
                  <a:gd name="connsiteY1" fmla="*/ 195600 h 1418897"/>
                  <a:gd name="connsiteX2" fmla="*/ 5875283 w 5875283"/>
                  <a:gd name="connsiteY2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82007"/>
                  <a:gd name="connsiteY0" fmla="*/ 1398727 h 1398727"/>
                  <a:gd name="connsiteX1" fmla="*/ 5882007 w 5882007"/>
                  <a:gd name="connsiteY1" fmla="*/ 0 h 1398727"/>
                  <a:gd name="connsiteX0" fmla="*/ 0 w 5882007"/>
                  <a:gd name="connsiteY0" fmla="*/ 1398727 h 1448701"/>
                  <a:gd name="connsiteX1" fmla="*/ 5882007 w 5882007"/>
                  <a:gd name="connsiteY1" fmla="*/ 0 h 1448701"/>
                  <a:gd name="connsiteX0" fmla="*/ 0 w 5888730"/>
                  <a:gd name="connsiteY0" fmla="*/ 1418898 h 1458475"/>
                  <a:gd name="connsiteX1" fmla="*/ 5888730 w 5888730"/>
                  <a:gd name="connsiteY1" fmla="*/ 0 h 1458475"/>
                  <a:gd name="connsiteX0" fmla="*/ 0 w 5888730"/>
                  <a:gd name="connsiteY0" fmla="*/ 1418898 h 1451079"/>
                  <a:gd name="connsiteX1" fmla="*/ 5888730 w 5888730"/>
                  <a:gd name="connsiteY1" fmla="*/ 0 h 1451079"/>
                  <a:gd name="connsiteX0" fmla="*/ 0 w 5940734"/>
                  <a:gd name="connsiteY0" fmla="*/ 1505570 h 1505570"/>
                  <a:gd name="connsiteX1" fmla="*/ 5940734 w 5940734"/>
                  <a:gd name="connsiteY1" fmla="*/ 0 h 1505570"/>
                  <a:gd name="connsiteX0" fmla="*/ 0 w 6105413"/>
                  <a:gd name="connsiteY0" fmla="*/ 1691917 h 1691917"/>
                  <a:gd name="connsiteX1" fmla="*/ 6105413 w 6105413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66084"/>
                  <a:gd name="connsiteY0" fmla="*/ 1648580 h 1648580"/>
                  <a:gd name="connsiteX1" fmla="*/ 6166084 w 6166084"/>
                  <a:gd name="connsiteY1" fmla="*/ 0 h 1648580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200753"/>
                  <a:gd name="connsiteY0" fmla="*/ 1752588 h 1752588"/>
                  <a:gd name="connsiteX1" fmla="*/ 6200753 w 6200753"/>
                  <a:gd name="connsiteY1" fmla="*/ 0 h 1752588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416174"/>
                  <a:gd name="connsiteY0" fmla="*/ 2114281 h 2114281"/>
                  <a:gd name="connsiteX1" fmla="*/ 6416174 w 6416174"/>
                  <a:gd name="connsiteY1" fmla="*/ 0 h 2114281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59422"/>
                  <a:gd name="connsiteY0" fmla="*/ 2253328 h 2253328"/>
                  <a:gd name="connsiteX1" fmla="*/ 6459422 w 6459422"/>
                  <a:gd name="connsiteY1" fmla="*/ 0 h 2253328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564454"/>
                  <a:gd name="connsiteY0" fmla="*/ 2451036 h 2451036"/>
                  <a:gd name="connsiteX1" fmla="*/ 6564454 w 6564454"/>
                  <a:gd name="connsiteY1" fmla="*/ 0 h 2451036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670538"/>
                  <a:gd name="connsiteY0" fmla="*/ 2619035 h 2619035"/>
                  <a:gd name="connsiteX1" fmla="*/ 6670538 w 6670538"/>
                  <a:gd name="connsiteY1" fmla="*/ 0 h 2619035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00059"/>
                  <a:gd name="connsiteY0" fmla="*/ 2779541 h 2779541"/>
                  <a:gd name="connsiteX1" fmla="*/ 6700059 w 6700059"/>
                  <a:gd name="connsiteY1" fmla="*/ 0 h 2779541"/>
                  <a:gd name="connsiteX0" fmla="*/ 0 w 6700059"/>
                  <a:gd name="connsiteY0" fmla="*/ 2779541 h 2779541"/>
                  <a:gd name="connsiteX1" fmla="*/ 6700059 w 6700059"/>
                  <a:gd name="connsiteY1" fmla="*/ 0 h 2779541"/>
                  <a:gd name="connsiteX0" fmla="*/ 0 w 6700059"/>
                  <a:gd name="connsiteY0" fmla="*/ 2779541 h 2779541"/>
                  <a:gd name="connsiteX1" fmla="*/ 6700059 w 6700059"/>
                  <a:gd name="connsiteY1" fmla="*/ 0 h 2779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00059" h="2779541">
                    <a:moveTo>
                      <a:pt x="0" y="2779541"/>
                    </a:moveTo>
                    <a:cubicBezTo>
                      <a:pt x="2497839" y="534256"/>
                      <a:pt x="5346741" y="2730857"/>
                      <a:pt x="6700059" y="0"/>
                    </a:cubicBezTo>
                  </a:path>
                </a:pathLst>
              </a:custGeom>
              <a:noFill/>
              <a:ln w="3175">
                <a:gradFill flip="none" rotWithShape="1">
                  <a:gsLst>
                    <a:gs pos="52000">
                      <a:schemeClr val="accent5">
                        <a:lumMod val="40000"/>
                        <a:lumOff val="60000"/>
                      </a:schemeClr>
                    </a:gs>
                    <a:gs pos="26000">
                      <a:schemeClr val="accent5"/>
                    </a:gs>
                    <a:gs pos="100000">
                      <a:schemeClr val="bg1">
                        <a:alpha val="0"/>
                      </a:schemeClr>
                    </a:gs>
                    <a:gs pos="77000">
                      <a:schemeClr val="accent5">
                        <a:lumMod val="20000"/>
                        <a:lumOff val="80000"/>
                        <a:alpha val="25000"/>
                      </a:schemeClr>
                    </a:gs>
                  </a:gsLst>
                  <a:lin ang="189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83" name="手繪多邊形 282"/>
              <p:cNvSpPr/>
              <p:nvPr userDrawn="1"/>
            </p:nvSpPr>
            <p:spPr>
              <a:xfrm>
                <a:off x="1166194" y="3845339"/>
                <a:ext cx="6916980" cy="3168312"/>
              </a:xfrm>
              <a:custGeom>
                <a:avLst/>
                <a:gdLst>
                  <a:gd name="connsiteX0" fmla="*/ 0 w 325821"/>
                  <a:gd name="connsiteY0" fmla="*/ 84857 h 84857"/>
                  <a:gd name="connsiteX1" fmla="*/ 220718 w 325821"/>
                  <a:gd name="connsiteY1" fmla="*/ 11284 h 84857"/>
                  <a:gd name="connsiteX2" fmla="*/ 273269 w 325821"/>
                  <a:gd name="connsiteY2" fmla="*/ 774 h 84857"/>
                  <a:gd name="connsiteX3" fmla="*/ 325821 w 325821"/>
                  <a:gd name="connsiteY3" fmla="*/ 774 h 8485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243910 w 6119193"/>
                  <a:gd name="connsiteY0" fmla="*/ 1418897 h 1458754"/>
                  <a:gd name="connsiteX1" fmla="*/ 464628 w 6119193"/>
                  <a:gd name="connsiteY1" fmla="*/ 1345324 h 1458754"/>
                  <a:gd name="connsiteX2" fmla="*/ 6119193 w 6119193"/>
                  <a:gd name="connsiteY2" fmla="*/ 0 h 1458754"/>
                  <a:gd name="connsiteX0" fmla="*/ 0 w 5875283"/>
                  <a:gd name="connsiteY0" fmla="*/ 1418897 h 1418897"/>
                  <a:gd name="connsiteX1" fmla="*/ 2688253 w 5875283"/>
                  <a:gd name="connsiteY1" fmla="*/ 195600 h 1418897"/>
                  <a:gd name="connsiteX2" fmla="*/ 5875283 w 5875283"/>
                  <a:gd name="connsiteY2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82007"/>
                  <a:gd name="connsiteY0" fmla="*/ 1398727 h 1398727"/>
                  <a:gd name="connsiteX1" fmla="*/ 5882007 w 5882007"/>
                  <a:gd name="connsiteY1" fmla="*/ 0 h 1398727"/>
                  <a:gd name="connsiteX0" fmla="*/ 0 w 5882007"/>
                  <a:gd name="connsiteY0" fmla="*/ 1398727 h 1448701"/>
                  <a:gd name="connsiteX1" fmla="*/ 5882007 w 5882007"/>
                  <a:gd name="connsiteY1" fmla="*/ 0 h 1448701"/>
                  <a:gd name="connsiteX0" fmla="*/ 0 w 5888730"/>
                  <a:gd name="connsiteY0" fmla="*/ 1418898 h 1458475"/>
                  <a:gd name="connsiteX1" fmla="*/ 5888730 w 5888730"/>
                  <a:gd name="connsiteY1" fmla="*/ 0 h 1458475"/>
                  <a:gd name="connsiteX0" fmla="*/ 0 w 5888730"/>
                  <a:gd name="connsiteY0" fmla="*/ 1418898 h 1451079"/>
                  <a:gd name="connsiteX1" fmla="*/ 5888730 w 5888730"/>
                  <a:gd name="connsiteY1" fmla="*/ 0 h 1451079"/>
                  <a:gd name="connsiteX0" fmla="*/ 0 w 5940734"/>
                  <a:gd name="connsiteY0" fmla="*/ 1505570 h 1505570"/>
                  <a:gd name="connsiteX1" fmla="*/ 5940734 w 5940734"/>
                  <a:gd name="connsiteY1" fmla="*/ 0 h 1505570"/>
                  <a:gd name="connsiteX0" fmla="*/ 0 w 6105413"/>
                  <a:gd name="connsiteY0" fmla="*/ 1691917 h 1691917"/>
                  <a:gd name="connsiteX1" fmla="*/ 6105413 w 6105413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66084"/>
                  <a:gd name="connsiteY0" fmla="*/ 1648580 h 1648580"/>
                  <a:gd name="connsiteX1" fmla="*/ 6166084 w 6166084"/>
                  <a:gd name="connsiteY1" fmla="*/ 0 h 1648580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200753"/>
                  <a:gd name="connsiteY0" fmla="*/ 1752588 h 1752588"/>
                  <a:gd name="connsiteX1" fmla="*/ 6200753 w 6200753"/>
                  <a:gd name="connsiteY1" fmla="*/ 0 h 1752588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416174"/>
                  <a:gd name="connsiteY0" fmla="*/ 2114281 h 2114281"/>
                  <a:gd name="connsiteX1" fmla="*/ 6416174 w 6416174"/>
                  <a:gd name="connsiteY1" fmla="*/ 0 h 2114281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59422"/>
                  <a:gd name="connsiteY0" fmla="*/ 2253328 h 2253328"/>
                  <a:gd name="connsiteX1" fmla="*/ 6459422 w 6459422"/>
                  <a:gd name="connsiteY1" fmla="*/ 0 h 2253328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564454"/>
                  <a:gd name="connsiteY0" fmla="*/ 2451036 h 2451036"/>
                  <a:gd name="connsiteX1" fmla="*/ 6564454 w 6564454"/>
                  <a:gd name="connsiteY1" fmla="*/ 0 h 2451036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670538"/>
                  <a:gd name="connsiteY0" fmla="*/ 2619035 h 2619035"/>
                  <a:gd name="connsiteX1" fmla="*/ 6670538 w 6670538"/>
                  <a:gd name="connsiteY1" fmla="*/ 0 h 2619035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16980"/>
                  <a:gd name="connsiteY0" fmla="*/ 3168312 h 3168312"/>
                  <a:gd name="connsiteX1" fmla="*/ 6916980 w 6916980"/>
                  <a:gd name="connsiteY1" fmla="*/ 0 h 3168312"/>
                  <a:gd name="connsiteX0" fmla="*/ 0 w 6916980"/>
                  <a:gd name="connsiteY0" fmla="*/ 3168312 h 3168312"/>
                  <a:gd name="connsiteX1" fmla="*/ 6916980 w 6916980"/>
                  <a:gd name="connsiteY1" fmla="*/ 0 h 3168312"/>
                  <a:gd name="connsiteX0" fmla="*/ 0 w 6916980"/>
                  <a:gd name="connsiteY0" fmla="*/ 3168312 h 3168312"/>
                  <a:gd name="connsiteX1" fmla="*/ 6916980 w 6916980"/>
                  <a:gd name="connsiteY1" fmla="*/ 0 h 3168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16980" h="3168312">
                    <a:moveTo>
                      <a:pt x="0" y="3168312"/>
                    </a:moveTo>
                    <a:cubicBezTo>
                      <a:pt x="2531886" y="349094"/>
                      <a:pt x="5541964" y="2853729"/>
                      <a:pt x="6916980" y="0"/>
                    </a:cubicBezTo>
                  </a:path>
                </a:pathLst>
              </a:custGeom>
              <a:noFill/>
              <a:ln w="3175">
                <a:gradFill flip="none" rotWithShape="1">
                  <a:gsLst>
                    <a:gs pos="52000">
                      <a:schemeClr val="accent5">
                        <a:lumMod val="40000"/>
                        <a:lumOff val="60000"/>
                      </a:schemeClr>
                    </a:gs>
                    <a:gs pos="26000">
                      <a:schemeClr val="accent5"/>
                    </a:gs>
                    <a:gs pos="100000">
                      <a:schemeClr val="bg1">
                        <a:alpha val="0"/>
                      </a:schemeClr>
                    </a:gs>
                    <a:gs pos="77000">
                      <a:schemeClr val="accent5">
                        <a:lumMod val="20000"/>
                        <a:lumOff val="80000"/>
                        <a:alpha val="25000"/>
                      </a:schemeClr>
                    </a:gs>
                  </a:gsLst>
                  <a:lin ang="189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84" name="手繪多邊形 283"/>
              <p:cNvSpPr/>
              <p:nvPr userDrawn="1"/>
            </p:nvSpPr>
            <p:spPr>
              <a:xfrm>
                <a:off x="1088372" y="3861673"/>
                <a:ext cx="7046041" cy="3481546"/>
              </a:xfrm>
              <a:custGeom>
                <a:avLst/>
                <a:gdLst>
                  <a:gd name="connsiteX0" fmla="*/ 0 w 325821"/>
                  <a:gd name="connsiteY0" fmla="*/ 84857 h 84857"/>
                  <a:gd name="connsiteX1" fmla="*/ 220718 w 325821"/>
                  <a:gd name="connsiteY1" fmla="*/ 11284 h 84857"/>
                  <a:gd name="connsiteX2" fmla="*/ 273269 w 325821"/>
                  <a:gd name="connsiteY2" fmla="*/ 774 h 84857"/>
                  <a:gd name="connsiteX3" fmla="*/ 325821 w 325821"/>
                  <a:gd name="connsiteY3" fmla="*/ 774 h 8485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243910 w 6119193"/>
                  <a:gd name="connsiteY0" fmla="*/ 1418897 h 1458754"/>
                  <a:gd name="connsiteX1" fmla="*/ 464628 w 6119193"/>
                  <a:gd name="connsiteY1" fmla="*/ 1345324 h 1458754"/>
                  <a:gd name="connsiteX2" fmla="*/ 6119193 w 6119193"/>
                  <a:gd name="connsiteY2" fmla="*/ 0 h 1458754"/>
                  <a:gd name="connsiteX0" fmla="*/ 0 w 5875283"/>
                  <a:gd name="connsiteY0" fmla="*/ 1418897 h 1418897"/>
                  <a:gd name="connsiteX1" fmla="*/ 2688253 w 5875283"/>
                  <a:gd name="connsiteY1" fmla="*/ 195600 h 1418897"/>
                  <a:gd name="connsiteX2" fmla="*/ 5875283 w 5875283"/>
                  <a:gd name="connsiteY2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82007"/>
                  <a:gd name="connsiteY0" fmla="*/ 1398727 h 1398727"/>
                  <a:gd name="connsiteX1" fmla="*/ 5882007 w 5882007"/>
                  <a:gd name="connsiteY1" fmla="*/ 0 h 1398727"/>
                  <a:gd name="connsiteX0" fmla="*/ 0 w 5882007"/>
                  <a:gd name="connsiteY0" fmla="*/ 1398727 h 1448701"/>
                  <a:gd name="connsiteX1" fmla="*/ 5882007 w 5882007"/>
                  <a:gd name="connsiteY1" fmla="*/ 0 h 1448701"/>
                  <a:gd name="connsiteX0" fmla="*/ 0 w 5888730"/>
                  <a:gd name="connsiteY0" fmla="*/ 1418898 h 1458475"/>
                  <a:gd name="connsiteX1" fmla="*/ 5888730 w 5888730"/>
                  <a:gd name="connsiteY1" fmla="*/ 0 h 1458475"/>
                  <a:gd name="connsiteX0" fmla="*/ 0 w 5888730"/>
                  <a:gd name="connsiteY0" fmla="*/ 1418898 h 1451079"/>
                  <a:gd name="connsiteX1" fmla="*/ 5888730 w 5888730"/>
                  <a:gd name="connsiteY1" fmla="*/ 0 h 1451079"/>
                  <a:gd name="connsiteX0" fmla="*/ 0 w 5940734"/>
                  <a:gd name="connsiteY0" fmla="*/ 1505570 h 1505570"/>
                  <a:gd name="connsiteX1" fmla="*/ 5940734 w 5940734"/>
                  <a:gd name="connsiteY1" fmla="*/ 0 h 1505570"/>
                  <a:gd name="connsiteX0" fmla="*/ 0 w 6105413"/>
                  <a:gd name="connsiteY0" fmla="*/ 1691917 h 1691917"/>
                  <a:gd name="connsiteX1" fmla="*/ 6105413 w 6105413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66084"/>
                  <a:gd name="connsiteY0" fmla="*/ 1648580 h 1648580"/>
                  <a:gd name="connsiteX1" fmla="*/ 6166084 w 6166084"/>
                  <a:gd name="connsiteY1" fmla="*/ 0 h 1648580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200753"/>
                  <a:gd name="connsiteY0" fmla="*/ 1752588 h 1752588"/>
                  <a:gd name="connsiteX1" fmla="*/ 6200753 w 6200753"/>
                  <a:gd name="connsiteY1" fmla="*/ 0 h 1752588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416174"/>
                  <a:gd name="connsiteY0" fmla="*/ 2114281 h 2114281"/>
                  <a:gd name="connsiteX1" fmla="*/ 6416174 w 6416174"/>
                  <a:gd name="connsiteY1" fmla="*/ 0 h 2114281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59422"/>
                  <a:gd name="connsiteY0" fmla="*/ 2253328 h 2253328"/>
                  <a:gd name="connsiteX1" fmla="*/ 6459422 w 6459422"/>
                  <a:gd name="connsiteY1" fmla="*/ 0 h 2253328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564454"/>
                  <a:gd name="connsiteY0" fmla="*/ 2451036 h 2451036"/>
                  <a:gd name="connsiteX1" fmla="*/ 6564454 w 6564454"/>
                  <a:gd name="connsiteY1" fmla="*/ 0 h 2451036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670538"/>
                  <a:gd name="connsiteY0" fmla="*/ 2619035 h 2619035"/>
                  <a:gd name="connsiteX1" fmla="*/ 6670538 w 6670538"/>
                  <a:gd name="connsiteY1" fmla="*/ 0 h 2619035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7006144"/>
                  <a:gd name="connsiteY0" fmla="*/ 3265924 h 3265924"/>
                  <a:gd name="connsiteX1" fmla="*/ 7006144 w 7006144"/>
                  <a:gd name="connsiteY1" fmla="*/ 0 h 3265924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46041"/>
                  <a:gd name="connsiteY0" fmla="*/ 3481546 h 3481546"/>
                  <a:gd name="connsiteX1" fmla="*/ 7046041 w 7046041"/>
                  <a:gd name="connsiteY1" fmla="*/ 0 h 3481546"/>
                  <a:gd name="connsiteX0" fmla="*/ 0 w 7046041"/>
                  <a:gd name="connsiteY0" fmla="*/ 3481546 h 3481546"/>
                  <a:gd name="connsiteX1" fmla="*/ 7046041 w 7046041"/>
                  <a:gd name="connsiteY1" fmla="*/ 0 h 3481546"/>
                  <a:gd name="connsiteX0" fmla="*/ 0 w 7046041"/>
                  <a:gd name="connsiteY0" fmla="*/ 3481546 h 3481546"/>
                  <a:gd name="connsiteX1" fmla="*/ 7046041 w 7046041"/>
                  <a:gd name="connsiteY1" fmla="*/ 0 h 348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46041" h="3481546">
                    <a:moveTo>
                      <a:pt x="0" y="3481546"/>
                    </a:moveTo>
                    <a:cubicBezTo>
                      <a:pt x="2405427" y="248903"/>
                      <a:pt x="5748542" y="2875916"/>
                      <a:pt x="7046041" y="0"/>
                    </a:cubicBezTo>
                  </a:path>
                </a:pathLst>
              </a:custGeom>
              <a:noFill/>
              <a:ln w="3175">
                <a:gradFill flip="none" rotWithShape="1">
                  <a:gsLst>
                    <a:gs pos="52000">
                      <a:schemeClr val="accent5">
                        <a:lumMod val="40000"/>
                        <a:lumOff val="60000"/>
                      </a:schemeClr>
                    </a:gs>
                    <a:gs pos="26000">
                      <a:schemeClr val="accent5"/>
                    </a:gs>
                    <a:gs pos="100000">
                      <a:schemeClr val="bg1">
                        <a:alpha val="0"/>
                      </a:schemeClr>
                    </a:gs>
                    <a:gs pos="77000">
                      <a:schemeClr val="accent5">
                        <a:lumMod val="20000"/>
                        <a:lumOff val="80000"/>
                        <a:alpha val="25000"/>
                      </a:schemeClr>
                    </a:gs>
                  </a:gsLst>
                  <a:lin ang="189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85" name="手繪多邊形 284"/>
              <p:cNvSpPr/>
              <p:nvPr userDrawn="1"/>
            </p:nvSpPr>
            <p:spPr>
              <a:xfrm>
                <a:off x="1014822" y="3872519"/>
                <a:ext cx="7168241" cy="3869218"/>
              </a:xfrm>
              <a:custGeom>
                <a:avLst/>
                <a:gdLst>
                  <a:gd name="connsiteX0" fmla="*/ 0 w 325821"/>
                  <a:gd name="connsiteY0" fmla="*/ 84857 h 84857"/>
                  <a:gd name="connsiteX1" fmla="*/ 220718 w 325821"/>
                  <a:gd name="connsiteY1" fmla="*/ 11284 h 84857"/>
                  <a:gd name="connsiteX2" fmla="*/ 273269 w 325821"/>
                  <a:gd name="connsiteY2" fmla="*/ 774 h 84857"/>
                  <a:gd name="connsiteX3" fmla="*/ 325821 w 325821"/>
                  <a:gd name="connsiteY3" fmla="*/ 774 h 8485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243910 w 6119193"/>
                  <a:gd name="connsiteY0" fmla="*/ 1418897 h 1458754"/>
                  <a:gd name="connsiteX1" fmla="*/ 464628 w 6119193"/>
                  <a:gd name="connsiteY1" fmla="*/ 1345324 h 1458754"/>
                  <a:gd name="connsiteX2" fmla="*/ 6119193 w 6119193"/>
                  <a:gd name="connsiteY2" fmla="*/ 0 h 1458754"/>
                  <a:gd name="connsiteX0" fmla="*/ 0 w 5875283"/>
                  <a:gd name="connsiteY0" fmla="*/ 1418897 h 1418897"/>
                  <a:gd name="connsiteX1" fmla="*/ 2688253 w 5875283"/>
                  <a:gd name="connsiteY1" fmla="*/ 195600 h 1418897"/>
                  <a:gd name="connsiteX2" fmla="*/ 5875283 w 5875283"/>
                  <a:gd name="connsiteY2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82007"/>
                  <a:gd name="connsiteY0" fmla="*/ 1398727 h 1398727"/>
                  <a:gd name="connsiteX1" fmla="*/ 5882007 w 5882007"/>
                  <a:gd name="connsiteY1" fmla="*/ 0 h 1398727"/>
                  <a:gd name="connsiteX0" fmla="*/ 0 w 5882007"/>
                  <a:gd name="connsiteY0" fmla="*/ 1398727 h 1448701"/>
                  <a:gd name="connsiteX1" fmla="*/ 5882007 w 5882007"/>
                  <a:gd name="connsiteY1" fmla="*/ 0 h 1448701"/>
                  <a:gd name="connsiteX0" fmla="*/ 0 w 5888730"/>
                  <a:gd name="connsiteY0" fmla="*/ 1418898 h 1458475"/>
                  <a:gd name="connsiteX1" fmla="*/ 5888730 w 5888730"/>
                  <a:gd name="connsiteY1" fmla="*/ 0 h 1458475"/>
                  <a:gd name="connsiteX0" fmla="*/ 0 w 5888730"/>
                  <a:gd name="connsiteY0" fmla="*/ 1418898 h 1451079"/>
                  <a:gd name="connsiteX1" fmla="*/ 5888730 w 5888730"/>
                  <a:gd name="connsiteY1" fmla="*/ 0 h 1451079"/>
                  <a:gd name="connsiteX0" fmla="*/ 0 w 5940734"/>
                  <a:gd name="connsiteY0" fmla="*/ 1505570 h 1505570"/>
                  <a:gd name="connsiteX1" fmla="*/ 5940734 w 5940734"/>
                  <a:gd name="connsiteY1" fmla="*/ 0 h 1505570"/>
                  <a:gd name="connsiteX0" fmla="*/ 0 w 6105413"/>
                  <a:gd name="connsiteY0" fmla="*/ 1691917 h 1691917"/>
                  <a:gd name="connsiteX1" fmla="*/ 6105413 w 6105413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66084"/>
                  <a:gd name="connsiteY0" fmla="*/ 1648580 h 1648580"/>
                  <a:gd name="connsiteX1" fmla="*/ 6166084 w 6166084"/>
                  <a:gd name="connsiteY1" fmla="*/ 0 h 1648580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200753"/>
                  <a:gd name="connsiteY0" fmla="*/ 1752588 h 1752588"/>
                  <a:gd name="connsiteX1" fmla="*/ 6200753 w 6200753"/>
                  <a:gd name="connsiteY1" fmla="*/ 0 h 1752588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416174"/>
                  <a:gd name="connsiteY0" fmla="*/ 2114281 h 2114281"/>
                  <a:gd name="connsiteX1" fmla="*/ 6416174 w 6416174"/>
                  <a:gd name="connsiteY1" fmla="*/ 0 h 2114281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59422"/>
                  <a:gd name="connsiteY0" fmla="*/ 2253328 h 2253328"/>
                  <a:gd name="connsiteX1" fmla="*/ 6459422 w 6459422"/>
                  <a:gd name="connsiteY1" fmla="*/ 0 h 2253328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564454"/>
                  <a:gd name="connsiteY0" fmla="*/ 2451036 h 2451036"/>
                  <a:gd name="connsiteX1" fmla="*/ 6564454 w 6564454"/>
                  <a:gd name="connsiteY1" fmla="*/ 0 h 2451036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670538"/>
                  <a:gd name="connsiteY0" fmla="*/ 2619035 h 2619035"/>
                  <a:gd name="connsiteX1" fmla="*/ 6670538 w 6670538"/>
                  <a:gd name="connsiteY1" fmla="*/ 0 h 2619035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7006144"/>
                  <a:gd name="connsiteY0" fmla="*/ 3265924 h 3265924"/>
                  <a:gd name="connsiteX1" fmla="*/ 7006144 w 7006144"/>
                  <a:gd name="connsiteY1" fmla="*/ 0 h 3265924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585168 h 3585168"/>
                  <a:gd name="connsiteX1" fmla="*/ 7083965 w 7083965"/>
                  <a:gd name="connsiteY1" fmla="*/ 0 h 3585168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168241"/>
                  <a:gd name="connsiteY0" fmla="*/ 3869218 h 3869218"/>
                  <a:gd name="connsiteX1" fmla="*/ 7168241 w 7168241"/>
                  <a:gd name="connsiteY1" fmla="*/ 0 h 3869218"/>
                  <a:gd name="connsiteX0" fmla="*/ 0 w 7168241"/>
                  <a:gd name="connsiteY0" fmla="*/ 3869218 h 3869218"/>
                  <a:gd name="connsiteX1" fmla="*/ 7168241 w 7168241"/>
                  <a:gd name="connsiteY1" fmla="*/ 0 h 3869218"/>
                  <a:gd name="connsiteX0" fmla="*/ 0 w 7168241"/>
                  <a:gd name="connsiteY0" fmla="*/ 3869218 h 3869218"/>
                  <a:gd name="connsiteX1" fmla="*/ 7168241 w 7168241"/>
                  <a:gd name="connsiteY1" fmla="*/ 0 h 3869218"/>
                  <a:gd name="connsiteX0" fmla="*/ 0 w 7168241"/>
                  <a:gd name="connsiteY0" fmla="*/ 3869218 h 3869218"/>
                  <a:gd name="connsiteX1" fmla="*/ 7168241 w 7168241"/>
                  <a:gd name="connsiteY1" fmla="*/ 0 h 3869218"/>
                  <a:gd name="connsiteX0" fmla="*/ 0 w 7168241"/>
                  <a:gd name="connsiteY0" fmla="*/ 3869218 h 3869218"/>
                  <a:gd name="connsiteX1" fmla="*/ 7168241 w 7168241"/>
                  <a:gd name="connsiteY1" fmla="*/ 0 h 3869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68241" h="3869218">
                    <a:moveTo>
                      <a:pt x="0" y="3869218"/>
                    </a:moveTo>
                    <a:cubicBezTo>
                      <a:pt x="2230809" y="148599"/>
                      <a:pt x="5839944" y="2979296"/>
                      <a:pt x="7168241" y="0"/>
                    </a:cubicBezTo>
                  </a:path>
                </a:pathLst>
              </a:custGeom>
              <a:noFill/>
              <a:ln w="3175">
                <a:gradFill flip="none" rotWithShape="1">
                  <a:gsLst>
                    <a:gs pos="52000">
                      <a:schemeClr val="accent5">
                        <a:lumMod val="40000"/>
                        <a:lumOff val="60000"/>
                      </a:schemeClr>
                    </a:gs>
                    <a:gs pos="26000">
                      <a:schemeClr val="accent5"/>
                    </a:gs>
                    <a:gs pos="100000">
                      <a:schemeClr val="bg1">
                        <a:alpha val="0"/>
                      </a:schemeClr>
                    </a:gs>
                    <a:gs pos="77000">
                      <a:schemeClr val="accent5">
                        <a:lumMod val="20000"/>
                        <a:lumOff val="80000"/>
                        <a:alpha val="25000"/>
                      </a:schemeClr>
                    </a:gs>
                  </a:gsLst>
                  <a:lin ang="189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86" name="手繪多邊形 285"/>
              <p:cNvSpPr/>
              <p:nvPr userDrawn="1"/>
            </p:nvSpPr>
            <p:spPr>
              <a:xfrm>
                <a:off x="939979" y="3878577"/>
                <a:ext cx="7314157" cy="4326527"/>
              </a:xfrm>
              <a:custGeom>
                <a:avLst/>
                <a:gdLst>
                  <a:gd name="connsiteX0" fmla="*/ 0 w 325821"/>
                  <a:gd name="connsiteY0" fmla="*/ 84857 h 84857"/>
                  <a:gd name="connsiteX1" fmla="*/ 220718 w 325821"/>
                  <a:gd name="connsiteY1" fmla="*/ 11284 h 84857"/>
                  <a:gd name="connsiteX2" fmla="*/ 273269 w 325821"/>
                  <a:gd name="connsiteY2" fmla="*/ 774 h 84857"/>
                  <a:gd name="connsiteX3" fmla="*/ 325821 w 325821"/>
                  <a:gd name="connsiteY3" fmla="*/ 774 h 8485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243910 w 6119193"/>
                  <a:gd name="connsiteY0" fmla="*/ 1418897 h 1458754"/>
                  <a:gd name="connsiteX1" fmla="*/ 464628 w 6119193"/>
                  <a:gd name="connsiteY1" fmla="*/ 1345324 h 1458754"/>
                  <a:gd name="connsiteX2" fmla="*/ 6119193 w 6119193"/>
                  <a:gd name="connsiteY2" fmla="*/ 0 h 1458754"/>
                  <a:gd name="connsiteX0" fmla="*/ 0 w 5875283"/>
                  <a:gd name="connsiteY0" fmla="*/ 1418897 h 1418897"/>
                  <a:gd name="connsiteX1" fmla="*/ 2688253 w 5875283"/>
                  <a:gd name="connsiteY1" fmla="*/ 195600 h 1418897"/>
                  <a:gd name="connsiteX2" fmla="*/ 5875283 w 5875283"/>
                  <a:gd name="connsiteY2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82007"/>
                  <a:gd name="connsiteY0" fmla="*/ 1398727 h 1398727"/>
                  <a:gd name="connsiteX1" fmla="*/ 5882007 w 5882007"/>
                  <a:gd name="connsiteY1" fmla="*/ 0 h 1398727"/>
                  <a:gd name="connsiteX0" fmla="*/ 0 w 5882007"/>
                  <a:gd name="connsiteY0" fmla="*/ 1398727 h 1448701"/>
                  <a:gd name="connsiteX1" fmla="*/ 5882007 w 5882007"/>
                  <a:gd name="connsiteY1" fmla="*/ 0 h 1448701"/>
                  <a:gd name="connsiteX0" fmla="*/ 0 w 5888730"/>
                  <a:gd name="connsiteY0" fmla="*/ 1418898 h 1458475"/>
                  <a:gd name="connsiteX1" fmla="*/ 5888730 w 5888730"/>
                  <a:gd name="connsiteY1" fmla="*/ 0 h 1458475"/>
                  <a:gd name="connsiteX0" fmla="*/ 0 w 5888730"/>
                  <a:gd name="connsiteY0" fmla="*/ 1418898 h 1451079"/>
                  <a:gd name="connsiteX1" fmla="*/ 5888730 w 5888730"/>
                  <a:gd name="connsiteY1" fmla="*/ 0 h 1451079"/>
                  <a:gd name="connsiteX0" fmla="*/ 0 w 5940734"/>
                  <a:gd name="connsiteY0" fmla="*/ 1505570 h 1505570"/>
                  <a:gd name="connsiteX1" fmla="*/ 5940734 w 5940734"/>
                  <a:gd name="connsiteY1" fmla="*/ 0 h 1505570"/>
                  <a:gd name="connsiteX0" fmla="*/ 0 w 6105413"/>
                  <a:gd name="connsiteY0" fmla="*/ 1691917 h 1691917"/>
                  <a:gd name="connsiteX1" fmla="*/ 6105413 w 6105413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66084"/>
                  <a:gd name="connsiteY0" fmla="*/ 1648580 h 1648580"/>
                  <a:gd name="connsiteX1" fmla="*/ 6166084 w 6166084"/>
                  <a:gd name="connsiteY1" fmla="*/ 0 h 1648580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200753"/>
                  <a:gd name="connsiteY0" fmla="*/ 1752588 h 1752588"/>
                  <a:gd name="connsiteX1" fmla="*/ 6200753 w 6200753"/>
                  <a:gd name="connsiteY1" fmla="*/ 0 h 1752588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416174"/>
                  <a:gd name="connsiteY0" fmla="*/ 2114281 h 2114281"/>
                  <a:gd name="connsiteX1" fmla="*/ 6416174 w 6416174"/>
                  <a:gd name="connsiteY1" fmla="*/ 0 h 2114281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59422"/>
                  <a:gd name="connsiteY0" fmla="*/ 2253328 h 2253328"/>
                  <a:gd name="connsiteX1" fmla="*/ 6459422 w 6459422"/>
                  <a:gd name="connsiteY1" fmla="*/ 0 h 2253328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564454"/>
                  <a:gd name="connsiteY0" fmla="*/ 2451036 h 2451036"/>
                  <a:gd name="connsiteX1" fmla="*/ 6564454 w 6564454"/>
                  <a:gd name="connsiteY1" fmla="*/ 0 h 2451036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670538"/>
                  <a:gd name="connsiteY0" fmla="*/ 2619035 h 2619035"/>
                  <a:gd name="connsiteX1" fmla="*/ 6670538 w 6670538"/>
                  <a:gd name="connsiteY1" fmla="*/ 0 h 2619035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7006144"/>
                  <a:gd name="connsiteY0" fmla="*/ 3265924 h 3265924"/>
                  <a:gd name="connsiteX1" fmla="*/ 7006144 w 7006144"/>
                  <a:gd name="connsiteY1" fmla="*/ 0 h 3265924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585168 h 3585168"/>
                  <a:gd name="connsiteX1" fmla="*/ 7083965 w 7083965"/>
                  <a:gd name="connsiteY1" fmla="*/ 0 h 3585168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162835"/>
                  <a:gd name="connsiteY0" fmla="*/ 4001887 h 4001887"/>
                  <a:gd name="connsiteX1" fmla="*/ 7162835 w 7162835"/>
                  <a:gd name="connsiteY1" fmla="*/ 0 h 4001887"/>
                  <a:gd name="connsiteX0" fmla="*/ 0 w 7341114"/>
                  <a:gd name="connsiteY0" fmla="*/ 4283683 h 4283683"/>
                  <a:gd name="connsiteX1" fmla="*/ 7341114 w 7341114"/>
                  <a:gd name="connsiteY1" fmla="*/ 0 h 4283683"/>
                  <a:gd name="connsiteX0" fmla="*/ 0 w 7341114"/>
                  <a:gd name="connsiteY0" fmla="*/ 4283683 h 4283683"/>
                  <a:gd name="connsiteX1" fmla="*/ 7341114 w 7341114"/>
                  <a:gd name="connsiteY1" fmla="*/ 0 h 4283683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23301"/>
                  <a:gd name="connsiteY0" fmla="*/ 4312811 h 4312811"/>
                  <a:gd name="connsiteX1" fmla="*/ 7323301 w 7323301"/>
                  <a:gd name="connsiteY1" fmla="*/ 0 h 4312811"/>
                  <a:gd name="connsiteX0" fmla="*/ 0 w 7323301"/>
                  <a:gd name="connsiteY0" fmla="*/ 4312811 h 4312811"/>
                  <a:gd name="connsiteX1" fmla="*/ 7323301 w 7323301"/>
                  <a:gd name="connsiteY1" fmla="*/ 0 h 4312811"/>
                  <a:gd name="connsiteX0" fmla="*/ 0 w 7350733"/>
                  <a:gd name="connsiteY0" fmla="*/ 4312811 h 4312811"/>
                  <a:gd name="connsiteX1" fmla="*/ 7350733 w 7350733"/>
                  <a:gd name="connsiteY1" fmla="*/ 0 h 4312811"/>
                  <a:gd name="connsiteX0" fmla="*/ 0 w 7314157"/>
                  <a:gd name="connsiteY0" fmla="*/ 4326527 h 4326527"/>
                  <a:gd name="connsiteX1" fmla="*/ 7314157 w 7314157"/>
                  <a:gd name="connsiteY1" fmla="*/ 0 h 4326527"/>
                  <a:gd name="connsiteX0" fmla="*/ 0 w 7314157"/>
                  <a:gd name="connsiteY0" fmla="*/ 4326527 h 4326527"/>
                  <a:gd name="connsiteX1" fmla="*/ 7314157 w 7314157"/>
                  <a:gd name="connsiteY1" fmla="*/ 0 h 432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4157" h="4326527">
                    <a:moveTo>
                      <a:pt x="0" y="4326527"/>
                    </a:moveTo>
                    <a:cubicBezTo>
                      <a:pt x="1975712" y="73279"/>
                      <a:pt x="6011518" y="3048828"/>
                      <a:pt x="7314157" y="0"/>
                    </a:cubicBezTo>
                  </a:path>
                </a:pathLst>
              </a:custGeom>
              <a:noFill/>
              <a:ln w="3175">
                <a:gradFill flip="none" rotWithShape="1">
                  <a:gsLst>
                    <a:gs pos="52000">
                      <a:schemeClr val="accent5">
                        <a:lumMod val="40000"/>
                        <a:lumOff val="60000"/>
                      </a:schemeClr>
                    </a:gs>
                    <a:gs pos="26000">
                      <a:schemeClr val="accent5"/>
                    </a:gs>
                    <a:gs pos="100000">
                      <a:schemeClr val="bg1">
                        <a:alpha val="0"/>
                      </a:schemeClr>
                    </a:gs>
                    <a:gs pos="77000">
                      <a:schemeClr val="accent5">
                        <a:lumMod val="20000"/>
                        <a:lumOff val="80000"/>
                        <a:alpha val="25000"/>
                      </a:schemeClr>
                    </a:gs>
                  </a:gsLst>
                  <a:lin ang="189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87" name="手繪多邊形 286"/>
              <p:cNvSpPr/>
              <p:nvPr userDrawn="1"/>
            </p:nvSpPr>
            <p:spPr>
              <a:xfrm>
                <a:off x="1100445" y="3882491"/>
                <a:ext cx="7216423" cy="4354375"/>
              </a:xfrm>
              <a:custGeom>
                <a:avLst/>
                <a:gdLst>
                  <a:gd name="connsiteX0" fmla="*/ 0 w 325821"/>
                  <a:gd name="connsiteY0" fmla="*/ 84857 h 84857"/>
                  <a:gd name="connsiteX1" fmla="*/ 220718 w 325821"/>
                  <a:gd name="connsiteY1" fmla="*/ 11284 h 84857"/>
                  <a:gd name="connsiteX2" fmla="*/ 273269 w 325821"/>
                  <a:gd name="connsiteY2" fmla="*/ 774 h 84857"/>
                  <a:gd name="connsiteX3" fmla="*/ 325821 w 325821"/>
                  <a:gd name="connsiteY3" fmla="*/ 774 h 8485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243910 w 6119193"/>
                  <a:gd name="connsiteY0" fmla="*/ 1418897 h 1458754"/>
                  <a:gd name="connsiteX1" fmla="*/ 464628 w 6119193"/>
                  <a:gd name="connsiteY1" fmla="*/ 1345324 h 1458754"/>
                  <a:gd name="connsiteX2" fmla="*/ 6119193 w 6119193"/>
                  <a:gd name="connsiteY2" fmla="*/ 0 h 1458754"/>
                  <a:gd name="connsiteX0" fmla="*/ 0 w 5875283"/>
                  <a:gd name="connsiteY0" fmla="*/ 1418897 h 1418897"/>
                  <a:gd name="connsiteX1" fmla="*/ 2688253 w 5875283"/>
                  <a:gd name="connsiteY1" fmla="*/ 195600 h 1418897"/>
                  <a:gd name="connsiteX2" fmla="*/ 5875283 w 5875283"/>
                  <a:gd name="connsiteY2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82007"/>
                  <a:gd name="connsiteY0" fmla="*/ 1398727 h 1398727"/>
                  <a:gd name="connsiteX1" fmla="*/ 5882007 w 5882007"/>
                  <a:gd name="connsiteY1" fmla="*/ 0 h 1398727"/>
                  <a:gd name="connsiteX0" fmla="*/ 0 w 5882007"/>
                  <a:gd name="connsiteY0" fmla="*/ 1398727 h 1448701"/>
                  <a:gd name="connsiteX1" fmla="*/ 5882007 w 5882007"/>
                  <a:gd name="connsiteY1" fmla="*/ 0 h 1448701"/>
                  <a:gd name="connsiteX0" fmla="*/ 0 w 5888730"/>
                  <a:gd name="connsiteY0" fmla="*/ 1418898 h 1458475"/>
                  <a:gd name="connsiteX1" fmla="*/ 5888730 w 5888730"/>
                  <a:gd name="connsiteY1" fmla="*/ 0 h 1458475"/>
                  <a:gd name="connsiteX0" fmla="*/ 0 w 5888730"/>
                  <a:gd name="connsiteY0" fmla="*/ 1418898 h 1451079"/>
                  <a:gd name="connsiteX1" fmla="*/ 5888730 w 5888730"/>
                  <a:gd name="connsiteY1" fmla="*/ 0 h 1451079"/>
                  <a:gd name="connsiteX0" fmla="*/ 0 w 5940734"/>
                  <a:gd name="connsiteY0" fmla="*/ 1505570 h 1505570"/>
                  <a:gd name="connsiteX1" fmla="*/ 5940734 w 5940734"/>
                  <a:gd name="connsiteY1" fmla="*/ 0 h 1505570"/>
                  <a:gd name="connsiteX0" fmla="*/ 0 w 6105413"/>
                  <a:gd name="connsiteY0" fmla="*/ 1691917 h 1691917"/>
                  <a:gd name="connsiteX1" fmla="*/ 6105413 w 6105413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66084"/>
                  <a:gd name="connsiteY0" fmla="*/ 1648580 h 1648580"/>
                  <a:gd name="connsiteX1" fmla="*/ 6166084 w 6166084"/>
                  <a:gd name="connsiteY1" fmla="*/ 0 h 1648580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200753"/>
                  <a:gd name="connsiteY0" fmla="*/ 1752588 h 1752588"/>
                  <a:gd name="connsiteX1" fmla="*/ 6200753 w 6200753"/>
                  <a:gd name="connsiteY1" fmla="*/ 0 h 1752588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416174"/>
                  <a:gd name="connsiteY0" fmla="*/ 2114281 h 2114281"/>
                  <a:gd name="connsiteX1" fmla="*/ 6416174 w 6416174"/>
                  <a:gd name="connsiteY1" fmla="*/ 0 h 2114281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59422"/>
                  <a:gd name="connsiteY0" fmla="*/ 2253328 h 2253328"/>
                  <a:gd name="connsiteX1" fmla="*/ 6459422 w 6459422"/>
                  <a:gd name="connsiteY1" fmla="*/ 0 h 2253328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564454"/>
                  <a:gd name="connsiteY0" fmla="*/ 2451036 h 2451036"/>
                  <a:gd name="connsiteX1" fmla="*/ 6564454 w 6564454"/>
                  <a:gd name="connsiteY1" fmla="*/ 0 h 2451036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670538"/>
                  <a:gd name="connsiteY0" fmla="*/ 2619035 h 2619035"/>
                  <a:gd name="connsiteX1" fmla="*/ 6670538 w 6670538"/>
                  <a:gd name="connsiteY1" fmla="*/ 0 h 2619035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7006144"/>
                  <a:gd name="connsiteY0" fmla="*/ 3265924 h 3265924"/>
                  <a:gd name="connsiteX1" fmla="*/ 7006144 w 7006144"/>
                  <a:gd name="connsiteY1" fmla="*/ 0 h 3265924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585168 h 3585168"/>
                  <a:gd name="connsiteX1" fmla="*/ 7083965 w 7083965"/>
                  <a:gd name="connsiteY1" fmla="*/ 0 h 3585168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162835"/>
                  <a:gd name="connsiteY0" fmla="*/ 4001887 h 4001887"/>
                  <a:gd name="connsiteX1" fmla="*/ 7162835 w 7162835"/>
                  <a:gd name="connsiteY1" fmla="*/ 0 h 4001887"/>
                  <a:gd name="connsiteX0" fmla="*/ 0 w 7341114"/>
                  <a:gd name="connsiteY0" fmla="*/ 4283683 h 4283683"/>
                  <a:gd name="connsiteX1" fmla="*/ 7341114 w 7341114"/>
                  <a:gd name="connsiteY1" fmla="*/ 0 h 4283683"/>
                  <a:gd name="connsiteX0" fmla="*/ 0 w 7341114"/>
                  <a:gd name="connsiteY0" fmla="*/ 4283683 h 4283683"/>
                  <a:gd name="connsiteX1" fmla="*/ 7341114 w 7341114"/>
                  <a:gd name="connsiteY1" fmla="*/ 0 h 4283683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23301"/>
                  <a:gd name="connsiteY0" fmla="*/ 4312811 h 4312811"/>
                  <a:gd name="connsiteX1" fmla="*/ 7323301 w 7323301"/>
                  <a:gd name="connsiteY1" fmla="*/ 0 h 4312811"/>
                  <a:gd name="connsiteX0" fmla="*/ 0 w 7323301"/>
                  <a:gd name="connsiteY0" fmla="*/ 4312811 h 4312811"/>
                  <a:gd name="connsiteX1" fmla="*/ 7323301 w 7323301"/>
                  <a:gd name="connsiteY1" fmla="*/ 0 h 4312811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16423" h="4354375">
                    <a:moveTo>
                      <a:pt x="0" y="4354375"/>
                    </a:moveTo>
                    <a:cubicBezTo>
                      <a:pt x="1975712" y="101127"/>
                      <a:pt x="5879244" y="3175054"/>
                      <a:pt x="7216423" y="0"/>
                    </a:cubicBezTo>
                  </a:path>
                </a:pathLst>
              </a:custGeom>
              <a:noFill/>
              <a:ln w="3175">
                <a:gradFill flip="none" rotWithShape="1">
                  <a:gsLst>
                    <a:gs pos="52000">
                      <a:schemeClr val="accent5">
                        <a:lumMod val="40000"/>
                        <a:lumOff val="60000"/>
                      </a:schemeClr>
                    </a:gs>
                    <a:gs pos="26000">
                      <a:schemeClr val="accent5"/>
                    </a:gs>
                    <a:gs pos="100000">
                      <a:schemeClr val="bg1">
                        <a:alpha val="0"/>
                      </a:schemeClr>
                    </a:gs>
                    <a:gs pos="77000">
                      <a:schemeClr val="accent5">
                        <a:lumMod val="20000"/>
                        <a:lumOff val="80000"/>
                        <a:alpha val="25000"/>
                      </a:schemeClr>
                    </a:gs>
                  </a:gsLst>
                  <a:lin ang="189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88" name="手繪多邊形 287"/>
              <p:cNvSpPr/>
              <p:nvPr userDrawn="1"/>
            </p:nvSpPr>
            <p:spPr>
              <a:xfrm>
                <a:off x="1190455" y="3903746"/>
                <a:ext cx="7171205" cy="4419689"/>
              </a:xfrm>
              <a:custGeom>
                <a:avLst/>
                <a:gdLst>
                  <a:gd name="connsiteX0" fmla="*/ 0 w 325821"/>
                  <a:gd name="connsiteY0" fmla="*/ 84857 h 84857"/>
                  <a:gd name="connsiteX1" fmla="*/ 220718 w 325821"/>
                  <a:gd name="connsiteY1" fmla="*/ 11284 h 84857"/>
                  <a:gd name="connsiteX2" fmla="*/ 273269 w 325821"/>
                  <a:gd name="connsiteY2" fmla="*/ 774 h 84857"/>
                  <a:gd name="connsiteX3" fmla="*/ 325821 w 325821"/>
                  <a:gd name="connsiteY3" fmla="*/ 774 h 8485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243910 w 6119193"/>
                  <a:gd name="connsiteY0" fmla="*/ 1418897 h 1458754"/>
                  <a:gd name="connsiteX1" fmla="*/ 464628 w 6119193"/>
                  <a:gd name="connsiteY1" fmla="*/ 1345324 h 1458754"/>
                  <a:gd name="connsiteX2" fmla="*/ 6119193 w 6119193"/>
                  <a:gd name="connsiteY2" fmla="*/ 0 h 1458754"/>
                  <a:gd name="connsiteX0" fmla="*/ 0 w 5875283"/>
                  <a:gd name="connsiteY0" fmla="*/ 1418897 h 1418897"/>
                  <a:gd name="connsiteX1" fmla="*/ 2688253 w 5875283"/>
                  <a:gd name="connsiteY1" fmla="*/ 195600 h 1418897"/>
                  <a:gd name="connsiteX2" fmla="*/ 5875283 w 5875283"/>
                  <a:gd name="connsiteY2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82007"/>
                  <a:gd name="connsiteY0" fmla="*/ 1398727 h 1398727"/>
                  <a:gd name="connsiteX1" fmla="*/ 5882007 w 5882007"/>
                  <a:gd name="connsiteY1" fmla="*/ 0 h 1398727"/>
                  <a:gd name="connsiteX0" fmla="*/ 0 w 5882007"/>
                  <a:gd name="connsiteY0" fmla="*/ 1398727 h 1448701"/>
                  <a:gd name="connsiteX1" fmla="*/ 5882007 w 5882007"/>
                  <a:gd name="connsiteY1" fmla="*/ 0 h 1448701"/>
                  <a:gd name="connsiteX0" fmla="*/ 0 w 5888730"/>
                  <a:gd name="connsiteY0" fmla="*/ 1418898 h 1458475"/>
                  <a:gd name="connsiteX1" fmla="*/ 5888730 w 5888730"/>
                  <a:gd name="connsiteY1" fmla="*/ 0 h 1458475"/>
                  <a:gd name="connsiteX0" fmla="*/ 0 w 5888730"/>
                  <a:gd name="connsiteY0" fmla="*/ 1418898 h 1451079"/>
                  <a:gd name="connsiteX1" fmla="*/ 5888730 w 5888730"/>
                  <a:gd name="connsiteY1" fmla="*/ 0 h 1451079"/>
                  <a:gd name="connsiteX0" fmla="*/ 0 w 5940734"/>
                  <a:gd name="connsiteY0" fmla="*/ 1505570 h 1505570"/>
                  <a:gd name="connsiteX1" fmla="*/ 5940734 w 5940734"/>
                  <a:gd name="connsiteY1" fmla="*/ 0 h 1505570"/>
                  <a:gd name="connsiteX0" fmla="*/ 0 w 6105413"/>
                  <a:gd name="connsiteY0" fmla="*/ 1691917 h 1691917"/>
                  <a:gd name="connsiteX1" fmla="*/ 6105413 w 6105413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66084"/>
                  <a:gd name="connsiteY0" fmla="*/ 1648580 h 1648580"/>
                  <a:gd name="connsiteX1" fmla="*/ 6166084 w 6166084"/>
                  <a:gd name="connsiteY1" fmla="*/ 0 h 1648580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200753"/>
                  <a:gd name="connsiteY0" fmla="*/ 1752588 h 1752588"/>
                  <a:gd name="connsiteX1" fmla="*/ 6200753 w 6200753"/>
                  <a:gd name="connsiteY1" fmla="*/ 0 h 1752588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416174"/>
                  <a:gd name="connsiteY0" fmla="*/ 2114281 h 2114281"/>
                  <a:gd name="connsiteX1" fmla="*/ 6416174 w 6416174"/>
                  <a:gd name="connsiteY1" fmla="*/ 0 h 2114281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59422"/>
                  <a:gd name="connsiteY0" fmla="*/ 2253328 h 2253328"/>
                  <a:gd name="connsiteX1" fmla="*/ 6459422 w 6459422"/>
                  <a:gd name="connsiteY1" fmla="*/ 0 h 2253328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564454"/>
                  <a:gd name="connsiteY0" fmla="*/ 2451036 h 2451036"/>
                  <a:gd name="connsiteX1" fmla="*/ 6564454 w 6564454"/>
                  <a:gd name="connsiteY1" fmla="*/ 0 h 2451036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670538"/>
                  <a:gd name="connsiteY0" fmla="*/ 2619035 h 2619035"/>
                  <a:gd name="connsiteX1" fmla="*/ 6670538 w 6670538"/>
                  <a:gd name="connsiteY1" fmla="*/ 0 h 2619035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7006144"/>
                  <a:gd name="connsiteY0" fmla="*/ 3265924 h 3265924"/>
                  <a:gd name="connsiteX1" fmla="*/ 7006144 w 7006144"/>
                  <a:gd name="connsiteY1" fmla="*/ 0 h 3265924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585168 h 3585168"/>
                  <a:gd name="connsiteX1" fmla="*/ 7083965 w 7083965"/>
                  <a:gd name="connsiteY1" fmla="*/ 0 h 3585168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162835"/>
                  <a:gd name="connsiteY0" fmla="*/ 4001887 h 4001887"/>
                  <a:gd name="connsiteX1" fmla="*/ 7162835 w 7162835"/>
                  <a:gd name="connsiteY1" fmla="*/ 0 h 4001887"/>
                  <a:gd name="connsiteX0" fmla="*/ 0 w 7341114"/>
                  <a:gd name="connsiteY0" fmla="*/ 4283683 h 4283683"/>
                  <a:gd name="connsiteX1" fmla="*/ 7341114 w 7341114"/>
                  <a:gd name="connsiteY1" fmla="*/ 0 h 4283683"/>
                  <a:gd name="connsiteX0" fmla="*/ 0 w 7341114"/>
                  <a:gd name="connsiteY0" fmla="*/ 4283683 h 4283683"/>
                  <a:gd name="connsiteX1" fmla="*/ 7341114 w 7341114"/>
                  <a:gd name="connsiteY1" fmla="*/ 0 h 4283683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23301"/>
                  <a:gd name="connsiteY0" fmla="*/ 4312811 h 4312811"/>
                  <a:gd name="connsiteX1" fmla="*/ 7323301 w 7323301"/>
                  <a:gd name="connsiteY1" fmla="*/ 0 h 4312811"/>
                  <a:gd name="connsiteX0" fmla="*/ 0 w 7323301"/>
                  <a:gd name="connsiteY0" fmla="*/ 4312811 h 4312811"/>
                  <a:gd name="connsiteX1" fmla="*/ 7323301 w 7323301"/>
                  <a:gd name="connsiteY1" fmla="*/ 0 h 4312811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171205"/>
                  <a:gd name="connsiteY0" fmla="*/ 4419689 h 4419689"/>
                  <a:gd name="connsiteX1" fmla="*/ 7171205 w 7171205"/>
                  <a:gd name="connsiteY1" fmla="*/ 0 h 4419689"/>
                  <a:gd name="connsiteX0" fmla="*/ 0 w 7171205"/>
                  <a:gd name="connsiteY0" fmla="*/ 4419689 h 4419689"/>
                  <a:gd name="connsiteX1" fmla="*/ 7171205 w 7171205"/>
                  <a:gd name="connsiteY1" fmla="*/ 0 h 4419689"/>
                  <a:gd name="connsiteX0" fmla="*/ 0 w 7171205"/>
                  <a:gd name="connsiteY0" fmla="*/ 4419689 h 4419689"/>
                  <a:gd name="connsiteX1" fmla="*/ 7171205 w 7171205"/>
                  <a:gd name="connsiteY1" fmla="*/ 0 h 4419689"/>
                  <a:gd name="connsiteX0" fmla="*/ 0 w 7171205"/>
                  <a:gd name="connsiteY0" fmla="*/ 4419689 h 4419689"/>
                  <a:gd name="connsiteX1" fmla="*/ 7171205 w 7171205"/>
                  <a:gd name="connsiteY1" fmla="*/ 0 h 4419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71205" h="4419689">
                    <a:moveTo>
                      <a:pt x="0" y="4419689"/>
                    </a:moveTo>
                    <a:cubicBezTo>
                      <a:pt x="1965664" y="136296"/>
                      <a:pt x="5823978" y="3215247"/>
                      <a:pt x="7171205" y="0"/>
                    </a:cubicBezTo>
                  </a:path>
                </a:pathLst>
              </a:custGeom>
              <a:noFill/>
              <a:ln w="3175">
                <a:gradFill flip="none" rotWithShape="1">
                  <a:gsLst>
                    <a:gs pos="52000">
                      <a:schemeClr val="accent5">
                        <a:lumMod val="40000"/>
                        <a:lumOff val="60000"/>
                      </a:schemeClr>
                    </a:gs>
                    <a:gs pos="26000">
                      <a:schemeClr val="accent5"/>
                    </a:gs>
                    <a:gs pos="100000">
                      <a:schemeClr val="bg1">
                        <a:alpha val="0"/>
                      </a:schemeClr>
                    </a:gs>
                    <a:gs pos="77000">
                      <a:schemeClr val="accent5">
                        <a:lumMod val="20000"/>
                        <a:lumOff val="80000"/>
                        <a:alpha val="25000"/>
                      </a:schemeClr>
                    </a:gs>
                  </a:gsLst>
                  <a:lin ang="189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89" name="手繪多邊形 288"/>
              <p:cNvSpPr/>
              <p:nvPr userDrawn="1"/>
            </p:nvSpPr>
            <p:spPr>
              <a:xfrm>
                <a:off x="1322365" y="3907525"/>
                <a:ext cx="7085794" cy="4490027"/>
              </a:xfrm>
              <a:custGeom>
                <a:avLst/>
                <a:gdLst>
                  <a:gd name="connsiteX0" fmla="*/ 0 w 325821"/>
                  <a:gd name="connsiteY0" fmla="*/ 84857 h 84857"/>
                  <a:gd name="connsiteX1" fmla="*/ 220718 w 325821"/>
                  <a:gd name="connsiteY1" fmla="*/ 11284 h 84857"/>
                  <a:gd name="connsiteX2" fmla="*/ 273269 w 325821"/>
                  <a:gd name="connsiteY2" fmla="*/ 774 h 84857"/>
                  <a:gd name="connsiteX3" fmla="*/ 325821 w 325821"/>
                  <a:gd name="connsiteY3" fmla="*/ 774 h 8485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243910 w 6119193"/>
                  <a:gd name="connsiteY0" fmla="*/ 1418897 h 1458754"/>
                  <a:gd name="connsiteX1" fmla="*/ 464628 w 6119193"/>
                  <a:gd name="connsiteY1" fmla="*/ 1345324 h 1458754"/>
                  <a:gd name="connsiteX2" fmla="*/ 6119193 w 6119193"/>
                  <a:gd name="connsiteY2" fmla="*/ 0 h 1458754"/>
                  <a:gd name="connsiteX0" fmla="*/ 0 w 5875283"/>
                  <a:gd name="connsiteY0" fmla="*/ 1418897 h 1418897"/>
                  <a:gd name="connsiteX1" fmla="*/ 2688253 w 5875283"/>
                  <a:gd name="connsiteY1" fmla="*/ 195600 h 1418897"/>
                  <a:gd name="connsiteX2" fmla="*/ 5875283 w 5875283"/>
                  <a:gd name="connsiteY2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82007"/>
                  <a:gd name="connsiteY0" fmla="*/ 1398727 h 1398727"/>
                  <a:gd name="connsiteX1" fmla="*/ 5882007 w 5882007"/>
                  <a:gd name="connsiteY1" fmla="*/ 0 h 1398727"/>
                  <a:gd name="connsiteX0" fmla="*/ 0 w 5882007"/>
                  <a:gd name="connsiteY0" fmla="*/ 1398727 h 1448701"/>
                  <a:gd name="connsiteX1" fmla="*/ 5882007 w 5882007"/>
                  <a:gd name="connsiteY1" fmla="*/ 0 h 1448701"/>
                  <a:gd name="connsiteX0" fmla="*/ 0 w 5888730"/>
                  <a:gd name="connsiteY0" fmla="*/ 1418898 h 1458475"/>
                  <a:gd name="connsiteX1" fmla="*/ 5888730 w 5888730"/>
                  <a:gd name="connsiteY1" fmla="*/ 0 h 1458475"/>
                  <a:gd name="connsiteX0" fmla="*/ 0 w 5888730"/>
                  <a:gd name="connsiteY0" fmla="*/ 1418898 h 1451079"/>
                  <a:gd name="connsiteX1" fmla="*/ 5888730 w 5888730"/>
                  <a:gd name="connsiteY1" fmla="*/ 0 h 1451079"/>
                  <a:gd name="connsiteX0" fmla="*/ 0 w 5940734"/>
                  <a:gd name="connsiteY0" fmla="*/ 1505570 h 1505570"/>
                  <a:gd name="connsiteX1" fmla="*/ 5940734 w 5940734"/>
                  <a:gd name="connsiteY1" fmla="*/ 0 h 1505570"/>
                  <a:gd name="connsiteX0" fmla="*/ 0 w 6105413"/>
                  <a:gd name="connsiteY0" fmla="*/ 1691917 h 1691917"/>
                  <a:gd name="connsiteX1" fmla="*/ 6105413 w 6105413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66084"/>
                  <a:gd name="connsiteY0" fmla="*/ 1648580 h 1648580"/>
                  <a:gd name="connsiteX1" fmla="*/ 6166084 w 6166084"/>
                  <a:gd name="connsiteY1" fmla="*/ 0 h 1648580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200753"/>
                  <a:gd name="connsiteY0" fmla="*/ 1752588 h 1752588"/>
                  <a:gd name="connsiteX1" fmla="*/ 6200753 w 6200753"/>
                  <a:gd name="connsiteY1" fmla="*/ 0 h 1752588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416174"/>
                  <a:gd name="connsiteY0" fmla="*/ 2114281 h 2114281"/>
                  <a:gd name="connsiteX1" fmla="*/ 6416174 w 6416174"/>
                  <a:gd name="connsiteY1" fmla="*/ 0 h 2114281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59422"/>
                  <a:gd name="connsiteY0" fmla="*/ 2253328 h 2253328"/>
                  <a:gd name="connsiteX1" fmla="*/ 6459422 w 6459422"/>
                  <a:gd name="connsiteY1" fmla="*/ 0 h 2253328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564454"/>
                  <a:gd name="connsiteY0" fmla="*/ 2451036 h 2451036"/>
                  <a:gd name="connsiteX1" fmla="*/ 6564454 w 6564454"/>
                  <a:gd name="connsiteY1" fmla="*/ 0 h 2451036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670538"/>
                  <a:gd name="connsiteY0" fmla="*/ 2619035 h 2619035"/>
                  <a:gd name="connsiteX1" fmla="*/ 6670538 w 6670538"/>
                  <a:gd name="connsiteY1" fmla="*/ 0 h 2619035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7006144"/>
                  <a:gd name="connsiteY0" fmla="*/ 3265924 h 3265924"/>
                  <a:gd name="connsiteX1" fmla="*/ 7006144 w 7006144"/>
                  <a:gd name="connsiteY1" fmla="*/ 0 h 3265924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585168 h 3585168"/>
                  <a:gd name="connsiteX1" fmla="*/ 7083965 w 7083965"/>
                  <a:gd name="connsiteY1" fmla="*/ 0 h 3585168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162835"/>
                  <a:gd name="connsiteY0" fmla="*/ 4001887 h 4001887"/>
                  <a:gd name="connsiteX1" fmla="*/ 7162835 w 7162835"/>
                  <a:gd name="connsiteY1" fmla="*/ 0 h 4001887"/>
                  <a:gd name="connsiteX0" fmla="*/ 0 w 7341114"/>
                  <a:gd name="connsiteY0" fmla="*/ 4283683 h 4283683"/>
                  <a:gd name="connsiteX1" fmla="*/ 7341114 w 7341114"/>
                  <a:gd name="connsiteY1" fmla="*/ 0 h 4283683"/>
                  <a:gd name="connsiteX0" fmla="*/ 0 w 7341114"/>
                  <a:gd name="connsiteY0" fmla="*/ 4283683 h 4283683"/>
                  <a:gd name="connsiteX1" fmla="*/ 7341114 w 7341114"/>
                  <a:gd name="connsiteY1" fmla="*/ 0 h 4283683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23301"/>
                  <a:gd name="connsiteY0" fmla="*/ 4312811 h 4312811"/>
                  <a:gd name="connsiteX1" fmla="*/ 7323301 w 7323301"/>
                  <a:gd name="connsiteY1" fmla="*/ 0 h 4312811"/>
                  <a:gd name="connsiteX0" fmla="*/ 0 w 7323301"/>
                  <a:gd name="connsiteY0" fmla="*/ 4312811 h 4312811"/>
                  <a:gd name="connsiteX1" fmla="*/ 7323301 w 7323301"/>
                  <a:gd name="connsiteY1" fmla="*/ 0 h 4312811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171205"/>
                  <a:gd name="connsiteY0" fmla="*/ 4419689 h 4419689"/>
                  <a:gd name="connsiteX1" fmla="*/ 7171205 w 7171205"/>
                  <a:gd name="connsiteY1" fmla="*/ 0 h 4419689"/>
                  <a:gd name="connsiteX0" fmla="*/ 0 w 7171205"/>
                  <a:gd name="connsiteY0" fmla="*/ 4419689 h 4419689"/>
                  <a:gd name="connsiteX1" fmla="*/ 7171205 w 7171205"/>
                  <a:gd name="connsiteY1" fmla="*/ 0 h 4419689"/>
                  <a:gd name="connsiteX0" fmla="*/ 0 w 7171205"/>
                  <a:gd name="connsiteY0" fmla="*/ 4419689 h 4419689"/>
                  <a:gd name="connsiteX1" fmla="*/ 7171205 w 7171205"/>
                  <a:gd name="connsiteY1" fmla="*/ 0 h 4419689"/>
                  <a:gd name="connsiteX0" fmla="*/ 0 w 7171205"/>
                  <a:gd name="connsiteY0" fmla="*/ 4419689 h 4419689"/>
                  <a:gd name="connsiteX1" fmla="*/ 7171205 w 7171205"/>
                  <a:gd name="connsiteY1" fmla="*/ 0 h 4419689"/>
                  <a:gd name="connsiteX0" fmla="*/ 0 w 7085794"/>
                  <a:gd name="connsiteY0" fmla="*/ 4490027 h 4490027"/>
                  <a:gd name="connsiteX1" fmla="*/ 7085794 w 7085794"/>
                  <a:gd name="connsiteY1" fmla="*/ 0 h 4490027"/>
                  <a:gd name="connsiteX0" fmla="*/ 0 w 7085794"/>
                  <a:gd name="connsiteY0" fmla="*/ 4490027 h 4490027"/>
                  <a:gd name="connsiteX1" fmla="*/ 7085794 w 7085794"/>
                  <a:gd name="connsiteY1" fmla="*/ 0 h 4490027"/>
                  <a:gd name="connsiteX0" fmla="*/ 0 w 7085794"/>
                  <a:gd name="connsiteY0" fmla="*/ 4490027 h 4490027"/>
                  <a:gd name="connsiteX1" fmla="*/ 7085794 w 7085794"/>
                  <a:gd name="connsiteY1" fmla="*/ 0 h 4490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85794" h="4490027">
                    <a:moveTo>
                      <a:pt x="0" y="4490027"/>
                    </a:moveTo>
                    <a:cubicBezTo>
                      <a:pt x="1965664" y="206634"/>
                      <a:pt x="5708422" y="3220271"/>
                      <a:pt x="7085794" y="0"/>
                    </a:cubicBezTo>
                  </a:path>
                </a:pathLst>
              </a:custGeom>
              <a:noFill/>
              <a:ln w="3175">
                <a:gradFill flip="none" rotWithShape="1">
                  <a:gsLst>
                    <a:gs pos="52000">
                      <a:schemeClr val="accent5">
                        <a:lumMod val="40000"/>
                        <a:lumOff val="60000"/>
                      </a:schemeClr>
                    </a:gs>
                    <a:gs pos="26000">
                      <a:schemeClr val="accent5"/>
                    </a:gs>
                    <a:gs pos="100000">
                      <a:schemeClr val="bg1">
                        <a:alpha val="0"/>
                      </a:schemeClr>
                    </a:gs>
                    <a:gs pos="77000">
                      <a:schemeClr val="accent5">
                        <a:lumMod val="20000"/>
                        <a:lumOff val="80000"/>
                        <a:alpha val="25000"/>
                      </a:schemeClr>
                    </a:gs>
                  </a:gsLst>
                  <a:lin ang="189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90" name="手繪多邊形 289"/>
              <p:cNvSpPr/>
              <p:nvPr userDrawn="1"/>
            </p:nvSpPr>
            <p:spPr>
              <a:xfrm>
                <a:off x="1460485" y="3922598"/>
                <a:ext cx="6985312" cy="4515148"/>
              </a:xfrm>
              <a:custGeom>
                <a:avLst/>
                <a:gdLst>
                  <a:gd name="connsiteX0" fmla="*/ 0 w 325821"/>
                  <a:gd name="connsiteY0" fmla="*/ 84857 h 84857"/>
                  <a:gd name="connsiteX1" fmla="*/ 220718 w 325821"/>
                  <a:gd name="connsiteY1" fmla="*/ 11284 h 84857"/>
                  <a:gd name="connsiteX2" fmla="*/ 273269 w 325821"/>
                  <a:gd name="connsiteY2" fmla="*/ 774 h 84857"/>
                  <a:gd name="connsiteX3" fmla="*/ 325821 w 325821"/>
                  <a:gd name="connsiteY3" fmla="*/ 774 h 8485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243910 w 6119193"/>
                  <a:gd name="connsiteY0" fmla="*/ 1418897 h 1458754"/>
                  <a:gd name="connsiteX1" fmla="*/ 464628 w 6119193"/>
                  <a:gd name="connsiteY1" fmla="*/ 1345324 h 1458754"/>
                  <a:gd name="connsiteX2" fmla="*/ 6119193 w 6119193"/>
                  <a:gd name="connsiteY2" fmla="*/ 0 h 1458754"/>
                  <a:gd name="connsiteX0" fmla="*/ 0 w 5875283"/>
                  <a:gd name="connsiteY0" fmla="*/ 1418897 h 1418897"/>
                  <a:gd name="connsiteX1" fmla="*/ 2688253 w 5875283"/>
                  <a:gd name="connsiteY1" fmla="*/ 195600 h 1418897"/>
                  <a:gd name="connsiteX2" fmla="*/ 5875283 w 5875283"/>
                  <a:gd name="connsiteY2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82007"/>
                  <a:gd name="connsiteY0" fmla="*/ 1398727 h 1398727"/>
                  <a:gd name="connsiteX1" fmla="*/ 5882007 w 5882007"/>
                  <a:gd name="connsiteY1" fmla="*/ 0 h 1398727"/>
                  <a:gd name="connsiteX0" fmla="*/ 0 w 5882007"/>
                  <a:gd name="connsiteY0" fmla="*/ 1398727 h 1448701"/>
                  <a:gd name="connsiteX1" fmla="*/ 5882007 w 5882007"/>
                  <a:gd name="connsiteY1" fmla="*/ 0 h 1448701"/>
                  <a:gd name="connsiteX0" fmla="*/ 0 w 5888730"/>
                  <a:gd name="connsiteY0" fmla="*/ 1418898 h 1458475"/>
                  <a:gd name="connsiteX1" fmla="*/ 5888730 w 5888730"/>
                  <a:gd name="connsiteY1" fmla="*/ 0 h 1458475"/>
                  <a:gd name="connsiteX0" fmla="*/ 0 w 5888730"/>
                  <a:gd name="connsiteY0" fmla="*/ 1418898 h 1451079"/>
                  <a:gd name="connsiteX1" fmla="*/ 5888730 w 5888730"/>
                  <a:gd name="connsiteY1" fmla="*/ 0 h 1451079"/>
                  <a:gd name="connsiteX0" fmla="*/ 0 w 5940734"/>
                  <a:gd name="connsiteY0" fmla="*/ 1505570 h 1505570"/>
                  <a:gd name="connsiteX1" fmla="*/ 5940734 w 5940734"/>
                  <a:gd name="connsiteY1" fmla="*/ 0 h 1505570"/>
                  <a:gd name="connsiteX0" fmla="*/ 0 w 6105413"/>
                  <a:gd name="connsiteY0" fmla="*/ 1691917 h 1691917"/>
                  <a:gd name="connsiteX1" fmla="*/ 6105413 w 6105413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66084"/>
                  <a:gd name="connsiteY0" fmla="*/ 1648580 h 1648580"/>
                  <a:gd name="connsiteX1" fmla="*/ 6166084 w 6166084"/>
                  <a:gd name="connsiteY1" fmla="*/ 0 h 1648580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200753"/>
                  <a:gd name="connsiteY0" fmla="*/ 1752588 h 1752588"/>
                  <a:gd name="connsiteX1" fmla="*/ 6200753 w 6200753"/>
                  <a:gd name="connsiteY1" fmla="*/ 0 h 1752588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416174"/>
                  <a:gd name="connsiteY0" fmla="*/ 2114281 h 2114281"/>
                  <a:gd name="connsiteX1" fmla="*/ 6416174 w 6416174"/>
                  <a:gd name="connsiteY1" fmla="*/ 0 h 2114281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59422"/>
                  <a:gd name="connsiteY0" fmla="*/ 2253328 h 2253328"/>
                  <a:gd name="connsiteX1" fmla="*/ 6459422 w 6459422"/>
                  <a:gd name="connsiteY1" fmla="*/ 0 h 2253328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564454"/>
                  <a:gd name="connsiteY0" fmla="*/ 2451036 h 2451036"/>
                  <a:gd name="connsiteX1" fmla="*/ 6564454 w 6564454"/>
                  <a:gd name="connsiteY1" fmla="*/ 0 h 2451036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670538"/>
                  <a:gd name="connsiteY0" fmla="*/ 2619035 h 2619035"/>
                  <a:gd name="connsiteX1" fmla="*/ 6670538 w 6670538"/>
                  <a:gd name="connsiteY1" fmla="*/ 0 h 2619035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7006144"/>
                  <a:gd name="connsiteY0" fmla="*/ 3265924 h 3265924"/>
                  <a:gd name="connsiteX1" fmla="*/ 7006144 w 7006144"/>
                  <a:gd name="connsiteY1" fmla="*/ 0 h 3265924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585168 h 3585168"/>
                  <a:gd name="connsiteX1" fmla="*/ 7083965 w 7083965"/>
                  <a:gd name="connsiteY1" fmla="*/ 0 h 3585168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162835"/>
                  <a:gd name="connsiteY0" fmla="*/ 4001887 h 4001887"/>
                  <a:gd name="connsiteX1" fmla="*/ 7162835 w 7162835"/>
                  <a:gd name="connsiteY1" fmla="*/ 0 h 4001887"/>
                  <a:gd name="connsiteX0" fmla="*/ 0 w 7341114"/>
                  <a:gd name="connsiteY0" fmla="*/ 4283683 h 4283683"/>
                  <a:gd name="connsiteX1" fmla="*/ 7341114 w 7341114"/>
                  <a:gd name="connsiteY1" fmla="*/ 0 h 4283683"/>
                  <a:gd name="connsiteX0" fmla="*/ 0 w 7341114"/>
                  <a:gd name="connsiteY0" fmla="*/ 4283683 h 4283683"/>
                  <a:gd name="connsiteX1" fmla="*/ 7341114 w 7341114"/>
                  <a:gd name="connsiteY1" fmla="*/ 0 h 4283683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23301"/>
                  <a:gd name="connsiteY0" fmla="*/ 4312811 h 4312811"/>
                  <a:gd name="connsiteX1" fmla="*/ 7323301 w 7323301"/>
                  <a:gd name="connsiteY1" fmla="*/ 0 h 4312811"/>
                  <a:gd name="connsiteX0" fmla="*/ 0 w 7323301"/>
                  <a:gd name="connsiteY0" fmla="*/ 4312811 h 4312811"/>
                  <a:gd name="connsiteX1" fmla="*/ 7323301 w 7323301"/>
                  <a:gd name="connsiteY1" fmla="*/ 0 h 4312811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171205"/>
                  <a:gd name="connsiteY0" fmla="*/ 4419689 h 4419689"/>
                  <a:gd name="connsiteX1" fmla="*/ 7171205 w 7171205"/>
                  <a:gd name="connsiteY1" fmla="*/ 0 h 4419689"/>
                  <a:gd name="connsiteX0" fmla="*/ 0 w 7171205"/>
                  <a:gd name="connsiteY0" fmla="*/ 4419689 h 4419689"/>
                  <a:gd name="connsiteX1" fmla="*/ 7171205 w 7171205"/>
                  <a:gd name="connsiteY1" fmla="*/ 0 h 4419689"/>
                  <a:gd name="connsiteX0" fmla="*/ 0 w 7171205"/>
                  <a:gd name="connsiteY0" fmla="*/ 4419689 h 4419689"/>
                  <a:gd name="connsiteX1" fmla="*/ 7171205 w 7171205"/>
                  <a:gd name="connsiteY1" fmla="*/ 0 h 4419689"/>
                  <a:gd name="connsiteX0" fmla="*/ 0 w 7171205"/>
                  <a:gd name="connsiteY0" fmla="*/ 4419689 h 4419689"/>
                  <a:gd name="connsiteX1" fmla="*/ 7171205 w 7171205"/>
                  <a:gd name="connsiteY1" fmla="*/ 0 h 4419689"/>
                  <a:gd name="connsiteX0" fmla="*/ 0 w 7085794"/>
                  <a:gd name="connsiteY0" fmla="*/ 4490027 h 4490027"/>
                  <a:gd name="connsiteX1" fmla="*/ 7085794 w 7085794"/>
                  <a:gd name="connsiteY1" fmla="*/ 0 h 4490027"/>
                  <a:gd name="connsiteX0" fmla="*/ 0 w 7085794"/>
                  <a:gd name="connsiteY0" fmla="*/ 4490027 h 4490027"/>
                  <a:gd name="connsiteX1" fmla="*/ 7085794 w 7085794"/>
                  <a:gd name="connsiteY1" fmla="*/ 0 h 4490027"/>
                  <a:gd name="connsiteX0" fmla="*/ 0 w 7085794"/>
                  <a:gd name="connsiteY0" fmla="*/ 4490027 h 4490027"/>
                  <a:gd name="connsiteX1" fmla="*/ 7085794 w 7085794"/>
                  <a:gd name="connsiteY1" fmla="*/ 0 h 4490027"/>
                  <a:gd name="connsiteX0" fmla="*/ 0 w 7020480"/>
                  <a:gd name="connsiteY0" fmla="*/ 4510124 h 4510124"/>
                  <a:gd name="connsiteX1" fmla="*/ 7020480 w 7020480"/>
                  <a:gd name="connsiteY1" fmla="*/ 0 h 4510124"/>
                  <a:gd name="connsiteX0" fmla="*/ 0 w 7005408"/>
                  <a:gd name="connsiteY0" fmla="*/ 4510124 h 4510124"/>
                  <a:gd name="connsiteX1" fmla="*/ 7005408 w 7005408"/>
                  <a:gd name="connsiteY1" fmla="*/ 0 h 4510124"/>
                  <a:gd name="connsiteX0" fmla="*/ 0 w 6985312"/>
                  <a:gd name="connsiteY0" fmla="*/ 4515148 h 4515148"/>
                  <a:gd name="connsiteX1" fmla="*/ 6985312 w 6985312"/>
                  <a:gd name="connsiteY1" fmla="*/ 0 h 4515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85312" h="4515148">
                    <a:moveTo>
                      <a:pt x="0" y="4515148"/>
                    </a:moveTo>
                    <a:cubicBezTo>
                      <a:pt x="1965664" y="231755"/>
                      <a:pt x="5607940" y="3220271"/>
                      <a:pt x="6985312" y="0"/>
                    </a:cubicBezTo>
                  </a:path>
                </a:pathLst>
              </a:custGeom>
              <a:noFill/>
              <a:ln w="3175">
                <a:gradFill flip="none" rotWithShape="1">
                  <a:gsLst>
                    <a:gs pos="52000">
                      <a:schemeClr val="accent5">
                        <a:lumMod val="40000"/>
                        <a:lumOff val="60000"/>
                      </a:schemeClr>
                    </a:gs>
                    <a:gs pos="26000">
                      <a:schemeClr val="accent5"/>
                    </a:gs>
                    <a:gs pos="100000">
                      <a:schemeClr val="bg1">
                        <a:alpha val="0"/>
                      </a:schemeClr>
                    </a:gs>
                    <a:gs pos="77000">
                      <a:schemeClr val="accent5">
                        <a:lumMod val="20000"/>
                        <a:lumOff val="80000"/>
                        <a:alpha val="25000"/>
                      </a:schemeClr>
                    </a:gs>
                  </a:gsLst>
                  <a:lin ang="189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91" name="手繪多邊形 290"/>
              <p:cNvSpPr/>
              <p:nvPr userDrawn="1"/>
            </p:nvSpPr>
            <p:spPr>
              <a:xfrm>
                <a:off x="1589669" y="3924803"/>
                <a:ext cx="6909950" cy="4575438"/>
              </a:xfrm>
              <a:custGeom>
                <a:avLst/>
                <a:gdLst>
                  <a:gd name="connsiteX0" fmla="*/ 0 w 325821"/>
                  <a:gd name="connsiteY0" fmla="*/ 84857 h 84857"/>
                  <a:gd name="connsiteX1" fmla="*/ 220718 w 325821"/>
                  <a:gd name="connsiteY1" fmla="*/ 11284 h 84857"/>
                  <a:gd name="connsiteX2" fmla="*/ 273269 w 325821"/>
                  <a:gd name="connsiteY2" fmla="*/ 774 h 84857"/>
                  <a:gd name="connsiteX3" fmla="*/ 325821 w 325821"/>
                  <a:gd name="connsiteY3" fmla="*/ 774 h 8485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155596 w 6030879"/>
                  <a:gd name="connsiteY0" fmla="*/ 1418897 h 1436337"/>
                  <a:gd name="connsiteX1" fmla="*/ 376314 w 6030879"/>
                  <a:gd name="connsiteY1" fmla="*/ 1345324 h 1436337"/>
                  <a:gd name="connsiteX2" fmla="*/ 428865 w 6030879"/>
                  <a:gd name="connsiteY2" fmla="*/ 1334814 h 1436337"/>
                  <a:gd name="connsiteX3" fmla="*/ 6030879 w 6030879"/>
                  <a:gd name="connsiteY3" fmla="*/ 0 h 1436337"/>
                  <a:gd name="connsiteX0" fmla="*/ 243910 w 6119193"/>
                  <a:gd name="connsiteY0" fmla="*/ 1418897 h 1458754"/>
                  <a:gd name="connsiteX1" fmla="*/ 464628 w 6119193"/>
                  <a:gd name="connsiteY1" fmla="*/ 1345324 h 1458754"/>
                  <a:gd name="connsiteX2" fmla="*/ 6119193 w 6119193"/>
                  <a:gd name="connsiteY2" fmla="*/ 0 h 1458754"/>
                  <a:gd name="connsiteX0" fmla="*/ 0 w 5875283"/>
                  <a:gd name="connsiteY0" fmla="*/ 1418897 h 1418897"/>
                  <a:gd name="connsiteX1" fmla="*/ 2688253 w 5875283"/>
                  <a:gd name="connsiteY1" fmla="*/ 195600 h 1418897"/>
                  <a:gd name="connsiteX2" fmla="*/ 5875283 w 5875283"/>
                  <a:gd name="connsiteY2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75283"/>
                  <a:gd name="connsiteY0" fmla="*/ 1418897 h 1418897"/>
                  <a:gd name="connsiteX1" fmla="*/ 5875283 w 5875283"/>
                  <a:gd name="connsiteY1" fmla="*/ 0 h 1418897"/>
                  <a:gd name="connsiteX0" fmla="*/ 0 w 5882007"/>
                  <a:gd name="connsiteY0" fmla="*/ 1398727 h 1398727"/>
                  <a:gd name="connsiteX1" fmla="*/ 5882007 w 5882007"/>
                  <a:gd name="connsiteY1" fmla="*/ 0 h 1398727"/>
                  <a:gd name="connsiteX0" fmla="*/ 0 w 5882007"/>
                  <a:gd name="connsiteY0" fmla="*/ 1398727 h 1448701"/>
                  <a:gd name="connsiteX1" fmla="*/ 5882007 w 5882007"/>
                  <a:gd name="connsiteY1" fmla="*/ 0 h 1448701"/>
                  <a:gd name="connsiteX0" fmla="*/ 0 w 5888730"/>
                  <a:gd name="connsiteY0" fmla="*/ 1418898 h 1458475"/>
                  <a:gd name="connsiteX1" fmla="*/ 5888730 w 5888730"/>
                  <a:gd name="connsiteY1" fmla="*/ 0 h 1458475"/>
                  <a:gd name="connsiteX0" fmla="*/ 0 w 5888730"/>
                  <a:gd name="connsiteY0" fmla="*/ 1418898 h 1451079"/>
                  <a:gd name="connsiteX1" fmla="*/ 5888730 w 5888730"/>
                  <a:gd name="connsiteY1" fmla="*/ 0 h 1451079"/>
                  <a:gd name="connsiteX0" fmla="*/ 0 w 5940734"/>
                  <a:gd name="connsiteY0" fmla="*/ 1505570 h 1505570"/>
                  <a:gd name="connsiteX1" fmla="*/ 5940734 w 5940734"/>
                  <a:gd name="connsiteY1" fmla="*/ 0 h 1505570"/>
                  <a:gd name="connsiteX0" fmla="*/ 0 w 6105413"/>
                  <a:gd name="connsiteY0" fmla="*/ 1691917 h 1691917"/>
                  <a:gd name="connsiteX1" fmla="*/ 6105413 w 6105413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18414"/>
                  <a:gd name="connsiteY0" fmla="*/ 1691917 h 1691917"/>
                  <a:gd name="connsiteX1" fmla="*/ 6118414 w 6118414"/>
                  <a:gd name="connsiteY1" fmla="*/ 0 h 1691917"/>
                  <a:gd name="connsiteX0" fmla="*/ 0 w 6166084"/>
                  <a:gd name="connsiteY0" fmla="*/ 1648580 h 1648580"/>
                  <a:gd name="connsiteX1" fmla="*/ 6166084 w 6166084"/>
                  <a:gd name="connsiteY1" fmla="*/ 0 h 1648580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187752"/>
                  <a:gd name="connsiteY0" fmla="*/ 1739587 h 1739587"/>
                  <a:gd name="connsiteX1" fmla="*/ 6187752 w 6187752"/>
                  <a:gd name="connsiteY1" fmla="*/ 0 h 1739587"/>
                  <a:gd name="connsiteX0" fmla="*/ 0 w 6200753"/>
                  <a:gd name="connsiteY0" fmla="*/ 1752588 h 1752588"/>
                  <a:gd name="connsiteX1" fmla="*/ 6200753 w 6200753"/>
                  <a:gd name="connsiteY1" fmla="*/ 0 h 1752588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274426"/>
                  <a:gd name="connsiteY0" fmla="*/ 1865263 h 1865263"/>
                  <a:gd name="connsiteX1" fmla="*/ 6274426 w 6274426"/>
                  <a:gd name="connsiteY1" fmla="*/ 0 h 1865263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330763"/>
                  <a:gd name="connsiteY0" fmla="*/ 1973604 h 1973604"/>
                  <a:gd name="connsiteX1" fmla="*/ 6330763 w 6330763"/>
                  <a:gd name="connsiteY1" fmla="*/ 0 h 1973604"/>
                  <a:gd name="connsiteX0" fmla="*/ 0 w 6416174"/>
                  <a:gd name="connsiteY0" fmla="*/ 2114281 h 2114281"/>
                  <a:gd name="connsiteX1" fmla="*/ 6416174 w 6416174"/>
                  <a:gd name="connsiteY1" fmla="*/ 0 h 2114281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16174"/>
                  <a:gd name="connsiteY0" fmla="*/ 2154474 h 2154474"/>
                  <a:gd name="connsiteX1" fmla="*/ 6416174 w 6416174"/>
                  <a:gd name="connsiteY1" fmla="*/ 0 h 2154474"/>
                  <a:gd name="connsiteX0" fmla="*/ 0 w 6459422"/>
                  <a:gd name="connsiteY0" fmla="*/ 2253328 h 2253328"/>
                  <a:gd name="connsiteX1" fmla="*/ 6459422 w 6459422"/>
                  <a:gd name="connsiteY1" fmla="*/ 0 h 2253328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84136"/>
                  <a:gd name="connsiteY0" fmla="*/ 2278041 h 2278041"/>
                  <a:gd name="connsiteX1" fmla="*/ 6484136 w 6484136"/>
                  <a:gd name="connsiteY1" fmla="*/ 0 h 2278041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477957"/>
                  <a:gd name="connsiteY0" fmla="*/ 2302754 h 2302754"/>
                  <a:gd name="connsiteX1" fmla="*/ 6477957 w 6477957"/>
                  <a:gd name="connsiteY1" fmla="*/ 0 h 2302754"/>
                  <a:gd name="connsiteX0" fmla="*/ 0 w 6564454"/>
                  <a:gd name="connsiteY0" fmla="*/ 2451036 h 2451036"/>
                  <a:gd name="connsiteX1" fmla="*/ 6564454 w 6564454"/>
                  <a:gd name="connsiteY1" fmla="*/ 0 h 2451036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582989"/>
                  <a:gd name="connsiteY0" fmla="*/ 2463393 h 2463393"/>
                  <a:gd name="connsiteX1" fmla="*/ 6582989 w 6582989"/>
                  <a:gd name="connsiteY1" fmla="*/ 0 h 2463393"/>
                  <a:gd name="connsiteX0" fmla="*/ 0 w 6670538"/>
                  <a:gd name="connsiteY0" fmla="*/ 2619035 h 2619035"/>
                  <a:gd name="connsiteX1" fmla="*/ 6670538 w 6670538"/>
                  <a:gd name="connsiteY1" fmla="*/ 0 h 2619035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685130"/>
                  <a:gd name="connsiteY0" fmla="*/ 2653082 h 2653082"/>
                  <a:gd name="connsiteX1" fmla="*/ 6685130 w 6685130"/>
                  <a:gd name="connsiteY1" fmla="*/ 0 h 2653082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733769"/>
                  <a:gd name="connsiteY0" fmla="*/ 2779541 h 2779541"/>
                  <a:gd name="connsiteX1" fmla="*/ 6733769 w 6733769"/>
                  <a:gd name="connsiteY1" fmla="*/ 0 h 277954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6938050"/>
                  <a:gd name="connsiteY0" fmla="*/ 3134601 h 3134601"/>
                  <a:gd name="connsiteX1" fmla="*/ 6938050 w 6938050"/>
                  <a:gd name="connsiteY1" fmla="*/ 0 h 3134601"/>
                  <a:gd name="connsiteX0" fmla="*/ 0 w 7006144"/>
                  <a:gd name="connsiteY0" fmla="*/ 3265924 h 3265924"/>
                  <a:gd name="connsiteX1" fmla="*/ 7006144 w 7006144"/>
                  <a:gd name="connsiteY1" fmla="*/ 0 h 3265924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460477 h 3460477"/>
                  <a:gd name="connsiteX1" fmla="*/ 7083965 w 7083965"/>
                  <a:gd name="connsiteY1" fmla="*/ 0 h 3460477"/>
                  <a:gd name="connsiteX0" fmla="*/ 0 w 7083965"/>
                  <a:gd name="connsiteY0" fmla="*/ 3585168 h 3585168"/>
                  <a:gd name="connsiteX1" fmla="*/ 7083965 w 7083965"/>
                  <a:gd name="connsiteY1" fmla="*/ 0 h 3585168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214593"/>
                  <a:gd name="connsiteY0" fmla="*/ 3852363 h 3852363"/>
                  <a:gd name="connsiteX1" fmla="*/ 7214593 w 7214593"/>
                  <a:gd name="connsiteY1" fmla="*/ 0 h 3852363"/>
                  <a:gd name="connsiteX0" fmla="*/ 0 w 7162835"/>
                  <a:gd name="connsiteY0" fmla="*/ 4001887 h 4001887"/>
                  <a:gd name="connsiteX1" fmla="*/ 7162835 w 7162835"/>
                  <a:gd name="connsiteY1" fmla="*/ 0 h 4001887"/>
                  <a:gd name="connsiteX0" fmla="*/ 0 w 7341114"/>
                  <a:gd name="connsiteY0" fmla="*/ 4283683 h 4283683"/>
                  <a:gd name="connsiteX1" fmla="*/ 7341114 w 7341114"/>
                  <a:gd name="connsiteY1" fmla="*/ 0 h 4283683"/>
                  <a:gd name="connsiteX0" fmla="*/ 0 w 7341114"/>
                  <a:gd name="connsiteY0" fmla="*/ 4283683 h 4283683"/>
                  <a:gd name="connsiteX1" fmla="*/ 7341114 w 7341114"/>
                  <a:gd name="connsiteY1" fmla="*/ 0 h 4283683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41114"/>
                  <a:gd name="connsiteY0" fmla="*/ 4300936 h 4300936"/>
                  <a:gd name="connsiteX1" fmla="*/ 7341114 w 7341114"/>
                  <a:gd name="connsiteY1" fmla="*/ 0 h 4300936"/>
                  <a:gd name="connsiteX0" fmla="*/ 0 w 7323301"/>
                  <a:gd name="connsiteY0" fmla="*/ 4312811 h 4312811"/>
                  <a:gd name="connsiteX1" fmla="*/ 7323301 w 7323301"/>
                  <a:gd name="connsiteY1" fmla="*/ 0 h 4312811"/>
                  <a:gd name="connsiteX0" fmla="*/ 0 w 7323301"/>
                  <a:gd name="connsiteY0" fmla="*/ 4312811 h 4312811"/>
                  <a:gd name="connsiteX1" fmla="*/ 7323301 w 7323301"/>
                  <a:gd name="connsiteY1" fmla="*/ 0 h 4312811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216423"/>
                  <a:gd name="connsiteY0" fmla="*/ 4354375 h 4354375"/>
                  <a:gd name="connsiteX1" fmla="*/ 7216423 w 7216423"/>
                  <a:gd name="connsiteY1" fmla="*/ 0 h 4354375"/>
                  <a:gd name="connsiteX0" fmla="*/ 0 w 7171205"/>
                  <a:gd name="connsiteY0" fmla="*/ 4419689 h 4419689"/>
                  <a:gd name="connsiteX1" fmla="*/ 7171205 w 7171205"/>
                  <a:gd name="connsiteY1" fmla="*/ 0 h 4419689"/>
                  <a:gd name="connsiteX0" fmla="*/ 0 w 7171205"/>
                  <a:gd name="connsiteY0" fmla="*/ 4419689 h 4419689"/>
                  <a:gd name="connsiteX1" fmla="*/ 7171205 w 7171205"/>
                  <a:gd name="connsiteY1" fmla="*/ 0 h 4419689"/>
                  <a:gd name="connsiteX0" fmla="*/ 0 w 7171205"/>
                  <a:gd name="connsiteY0" fmla="*/ 4419689 h 4419689"/>
                  <a:gd name="connsiteX1" fmla="*/ 7171205 w 7171205"/>
                  <a:gd name="connsiteY1" fmla="*/ 0 h 4419689"/>
                  <a:gd name="connsiteX0" fmla="*/ 0 w 7171205"/>
                  <a:gd name="connsiteY0" fmla="*/ 4419689 h 4419689"/>
                  <a:gd name="connsiteX1" fmla="*/ 7171205 w 7171205"/>
                  <a:gd name="connsiteY1" fmla="*/ 0 h 4419689"/>
                  <a:gd name="connsiteX0" fmla="*/ 0 w 7085794"/>
                  <a:gd name="connsiteY0" fmla="*/ 4490027 h 4490027"/>
                  <a:gd name="connsiteX1" fmla="*/ 7085794 w 7085794"/>
                  <a:gd name="connsiteY1" fmla="*/ 0 h 4490027"/>
                  <a:gd name="connsiteX0" fmla="*/ 0 w 7085794"/>
                  <a:gd name="connsiteY0" fmla="*/ 4490027 h 4490027"/>
                  <a:gd name="connsiteX1" fmla="*/ 7085794 w 7085794"/>
                  <a:gd name="connsiteY1" fmla="*/ 0 h 4490027"/>
                  <a:gd name="connsiteX0" fmla="*/ 0 w 7085794"/>
                  <a:gd name="connsiteY0" fmla="*/ 4490027 h 4490027"/>
                  <a:gd name="connsiteX1" fmla="*/ 7085794 w 7085794"/>
                  <a:gd name="connsiteY1" fmla="*/ 0 h 4490027"/>
                  <a:gd name="connsiteX0" fmla="*/ 0 w 7020480"/>
                  <a:gd name="connsiteY0" fmla="*/ 4510124 h 4510124"/>
                  <a:gd name="connsiteX1" fmla="*/ 7020480 w 7020480"/>
                  <a:gd name="connsiteY1" fmla="*/ 0 h 4510124"/>
                  <a:gd name="connsiteX0" fmla="*/ 0 w 7005408"/>
                  <a:gd name="connsiteY0" fmla="*/ 4510124 h 4510124"/>
                  <a:gd name="connsiteX1" fmla="*/ 7005408 w 7005408"/>
                  <a:gd name="connsiteY1" fmla="*/ 0 h 4510124"/>
                  <a:gd name="connsiteX0" fmla="*/ 0 w 6985312"/>
                  <a:gd name="connsiteY0" fmla="*/ 4515148 h 4515148"/>
                  <a:gd name="connsiteX1" fmla="*/ 6985312 w 6985312"/>
                  <a:gd name="connsiteY1" fmla="*/ 0 h 4515148"/>
                  <a:gd name="connsiteX0" fmla="*/ 0 w 6909950"/>
                  <a:gd name="connsiteY0" fmla="*/ 4575438 h 4575438"/>
                  <a:gd name="connsiteX1" fmla="*/ 6909950 w 6909950"/>
                  <a:gd name="connsiteY1" fmla="*/ 0 h 4575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09950" h="4575438">
                    <a:moveTo>
                      <a:pt x="0" y="4575438"/>
                    </a:moveTo>
                    <a:cubicBezTo>
                      <a:pt x="1965664" y="292045"/>
                      <a:pt x="5532578" y="3220271"/>
                      <a:pt x="6909950" y="0"/>
                    </a:cubicBezTo>
                  </a:path>
                </a:pathLst>
              </a:custGeom>
              <a:noFill/>
              <a:ln w="3175">
                <a:gradFill flip="none" rotWithShape="1">
                  <a:gsLst>
                    <a:gs pos="52000">
                      <a:schemeClr val="accent5">
                        <a:lumMod val="40000"/>
                        <a:lumOff val="60000"/>
                      </a:schemeClr>
                    </a:gs>
                    <a:gs pos="26000">
                      <a:schemeClr val="accent5"/>
                    </a:gs>
                    <a:gs pos="100000">
                      <a:schemeClr val="bg1">
                        <a:alpha val="0"/>
                      </a:schemeClr>
                    </a:gs>
                    <a:gs pos="77000">
                      <a:schemeClr val="accent5">
                        <a:lumMod val="20000"/>
                        <a:lumOff val="80000"/>
                        <a:alpha val="25000"/>
                      </a:schemeClr>
                    </a:gs>
                  </a:gsLst>
                  <a:lin ang="189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sp>
          <p:nvSpPr>
            <p:cNvPr id="296" name="橢圓 295"/>
            <p:cNvSpPr/>
            <p:nvPr userDrawn="1"/>
          </p:nvSpPr>
          <p:spPr>
            <a:xfrm>
              <a:off x="8544272" y="836712"/>
              <a:ext cx="380502" cy="380502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4" name="橢圓 23"/>
            <p:cNvSpPr/>
            <p:nvPr userDrawn="1"/>
          </p:nvSpPr>
          <p:spPr>
            <a:xfrm>
              <a:off x="-1536848" y="3757956"/>
              <a:ext cx="3456384" cy="3456384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6" name="橢圓 25"/>
            <p:cNvSpPr/>
            <p:nvPr userDrawn="1"/>
          </p:nvSpPr>
          <p:spPr>
            <a:xfrm>
              <a:off x="-24680" y="5733256"/>
              <a:ext cx="2664296" cy="2664296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6" name="橢圓 35"/>
            <p:cNvSpPr/>
            <p:nvPr userDrawn="1"/>
          </p:nvSpPr>
          <p:spPr>
            <a:xfrm>
              <a:off x="10416480" y="4239090"/>
              <a:ext cx="1193052" cy="1193052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23" name="群組 22"/>
            <p:cNvGrpSpPr/>
            <p:nvPr userDrawn="1"/>
          </p:nvGrpSpPr>
          <p:grpSpPr>
            <a:xfrm>
              <a:off x="6825117" y="1124744"/>
              <a:ext cx="4770242" cy="4350365"/>
              <a:chOff x="6382951" y="1196752"/>
              <a:chExt cx="4770242" cy="4350365"/>
            </a:xfrm>
          </p:grpSpPr>
          <p:grpSp>
            <p:nvGrpSpPr>
              <p:cNvPr id="7" name="群組 6"/>
              <p:cNvGrpSpPr/>
              <p:nvPr userDrawn="1"/>
            </p:nvGrpSpPr>
            <p:grpSpPr>
              <a:xfrm>
                <a:off x="6600056" y="1196752"/>
                <a:ext cx="4350365" cy="4350365"/>
                <a:chOff x="40338" y="1707564"/>
                <a:chExt cx="2866808" cy="2866808"/>
              </a:xfrm>
            </p:grpSpPr>
            <p:sp>
              <p:nvSpPr>
                <p:cNvPr id="21" name="橢圓 20"/>
                <p:cNvSpPr/>
                <p:nvPr userDrawn="1"/>
              </p:nvSpPr>
              <p:spPr>
                <a:xfrm>
                  <a:off x="40338" y="1707564"/>
                  <a:ext cx="2866808" cy="2866808"/>
                </a:xfrm>
                <a:prstGeom prst="ellipse">
                  <a:avLst/>
                </a:prstGeom>
                <a:solidFill>
                  <a:schemeClr val="bg1">
                    <a:alpha val="40000"/>
                  </a:schemeClr>
                </a:solidFill>
                <a:ln w="762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6" name="橢圓 5"/>
                <p:cNvSpPr/>
                <p:nvPr userDrawn="1"/>
              </p:nvSpPr>
              <p:spPr>
                <a:xfrm>
                  <a:off x="379876" y="2047102"/>
                  <a:ext cx="2187732" cy="2187732"/>
                </a:xfrm>
                <a:prstGeom prst="ellipse">
                  <a:avLst/>
                </a:prstGeom>
                <a:solidFill>
                  <a:schemeClr val="bg1">
                    <a:alpha val="85000"/>
                  </a:schemeClr>
                </a:solidFill>
                <a:ln w="762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pic>
            <p:nvPicPr>
              <p:cNvPr id="16" name="Picture 2"/>
              <p:cNvPicPr>
                <a:picLocks noChangeAspect="1" noChangeArrowheads="1"/>
              </p:cNvPicPr>
              <p:nvPr userDrawn="1"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20750061">
                <a:off x="6382951" y="1689580"/>
                <a:ext cx="4770242" cy="360896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297" name="橢圓 296"/>
            <p:cNvSpPr/>
            <p:nvPr userDrawn="1"/>
          </p:nvSpPr>
          <p:spPr>
            <a:xfrm>
              <a:off x="6600056" y="2636912"/>
              <a:ext cx="596526" cy="596526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43" name="群組 42"/>
            <p:cNvGrpSpPr/>
            <p:nvPr userDrawn="1"/>
          </p:nvGrpSpPr>
          <p:grpSpPr>
            <a:xfrm>
              <a:off x="-2905000" y="129558"/>
              <a:ext cx="7495728" cy="2175311"/>
              <a:chOff x="-2639745" y="308584"/>
              <a:chExt cx="7031941" cy="2040717"/>
            </a:xfrm>
          </p:grpSpPr>
          <p:grpSp>
            <p:nvGrpSpPr>
              <p:cNvPr id="326" name="群組 325"/>
              <p:cNvGrpSpPr/>
              <p:nvPr userDrawn="1"/>
            </p:nvGrpSpPr>
            <p:grpSpPr>
              <a:xfrm>
                <a:off x="24551" y="452600"/>
                <a:ext cx="3876816" cy="1620601"/>
                <a:chOff x="490070" y="-99392"/>
                <a:chExt cx="3876816" cy="1620601"/>
              </a:xfrm>
            </p:grpSpPr>
            <p:sp>
              <p:nvSpPr>
                <p:cNvPr id="407" name="手繪多邊形 406"/>
                <p:cNvSpPr/>
                <p:nvPr userDrawn="1"/>
              </p:nvSpPr>
              <p:spPr>
                <a:xfrm>
                  <a:off x="551384" y="-27384"/>
                  <a:ext cx="3726319" cy="1548593"/>
                </a:xfrm>
                <a:custGeom>
                  <a:avLst/>
                  <a:gdLst>
                    <a:gd name="connsiteX0" fmla="*/ 0 w 179173"/>
                    <a:gd name="connsiteY0" fmla="*/ 12938 h 12938"/>
                    <a:gd name="connsiteX1" fmla="*/ 92676 w 179173"/>
                    <a:gd name="connsiteY1" fmla="*/ 581 h 12938"/>
                    <a:gd name="connsiteX2" fmla="*/ 179173 w 179173"/>
                    <a:gd name="connsiteY2" fmla="*/ 581 h 12938"/>
                    <a:gd name="connsiteX0" fmla="*/ 0 w 1069064"/>
                    <a:gd name="connsiteY0" fmla="*/ 7 h 517618"/>
                    <a:gd name="connsiteX1" fmla="*/ 970005 w 1069064"/>
                    <a:gd name="connsiteY1" fmla="*/ 481921 h 517618"/>
                    <a:gd name="connsiteX2" fmla="*/ 1056502 w 1069064"/>
                    <a:gd name="connsiteY2" fmla="*/ 481921 h 517618"/>
                    <a:gd name="connsiteX0" fmla="*/ 48368 w 1104870"/>
                    <a:gd name="connsiteY0" fmla="*/ 27 h 481941"/>
                    <a:gd name="connsiteX1" fmla="*/ 85438 w 1104870"/>
                    <a:gd name="connsiteY1" fmla="*/ 185379 h 481941"/>
                    <a:gd name="connsiteX2" fmla="*/ 1104870 w 1104870"/>
                    <a:gd name="connsiteY2" fmla="*/ 481941 h 481941"/>
                    <a:gd name="connsiteX0" fmla="*/ 172881 w 2916080"/>
                    <a:gd name="connsiteY0" fmla="*/ 315096 h 507966"/>
                    <a:gd name="connsiteX1" fmla="*/ 209951 w 2916080"/>
                    <a:gd name="connsiteY1" fmla="*/ 500448 h 507966"/>
                    <a:gd name="connsiteX2" fmla="*/ 2916080 w 2916080"/>
                    <a:gd name="connsiteY2" fmla="*/ 0 h 507966"/>
                    <a:gd name="connsiteX0" fmla="*/ 172881 w 3033617"/>
                    <a:gd name="connsiteY0" fmla="*/ 338279 h 531149"/>
                    <a:gd name="connsiteX1" fmla="*/ 209951 w 3033617"/>
                    <a:gd name="connsiteY1" fmla="*/ 523631 h 531149"/>
                    <a:gd name="connsiteX2" fmla="*/ 2804870 w 3033617"/>
                    <a:gd name="connsiteY2" fmla="*/ 41718 h 531149"/>
                    <a:gd name="connsiteX3" fmla="*/ 2916080 w 3033617"/>
                    <a:gd name="connsiteY3" fmla="*/ 23183 h 531149"/>
                    <a:gd name="connsiteX0" fmla="*/ 167854 w 3058087"/>
                    <a:gd name="connsiteY0" fmla="*/ 545882 h 748762"/>
                    <a:gd name="connsiteX1" fmla="*/ 204924 w 3058087"/>
                    <a:gd name="connsiteY1" fmla="*/ 731234 h 748762"/>
                    <a:gd name="connsiteX2" fmla="*/ 2843092 w 3058087"/>
                    <a:gd name="connsiteY2" fmla="*/ 14542 h 748762"/>
                    <a:gd name="connsiteX3" fmla="*/ 2911053 w 3058087"/>
                    <a:gd name="connsiteY3" fmla="*/ 230786 h 748762"/>
                    <a:gd name="connsiteX0" fmla="*/ 167854 w 3058087"/>
                    <a:gd name="connsiteY0" fmla="*/ 545882 h 748762"/>
                    <a:gd name="connsiteX1" fmla="*/ 204924 w 3058087"/>
                    <a:gd name="connsiteY1" fmla="*/ 731234 h 748762"/>
                    <a:gd name="connsiteX2" fmla="*/ 1792766 w 3058087"/>
                    <a:gd name="connsiteY2" fmla="*/ 292571 h 748762"/>
                    <a:gd name="connsiteX3" fmla="*/ 2843092 w 3058087"/>
                    <a:gd name="connsiteY3" fmla="*/ 14542 h 748762"/>
                    <a:gd name="connsiteX4" fmla="*/ 2911053 w 3058087"/>
                    <a:gd name="connsiteY4" fmla="*/ 230786 h 748762"/>
                    <a:gd name="connsiteX0" fmla="*/ 77917 w 2968150"/>
                    <a:gd name="connsiteY0" fmla="*/ 545882 h 741355"/>
                    <a:gd name="connsiteX1" fmla="*/ 114987 w 2968150"/>
                    <a:gd name="connsiteY1" fmla="*/ 731234 h 741355"/>
                    <a:gd name="connsiteX2" fmla="*/ 1536013 w 2968150"/>
                    <a:gd name="connsiteY2" fmla="*/ 169004 h 741355"/>
                    <a:gd name="connsiteX3" fmla="*/ 2753155 w 2968150"/>
                    <a:gd name="connsiteY3" fmla="*/ 14542 h 741355"/>
                    <a:gd name="connsiteX4" fmla="*/ 2821116 w 2968150"/>
                    <a:gd name="connsiteY4" fmla="*/ 230786 h 741355"/>
                    <a:gd name="connsiteX0" fmla="*/ 77917 w 2968150"/>
                    <a:gd name="connsiteY0" fmla="*/ 545882 h 741355"/>
                    <a:gd name="connsiteX1" fmla="*/ 114987 w 2968150"/>
                    <a:gd name="connsiteY1" fmla="*/ 731234 h 741355"/>
                    <a:gd name="connsiteX2" fmla="*/ 1140596 w 2968150"/>
                    <a:gd name="connsiteY2" fmla="*/ 304929 h 741355"/>
                    <a:gd name="connsiteX3" fmla="*/ 1536013 w 2968150"/>
                    <a:gd name="connsiteY3" fmla="*/ 169004 h 741355"/>
                    <a:gd name="connsiteX4" fmla="*/ 2753155 w 2968150"/>
                    <a:gd name="connsiteY4" fmla="*/ 14542 h 741355"/>
                    <a:gd name="connsiteX5" fmla="*/ 2821116 w 2968150"/>
                    <a:gd name="connsiteY5" fmla="*/ 230786 h 741355"/>
                    <a:gd name="connsiteX0" fmla="*/ 74729 w 2964962"/>
                    <a:gd name="connsiteY0" fmla="*/ 545882 h 731324"/>
                    <a:gd name="connsiteX1" fmla="*/ 111799 w 2964962"/>
                    <a:gd name="connsiteY1" fmla="*/ 731234 h 731324"/>
                    <a:gd name="connsiteX2" fmla="*/ 1489575 w 2964962"/>
                    <a:gd name="connsiteY2" fmla="*/ 564421 h 731324"/>
                    <a:gd name="connsiteX3" fmla="*/ 1532825 w 2964962"/>
                    <a:gd name="connsiteY3" fmla="*/ 169004 h 731324"/>
                    <a:gd name="connsiteX4" fmla="*/ 2749967 w 2964962"/>
                    <a:gd name="connsiteY4" fmla="*/ 14542 h 731324"/>
                    <a:gd name="connsiteX5" fmla="*/ 2817928 w 2964962"/>
                    <a:gd name="connsiteY5" fmla="*/ 230786 h 731324"/>
                    <a:gd name="connsiteX0" fmla="*/ 0 w 2890233"/>
                    <a:gd name="connsiteY0" fmla="*/ 545882 h 802986"/>
                    <a:gd name="connsiteX1" fmla="*/ 37070 w 2890233"/>
                    <a:gd name="connsiteY1" fmla="*/ 731234 h 802986"/>
                    <a:gd name="connsiteX2" fmla="*/ 1414846 w 2890233"/>
                    <a:gd name="connsiteY2" fmla="*/ 564421 h 802986"/>
                    <a:gd name="connsiteX3" fmla="*/ 1458096 w 2890233"/>
                    <a:gd name="connsiteY3" fmla="*/ 169004 h 802986"/>
                    <a:gd name="connsiteX4" fmla="*/ 2675238 w 2890233"/>
                    <a:gd name="connsiteY4" fmla="*/ 14542 h 802986"/>
                    <a:gd name="connsiteX5" fmla="*/ 2743199 w 2890233"/>
                    <a:gd name="connsiteY5" fmla="*/ 230786 h 802986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190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634153 w 2888896"/>
                    <a:gd name="connsiteY0" fmla="*/ 570596 h 739469"/>
                    <a:gd name="connsiteX1" fmla="*/ 563 w 2888896"/>
                    <a:gd name="connsiteY1" fmla="*/ 731234 h 739469"/>
                    <a:gd name="connsiteX2" fmla="*/ 1413509 w 2888896"/>
                    <a:gd name="connsiteY2" fmla="*/ 564421 h 739469"/>
                    <a:gd name="connsiteX3" fmla="*/ 1456759 w 2888896"/>
                    <a:gd name="connsiteY3" fmla="*/ 169004 h 739469"/>
                    <a:gd name="connsiteX4" fmla="*/ 2673901 w 2888896"/>
                    <a:gd name="connsiteY4" fmla="*/ 14542 h 739469"/>
                    <a:gd name="connsiteX5" fmla="*/ 2741862 w 2888896"/>
                    <a:gd name="connsiteY5" fmla="*/ 230786 h 739469"/>
                    <a:gd name="connsiteX0" fmla="*/ 0 w 2254743"/>
                    <a:gd name="connsiteY0" fmla="*/ 570596 h 746161"/>
                    <a:gd name="connsiteX1" fmla="*/ 1901 w 2254743"/>
                    <a:gd name="connsiteY1" fmla="*/ 738295 h 746161"/>
                    <a:gd name="connsiteX2" fmla="*/ 779356 w 2254743"/>
                    <a:gd name="connsiteY2" fmla="*/ 564421 h 746161"/>
                    <a:gd name="connsiteX3" fmla="*/ 822606 w 2254743"/>
                    <a:gd name="connsiteY3" fmla="*/ 169004 h 746161"/>
                    <a:gd name="connsiteX4" fmla="*/ 2039748 w 2254743"/>
                    <a:gd name="connsiteY4" fmla="*/ 14542 h 746161"/>
                    <a:gd name="connsiteX5" fmla="*/ 2107709 w 2254743"/>
                    <a:gd name="connsiteY5" fmla="*/ 230786 h 746161"/>
                    <a:gd name="connsiteX0" fmla="*/ 0 w 2254743"/>
                    <a:gd name="connsiteY0" fmla="*/ 570596 h 595546"/>
                    <a:gd name="connsiteX1" fmla="*/ 779356 w 2254743"/>
                    <a:gd name="connsiteY1" fmla="*/ 564421 h 595546"/>
                    <a:gd name="connsiteX2" fmla="*/ 822606 w 2254743"/>
                    <a:gd name="connsiteY2" fmla="*/ 169004 h 595546"/>
                    <a:gd name="connsiteX3" fmla="*/ 2039748 w 2254743"/>
                    <a:gd name="connsiteY3" fmla="*/ 14542 h 595546"/>
                    <a:gd name="connsiteX4" fmla="*/ 2107709 w 2254743"/>
                    <a:gd name="connsiteY4" fmla="*/ 230786 h 595546"/>
                    <a:gd name="connsiteX0" fmla="*/ 0 w 2254743"/>
                    <a:gd name="connsiteY0" fmla="*/ 570596 h 732007"/>
                    <a:gd name="connsiteX1" fmla="*/ 779356 w 2254743"/>
                    <a:gd name="connsiteY1" fmla="*/ 564421 h 732007"/>
                    <a:gd name="connsiteX2" fmla="*/ 822606 w 2254743"/>
                    <a:gd name="connsiteY2" fmla="*/ 169004 h 732007"/>
                    <a:gd name="connsiteX3" fmla="*/ 2039748 w 2254743"/>
                    <a:gd name="connsiteY3" fmla="*/ 14542 h 732007"/>
                    <a:gd name="connsiteX4" fmla="*/ 2107709 w 2254743"/>
                    <a:gd name="connsiteY4" fmla="*/ 230786 h 732007"/>
                    <a:gd name="connsiteX0" fmla="*/ 18533 w 2273276"/>
                    <a:gd name="connsiteY0" fmla="*/ 570596 h 764440"/>
                    <a:gd name="connsiteX1" fmla="*/ 797889 w 2273276"/>
                    <a:gd name="connsiteY1" fmla="*/ 564421 h 764440"/>
                    <a:gd name="connsiteX2" fmla="*/ 841139 w 2273276"/>
                    <a:gd name="connsiteY2" fmla="*/ 169004 h 764440"/>
                    <a:gd name="connsiteX3" fmla="*/ 2058281 w 2273276"/>
                    <a:gd name="connsiteY3" fmla="*/ 14542 h 764440"/>
                    <a:gd name="connsiteX4" fmla="*/ 2126242 w 2273276"/>
                    <a:gd name="connsiteY4" fmla="*/ 230786 h 764440"/>
                    <a:gd name="connsiteX0" fmla="*/ 13099 w 2267842"/>
                    <a:gd name="connsiteY0" fmla="*/ 570596 h 746161"/>
                    <a:gd name="connsiteX1" fmla="*/ 792455 w 2267842"/>
                    <a:gd name="connsiteY1" fmla="*/ 564421 h 746161"/>
                    <a:gd name="connsiteX2" fmla="*/ 835705 w 2267842"/>
                    <a:gd name="connsiteY2" fmla="*/ 169004 h 746161"/>
                    <a:gd name="connsiteX3" fmla="*/ 2052847 w 2267842"/>
                    <a:gd name="connsiteY3" fmla="*/ 14542 h 746161"/>
                    <a:gd name="connsiteX4" fmla="*/ 2120808 w 2267842"/>
                    <a:gd name="connsiteY4" fmla="*/ 230786 h 746161"/>
                    <a:gd name="connsiteX0" fmla="*/ 0 w 2254743"/>
                    <a:gd name="connsiteY0" fmla="*/ 570596 h 789948"/>
                    <a:gd name="connsiteX1" fmla="*/ 779356 w 2254743"/>
                    <a:gd name="connsiteY1" fmla="*/ 564421 h 789948"/>
                    <a:gd name="connsiteX2" fmla="*/ 822606 w 2254743"/>
                    <a:gd name="connsiteY2" fmla="*/ 169004 h 789948"/>
                    <a:gd name="connsiteX3" fmla="*/ 2039748 w 2254743"/>
                    <a:gd name="connsiteY3" fmla="*/ 14542 h 789948"/>
                    <a:gd name="connsiteX4" fmla="*/ 2107709 w 2254743"/>
                    <a:gd name="connsiteY4" fmla="*/ 230786 h 789948"/>
                    <a:gd name="connsiteX0" fmla="*/ 0 w 2254743"/>
                    <a:gd name="connsiteY0" fmla="*/ 570596 h 753889"/>
                    <a:gd name="connsiteX1" fmla="*/ 779356 w 2254743"/>
                    <a:gd name="connsiteY1" fmla="*/ 564421 h 753889"/>
                    <a:gd name="connsiteX2" fmla="*/ 822606 w 2254743"/>
                    <a:gd name="connsiteY2" fmla="*/ 169004 h 753889"/>
                    <a:gd name="connsiteX3" fmla="*/ 2039748 w 2254743"/>
                    <a:gd name="connsiteY3" fmla="*/ 14542 h 753889"/>
                    <a:gd name="connsiteX4" fmla="*/ 2107709 w 2254743"/>
                    <a:gd name="connsiteY4" fmla="*/ 230786 h 753889"/>
                    <a:gd name="connsiteX0" fmla="*/ 12521 w 2267264"/>
                    <a:gd name="connsiteY0" fmla="*/ 570596 h 758016"/>
                    <a:gd name="connsiteX1" fmla="*/ 791877 w 2267264"/>
                    <a:gd name="connsiteY1" fmla="*/ 564421 h 758016"/>
                    <a:gd name="connsiteX2" fmla="*/ 835127 w 2267264"/>
                    <a:gd name="connsiteY2" fmla="*/ 169004 h 758016"/>
                    <a:gd name="connsiteX3" fmla="*/ 2052269 w 2267264"/>
                    <a:gd name="connsiteY3" fmla="*/ 14542 h 758016"/>
                    <a:gd name="connsiteX4" fmla="*/ 2120230 w 2267264"/>
                    <a:gd name="connsiteY4" fmla="*/ 230786 h 758016"/>
                    <a:gd name="connsiteX0" fmla="*/ 4729 w 2259472"/>
                    <a:gd name="connsiteY0" fmla="*/ 570596 h 761049"/>
                    <a:gd name="connsiteX1" fmla="*/ 784085 w 2259472"/>
                    <a:gd name="connsiteY1" fmla="*/ 564421 h 761049"/>
                    <a:gd name="connsiteX2" fmla="*/ 827335 w 2259472"/>
                    <a:gd name="connsiteY2" fmla="*/ 169004 h 761049"/>
                    <a:gd name="connsiteX3" fmla="*/ 2044477 w 2259472"/>
                    <a:gd name="connsiteY3" fmla="*/ 14542 h 761049"/>
                    <a:gd name="connsiteX4" fmla="*/ 2112438 w 2259472"/>
                    <a:gd name="connsiteY4" fmla="*/ 230786 h 761049"/>
                    <a:gd name="connsiteX0" fmla="*/ 121307 w 2376050"/>
                    <a:gd name="connsiteY0" fmla="*/ 570596 h 674749"/>
                    <a:gd name="connsiteX1" fmla="*/ 900663 w 2376050"/>
                    <a:gd name="connsiteY1" fmla="*/ 564421 h 674749"/>
                    <a:gd name="connsiteX2" fmla="*/ 943913 w 2376050"/>
                    <a:gd name="connsiteY2" fmla="*/ 169004 h 674749"/>
                    <a:gd name="connsiteX3" fmla="*/ 2161055 w 2376050"/>
                    <a:gd name="connsiteY3" fmla="*/ 14542 h 674749"/>
                    <a:gd name="connsiteX4" fmla="*/ 2229016 w 2376050"/>
                    <a:gd name="connsiteY4" fmla="*/ 230786 h 674749"/>
                    <a:gd name="connsiteX0" fmla="*/ 15878 w 2270621"/>
                    <a:gd name="connsiteY0" fmla="*/ 570596 h 729778"/>
                    <a:gd name="connsiteX1" fmla="*/ 795234 w 2270621"/>
                    <a:gd name="connsiteY1" fmla="*/ 564421 h 729778"/>
                    <a:gd name="connsiteX2" fmla="*/ 838484 w 2270621"/>
                    <a:gd name="connsiteY2" fmla="*/ 169004 h 729778"/>
                    <a:gd name="connsiteX3" fmla="*/ 2055626 w 2270621"/>
                    <a:gd name="connsiteY3" fmla="*/ 14542 h 729778"/>
                    <a:gd name="connsiteX4" fmla="*/ 2123587 w 2270621"/>
                    <a:gd name="connsiteY4" fmla="*/ 230786 h 729778"/>
                    <a:gd name="connsiteX0" fmla="*/ 3299 w 2258042"/>
                    <a:gd name="connsiteY0" fmla="*/ 570596 h 777573"/>
                    <a:gd name="connsiteX1" fmla="*/ 782655 w 2258042"/>
                    <a:gd name="connsiteY1" fmla="*/ 564421 h 777573"/>
                    <a:gd name="connsiteX2" fmla="*/ 825905 w 2258042"/>
                    <a:gd name="connsiteY2" fmla="*/ 169004 h 777573"/>
                    <a:gd name="connsiteX3" fmla="*/ 2043047 w 2258042"/>
                    <a:gd name="connsiteY3" fmla="*/ 14542 h 777573"/>
                    <a:gd name="connsiteX4" fmla="*/ 2111008 w 2258042"/>
                    <a:gd name="connsiteY4" fmla="*/ 230786 h 777573"/>
                    <a:gd name="connsiteX0" fmla="*/ 3854 w 2258597"/>
                    <a:gd name="connsiteY0" fmla="*/ 570596 h 734789"/>
                    <a:gd name="connsiteX1" fmla="*/ 783210 w 2258597"/>
                    <a:gd name="connsiteY1" fmla="*/ 564421 h 734789"/>
                    <a:gd name="connsiteX2" fmla="*/ 826460 w 2258597"/>
                    <a:gd name="connsiteY2" fmla="*/ 169004 h 734789"/>
                    <a:gd name="connsiteX3" fmla="*/ 2043602 w 2258597"/>
                    <a:gd name="connsiteY3" fmla="*/ 14542 h 734789"/>
                    <a:gd name="connsiteX4" fmla="*/ 2111563 w 2258597"/>
                    <a:gd name="connsiteY4" fmla="*/ 230786 h 734789"/>
                    <a:gd name="connsiteX0" fmla="*/ 2942 w 2257685"/>
                    <a:gd name="connsiteY0" fmla="*/ 570596 h 760663"/>
                    <a:gd name="connsiteX1" fmla="*/ 782298 w 2257685"/>
                    <a:gd name="connsiteY1" fmla="*/ 564421 h 760663"/>
                    <a:gd name="connsiteX2" fmla="*/ 825548 w 2257685"/>
                    <a:gd name="connsiteY2" fmla="*/ 169004 h 760663"/>
                    <a:gd name="connsiteX3" fmla="*/ 2042690 w 2257685"/>
                    <a:gd name="connsiteY3" fmla="*/ 14542 h 760663"/>
                    <a:gd name="connsiteX4" fmla="*/ 2110651 w 2257685"/>
                    <a:gd name="connsiteY4" fmla="*/ 230786 h 760663"/>
                    <a:gd name="connsiteX0" fmla="*/ 2419 w 2257162"/>
                    <a:gd name="connsiteY0" fmla="*/ 570596 h 749604"/>
                    <a:gd name="connsiteX1" fmla="*/ 781775 w 2257162"/>
                    <a:gd name="connsiteY1" fmla="*/ 564421 h 749604"/>
                    <a:gd name="connsiteX2" fmla="*/ 825025 w 2257162"/>
                    <a:gd name="connsiteY2" fmla="*/ 169004 h 749604"/>
                    <a:gd name="connsiteX3" fmla="*/ 2042167 w 2257162"/>
                    <a:gd name="connsiteY3" fmla="*/ 14542 h 749604"/>
                    <a:gd name="connsiteX4" fmla="*/ 2110128 w 2257162"/>
                    <a:gd name="connsiteY4" fmla="*/ 230786 h 749604"/>
                    <a:gd name="connsiteX0" fmla="*/ 18427 w 2273170"/>
                    <a:gd name="connsiteY0" fmla="*/ 570596 h 770972"/>
                    <a:gd name="connsiteX1" fmla="*/ 687025 w 2273170"/>
                    <a:gd name="connsiteY1" fmla="*/ 608209 h 770972"/>
                    <a:gd name="connsiteX2" fmla="*/ 841033 w 2273170"/>
                    <a:gd name="connsiteY2" fmla="*/ 169004 h 770972"/>
                    <a:gd name="connsiteX3" fmla="*/ 2058175 w 2273170"/>
                    <a:gd name="connsiteY3" fmla="*/ 14542 h 770972"/>
                    <a:gd name="connsiteX4" fmla="*/ 2126136 w 2273170"/>
                    <a:gd name="connsiteY4" fmla="*/ 230786 h 770972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825550 w 2257687"/>
                    <a:gd name="connsiteY2" fmla="*/ 169004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825550 w 2257687"/>
                    <a:gd name="connsiteY2" fmla="*/ 169004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83185 w 2337928"/>
                    <a:gd name="connsiteY0" fmla="*/ 570596 h 793646"/>
                    <a:gd name="connsiteX1" fmla="*/ 478750 w 2337928"/>
                    <a:gd name="connsiteY1" fmla="*/ 672604 h 793646"/>
                    <a:gd name="connsiteX2" fmla="*/ 1145338 w 2337928"/>
                    <a:gd name="connsiteY2" fmla="*/ 120065 h 793646"/>
                    <a:gd name="connsiteX3" fmla="*/ 2122933 w 2337928"/>
                    <a:gd name="connsiteY3" fmla="*/ 14542 h 793646"/>
                    <a:gd name="connsiteX4" fmla="*/ 2190894 w 2337928"/>
                    <a:gd name="connsiteY4" fmla="*/ 230786 h 793646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62605 w 2255195"/>
                    <a:gd name="connsiteY2" fmla="*/ 120065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62605 w 2255195"/>
                    <a:gd name="connsiteY2" fmla="*/ 120065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68836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698663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698663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99729 w 2255195"/>
                    <a:gd name="connsiteY4" fmla="*/ 6734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90791 w 2255195"/>
                    <a:gd name="connsiteY5" fmla="*/ 232193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040200 w 2793317"/>
                    <a:gd name="connsiteY6" fmla="*/ 280881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22625 w 2793317"/>
                    <a:gd name="connsiteY6" fmla="*/ 345275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22625 w 2793317"/>
                    <a:gd name="connsiteY6" fmla="*/ 345275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22625 w 2793317"/>
                    <a:gd name="connsiteY6" fmla="*/ 345275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26632 h 1010968"/>
                    <a:gd name="connsiteX1" fmla="*/ 396017 w 2793317"/>
                    <a:gd name="connsiteY1" fmla="*/ 928640 h 1010968"/>
                    <a:gd name="connsiteX2" fmla="*/ 706390 w 2793317"/>
                    <a:gd name="connsiteY2" fmla="*/ 663382 h 1010968"/>
                    <a:gd name="connsiteX3" fmla="*/ 1057453 w 2793317"/>
                    <a:gd name="connsiteY3" fmla="*/ 383828 h 1010968"/>
                    <a:gd name="connsiteX4" fmla="*/ 1399275 w 2793317"/>
                    <a:gd name="connsiteY4" fmla="*/ 495956 h 1010968"/>
                    <a:gd name="connsiteX5" fmla="*/ 1783063 w 2793317"/>
                    <a:gd name="connsiteY5" fmla="*/ 619593 h 1010968"/>
                    <a:gd name="connsiteX6" fmla="*/ 2107170 w 2793317"/>
                    <a:gd name="connsiteY6" fmla="*/ 329821 h 1010968"/>
                    <a:gd name="connsiteX7" fmla="*/ 2793317 w 2793317"/>
                    <a:gd name="connsiteY7" fmla="*/ 0 h 1010968"/>
                    <a:gd name="connsiteX0" fmla="*/ 452 w 2793317"/>
                    <a:gd name="connsiteY0" fmla="*/ 826632 h 1010968"/>
                    <a:gd name="connsiteX1" fmla="*/ 396017 w 2793317"/>
                    <a:gd name="connsiteY1" fmla="*/ 928640 h 1010968"/>
                    <a:gd name="connsiteX2" fmla="*/ 706390 w 2793317"/>
                    <a:gd name="connsiteY2" fmla="*/ 663382 h 1010968"/>
                    <a:gd name="connsiteX3" fmla="*/ 1057453 w 2793317"/>
                    <a:gd name="connsiteY3" fmla="*/ 383828 h 1010968"/>
                    <a:gd name="connsiteX4" fmla="*/ 1399275 w 2793317"/>
                    <a:gd name="connsiteY4" fmla="*/ 495956 h 1010968"/>
                    <a:gd name="connsiteX5" fmla="*/ 1783063 w 2793317"/>
                    <a:gd name="connsiteY5" fmla="*/ 619593 h 1010968"/>
                    <a:gd name="connsiteX6" fmla="*/ 2107170 w 2793317"/>
                    <a:gd name="connsiteY6" fmla="*/ 329821 h 1010968"/>
                    <a:gd name="connsiteX7" fmla="*/ 2793317 w 2793317"/>
                    <a:gd name="connsiteY7" fmla="*/ 0 h 1010968"/>
                    <a:gd name="connsiteX0" fmla="*/ 452 w 2793317"/>
                    <a:gd name="connsiteY0" fmla="*/ 826632 h 1010968"/>
                    <a:gd name="connsiteX1" fmla="*/ 396017 w 2793317"/>
                    <a:gd name="connsiteY1" fmla="*/ 928640 h 1010968"/>
                    <a:gd name="connsiteX2" fmla="*/ 706390 w 2793317"/>
                    <a:gd name="connsiteY2" fmla="*/ 663382 h 1010968"/>
                    <a:gd name="connsiteX3" fmla="*/ 1057453 w 2793317"/>
                    <a:gd name="connsiteY3" fmla="*/ 383828 h 1010968"/>
                    <a:gd name="connsiteX4" fmla="*/ 1399275 w 2793317"/>
                    <a:gd name="connsiteY4" fmla="*/ 495956 h 1010968"/>
                    <a:gd name="connsiteX5" fmla="*/ 1783063 w 2793317"/>
                    <a:gd name="connsiteY5" fmla="*/ 619593 h 1010968"/>
                    <a:gd name="connsiteX6" fmla="*/ 2107170 w 2793317"/>
                    <a:gd name="connsiteY6" fmla="*/ 329821 h 1010968"/>
                    <a:gd name="connsiteX7" fmla="*/ 2793317 w 2793317"/>
                    <a:gd name="connsiteY7" fmla="*/ 0 h 1010968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88166" h="1018696">
                      <a:moveTo>
                        <a:pt x="452" y="834360"/>
                      </a:moveTo>
                      <a:cubicBezTo>
                        <a:pt x="-1205" y="1099771"/>
                        <a:pt x="-16004" y="1025945"/>
                        <a:pt x="396017" y="936368"/>
                      </a:cubicBezTo>
                      <a:cubicBezTo>
                        <a:pt x="721882" y="839614"/>
                        <a:pt x="706909" y="916458"/>
                        <a:pt x="706390" y="671110"/>
                      </a:cubicBezTo>
                      <a:cubicBezTo>
                        <a:pt x="690416" y="400004"/>
                        <a:pt x="698205" y="487932"/>
                        <a:pt x="1057453" y="391556"/>
                      </a:cubicBezTo>
                      <a:cubicBezTo>
                        <a:pt x="1426647" y="303980"/>
                        <a:pt x="1408061" y="270134"/>
                        <a:pt x="1399275" y="503684"/>
                      </a:cubicBezTo>
                      <a:cubicBezTo>
                        <a:pt x="1400436" y="752904"/>
                        <a:pt x="1333664" y="724128"/>
                        <a:pt x="1783063" y="627321"/>
                      </a:cubicBezTo>
                      <a:cubicBezTo>
                        <a:pt x="2093370" y="527939"/>
                        <a:pt x="2108366" y="636573"/>
                        <a:pt x="2107170" y="337549"/>
                      </a:cubicBezTo>
                      <a:cubicBezTo>
                        <a:pt x="2097128" y="50654"/>
                        <a:pt x="2038112" y="193697"/>
                        <a:pt x="2788166" y="0"/>
                      </a:cubicBezTo>
                    </a:path>
                  </a:pathLst>
                </a:custGeom>
                <a:noFill/>
                <a:ln w="190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325" name="橢圓 324"/>
                <p:cNvSpPr/>
                <p:nvPr userDrawn="1"/>
              </p:nvSpPr>
              <p:spPr>
                <a:xfrm>
                  <a:off x="490070" y="1146132"/>
                  <a:ext cx="111012" cy="108938"/>
                </a:xfrm>
                <a:prstGeom prst="ellipse">
                  <a:avLst/>
                </a:prstGeom>
                <a:noFill/>
                <a:ln w="190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416" name="橢圓 415"/>
                <p:cNvSpPr/>
                <p:nvPr userDrawn="1"/>
              </p:nvSpPr>
              <p:spPr>
                <a:xfrm>
                  <a:off x="4255874" y="-99392"/>
                  <a:ext cx="111012" cy="108938"/>
                </a:xfrm>
                <a:prstGeom prst="ellipse">
                  <a:avLst/>
                </a:prstGeom>
                <a:noFill/>
                <a:ln w="190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422" name="群組 421"/>
              <p:cNvGrpSpPr/>
              <p:nvPr userDrawn="1"/>
            </p:nvGrpSpPr>
            <p:grpSpPr>
              <a:xfrm>
                <a:off x="272915" y="561538"/>
                <a:ext cx="3876816" cy="1620601"/>
                <a:chOff x="490070" y="-99392"/>
                <a:chExt cx="3876816" cy="1620601"/>
              </a:xfrm>
            </p:grpSpPr>
            <p:sp>
              <p:nvSpPr>
                <p:cNvPr id="423" name="手繪多邊形 422"/>
                <p:cNvSpPr/>
                <p:nvPr userDrawn="1"/>
              </p:nvSpPr>
              <p:spPr>
                <a:xfrm>
                  <a:off x="551384" y="-27384"/>
                  <a:ext cx="3726319" cy="1548593"/>
                </a:xfrm>
                <a:custGeom>
                  <a:avLst/>
                  <a:gdLst>
                    <a:gd name="connsiteX0" fmla="*/ 0 w 179173"/>
                    <a:gd name="connsiteY0" fmla="*/ 12938 h 12938"/>
                    <a:gd name="connsiteX1" fmla="*/ 92676 w 179173"/>
                    <a:gd name="connsiteY1" fmla="*/ 581 h 12938"/>
                    <a:gd name="connsiteX2" fmla="*/ 179173 w 179173"/>
                    <a:gd name="connsiteY2" fmla="*/ 581 h 12938"/>
                    <a:gd name="connsiteX0" fmla="*/ 0 w 1069064"/>
                    <a:gd name="connsiteY0" fmla="*/ 7 h 517618"/>
                    <a:gd name="connsiteX1" fmla="*/ 970005 w 1069064"/>
                    <a:gd name="connsiteY1" fmla="*/ 481921 h 517618"/>
                    <a:gd name="connsiteX2" fmla="*/ 1056502 w 1069064"/>
                    <a:gd name="connsiteY2" fmla="*/ 481921 h 517618"/>
                    <a:gd name="connsiteX0" fmla="*/ 48368 w 1104870"/>
                    <a:gd name="connsiteY0" fmla="*/ 27 h 481941"/>
                    <a:gd name="connsiteX1" fmla="*/ 85438 w 1104870"/>
                    <a:gd name="connsiteY1" fmla="*/ 185379 h 481941"/>
                    <a:gd name="connsiteX2" fmla="*/ 1104870 w 1104870"/>
                    <a:gd name="connsiteY2" fmla="*/ 481941 h 481941"/>
                    <a:gd name="connsiteX0" fmla="*/ 172881 w 2916080"/>
                    <a:gd name="connsiteY0" fmla="*/ 315096 h 507966"/>
                    <a:gd name="connsiteX1" fmla="*/ 209951 w 2916080"/>
                    <a:gd name="connsiteY1" fmla="*/ 500448 h 507966"/>
                    <a:gd name="connsiteX2" fmla="*/ 2916080 w 2916080"/>
                    <a:gd name="connsiteY2" fmla="*/ 0 h 507966"/>
                    <a:gd name="connsiteX0" fmla="*/ 172881 w 3033617"/>
                    <a:gd name="connsiteY0" fmla="*/ 338279 h 531149"/>
                    <a:gd name="connsiteX1" fmla="*/ 209951 w 3033617"/>
                    <a:gd name="connsiteY1" fmla="*/ 523631 h 531149"/>
                    <a:gd name="connsiteX2" fmla="*/ 2804870 w 3033617"/>
                    <a:gd name="connsiteY2" fmla="*/ 41718 h 531149"/>
                    <a:gd name="connsiteX3" fmla="*/ 2916080 w 3033617"/>
                    <a:gd name="connsiteY3" fmla="*/ 23183 h 531149"/>
                    <a:gd name="connsiteX0" fmla="*/ 167854 w 3058087"/>
                    <a:gd name="connsiteY0" fmla="*/ 545882 h 748762"/>
                    <a:gd name="connsiteX1" fmla="*/ 204924 w 3058087"/>
                    <a:gd name="connsiteY1" fmla="*/ 731234 h 748762"/>
                    <a:gd name="connsiteX2" fmla="*/ 2843092 w 3058087"/>
                    <a:gd name="connsiteY2" fmla="*/ 14542 h 748762"/>
                    <a:gd name="connsiteX3" fmla="*/ 2911053 w 3058087"/>
                    <a:gd name="connsiteY3" fmla="*/ 230786 h 748762"/>
                    <a:gd name="connsiteX0" fmla="*/ 167854 w 3058087"/>
                    <a:gd name="connsiteY0" fmla="*/ 545882 h 748762"/>
                    <a:gd name="connsiteX1" fmla="*/ 204924 w 3058087"/>
                    <a:gd name="connsiteY1" fmla="*/ 731234 h 748762"/>
                    <a:gd name="connsiteX2" fmla="*/ 1792766 w 3058087"/>
                    <a:gd name="connsiteY2" fmla="*/ 292571 h 748762"/>
                    <a:gd name="connsiteX3" fmla="*/ 2843092 w 3058087"/>
                    <a:gd name="connsiteY3" fmla="*/ 14542 h 748762"/>
                    <a:gd name="connsiteX4" fmla="*/ 2911053 w 3058087"/>
                    <a:gd name="connsiteY4" fmla="*/ 230786 h 748762"/>
                    <a:gd name="connsiteX0" fmla="*/ 77917 w 2968150"/>
                    <a:gd name="connsiteY0" fmla="*/ 545882 h 741355"/>
                    <a:gd name="connsiteX1" fmla="*/ 114987 w 2968150"/>
                    <a:gd name="connsiteY1" fmla="*/ 731234 h 741355"/>
                    <a:gd name="connsiteX2" fmla="*/ 1536013 w 2968150"/>
                    <a:gd name="connsiteY2" fmla="*/ 169004 h 741355"/>
                    <a:gd name="connsiteX3" fmla="*/ 2753155 w 2968150"/>
                    <a:gd name="connsiteY3" fmla="*/ 14542 h 741355"/>
                    <a:gd name="connsiteX4" fmla="*/ 2821116 w 2968150"/>
                    <a:gd name="connsiteY4" fmla="*/ 230786 h 741355"/>
                    <a:gd name="connsiteX0" fmla="*/ 77917 w 2968150"/>
                    <a:gd name="connsiteY0" fmla="*/ 545882 h 741355"/>
                    <a:gd name="connsiteX1" fmla="*/ 114987 w 2968150"/>
                    <a:gd name="connsiteY1" fmla="*/ 731234 h 741355"/>
                    <a:gd name="connsiteX2" fmla="*/ 1140596 w 2968150"/>
                    <a:gd name="connsiteY2" fmla="*/ 304929 h 741355"/>
                    <a:gd name="connsiteX3" fmla="*/ 1536013 w 2968150"/>
                    <a:gd name="connsiteY3" fmla="*/ 169004 h 741355"/>
                    <a:gd name="connsiteX4" fmla="*/ 2753155 w 2968150"/>
                    <a:gd name="connsiteY4" fmla="*/ 14542 h 741355"/>
                    <a:gd name="connsiteX5" fmla="*/ 2821116 w 2968150"/>
                    <a:gd name="connsiteY5" fmla="*/ 230786 h 741355"/>
                    <a:gd name="connsiteX0" fmla="*/ 74729 w 2964962"/>
                    <a:gd name="connsiteY0" fmla="*/ 545882 h 731324"/>
                    <a:gd name="connsiteX1" fmla="*/ 111799 w 2964962"/>
                    <a:gd name="connsiteY1" fmla="*/ 731234 h 731324"/>
                    <a:gd name="connsiteX2" fmla="*/ 1489575 w 2964962"/>
                    <a:gd name="connsiteY2" fmla="*/ 564421 h 731324"/>
                    <a:gd name="connsiteX3" fmla="*/ 1532825 w 2964962"/>
                    <a:gd name="connsiteY3" fmla="*/ 169004 h 731324"/>
                    <a:gd name="connsiteX4" fmla="*/ 2749967 w 2964962"/>
                    <a:gd name="connsiteY4" fmla="*/ 14542 h 731324"/>
                    <a:gd name="connsiteX5" fmla="*/ 2817928 w 2964962"/>
                    <a:gd name="connsiteY5" fmla="*/ 230786 h 731324"/>
                    <a:gd name="connsiteX0" fmla="*/ 0 w 2890233"/>
                    <a:gd name="connsiteY0" fmla="*/ 545882 h 802986"/>
                    <a:gd name="connsiteX1" fmla="*/ 37070 w 2890233"/>
                    <a:gd name="connsiteY1" fmla="*/ 731234 h 802986"/>
                    <a:gd name="connsiteX2" fmla="*/ 1414846 w 2890233"/>
                    <a:gd name="connsiteY2" fmla="*/ 564421 h 802986"/>
                    <a:gd name="connsiteX3" fmla="*/ 1458096 w 2890233"/>
                    <a:gd name="connsiteY3" fmla="*/ 169004 h 802986"/>
                    <a:gd name="connsiteX4" fmla="*/ 2675238 w 2890233"/>
                    <a:gd name="connsiteY4" fmla="*/ 14542 h 802986"/>
                    <a:gd name="connsiteX5" fmla="*/ 2743199 w 2890233"/>
                    <a:gd name="connsiteY5" fmla="*/ 230786 h 802986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190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634153 w 2888896"/>
                    <a:gd name="connsiteY0" fmla="*/ 570596 h 739469"/>
                    <a:gd name="connsiteX1" fmla="*/ 563 w 2888896"/>
                    <a:gd name="connsiteY1" fmla="*/ 731234 h 739469"/>
                    <a:gd name="connsiteX2" fmla="*/ 1413509 w 2888896"/>
                    <a:gd name="connsiteY2" fmla="*/ 564421 h 739469"/>
                    <a:gd name="connsiteX3" fmla="*/ 1456759 w 2888896"/>
                    <a:gd name="connsiteY3" fmla="*/ 169004 h 739469"/>
                    <a:gd name="connsiteX4" fmla="*/ 2673901 w 2888896"/>
                    <a:gd name="connsiteY4" fmla="*/ 14542 h 739469"/>
                    <a:gd name="connsiteX5" fmla="*/ 2741862 w 2888896"/>
                    <a:gd name="connsiteY5" fmla="*/ 230786 h 739469"/>
                    <a:gd name="connsiteX0" fmla="*/ 0 w 2254743"/>
                    <a:gd name="connsiteY0" fmla="*/ 570596 h 746161"/>
                    <a:gd name="connsiteX1" fmla="*/ 1901 w 2254743"/>
                    <a:gd name="connsiteY1" fmla="*/ 738295 h 746161"/>
                    <a:gd name="connsiteX2" fmla="*/ 779356 w 2254743"/>
                    <a:gd name="connsiteY2" fmla="*/ 564421 h 746161"/>
                    <a:gd name="connsiteX3" fmla="*/ 822606 w 2254743"/>
                    <a:gd name="connsiteY3" fmla="*/ 169004 h 746161"/>
                    <a:gd name="connsiteX4" fmla="*/ 2039748 w 2254743"/>
                    <a:gd name="connsiteY4" fmla="*/ 14542 h 746161"/>
                    <a:gd name="connsiteX5" fmla="*/ 2107709 w 2254743"/>
                    <a:gd name="connsiteY5" fmla="*/ 230786 h 746161"/>
                    <a:gd name="connsiteX0" fmla="*/ 0 w 2254743"/>
                    <a:gd name="connsiteY0" fmla="*/ 570596 h 595546"/>
                    <a:gd name="connsiteX1" fmla="*/ 779356 w 2254743"/>
                    <a:gd name="connsiteY1" fmla="*/ 564421 h 595546"/>
                    <a:gd name="connsiteX2" fmla="*/ 822606 w 2254743"/>
                    <a:gd name="connsiteY2" fmla="*/ 169004 h 595546"/>
                    <a:gd name="connsiteX3" fmla="*/ 2039748 w 2254743"/>
                    <a:gd name="connsiteY3" fmla="*/ 14542 h 595546"/>
                    <a:gd name="connsiteX4" fmla="*/ 2107709 w 2254743"/>
                    <a:gd name="connsiteY4" fmla="*/ 230786 h 595546"/>
                    <a:gd name="connsiteX0" fmla="*/ 0 w 2254743"/>
                    <a:gd name="connsiteY0" fmla="*/ 570596 h 732007"/>
                    <a:gd name="connsiteX1" fmla="*/ 779356 w 2254743"/>
                    <a:gd name="connsiteY1" fmla="*/ 564421 h 732007"/>
                    <a:gd name="connsiteX2" fmla="*/ 822606 w 2254743"/>
                    <a:gd name="connsiteY2" fmla="*/ 169004 h 732007"/>
                    <a:gd name="connsiteX3" fmla="*/ 2039748 w 2254743"/>
                    <a:gd name="connsiteY3" fmla="*/ 14542 h 732007"/>
                    <a:gd name="connsiteX4" fmla="*/ 2107709 w 2254743"/>
                    <a:gd name="connsiteY4" fmla="*/ 230786 h 732007"/>
                    <a:gd name="connsiteX0" fmla="*/ 18533 w 2273276"/>
                    <a:gd name="connsiteY0" fmla="*/ 570596 h 764440"/>
                    <a:gd name="connsiteX1" fmla="*/ 797889 w 2273276"/>
                    <a:gd name="connsiteY1" fmla="*/ 564421 h 764440"/>
                    <a:gd name="connsiteX2" fmla="*/ 841139 w 2273276"/>
                    <a:gd name="connsiteY2" fmla="*/ 169004 h 764440"/>
                    <a:gd name="connsiteX3" fmla="*/ 2058281 w 2273276"/>
                    <a:gd name="connsiteY3" fmla="*/ 14542 h 764440"/>
                    <a:gd name="connsiteX4" fmla="*/ 2126242 w 2273276"/>
                    <a:gd name="connsiteY4" fmla="*/ 230786 h 764440"/>
                    <a:gd name="connsiteX0" fmla="*/ 13099 w 2267842"/>
                    <a:gd name="connsiteY0" fmla="*/ 570596 h 746161"/>
                    <a:gd name="connsiteX1" fmla="*/ 792455 w 2267842"/>
                    <a:gd name="connsiteY1" fmla="*/ 564421 h 746161"/>
                    <a:gd name="connsiteX2" fmla="*/ 835705 w 2267842"/>
                    <a:gd name="connsiteY2" fmla="*/ 169004 h 746161"/>
                    <a:gd name="connsiteX3" fmla="*/ 2052847 w 2267842"/>
                    <a:gd name="connsiteY3" fmla="*/ 14542 h 746161"/>
                    <a:gd name="connsiteX4" fmla="*/ 2120808 w 2267842"/>
                    <a:gd name="connsiteY4" fmla="*/ 230786 h 746161"/>
                    <a:gd name="connsiteX0" fmla="*/ 0 w 2254743"/>
                    <a:gd name="connsiteY0" fmla="*/ 570596 h 789948"/>
                    <a:gd name="connsiteX1" fmla="*/ 779356 w 2254743"/>
                    <a:gd name="connsiteY1" fmla="*/ 564421 h 789948"/>
                    <a:gd name="connsiteX2" fmla="*/ 822606 w 2254743"/>
                    <a:gd name="connsiteY2" fmla="*/ 169004 h 789948"/>
                    <a:gd name="connsiteX3" fmla="*/ 2039748 w 2254743"/>
                    <a:gd name="connsiteY3" fmla="*/ 14542 h 789948"/>
                    <a:gd name="connsiteX4" fmla="*/ 2107709 w 2254743"/>
                    <a:gd name="connsiteY4" fmla="*/ 230786 h 789948"/>
                    <a:gd name="connsiteX0" fmla="*/ 0 w 2254743"/>
                    <a:gd name="connsiteY0" fmla="*/ 570596 h 753889"/>
                    <a:gd name="connsiteX1" fmla="*/ 779356 w 2254743"/>
                    <a:gd name="connsiteY1" fmla="*/ 564421 h 753889"/>
                    <a:gd name="connsiteX2" fmla="*/ 822606 w 2254743"/>
                    <a:gd name="connsiteY2" fmla="*/ 169004 h 753889"/>
                    <a:gd name="connsiteX3" fmla="*/ 2039748 w 2254743"/>
                    <a:gd name="connsiteY3" fmla="*/ 14542 h 753889"/>
                    <a:gd name="connsiteX4" fmla="*/ 2107709 w 2254743"/>
                    <a:gd name="connsiteY4" fmla="*/ 230786 h 753889"/>
                    <a:gd name="connsiteX0" fmla="*/ 12521 w 2267264"/>
                    <a:gd name="connsiteY0" fmla="*/ 570596 h 758016"/>
                    <a:gd name="connsiteX1" fmla="*/ 791877 w 2267264"/>
                    <a:gd name="connsiteY1" fmla="*/ 564421 h 758016"/>
                    <a:gd name="connsiteX2" fmla="*/ 835127 w 2267264"/>
                    <a:gd name="connsiteY2" fmla="*/ 169004 h 758016"/>
                    <a:gd name="connsiteX3" fmla="*/ 2052269 w 2267264"/>
                    <a:gd name="connsiteY3" fmla="*/ 14542 h 758016"/>
                    <a:gd name="connsiteX4" fmla="*/ 2120230 w 2267264"/>
                    <a:gd name="connsiteY4" fmla="*/ 230786 h 758016"/>
                    <a:gd name="connsiteX0" fmla="*/ 4729 w 2259472"/>
                    <a:gd name="connsiteY0" fmla="*/ 570596 h 761049"/>
                    <a:gd name="connsiteX1" fmla="*/ 784085 w 2259472"/>
                    <a:gd name="connsiteY1" fmla="*/ 564421 h 761049"/>
                    <a:gd name="connsiteX2" fmla="*/ 827335 w 2259472"/>
                    <a:gd name="connsiteY2" fmla="*/ 169004 h 761049"/>
                    <a:gd name="connsiteX3" fmla="*/ 2044477 w 2259472"/>
                    <a:gd name="connsiteY3" fmla="*/ 14542 h 761049"/>
                    <a:gd name="connsiteX4" fmla="*/ 2112438 w 2259472"/>
                    <a:gd name="connsiteY4" fmla="*/ 230786 h 761049"/>
                    <a:gd name="connsiteX0" fmla="*/ 121307 w 2376050"/>
                    <a:gd name="connsiteY0" fmla="*/ 570596 h 674749"/>
                    <a:gd name="connsiteX1" fmla="*/ 900663 w 2376050"/>
                    <a:gd name="connsiteY1" fmla="*/ 564421 h 674749"/>
                    <a:gd name="connsiteX2" fmla="*/ 943913 w 2376050"/>
                    <a:gd name="connsiteY2" fmla="*/ 169004 h 674749"/>
                    <a:gd name="connsiteX3" fmla="*/ 2161055 w 2376050"/>
                    <a:gd name="connsiteY3" fmla="*/ 14542 h 674749"/>
                    <a:gd name="connsiteX4" fmla="*/ 2229016 w 2376050"/>
                    <a:gd name="connsiteY4" fmla="*/ 230786 h 674749"/>
                    <a:gd name="connsiteX0" fmla="*/ 15878 w 2270621"/>
                    <a:gd name="connsiteY0" fmla="*/ 570596 h 729778"/>
                    <a:gd name="connsiteX1" fmla="*/ 795234 w 2270621"/>
                    <a:gd name="connsiteY1" fmla="*/ 564421 h 729778"/>
                    <a:gd name="connsiteX2" fmla="*/ 838484 w 2270621"/>
                    <a:gd name="connsiteY2" fmla="*/ 169004 h 729778"/>
                    <a:gd name="connsiteX3" fmla="*/ 2055626 w 2270621"/>
                    <a:gd name="connsiteY3" fmla="*/ 14542 h 729778"/>
                    <a:gd name="connsiteX4" fmla="*/ 2123587 w 2270621"/>
                    <a:gd name="connsiteY4" fmla="*/ 230786 h 729778"/>
                    <a:gd name="connsiteX0" fmla="*/ 3299 w 2258042"/>
                    <a:gd name="connsiteY0" fmla="*/ 570596 h 777573"/>
                    <a:gd name="connsiteX1" fmla="*/ 782655 w 2258042"/>
                    <a:gd name="connsiteY1" fmla="*/ 564421 h 777573"/>
                    <a:gd name="connsiteX2" fmla="*/ 825905 w 2258042"/>
                    <a:gd name="connsiteY2" fmla="*/ 169004 h 777573"/>
                    <a:gd name="connsiteX3" fmla="*/ 2043047 w 2258042"/>
                    <a:gd name="connsiteY3" fmla="*/ 14542 h 777573"/>
                    <a:gd name="connsiteX4" fmla="*/ 2111008 w 2258042"/>
                    <a:gd name="connsiteY4" fmla="*/ 230786 h 777573"/>
                    <a:gd name="connsiteX0" fmla="*/ 3854 w 2258597"/>
                    <a:gd name="connsiteY0" fmla="*/ 570596 h 734789"/>
                    <a:gd name="connsiteX1" fmla="*/ 783210 w 2258597"/>
                    <a:gd name="connsiteY1" fmla="*/ 564421 h 734789"/>
                    <a:gd name="connsiteX2" fmla="*/ 826460 w 2258597"/>
                    <a:gd name="connsiteY2" fmla="*/ 169004 h 734789"/>
                    <a:gd name="connsiteX3" fmla="*/ 2043602 w 2258597"/>
                    <a:gd name="connsiteY3" fmla="*/ 14542 h 734789"/>
                    <a:gd name="connsiteX4" fmla="*/ 2111563 w 2258597"/>
                    <a:gd name="connsiteY4" fmla="*/ 230786 h 734789"/>
                    <a:gd name="connsiteX0" fmla="*/ 2942 w 2257685"/>
                    <a:gd name="connsiteY0" fmla="*/ 570596 h 760663"/>
                    <a:gd name="connsiteX1" fmla="*/ 782298 w 2257685"/>
                    <a:gd name="connsiteY1" fmla="*/ 564421 h 760663"/>
                    <a:gd name="connsiteX2" fmla="*/ 825548 w 2257685"/>
                    <a:gd name="connsiteY2" fmla="*/ 169004 h 760663"/>
                    <a:gd name="connsiteX3" fmla="*/ 2042690 w 2257685"/>
                    <a:gd name="connsiteY3" fmla="*/ 14542 h 760663"/>
                    <a:gd name="connsiteX4" fmla="*/ 2110651 w 2257685"/>
                    <a:gd name="connsiteY4" fmla="*/ 230786 h 760663"/>
                    <a:gd name="connsiteX0" fmla="*/ 2419 w 2257162"/>
                    <a:gd name="connsiteY0" fmla="*/ 570596 h 749604"/>
                    <a:gd name="connsiteX1" fmla="*/ 781775 w 2257162"/>
                    <a:gd name="connsiteY1" fmla="*/ 564421 h 749604"/>
                    <a:gd name="connsiteX2" fmla="*/ 825025 w 2257162"/>
                    <a:gd name="connsiteY2" fmla="*/ 169004 h 749604"/>
                    <a:gd name="connsiteX3" fmla="*/ 2042167 w 2257162"/>
                    <a:gd name="connsiteY3" fmla="*/ 14542 h 749604"/>
                    <a:gd name="connsiteX4" fmla="*/ 2110128 w 2257162"/>
                    <a:gd name="connsiteY4" fmla="*/ 230786 h 749604"/>
                    <a:gd name="connsiteX0" fmla="*/ 18427 w 2273170"/>
                    <a:gd name="connsiteY0" fmla="*/ 570596 h 770972"/>
                    <a:gd name="connsiteX1" fmla="*/ 687025 w 2273170"/>
                    <a:gd name="connsiteY1" fmla="*/ 608209 h 770972"/>
                    <a:gd name="connsiteX2" fmla="*/ 841033 w 2273170"/>
                    <a:gd name="connsiteY2" fmla="*/ 169004 h 770972"/>
                    <a:gd name="connsiteX3" fmla="*/ 2058175 w 2273170"/>
                    <a:gd name="connsiteY3" fmla="*/ 14542 h 770972"/>
                    <a:gd name="connsiteX4" fmla="*/ 2126136 w 2273170"/>
                    <a:gd name="connsiteY4" fmla="*/ 230786 h 770972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825550 w 2257687"/>
                    <a:gd name="connsiteY2" fmla="*/ 169004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825550 w 2257687"/>
                    <a:gd name="connsiteY2" fmla="*/ 169004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83185 w 2337928"/>
                    <a:gd name="connsiteY0" fmla="*/ 570596 h 793646"/>
                    <a:gd name="connsiteX1" fmla="*/ 478750 w 2337928"/>
                    <a:gd name="connsiteY1" fmla="*/ 672604 h 793646"/>
                    <a:gd name="connsiteX2" fmla="*/ 1145338 w 2337928"/>
                    <a:gd name="connsiteY2" fmla="*/ 120065 h 793646"/>
                    <a:gd name="connsiteX3" fmla="*/ 2122933 w 2337928"/>
                    <a:gd name="connsiteY3" fmla="*/ 14542 h 793646"/>
                    <a:gd name="connsiteX4" fmla="*/ 2190894 w 2337928"/>
                    <a:gd name="connsiteY4" fmla="*/ 230786 h 793646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62605 w 2255195"/>
                    <a:gd name="connsiteY2" fmla="*/ 120065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62605 w 2255195"/>
                    <a:gd name="connsiteY2" fmla="*/ 120065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68836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698663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698663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99729 w 2255195"/>
                    <a:gd name="connsiteY4" fmla="*/ 6734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90791 w 2255195"/>
                    <a:gd name="connsiteY5" fmla="*/ 232193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040200 w 2793317"/>
                    <a:gd name="connsiteY6" fmla="*/ 280881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22625 w 2793317"/>
                    <a:gd name="connsiteY6" fmla="*/ 345275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22625 w 2793317"/>
                    <a:gd name="connsiteY6" fmla="*/ 345275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22625 w 2793317"/>
                    <a:gd name="connsiteY6" fmla="*/ 345275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26632 h 1010968"/>
                    <a:gd name="connsiteX1" fmla="*/ 396017 w 2793317"/>
                    <a:gd name="connsiteY1" fmla="*/ 928640 h 1010968"/>
                    <a:gd name="connsiteX2" fmla="*/ 706390 w 2793317"/>
                    <a:gd name="connsiteY2" fmla="*/ 663382 h 1010968"/>
                    <a:gd name="connsiteX3" fmla="*/ 1057453 w 2793317"/>
                    <a:gd name="connsiteY3" fmla="*/ 383828 h 1010968"/>
                    <a:gd name="connsiteX4" fmla="*/ 1399275 w 2793317"/>
                    <a:gd name="connsiteY4" fmla="*/ 495956 h 1010968"/>
                    <a:gd name="connsiteX5" fmla="*/ 1783063 w 2793317"/>
                    <a:gd name="connsiteY5" fmla="*/ 619593 h 1010968"/>
                    <a:gd name="connsiteX6" fmla="*/ 2107170 w 2793317"/>
                    <a:gd name="connsiteY6" fmla="*/ 329821 h 1010968"/>
                    <a:gd name="connsiteX7" fmla="*/ 2793317 w 2793317"/>
                    <a:gd name="connsiteY7" fmla="*/ 0 h 1010968"/>
                    <a:gd name="connsiteX0" fmla="*/ 452 w 2793317"/>
                    <a:gd name="connsiteY0" fmla="*/ 826632 h 1010968"/>
                    <a:gd name="connsiteX1" fmla="*/ 396017 w 2793317"/>
                    <a:gd name="connsiteY1" fmla="*/ 928640 h 1010968"/>
                    <a:gd name="connsiteX2" fmla="*/ 706390 w 2793317"/>
                    <a:gd name="connsiteY2" fmla="*/ 663382 h 1010968"/>
                    <a:gd name="connsiteX3" fmla="*/ 1057453 w 2793317"/>
                    <a:gd name="connsiteY3" fmla="*/ 383828 h 1010968"/>
                    <a:gd name="connsiteX4" fmla="*/ 1399275 w 2793317"/>
                    <a:gd name="connsiteY4" fmla="*/ 495956 h 1010968"/>
                    <a:gd name="connsiteX5" fmla="*/ 1783063 w 2793317"/>
                    <a:gd name="connsiteY5" fmla="*/ 619593 h 1010968"/>
                    <a:gd name="connsiteX6" fmla="*/ 2107170 w 2793317"/>
                    <a:gd name="connsiteY6" fmla="*/ 329821 h 1010968"/>
                    <a:gd name="connsiteX7" fmla="*/ 2793317 w 2793317"/>
                    <a:gd name="connsiteY7" fmla="*/ 0 h 1010968"/>
                    <a:gd name="connsiteX0" fmla="*/ 452 w 2793317"/>
                    <a:gd name="connsiteY0" fmla="*/ 826632 h 1010968"/>
                    <a:gd name="connsiteX1" fmla="*/ 396017 w 2793317"/>
                    <a:gd name="connsiteY1" fmla="*/ 928640 h 1010968"/>
                    <a:gd name="connsiteX2" fmla="*/ 706390 w 2793317"/>
                    <a:gd name="connsiteY2" fmla="*/ 663382 h 1010968"/>
                    <a:gd name="connsiteX3" fmla="*/ 1057453 w 2793317"/>
                    <a:gd name="connsiteY3" fmla="*/ 383828 h 1010968"/>
                    <a:gd name="connsiteX4" fmla="*/ 1399275 w 2793317"/>
                    <a:gd name="connsiteY4" fmla="*/ 495956 h 1010968"/>
                    <a:gd name="connsiteX5" fmla="*/ 1783063 w 2793317"/>
                    <a:gd name="connsiteY5" fmla="*/ 619593 h 1010968"/>
                    <a:gd name="connsiteX6" fmla="*/ 2107170 w 2793317"/>
                    <a:gd name="connsiteY6" fmla="*/ 329821 h 1010968"/>
                    <a:gd name="connsiteX7" fmla="*/ 2793317 w 2793317"/>
                    <a:gd name="connsiteY7" fmla="*/ 0 h 1010968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88166" h="1018696">
                      <a:moveTo>
                        <a:pt x="452" y="834360"/>
                      </a:moveTo>
                      <a:cubicBezTo>
                        <a:pt x="-1205" y="1099771"/>
                        <a:pt x="-16004" y="1025945"/>
                        <a:pt x="396017" y="936368"/>
                      </a:cubicBezTo>
                      <a:cubicBezTo>
                        <a:pt x="721882" y="839614"/>
                        <a:pt x="706909" y="916458"/>
                        <a:pt x="706390" y="671110"/>
                      </a:cubicBezTo>
                      <a:cubicBezTo>
                        <a:pt x="690416" y="400004"/>
                        <a:pt x="698205" y="487932"/>
                        <a:pt x="1057453" y="391556"/>
                      </a:cubicBezTo>
                      <a:cubicBezTo>
                        <a:pt x="1426647" y="303980"/>
                        <a:pt x="1408061" y="270134"/>
                        <a:pt x="1399275" y="503684"/>
                      </a:cubicBezTo>
                      <a:cubicBezTo>
                        <a:pt x="1400436" y="752904"/>
                        <a:pt x="1333664" y="724128"/>
                        <a:pt x="1783063" y="627321"/>
                      </a:cubicBezTo>
                      <a:cubicBezTo>
                        <a:pt x="2093370" y="527939"/>
                        <a:pt x="2108366" y="636573"/>
                        <a:pt x="2107170" y="337549"/>
                      </a:cubicBezTo>
                      <a:cubicBezTo>
                        <a:pt x="2097128" y="50654"/>
                        <a:pt x="2038112" y="193697"/>
                        <a:pt x="2788166" y="0"/>
                      </a:cubicBezTo>
                    </a:path>
                  </a:pathLst>
                </a:custGeom>
                <a:noFill/>
                <a:ln w="15875">
                  <a:solidFill>
                    <a:schemeClr val="bg1">
                      <a:alpha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424" name="橢圓 423"/>
                <p:cNvSpPr/>
                <p:nvPr userDrawn="1"/>
              </p:nvSpPr>
              <p:spPr>
                <a:xfrm>
                  <a:off x="490070" y="1146132"/>
                  <a:ext cx="111012" cy="108938"/>
                </a:xfrm>
                <a:prstGeom prst="ellipse">
                  <a:avLst/>
                </a:prstGeom>
                <a:noFill/>
                <a:ln w="15875">
                  <a:solidFill>
                    <a:schemeClr val="bg1">
                      <a:alpha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425" name="橢圓 424"/>
                <p:cNvSpPr/>
                <p:nvPr userDrawn="1"/>
              </p:nvSpPr>
              <p:spPr>
                <a:xfrm>
                  <a:off x="4255874" y="-99392"/>
                  <a:ext cx="111012" cy="108938"/>
                </a:xfrm>
                <a:prstGeom prst="ellipse">
                  <a:avLst/>
                </a:prstGeom>
                <a:noFill/>
                <a:ln w="15875">
                  <a:solidFill>
                    <a:schemeClr val="bg1">
                      <a:alpha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426" name="群組 425"/>
              <p:cNvGrpSpPr/>
              <p:nvPr userDrawn="1"/>
            </p:nvGrpSpPr>
            <p:grpSpPr>
              <a:xfrm>
                <a:off x="515380" y="728700"/>
                <a:ext cx="3876816" cy="1620601"/>
                <a:chOff x="490070" y="-99392"/>
                <a:chExt cx="3876816" cy="1620601"/>
              </a:xfrm>
            </p:grpSpPr>
            <p:sp>
              <p:nvSpPr>
                <p:cNvPr id="427" name="手繪多邊形 426"/>
                <p:cNvSpPr/>
                <p:nvPr userDrawn="1"/>
              </p:nvSpPr>
              <p:spPr>
                <a:xfrm>
                  <a:off x="551384" y="-27384"/>
                  <a:ext cx="3726319" cy="1548593"/>
                </a:xfrm>
                <a:custGeom>
                  <a:avLst/>
                  <a:gdLst>
                    <a:gd name="connsiteX0" fmla="*/ 0 w 179173"/>
                    <a:gd name="connsiteY0" fmla="*/ 12938 h 12938"/>
                    <a:gd name="connsiteX1" fmla="*/ 92676 w 179173"/>
                    <a:gd name="connsiteY1" fmla="*/ 581 h 12938"/>
                    <a:gd name="connsiteX2" fmla="*/ 179173 w 179173"/>
                    <a:gd name="connsiteY2" fmla="*/ 581 h 12938"/>
                    <a:gd name="connsiteX0" fmla="*/ 0 w 1069064"/>
                    <a:gd name="connsiteY0" fmla="*/ 7 h 517618"/>
                    <a:gd name="connsiteX1" fmla="*/ 970005 w 1069064"/>
                    <a:gd name="connsiteY1" fmla="*/ 481921 h 517618"/>
                    <a:gd name="connsiteX2" fmla="*/ 1056502 w 1069064"/>
                    <a:gd name="connsiteY2" fmla="*/ 481921 h 517618"/>
                    <a:gd name="connsiteX0" fmla="*/ 48368 w 1104870"/>
                    <a:gd name="connsiteY0" fmla="*/ 27 h 481941"/>
                    <a:gd name="connsiteX1" fmla="*/ 85438 w 1104870"/>
                    <a:gd name="connsiteY1" fmla="*/ 185379 h 481941"/>
                    <a:gd name="connsiteX2" fmla="*/ 1104870 w 1104870"/>
                    <a:gd name="connsiteY2" fmla="*/ 481941 h 481941"/>
                    <a:gd name="connsiteX0" fmla="*/ 172881 w 2916080"/>
                    <a:gd name="connsiteY0" fmla="*/ 315096 h 507966"/>
                    <a:gd name="connsiteX1" fmla="*/ 209951 w 2916080"/>
                    <a:gd name="connsiteY1" fmla="*/ 500448 h 507966"/>
                    <a:gd name="connsiteX2" fmla="*/ 2916080 w 2916080"/>
                    <a:gd name="connsiteY2" fmla="*/ 0 h 507966"/>
                    <a:gd name="connsiteX0" fmla="*/ 172881 w 3033617"/>
                    <a:gd name="connsiteY0" fmla="*/ 338279 h 531149"/>
                    <a:gd name="connsiteX1" fmla="*/ 209951 w 3033617"/>
                    <a:gd name="connsiteY1" fmla="*/ 523631 h 531149"/>
                    <a:gd name="connsiteX2" fmla="*/ 2804870 w 3033617"/>
                    <a:gd name="connsiteY2" fmla="*/ 41718 h 531149"/>
                    <a:gd name="connsiteX3" fmla="*/ 2916080 w 3033617"/>
                    <a:gd name="connsiteY3" fmla="*/ 23183 h 531149"/>
                    <a:gd name="connsiteX0" fmla="*/ 167854 w 3058087"/>
                    <a:gd name="connsiteY0" fmla="*/ 545882 h 748762"/>
                    <a:gd name="connsiteX1" fmla="*/ 204924 w 3058087"/>
                    <a:gd name="connsiteY1" fmla="*/ 731234 h 748762"/>
                    <a:gd name="connsiteX2" fmla="*/ 2843092 w 3058087"/>
                    <a:gd name="connsiteY2" fmla="*/ 14542 h 748762"/>
                    <a:gd name="connsiteX3" fmla="*/ 2911053 w 3058087"/>
                    <a:gd name="connsiteY3" fmla="*/ 230786 h 748762"/>
                    <a:gd name="connsiteX0" fmla="*/ 167854 w 3058087"/>
                    <a:gd name="connsiteY0" fmla="*/ 545882 h 748762"/>
                    <a:gd name="connsiteX1" fmla="*/ 204924 w 3058087"/>
                    <a:gd name="connsiteY1" fmla="*/ 731234 h 748762"/>
                    <a:gd name="connsiteX2" fmla="*/ 1792766 w 3058087"/>
                    <a:gd name="connsiteY2" fmla="*/ 292571 h 748762"/>
                    <a:gd name="connsiteX3" fmla="*/ 2843092 w 3058087"/>
                    <a:gd name="connsiteY3" fmla="*/ 14542 h 748762"/>
                    <a:gd name="connsiteX4" fmla="*/ 2911053 w 3058087"/>
                    <a:gd name="connsiteY4" fmla="*/ 230786 h 748762"/>
                    <a:gd name="connsiteX0" fmla="*/ 77917 w 2968150"/>
                    <a:gd name="connsiteY0" fmla="*/ 545882 h 741355"/>
                    <a:gd name="connsiteX1" fmla="*/ 114987 w 2968150"/>
                    <a:gd name="connsiteY1" fmla="*/ 731234 h 741355"/>
                    <a:gd name="connsiteX2" fmla="*/ 1536013 w 2968150"/>
                    <a:gd name="connsiteY2" fmla="*/ 169004 h 741355"/>
                    <a:gd name="connsiteX3" fmla="*/ 2753155 w 2968150"/>
                    <a:gd name="connsiteY3" fmla="*/ 14542 h 741355"/>
                    <a:gd name="connsiteX4" fmla="*/ 2821116 w 2968150"/>
                    <a:gd name="connsiteY4" fmla="*/ 230786 h 741355"/>
                    <a:gd name="connsiteX0" fmla="*/ 77917 w 2968150"/>
                    <a:gd name="connsiteY0" fmla="*/ 545882 h 741355"/>
                    <a:gd name="connsiteX1" fmla="*/ 114987 w 2968150"/>
                    <a:gd name="connsiteY1" fmla="*/ 731234 h 741355"/>
                    <a:gd name="connsiteX2" fmla="*/ 1140596 w 2968150"/>
                    <a:gd name="connsiteY2" fmla="*/ 304929 h 741355"/>
                    <a:gd name="connsiteX3" fmla="*/ 1536013 w 2968150"/>
                    <a:gd name="connsiteY3" fmla="*/ 169004 h 741355"/>
                    <a:gd name="connsiteX4" fmla="*/ 2753155 w 2968150"/>
                    <a:gd name="connsiteY4" fmla="*/ 14542 h 741355"/>
                    <a:gd name="connsiteX5" fmla="*/ 2821116 w 2968150"/>
                    <a:gd name="connsiteY5" fmla="*/ 230786 h 741355"/>
                    <a:gd name="connsiteX0" fmla="*/ 74729 w 2964962"/>
                    <a:gd name="connsiteY0" fmla="*/ 545882 h 731324"/>
                    <a:gd name="connsiteX1" fmla="*/ 111799 w 2964962"/>
                    <a:gd name="connsiteY1" fmla="*/ 731234 h 731324"/>
                    <a:gd name="connsiteX2" fmla="*/ 1489575 w 2964962"/>
                    <a:gd name="connsiteY2" fmla="*/ 564421 h 731324"/>
                    <a:gd name="connsiteX3" fmla="*/ 1532825 w 2964962"/>
                    <a:gd name="connsiteY3" fmla="*/ 169004 h 731324"/>
                    <a:gd name="connsiteX4" fmla="*/ 2749967 w 2964962"/>
                    <a:gd name="connsiteY4" fmla="*/ 14542 h 731324"/>
                    <a:gd name="connsiteX5" fmla="*/ 2817928 w 2964962"/>
                    <a:gd name="connsiteY5" fmla="*/ 230786 h 731324"/>
                    <a:gd name="connsiteX0" fmla="*/ 0 w 2890233"/>
                    <a:gd name="connsiteY0" fmla="*/ 545882 h 802986"/>
                    <a:gd name="connsiteX1" fmla="*/ 37070 w 2890233"/>
                    <a:gd name="connsiteY1" fmla="*/ 731234 h 802986"/>
                    <a:gd name="connsiteX2" fmla="*/ 1414846 w 2890233"/>
                    <a:gd name="connsiteY2" fmla="*/ 564421 h 802986"/>
                    <a:gd name="connsiteX3" fmla="*/ 1458096 w 2890233"/>
                    <a:gd name="connsiteY3" fmla="*/ 169004 h 802986"/>
                    <a:gd name="connsiteX4" fmla="*/ 2675238 w 2890233"/>
                    <a:gd name="connsiteY4" fmla="*/ 14542 h 802986"/>
                    <a:gd name="connsiteX5" fmla="*/ 2743199 w 2890233"/>
                    <a:gd name="connsiteY5" fmla="*/ 230786 h 802986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190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634153 w 2888896"/>
                    <a:gd name="connsiteY0" fmla="*/ 570596 h 739469"/>
                    <a:gd name="connsiteX1" fmla="*/ 563 w 2888896"/>
                    <a:gd name="connsiteY1" fmla="*/ 731234 h 739469"/>
                    <a:gd name="connsiteX2" fmla="*/ 1413509 w 2888896"/>
                    <a:gd name="connsiteY2" fmla="*/ 564421 h 739469"/>
                    <a:gd name="connsiteX3" fmla="*/ 1456759 w 2888896"/>
                    <a:gd name="connsiteY3" fmla="*/ 169004 h 739469"/>
                    <a:gd name="connsiteX4" fmla="*/ 2673901 w 2888896"/>
                    <a:gd name="connsiteY4" fmla="*/ 14542 h 739469"/>
                    <a:gd name="connsiteX5" fmla="*/ 2741862 w 2888896"/>
                    <a:gd name="connsiteY5" fmla="*/ 230786 h 739469"/>
                    <a:gd name="connsiteX0" fmla="*/ 0 w 2254743"/>
                    <a:gd name="connsiteY0" fmla="*/ 570596 h 746161"/>
                    <a:gd name="connsiteX1" fmla="*/ 1901 w 2254743"/>
                    <a:gd name="connsiteY1" fmla="*/ 738295 h 746161"/>
                    <a:gd name="connsiteX2" fmla="*/ 779356 w 2254743"/>
                    <a:gd name="connsiteY2" fmla="*/ 564421 h 746161"/>
                    <a:gd name="connsiteX3" fmla="*/ 822606 w 2254743"/>
                    <a:gd name="connsiteY3" fmla="*/ 169004 h 746161"/>
                    <a:gd name="connsiteX4" fmla="*/ 2039748 w 2254743"/>
                    <a:gd name="connsiteY4" fmla="*/ 14542 h 746161"/>
                    <a:gd name="connsiteX5" fmla="*/ 2107709 w 2254743"/>
                    <a:gd name="connsiteY5" fmla="*/ 230786 h 746161"/>
                    <a:gd name="connsiteX0" fmla="*/ 0 w 2254743"/>
                    <a:gd name="connsiteY0" fmla="*/ 570596 h 595546"/>
                    <a:gd name="connsiteX1" fmla="*/ 779356 w 2254743"/>
                    <a:gd name="connsiteY1" fmla="*/ 564421 h 595546"/>
                    <a:gd name="connsiteX2" fmla="*/ 822606 w 2254743"/>
                    <a:gd name="connsiteY2" fmla="*/ 169004 h 595546"/>
                    <a:gd name="connsiteX3" fmla="*/ 2039748 w 2254743"/>
                    <a:gd name="connsiteY3" fmla="*/ 14542 h 595546"/>
                    <a:gd name="connsiteX4" fmla="*/ 2107709 w 2254743"/>
                    <a:gd name="connsiteY4" fmla="*/ 230786 h 595546"/>
                    <a:gd name="connsiteX0" fmla="*/ 0 w 2254743"/>
                    <a:gd name="connsiteY0" fmla="*/ 570596 h 732007"/>
                    <a:gd name="connsiteX1" fmla="*/ 779356 w 2254743"/>
                    <a:gd name="connsiteY1" fmla="*/ 564421 h 732007"/>
                    <a:gd name="connsiteX2" fmla="*/ 822606 w 2254743"/>
                    <a:gd name="connsiteY2" fmla="*/ 169004 h 732007"/>
                    <a:gd name="connsiteX3" fmla="*/ 2039748 w 2254743"/>
                    <a:gd name="connsiteY3" fmla="*/ 14542 h 732007"/>
                    <a:gd name="connsiteX4" fmla="*/ 2107709 w 2254743"/>
                    <a:gd name="connsiteY4" fmla="*/ 230786 h 732007"/>
                    <a:gd name="connsiteX0" fmla="*/ 18533 w 2273276"/>
                    <a:gd name="connsiteY0" fmla="*/ 570596 h 764440"/>
                    <a:gd name="connsiteX1" fmla="*/ 797889 w 2273276"/>
                    <a:gd name="connsiteY1" fmla="*/ 564421 h 764440"/>
                    <a:gd name="connsiteX2" fmla="*/ 841139 w 2273276"/>
                    <a:gd name="connsiteY2" fmla="*/ 169004 h 764440"/>
                    <a:gd name="connsiteX3" fmla="*/ 2058281 w 2273276"/>
                    <a:gd name="connsiteY3" fmla="*/ 14542 h 764440"/>
                    <a:gd name="connsiteX4" fmla="*/ 2126242 w 2273276"/>
                    <a:gd name="connsiteY4" fmla="*/ 230786 h 764440"/>
                    <a:gd name="connsiteX0" fmla="*/ 13099 w 2267842"/>
                    <a:gd name="connsiteY0" fmla="*/ 570596 h 746161"/>
                    <a:gd name="connsiteX1" fmla="*/ 792455 w 2267842"/>
                    <a:gd name="connsiteY1" fmla="*/ 564421 h 746161"/>
                    <a:gd name="connsiteX2" fmla="*/ 835705 w 2267842"/>
                    <a:gd name="connsiteY2" fmla="*/ 169004 h 746161"/>
                    <a:gd name="connsiteX3" fmla="*/ 2052847 w 2267842"/>
                    <a:gd name="connsiteY3" fmla="*/ 14542 h 746161"/>
                    <a:gd name="connsiteX4" fmla="*/ 2120808 w 2267842"/>
                    <a:gd name="connsiteY4" fmla="*/ 230786 h 746161"/>
                    <a:gd name="connsiteX0" fmla="*/ 0 w 2254743"/>
                    <a:gd name="connsiteY0" fmla="*/ 570596 h 789948"/>
                    <a:gd name="connsiteX1" fmla="*/ 779356 w 2254743"/>
                    <a:gd name="connsiteY1" fmla="*/ 564421 h 789948"/>
                    <a:gd name="connsiteX2" fmla="*/ 822606 w 2254743"/>
                    <a:gd name="connsiteY2" fmla="*/ 169004 h 789948"/>
                    <a:gd name="connsiteX3" fmla="*/ 2039748 w 2254743"/>
                    <a:gd name="connsiteY3" fmla="*/ 14542 h 789948"/>
                    <a:gd name="connsiteX4" fmla="*/ 2107709 w 2254743"/>
                    <a:gd name="connsiteY4" fmla="*/ 230786 h 789948"/>
                    <a:gd name="connsiteX0" fmla="*/ 0 w 2254743"/>
                    <a:gd name="connsiteY0" fmla="*/ 570596 h 753889"/>
                    <a:gd name="connsiteX1" fmla="*/ 779356 w 2254743"/>
                    <a:gd name="connsiteY1" fmla="*/ 564421 h 753889"/>
                    <a:gd name="connsiteX2" fmla="*/ 822606 w 2254743"/>
                    <a:gd name="connsiteY2" fmla="*/ 169004 h 753889"/>
                    <a:gd name="connsiteX3" fmla="*/ 2039748 w 2254743"/>
                    <a:gd name="connsiteY3" fmla="*/ 14542 h 753889"/>
                    <a:gd name="connsiteX4" fmla="*/ 2107709 w 2254743"/>
                    <a:gd name="connsiteY4" fmla="*/ 230786 h 753889"/>
                    <a:gd name="connsiteX0" fmla="*/ 12521 w 2267264"/>
                    <a:gd name="connsiteY0" fmla="*/ 570596 h 758016"/>
                    <a:gd name="connsiteX1" fmla="*/ 791877 w 2267264"/>
                    <a:gd name="connsiteY1" fmla="*/ 564421 h 758016"/>
                    <a:gd name="connsiteX2" fmla="*/ 835127 w 2267264"/>
                    <a:gd name="connsiteY2" fmla="*/ 169004 h 758016"/>
                    <a:gd name="connsiteX3" fmla="*/ 2052269 w 2267264"/>
                    <a:gd name="connsiteY3" fmla="*/ 14542 h 758016"/>
                    <a:gd name="connsiteX4" fmla="*/ 2120230 w 2267264"/>
                    <a:gd name="connsiteY4" fmla="*/ 230786 h 758016"/>
                    <a:gd name="connsiteX0" fmla="*/ 4729 w 2259472"/>
                    <a:gd name="connsiteY0" fmla="*/ 570596 h 761049"/>
                    <a:gd name="connsiteX1" fmla="*/ 784085 w 2259472"/>
                    <a:gd name="connsiteY1" fmla="*/ 564421 h 761049"/>
                    <a:gd name="connsiteX2" fmla="*/ 827335 w 2259472"/>
                    <a:gd name="connsiteY2" fmla="*/ 169004 h 761049"/>
                    <a:gd name="connsiteX3" fmla="*/ 2044477 w 2259472"/>
                    <a:gd name="connsiteY3" fmla="*/ 14542 h 761049"/>
                    <a:gd name="connsiteX4" fmla="*/ 2112438 w 2259472"/>
                    <a:gd name="connsiteY4" fmla="*/ 230786 h 761049"/>
                    <a:gd name="connsiteX0" fmla="*/ 121307 w 2376050"/>
                    <a:gd name="connsiteY0" fmla="*/ 570596 h 674749"/>
                    <a:gd name="connsiteX1" fmla="*/ 900663 w 2376050"/>
                    <a:gd name="connsiteY1" fmla="*/ 564421 h 674749"/>
                    <a:gd name="connsiteX2" fmla="*/ 943913 w 2376050"/>
                    <a:gd name="connsiteY2" fmla="*/ 169004 h 674749"/>
                    <a:gd name="connsiteX3" fmla="*/ 2161055 w 2376050"/>
                    <a:gd name="connsiteY3" fmla="*/ 14542 h 674749"/>
                    <a:gd name="connsiteX4" fmla="*/ 2229016 w 2376050"/>
                    <a:gd name="connsiteY4" fmla="*/ 230786 h 674749"/>
                    <a:gd name="connsiteX0" fmla="*/ 15878 w 2270621"/>
                    <a:gd name="connsiteY0" fmla="*/ 570596 h 729778"/>
                    <a:gd name="connsiteX1" fmla="*/ 795234 w 2270621"/>
                    <a:gd name="connsiteY1" fmla="*/ 564421 h 729778"/>
                    <a:gd name="connsiteX2" fmla="*/ 838484 w 2270621"/>
                    <a:gd name="connsiteY2" fmla="*/ 169004 h 729778"/>
                    <a:gd name="connsiteX3" fmla="*/ 2055626 w 2270621"/>
                    <a:gd name="connsiteY3" fmla="*/ 14542 h 729778"/>
                    <a:gd name="connsiteX4" fmla="*/ 2123587 w 2270621"/>
                    <a:gd name="connsiteY4" fmla="*/ 230786 h 729778"/>
                    <a:gd name="connsiteX0" fmla="*/ 3299 w 2258042"/>
                    <a:gd name="connsiteY0" fmla="*/ 570596 h 777573"/>
                    <a:gd name="connsiteX1" fmla="*/ 782655 w 2258042"/>
                    <a:gd name="connsiteY1" fmla="*/ 564421 h 777573"/>
                    <a:gd name="connsiteX2" fmla="*/ 825905 w 2258042"/>
                    <a:gd name="connsiteY2" fmla="*/ 169004 h 777573"/>
                    <a:gd name="connsiteX3" fmla="*/ 2043047 w 2258042"/>
                    <a:gd name="connsiteY3" fmla="*/ 14542 h 777573"/>
                    <a:gd name="connsiteX4" fmla="*/ 2111008 w 2258042"/>
                    <a:gd name="connsiteY4" fmla="*/ 230786 h 777573"/>
                    <a:gd name="connsiteX0" fmla="*/ 3854 w 2258597"/>
                    <a:gd name="connsiteY0" fmla="*/ 570596 h 734789"/>
                    <a:gd name="connsiteX1" fmla="*/ 783210 w 2258597"/>
                    <a:gd name="connsiteY1" fmla="*/ 564421 h 734789"/>
                    <a:gd name="connsiteX2" fmla="*/ 826460 w 2258597"/>
                    <a:gd name="connsiteY2" fmla="*/ 169004 h 734789"/>
                    <a:gd name="connsiteX3" fmla="*/ 2043602 w 2258597"/>
                    <a:gd name="connsiteY3" fmla="*/ 14542 h 734789"/>
                    <a:gd name="connsiteX4" fmla="*/ 2111563 w 2258597"/>
                    <a:gd name="connsiteY4" fmla="*/ 230786 h 734789"/>
                    <a:gd name="connsiteX0" fmla="*/ 2942 w 2257685"/>
                    <a:gd name="connsiteY0" fmla="*/ 570596 h 760663"/>
                    <a:gd name="connsiteX1" fmla="*/ 782298 w 2257685"/>
                    <a:gd name="connsiteY1" fmla="*/ 564421 h 760663"/>
                    <a:gd name="connsiteX2" fmla="*/ 825548 w 2257685"/>
                    <a:gd name="connsiteY2" fmla="*/ 169004 h 760663"/>
                    <a:gd name="connsiteX3" fmla="*/ 2042690 w 2257685"/>
                    <a:gd name="connsiteY3" fmla="*/ 14542 h 760663"/>
                    <a:gd name="connsiteX4" fmla="*/ 2110651 w 2257685"/>
                    <a:gd name="connsiteY4" fmla="*/ 230786 h 760663"/>
                    <a:gd name="connsiteX0" fmla="*/ 2419 w 2257162"/>
                    <a:gd name="connsiteY0" fmla="*/ 570596 h 749604"/>
                    <a:gd name="connsiteX1" fmla="*/ 781775 w 2257162"/>
                    <a:gd name="connsiteY1" fmla="*/ 564421 h 749604"/>
                    <a:gd name="connsiteX2" fmla="*/ 825025 w 2257162"/>
                    <a:gd name="connsiteY2" fmla="*/ 169004 h 749604"/>
                    <a:gd name="connsiteX3" fmla="*/ 2042167 w 2257162"/>
                    <a:gd name="connsiteY3" fmla="*/ 14542 h 749604"/>
                    <a:gd name="connsiteX4" fmla="*/ 2110128 w 2257162"/>
                    <a:gd name="connsiteY4" fmla="*/ 230786 h 749604"/>
                    <a:gd name="connsiteX0" fmla="*/ 18427 w 2273170"/>
                    <a:gd name="connsiteY0" fmla="*/ 570596 h 770972"/>
                    <a:gd name="connsiteX1" fmla="*/ 687025 w 2273170"/>
                    <a:gd name="connsiteY1" fmla="*/ 608209 h 770972"/>
                    <a:gd name="connsiteX2" fmla="*/ 841033 w 2273170"/>
                    <a:gd name="connsiteY2" fmla="*/ 169004 h 770972"/>
                    <a:gd name="connsiteX3" fmla="*/ 2058175 w 2273170"/>
                    <a:gd name="connsiteY3" fmla="*/ 14542 h 770972"/>
                    <a:gd name="connsiteX4" fmla="*/ 2126136 w 2273170"/>
                    <a:gd name="connsiteY4" fmla="*/ 230786 h 770972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825550 w 2257687"/>
                    <a:gd name="connsiteY2" fmla="*/ 169004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825550 w 2257687"/>
                    <a:gd name="connsiteY2" fmla="*/ 169004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83185 w 2337928"/>
                    <a:gd name="connsiteY0" fmla="*/ 570596 h 793646"/>
                    <a:gd name="connsiteX1" fmla="*/ 478750 w 2337928"/>
                    <a:gd name="connsiteY1" fmla="*/ 672604 h 793646"/>
                    <a:gd name="connsiteX2" fmla="*/ 1145338 w 2337928"/>
                    <a:gd name="connsiteY2" fmla="*/ 120065 h 793646"/>
                    <a:gd name="connsiteX3" fmla="*/ 2122933 w 2337928"/>
                    <a:gd name="connsiteY3" fmla="*/ 14542 h 793646"/>
                    <a:gd name="connsiteX4" fmla="*/ 2190894 w 2337928"/>
                    <a:gd name="connsiteY4" fmla="*/ 230786 h 793646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62605 w 2255195"/>
                    <a:gd name="connsiteY2" fmla="*/ 120065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62605 w 2255195"/>
                    <a:gd name="connsiteY2" fmla="*/ 120065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68836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698663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698663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99729 w 2255195"/>
                    <a:gd name="connsiteY4" fmla="*/ 6734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90791 w 2255195"/>
                    <a:gd name="connsiteY5" fmla="*/ 232193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040200 w 2793317"/>
                    <a:gd name="connsiteY6" fmla="*/ 280881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22625 w 2793317"/>
                    <a:gd name="connsiteY6" fmla="*/ 345275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22625 w 2793317"/>
                    <a:gd name="connsiteY6" fmla="*/ 345275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22625 w 2793317"/>
                    <a:gd name="connsiteY6" fmla="*/ 345275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26632 h 1010968"/>
                    <a:gd name="connsiteX1" fmla="*/ 396017 w 2793317"/>
                    <a:gd name="connsiteY1" fmla="*/ 928640 h 1010968"/>
                    <a:gd name="connsiteX2" fmla="*/ 706390 w 2793317"/>
                    <a:gd name="connsiteY2" fmla="*/ 663382 h 1010968"/>
                    <a:gd name="connsiteX3" fmla="*/ 1057453 w 2793317"/>
                    <a:gd name="connsiteY3" fmla="*/ 383828 h 1010968"/>
                    <a:gd name="connsiteX4" fmla="*/ 1399275 w 2793317"/>
                    <a:gd name="connsiteY4" fmla="*/ 495956 h 1010968"/>
                    <a:gd name="connsiteX5" fmla="*/ 1783063 w 2793317"/>
                    <a:gd name="connsiteY5" fmla="*/ 619593 h 1010968"/>
                    <a:gd name="connsiteX6" fmla="*/ 2107170 w 2793317"/>
                    <a:gd name="connsiteY6" fmla="*/ 329821 h 1010968"/>
                    <a:gd name="connsiteX7" fmla="*/ 2793317 w 2793317"/>
                    <a:gd name="connsiteY7" fmla="*/ 0 h 1010968"/>
                    <a:gd name="connsiteX0" fmla="*/ 452 w 2793317"/>
                    <a:gd name="connsiteY0" fmla="*/ 826632 h 1010968"/>
                    <a:gd name="connsiteX1" fmla="*/ 396017 w 2793317"/>
                    <a:gd name="connsiteY1" fmla="*/ 928640 h 1010968"/>
                    <a:gd name="connsiteX2" fmla="*/ 706390 w 2793317"/>
                    <a:gd name="connsiteY2" fmla="*/ 663382 h 1010968"/>
                    <a:gd name="connsiteX3" fmla="*/ 1057453 w 2793317"/>
                    <a:gd name="connsiteY3" fmla="*/ 383828 h 1010968"/>
                    <a:gd name="connsiteX4" fmla="*/ 1399275 w 2793317"/>
                    <a:gd name="connsiteY4" fmla="*/ 495956 h 1010968"/>
                    <a:gd name="connsiteX5" fmla="*/ 1783063 w 2793317"/>
                    <a:gd name="connsiteY5" fmla="*/ 619593 h 1010968"/>
                    <a:gd name="connsiteX6" fmla="*/ 2107170 w 2793317"/>
                    <a:gd name="connsiteY6" fmla="*/ 329821 h 1010968"/>
                    <a:gd name="connsiteX7" fmla="*/ 2793317 w 2793317"/>
                    <a:gd name="connsiteY7" fmla="*/ 0 h 1010968"/>
                    <a:gd name="connsiteX0" fmla="*/ 452 w 2793317"/>
                    <a:gd name="connsiteY0" fmla="*/ 826632 h 1010968"/>
                    <a:gd name="connsiteX1" fmla="*/ 396017 w 2793317"/>
                    <a:gd name="connsiteY1" fmla="*/ 928640 h 1010968"/>
                    <a:gd name="connsiteX2" fmla="*/ 706390 w 2793317"/>
                    <a:gd name="connsiteY2" fmla="*/ 663382 h 1010968"/>
                    <a:gd name="connsiteX3" fmla="*/ 1057453 w 2793317"/>
                    <a:gd name="connsiteY3" fmla="*/ 383828 h 1010968"/>
                    <a:gd name="connsiteX4" fmla="*/ 1399275 w 2793317"/>
                    <a:gd name="connsiteY4" fmla="*/ 495956 h 1010968"/>
                    <a:gd name="connsiteX5" fmla="*/ 1783063 w 2793317"/>
                    <a:gd name="connsiteY5" fmla="*/ 619593 h 1010968"/>
                    <a:gd name="connsiteX6" fmla="*/ 2107170 w 2793317"/>
                    <a:gd name="connsiteY6" fmla="*/ 329821 h 1010968"/>
                    <a:gd name="connsiteX7" fmla="*/ 2793317 w 2793317"/>
                    <a:gd name="connsiteY7" fmla="*/ 0 h 1010968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88166" h="1018696">
                      <a:moveTo>
                        <a:pt x="452" y="834360"/>
                      </a:moveTo>
                      <a:cubicBezTo>
                        <a:pt x="-1205" y="1099771"/>
                        <a:pt x="-16004" y="1025945"/>
                        <a:pt x="396017" y="936368"/>
                      </a:cubicBezTo>
                      <a:cubicBezTo>
                        <a:pt x="721882" y="839614"/>
                        <a:pt x="706909" y="916458"/>
                        <a:pt x="706390" y="671110"/>
                      </a:cubicBezTo>
                      <a:cubicBezTo>
                        <a:pt x="690416" y="400004"/>
                        <a:pt x="698205" y="487932"/>
                        <a:pt x="1057453" y="391556"/>
                      </a:cubicBezTo>
                      <a:cubicBezTo>
                        <a:pt x="1426647" y="303980"/>
                        <a:pt x="1408061" y="270134"/>
                        <a:pt x="1399275" y="503684"/>
                      </a:cubicBezTo>
                      <a:cubicBezTo>
                        <a:pt x="1400436" y="752904"/>
                        <a:pt x="1333664" y="724128"/>
                        <a:pt x="1783063" y="627321"/>
                      </a:cubicBezTo>
                      <a:cubicBezTo>
                        <a:pt x="2093370" y="527939"/>
                        <a:pt x="2108366" y="636573"/>
                        <a:pt x="2107170" y="337549"/>
                      </a:cubicBezTo>
                      <a:cubicBezTo>
                        <a:pt x="2097128" y="50654"/>
                        <a:pt x="2038112" y="193697"/>
                        <a:pt x="2788166" y="0"/>
                      </a:cubicBezTo>
                    </a:path>
                  </a:pathLst>
                </a:custGeom>
                <a:noFill/>
                <a:ln w="15875">
                  <a:solidFill>
                    <a:schemeClr val="bg1">
                      <a:alpha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428" name="橢圓 427"/>
                <p:cNvSpPr/>
                <p:nvPr userDrawn="1"/>
              </p:nvSpPr>
              <p:spPr>
                <a:xfrm>
                  <a:off x="490070" y="1146132"/>
                  <a:ext cx="111012" cy="108938"/>
                </a:xfrm>
                <a:prstGeom prst="ellipse">
                  <a:avLst/>
                </a:prstGeom>
                <a:noFill/>
                <a:ln w="15875">
                  <a:solidFill>
                    <a:schemeClr val="bg1">
                      <a:alpha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429" name="橢圓 428"/>
                <p:cNvSpPr/>
                <p:nvPr userDrawn="1"/>
              </p:nvSpPr>
              <p:spPr>
                <a:xfrm>
                  <a:off x="4255874" y="-99392"/>
                  <a:ext cx="111012" cy="108938"/>
                </a:xfrm>
                <a:prstGeom prst="ellipse">
                  <a:avLst/>
                </a:prstGeom>
                <a:noFill/>
                <a:ln w="15875">
                  <a:solidFill>
                    <a:schemeClr val="bg1">
                      <a:alpha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432" name="群組 431"/>
              <p:cNvGrpSpPr/>
              <p:nvPr userDrawn="1"/>
            </p:nvGrpSpPr>
            <p:grpSpPr>
              <a:xfrm>
                <a:off x="-2639745" y="308584"/>
                <a:ext cx="3876816" cy="1620601"/>
                <a:chOff x="490070" y="-99392"/>
                <a:chExt cx="3876816" cy="1620601"/>
              </a:xfrm>
            </p:grpSpPr>
            <p:sp>
              <p:nvSpPr>
                <p:cNvPr id="441" name="手繪多邊形 440"/>
                <p:cNvSpPr/>
                <p:nvPr userDrawn="1"/>
              </p:nvSpPr>
              <p:spPr>
                <a:xfrm>
                  <a:off x="551384" y="-27384"/>
                  <a:ext cx="3726319" cy="1548593"/>
                </a:xfrm>
                <a:custGeom>
                  <a:avLst/>
                  <a:gdLst>
                    <a:gd name="connsiteX0" fmla="*/ 0 w 179173"/>
                    <a:gd name="connsiteY0" fmla="*/ 12938 h 12938"/>
                    <a:gd name="connsiteX1" fmla="*/ 92676 w 179173"/>
                    <a:gd name="connsiteY1" fmla="*/ 581 h 12938"/>
                    <a:gd name="connsiteX2" fmla="*/ 179173 w 179173"/>
                    <a:gd name="connsiteY2" fmla="*/ 581 h 12938"/>
                    <a:gd name="connsiteX0" fmla="*/ 0 w 1069064"/>
                    <a:gd name="connsiteY0" fmla="*/ 7 h 517618"/>
                    <a:gd name="connsiteX1" fmla="*/ 970005 w 1069064"/>
                    <a:gd name="connsiteY1" fmla="*/ 481921 h 517618"/>
                    <a:gd name="connsiteX2" fmla="*/ 1056502 w 1069064"/>
                    <a:gd name="connsiteY2" fmla="*/ 481921 h 517618"/>
                    <a:gd name="connsiteX0" fmla="*/ 48368 w 1104870"/>
                    <a:gd name="connsiteY0" fmla="*/ 27 h 481941"/>
                    <a:gd name="connsiteX1" fmla="*/ 85438 w 1104870"/>
                    <a:gd name="connsiteY1" fmla="*/ 185379 h 481941"/>
                    <a:gd name="connsiteX2" fmla="*/ 1104870 w 1104870"/>
                    <a:gd name="connsiteY2" fmla="*/ 481941 h 481941"/>
                    <a:gd name="connsiteX0" fmla="*/ 172881 w 2916080"/>
                    <a:gd name="connsiteY0" fmla="*/ 315096 h 507966"/>
                    <a:gd name="connsiteX1" fmla="*/ 209951 w 2916080"/>
                    <a:gd name="connsiteY1" fmla="*/ 500448 h 507966"/>
                    <a:gd name="connsiteX2" fmla="*/ 2916080 w 2916080"/>
                    <a:gd name="connsiteY2" fmla="*/ 0 h 507966"/>
                    <a:gd name="connsiteX0" fmla="*/ 172881 w 3033617"/>
                    <a:gd name="connsiteY0" fmla="*/ 338279 h 531149"/>
                    <a:gd name="connsiteX1" fmla="*/ 209951 w 3033617"/>
                    <a:gd name="connsiteY1" fmla="*/ 523631 h 531149"/>
                    <a:gd name="connsiteX2" fmla="*/ 2804870 w 3033617"/>
                    <a:gd name="connsiteY2" fmla="*/ 41718 h 531149"/>
                    <a:gd name="connsiteX3" fmla="*/ 2916080 w 3033617"/>
                    <a:gd name="connsiteY3" fmla="*/ 23183 h 531149"/>
                    <a:gd name="connsiteX0" fmla="*/ 167854 w 3058087"/>
                    <a:gd name="connsiteY0" fmla="*/ 545882 h 748762"/>
                    <a:gd name="connsiteX1" fmla="*/ 204924 w 3058087"/>
                    <a:gd name="connsiteY1" fmla="*/ 731234 h 748762"/>
                    <a:gd name="connsiteX2" fmla="*/ 2843092 w 3058087"/>
                    <a:gd name="connsiteY2" fmla="*/ 14542 h 748762"/>
                    <a:gd name="connsiteX3" fmla="*/ 2911053 w 3058087"/>
                    <a:gd name="connsiteY3" fmla="*/ 230786 h 748762"/>
                    <a:gd name="connsiteX0" fmla="*/ 167854 w 3058087"/>
                    <a:gd name="connsiteY0" fmla="*/ 545882 h 748762"/>
                    <a:gd name="connsiteX1" fmla="*/ 204924 w 3058087"/>
                    <a:gd name="connsiteY1" fmla="*/ 731234 h 748762"/>
                    <a:gd name="connsiteX2" fmla="*/ 1792766 w 3058087"/>
                    <a:gd name="connsiteY2" fmla="*/ 292571 h 748762"/>
                    <a:gd name="connsiteX3" fmla="*/ 2843092 w 3058087"/>
                    <a:gd name="connsiteY3" fmla="*/ 14542 h 748762"/>
                    <a:gd name="connsiteX4" fmla="*/ 2911053 w 3058087"/>
                    <a:gd name="connsiteY4" fmla="*/ 230786 h 748762"/>
                    <a:gd name="connsiteX0" fmla="*/ 77917 w 2968150"/>
                    <a:gd name="connsiteY0" fmla="*/ 545882 h 741355"/>
                    <a:gd name="connsiteX1" fmla="*/ 114987 w 2968150"/>
                    <a:gd name="connsiteY1" fmla="*/ 731234 h 741355"/>
                    <a:gd name="connsiteX2" fmla="*/ 1536013 w 2968150"/>
                    <a:gd name="connsiteY2" fmla="*/ 169004 h 741355"/>
                    <a:gd name="connsiteX3" fmla="*/ 2753155 w 2968150"/>
                    <a:gd name="connsiteY3" fmla="*/ 14542 h 741355"/>
                    <a:gd name="connsiteX4" fmla="*/ 2821116 w 2968150"/>
                    <a:gd name="connsiteY4" fmla="*/ 230786 h 741355"/>
                    <a:gd name="connsiteX0" fmla="*/ 77917 w 2968150"/>
                    <a:gd name="connsiteY0" fmla="*/ 545882 h 741355"/>
                    <a:gd name="connsiteX1" fmla="*/ 114987 w 2968150"/>
                    <a:gd name="connsiteY1" fmla="*/ 731234 h 741355"/>
                    <a:gd name="connsiteX2" fmla="*/ 1140596 w 2968150"/>
                    <a:gd name="connsiteY2" fmla="*/ 304929 h 741355"/>
                    <a:gd name="connsiteX3" fmla="*/ 1536013 w 2968150"/>
                    <a:gd name="connsiteY3" fmla="*/ 169004 h 741355"/>
                    <a:gd name="connsiteX4" fmla="*/ 2753155 w 2968150"/>
                    <a:gd name="connsiteY4" fmla="*/ 14542 h 741355"/>
                    <a:gd name="connsiteX5" fmla="*/ 2821116 w 2968150"/>
                    <a:gd name="connsiteY5" fmla="*/ 230786 h 741355"/>
                    <a:gd name="connsiteX0" fmla="*/ 74729 w 2964962"/>
                    <a:gd name="connsiteY0" fmla="*/ 545882 h 731324"/>
                    <a:gd name="connsiteX1" fmla="*/ 111799 w 2964962"/>
                    <a:gd name="connsiteY1" fmla="*/ 731234 h 731324"/>
                    <a:gd name="connsiteX2" fmla="*/ 1489575 w 2964962"/>
                    <a:gd name="connsiteY2" fmla="*/ 564421 h 731324"/>
                    <a:gd name="connsiteX3" fmla="*/ 1532825 w 2964962"/>
                    <a:gd name="connsiteY3" fmla="*/ 169004 h 731324"/>
                    <a:gd name="connsiteX4" fmla="*/ 2749967 w 2964962"/>
                    <a:gd name="connsiteY4" fmla="*/ 14542 h 731324"/>
                    <a:gd name="connsiteX5" fmla="*/ 2817928 w 2964962"/>
                    <a:gd name="connsiteY5" fmla="*/ 230786 h 731324"/>
                    <a:gd name="connsiteX0" fmla="*/ 0 w 2890233"/>
                    <a:gd name="connsiteY0" fmla="*/ 545882 h 802986"/>
                    <a:gd name="connsiteX1" fmla="*/ 37070 w 2890233"/>
                    <a:gd name="connsiteY1" fmla="*/ 731234 h 802986"/>
                    <a:gd name="connsiteX2" fmla="*/ 1414846 w 2890233"/>
                    <a:gd name="connsiteY2" fmla="*/ 564421 h 802986"/>
                    <a:gd name="connsiteX3" fmla="*/ 1458096 w 2890233"/>
                    <a:gd name="connsiteY3" fmla="*/ 169004 h 802986"/>
                    <a:gd name="connsiteX4" fmla="*/ 2675238 w 2890233"/>
                    <a:gd name="connsiteY4" fmla="*/ 14542 h 802986"/>
                    <a:gd name="connsiteX5" fmla="*/ 2743199 w 2890233"/>
                    <a:gd name="connsiteY5" fmla="*/ 230786 h 802986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190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634153 w 2888896"/>
                    <a:gd name="connsiteY0" fmla="*/ 570596 h 739469"/>
                    <a:gd name="connsiteX1" fmla="*/ 563 w 2888896"/>
                    <a:gd name="connsiteY1" fmla="*/ 731234 h 739469"/>
                    <a:gd name="connsiteX2" fmla="*/ 1413509 w 2888896"/>
                    <a:gd name="connsiteY2" fmla="*/ 564421 h 739469"/>
                    <a:gd name="connsiteX3" fmla="*/ 1456759 w 2888896"/>
                    <a:gd name="connsiteY3" fmla="*/ 169004 h 739469"/>
                    <a:gd name="connsiteX4" fmla="*/ 2673901 w 2888896"/>
                    <a:gd name="connsiteY4" fmla="*/ 14542 h 739469"/>
                    <a:gd name="connsiteX5" fmla="*/ 2741862 w 2888896"/>
                    <a:gd name="connsiteY5" fmla="*/ 230786 h 739469"/>
                    <a:gd name="connsiteX0" fmla="*/ 0 w 2254743"/>
                    <a:gd name="connsiteY0" fmla="*/ 570596 h 746161"/>
                    <a:gd name="connsiteX1" fmla="*/ 1901 w 2254743"/>
                    <a:gd name="connsiteY1" fmla="*/ 738295 h 746161"/>
                    <a:gd name="connsiteX2" fmla="*/ 779356 w 2254743"/>
                    <a:gd name="connsiteY2" fmla="*/ 564421 h 746161"/>
                    <a:gd name="connsiteX3" fmla="*/ 822606 w 2254743"/>
                    <a:gd name="connsiteY3" fmla="*/ 169004 h 746161"/>
                    <a:gd name="connsiteX4" fmla="*/ 2039748 w 2254743"/>
                    <a:gd name="connsiteY4" fmla="*/ 14542 h 746161"/>
                    <a:gd name="connsiteX5" fmla="*/ 2107709 w 2254743"/>
                    <a:gd name="connsiteY5" fmla="*/ 230786 h 746161"/>
                    <a:gd name="connsiteX0" fmla="*/ 0 w 2254743"/>
                    <a:gd name="connsiteY0" fmla="*/ 570596 h 595546"/>
                    <a:gd name="connsiteX1" fmla="*/ 779356 w 2254743"/>
                    <a:gd name="connsiteY1" fmla="*/ 564421 h 595546"/>
                    <a:gd name="connsiteX2" fmla="*/ 822606 w 2254743"/>
                    <a:gd name="connsiteY2" fmla="*/ 169004 h 595546"/>
                    <a:gd name="connsiteX3" fmla="*/ 2039748 w 2254743"/>
                    <a:gd name="connsiteY3" fmla="*/ 14542 h 595546"/>
                    <a:gd name="connsiteX4" fmla="*/ 2107709 w 2254743"/>
                    <a:gd name="connsiteY4" fmla="*/ 230786 h 595546"/>
                    <a:gd name="connsiteX0" fmla="*/ 0 w 2254743"/>
                    <a:gd name="connsiteY0" fmla="*/ 570596 h 732007"/>
                    <a:gd name="connsiteX1" fmla="*/ 779356 w 2254743"/>
                    <a:gd name="connsiteY1" fmla="*/ 564421 h 732007"/>
                    <a:gd name="connsiteX2" fmla="*/ 822606 w 2254743"/>
                    <a:gd name="connsiteY2" fmla="*/ 169004 h 732007"/>
                    <a:gd name="connsiteX3" fmla="*/ 2039748 w 2254743"/>
                    <a:gd name="connsiteY3" fmla="*/ 14542 h 732007"/>
                    <a:gd name="connsiteX4" fmla="*/ 2107709 w 2254743"/>
                    <a:gd name="connsiteY4" fmla="*/ 230786 h 732007"/>
                    <a:gd name="connsiteX0" fmla="*/ 18533 w 2273276"/>
                    <a:gd name="connsiteY0" fmla="*/ 570596 h 764440"/>
                    <a:gd name="connsiteX1" fmla="*/ 797889 w 2273276"/>
                    <a:gd name="connsiteY1" fmla="*/ 564421 h 764440"/>
                    <a:gd name="connsiteX2" fmla="*/ 841139 w 2273276"/>
                    <a:gd name="connsiteY2" fmla="*/ 169004 h 764440"/>
                    <a:gd name="connsiteX3" fmla="*/ 2058281 w 2273276"/>
                    <a:gd name="connsiteY3" fmla="*/ 14542 h 764440"/>
                    <a:gd name="connsiteX4" fmla="*/ 2126242 w 2273276"/>
                    <a:gd name="connsiteY4" fmla="*/ 230786 h 764440"/>
                    <a:gd name="connsiteX0" fmla="*/ 13099 w 2267842"/>
                    <a:gd name="connsiteY0" fmla="*/ 570596 h 746161"/>
                    <a:gd name="connsiteX1" fmla="*/ 792455 w 2267842"/>
                    <a:gd name="connsiteY1" fmla="*/ 564421 h 746161"/>
                    <a:gd name="connsiteX2" fmla="*/ 835705 w 2267842"/>
                    <a:gd name="connsiteY2" fmla="*/ 169004 h 746161"/>
                    <a:gd name="connsiteX3" fmla="*/ 2052847 w 2267842"/>
                    <a:gd name="connsiteY3" fmla="*/ 14542 h 746161"/>
                    <a:gd name="connsiteX4" fmla="*/ 2120808 w 2267842"/>
                    <a:gd name="connsiteY4" fmla="*/ 230786 h 746161"/>
                    <a:gd name="connsiteX0" fmla="*/ 0 w 2254743"/>
                    <a:gd name="connsiteY0" fmla="*/ 570596 h 789948"/>
                    <a:gd name="connsiteX1" fmla="*/ 779356 w 2254743"/>
                    <a:gd name="connsiteY1" fmla="*/ 564421 h 789948"/>
                    <a:gd name="connsiteX2" fmla="*/ 822606 w 2254743"/>
                    <a:gd name="connsiteY2" fmla="*/ 169004 h 789948"/>
                    <a:gd name="connsiteX3" fmla="*/ 2039748 w 2254743"/>
                    <a:gd name="connsiteY3" fmla="*/ 14542 h 789948"/>
                    <a:gd name="connsiteX4" fmla="*/ 2107709 w 2254743"/>
                    <a:gd name="connsiteY4" fmla="*/ 230786 h 789948"/>
                    <a:gd name="connsiteX0" fmla="*/ 0 w 2254743"/>
                    <a:gd name="connsiteY0" fmla="*/ 570596 h 753889"/>
                    <a:gd name="connsiteX1" fmla="*/ 779356 w 2254743"/>
                    <a:gd name="connsiteY1" fmla="*/ 564421 h 753889"/>
                    <a:gd name="connsiteX2" fmla="*/ 822606 w 2254743"/>
                    <a:gd name="connsiteY2" fmla="*/ 169004 h 753889"/>
                    <a:gd name="connsiteX3" fmla="*/ 2039748 w 2254743"/>
                    <a:gd name="connsiteY3" fmla="*/ 14542 h 753889"/>
                    <a:gd name="connsiteX4" fmla="*/ 2107709 w 2254743"/>
                    <a:gd name="connsiteY4" fmla="*/ 230786 h 753889"/>
                    <a:gd name="connsiteX0" fmla="*/ 12521 w 2267264"/>
                    <a:gd name="connsiteY0" fmla="*/ 570596 h 758016"/>
                    <a:gd name="connsiteX1" fmla="*/ 791877 w 2267264"/>
                    <a:gd name="connsiteY1" fmla="*/ 564421 h 758016"/>
                    <a:gd name="connsiteX2" fmla="*/ 835127 w 2267264"/>
                    <a:gd name="connsiteY2" fmla="*/ 169004 h 758016"/>
                    <a:gd name="connsiteX3" fmla="*/ 2052269 w 2267264"/>
                    <a:gd name="connsiteY3" fmla="*/ 14542 h 758016"/>
                    <a:gd name="connsiteX4" fmla="*/ 2120230 w 2267264"/>
                    <a:gd name="connsiteY4" fmla="*/ 230786 h 758016"/>
                    <a:gd name="connsiteX0" fmla="*/ 4729 w 2259472"/>
                    <a:gd name="connsiteY0" fmla="*/ 570596 h 761049"/>
                    <a:gd name="connsiteX1" fmla="*/ 784085 w 2259472"/>
                    <a:gd name="connsiteY1" fmla="*/ 564421 h 761049"/>
                    <a:gd name="connsiteX2" fmla="*/ 827335 w 2259472"/>
                    <a:gd name="connsiteY2" fmla="*/ 169004 h 761049"/>
                    <a:gd name="connsiteX3" fmla="*/ 2044477 w 2259472"/>
                    <a:gd name="connsiteY3" fmla="*/ 14542 h 761049"/>
                    <a:gd name="connsiteX4" fmla="*/ 2112438 w 2259472"/>
                    <a:gd name="connsiteY4" fmla="*/ 230786 h 761049"/>
                    <a:gd name="connsiteX0" fmla="*/ 121307 w 2376050"/>
                    <a:gd name="connsiteY0" fmla="*/ 570596 h 674749"/>
                    <a:gd name="connsiteX1" fmla="*/ 900663 w 2376050"/>
                    <a:gd name="connsiteY1" fmla="*/ 564421 h 674749"/>
                    <a:gd name="connsiteX2" fmla="*/ 943913 w 2376050"/>
                    <a:gd name="connsiteY2" fmla="*/ 169004 h 674749"/>
                    <a:gd name="connsiteX3" fmla="*/ 2161055 w 2376050"/>
                    <a:gd name="connsiteY3" fmla="*/ 14542 h 674749"/>
                    <a:gd name="connsiteX4" fmla="*/ 2229016 w 2376050"/>
                    <a:gd name="connsiteY4" fmla="*/ 230786 h 674749"/>
                    <a:gd name="connsiteX0" fmla="*/ 15878 w 2270621"/>
                    <a:gd name="connsiteY0" fmla="*/ 570596 h 729778"/>
                    <a:gd name="connsiteX1" fmla="*/ 795234 w 2270621"/>
                    <a:gd name="connsiteY1" fmla="*/ 564421 h 729778"/>
                    <a:gd name="connsiteX2" fmla="*/ 838484 w 2270621"/>
                    <a:gd name="connsiteY2" fmla="*/ 169004 h 729778"/>
                    <a:gd name="connsiteX3" fmla="*/ 2055626 w 2270621"/>
                    <a:gd name="connsiteY3" fmla="*/ 14542 h 729778"/>
                    <a:gd name="connsiteX4" fmla="*/ 2123587 w 2270621"/>
                    <a:gd name="connsiteY4" fmla="*/ 230786 h 729778"/>
                    <a:gd name="connsiteX0" fmla="*/ 3299 w 2258042"/>
                    <a:gd name="connsiteY0" fmla="*/ 570596 h 777573"/>
                    <a:gd name="connsiteX1" fmla="*/ 782655 w 2258042"/>
                    <a:gd name="connsiteY1" fmla="*/ 564421 h 777573"/>
                    <a:gd name="connsiteX2" fmla="*/ 825905 w 2258042"/>
                    <a:gd name="connsiteY2" fmla="*/ 169004 h 777573"/>
                    <a:gd name="connsiteX3" fmla="*/ 2043047 w 2258042"/>
                    <a:gd name="connsiteY3" fmla="*/ 14542 h 777573"/>
                    <a:gd name="connsiteX4" fmla="*/ 2111008 w 2258042"/>
                    <a:gd name="connsiteY4" fmla="*/ 230786 h 777573"/>
                    <a:gd name="connsiteX0" fmla="*/ 3854 w 2258597"/>
                    <a:gd name="connsiteY0" fmla="*/ 570596 h 734789"/>
                    <a:gd name="connsiteX1" fmla="*/ 783210 w 2258597"/>
                    <a:gd name="connsiteY1" fmla="*/ 564421 h 734789"/>
                    <a:gd name="connsiteX2" fmla="*/ 826460 w 2258597"/>
                    <a:gd name="connsiteY2" fmla="*/ 169004 h 734789"/>
                    <a:gd name="connsiteX3" fmla="*/ 2043602 w 2258597"/>
                    <a:gd name="connsiteY3" fmla="*/ 14542 h 734789"/>
                    <a:gd name="connsiteX4" fmla="*/ 2111563 w 2258597"/>
                    <a:gd name="connsiteY4" fmla="*/ 230786 h 734789"/>
                    <a:gd name="connsiteX0" fmla="*/ 2942 w 2257685"/>
                    <a:gd name="connsiteY0" fmla="*/ 570596 h 760663"/>
                    <a:gd name="connsiteX1" fmla="*/ 782298 w 2257685"/>
                    <a:gd name="connsiteY1" fmla="*/ 564421 h 760663"/>
                    <a:gd name="connsiteX2" fmla="*/ 825548 w 2257685"/>
                    <a:gd name="connsiteY2" fmla="*/ 169004 h 760663"/>
                    <a:gd name="connsiteX3" fmla="*/ 2042690 w 2257685"/>
                    <a:gd name="connsiteY3" fmla="*/ 14542 h 760663"/>
                    <a:gd name="connsiteX4" fmla="*/ 2110651 w 2257685"/>
                    <a:gd name="connsiteY4" fmla="*/ 230786 h 760663"/>
                    <a:gd name="connsiteX0" fmla="*/ 2419 w 2257162"/>
                    <a:gd name="connsiteY0" fmla="*/ 570596 h 749604"/>
                    <a:gd name="connsiteX1" fmla="*/ 781775 w 2257162"/>
                    <a:gd name="connsiteY1" fmla="*/ 564421 h 749604"/>
                    <a:gd name="connsiteX2" fmla="*/ 825025 w 2257162"/>
                    <a:gd name="connsiteY2" fmla="*/ 169004 h 749604"/>
                    <a:gd name="connsiteX3" fmla="*/ 2042167 w 2257162"/>
                    <a:gd name="connsiteY3" fmla="*/ 14542 h 749604"/>
                    <a:gd name="connsiteX4" fmla="*/ 2110128 w 2257162"/>
                    <a:gd name="connsiteY4" fmla="*/ 230786 h 749604"/>
                    <a:gd name="connsiteX0" fmla="*/ 18427 w 2273170"/>
                    <a:gd name="connsiteY0" fmla="*/ 570596 h 770972"/>
                    <a:gd name="connsiteX1" fmla="*/ 687025 w 2273170"/>
                    <a:gd name="connsiteY1" fmla="*/ 608209 h 770972"/>
                    <a:gd name="connsiteX2" fmla="*/ 841033 w 2273170"/>
                    <a:gd name="connsiteY2" fmla="*/ 169004 h 770972"/>
                    <a:gd name="connsiteX3" fmla="*/ 2058175 w 2273170"/>
                    <a:gd name="connsiteY3" fmla="*/ 14542 h 770972"/>
                    <a:gd name="connsiteX4" fmla="*/ 2126136 w 2273170"/>
                    <a:gd name="connsiteY4" fmla="*/ 230786 h 770972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825550 w 2257687"/>
                    <a:gd name="connsiteY2" fmla="*/ 169004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825550 w 2257687"/>
                    <a:gd name="connsiteY2" fmla="*/ 169004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83185 w 2337928"/>
                    <a:gd name="connsiteY0" fmla="*/ 570596 h 793646"/>
                    <a:gd name="connsiteX1" fmla="*/ 478750 w 2337928"/>
                    <a:gd name="connsiteY1" fmla="*/ 672604 h 793646"/>
                    <a:gd name="connsiteX2" fmla="*/ 1145338 w 2337928"/>
                    <a:gd name="connsiteY2" fmla="*/ 120065 h 793646"/>
                    <a:gd name="connsiteX3" fmla="*/ 2122933 w 2337928"/>
                    <a:gd name="connsiteY3" fmla="*/ 14542 h 793646"/>
                    <a:gd name="connsiteX4" fmla="*/ 2190894 w 2337928"/>
                    <a:gd name="connsiteY4" fmla="*/ 230786 h 793646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62605 w 2255195"/>
                    <a:gd name="connsiteY2" fmla="*/ 120065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62605 w 2255195"/>
                    <a:gd name="connsiteY2" fmla="*/ 120065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68836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698663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698663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99729 w 2255195"/>
                    <a:gd name="connsiteY4" fmla="*/ 6734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90791 w 2255195"/>
                    <a:gd name="connsiteY5" fmla="*/ 232193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040200 w 2793317"/>
                    <a:gd name="connsiteY6" fmla="*/ 280881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22625 w 2793317"/>
                    <a:gd name="connsiteY6" fmla="*/ 345275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22625 w 2793317"/>
                    <a:gd name="connsiteY6" fmla="*/ 345275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22625 w 2793317"/>
                    <a:gd name="connsiteY6" fmla="*/ 345275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26632 h 1010968"/>
                    <a:gd name="connsiteX1" fmla="*/ 396017 w 2793317"/>
                    <a:gd name="connsiteY1" fmla="*/ 928640 h 1010968"/>
                    <a:gd name="connsiteX2" fmla="*/ 706390 w 2793317"/>
                    <a:gd name="connsiteY2" fmla="*/ 663382 h 1010968"/>
                    <a:gd name="connsiteX3" fmla="*/ 1057453 w 2793317"/>
                    <a:gd name="connsiteY3" fmla="*/ 383828 h 1010968"/>
                    <a:gd name="connsiteX4" fmla="*/ 1399275 w 2793317"/>
                    <a:gd name="connsiteY4" fmla="*/ 495956 h 1010968"/>
                    <a:gd name="connsiteX5" fmla="*/ 1783063 w 2793317"/>
                    <a:gd name="connsiteY5" fmla="*/ 619593 h 1010968"/>
                    <a:gd name="connsiteX6" fmla="*/ 2107170 w 2793317"/>
                    <a:gd name="connsiteY6" fmla="*/ 329821 h 1010968"/>
                    <a:gd name="connsiteX7" fmla="*/ 2793317 w 2793317"/>
                    <a:gd name="connsiteY7" fmla="*/ 0 h 1010968"/>
                    <a:gd name="connsiteX0" fmla="*/ 452 w 2793317"/>
                    <a:gd name="connsiteY0" fmla="*/ 826632 h 1010968"/>
                    <a:gd name="connsiteX1" fmla="*/ 396017 w 2793317"/>
                    <a:gd name="connsiteY1" fmla="*/ 928640 h 1010968"/>
                    <a:gd name="connsiteX2" fmla="*/ 706390 w 2793317"/>
                    <a:gd name="connsiteY2" fmla="*/ 663382 h 1010968"/>
                    <a:gd name="connsiteX3" fmla="*/ 1057453 w 2793317"/>
                    <a:gd name="connsiteY3" fmla="*/ 383828 h 1010968"/>
                    <a:gd name="connsiteX4" fmla="*/ 1399275 w 2793317"/>
                    <a:gd name="connsiteY4" fmla="*/ 495956 h 1010968"/>
                    <a:gd name="connsiteX5" fmla="*/ 1783063 w 2793317"/>
                    <a:gd name="connsiteY5" fmla="*/ 619593 h 1010968"/>
                    <a:gd name="connsiteX6" fmla="*/ 2107170 w 2793317"/>
                    <a:gd name="connsiteY6" fmla="*/ 329821 h 1010968"/>
                    <a:gd name="connsiteX7" fmla="*/ 2793317 w 2793317"/>
                    <a:gd name="connsiteY7" fmla="*/ 0 h 1010968"/>
                    <a:gd name="connsiteX0" fmla="*/ 452 w 2793317"/>
                    <a:gd name="connsiteY0" fmla="*/ 826632 h 1010968"/>
                    <a:gd name="connsiteX1" fmla="*/ 396017 w 2793317"/>
                    <a:gd name="connsiteY1" fmla="*/ 928640 h 1010968"/>
                    <a:gd name="connsiteX2" fmla="*/ 706390 w 2793317"/>
                    <a:gd name="connsiteY2" fmla="*/ 663382 h 1010968"/>
                    <a:gd name="connsiteX3" fmla="*/ 1057453 w 2793317"/>
                    <a:gd name="connsiteY3" fmla="*/ 383828 h 1010968"/>
                    <a:gd name="connsiteX4" fmla="*/ 1399275 w 2793317"/>
                    <a:gd name="connsiteY4" fmla="*/ 495956 h 1010968"/>
                    <a:gd name="connsiteX5" fmla="*/ 1783063 w 2793317"/>
                    <a:gd name="connsiteY5" fmla="*/ 619593 h 1010968"/>
                    <a:gd name="connsiteX6" fmla="*/ 2107170 w 2793317"/>
                    <a:gd name="connsiteY6" fmla="*/ 329821 h 1010968"/>
                    <a:gd name="connsiteX7" fmla="*/ 2793317 w 2793317"/>
                    <a:gd name="connsiteY7" fmla="*/ 0 h 1010968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88166" h="1018696">
                      <a:moveTo>
                        <a:pt x="452" y="834360"/>
                      </a:moveTo>
                      <a:cubicBezTo>
                        <a:pt x="-1205" y="1099771"/>
                        <a:pt x="-16004" y="1025945"/>
                        <a:pt x="396017" y="936368"/>
                      </a:cubicBezTo>
                      <a:cubicBezTo>
                        <a:pt x="721882" y="839614"/>
                        <a:pt x="706909" y="916458"/>
                        <a:pt x="706390" y="671110"/>
                      </a:cubicBezTo>
                      <a:cubicBezTo>
                        <a:pt x="690416" y="400004"/>
                        <a:pt x="698205" y="487932"/>
                        <a:pt x="1057453" y="391556"/>
                      </a:cubicBezTo>
                      <a:cubicBezTo>
                        <a:pt x="1426647" y="303980"/>
                        <a:pt x="1408061" y="270134"/>
                        <a:pt x="1399275" y="503684"/>
                      </a:cubicBezTo>
                      <a:cubicBezTo>
                        <a:pt x="1400436" y="752904"/>
                        <a:pt x="1333664" y="724128"/>
                        <a:pt x="1783063" y="627321"/>
                      </a:cubicBezTo>
                      <a:cubicBezTo>
                        <a:pt x="2093370" y="527939"/>
                        <a:pt x="2108366" y="636573"/>
                        <a:pt x="2107170" y="337549"/>
                      </a:cubicBezTo>
                      <a:cubicBezTo>
                        <a:pt x="2097128" y="50654"/>
                        <a:pt x="2038112" y="193697"/>
                        <a:pt x="2788166" y="0"/>
                      </a:cubicBezTo>
                    </a:path>
                  </a:pathLst>
                </a:custGeom>
                <a:noFill/>
                <a:ln w="15875">
                  <a:solidFill>
                    <a:schemeClr val="bg1">
                      <a:alpha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442" name="橢圓 441"/>
                <p:cNvSpPr/>
                <p:nvPr userDrawn="1"/>
              </p:nvSpPr>
              <p:spPr>
                <a:xfrm>
                  <a:off x="490070" y="1146132"/>
                  <a:ext cx="111012" cy="108938"/>
                </a:xfrm>
                <a:prstGeom prst="ellipse">
                  <a:avLst/>
                </a:prstGeom>
                <a:noFill/>
                <a:ln w="15875">
                  <a:solidFill>
                    <a:schemeClr val="bg1">
                      <a:alpha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443" name="橢圓 442"/>
                <p:cNvSpPr/>
                <p:nvPr userDrawn="1"/>
              </p:nvSpPr>
              <p:spPr>
                <a:xfrm>
                  <a:off x="4255874" y="-99392"/>
                  <a:ext cx="111012" cy="108938"/>
                </a:xfrm>
                <a:prstGeom prst="ellipse">
                  <a:avLst/>
                </a:prstGeom>
                <a:noFill/>
                <a:ln w="15875">
                  <a:solidFill>
                    <a:schemeClr val="bg1">
                      <a:alpha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433" name="群組 432"/>
              <p:cNvGrpSpPr/>
              <p:nvPr userDrawn="1"/>
            </p:nvGrpSpPr>
            <p:grpSpPr>
              <a:xfrm>
                <a:off x="-2391381" y="417522"/>
                <a:ext cx="3876816" cy="1620601"/>
                <a:chOff x="490070" y="-99392"/>
                <a:chExt cx="3876816" cy="1620601"/>
              </a:xfrm>
            </p:grpSpPr>
            <p:sp>
              <p:nvSpPr>
                <p:cNvPr id="438" name="手繪多邊形 437"/>
                <p:cNvSpPr/>
                <p:nvPr userDrawn="1"/>
              </p:nvSpPr>
              <p:spPr>
                <a:xfrm>
                  <a:off x="551384" y="-27384"/>
                  <a:ext cx="3726319" cy="1548593"/>
                </a:xfrm>
                <a:custGeom>
                  <a:avLst/>
                  <a:gdLst>
                    <a:gd name="connsiteX0" fmla="*/ 0 w 179173"/>
                    <a:gd name="connsiteY0" fmla="*/ 12938 h 12938"/>
                    <a:gd name="connsiteX1" fmla="*/ 92676 w 179173"/>
                    <a:gd name="connsiteY1" fmla="*/ 581 h 12938"/>
                    <a:gd name="connsiteX2" fmla="*/ 179173 w 179173"/>
                    <a:gd name="connsiteY2" fmla="*/ 581 h 12938"/>
                    <a:gd name="connsiteX0" fmla="*/ 0 w 1069064"/>
                    <a:gd name="connsiteY0" fmla="*/ 7 h 517618"/>
                    <a:gd name="connsiteX1" fmla="*/ 970005 w 1069064"/>
                    <a:gd name="connsiteY1" fmla="*/ 481921 h 517618"/>
                    <a:gd name="connsiteX2" fmla="*/ 1056502 w 1069064"/>
                    <a:gd name="connsiteY2" fmla="*/ 481921 h 517618"/>
                    <a:gd name="connsiteX0" fmla="*/ 48368 w 1104870"/>
                    <a:gd name="connsiteY0" fmla="*/ 27 h 481941"/>
                    <a:gd name="connsiteX1" fmla="*/ 85438 w 1104870"/>
                    <a:gd name="connsiteY1" fmla="*/ 185379 h 481941"/>
                    <a:gd name="connsiteX2" fmla="*/ 1104870 w 1104870"/>
                    <a:gd name="connsiteY2" fmla="*/ 481941 h 481941"/>
                    <a:gd name="connsiteX0" fmla="*/ 172881 w 2916080"/>
                    <a:gd name="connsiteY0" fmla="*/ 315096 h 507966"/>
                    <a:gd name="connsiteX1" fmla="*/ 209951 w 2916080"/>
                    <a:gd name="connsiteY1" fmla="*/ 500448 h 507966"/>
                    <a:gd name="connsiteX2" fmla="*/ 2916080 w 2916080"/>
                    <a:gd name="connsiteY2" fmla="*/ 0 h 507966"/>
                    <a:gd name="connsiteX0" fmla="*/ 172881 w 3033617"/>
                    <a:gd name="connsiteY0" fmla="*/ 338279 h 531149"/>
                    <a:gd name="connsiteX1" fmla="*/ 209951 w 3033617"/>
                    <a:gd name="connsiteY1" fmla="*/ 523631 h 531149"/>
                    <a:gd name="connsiteX2" fmla="*/ 2804870 w 3033617"/>
                    <a:gd name="connsiteY2" fmla="*/ 41718 h 531149"/>
                    <a:gd name="connsiteX3" fmla="*/ 2916080 w 3033617"/>
                    <a:gd name="connsiteY3" fmla="*/ 23183 h 531149"/>
                    <a:gd name="connsiteX0" fmla="*/ 167854 w 3058087"/>
                    <a:gd name="connsiteY0" fmla="*/ 545882 h 748762"/>
                    <a:gd name="connsiteX1" fmla="*/ 204924 w 3058087"/>
                    <a:gd name="connsiteY1" fmla="*/ 731234 h 748762"/>
                    <a:gd name="connsiteX2" fmla="*/ 2843092 w 3058087"/>
                    <a:gd name="connsiteY2" fmla="*/ 14542 h 748762"/>
                    <a:gd name="connsiteX3" fmla="*/ 2911053 w 3058087"/>
                    <a:gd name="connsiteY3" fmla="*/ 230786 h 748762"/>
                    <a:gd name="connsiteX0" fmla="*/ 167854 w 3058087"/>
                    <a:gd name="connsiteY0" fmla="*/ 545882 h 748762"/>
                    <a:gd name="connsiteX1" fmla="*/ 204924 w 3058087"/>
                    <a:gd name="connsiteY1" fmla="*/ 731234 h 748762"/>
                    <a:gd name="connsiteX2" fmla="*/ 1792766 w 3058087"/>
                    <a:gd name="connsiteY2" fmla="*/ 292571 h 748762"/>
                    <a:gd name="connsiteX3" fmla="*/ 2843092 w 3058087"/>
                    <a:gd name="connsiteY3" fmla="*/ 14542 h 748762"/>
                    <a:gd name="connsiteX4" fmla="*/ 2911053 w 3058087"/>
                    <a:gd name="connsiteY4" fmla="*/ 230786 h 748762"/>
                    <a:gd name="connsiteX0" fmla="*/ 77917 w 2968150"/>
                    <a:gd name="connsiteY0" fmla="*/ 545882 h 741355"/>
                    <a:gd name="connsiteX1" fmla="*/ 114987 w 2968150"/>
                    <a:gd name="connsiteY1" fmla="*/ 731234 h 741355"/>
                    <a:gd name="connsiteX2" fmla="*/ 1536013 w 2968150"/>
                    <a:gd name="connsiteY2" fmla="*/ 169004 h 741355"/>
                    <a:gd name="connsiteX3" fmla="*/ 2753155 w 2968150"/>
                    <a:gd name="connsiteY3" fmla="*/ 14542 h 741355"/>
                    <a:gd name="connsiteX4" fmla="*/ 2821116 w 2968150"/>
                    <a:gd name="connsiteY4" fmla="*/ 230786 h 741355"/>
                    <a:gd name="connsiteX0" fmla="*/ 77917 w 2968150"/>
                    <a:gd name="connsiteY0" fmla="*/ 545882 h 741355"/>
                    <a:gd name="connsiteX1" fmla="*/ 114987 w 2968150"/>
                    <a:gd name="connsiteY1" fmla="*/ 731234 h 741355"/>
                    <a:gd name="connsiteX2" fmla="*/ 1140596 w 2968150"/>
                    <a:gd name="connsiteY2" fmla="*/ 304929 h 741355"/>
                    <a:gd name="connsiteX3" fmla="*/ 1536013 w 2968150"/>
                    <a:gd name="connsiteY3" fmla="*/ 169004 h 741355"/>
                    <a:gd name="connsiteX4" fmla="*/ 2753155 w 2968150"/>
                    <a:gd name="connsiteY4" fmla="*/ 14542 h 741355"/>
                    <a:gd name="connsiteX5" fmla="*/ 2821116 w 2968150"/>
                    <a:gd name="connsiteY5" fmla="*/ 230786 h 741355"/>
                    <a:gd name="connsiteX0" fmla="*/ 74729 w 2964962"/>
                    <a:gd name="connsiteY0" fmla="*/ 545882 h 731324"/>
                    <a:gd name="connsiteX1" fmla="*/ 111799 w 2964962"/>
                    <a:gd name="connsiteY1" fmla="*/ 731234 h 731324"/>
                    <a:gd name="connsiteX2" fmla="*/ 1489575 w 2964962"/>
                    <a:gd name="connsiteY2" fmla="*/ 564421 h 731324"/>
                    <a:gd name="connsiteX3" fmla="*/ 1532825 w 2964962"/>
                    <a:gd name="connsiteY3" fmla="*/ 169004 h 731324"/>
                    <a:gd name="connsiteX4" fmla="*/ 2749967 w 2964962"/>
                    <a:gd name="connsiteY4" fmla="*/ 14542 h 731324"/>
                    <a:gd name="connsiteX5" fmla="*/ 2817928 w 2964962"/>
                    <a:gd name="connsiteY5" fmla="*/ 230786 h 731324"/>
                    <a:gd name="connsiteX0" fmla="*/ 0 w 2890233"/>
                    <a:gd name="connsiteY0" fmla="*/ 545882 h 802986"/>
                    <a:gd name="connsiteX1" fmla="*/ 37070 w 2890233"/>
                    <a:gd name="connsiteY1" fmla="*/ 731234 h 802986"/>
                    <a:gd name="connsiteX2" fmla="*/ 1414846 w 2890233"/>
                    <a:gd name="connsiteY2" fmla="*/ 564421 h 802986"/>
                    <a:gd name="connsiteX3" fmla="*/ 1458096 w 2890233"/>
                    <a:gd name="connsiteY3" fmla="*/ 169004 h 802986"/>
                    <a:gd name="connsiteX4" fmla="*/ 2675238 w 2890233"/>
                    <a:gd name="connsiteY4" fmla="*/ 14542 h 802986"/>
                    <a:gd name="connsiteX5" fmla="*/ 2743199 w 2890233"/>
                    <a:gd name="connsiteY5" fmla="*/ 230786 h 802986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190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634153 w 2888896"/>
                    <a:gd name="connsiteY0" fmla="*/ 570596 h 739469"/>
                    <a:gd name="connsiteX1" fmla="*/ 563 w 2888896"/>
                    <a:gd name="connsiteY1" fmla="*/ 731234 h 739469"/>
                    <a:gd name="connsiteX2" fmla="*/ 1413509 w 2888896"/>
                    <a:gd name="connsiteY2" fmla="*/ 564421 h 739469"/>
                    <a:gd name="connsiteX3" fmla="*/ 1456759 w 2888896"/>
                    <a:gd name="connsiteY3" fmla="*/ 169004 h 739469"/>
                    <a:gd name="connsiteX4" fmla="*/ 2673901 w 2888896"/>
                    <a:gd name="connsiteY4" fmla="*/ 14542 h 739469"/>
                    <a:gd name="connsiteX5" fmla="*/ 2741862 w 2888896"/>
                    <a:gd name="connsiteY5" fmla="*/ 230786 h 739469"/>
                    <a:gd name="connsiteX0" fmla="*/ 0 w 2254743"/>
                    <a:gd name="connsiteY0" fmla="*/ 570596 h 746161"/>
                    <a:gd name="connsiteX1" fmla="*/ 1901 w 2254743"/>
                    <a:gd name="connsiteY1" fmla="*/ 738295 h 746161"/>
                    <a:gd name="connsiteX2" fmla="*/ 779356 w 2254743"/>
                    <a:gd name="connsiteY2" fmla="*/ 564421 h 746161"/>
                    <a:gd name="connsiteX3" fmla="*/ 822606 w 2254743"/>
                    <a:gd name="connsiteY3" fmla="*/ 169004 h 746161"/>
                    <a:gd name="connsiteX4" fmla="*/ 2039748 w 2254743"/>
                    <a:gd name="connsiteY4" fmla="*/ 14542 h 746161"/>
                    <a:gd name="connsiteX5" fmla="*/ 2107709 w 2254743"/>
                    <a:gd name="connsiteY5" fmla="*/ 230786 h 746161"/>
                    <a:gd name="connsiteX0" fmla="*/ 0 w 2254743"/>
                    <a:gd name="connsiteY0" fmla="*/ 570596 h 595546"/>
                    <a:gd name="connsiteX1" fmla="*/ 779356 w 2254743"/>
                    <a:gd name="connsiteY1" fmla="*/ 564421 h 595546"/>
                    <a:gd name="connsiteX2" fmla="*/ 822606 w 2254743"/>
                    <a:gd name="connsiteY2" fmla="*/ 169004 h 595546"/>
                    <a:gd name="connsiteX3" fmla="*/ 2039748 w 2254743"/>
                    <a:gd name="connsiteY3" fmla="*/ 14542 h 595546"/>
                    <a:gd name="connsiteX4" fmla="*/ 2107709 w 2254743"/>
                    <a:gd name="connsiteY4" fmla="*/ 230786 h 595546"/>
                    <a:gd name="connsiteX0" fmla="*/ 0 w 2254743"/>
                    <a:gd name="connsiteY0" fmla="*/ 570596 h 732007"/>
                    <a:gd name="connsiteX1" fmla="*/ 779356 w 2254743"/>
                    <a:gd name="connsiteY1" fmla="*/ 564421 h 732007"/>
                    <a:gd name="connsiteX2" fmla="*/ 822606 w 2254743"/>
                    <a:gd name="connsiteY2" fmla="*/ 169004 h 732007"/>
                    <a:gd name="connsiteX3" fmla="*/ 2039748 w 2254743"/>
                    <a:gd name="connsiteY3" fmla="*/ 14542 h 732007"/>
                    <a:gd name="connsiteX4" fmla="*/ 2107709 w 2254743"/>
                    <a:gd name="connsiteY4" fmla="*/ 230786 h 732007"/>
                    <a:gd name="connsiteX0" fmla="*/ 18533 w 2273276"/>
                    <a:gd name="connsiteY0" fmla="*/ 570596 h 764440"/>
                    <a:gd name="connsiteX1" fmla="*/ 797889 w 2273276"/>
                    <a:gd name="connsiteY1" fmla="*/ 564421 h 764440"/>
                    <a:gd name="connsiteX2" fmla="*/ 841139 w 2273276"/>
                    <a:gd name="connsiteY2" fmla="*/ 169004 h 764440"/>
                    <a:gd name="connsiteX3" fmla="*/ 2058281 w 2273276"/>
                    <a:gd name="connsiteY3" fmla="*/ 14542 h 764440"/>
                    <a:gd name="connsiteX4" fmla="*/ 2126242 w 2273276"/>
                    <a:gd name="connsiteY4" fmla="*/ 230786 h 764440"/>
                    <a:gd name="connsiteX0" fmla="*/ 13099 w 2267842"/>
                    <a:gd name="connsiteY0" fmla="*/ 570596 h 746161"/>
                    <a:gd name="connsiteX1" fmla="*/ 792455 w 2267842"/>
                    <a:gd name="connsiteY1" fmla="*/ 564421 h 746161"/>
                    <a:gd name="connsiteX2" fmla="*/ 835705 w 2267842"/>
                    <a:gd name="connsiteY2" fmla="*/ 169004 h 746161"/>
                    <a:gd name="connsiteX3" fmla="*/ 2052847 w 2267842"/>
                    <a:gd name="connsiteY3" fmla="*/ 14542 h 746161"/>
                    <a:gd name="connsiteX4" fmla="*/ 2120808 w 2267842"/>
                    <a:gd name="connsiteY4" fmla="*/ 230786 h 746161"/>
                    <a:gd name="connsiteX0" fmla="*/ 0 w 2254743"/>
                    <a:gd name="connsiteY0" fmla="*/ 570596 h 789948"/>
                    <a:gd name="connsiteX1" fmla="*/ 779356 w 2254743"/>
                    <a:gd name="connsiteY1" fmla="*/ 564421 h 789948"/>
                    <a:gd name="connsiteX2" fmla="*/ 822606 w 2254743"/>
                    <a:gd name="connsiteY2" fmla="*/ 169004 h 789948"/>
                    <a:gd name="connsiteX3" fmla="*/ 2039748 w 2254743"/>
                    <a:gd name="connsiteY3" fmla="*/ 14542 h 789948"/>
                    <a:gd name="connsiteX4" fmla="*/ 2107709 w 2254743"/>
                    <a:gd name="connsiteY4" fmla="*/ 230786 h 789948"/>
                    <a:gd name="connsiteX0" fmla="*/ 0 w 2254743"/>
                    <a:gd name="connsiteY0" fmla="*/ 570596 h 753889"/>
                    <a:gd name="connsiteX1" fmla="*/ 779356 w 2254743"/>
                    <a:gd name="connsiteY1" fmla="*/ 564421 h 753889"/>
                    <a:gd name="connsiteX2" fmla="*/ 822606 w 2254743"/>
                    <a:gd name="connsiteY2" fmla="*/ 169004 h 753889"/>
                    <a:gd name="connsiteX3" fmla="*/ 2039748 w 2254743"/>
                    <a:gd name="connsiteY3" fmla="*/ 14542 h 753889"/>
                    <a:gd name="connsiteX4" fmla="*/ 2107709 w 2254743"/>
                    <a:gd name="connsiteY4" fmla="*/ 230786 h 753889"/>
                    <a:gd name="connsiteX0" fmla="*/ 12521 w 2267264"/>
                    <a:gd name="connsiteY0" fmla="*/ 570596 h 758016"/>
                    <a:gd name="connsiteX1" fmla="*/ 791877 w 2267264"/>
                    <a:gd name="connsiteY1" fmla="*/ 564421 h 758016"/>
                    <a:gd name="connsiteX2" fmla="*/ 835127 w 2267264"/>
                    <a:gd name="connsiteY2" fmla="*/ 169004 h 758016"/>
                    <a:gd name="connsiteX3" fmla="*/ 2052269 w 2267264"/>
                    <a:gd name="connsiteY3" fmla="*/ 14542 h 758016"/>
                    <a:gd name="connsiteX4" fmla="*/ 2120230 w 2267264"/>
                    <a:gd name="connsiteY4" fmla="*/ 230786 h 758016"/>
                    <a:gd name="connsiteX0" fmla="*/ 4729 w 2259472"/>
                    <a:gd name="connsiteY0" fmla="*/ 570596 h 761049"/>
                    <a:gd name="connsiteX1" fmla="*/ 784085 w 2259472"/>
                    <a:gd name="connsiteY1" fmla="*/ 564421 h 761049"/>
                    <a:gd name="connsiteX2" fmla="*/ 827335 w 2259472"/>
                    <a:gd name="connsiteY2" fmla="*/ 169004 h 761049"/>
                    <a:gd name="connsiteX3" fmla="*/ 2044477 w 2259472"/>
                    <a:gd name="connsiteY3" fmla="*/ 14542 h 761049"/>
                    <a:gd name="connsiteX4" fmla="*/ 2112438 w 2259472"/>
                    <a:gd name="connsiteY4" fmla="*/ 230786 h 761049"/>
                    <a:gd name="connsiteX0" fmla="*/ 121307 w 2376050"/>
                    <a:gd name="connsiteY0" fmla="*/ 570596 h 674749"/>
                    <a:gd name="connsiteX1" fmla="*/ 900663 w 2376050"/>
                    <a:gd name="connsiteY1" fmla="*/ 564421 h 674749"/>
                    <a:gd name="connsiteX2" fmla="*/ 943913 w 2376050"/>
                    <a:gd name="connsiteY2" fmla="*/ 169004 h 674749"/>
                    <a:gd name="connsiteX3" fmla="*/ 2161055 w 2376050"/>
                    <a:gd name="connsiteY3" fmla="*/ 14542 h 674749"/>
                    <a:gd name="connsiteX4" fmla="*/ 2229016 w 2376050"/>
                    <a:gd name="connsiteY4" fmla="*/ 230786 h 674749"/>
                    <a:gd name="connsiteX0" fmla="*/ 15878 w 2270621"/>
                    <a:gd name="connsiteY0" fmla="*/ 570596 h 729778"/>
                    <a:gd name="connsiteX1" fmla="*/ 795234 w 2270621"/>
                    <a:gd name="connsiteY1" fmla="*/ 564421 h 729778"/>
                    <a:gd name="connsiteX2" fmla="*/ 838484 w 2270621"/>
                    <a:gd name="connsiteY2" fmla="*/ 169004 h 729778"/>
                    <a:gd name="connsiteX3" fmla="*/ 2055626 w 2270621"/>
                    <a:gd name="connsiteY3" fmla="*/ 14542 h 729778"/>
                    <a:gd name="connsiteX4" fmla="*/ 2123587 w 2270621"/>
                    <a:gd name="connsiteY4" fmla="*/ 230786 h 729778"/>
                    <a:gd name="connsiteX0" fmla="*/ 3299 w 2258042"/>
                    <a:gd name="connsiteY0" fmla="*/ 570596 h 777573"/>
                    <a:gd name="connsiteX1" fmla="*/ 782655 w 2258042"/>
                    <a:gd name="connsiteY1" fmla="*/ 564421 h 777573"/>
                    <a:gd name="connsiteX2" fmla="*/ 825905 w 2258042"/>
                    <a:gd name="connsiteY2" fmla="*/ 169004 h 777573"/>
                    <a:gd name="connsiteX3" fmla="*/ 2043047 w 2258042"/>
                    <a:gd name="connsiteY3" fmla="*/ 14542 h 777573"/>
                    <a:gd name="connsiteX4" fmla="*/ 2111008 w 2258042"/>
                    <a:gd name="connsiteY4" fmla="*/ 230786 h 777573"/>
                    <a:gd name="connsiteX0" fmla="*/ 3854 w 2258597"/>
                    <a:gd name="connsiteY0" fmla="*/ 570596 h 734789"/>
                    <a:gd name="connsiteX1" fmla="*/ 783210 w 2258597"/>
                    <a:gd name="connsiteY1" fmla="*/ 564421 h 734789"/>
                    <a:gd name="connsiteX2" fmla="*/ 826460 w 2258597"/>
                    <a:gd name="connsiteY2" fmla="*/ 169004 h 734789"/>
                    <a:gd name="connsiteX3" fmla="*/ 2043602 w 2258597"/>
                    <a:gd name="connsiteY3" fmla="*/ 14542 h 734789"/>
                    <a:gd name="connsiteX4" fmla="*/ 2111563 w 2258597"/>
                    <a:gd name="connsiteY4" fmla="*/ 230786 h 734789"/>
                    <a:gd name="connsiteX0" fmla="*/ 2942 w 2257685"/>
                    <a:gd name="connsiteY0" fmla="*/ 570596 h 760663"/>
                    <a:gd name="connsiteX1" fmla="*/ 782298 w 2257685"/>
                    <a:gd name="connsiteY1" fmla="*/ 564421 h 760663"/>
                    <a:gd name="connsiteX2" fmla="*/ 825548 w 2257685"/>
                    <a:gd name="connsiteY2" fmla="*/ 169004 h 760663"/>
                    <a:gd name="connsiteX3" fmla="*/ 2042690 w 2257685"/>
                    <a:gd name="connsiteY3" fmla="*/ 14542 h 760663"/>
                    <a:gd name="connsiteX4" fmla="*/ 2110651 w 2257685"/>
                    <a:gd name="connsiteY4" fmla="*/ 230786 h 760663"/>
                    <a:gd name="connsiteX0" fmla="*/ 2419 w 2257162"/>
                    <a:gd name="connsiteY0" fmla="*/ 570596 h 749604"/>
                    <a:gd name="connsiteX1" fmla="*/ 781775 w 2257162"/>
                    <a:gd name="connsiteY1" fmla="*/ 564421 h 749604"/>
                    <a:gd name="connsiteX2" fmla="*/ 825025 w 2257162"/>
                    <a:gd name="connsiteY2" fmla="*/ 169004 h 749604"/>
                    <a:gd name="connsiteX3" fmla="*/ 2042167 w 2257162"/>
                    <a:gd name="connsiteY3" fmla="*/ 14542 h 749604"/>
                    <a:gd name="connsiteX4" fmla="*/ 2110128 w 2257162"/>
                    <a:gd name="connsiteY4" fmla="*/ 230786 h 749604"/>
                    <a:gd name="connsiteX0" fmla="*/ 18427 w 2273170"/>
                    <a:gd name="connsiteY0" fmla="*/ 570596 h 770972"/>
                    <a:gd name="connsiteX1" fmla="*/ 687025 w 2273170"/>
                    <a:gd name="connsiteY1" fmla="*/ 608209 h 770972"/>
                    <a:gd name="connsiteX2" fmla="*/ 841033 w 2273170"/>
                    <a:gd name="connsiteY2" fmla="*/ 169004 h 770972"/>
                    <a:gd name="connsiteX3" fmla="*/ 2058175 w 2273170"/>
                    <a:gd name="connsiteY3" fmla="*/ 14542 h 770972"/>
                    <a:gd name="connsiteX4" fmla="*/ 2126136 w 2273170"/>
                    <a:gd name="connsiteY4" fmla="*/ 230786 h 770972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825550 w 2257687"/>
                    <a:gd name="connsiteY2" fmla="*/ 169004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825550 w 2257687"/>
                    <a:gd name="connsiteY2" fmla="*/ 169004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83185 w 2337928"/>
                    <a:gd name="connsiteY0" fmla="*/ 570596 h 793646"/>
                    <a:gd name="connsiteX1" fmla="*/ 478750 w 2337928"/>
                    <a:gd name="connsiteY1" fmla="*/ 672604 h 793646"/>
                    <a:gd name="connsiteX2" fmla="*/ 1145338 w 2337928"/>
                    <a:gd name="connsiteY2" fmla="*/ 120065 h 793646"/>
                    <a:gd name="connsiteX3" fmla="*/ 2122933 w 2337928"/>
                    <a:gd name="connsiteY3" fmla="*/ 14542 h 793646"/>
                    <a:gd name="connsiteX4" fmla="*/ 2190894 w 2337928"/>
                    <a:gd name="connsiteY4" fmla="*/ 230786 h 793646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62605 w 2255195"/>
                    <a:gd name="connsiteY2" fmla="*/ 120065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62605 w 2255195"/>
                    <a:gd name="connsiteY2" fmla="*/ 120065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68836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698663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698663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99729 w 2255195"/>
                    <a:gd name="connsiteY4" fmla="*/ 6734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90791 w 2255195"/>
                    <a:gd name="connsiteY5" fmla="*/ 232193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040200 w 2793317"/>
                    <a:gd name="connsiteY6" fmla="*/ 280881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22625 w 2793317"/>
                    <a:gd name="connsiteY6" fmla="*/ 345275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22625 w 2793317"/>
                    <a:gd name="connsiteY6" fmla="*/ 345275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22625 w 2793317"/>
                    <a:gd name="connsiteY6" fmla="*/ 345275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26632 h 1010968"/>
                    <a:gd name="connsiteX1" fmla="*/ 396017 w 2793317"/>
                    <a:gd name="connsiteY1" fmla="*/ 928640 h 1010968"/>
                    <a:gd name="connsiteX2" fmla="*/ 706390 w 2793317"/>
                    <a:gd name="connsiteY2" fmla="*/ 663382 h 1010968"/>
                    <a:gd name="connsiteX3" fmla="*/ 1057453 w 2793317"/>
                    <a:gd name="connsiteY3" fmla="*/ 383828 h 1010968"/>
                    <a:gd name="connsiteX4" fmla="*/ 1399275 w 2793317"/>
                    <a:gd name="connsiteY4" fmla="*/ 495956 h 1010968"/>
                    <a:gd name="connsiteX5" fmla="*/ 1783063 w 2793317"/>
                    <a:gd name="connsiteY5" fmla="*/ 619593 h 1010968"/>
                    <a:gd name="connsiteX6" fmla="*/ 2107170 w 2793317"/>
                    <a:gd name="connsiteY6" fmla="*/ 329821 h 1010968"/>
                    <a:gd name="connsiteX7" fmla="*/ 2793317 w 2793317"/>
                    <a:gd name="connsiteY7" fmla="*/ 0 h 1010968"/>
                    <a:gd name="connsiteX0" fmla="*/ 452 w 2793317"/>
                    <a:gd name="connsiteY0" fmla="*/ 826632 h 1010968"/>
                    <a:gd name="connsiteX1" fmla="*/ 396017 w 2793317"/>
                    <a:gd name="connsiteY1" fmla="*/ 928640 h 1010968"/>
                    <a:gd name="connsiteX2" fmla="*/ 706390 w 2793317"/>
                    <a:gd name="connsiteY2" fmla="*/ 663382 h 1010968"/>
                    <a:gd name="connsiteX3" fmla="*/ 1057453 w 2793317"/>
                    <a:gd name="connsiteY3" fmla="*/ 383828 h 1010968"/>
                    <a:gd name="connsiteX4" fmla="*/ 1399275 w 2793317"/>
                    <a:gd name="connsiteY4" fmla="*/ 495956 h 1010968"/>
                    <a:gd name="connsiteX5" fmla="*/ 1783063 w 2793317"/>
                    <a:gd name="connsiteY5" fmla="*/ 619593 h 1010968"/>
                    <a:gd name="connsiteX6" fmla="*/ 2107170 w 2793317"/>
                    <a:gd name="connsiteY6" fmla="*/ 329821 h 1010968"/>
                    <a:gd name="connsiteX7" fmla="*/ 2793317 w 2793317"/>
                    <a:gd name="connsiteY7" fmla="*/ 0 h 1010968"/>
                    <a:gd name="connsiteX0" fmla="*/ 452 w 2793317"/>
                    <a:gd name="connsiteY0" fmla="*/ 826632 h 1010968"/>
                    <a:gd name="connsiteX1" fmla="*/ 396017 w 2793317"/>
                    <a:gd name="connsiteY1" fmla="*/ 928640 h 1010968"/>
                    <a:gd name="connsiteX2" fmla="*/ 706390 w 2793317"/>
                    <a:gd name="connsiteY2" fmla="*/ 663382 h 1010968"/>
                    <a:gd name="connsiteX3" fmla="*/ 1057453 w 2793317"/>
                    <a:gd name="connsiteY3" fmla="*/ 383828 h 1010968"/>
                    <a:gd name="connsiteX4" fmla="*/ 1399275 w 2793317"/>
                    <a:gd name="connsiteY4" fmla="*/ 495956 h 1010968"/>
                    <a:gd name="connsiteX5" fmla="*/ 1783063 w 2793317"/>
                    <a:gd name="connsiteY5" fmla="*/ 619593 h 1010968"/>
                    <a:gd name="connsiteX6" fmla="*/ 2107170 w 2793317"/>
                    <a:gd name="connsiteY6" fmla="*/ 329821 h 1010968"/>
                    <a:gd name="connsiteX7" fmla="*/ 2793317 w 2793317"/>
                    <a:gd name="connsiteY7" fmla="*/ 0 h 1010968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88166" h="1018696">
                      <a:moveTo>
                        <a:pt x="452" y="834360"/>
                      </a:moveTo>
                      <a:cubicBezTo>
                        <a:pt x="-1205" y="1099771"/>
                        <a:pt x="-16004" y="1025945"/>
                        <a:pt x="396017" y="936368"/>
                      </a:cubicBezTo>
                      <a:cubicBezTo>
                        <a:pt x="721882" y="839614"/>
                        <a:pt x="706909" y="916458"/>
                        <a:pt x="706390" y="671110"/>
                      </a:cubicBezTo>
                      <a:cubicBezTo>
                        <a:pt x="690416" y="400004"/>
                        <a:pt x="698205" y="487932"/>
                        <a:pt x="1057453" y="391556"/>
                      </a:cubicBezTo>
                      <a:cubicBezTo>
                        <a:pt x="1426647" y="303980"/>
                        <a:pt x="1408061" y="270134"/>
                        <a:pt x="1399275" y="503684"/>
                      </a:cubicBezTo>
                      <a:cubicBezTo>
                        <a:pt x="1400436" y="752904"/>
                        <a:pt x="1333664" y="724128"/>
                        <a:pt x="1783063" y="627321"/>
                      </a:cubicBezTo>
                      <a:cubicBezTo>
                        <a:pt x="2093370" y="527939"/>
                        <a:pt x="2108366" y="636573"/>
                        <a:pt x="2107170" y="337549"/>
                      </a:cubicBezTo>
                      <a:cubicBezTo>
                        <a:pt x="2097128" y="50654"/>
                        <a:pt x="2038112" y="193697"/>
                        <a:pt x="2788166" y="0"/>
                      </a:cubicBezTo>
                    </a:path>
                  </a:pathLst>
                </a:custGeom>
                <a:noFill/>
                <a:ln w="15875">
                  <a:solidFill>
                    <a:schemeClr val="bg1">
                      <a:alpha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439" name="橢圓 438"/>
                <p:cNvSpPr/>
                <p:nvPr userDrawn="1"/>
              </p:nvSpPr>
              <p:spPr>
                <a:xfrm>
                  <a:off x="490070" y="1146132"/>
                  <a:ext cx="111012" cy="108938"/>
                </a:xfrm>
                <a:prstGeom prst="ellipse">
                  <a:avLst/>
                </a:prstGeom>
                <a:noFill/>
                <a:ln w="15875">
                  <a:solidFill>
                    <a:schemeClr val="bg1">
                      <a:alpha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440" name="橢圓 439"/>
                <p:cNvSpPr/>
                <p:nvPr userDrawn="1"/>
              </p:nvSpPr>
              <p:spPr>
                <a:xfrm>
                  <a:off x="4255874" y="-99392"/>
                  <a:ext cx="111012" cy="108938"/>
                </a:xfrm>
                <a:prstGeom prst="ellipse">
                  <a:avLst/>
                </a:prstGeom>
                <a:noFill/>
                <a:ln w="15875">
                  <a:solidFill>
                    <a:schemeClr val="bg1">
                      <a:alpha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434" name="群組 433"/>
              <p:cNvGrpSpPr/>
              <p:nvPr userDrawn="1"/>
            </p:nvGrpSpPr>
            <p:grpSpPr>
              <a:xfrm>
                <a:off x="-2148916" y="584684"/>
                <a:ext cx="3876816" cy="1620601"/>
                <a:chOff x="490070" y="-99392"/>
                <a:chExt cx="3876816" cy="1620601"/>
              </a:xfrm>
            </p:grpSpPr>
            <p:sp>
              <p:nvSpPr>
                <p:cNvPr id="435" name="手繪多邊形 434"/>
                <p:cNvSpPr/>
                <p:nvPr userDrawn="1"/>
              </p:nvSpPr>
              <p:spPr>
                <a:xfrm>
                  <a:off x="551384" y="-27384"/>
                  <a:ext cx="3726319" cy="1548593"/>
                </a:xfrm>
                <a:custGeom>
                  <a:avLst/>
                  <a:gdLst>
                    <a:gd name="connsiteX0" fmla="*/ 0 w 179173"/>
                    <a:gd name="connsiteY0" fmla="*/ 12938 h 12938"/>
                    <a:gd name="connsiteX1" fmla="*/ 92676 w 179173"/>
                    <a:gd name="connsiteY1" fmla="*/ 581 h 12938"/>
                    <a:gd name="connsiteX2" fmla="*/ 179173 w 179173"/>
                    <a:gd name="connsiteY2" fmla="*/ 581 h 12938"/>
                    <a:gd name="connsiteX0" fmla="*/ 0 w 1069064"/>
                    <a:gd name="connsiteY0" fmla="*/ 7 h 517618"/>
                    <a:gd name="connsiteX1" fmla="*/ 970005 w 1069064"/>
                    <a:gd name="connsiteY1" fmla="*/ 481921 h 517618"/>
                    <a:gd name="connsiteX2" fmla="*/ 1056502 w 1069064"/>
                    <a:gd name="connsiteY2" fmla="*/ 481921 h 517618"/>
                    <a:gd name="connsiteX0" fmla="*/ 48368 w 1104870"/>
                    <a:gd name="connsiteY0" fmla="*/ 27 h 481941"/>
                    <a:gd name="connsiteX1" fmla="*/ 85438 w 1104870"/>
                    <a:gd name="connsiteY1" fmla="*/ 185379 h 481941"/>
                    <a:gd name="connsiteX2" fmla="*/ 1104870 w 1104870"/>
                    <a:gd name="connsiteY2" fmla="*/ 481941 h 481941"/>
                    <a:gd name="connsiteX0" fmla="*/ 172881 w 2916080"/>
                    <a:gd name="connsiteY0" fmla="*/ 315096 h 507966"/>
                    <a:gd name="connsiteX1" fmla="*/ 209951 w 2916080"/>
                    <a:gd name="connsiteY1" fmla="*/ 500448 h 507966"/>
                    <a:gd name="connsiteX2" fmla="*/ 2916080 w 2916080"/>
                    <a:gd name="connsiteY2" fmla="*/ 0 h 507966"/>
                    <a:gd name="connsiteX0" fmla="*/ 172881 w 3033617"/>
                    <a:gd name="connsiteY0" fmla="*/ 338279 h 531149"/>
                    <a:gd name="connsiteX1" fmla="*/ 209951 w 3033617"/>
                    <a:gd name="connsiteY1" fmla="*/ 523631 h 531149"/>
                    <a:gd name="connsiteX2" fmla="*/ 2804870 w 3033617"/>
                    <a:gd name="connsiteY2" fmla="*/ 41718 h 531149"/>
                    <a:gd name="connsiteX3" fmla="*/ 2916080 w 3033617"/>
                    <a:gd name="connsiteY3" fmla="*/ 23183 h 531149"/>
                    <a:gd name="connsiteX0" fmla="*/ 167854 w 3058087"/>
                    <a:gd name="connsiteY0" fmla="*/ 545882 h 748762"/>
                    <a:gd name="connsiteX1" fmla="*/ 204924 w 3058087"/>
                    <a:gd name="connsiteY1" fmla="*/ 731234 h 748762"/>
                    <a:gd name="connsiteX2" fmla="*/ 2843092 w 3058087"/>
                    <a:gd name="connsiteY2" fmla="*/ 14542 h 748762"/>
                    <a:gd name="connsiteX3" fmla="*/ 2911053 w 3058087"/>
                    <a:gd name="connsiteY3" fmla="*/ 230786 h 748762"/>
                    <a:gd name="connsiteX0" fmla="*/ 167854 w 3058087"/>
                    <a:gd name="connsiteY0" fmla="*/ 545882 h 748762"/>
                    <a:gd name="connsiteX1" fmla="*/ 204924 w 3058087"/>
                    <a:gd name="connsiteY1" fmla="*/ 731234 h 748762"/>
                    <a:gd name="connsiteX2" fmla="*/ 1792766 w 3058087"/>
                    <a:gd name="connsiteY2" fmla="*/ 292571 h 748762"/>
                    <a:gd name="connsiteX3" fmla="*/ 2843092 w 3058087"/>
                    <a:gd name="connsiteY3" fmla="*/ 14542 h 748762"/>
                    <a:gd name="connsiteX4" fmla="*/ 2911053 w 3058087"/>
                    <a:gd name="connsiteY4" fmla="*/ 230786 h 748762"/>
                    <a:gd name="connsiteX0" fmla="*/ 77917 w 2968150"/>
                    <a:gd name="connsiteY0" fmla="*/ 545882 h 741355"/>
                    <a:gd name="connsiteX1" fmla="*/ 114987 w 2968150"/>
                    <a:gd name="connsiteY1" fmla="*/ 731234 h 741355"/>
                    <a:gd name="connsiteX2" fmla="*/ 1536013 w 2968150"/>
                    <a:gd name="connsiteY2" fmla="*/ 169004 h 741355"/>
                    <a:gd name="connsiteX3" fmla="*/ 2753155 w 2968150"/>
                    <a:gd name="connsiteY3" fmla="*/ 14542 h 741355"/>
                    <a:gd name="connsiteX4" fmla="*/ 2821116 w 2968150"/>
                    <a:gd name="connsiteY4" fmla="*/ 230786 h 741355"/>
                    <a:gd name="connsiteX0" fmla="*/ 77917 w 2968150"/>
                    <a:gd name="connsiteY0" fmla="*/ 545882 h 741355"/>
                    <a:gd name="connsiteX1" fmla="*/ 114987 w 2968150"/>
                    <a:gd name="connsiteY1" fmla="*/ 731234 h 741355"/>
                    <a:gd name="connsiteX2" fmla="*/ 1140596 w 2968150"/>
                    <a:gd name="connsiteY2" fmla="*/ 304929 h 741355"/>
                    <a:gd name="connsiteX3" fmla="*/ 1536013 w 2968150"/>
                    <a:gd name="connsiteY3" fmla="*/ 169004 h 741355"/>
                    <a:gd name="connsiteX4" fmla="*/ 2753155 w 2968150"/>
                    <a:gd name="connsiteY4" fmla="*/ 14542 h 741355"/>
                    <a:gd name="connsiteX5" fmla="*/ 2821116 w 2968150"/>
                    <a:gd name="connsiteY5" fmla="*/ 230786 h 741355"/>
                    <a:gd name="connsiteX0" fmla="*/ 74729 w 2964962"/>
                    <a:gd name="connsiteY0" fmla="*/ 545882 h 731324"/>
                    <a:gd name="connsiteX1" fmla="*/ 111799 w 2964962"/>
                    <a:gd name="connsiteY1" fmla="*/ 731234 h 731324"/>
                    <a:gd name="connsiteX2" fmla="*/ 1489575 w 2964962"/>
                    <a:gd name="connsiteY2" fmla="*/ 564421 h 731324"/>
                    <a:gd name="connsiteX3" fmla="*/ 1532825 w 2964962"/>
                    <a:gd name="connsiteY3" fmla="*/ 169004 h 731324"/>
                    <a:gd name="connsiteX4" fmla="*/ 2749967 w 2964962"/>
                    <a:gd name="connsiteY4" fmla="*/ 14542 h 731324"/>
                    <a:gd name="connsiteX5" fmla="*/ 2817928 w 2964962"/>
                    <a:gd name="connsiteY5" fmla="*/ 230786 h 731324"/>
                    <a:gd name="connsiteX0" fmla="*/ 0 w 2890233"/>
                    <a:gd name="connsiteY0" fmla="*/ 545882 h 802986"/>
                    <a:gd name="connsiteX1" fmla="*/ 37070 w 2890233"/>
                    <a:gd name="connsiteY1" fmla="*/ 731234 h 802986"/>
                    <a:gd name="connsiteX2" fmla="*/ 1414846 w 2890233"/>
                    <a:gd name="connsiteY2" fmla="*/ 564421 h 802986"/>
                    <a:gd name="connsiteX3" fmla="*/ 1458096 w 2890233"/>
                    <a:gd name="connsiteY3" fmla="*/ 169004 h 802986"/>
                    <a:gd name="connsiteX4" fmla="*/ 2675238 w 2890233"/>
                    <a:gd name="connsiteY4" fmla="*/ 14542 h 802986"/>
                    <a:gd name="connsiteX5" fmla="*/ 2743199 w 2890233"/>
                    <a:gd name="connsiteY5" fmla="*/ 230786 h 802986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3707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0 w 2890233"/>
                    <a:gd name="connsiteY0" fmla="*/ 545882 h 739469"/>
                    <a:gd name="connsiteX1" fmla="*/ 1900 w 2890233"/>
                    <a:gd name="connsiteY1" fmla="*/ 731234 h 739469"/>
                    <a:gd name="connsiteX2" fmla="*/ 1414846 w 2890233"/>
                    <a:gd name="connsiteY2" fmla="*/ 564421 h 739469"/>
                    <a:gd name="connsiteX3" fmla="*/ 1458096 w 2890233"/>
                    <a:gd name="connsiteY3" fmla="*/ 169004 h 739469"/>
                    <a:gd name="connsiteX4" fmla="*/ 2675238 w 2890233"/>
                    <a:gd name="connsiteY4" fmla="*/ 14542 h 739469"/>
                    <a:gd name="connsiteX5" fmla="*/ 2743199 w 2890233"/>
                    <a:gd name="connsiteY5" fmla="*/ 230786 h 739469"/>
                    <a:gd name="connsiteX0" fmla="*/ 634153 w 2888896"/>
                    <a:gd name="connsiteY0" fmla="*/ 570596 h 739469"/>
                    <a:gd name="connsiteX1" fmla="*/ 563 w 2888896"/>
                    <a:gd name="connsiteY1" fmla="*/ 731234 h 739469"/>
                    <a:gd name="connsiteX2" fmla="*/ 1413509 w 2888896"/>
                    <a:gd name="connsiteY2" fmla="*/ 564421 h 739469"/>
                    <a:gd name="connsiteX3" fmla="*/ 1456759 w 2888896"/>
                    <a:gd name="connsiteY3" fmla="*/ 169004 h 739469"/>
                    <a:gd name="connsiteX4" fmla="*/ 2673901 w 2888896"/>
                    <a:gd name="connsiteY4" fmla="*/ 14542 h 739469"/>
                    <a:gd name="connsiteX5" fmla="*/ 2741862 w 2888896"/>
                    <a:gd name="connsiteY5" fmla="*/ 230786 h 739469"/>
                    <a:gd name="connsiteX0" fmla="*/ 0 w 2254743"/>
                    <a:gd name="connsiteY0" fmla="*/ 570596 h 746161"/>
                    <a:gd name="connsiteX1" fmla="*/ 1901 w 2254743"/>
                    <a:gd name="connsiteY1" fmla="*/ 738295 h 746161"/>
                    <a:gd name="connsiteX2" fmla="*/ 779356 w 2254743"/>
                    <a:gd name="connsiteY2" fmla="*/ 564421 h 746161"/>
                    <a:gd name="connsiteX3" fmla="*/ 822606 w 2254743"/>
                    <a:gd name="connsiteY3" fmla="*/ 169004 h 746161"/>
                    <a:gd name="connsiteX4" fmla="*/ 2039748 w 2254743"/>
                    <a:gd name="connsiteY4" fmla="*/ 14542 h 746161"/>
                    <a:gd name="connsiteX5" fmla="*/ 2107709 w 2254743"/>
                    <a:gd name="connsiteY5" fmla="*/ 230786 h 746161"/>
                    <a:gd name="connsiteX0" fmla="*/ 0 w 2254743"/>
                    <a:gd name="connsiteY0" fmla="*/ 570596 h 595546"/>
                    <a:gd name="connsiteX1" fmla="*/ 779356 w 2254743"/>
                    <a:gd name="connsiteY1" fmla="*/ 564421 h 595546"/>
                    <a:gd name="connsiteX2" fmla="*/ 822606 w 2254743"/>
                    <a:gd name="connsiteY2" fmla="*/ 169004 h 595546"/>
                    <a:gd name="connsiteX3" fmla="*/ 2039748 w 2254743"/>
                    <a:gd name="connsiteY3" fmla="*/ 14542 h 595546"/>
                    <a:gd name="connsiteX4" fmla="*/ 2107709 w 2254743"/>
                    <a:gd name="connsiteY4" fmla="*/ 230786 h 595546"/>
                    <a:gd name="connsiteX0" fmla="*/ 0 w 2254743"/>
                    <a:gd name="connsiteY0" fmla="*/ 570596 h 732007"/>
                    <a:gd name="connsiteX1" fmla="*/ 779356 w 2254743"/>
                    <a:gd name="connsiteY1" fmla="*/ 564421 h 732007"/>
                    <a:gd name="connsiteX2" fmla="*/ 822606 w 2254743"/>
                    <a:gd name="connsiteY2" fmla="*/ 169004 h 732007"/>
                    <a:gd name="connsiteX3" fmla="*/ 2039748 w 2254743"/>
                    <a:gd name="connsiteY3" fmla="*/ 14542 h 732007"/>
                    <a:gd name="connsiteX4" fmla="*/ 2107709 w 2254743"/>
                    <a:gd name="connsiteY4" fmla="*/ 230786 h 732007"/>
                    <a:gd name="connsiteX0" fmla="*/ 18533 w 2273276"/>
                    <a:gd name="connsiteY0" fmla="*/ 570596 h 764440"/>
                    <a:gd name="connsiteX1" fmla="*/ 797889 w 2273276"/>
                    <a:gd name="connsiteY1" fmla="*/ 564421 h 764440"/>
                    <a:gd name="connsiteX2" fmla="*/ 841139 w 2273276"/>
                    <a:gd name="connsiteY2" fmla="*/ 169004 h 764440"/>
                    <a:gd name="connsiteX3" fmla="*/ 2058281 w 2273276"/>
                    <a:gd name="connsiteY3" fmla="*/ 14542 h 764440"/>
                    <a:gd name="connsiteX4" fmla="*/ 2126242 w 2273276"/>
                    <a:gd name="connsiteY4" fmla="*/ 230786 h 764440"/>
                    <a:gd name="connsiteX0" fmla="*/ 13099 w 2267842"/>
                    <a:gd name="connsiteY0" fmla="*/ 570596 h 746161"/>
                    <a:gd name="connsiteX1" fmla="*/ 792455 w 2267842"/>
                    <a:gd name="connsiteY1" fmla="*/ 564421 h 746161"/>
                    <a:gd name="connsiteX2" fmla="*/ 835705 w 2267842"/>
                    <a:gd name="connsiteY2" fmla="*/ 169004 h 746161"/>
                    <a:gd name="connsiteX3" fmla="*/ 2052847 w 2267842"/>
                    <a:gd name="connsiteY3" fmla="*/ 14542 h 746161"/>
                    <a:gd name="connsiteX4" fmla="*/ 2120808 w 2267842"/>
                    <a:gd name="connsiteY4" fmla="*/ 230786 h 746161"/>
                    <a:gd name="connsiteX0" fmla="*/ 0 w 2254743"/>
                    <a:gd name="connsiteY0" fmla="*/ 570596 h 789948"/>
                    <a:gd name="connsiteX1" fmla="*/ 779356 w 2254743"/>
                    <a:gd name="connsiteY1" fmla="*/ 564421 h 789948"/>
                    <a:gd name="connsiteX2" fmla="*/ 822606 w 2254743"/>
                    <a:gd name="connsiteY2" fmla="*/ 169004 h 789948"/>
                    <a:gd name="connsiteX3" fmla="*/ 2039748 w 2254743"/>
                    <a:gd name="connsiteY3" fmla="*/ 14542 h 789948"/>
                    <a:gd name="connsiteX4" fmla="*/ 2107709 w 2254743"/>
                    <a:gd name="connsiteY4" fmla="*/ 230786 h 789948"/>
                    <a:gd name="connsiteX0" fmla="*/ 0 w 2254743"/>
                    <a:gd name="connsiteY0" fmla="*/ 570596 h 753889"/>
                    <a:gd name="connsiteX1" fmla="*/ 779356 w 2254743"/>
                    <a:gd name="connsiteY1" fmla="*/ 564421 h 753889"/>
                    <a:gd name="connsiteX2" fmla="*/ 822606 w 2254743"/>
                    <a:gd name="connsiteY2" fmla="*/ 169004 h 753889"/>
                    <a:gd name="connsiteX3" fmla="*/ 2039748 w 2254743"/>
                    <a:gd name="connsiteY3" fmla="*/ 14542 h 753889"/>
                    <a:gd name="connsiteX4" fmla="*/ 2107709 w 2254743"/>
                    <a:gd name="connsiteY4" fmla="*/ 230786 h 753889"/>
                    <a:gd name="connsiteX0" fmla="*/ 12521 w 2267264"/>
                    <a:gd name="connsiteY0" fmla="*/ 570596 h 758016"/>
                    <a:gd name="connsiteX1" fmla="*/ 791877 w 2267264"/>
                    <a:gd name="connsiteY1" fmla="*/ 564421 h 758016"/>
                    <a:gd name="connsiteX2" fmla="*/ 835127 w 2267264"/>
                    <a:gd name="connsiteY2" fmla="*/ 169004 h 758016"/>
                    <a:gd name="connsiteX3" fmla="*/ 2052269 w 2267264"/>
                    <a:gd name="connsiteY3" fmla="*/ 14542 h 758016"/>
                    <a:gd name="connsiteX4" fmla="*/ 2120230 w 2267264"/>
                    <a:gd name="connsiteY4" fmla="*/ 230786 h 758016"/>
                    <a:gd name="connsiteX0" fmla="*/ 4729 w 2259472"/>
                    <a:gd name="connsiteY0" fmla="*/ 570596 h 761049"/>
                    <a:gd name="connsiteX1" fmla="*/ 784085 w 2259472"/>
                    <a:gd name="connsiteY1" fmla="*/ 564421 h 761049"/>
                    <a:gd name="connsiteX2" fmla="*/ 827335 w 2259472"/>
                    <a:gd name="connsiteY2" fmla="*/ 169004 h 761049"/>
                    <a:gd name="connsiteX3" fmla="*/ 2044477 w 2259472"/>
                    <a:gd name="connsiteY3" fmla="*/ 14542 h 761049"/>
                    <a:gd name="connsiteX4" fmla="*/ 2112438 w 2259472"/>
                    <a:gd name="connsiteY4" fmla="*/ 230786 h 761049"/>
                    <a:gd name="connsiteX0" fmla="*/ 121307 w 2376050"/>
                    <a:gd name="connsiteY0" fmla="*/ 570596 h 674749"/>
                    <a:gd name="connsiteX1" fmla="*/ 900663 w 2376050"/>
                    <a:gd name="connsiteY1" fmla="*/ 564421 h 674749"/>
                    <a:gd name="connsiteX2" fmla="*/ 943913 w 2376050"/>
                    <a:gd name="connsiteY2" fmla="*/ 169004 h 674749"/>
                    <a:gd name="connsiteX3" fmla="*/ 2161055 w 2376050"/>
                    <a:gd name="connsiteY3" fmla="*/ 14542 h 674749"/>
                    <a:gd name="connsiteX4" fmla="*/ 2229016 w 2376050"/>
                    <a:gd name="connsiteY4" fmla="*/ 230786 h 674749"/>
                    <a:gd name="connsiteX0" fmla="*/ 15878 w 2270621"/>
                    <a:gd name="connsiteY0" fmla="*/ 570596 h 729778"/>
                    <a:gd name="connsiteX1" fmla="*/ 795234 w 2270621"/>
                    <a:gd name="connsiteY1" fmla="*/ 564421 h 729778"/>
                    <a:gd name="connsiteX2" fmla="*/ 838484 w 2270621"/>
                    <a:gd name="connsiteY2" fmla="*/ 169004 h 729778"/>
                    <a:gd name="connsiteX3" fmla="*/ 2055626 w 2270621"/>
                    <a:gd name="connsiteY3" fmla="*/ 14542 h 729778"/>
                    <a:gd name="connsiteX4" fmla="*/ 2123587 w 2270621"/>
                    <a:gd name="connsiteY4" fmla="*/ 230786 h 729778"/>
                    <a:gd name="connsiteX0" fmla="*/ 3299 w 2258042"/>
                    <a:gd name="connsiteY0" fmla="*/ 570596 h 777573"/>
                    <a:gd name="connsiteX1" fmla="*/ 782655 w 2258042"/>
                    <a:gd name="connsiteY1" fmla="*/ 564421 h 777573"/>
                    <a:gd name="connsiteX2" fmla="*/ 825905 w 2258042"/>
                    <a:gd name="connsiteY2" fmla="*/ 169004 h 777573"/>
                    <a:gd name="connsiteX3" fmla="*/ 2043047 w 2258042"/>
                    <a:gd name="connsiteY3" fmla="*/ 14542 h 777573"/>
                    <a:gd name="connsiteX4" fmla="*/ 2111008 w 2258042"/>
                    <a:gd name="connsiteY4" fmla="*/ 230786 h 777573"/>
                    <a:gd name="connsiteX0" fmla="*/ 3854 w 2258597"/>
                    <a:gd name="connsiteY0" fmla="*/ 570596 h 734789"/>
                    <a:gd name="connsiteX1" fmla="*/ 783210 w 2258597"/>
                    <a:gd name="connsiteY1" fmla="*/ 564421 h 734789"/>
                    <a:gd name="connsiteX2" fmla="*/ 826460 w 2258597"/>
                    <a:gd name="connsiteY2" fmla="*/ 169004 h 734789"/>
                    <a:gd name="connsiteX3" fmla="*/ 2043602 w 2258597"/>
                    <a:gd name="connsiteY3" fmla="*/ 14542 h 734789"/>
                    <a:gd name="connsiteX4" fmla="*/ 2111563 w 2258597"/>
                    <a:gd name="connsiteY4" fmla="*/ 230786 h 734789"/>
                    <a:gd name="connsiteX0" fmla="*/ 2942 w 2257685"/>
                    <a:gd name="connsiteY0" fmla="*/ 570596 h 760663"/>
                    <a:gd name="connsiteX1" fmla="*/ 782298 w 2257685"/>
                    <a:gd name="connsiteY1" fmla="*/ 564421 h 760663"/>
                    <a:gd name="connsiteX2" fmla="*/ 825548 w 2257685"/>
                    <a:gd name="connsiteY2" fmla="*/ 169004 h 760663"/>
                    <a:gd name="connsiteX3" fmla="*/ 2042690 w 2257685"/>
                    <a:gd name="connsiteY3" fmla="*/ 14542 h 760663"/>
                    <a:gd name="connsiteX4" fmla="*/ 2110651 w 2257685"/>
                    <a:gd name="connsiteY4" fmla="*/ 230786 h 760663"/>
                    <a:gd name="connsiteX0" fmla="*/ 2419 w 2257162"/>
                    <a:gd name="connsiteY0" fmla="*/ 570596 h 749604"/>
                    <a:gd name="connsiteX1" fmla="*/ 781775 w 2257162"/>
                    <a:gd name="connsiteY1" fmla="*/ 564421 h 749604"/>
                    <a:gd name="connsiteX2" fmla="*/ 825025 w 2257162"/>
                    <a:gd name="connsiteY2" fmla="*/ 169004 h 749604"/>
                    <a:gd name="connsiteX3" fmla="*/ 2042167 w 2257162"/>
                    <a:gd name="connsiteY3" fmla="*/ 14542 h 749604"/>
                    <a:gd name="connsiteX4" fmla="*/ 2110128 w 2257162"/>
                    <a:gd name="connsiteY4" fmla="*/ 230786 h 749604"/>
                    <a:gd name="connsiteX0" fmla="*/ 18427 w 2273170"/>
                    <a:gd name="connsiteY0" fmla="*/ 570596 h 770972"/>
                    <a:gd name="connsiteX1" fmla="*/ 687025 w 2273170"/>
                    <a:gd name="connsiteY1" fmla="*/ 608209 h 770972"/>
                    <a:gd name="connsiteX2" fmla="*/ 841033 w 2273170"/>
                    <a:gd name="connsiteY2" fmla="*/ 169004 h 770972"/>
                    <a:gd name="connsiteX3" fmla="*/ 2058175 w 2273170"/>
                    <a:gd name="connsiteY3" fmla="*/ 14542 h 770972"/>
                    <a:gd name="connsiteX4" fmla="*/ 2126136 w 2273170"/>
                    <a:gd name="connsiteY4" fmla="*/ 230786 h 770972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825550 w 2257687"/>
                    <a:gd name="connsiteY2" fmla="*/ 169004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825550 w 2257687"/>
                    <a:gd name="connsiteY2" fmla="*/ 169004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2944 w 2257687"/>
                    <a:gd name="connsiteY0" fmla="*/ 570596 h 758267"/>
                    <a:gd name="connsiteX1" fmla="*/ 671542 w 2257687"/>
                    <a:gd name="connsiteY1" fmla="*/ 608209 h 758267"/>
                    <a:gd name="connsiteX2" fmla="*/ 1065097 w 2257687"/>
                    <a:gd name="connsiteY2" fmla="*/ 120065 h 758267"/>
                    <a:gd name="connsiteX3" fmla="*/ 2042692 w 2257687"/>
                    <a:gd name="connsiteY3" fmla="*/ 14542 h 758267"/>
                    <a:gd name="connsiteX4" fmla="*/ 2110653 w 2257687"/>
                    <a:gd name="connsiteY4" fmla="*/ 230786 h 758267"/>
                    <a:gd name="connsiteX0" fmla="*/ 83185 w 2337928"/>
                    <a:gd name="connsiteY0" fmla="*/ 570596 h 793646"/>
                    <a:gd name="connsiteX1" fmla="*/ 478750 w 2337928"/>
                    <a:gd name="connsiteY1" fmla="*/ 672604 h 793646"/>
                    <a:gd name="connsiteX2" fmla="*/ 1145338 w 2337928"/>
                    <a:gd name="connsiteY2" fmla="*/ 120065 h 793646"/>
                    <a:gd name="connsiteX3" fmla="*/ 2122933 w 2337928"/>
                    <a:gd name="connsiteY3" fmla="*/ 14542 h 793646"/>
                    <a:gd name="connsiteX4" fmla="*/ 2190894 w 2337928"/>
                    <a:gd name="connsiteY4" fmla="*/ 230786 h 793646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62605 w 2255195"/>
                    <a:gd name="connsiteY2" fmla="*/ 120065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62605 w 2255195"/>
                    <a:gd name="connsiteY2" fmla="*/ 120065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1057453 w 2255195"/>
                    <a:gd name="connsiteY2" fmla="*/ 127792 h 754932"/>
                    <a:gd name="connsiteX3" fmla="*/ 2040200 w 2255195"/>
                    <a:gd name="connsiteY3" fmla="*/ 14542 h 754932"/>
                    <a:gd name="connsiteX4" fmla="*/ 2108161 w 2255195"/>
                    <a:gd name="connsiteY4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68836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698663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698663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2040200 w 2255195"/>
                    <a:gd name="connsiteY4" fmla="*/ 14542 h 754932"/>
                    <a:gd name="connsiteX5" fmla="*/ 2108161 w 2255195"/>
                    <a:gd name="connsiteY5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99729 w 2255195"/>
                    <a:gd name="connsiteY4" fmla="*/ 6734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401850 w 2255195"/>
                    <a:gd name="connsiteY4" fmla="*/ 250224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2040200 w 2255195"/>
                    <a:gd name="connsiteY5" fmla="*/ 14542 h 754932"/>
                    <a:gd name="connsiteX6" fmla="*/ 2108161 w 2255195"/>
                    <a:gd name="connsiteY6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90791 w 2255195"/>
                    <a:gd name="connsiteY5" fmla="*/ 232193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255195"/>
                    <a:gd name="connsiteY0" fmla="*/ 570596 h 754932"/>
                    <a:gd name="connsiteX1" fmla="*/ 396017 w 2255195"/>
                    <a:gd name="connsiteY1" fmla="*/ 672604 h 754932"/>
                    <a:gd name="connsiteX2" fmla="*/ 706390 w 2255195"/>
                    <a:gd name="connsiteY2" fmla="*/ 407346 h 754932"/>
                    <a:gd name="connsiteX3" fmla="*/ 1057453 w 2255195"/>
                    <a:gd name="connsiteY3" fmla="*/ 127792 h 754932"/>
                    <a:gd name="connsiteX4" fmla="*/ 1399275 w 2255195"/>
                    <a:gd name="connsiteY4" fmla="*/ 239920 h 754932"/>
                    <a:gd name="connsiteX5" fmla="*/ 1783063 w 2255195"/>
                    <a:gd name="connsiteY5" fmla="*/ 363557 h 754932"/>
                    <a:gd name="connsiteX6" fmla="*/ 2040200 w 2255195"/>
                    <a:gd name="connsiteY6" fmla="*/ 14542 h 754932"/>
                    <a:gd name="connsiteX7" fmla="*/ 2108161 w 2255195"/>
                    <a:gd name="connsiteY7" fmla="*/ 230786 h 754932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040200 w 2793317"/>
                    <a:gd name="connsiteY6" fmla="*/ 280881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22625 w 2793317"/>
                    <a:gd name="connsiteY6" fmla="*/ 345275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22625 w 2793317"/>
                    <a:gd name="connsiteY6" fmla="*/ 345275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22625 w 2793317"/>
                    <a:gd name="connsiteY6" fmla="*/ 345275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36935 h 1021271"/>
                    <a:gd name="connsiteX1" fmla="*/ 396017 w 2793317"/>
                    <a:gd name="connsiteY1" fmla="*/ 938943 h 1021271"/>
                    <a:gd name="connsiteX2" fmla="*/ 706390 w 2793317"/>
                    <a:gd name="connsiteY2" fmla="*/ 673685 h 1021271"/>
                    <a:gd name="connsiteX3" fmla="*/ 1057453 w 2793317"/>
                    <a:gd name="connsiteY3" fmla="*/ 394131 h 1021271"/>
                    <a:gd name="connsiteX4" fmla="*/ 1399275 w 2793317"/>
                    <a:gd name="connsiteY4" fmla="*/ 506259 h 1021271"/>
                    <a:gd name="connsiteX5" fmla="*/ 1783063 w 2793317"/>
                    <a:gd name="connsiteY5" fmla="*/ 629896 h 1021271"/>
                    <a:gd name="connsiteX6" fmla="*/ 2107170 w 2793317"/>
                    <a:gd name="connsiteY6" fmla="*/ 340124 h 1021271"/>
                    <a:gd name="connsiteX7" fmla="*/ 2793317 w 2793317"/>
                    <a:gd name="connsiteY7" fmla="*/ 0 h 1021271"/>
                    <a:gd name="connsiteX0" fmla="*/ 452 w 2793317"/>
                    <a:gd name="connsiteY0" fmla="*/ 826632 h 1010968"/>
                    <a:gd name="connsiteX1" fmla="*/ 396017 w 2793317"/>
                    <a:gd name="connsiteY1" fmla="*/ 928640 h 1010968"/>
                    <a:gd name="connsiteX2" fmla="*/ 706390 w 2793317"/>
                    <a:gd name="connsiteY2" fmla="*/ 663382 h 1010968"/>
                    <a:gd name="connsiteX3" fmla="*/ 1057453 w 2793317"/>
                    <a:gd name="connsiteY3" fmla="*/ 383828 h 1010968"/>
                    <a:gd name="connsiteX4" fmla="*/ 1399275 w 2793317"/>
                    <a:gd name="connsiteY4" fmla="*/ 495956 h 1010968"/>
                    <a:gd name="connsiteX5" fmla="*/ 1783063 w 2793317"/>
                    <a:gd name="connsiteY5" fmla="*/ 619593 h 1010968"/>
                    <a:gd name="connsiteX6" fmla="*/ 2107170 w 2793317"/>
                    <a:gd name="connsiteY6" fmla="*/ 329821 h 1010968"/>
                    <a:gd name="connsiteX7" fmla="*/ 2793317 w 2793317"/>
                    <a:gd name="connsiteY7" fmla="*/ 0 h 1010968"/>
                    <a:gd name="connsiteX0" fmla="*/ 452 w 2793317"/>
                    <a:gd name="connsiteY0" fmla="*/ 826632 h 1010968"/>
                    <a:gd name="connsiteX1" fmla="*/ 396017 w 2793317"/>
                    <a:gd name="connsiteY1" fmla="*/ 928640 h 1010968"/>
                    <a:gd name="connsiteX2" fmla="*/ 706390 w 2793317"/>
                    <a:gd name="connsiteY2" fmla="*/ 663382 h 1010968"/>
                    <a:gd name="connsiteX3" fmla="*/ 1057453 w 2793317"/>
                    <a:gd name="connsiteY3" fmla="*/ 383828 h 1010968"/>
                    <a:gd name="connsiteX4" fmla="*/ 1399275 w 2793317"/>
                    <a:gd name="connsiteY4" fmla="*/ 495956 h 1010968"/>
                    <a:gd name="connsiteX5" fmla="*/ 1783063 w 2793317"/>
                    <a:gd name="connsiteY5" fmla="*/ 619593 h 1010968"/>
                    <a:gd name="connsiteX6" fmla="*/ 2107170 w 2793317"/>
                    <a:gd name="connsiteY6" fmla="*/ 329821 h 1010968"/>
                    <a:gd name="connsiteX7" fmla="*/ 2793317 w 2793317"/>
                    <a:gd name="connsiteY7" fmla="*/ 0 h 1010968"/>
                    <a:gd name="connsiteX0" fmla="*/ 452 w 2793317"/>
                    <a:gd name="connsiteY0" fmla="*/ 826632 h 1010968"/>
                    <a:gd name="connsiteX1" fmla="*/ 396017 w 2793317"/>
                    <a:gd name="connsiteY1" fmla="*/ 928640 h 1010968"/>
                    <a:gd name="connsiteX2" fmla="*/ 706390 w 2793317"/>
                    <a:gd name="connsiteY2" fmla="*/ 663382 h 1010968"/>
                    <a:gd name="connsiteX3" fmla="*/ 1057453 w 2793317"/>
                    <a:gd name="connsiteY3" fmla="*/ 383828 h 1010968"/>
                    <a:gd name="connsiteX4" fmla="*/ 1399275 w 2793317"/>
                    <a:gd name="connsiteY4" fmla="*/ 495956 h 1010968"/>
                    <a:gd name="connsiteX5" fmla="*/ 1783063 w 2793317"/>
                    <a:gd name="connsiteY5" fmla="*/ 619593 h 1010968"/>
                    <a:gd name="connsiteX6" fmla="*/ 2107170 w 2793317"/>
                    <a:gd name="connsiteY6" fmla="*/ 329821 h 1010968"/>
                    <a:gd name="connsiteX7" fmla="*/ 2793317 w 2793317"/>
                    <a:gd name="connsiteY7" fmla="*/ 0 h 1010968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  <a:gd name="connsiteX0" fmla="*/ 452 w 2788166"/>
                    <a:gd name="connsiteY0" fmla="*/ 834360 h 1018696"/>
                    <a:gd name="connsiteX1" fmla="*/ 396017 w 2788166"/>
                    <a:gd name="connsiteY1" fmla="*/ 936368 h 1018696"/>
                    <a:gd name="connsiteX2" fmla="*/ 706390 w 2788166"/>
                    <a:gd name="connsiteY2" fmla="*/ 671110 h 1018696"/>
                    <a:gd name="connsiteX3" fmla="*/ 1057453 w 2788166"/>
                    <a:gd name="connsiteY3" fmla="*/ 391556 h 1018696"/>
                    <a:gd name="connsiteX4" fmla="*/ 1399275 w 2788166"/>
                    <a:gd name="connsiteY4" fmla="*/ 503684 h 1018696"/>
                    <a:gd name="connsiteX5" fmla="*/ 1783063 w 2788166"/>
                    <a:gd name="connsiteY5" fmla="*/ 627321 h 1018696"/>
                    <a:gd name="connsiteX6" fmla="*/ 2107170 w 2788166"/>
                    <a:gd name="connsiteY6" fmla="*/ 337549 h 1018696"/>
                    <a:gd name="connsiteX7" fmla="*/ 2788166 w 2788166"/>
                    <a:gd name="connsiteY7" fmla="*/ 0 h 1018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88166" h="1018696">
                      <a:moveTo>
                        <a:pt x="452" y="834360"/>
                      </a:moveTo>
                      <a:cubicBezTo>
                        <a:pt x="-1205" y="1099771"/>
                        <a:pt x="-16004" y="1025945"/>
                        <a:pt x="396017" y="936368"/>
                      </a:cubicBezTo>
                      <a:cubicBezTo>
                        <a:pt x="721882" y="839614"/>
                        <a:pt x="706909" y="916458"/>
                        <a:pt x="706390" y="671110"/>
                      </a:cubicBezTo>
                      <a:cubicBezTo>
                        <a:pt x="690416" y="400004"/>
                        <a:pt x="698205" y="487932"/>
                        <a:pt x="1057453" y="391556"/>
                      </a:cubicBezTo>
                      <a:cubicBezTo>
                        <a:pt x="1426647" y="303980"/>
                        <a:pt x="1408061" y="270134"/>
                        <a:pt x="1399275" y="503684"/>
                      </a:cubicBezTo>
                      <a:cubicBezTo>
                        <a:pt x="1400436" y="752904"/>
                        <a:pt x="1333664" y="724128"/>
                        <a:pt x="1783063" y="627321"/>
                      </a:cubicBezTo>
                      <a:cubicBezTo>
                        <a:pt x="2093370" y="527939"/>
                        <a:pt x="2108366" y="636573"/>
                        <a:pt x="2107170" y="337549"/>
                      </a:cubicBezTo>
                      <a:cubicBezTo>
                        <a:pt x="2097128" y="50654"/>
                        <a:pt x="2038112" y="193697"/>
                        <a:pt x="2788166" y="0"/>
                      </a:cubicBezTo>
                    </a:path>
                  </a:pathLst>
                </a:custGeom>
                <a:noFill/>
                <a:ln w="15875">
                  <a:solidFill>
                    <a:schemeClr val="bg1">
                      <a:alpha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436" name="橢圓 435"/>
                <p:cNvSpPr/>
                <p:nvPr userDrawn="1"/>
              </p:nvSpPr>
              <p:spPr>
                <a:xfrm>
                  <a:off x="490070" y="1146132"/>
                  <a:ext cx="111012" cy="108938"/>
                </a:xfrm>
                <a:prstGeom prst="ellipse">
                  <a:avLst/>
                </a:prstGeom>
                <a:noFill/>
                <a:ln w="15875">
                  <a:solidFill>
                    <a:schemeClr val="bg1">
                      <a:alpha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437" name="橢圓 436"/>
                <p:cNvSpPr/>
                <p:nvPr userDrawn="1"/>
              </p:nvSpPr>
              <p:spPr>
                <a:xfrm>
                  <a:off x="4255874" y="-99392"/>
                  <a:ext cx="111012" cy="108938"/>
                </a:xfrm>
                <a:prstGeom prst="ellipse">
                  <a:avLst/>
                </a:prstGeom>
                <a:noFill/>
                <a:ln w="15875">
                  <a:solidFill>
                    <a:schemeClr val="bg1">
                      <a:alpha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</p:grpSp>
        <p:grpSp>
          <p:nvGrpSpPr>
            <p:cNvPr id="458" name="群組 457"/>
            <p:cNvGrpSpPr/>
            <p:nvPr userDrawn="1"/>
          </p:nvGrpSpPr>
          <p:grpSpPr>
            <a:xfrm>
              <a:off x="8400256" y="4509120"/>
              <a:ext cx="3876816" cy="1620601"/>
              <a:chOff x="490070" y="-99392"/>
              <a:chExt cx="3876816" cy="1620601"/>
            </a:xfrm>
          </p:grpSpPr>
          <p:sp>
            <p:nvSpPr>
              <p:cNvPr id="467" name="手繪多邊形 466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68" name="橢圓 467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69" name="橢圓 468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20" name="群組 19"/>
            <p:cNvGrpSpPr/>
            <p:nvPr userDrawn="1"/>
          </p:nvGrpSpPr>
          <p:grpSpPr>
            <a:xfrm>
              <a:off x="2089362" y="960133"/>
              <a:ext cx="875441" cy="670374"/>
              <a:chOff x="2089362" y="960133"/>
              <a:chExt cx="875441" cy="670374"/>
            </a:xfrm>
          </p:grpSpPr>
          <p:sp>
            <p:nvSpPr>
              <p:cNvPr id="10" name="橢圓 9"/>
              <p:cNvSpPr/>
              <p:nvPr userDrawn="1"/>
            </p:nvSpPr>
            <p:spPr>
              <a:xfrm>
                <a:off x="2112189" y="960133"/>
                <a:ext cx="446169" cy="446169"/>
              </a:xfrm>
              <a:prstGeom prst="ellipse">
                <a:avLst/>
              </a:prstGeom>
              <a:solidFill>
                <a:srgbClr val="29FFFF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zh-TW" altLang="en-US" sz="3200" dirty="0" smtClean="0"/>
                  <a:t> </a:t>
                </a:r>
                <a:endParaRPr lang="zh-TW" altLang="en-US" sz="3200" dirty="0"/>
              </a:p>
            </p:txBody>
          </p:sp>
          <p:sp>
            <p:nvSpPr>
              <p:cNvPr id="11" name="手繪多邊形 10"/>
              <p:cNvSpPr/>
              <p:nvPr userDrawn="1"/>
            </p:nvSpPr>
            <p:spPr>
              <a:xfrm>
                <a:off x="2089362" y="1477451"/>
                <a:ext cx="364279" cy="153056"/>
              </a:xfrm>
              <a:custGeom>
                <a:avLst/>
                <a:gdLst>
                  <a:gd name="connsiteX0" fmla="*/ 0 w 68752"/>
                  <a:gd name="connsiteY0" fmla="*/ 0 h 58505"/>
                  <a:gd name="connsiteX1" fmla="*/ 20626 w 68752"/>
                  <a:gd name="connsiteY1" fmla="*/ 17187 h 58505"/>
                  <a:gd name="connsiteX2" fmla="*/ 51564 w 68752"/>
                  <a:gd name="connsiteY2" fmla="*/ 44688 h 58505"/>
                  <a:gd name="connsiteX3" fmla="*/ 68752 w 68752"/>
                  <a:gd name="connsiteY3" fmla="*/ 58439 h 58505"/>
                  <a:gd name="connsiteX0" fmla="*/ 0 w 51564"/>
                  <a:gd name="connsiteY0" fmla="*/ 0 h 44688"/>
                  <a:gd name="connsiteX1" fmla="*/ 20626 w 51564"/>
                  <a:gd name="connsiteY1" fmla="*/ 17187 h 44688"/>
                  <a:gd name="connsiteX2" fmla="*/ 51564 w 51564"/>
                  <a:gd name="connsiteY2" fmla="*/ 44688 h 44688"/>
                  <a:gd name="connsiteX0" fmla="*/ 52698 w 987724"/>
                  <a:gd name="connsiteY0" fmla="*/ 50853 h 924001"/>
                  <a:gd name="connsiteX1" fmla="*/ 73324 w 987724"/>
                  <a:gd name="connsiteY1" fmla="*/ 68040 h 924001"/>
                  <a:gd name="connsiteX2" fmla="*/ 987724 w 987724"/>
                  <a:gd name="connsiteY2" fmla="*/ 924001 h 924001"/>
                  <a:gd name="connsiteX0" fmla="*/ 0 w 935026"/>
                  <a:gd name="connsiteY0" fmla="*/ 0 h 873148"/>
                  <a:gd name="connsiteX1" fmla="*/ 553453 w 935026"/>
                  <a:gd name="connsiteY1" fmla="*/ 807834 h 873148"/>
                  <a:gd name="connsiteX2" fmla="*/ 935026 w 935026"/>
                  <a:gd name="connsiteY2" fmla="*/ 873148 h 873148"/>
                  <a:gd name="connsiteX0" fmla="*/ 102468 w 391227"/>
                  <a:gd name="connsiteY0" fmla="*/ 0 h 189067"/>
                  <a:gd name="connsiteX1" fmla="*/ 9654 w 391227"/>
                  <a:gd name="connsiteY1" fmla="*/ 123753 h 189067"/>
                  <a:gd name="connsiteX2" fmla="*/ 391227 w 391227"/>
                  <a:gd name="connsiteY2" fmla="*/ 189067 h 189067"/>
                  <a:gd name="connsiteX0" fmla="*/ 0 w 288759"/>
                  <a:gd name="connsiteY0" fmla="*/ 0 h 199312"/>
                  <a:gd name="connsiteX1" fmla="*/ 113442 w 288759"/>
                  <a:gd name="connsiteY1" fmla="*/ 189067 h 199312"/>
                  <a:gd name="connsiteX2" fmla="*/ 288759 w 288759"/>
                  <a:gd name="connsiteY2" fmla="*/ 189067 h 199312"/>
                  <a:gd name="connsiteX0" fmla="*/ 0 w 281884"/>
                  <a:gd name="connsiteY0" fmla="*/ 0 h 192370"/>
                  <a:gd name="connsiteX1" fmla="*/ 113442 w 281884"/>
                  <a:gd name="connsiteY1" fmla="*/ 189067 h 192370"/>
                  <a:gd name="connsiteX2" fmla="*/ 281884 w 281884"/>
                  <a:gd name="connsiteY2" fmla="*/ 134066 h 192370"/>
                  <a:gd name="connsiteX0" fmla="*/ 0 w 281884"/>
                  <a:gd name="connsiteY0" fmla="*/ 0 h 193217"/>
                  <a:gd name="connsiteX1" fmla="*/ 113442 w 281884"/>
                  <a:gd name="connsiteY1" fmla="*/ 189067 h 193217"/>
                  <a:gd name="connsiteX2" fmla="*/ 281884 w 281884"/>
                  <a:gd name="connsiteY2" fmla="*/ 134066 h 193217"/>
                  <a:gd name="connsiteX0" fmla="*/ 0 w 240633"/>
                  <a:gd name="connsiteY0" fmla="*/ 0 h 121567"/>
                  <a:gd name="connsiteX1" fmla="*/ 72191 w 240633"/>
                  <a:gd name="connsiteY1" fmla="*/ 120315 h 121567"/>
                  <a:gd name="connsiteX2" fmla="*/ 240633 w 240633"/>
                  <a:gd name="connsiteY2" fmla="*/ 65314 h 121567"/>
                  <a:gd name="connsiteX0" fmla="*/ 0 w 240633"/>
                  <a:gd name="connsiteY0" fmla="*/ 0 h 98144"/>
                  <a:gd name="connsiteX1" fmla="*/ 110004 w 240633"/>
                  <a:gd name="connsiteY1" fmla="*/ 96252 h 98144"/>
                  <a:gd name="connsiteX2" fmla="*/ 240633 w 240633"/>
                  <a:gd name="connsiteY2" fmla="*/ 65314 h 98144"/>
                  <a:gd name="connsiteX0" fmla="*/ 0 w 240633"/>
                  <a:gd name="connsiteY0" fmla="*/ 0 h 97065"/>
                  <a:gd name="connsiteX1" fmla="*/ 110004 w 240633"/>
                  <a:gd name="connsiteY1" fmla="*/ 96252 h 97065"/>
                  <a:gd name="connsiteX2" fmla="*/ 240633 w 240633"/>
                  <a:gd name="connsiteY2" fmla="*/ 48126 h 97065"/>
                  <a:gd name="connsiteX0" fmla="*/ 0 w 240633"/>
                  <a:gd name="connsiteY0" fmla="*/ 0 h 137983"/>
                  <a:gd name="connsiteX1" fmla="*/ 110004 w 240633"/>
                  <a:gd name="connsiteY1" fmla="*/ 137503 h 137983"/>
                  <a:gd name="connsiteX2" fmla="*/ 240633 w 240633"/>
                  <a:gd name="connsiteY2" fmla="*/ 48126 h 137983"/>
                  <a:gd name="connsiteX0" fmla="*/ 0 w 213132"/>
                  <a:gd name="connsiteY0" fmla="*/ 0 h 113568"/>
                  <a:gd name="connsiteX1" fmla="*/ 82503 w 213132"/>
                  <a:gd name="connsiteY1" fmla="*/ 113440 h 113568"/>
                  <a:gd name="connsiteX2" fmla="*/ 213132 w 213132"/>
                  <a:gd name="connsiteY2" fmla="*/ 24063 h 113568"/>
                  <a:gd name="connsiteX0" fmla="*/ 0 w 213132"/>
                  <a:gd name="connsiteY0" fmla="*/ 0 h 89550"/>
                  <a:gd name="connsiteX1" fmla="*/ 96254 w 213132"/>
                  <a:gd name="connsiteY1" fmla="*/ 89377 h 89550"/>
                  <a:gd name="connsiteX2" fmla="*/ 213132 w 213132"/>
                  <a:gd name="connsiteY2" fmla="*/ 24063 h 8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3132" h="89550">
                    <a:moveTo>
                      <a:pt x="0" y="0"/>
                    </a:moveTo>
                    <a:cubicBezTo>
                      <a:pt x="6875" y="5729"/>
                      <a:pt x="60732" y="85366"/>
                      <a:pt x="96254" y="89377"/>
                    </a:cubicBezTo>
                    <a:cubicBezTo>
                      <a:pt x="131776" y="93388"/>
                      <a:pt x="192506" y="26355"/>
                      <a:pt x="213132" y="24063"/>
                    </a:cubicBezTo>
                  </a:path>
                </a:pathLst>
              </a:custGeom>
              <a:noFill/>
              <a:ln w="88900" cap="rnd">
                <a:solidFill>
                  <a:srgbClr val="29FFFF"/>
                </a:solidFill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sz="3200"/>
              </a:p>
            </p:txBody>
          </p:sp>
          <p:sp>
            <p:nvSpPr>
              <p:cNvPr id="12" name="手繪多邊形 11"/>
              <p:cNvSpPr/>
              <p:nvPr userDrawn="1"/>
            </p:nvSpPr>
            <p:spPr>
              <a:xfrm rot="1964299" flipH="1" flipV="1">
                <a:off x="2600524" y="1477451"/>
                <a:ext cx="364279" cy="153056"/>
              </a:xfrm>
              <a:custGeom>
                <a:avLst/>
                <a:gdLst>
                  <a:gd name="connsiteX0" fmla="*/ 0 w 68752"/>
                  <a:gd name="connsiteY0" fmla="*/ 0 h 58505"/>
                  <a:gd name="connsiteX1" fmla="*/ 20626 w 68752"/>
                  <a:gd name="connsiteY1" fmla="*/ 17187 h 58505"/>
                  <a:gd name="connsiteX2" fmla="*/ 51564 w 68752"/>
                  <a:gd name="connsiteY2" fmla="*/ 44688 h 58505"/>
                  <a:gd name="connsiteX3" fmla="*/ 68752 w 68752"/>
                  <a:gd name="connsiteY3" fmla="*/ 58439 h 58505"/>
                  <a:gd name="connsiteX0" fmla="*/ 0 w 51564"/>
                  <a:gd name="connsiteY0" fmla="*/ 0 h 44688"/>
                  <a:gd name="connsiteX1" fmla="*/ 20626 w 51564"/>
                  <a:gd name="connsiteY1" fmla="*/ 17187 h 44688"/>
                  <a:gd name="connsiteX2" fmla="*/ 51564 w 51564"/>
                  <a:gd name="connsiteY2" fmla="*/ 44688 h 44688"/>
                  <a:gd name="connsiteX0" fmla="*/ 52698 w 987724"/>
                  <a:gd name="connsiteY0" fmla="*/ 50853 h 924001"/>
                  <a:gd name="connsiteX1" fmla="*/ 73324 w 987724"/>
                  <a:gd name="connsiteY1" fmla="*/ 68040 h 924001"/>
                  <a:gd name="connsiteX2" fmla="*/ 987724 w 987724"/>
                  <a:gd name="connsiteY2" fmla="*/ 924001 h 924001"/>
                  <a:gd name="connsiteX0" fmla="*/ 0 w 935026"/>
                  <a:gd name="connsiteY0" fmla="*/ 0 h 873148"/>
                  <a:gd name="connsiteX1" fmla="*/ 553453 w 935026"/>
                  <a:gd name="connsiteY1" fmla="*/ 807834 h 873148"/>
                  <a:gd name="connsiteX2" fmla="*/ 935026 w 935026"/>
                  <a:gd name="connsiteY2" fmla="*/ 873148 h 873148"/>
                  <a:gd name="connsiteX0" fmla="*/ 102468 w 391227"/>
                  <a:gd name="connsiteY0" fmla="*/ 0 h 189067"/>
                  <a:gd name="connsiteX1" fmla="*/ 9654 w 391227"/>
                  <a:gd name="connsiteY1" fmla="*/ 123753 h 189067"/>
                  <a:gd name="connsiteX2" fmla="*/ 391227 w 391227"/>
                  <a:gd name="connsiteY2" fmla="*/ 189067 h 189067"/>
                  <a:gd name="connsiteX0" fmla="*/ 0 w 288759"/>
                  <a:gd name="connsiteY0" fmla="*/ 0 h 199312"/>
                  <a:gd name="connsiteX1" fmla="*/ 113442 w 288759"/>
                  <a:gd name="connsiteY1" fmla="*/ 189067 h 199312"/>
                  <a:gd name="connsiteX2" fmla="*/ 288759 w 288759"/>
                  <a:gd name="connsiteY2" fmla="*/ 189067 h 199312"/>
                  <a:gd name="connsiteX0" fmla="*/ 0 w 281884"/>
                  <a:gd name="connsiteY0" fmla="*/ 0 h 192370"/>
                  <a:gd name="connsiteX1" fmla="*/ 113442 w 281884"/>
                  <a:gd name="connsiteY1" fmla="*/ 189067 h 192370"/>
                  <a:gd name="connsiteX2" fmla="*/ 281884 w 281884"/>
                  <a:gd name="connsiteY2" fmla="*/ 134066 h 192370"/>
                  <a:gd name="connsiteX0" fmla="*/ 0 w 281884"/>
                  <a:gd name="connsiteY0" fmla="*/ 0 h 193217"/>
                  <a:gd name="connsiteX1" fmla="*/ 113442 w 281884"/>
                  <a:gd name="connsiteY1" fmla="*/ 189067 h 193217"/>
                  <a:gd name="connsiteX2" fmla="*/ 281884 w 281884"/>
                  <a:gd name="connsiteY2" fmla="*/ 134066 h 193217"/>
                  <a:gd name="connsiteX0" fmla="*/ 0 w 240633"/>
                  <a:gd name="connsiteY0" fmla="*/ 0 h 121567"/>
                  <a:gd name="connsiteX1" fmla="*/ 72191 w 240633"/>
                  <a:gd name="connsiteY1" fmla="*/ 120315 h 121567"/>
                  <a:gd name="connsiteX2" fmla="*/ 240633 w 240633"/>
                  <a:gd name="connsiteY2" fmla="*/ 65314 h 121567"/>
                  <a:gd name="connsiteX0" fmla="*/ 0 w 240633"/>
                  <a:gd name="connsiteY0" fmla="*/ 0 h 98144"/>
                  <a:gd name="connsiteX1" fmla="*/ 110004 w 240633"/>
                  <a:gd name="connsiteY1" fmla="*/ 96252 h 98144"/>
                  <a:gd name="connsiteX2" fmla="*/ 240633 w 240633"/>
                  <a:gd name="connsiteY2" fmla="*/ 65314 h 98144"/>
                  <a:gd name="connsiteX0" fmla="*/ 0 w 240633"/>
                  <a:gd name="connsiteY0" fmla="*/ 0 h 97065"/>
                  <a:gd name="connsiteX1" fmla="*/ 110004 w 240633"/>
                  <a:gd name="connsiteY1" fmla="*/ 96252 h 97065"/>
                  <a:gd name="connsiteX2" fmla="*/ 240633 w 240633"/>
                  <a:gd name="connsiteY2" fmla="*/ 48126 h 97065"/>
                  <a:gd name="connsiteX0" fmla="*/ 0 w 240633"/>
                  <a:gd name="connsiteY0" fmla="*/ 0 h 137983"/>
                  <a:gd name="connsiteX1" fmla="*/ 110004 w 240633"/>
                  <a:gd name="connsiteY1" fmla="*/ 137503 h 137983"/>
                  <a:gd name="connsiteX2" fmla="*/ 240633 w 240633"/>
                  <a:gd name="connsiteY2" fmla="*/ 48126 h 137983"/>
                  <a:gd name="connsiteX0" fmla="*/ 0 w 213132"/>
                  <a:gd name="connsiteY0" fmla="*/ 0 h 113568"/>
                  <a:gd name="connsiteX1" fmla="*/ 82503 w 213132"/>
                  <a:gd name="connsiteY1" fmla="*/ 113440 h 113568"/>
                  <a:gd name="connsiteX2" fmla="*/ 213132 w 213132"/>
                  <a:gd name="connsiteY2" fmla="*/ 24063 h 113568"/>
                  <a:gd name="connsiteX0" fmla="*/ 0 w 213132"/>
                  <a:gd name="connsiteY0" fmla="*/ 0 h 89550"/>
                  <a:gd name="connsiteX1" fmla="*/ 96254 w 213132"/>
                  <a:gd name="connsiteY1" fmla="*/ 89377 h 89550"/>
                  <a:gd name="connsiteX2" fmla="*/ 213132 w 213132"/>
                  <a:gd name="connsiteY2" fmla="*/ 24063 h 8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3132" h="89550">
                    <a:moveTo>
                      <a:pt x="0" y="0"/>
                    </a:moveTo>
                    <a:cubicBezTo>
                      <a:pt x="6875" y="5729"/>
                      <a:pt x="60732" y="85366"/>
                      <a:pt x="96254" y="89377"/>
                    </a:cubicBezTo>
                    <a:cubicBezTo>
                      <a:pt x="131776" y="93388"/>
                      <a:pt x="192506" y="26355"/>
                      <a:pt x="213132" y="24063"/>
                    </a:cubicBezTo>
                  </a:path>
                </a:pathLst>
              </a:custGeom>
              <a:noFill/>
              <a:ln w="88900" cap="rnd">
                <a:solidFill>
                  <a:srgbClr val="29FFFF"/>
                </a:solidFill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sz="3200"/>
              </a:p>
            </p:txBody>
          </p:sp>
        </p:grpSp>
        <p:sp>
          <p:nvSpPr>
            <p:cNvPr id="13" name="文字方塊 12"/>
            <p:cNvSpPr txBox="1"/>
            <p:nvPr userDrawn="1"/>
          </p:nvSpPr>
          <p:spPr>
            <a:xfrm>
              <a:off x="730980" y="908720"/>
              <a:ext cx="6417123" cy="3044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000"/>
                </a:lnSpc>
              </a:pPr>
              <a:r>
                <a:rPr lang="zh-TW" altLang="en-US" sz="8800" b="1" cap="none" spc="0" dirty="0" smtClean="0">
                  <a:ln w="13462">
                    <a:noFill/>
                    <a:prstDash val="solid"/>
                  </a:ln>
                  <a:solidFill>
                    <a:schemeClr val="bg1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智入</a:t>
              </a:r>
              <a:endParaRPr lang="en-US" altLang="zh-TW" sz="8800" b="1" cap="none" spc="0" dirty="0" smtClean="0">
                <a:ln w="13462">
                  <a:noFill/>
                  <a:prstDash val="solid"/>
                </a:ln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  <a:p>
              <a:pPr marL="900000">
                <a:lnSpc>
                  <a:spcPts val="12000"/>
                </a:lnSpc>
              </a:pPr>
              <a:r>
                <a:rPr lang="zh-TW" altLang="en-US" sz="8800" b="1" cap="none" spc="0" dirty="0" smtClean="0">
                  <a:ln w="13462">
                    <a:noFill/>
                    <a:prstDash val="solid"/>
                  </a:ln>
                  <a:solidFill>
                    <a:schemeClr val="bg1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你的健康       </a:t>
              </a:r>
              <a:endParaRPr lang="zh-TW" altLang="en-US" sz="8800" b="1" cap="none" spc="0" dirty="0">
                <a:ln w="13462">
                  <a:noFill/>
                  <a:prstDash val="solid"/>
                </a:ln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  <p:grpSp>
          <p:nvGrpSpPr>
            <p:cNvPr id="22" name="群組 21"/>
            <p:cNvGrpSpPr/>
            <p:nvPr userDrawn="1"/>
          </p:nvGrpSpPr>
          <p:grpSpPr>
            <a:xfrm>
              <a:off x="1927663" y="1840160"/>
              <a:ext cx="1081032" cy="402588"/>
              <a:chOff x="1927663" y="1840160"/>
              <a:chExt cx="1081032" cy="402588"/>
            </a:xfrm>
          </p:grpSpPr>
          <p:sp>
            <p:nvSpPr>
              <p:cNvPr id="14" name="手繪多邊形 13"/>
              <p:cNvSpPr/>
              <p:nvPr userDrawn="1"/>
            </p:nvSpPr>
            <p:spPr>
              <a:xfrm rot="3452617">
                <a:off x="1850348" y="1917475"/>
                <a:ext cx="384273" cy="229644"/>
              </a:xfrm>
              <a:custGeom>
                <a:avLst/>
                <a:gdLst>
                  <a:gd name="connsiteX0" fmla="*/ 2013527 w 4257963"/>
                  <a:gd name="connsiteY0" fmla="*/ 101600 h 2521527"/>
                  <a:gd name="connsiteX1" fmla="*/ 0 w 4257963"/>
                  <a:gd name="connsiteY1" fmla="*/ 2133600 h 2521527"/>
                  <a:gd name="connsiteX2" fmla="*/ 803563 w 4257963"/>
                  <a:gd name="connsiteY2" fmla="*/ 2521527 h 2521527"/>
                  <a:gd name="connsiteX3" fmla="*/ 4257963 w 4257963"/>
                  <a:gd name="connsiteY3" fmla="*/ 1080655 h 2521527"/>
                  <a:gd name="connsiteX4" fmla="*/ 4064000 w 4257963"/>
                  <a:gd name="connsiteY4" fmla="*/ 822036 h 2521527"/>
                  <a:gd name="connsiteX5" fmla="*/ 3186545 w 4257963"/>
                  <a:gd name="connsiteY5" fmla="*/ 0 h 2521527"/>
                  <a:gd name="connsiteX6" fmla="*/ 2743200 w 4257963"/>
                  <a:gd name="connsiteY6" fmla="*/ 674255 h 2521527"/>
                  <a:gd name="connsiteX7" fmla="*/ 2087418 w 4257963"/>
                  <a:gd name="connsiteY7" fmla="*/ 415636 h 2521527"/>
                  <a:gd name="connsiteX8" fmla="*/ 2198254 w 4257963"/>
                  <a:gd name="connsiteY8" fmla="*/ 120073 h 2521527"/>
                  <a:gd name="connsiteX9" fmla="*/ 2013527 w 4257963"/>
                  <a:gd name="connsiteY9" fmla="*/ 101600 h 2521527"/>
                  <a:gd name="connsiteX0" fmla="*/ 2013527 w 4257963"/>
                  <a:gd name="connsiteY0" fmla="*/ 101600 h 2521527"/>
                  <a:gd name="connsiteX1" fmla="*/ 0 w 4257963"/>
                  <a:gd name="connsiteY1" fmla="*/ 2133600 h 2521527"/>
                  <a:gd name="connsiteX2" fmla="*/ 803563 w 4257963"/>
                  <a:gd name="connsiteY2" fmla="*/ 2521527 h 2521527"/>
                  <a:gd name="connsiteX3" fmla="*/ 4257963 w 4257963"/>
                  <a:gd name="connsiteY3" fmla="*/ 1080655 h 2521527"/>
                  <a:gd name="connsiteX4" fmla="*/ 4064000 w 4257963"/>
                  <a:gd name="connsiteY4" fmla="*/ 822036 h 2521527"/>
                  <a:gd name="connsiteX5" fmla="*/ 3186545 w 4257963"/>
                  <a:gd name="connsiteY5" fmla="*/ 0 h 2521527"/>
                  <a:gd name="connsiteX6" fmla="*/ 2743200 w 4257963"/>
                  <a:gd name="connsiteY6" fmla="*/ 674255 h 2521527"/>
                  <a:gd name="connsiteX7" fmla="*/ 2087418 w 4257963"/>
                  <a:gd name="connsiteY7" fmla="*/ 415636 h 2521527"/>
                  <a:gd name="connsiteX8" fmla="*/ 2198254 w 4257963"/>
                  <a:gd name="connsiteY8" fmla="*/ 120073 h 2521527"/>
                  <a:gd name="connsiteX9" fmla="*/ 2013527 w 4257963"/>
                  <a:gd name="connsiteY9" fmla="*/ 101600 h 2521527"/>
                  <a:gd name="connsiteX0" fmla="*/ 2013527 w 4257963"/>
                  <a:gd name="connsiteY0" fmla="*/ 101600 h 2521527"/>
                  <a:gd name="connsiteX1" fmla="*/ 0 w 4257963"/>
                  <a:gd name="connsiteY1" fmla="*/ 2133600 h 2521527"/>
                  <a:gd name="connsiteX2" fmla="*/ 803563 w 4257963"/>
                  <a:gd name="connsiteY2" fmla="*/ 2521527 h 2521527"/>
                  <a:gd name="connsiteX3" fmla="*/ 4257963 w 4257963"/>
                  <a:gd name="connsiteY3" fmla="*/ 1080655 h 2521527"/>
                  <a:gd name="connsiteX4" fmla="*/ 4064000 w 4257963"/>
                  <a:gd name="connsiteY4" fmla="*/ 822036 h 2521527"/>
                  <a:gd name="connsiteX5" fmla="*/ 3186545 w 4257963"/>
                  <a:gd name="connsiteY5" fmla="*/ 0 h 2521527"/>
                  <a:gd name="connsiteX6" fmla="*/ 2743200 w 4257963"/>
                  <a:gd name="connsiteY6" fmla="*/ 674255 h 2521527"/>
                  <a:gd name="connsiteX7" fmla="*/ 2087418 w 4257963"/>
                  <a:gd name="connsiteY7" fmla="*/ 415636 h 2521527"/>
                  <a:gd name="connsiteX8" fmla="*/ 2198254 w 4257963"/>
                  <a:gd name="connsiteY8" fmla="*/ 120073 h 2521527"/>
                  <a:gd name="connsiteX9" fmla="*/ 2013527 w 4257963"/>
                  <a:gd name="connsiteY9" fmla="*/ 101600 h 2521527"/>
                  <a:gd name="connsiteX0" fmla="*/ 2013527 w 4257963"/>
                  <a:gd name="connsiteY0" fmla="*/ 109337 h 2529264"/>
                  <a:gd name="connsiteX1" fmla="*/ 0 w 4257963"/>
                  <a:gd name="connsiteY1" fmla="*/ 2141337 h 2529264"/>
                  <a:gd name="connsiteX2" fmla="*/ 803563 w 4257963"/>
                  <a:gd name="connsiteY2" fmla="*/ 2529264 h 2529264"/>
                  <a:gd name="connsiteX3" fmla="*/ 4257963 w 4257963"/>
                  <a:gd name="connsiteY3" fmla="*/ 1088392 h 2529264"/>
                  <a:gd name="connsiteX4" fmla="*/ 4064000 w 4257963"/>
                  <a:gd name="connsiteY4" fmla="*/ 829773 h 2529264"/>
                  <a:gd name="connsiteX5" fmla="*/ 3186545 w 4257963"/>
                  <a:gd name="connsiteY5" fmla="*/ 7737 h 2529264"/>
                  <a:gd name="connsiteX6" fmla="*/ 2743200 w 4257963"/>
                  <a:gd name="connsiteY6" fmla="*/ 681992 h 2529264"/>
                  <a:gd name="connsiteX7" fmla="*/ 2087418 w 4257963"/>
                  <a:gd name="connsiteY7" fmla="*/ 423373 h 2529264"/>
                  <a:gd name="connsiteX8" fmla="*/ 2198254 w 4257963"/>
                  <a:gd name="connsiteY8" fmla="*/ 127810 h 2529264"/>
                  <a:gd name="connsiteX9" fmla="*/ 2013527 w 4257963"/>
                  <a:gd name="connsiteY9" fmla="*/ 109337 h 2529264"/>
                  <a:gd name="connsiteX0" fmla="*/ 2013527 w 4257963"/>
                  <a:gd name="connsiteY0" fmla="*/ 109042 h 2528969"/>
                  <a:gd name="connsiteX1" fmla="*/ 0 w 4257963"/>
                  <a:gd name="connsiteY1" fmla="*/ 2141042 h 2528969"/>
                  <a:gd name="connsiteX2" fmla="*/ 803563 w 4257963"/>
                  <a:gd name="connsiteY2" fmla="*/ 2528969 h 2528969"/>
                  <a:gd name="connsiteX3" fmla="*/ 4257963 w 4257963"/>
                  <a:gd name="connsiteY3" fmla="*/ 1088097 h 2528969"/>
                  <a:gd name="connsiteX4" fmla="*/ 4103329 w 4257963"/>
                  <a:gd name="connsiteY4" fmla="*/ 844226 h 2528969"/>
                  <a:gd name="connsiteX5" fmla="*/ 3186545 w 4257963"/>
                  <a:gd name="connsiteY5" fmla="*/ 7442 h 2528969"/>
                  <a:gd name="connsiteX6" fmla="*/ 2743200 w 4257963"/>
                  <a:gd name="connsiteY6" fmla="*/ 681697 h 2528969"/>
                  <a:gd name="connsiteX7" fmla="*/ 2087418 w 4257963"/>
                  <a:gd name="connsiteY7" fmla="*/ 423078 h 2528969"/>
                  <a:gd name="connsiteX8" fmla="*/ 2198254 w 4257963"/>
                  <a:gd name="connsiteY8" fmla="*/ 127515 h 2528969"/>
                  <a:gd name="connsiteX9" fmla="*/ 2013527 w 4257963"/>
                  <a:gd name="connsiteY9" fmla="*/ 109042 h 2528969"/>
                  <a:gd name="connsiteX0" fmla="*/ 2013527 w 4257963"/>
                  <a:gd name="connsiteY0" fmla="*/ 109042 h 2528969"/>
                  <a:gd name="connsiteX1" fmla="*/ 0 w 4257963"/>
                  <a:gd name="connsiteY1" fmla="*/ 2141042 h 2528969"/>
                  <a:gd name="connsiteX2" fmla="*/ 803563 w 4257963"/>
                  <a:gd name="connsiteY2" fmla="*/ 2528969 h 2528969"/>
                  <a:gd name="connsiteX3" fmla="*/ 4257963 w 4257963"/>
                  <a:gd name="connsiteY3" fmla="*/ 1088097 h 2528969"/>
                  <a:gd name="connsiteX4" fmla="*/ 4103329 w 4257963"/>
                  <a:gd name="connsiteY4" fmla="*/ 844226 h 2528969"/>
                  <a:gd name="connsiteX5" fmla="*/ 3186545 w 4257963"/>
                  <a:gd name="connsiteY5" fmla="*/ 7442 h 2528969"/>
                  <a:gd name="connsiteX6" fmla="*/ 2743200 w 4257963"/>
                  <a:gd name="connsiteY6" fmla="*/ 681697 h 2528969"/>
                  <a:gd name="connsiteX7" fmla="*/ 2087418 w 4257963"/>
                  <a:gd name="connsiteY7" fmla="*/ 423078 h 2528969"/>
                  <a:gd name="connsiteX8" fmla="*/ 2198254 w 4257963"/>
                  <a:gd name="connsiteY8" fmla="*/ 127515 h 2528969"/>
                  <a:gd name="connsiteX9" fmla="*/ 2013527 w 4257963"/>
                  <a:gd name="connsiteY9" fmla="*/ 109042 h 2528969"/>
                  <a:gd name="connsiteX0" fmla="*/ 2013527 w 4257963"/>
                  <a:gd name="connsiteY0" fmla="*/ 109042 h 2528969"/>
                  <a:gd name="connsiteX1" fmla="*/ 0 w 4257963"/>
                  <a:gd name="connsiteY1" fmla="*/ 2141042 h 2528969"/>
                  <a:gd name="connsiteX2" fmla="*/ 803563 w 4257963"/>
                  <a:gd name="connsiteY2" fmla="*/ 2528969 h 2528969"/>
                  <a:gd name="connsiteX3" fmla="*/ 4257963 w 4257963"/>
                  <a:gd name="connsiteY3" fmla="*/ 1088097 h 2528969"/>
                  <a:gd name="connsiteX4" fmla="*/ 4103329 w 4257963"/>
                  <a:gd name="connsiteY4" fmla="*/ 844226 h 2528969"/>
                  <a:gd name="connsiteX5" fmla="*/ 3186545 w 4257963"/>
                  <a:gd name="connsiteY5" fmla="*/ 7442 h 2528969"/>
                  <a:gd name="connsiteX6" fmla="*/ 2743200 w 4257963"/>
                  <a:gd name="connsiteY6" fmla="*/ 681697 h 2528969"/>
                  <a:gd name="connsiteX7" fmla="*/ 2087418 w 4257963"/>
                  <a:gd name="connsiteY7" fmla="*/ 423078 h 2528969"/>
                  <a:gd name="connsiteX8" fmla="*/ 2198254 w 4257963"/>
                  <a:gd name="connsiteY8" fmla="*/ 127515 h 2528969"/>
                  <a:gd name="connsiteX9" fmla="*/ 2013527 w 4257963"/>
                  <a:gd name="connsiteY9" fmla="*/ 109042 h 2528969"/>
                  <a:gd name="connsiteX0" fmla="*/ 2013527 w 4257963"/>
                  <a:gd name="connsiteY0" fmla="*/ 109042 h 2528969"/>
                  <a:gd name="connsiteX1" fmla="*/ 0 w 4257963"/>
                  <a:gd name="connsiteY1" fmla="*/ 2141042 h 2528969"/>
                  <a:gd name="connsiteX2" fmla="*/ 803563 w 4257963"/>
                  <a:gd name="connsiteY2" fmla="*/ 2528969 h 2528969"/>
                  <a:gd name="connsiteX3" fmla="*/ 4257963 w 4257963"/>
                  <a:gd name="connsiteY3" fmla="*/ 1088097 h 2528969"/>
                  <a:gd name="connsiteX4" fmla="*/ 4103329 w 4257963"/>
                  <a:gd name="connsiteY4" fmla="*/ 844226 h 2528969"/>
                  <a:gd name="connsiteX5" fmla="*/ 3186545 w 4257963"/>
                  <a:gd name="connsiteY5" fmla="*/ 7442 h 2528969"/>
                  <a:gd name="connsiteX6" fmla="*/ 2743200 w 4257963"/>
                  <a:gd name="connsiteY6" fmla="*/ 681697 h 2528969"/>
                  <a:gd name="connsiteX7" fmla="*/ 2087418 w 4257963"/>
                  <a:gd name="connsiteY7" fmla="*/ 423078 h 2528969"/>
                  <a:gd name="connsiteX8" fmla="*/ 2198254 w 4257963"/>
                  <a:gd name="connsiteY8" fmla="*/ 127515 h 2528969"/>
                  <a:gd name="connsiteX9" fmla="*/ 2013527 w 4257963"/>
                  <a:gd name="connsiteY9" fmla="*/ 109042 h 2528969"/>
                  <a:gd name="connsiteX0" fmla="*/ 2044978 w 4289414"/>
                  <a:gd name="connsiteY0" fmla="*/ 109042 h 2528969"/>
                  <a:gd name="connsiteX1" fmla="*/ 31451 w 4289414"/>
                  <a:gd name="connsiteY1" fmla="*/ 2141042 h 2528969"/>
                  <a:gd name="connsiteX2" fmla="*/ 835014 w 4289414"/>
                  <a:gd name="connsiteY2" fmla="*/ 2528969 h 2528969"/>
                  <a:gd name="connsiteX3" fmla="*/ 4289414 w 4289414"/>
                  <a:gd name="connsiteY3" fmla="*/ 1088097 h 2528969"/>
                  <a:gd name="connsiteX4" fmla="*/ 4134780 w 4289414"/>
                  <a:gd name="connsiteY4" fmla="*/ 844226 h 2528969"/>
                  <a:gd name="connsiteX5" fmla="*/ 3217996 w 4289414"/>
                  <a:gd name="connsiteY5" fmla="*/ 7442 h 2528969"/>
                  <a:gd name="connsiteX6" fmla="*/ 2774651 w 4289414"/>
                  <a:gd name="connsiteY6" fmla="*/ 681697 h 2528969"/>
                  <a:gd name="connsiteX7" fmla="*/ 2118869 w 4289414"/>
                  <a:gd name="connsiteY7" fmla="*/ 423078 h 2528969"/>
                  <a:gd name="connsiteX8" fmla="*/ 2229705 w 4289414"/>
                  <a:gd name="connsiteY8" fmla="*/ 127515 h 2528969"/>
                  <a:gd name="connsiteX9" fmla="*/ 2044978 w 4289414"/>
                  <a:gd name="connsiteY9" fmla="*/ 109042 h 2528969"/>
                  <a:gd name="connsiteX0" fmla="*/ 2031785 w 4276221"/>
                  <a:gd name="connsiteY0" fmla="*/ 109042 h 2547625"/>
                  <a:gd name="connsiteX1" fmla="*/ 18258 w 4276221"/>
                  <a:gd name="connsiteY1" fmla="*/ 2141042 h 2547625"/>
                  <a:gd name="connsiteX2" fmla="*/ 821821 w 4276221"/>
                  <a:gd name="connsiteY2" fmla="*/ 2528969 h 2547625"/>
                  <a:gd name="connsiteX3" fmla="*/ 4276221 w 4276221"/>
                  <a:gd name="connsiteY3" fmla="*/ 1088097 h 2547625"/>
                  <a:gd name="connsiteX4" fmla="*/ 4121587 w 4276221"/>
                  <a:gd name="connsiteY4" fmla="*/ 844226 h 2547625"/>
                  <a:gd name="connsiteX5" fmla="*/ 3204803 w 4276221"/>
                  <a:gd name="connsiteY5" fmla="*/ 7442 h 2547625"/>
                  <a:gd name="connsiteX6" fmla="*/ 2761458 w 4276221"/>
                  <a:gd name="connsiteY6" fmla="*/ 681697 h 2547625"/>
                  <a:gd name="connsiteX7" fmla="*/ 2105676 w 4276221"/>
                  <a:gd name="connsiteY7" fmla="*/ 423078 h 2547625"/>
                  <a:gd name="connsiteX8" fmla="*/ 2216512 w 4276221"/>
                  <a:gd name="connsiteY8" fmla="*/ 127515 h 2547625"/>
                  <a:gd name="connsiteX9" fmla="*/ 2031785 w 4276221"/>
                  <a:gd name="connsiteY9" fmla="*/ 109042 h 2547625"/>
                  <a:gd name="connsiteX0" fmla="*/ 2071598 w 4316034"/>
                  <a:gd name="connsiteY0" fmla="*/ 109042 h 2548263"/>
                  <a:gd name="connsiteX1" fmla="*/ 58071 w 4316034"/>
                  <a:gd name="connsiteY1" fmla="*/ 2141042 h 2548263"/>
                  <a:gd name="connsiteX2" fmla="*/ 861634 w 4316034"/>
                  <a:gd name="connsiteY2" fmla="*/ 2528969 h 2548263"/>
                  <a:gd name="connsiteX3" fmla="*/ 4316034 w 4316034"/>
                  <a:gd name="connsiteY3" fmla="*/ 1088097 h 2548263"/>
                  <a:gd name="connsiteX4" fmla="*/ 4161400 w 4316034"/>
                  <a:gd name="connsiteY4" fmla="*/ 844226 h 2548263"/>
                  <a:gd name="connsiteX5" fmla="*/ 3244616 w 4316034"/>
                  <a:gd name="connsiteY5" fmla="*/ 7442 h 2548263"/>
                  <a:gd name="connsiteX6" fmla="*/ 2801271 w 4316034"/>
                  <a:gd name="connsiteY6" fmla="*/ 681697 h 2548263"/>
                  <a:gd name="connsiteX7" fmla="*/ 2145489 w 4316034"/>
                  <a:gd name="connsiteY7" fmla="*/ 423078 h 2548263"/>
                  <a:gd name="connsiteX8" fmla="*/ 2256325 w 4316034"/>
                  <a:gd name="connsiteY8" fmla="*/ 127515 h 2548263"/>
                  <a:gd name="connsiteX9" fmla="*/ 2071598 w 4316034"/>
                  <a:gd name="connsiteY9" fmla="*/ 109042 h 2548263"/>
                  <a:gd name="connsiteX0" fmla="*/ 2071598 w 4316034"/>
                  <a:gd name="connsiteY0" fmla="*/ 109042 h 2548263"/>
                  <a:gd name="connsiteX1" fmla="*/ 58071 w 4316034"/>
                  <a:gd name="connsiteY1" fmla="*/ 2141042 h 2548263"/>
                  <a:gd name="connsiteX2" fmla="*/ 861634 w 4316034"/>
                  <a:gd name="connsiteY2" fmla="*/ 2528969 h 2548263"/>
                  <a:gd name="connsiteX3" fmla="*/ 4316034 w 4316034"/>
                  <a:gd name="connsiteY3" fmla="*/ 1088097 h 2548263"/>
                  <a:gd name="connsiteX4" fmla="*/ 4161400 w 4316034"/>
                  <a:gd name="connsiteY4" fmla="*/ 844226 h 2548263"/>
                  <a:gd name="connsiteX5" fmla="*/ 3244616 w 4316034"/>
                  <a:gd name="connsiteY5" fmla="*/ 7442 h 2548263"/>
                  <a:gd name="connsiteX6" fmla="*/ 2801271 w 4316034"/>
                  <a:gd name="connsiteY6" fmla="*/ 681697 h 2548263"/>
                  <a:gd name="connsiteX7" fmla="*/ 2145489 w 4316034"/>
                  <a:gd name="connsiteY7" fmla="*/ 423078 h 2548263"/>
                  <a:gd name="connsiteX8" fmla="*/ 2256325 w 4316034"/>
                  <a:gd name="connsiteY8" fmla="*/ 127515 h 2548263"/>
                  <a:gd name="connsiteX9" fmla="*/ 2071598 w 4316034"/>
                  <a:gd name="connsiteY9" fmla="*/ 109042 h 2548263"/>
                  <a:gd name="connsiteX0" fmla="*/ 2071598 w 4316034"/>
                  <a:gd name="connsiteY0" fmla="*/ 109042 h 2548263"/>
                  <a:gd name="connsiteX1" fmla="*/ 58071 w 4316034"/>
                  <a:gd name="connsiteY1" fmla="*/ 2141042 h 2548263"/>
                  <a:gd name="connsiteX2" fmla="*/ 861634 w 4316034"/>
                  <a:gd name="connsiteY2" fmla="*/ 2528969 h 2548263"/>
                  <a:gd name="connsiteX3" fmla="*/ 4316034 w 4316034"/>
                  <a:gd name="connsiteY3" fmla="*/ 1088097 h 2548263"/>
                  <a:gd name="connsiteX4" fmla="*/ 4161400 w 4316034"/>
                  <a:gd name="connsiteY4" fmla="*/ 844226 h 2548263"/>
                  <a:gd name="connsiteX5" fmla="*/ 3244616 w 4316034"/>
                  <a:gd name="connsiteY5" fmla="*/ 7442 h 2548263"/>
                  <a:gd name="connsiteX6" fmla="*/ 2801271 w 4316034"/>
                  <a:gd name="connsiteY6" fmla="*/ 681697 h 2548263"/>
                  <a:gd name="connsiteX7" fmla="*/ 2145489 w 4316034"/>
                  <a:gd name="connsiteY7" fmla="*/ 423078 h 2548263"/>
                  <a:gd name="connsiteX8" fmla="*/ 2256325 w 4316034"/>
                  <a:gd name="connsiteY8" fmla="*/ 127515 h 2548263"/>
                  <a:gd name="connsiteX9" fmla="*/ 2071598 w 4316034"/>
                  <a:gd name="connsiteY9" fmla="*/ 109042 h 2548263"/>
                  <a:gd name="connsiteX0" fmla="*/ 2071598 w 4316034"/>
                  <a:gd name="connsiteY0" fmla="*/ 109042 h 2548263"/>
                  <a:gd name="connsiteX1" fmla="*/ 58071 w 4316034"/>
                  <a:gd name="connsiteY1" fmla="*/ 2141042 h 2548263"/>
                  <a:gd name="connsiteX2" fmla="*/ 861634 w 4316034"/>
                  <a:gd name="connsiteY2" fmla="*/ 2528969 h 2548263"/>
                  <a:gd name="connsiteX3" fmla="*/ 4316034 w 4316034"/>
                  <a:gd name="connsiteY3" fmla="*/ 1088097 h 2548263"/>
                  <a:gd name="connsiteX4" fmla="*/ 4161400 w 4316034"/>
                  <a:gd name="connsiteY4" fmla="*/ 844226 h 2548263"/>
                  <a:gd name="connsiteX5" fmla="*/ 3244616 w 4316034"/>
                  <a:gd name="connsiteY5" fmla="*/ 7442 h 2548263"/>
                  <a:gd name="connsiteX6" fmla="*/ 2801271 w 4316034"/>
                  <a:gd name="connsiteY6" fmla="*/ 681697 h 2548263"/>
                  <a:gd name="connsiteX7" fmla="*/ 2145489 w 4316034"/>
                  <a:gd name="connsiteY7" fmla="*/ 423078 h 2548263"/>
                  <a:gd name="connsiteX8" fmla="*/ 2256325 w 4316034"/>
                  <a:gd name="connsiteY8" fmla="*/ 127515 h 2548263"/>
                  <a:gd name="connsiteX9" fmla="*/ 2071598 w 4316034"/>
                  <a:gd name="connsiteY9" fmla="*/ 109042 h 2548263"/>
                  <a:gd name="connsiteX0" fmla="*/ 2071598 w 4316034"/>
                  <a:gd name="connsiteY0" fmla="*/ 109042 h 2548263"/>
                  <a:gd name="connsiteX1" fmla="*/ 58071 w 4316034"/>
                  <a:gd name="connsiteY1" fmla="*/ 2141042 h 2548263"/>
                  <a:gd name="connsiteX2" fmla="*/ 861634 w 4316034"/>
                  <a:gd name="connsiteY2" fmla="*/ 2528969 h 2548263"/>
                  <a:gd name="connsiteX3" fmla="*/ 4316034 w 4316034"/>
                  <a:gd name="connsiteY3" fmla="*/ 1088097 h 2548263"/>
                  <a:gd name="connsiteX4" fmla="*/ 4161400 w 4316034"/>
                  <a:gd name="connsiteY4" fmla="*/ 844226 h 2548263"/>
                  <a:gd name="connsiteX5" fmla="*/ 3244616 w 4316034"/>
                  <a:gd name="connsiteY5" fmla="*/ 7442 h 2548263"/>
                  <a:gd name="connsiteX6" fmla="*/ 2801271 w 4316034"/>
                  <a:gd name="connsiteY6" fmla="*/ 681697 h 2548263"/>
                  <a:gd name="connsiteX7" fmla="*/ 2145489 w 4316034"/>
                  <a:gd name="connsiteY7" fmla="*/ 423078 h 2548263"/>
                  <a:gd name="connsiteX8" fmla="*/ 2256325 w 4316034"/>
                  <a:gd name="connsiteY8" fmla="*/ 127515 h 2548263"/>
                  <a:gd name="connsiteX9" fmla="*/ 2071598 w 4316034"/>
                  <a:gd name="connsiteY9" fmla="*/ 109042 h 2548263"/>
                  <a:gd name="connsiteX0" fmla="*/ 2064445 w 4308881"/>
                  <a:gd name="connsiteY0" fmla="*/ 109042 h 2324486"/>
                  <a:gd name="connsiteX1" fmla="*/ 50918 w 4308881"/>
                  <a:gd name="connsiteY1" fmla="*/ 2141042 h 2324486"/>
                  <a:gd name="connsiteX2" fmla="*/ 997049 w 4308881"/>
                  <a:gd name="connsiteY2" fmla="*/ 2278246 h 2324486"/>
                  <a:gd name="connsiteX3" fmla="*/ 4308881 w 4308881"/>
                  <a:gd name="connsiteY3" fmla="*/ 1088097 h 2324486"/>
                  <a:gd name="connsiteX4" fmla="*/ 4154247 w 4308881"/>
                  <a:gd name="connsiteY4" fmla="*/ 844226 h 2324486"/>
                  <a:gd name="connsiteX5" fmla="*/ 3237463 w 4308881"/>
                  <a:gd name="connsiteY5" fmla="*/ 7442 h 2324486"/>
                  <a:gd name="connsiteX6" fmla="*/ 2794118 w 4308881"/>
                  <a:gd name="connsiteY6" fmla="*/ 681697 h 2324486"/>
                  <a:gd name="connsiteX7" fmla="*/ 2138336 w 4308881"/>
                  <a:gd name="connsiteY7" fmla="*/ 423078 h 2324486"/>
                  <a:gd name="connsiteX8" fmla="*/ 2249172 w 4308881"/>
                  <a:gd name="connsiteY8" fmla="*/ 127515 h 2324486"/>
                  <a:gd name="connsiteX9" fmla="*/ 2064445 w 4308881"/>
                  <a:gd name="connsiteY9" fmla="*/ 109042 h 2324486"/>
                  <a:gd name="connsiteX0" fmla="*/ 2060443 w 4304879"/>
                  <a:gd name="connsiteY0" fmla="*/ 109042 h 2497084"/>
                  <a:gd name="connsiteX1" fmla="*/ 46916 w 4304879"/>
                  <a:gd name="connsiteY1" fmla="*/ 2141042 h 2497084"/>
                  <a:gd name="connsiteX2" fmla="*/ 1091370 w 4304879"/>
                  <a:gd name="connsiteY2" fmla="*/ 2474891 h 2497084"/>
                  <a:gd name="connsiteX3" fmla="*/ 4304879 w 4304879"/>
                  <a:gd name="connsiteY3" fmla="*/ 1088097 h 2497084"/>
                  <a:gd name="connsiteX4" fmla="*/ 4150245 w 4304879"/>
                  <a:gd name="connsiteY4" fmla="*/ 844226 h 2497084"/>
                  <a:gd name="connsiteX5" fmla="*/ 3233461 w 4304879"/>
                  <a:gd name="connsiteY5" fmla="*/ 7442 h 2497084"/>
                  <a:gd name="connsiteX6" fmla="*/ 2790116 w 4304879"/>
                  <a:gd name="connsiteY6" fmla="*/ 681697 h 2497084"/>
                  <a:gd name="connsiteX7" fmla="*/ 2134334 w 4304879"/>
                  <a:gd name="connsiteY7" fmla="*/ 423078 h 2497084"/>
                  <a:gd name="connsiteX8" fmla="*/ 2245170 w 4304879"/>
                  <a:gd name="connsiteY8" fmla="*/ 127515 h 2497084"/>
                  <a:gd name="connsiteX9" fmla="*/ 2060443 w 4304879"/>
                  <a:gd name="connsiteY9" fmla="*/ 109042 h 2497084"/>
                  <a:gd name="connsiteX0" fmla="*/ 2015896 w 4260332"/>
                  <a:gd name="connsiteY0" fmla="*/ 109042 h 2503495"/>
                  <a:gd name="connsiteX1" fmla="*/ 2369 w 4260332"/>
                  <a:gd name="connsiteY1" fmla="*/ 2141042 h 2503495"/>
                  <a:gd name="connsiteX2" fmla="*/ 1046823 w 4260332"/>
                  <a:gd name="connsiteY2" fmla="*/ 2474891 h 2503495"/>
                  <a:gd name="connsiteX3" fmla="*/ 4260332 w 4260332"/>
                  <a:gd name="connsiteY3" fmla="*/ 1088097 h 2503495"/>
                  <a:gd name="connsiteX4" fmla="*/ 4105698 w 4260332"/>
                  <a:gd name="connsiteY4" fmla="*/ 844226 h 2503495"/>
                  <a:gd name="connsiteX5" fmla="*/ 3188914 w 4260332"/>
                  <a:gd name="connsiteY5" fmla="*/ 7442 h 2503495"/>
                  <a:gd name="connsiteX6" fmla="*/ 2745569 w 4260332"/>
                  <a:gd name="connsiteY6" fmla="*/ 681697 h 2503495"/>
                  <a:gd name="connsiteX7" fmla="*/ 2089787 w 4260332"/>
                  <a:gd name="connsiteY7" fmla="*/ 423078 h 2503495"/>
                  <a:gd name="connsiteX8" fmla="*/ 2200623 w 4260332"/>
                  <a:gd name="connsiteY8" fmla="*/ 127515 h 2503495"/>
                  <a:gd name="connsiteX9" fmla="*/ 2015896 w 4260332"/>
                  <a:gd name="connsiteY9" fmla="*/ 109042 h 2503495"/>
                  <a:gd name="connsiteX0" fmla="*/ 2015896 w 4260332"/>
                  <a:gd name="connsiteY0" fmla="*/ 109042 h 2503495"/>
                  <a:gd name="connsiteX1" fmla="*/ 2369 w 4260332"/>
                  <a:gd name="connsiteY1" fmla="*/ 2141042 h 2503495"/>
                  <a:gd name="connsiteX2" fmla="*/ 1046823 w 4260332"/>
                  <a:gd name="connsiteY2" fmla="*/ 2474891 h 2503495"/>
                  <a:gd name="connsiteX3" fmla="*/ 4260332 w 4260332"/>
                  <a:gd name="connsiteY3" fmla="*/ 1088097 h 2503495"/>
                  <a:gd name="connsiteX4" fmla="*/ 4154859 w 4260332"/>
                  <a:gd name="connsiteY4" fmla="*/ 844226 h 2503495"/>
                  <a:gd name="connsiteX5" fmla="*/ 3188914 w 4260332"/>
                  <a:gd name="connsiteY5" fmla="*/ 7442 h 2503495"/>
                  <a:gd name="connsiteX6" fmla="*/ 2745569 w 4260332"/>
                  <a:gd name="connsiteY6" fmla="*/ 681697 h 2503495"/>
                  <a:gd name="connsiteX7" fmla="*/ 2089787 w 4260332"/>
                  <a:gd name="connsiteY7" fmla="*/ 423078 h 2503495"/>
                  <a:gd name="connsiteX8" fmla="*/ 2200623 w 4260332"/>
                  <a:gd name="connsiteY8" fmla="*/ 127515 h 2503495"/>
                  <a:gd name="connsiteX9" fmla="*/ 2015896 w 4260332"/>
                  <a:gd name="connsiteY9" fmla="*/ 109042 h 2503495"/>
                  <a:gd name="connsiteX0" fmla="*/ 2015896 w 4176758"/>
                  <a:gd name="connsiteY0" fmla="*/ 109042 h 2503495"/>
                  <a:gd name="connsiteX1" fmla="*/ 2369 w 4176758"/>
                  <a:gd name="connsiteY1" fmla="*/ 2141042 h 2503495"/>
                  <a:gd name="connsiteX2" fmla="*/ 1046823 w 4176758"/>
                  <a:gd name="connsiteY2" fmla="*/ 2474891 h 2503495"/>
                  <a:gd name="connsiteX3" fmla="*/ 4176758 w 4176758"/>
                  <a:gd name="connsiteY3" fmla="*/ 1127426 h 2503495"/>
                  <a:gd name="connsiteX4" fmla="*/ 4154859 w 4176758"/>
                  <a:gd name="connsiteY4" fmla="*/ 844226 h 2503495"/>
                  <a:gd name="connsiteX5" fmla="*/ 3188914 w 4176758"/>
                  <a:gd name="connsiteY5" fmla="*/ 7442 h 2503495"/>
                  <a:gd name="connsiteX6" fmla="*/ 2745569 w 4176758"/>
                  <a:gd name="connsiteY6" fmla="*/ 681697 h 2503495"/>
                  <a:gd name="connsiteX7" fmla="*/ 2089787 w 4176758"/>
                  <a:gd name="connsiteY7" fmla="*/ 423078 h 2503495"/>
                  <a:gd name="connsiteX8" fmla="*/ 2200623 w 4176758"/>
                  <a:gd name="connsiteY8" fmla="*/ 127515 h 2503495"/>
                  <a:gd name="connsiteX9" fmla="*/ 2015896 w 4176758"/>
                  <a:gd name="connsiteY9" fmla="*/ 109042 h 2503495"/>
                  <a:gd name="connsiteX0" fmla="*/ 2015896 w 4270164"/>
                  <a:gd name="connsiteY0" fmla="*/ 109042 h 2503495"/>
                  <a:gd name="connsiteX1" fmla="*/ 2369 w 4270164"/>
                  <a:gd name="connsiteY1" fmla="*/ 2141042 h 2503495"/>
                  <a:gd name="connsiteX2" fmla="*/ 1046823 w 4270164"/>
                  <a:gd name="connsiteY2" fmla="*/ 2474891 h 2503495"/>
                  <a:gd name="connsiteX3" fmla="*/ 4270164 w 4270164"/>
                  <a:gd name="connsiteY3" fmla="*/ 1063517 h 2503495"/>
                  <a:gd name="connsiteX4" fmla="*/ 4154859 w 4270164"/>
                  <a:gd name="connsiteY4" fmla="*/ 844226 h 2503495"/>
                  <a:gd name="connsiteX5" fmla="*/ 3188914 w 4270164"/>
                  <a:gd name="connsiteY5" fmla="*/ 7442 h 2503495"/>
                  <a:gd name="connsiteX6" fmla="*/ 2745569 w 4270164"/>
                  <a:gd name="connsiteY6" fmla="*/ 681697 h 2503495"/>
                  <a:gd name="connsiteX7" fmla="*/ 2089787 w 4270164"/>
                  <a:gd name="connsiteY7" fmla="*/ 423078 h 2503495"/>
                  <a:gd name="connsiteX8" fmla="*/ 2200623 w 4270164"/>
                  <a:gd name="connsiteY8" fmla="*/ 127515 h 2503495"/>
                  <a:gd name="connsiteX9" fmla="*/ 2015896 w 4270164"/>
                  <a:gd name="connsiteY9" fmla="*/ 109042 h 2503495"/>
                  <a:gd name="connsiteX0" fmla="*/ 2015896 w 4270164"/>
                  <a:gd name="connsiteY0" fmla="*/ 109042 h 2503495"/>
                  <a:gd name="connsiteX1" fmla="*/ 2369 w 4270164"/>
                  <a:gd name="connsiteY1" fmla="*/ 2141042 h 2503495"/>
                  <a:gd name="connsiteX2" fmla="*/ 1046823 w 4270164"/>
                  <a:gd name="connsiteY2" fmla="*/ 2474891 h 2503495"/>
                  <a:gd name="connsiteX3" fmla="*/ 4270164 w 4270164"/>
                  <a:gd name="connsiteY3" fmla="*/ 1063517 h 2503495"/>
                  <a:gd name="connsiteX4" fmla="*/ 4154859 w 4270164"/>
                  <a:gd name="connsiteY4" fmla="*/ 844226 h 2503495"/>
                  <a:gd name="connsiteX5" fmla="*/ 3188914 w 4270164"/>
                  <a:gd name="connsiteY5" fmla="*/ 7442 h 2503495"/>
                  <a:gd name="connsiteX6" fmla="*/ 2745569 w 4270164"/>
                  <a:gd name="connsiteY6" fmla="*/ 681697 h 2503495"/>
                  <a:gd name="connsiteX7" fmla="*/ 2089787 w 4270164"/>
                  <a:gd name="connsiteY7" fmla="*/ 423078 h 2503495"/>
                  <a:gd name="connsiteX8" fmla="*/ 2200623 w 4270164"/>
                  <a:gd name="connsiteY8" fmla="*/ 127515 h 2503495"/>
                  <a:gd name="connsiteX9" fmla="*/ 2015896 w 4270164"/>
                  <a:gd name="connsiteY9" fmla="*/ 109042 h 2503495"/>
                  <a:gd name="connsiteX0" fmla="*/ 2015896 w 4270164"/>
                  <a:gd name="connsiteY0" fmla="*/ 101600 h 2496053"/>
                  <a:gd name="connsiteX1" fmla="*/ 2369 w 4270164"/>
                  <a:gd name="connsiteY1" fmla="*/ 2133600 h 2496053"/>
                  <a:gd name="connsiteX2" fmla="*/ 1046823 w 4270164"/>
                  <a:gd name="connsiteY2" fmla="*/ 2467449 h 2496053"/>
                  <a:gd name="connsiteX3" fmla="*/ 4270164 w 4270164"/>
                  <a:gd name="connsiteY3" fmla="*/ 1056075 h 2496053"/>
                  <a:gd name="connsiteX4" fmla="*/ 4154859 w 4270164"/>
                  <a:gd name="connsiteY4" fmla="*/ 836784 h 2496053"/>
                  <a:gd name="connsiteX5" fmla="*/ 3188914 w 4270164"/>
                  <a:gd name="connsiteY5" fmla="*/ 0 h 2496053"/>
                  <a:gd name="connsiteX6" fmla="*/ 2745569 w 4270164"/>
                  <a:gd name="connsiteY6" fmla="*/ 674255 h 2496053"/>
                  <a:gd name="connsiteX7" fmla="*/ 2089787 w 4270164"/>
                  <a:gd name="connsiteY7" fmla="*/ 415636 h 2496053"/>
                  <a:gd name="connsiteX8" fmla="*/ 2200623 w 4270164"/>
                  <a:gd name="connsiteY8" fmla="*/ 120073 h 2496053"/>
                  <a:gd name="connsiteX9" fmla="*/ 2015896 w 4270164"/>
                  <a:gd name="connsiteY9" fmla="*/ 101600 h 2496053"/>
                  <a:gd name="connsiteX0" fmla="*/ 2015896 w 4270164"/>
                  <a:gd name="connsiteY0" fmla="*/ 101600 h 2496053"/>
                  <a:gd name="connsiteX1" fmla="*/ 2369 w 4270164"/>
                  <a:gd name="connsiteY1" fmla="*/ 2133600 h 2496053"/>
                  <a:gd name="connsiteX2" fmla="*/ 1046823 w 4270164"/>
                  <a:gd name="connsiteY2" fmla="*/ 2467449 h 2496053"/>
                  <a:gd name="connsiteX3" fmla="*/ 4270164 w 4270164"/>
                  <a:gd name="connsiteY3" fmla="*/ 1056075 h 2496053"/>
                  <a:gd name="connsiteX4" fmla="*/ 4154859 w 4270164"/>
                  <a:gd name="connsiteY4" fmla="*/ 836784 h 2496053"/>
                  <a:gd name="connsiteX5" fmla="*/ 3188914 w 4270164"/>
                  <a:gd name="connsiteY5" fmla="*/ 0 h 2496053"/>
                  <a:gd name="connsiteX6" fmla="*/ 2745569 w 4270164"/>
                  <a:gd name="connsiteY6" fmla="*/ 674255 h 2496053"/>
                  <a:gd name="connsiteX7" fmla="*/ 2089787 w 4270164"/>
                  <a:gd name="connsiteY7" fmla="*/ 415636 h 2496053"/>
                  <a:gd name="connsiteX8" fmla="*/ 2200623 w 4270164"/>
                  <a:gd name="connsiteY8" fmla="*/ 120073 h 2496053"/>
                  <a:gd name="connsiteX9" fmla="*/ 2015896 w 4270164"/>
                  <a:gd name="connsiteY9" fmla="*/ 101600 h 2496053"/>
                  <a:gd name="connsiteX0" fmla="*/ 2015896 w 4270164"/>
                  <a:gd name="connsiteY0" fmla="*/ 101600 h 2496053"/>
                  <a:gd name="connsiteX1" fmla="*/ 2369 w 4270164"/>
                  <a:gd name="connsiteY1" fmla="*/ 2133600 h 2496053"/>
                  <a:gd name="connsiteX2" fmla="*/ 1046823 w 4270164"/>
                  <a:gd name="connsiteY2" fmla="*/ 2467449 h 2496053"/>
                  <a:gd name="connsiteX3" fmla="*/ 4270164 w 4270164"/>
                  <a:gd name="connsiteY3" fmla="*/ 1056075 h 2496053"/>
                  <a:gd name="connsiteX4" fmla="*/ 4154859 w 4270164"/>
                  <a:gd name="connsiteY4" fmla="*/ 836784 h 2496053"/>
                  <a:gd name="connsiteX5" fmla="*/ 3188914 w 4270164"/>
                  <a:gd name="connsiteY5" fmla="*/ 0 h 2496053"/>
                  <a:gd name="connsiteX6" fmla="*/ 2745569 w 4270164"/>
                  <a:gd name="connsiteY6" fmla="*/ 674255 h 2496053"/>
                  <a:gd name="connsiteX7" fmla="*/ 2089787 w 4270164"/>
                  <a:gd name="connsiteY7" fmla="*/ 415636 h 2496053"/>
                  <a:gd name="connsiteX8" fmla="*/ 2200623 w 4270164"/>
                  <a:gd name="connsiteY8" fmla="*/ 120073 h 2496053"/>
                  <a:gd name="connsiteX9" fmla="*/ 2015896 w 4270164"/>
                  <a:gd name="connsiteY9" fmla="*/ 101600 h 2496053"/>
                  <a:gd name="connsiteX0" fmla="*/ 2015896 w 4270164"/>
                  <a:gd name="connsiteY0" fmla="*/ 101600 h 2496053"/>
                  <a:gd name="connsiteX1" fmla="*/ 2369 w 4270164"/>
                  <a:gd name="connsiteY1" fmla="*/ 2133600 h 2496053"/>
                  <a:gd name="connsiteX2" fmla="*/ 1046823 w 4270164"/>
                  <a:gd name="connsiteY2" fmla="*/ 2467449 h 2496053"/>
                  <a:gd name="connsiteX3" fmla="*/ 4270164 w 4270164"/>
                  <a:gd name="connsiteY3" fmla="*/ 1056075 h 2496053"/>
                  <a:gd name="connsiteX4" fmla="*/ 4154859 w 4270164"/>
                  <a:gd name="connsiteY4" fmla="*/ 836784 h 2496053"/>
                  <a:gd name="connsiteX5" fmla="*/ 3188914 w 4270164"/>
                  <a:gd name="connsiteY5" fmla="*/ 0 h 2496053"/>
                  <a:gd name="connsiteX6" fmla="*/ 2745569 w 4270164"/>
                  <a:gd name="connsiteY6" fmla="*/ 674255 h 2496053"/>
                  <a:gd name="connsiteX7" fmla="*/ 2089787 w 4270164"/>
                  <a:gd name="connsiteY7" fmla="*/ 415636 h 2496053"/>
                  <a:gd name="connsiteX8" fmla="*/ 2200623 w 4270164"/>
                  <a:gd name="connsiteY8" fmla="*/ 120073 h 2496053"/>
                  <a:gd name="connsiteX9" fmla="*/ 2015896 w 4270164"/>
                  <a:gd name="connsiteY9" fmla="*/ 101600 h 2496053"/>
                  <a:gd name="connsiteX0" fmla="*/ 2015896 w 4270164"/>
                  <a:gd name="connsiteY0" fmla="*/ 101600 h 2496053"/>
                  <a:gd name="connsiteX1" fmla="*/ 2369 w 4270164"/>
                  <a:gd name="connsiteY1" fmla="*/ 2133600 h 2496053"/>
                  <a:gd name="connsiteX2" fmla="*/ 1046823 w 4270164"/>
                  <a:gd name="connsiteY2" fmla="*/ 2467449 h 2496053"/>
                  <a:gd name="connsiteX3" fmla="*/ 4270164 w 4270164"/>
                  <a:gd name="connsiteY3" fmla="*/ 1056075 h 2496053"/>
                  <a:gd name="connsiteX4" fmla="*/ 3889388 w 4270164"/>
                  <a:gd name="connsiteY4" fmla="*/ 989184 h 2496053"/>
                  <a:gd name="connsiteX5" fmla="*/ 3188914 w 4270164"/>
                  <a:gd name="connsiteY5" fmla="*/ 0 h 2496053"/>
                  <a:gd name="connsiteX6" fmla="*/ 2745569 w 4270164"/>
                  <a:gd name="connsiteY6" fmla="*/ 674255 h 2496053"/>
                  <a:gd name="connsiteX7" fmla="*/ 2089787 w 4270164"/>
                  <a:gd name="connsiteY7" fmla="*/ 415636 h 2496053"/>
                  <a:gd name="connsiteX8" fmla="*/ 2200623 w 4270164"/>
                  <a:gd name="connsiteY8" fmla="*/ 120073 h 2496053"/>
                  <a:gd name="connsiteX9" fmla="*/ 2015896 w 4270164"/>
                  <a:gd name="connsiteY9" fmla="*/ 101600 h 2496053"/>
                  <a:gd name="connsiteX0" fmla="*/ 2015896 w 4270164"/>
                  <a:gd name="connsiteY0" fmla="*/ 101600 h 2496053"/>
                  <a:gd name="connsiteX1" fmla="*/ 2369 w 4270164"/>
                  <a:gd name="connsiteY1" fmla="*/ 2133600 h 2496053"/>
                  <a:gd name="connsiteX2" fmla="*/ 1046823 w 4270164"/>
                  <a:gd name="connsiteY2" fmla="*/ 2467449 h 2496053"/>
                  <a:gd name="connsiteX3" fmla="*/ 4270164 w 4270164"/>
                  <a:gd name="connsiteY3" fmla="*/ 1056075 h 2496053"/>
                  <a:gd name="connsiteX4" fmla="*/ 4081118 w 4270164"/>
                  <a:gd name="connsiteY4" fmla="*/ 851532 h 2496053"/>
                  <a:gd name="connsiteX5" fmla="*/ 3188914 w 4270164"/>
                  <a:gd name="connsiteY5" fmla="*/ 0 h 2496053"/>
                  <a:gd name="connsiteX6" fmla="*/ 2745569 w 4270164"/>
                  <a:gd name="connsiteY6" fmla="*/ 674255 h 2496053"/>
                  <a:gd name="connsiteX7" fmla="*/ 2089787 w 4270164"/>
                  <a:gd name="connsiteY7" fmla="*/ 415636 h 2496053"/>
                  <a:gd name="connsiteX8" fmla="*/ 2200623 w 4270164"/>
                  <a:gd name="connsiteY8" fmla="*/ 120073 h 2496053"/>
                  <a:gd name="connsiteX9" fmla="*/ 2015896 w 4270164"/>
                  <a:gd name="connsiteY9" fmla="*/ 101600 h 2496053"/>
                  <a:gd name="connsiteX0" fmla="*/ 2015896 w 4117764"/>
                  <a:gd name="connsiteY0" fmla="*/ 101600 h 2496053"/>
                  <a:gd name="connsiteX1" fmla="*/ 2369 w 4117764"/>
                  <a:gd name="connsiteY1" fmla="*/ 2133600 h 2496053"/>
                  <a:gd name="connsiteX2" fmla="*/ 1046823 w 4117764"/>
                  <a:gd name="connsiteY2" fmla="*/ 2467449 h 2496053"/>
                  <a:gd name="connsiteX3" fmla="*/ 4117764 w 4117764"/>
                  <a:gd name="connsiteY3" fmla="*/ 1139650 h 2496053"/>
                  <a:gd name="connsiteX4" fmla="*/ 4081118 w 4117764"/>
                  <a:gd name="connsiteY4" fmla="*/ 851532 h 2496053"/>
                  <a:gd name="connsiteX5" fmla="*/ 3188914 w 4117764"/>
                  <a:gd name="connsiteY5" fmla="*/ 0 h 2496053"/>
                  <a:gd name="connsiteX6" fmla="*/ 2745569 w 4117764"/>
                  <a:gd name="connsiteY6" fmla="*/ 674255 h 2496053"/>
                  <a:gd name="connsiteX7" fmla="*/ 2089787 w 4117764"/>
                  <a:gd name="connsiteY7" fmla="*/ 415636 h 2496053"/>
                  <a:gd name="connsiteX8" fmla="*/ 2200623 w 4117764"/>
                  <a:gd name="connsiteY8" fmla="*/ 120073 h 2496053"/>
                  <a:gd name="connsiteX9" fmla="*/ 2015896 w 4117764"/>
                  <a:gd name="connsiteY9" fmla="*/ 101600 h 2496053"/>
                  <a:gd name="connsiteX0" fmla="*/ 2015896 w 4250499"/>
                  <a:gd name="connsiteY0" fmla="*/ 101600 h 2496053"/>
                  <a:gd name="connsiteX1" fmla="*/ 2369 w 4250499"/>
                  <a:gd name="connsiteY1" fmla="*/ 2133600 h 2496053"/>
                  <a:gd name="connsiteX2" fmla="*/ 1046823 w 4250499"/>
                  <a:gd name="connsiteY2" fmla="*/ 2467449 h 2496053"/>
                  <a:gd name="connsiteX3" fmla="*/ 4250499 w 4250499"/>
                  <a:gd name="connsiteY3" fmla="*/ 1051160 h 2496053"/>
                  <a:gd name="connsiteX4" fmla="*/ 4081118 w 4250499"/>
                  <a:gd name="connsiteY4" fmla="*/ 851532 h 2496053"/>
                  <a:gd name="connsiteX5" fmla="*/ 3188914 w 4250499"/>
                  <a:gd name="connsiteY5" fmla="*/ 0 h 2496053"/>
                  <a:gd name="connsiteX6" fmla="*/ 2745569 w 4250499"/>
                  <a:gd name="connsiteY6" fmla="*/ 674255 h 2496053"/>
                  <a:gd name="connsiteX7" fmla="*/ 2089787 w 4250499"/>
                  <a:gd name="connsiteY7" fmla="*/ 415636 h 2496053"/>
                  <a:gd name="connsiteX8" fmla="*/ 2200623 w 4250499"/>
                  <a:gd name="connsiteY8" fmla="*/ 120073 h 2496053"/>
                  <a:gd name="connsiteX9" fmla="*/ 2015896 w 4250499"/>
                  <a:gd name="connsiteY9" fmla="*/ 101600 h 2496053"/>
                  <a:gd name="connsiteX0" fmla="*/ 2015896 w 4250499"/>
                  <a:gd name="connsiteY0" fmla="*/ 101600 h 2496053"/>
                  <a:gd name="connsiteX1" fmla="*/ 2369 w 4250499"/>
                  <a:gd name="connsiteY1" fmla="*/ 2133600 h 2496053"/>
                  <a:gd name="connsiteX2" fmla="*/ 1046823 w 4250499"/>
                  <a:gd name="connsiteY2" fmla="*/ 2467449 h 2496053"/>
                  <a:gd name="connsiteX3" fmla="*/ 4250499 w 4250499"/>
                  <a:gd name="connsiteY3" fmla="*/ 1051160 h 2496053"/>
                  <a:gd name="connsiteX4" fmla="*/ 4081118 w 4250499"/>
                  <a:gd name="connsiteY4" fmla="*/ 851532 h 2496053"/>
                  <a:gd name="connsiteX5" fmla="*/ 3188914 w 4250499"/>
                  <a:gd name="connsiteY5" fmla="*/ 0 h 2496053"/>
                  <a:gd name="connsiteX6" fmla="*/ 2745569 w 4250499"/>
                  <a:gd name="connsiteY6" fmla="*/ 674255 h 2496053"/>
                  <a:gd name="connsiteX7" fmla="*/ 2089787 w 4250499"/>
                  <a:gd name="connsiteY7" fmla="*/ 415636 h 2496053"/>
                  <a:gd name="connsiteX8" fmla="*/ 2200623 w 4250499"/>
                  <a:gd name="connsiteY8" fmla="*/ 120073 h 2496053"/>
                  <a:gd name="connsiteX9" fmla="*/ 2015896 w 4250499"/>
                  <a:gd name="connsiteY9" fmla="*/ 101600 h 2496053"/>
                  <a:gd name="connsiteX0" fmla="*/ 2015896 w 4176757"/>
                  <a:gd name="connsiteY0" fmla="*/ 101600 h 2496053"/>
                  <a:gd name="connsiteX1" fmla="*/ 2369 w 4176757"/>
                  <a:gd name="connsiteY1" fmla="*/ 2133600 h 2496053"/>
                  <a:gd name="connsiteX2" fmla="*/ 1046823 w 4176757"/>
                  <a:gd name="connsiteY2" fmla="*/ 2467449 h 2496053"/>
                  <a:gd name="connsiteX3" fmla="*/ 4176757 w 4176757"/>
                  <a:gd name="connsiteY3" fmla="*/ 1129818 h 2496053"/>
                  <a:gd name="connsiteX4" fmla="*/ 4081118 w 4176757"/>
                  <a:gd name="connsiteY4" fmla="*/ 851532 h 2496053"/>
                  <a:gd name="connsiteX5" fmla="*/ 3188914 w 4176757"/>
                  <a:gd name="connsiteY5" fmla="*/ 0 h 2496053"/>
                  <a:gd name="connsiteX6" fmla="*/ 2745569 w 4176757"/>
                  <a:gd name="connsiteY6" fmla="*/ 674255 h 2496053"/>
                  <a:gd name="connsiteX7" fmla="*/ 2089787 w 4176757"/>
                  <a:gd name="connsiteY7" fmla="*/ 415636 h 2496053"/>
                  <a:gd name="connsiteX8" fmla="*/ 2200623 w 4176757"/>
                  <a:gd name="connsiteY8" fmla="*/ 120073 h 2496053"/>
                  <a:gd name="connsiteX9" fmla="*/ 2015896 w 4176757"/>
                  <a:gd name="connsiteY9" fmla="*/ 101600 h 2496053"/>
                  <a:gd name="connsiteX0" fmla="*/ 2015896 w 4176757"/>
                  <a:gd name="connsiteY0" fmla="*/ 101600 h 2496053"/>
                  <a:gd name="connsiteX1" fmla="*/ 2369 w 4176757"/>
                  <a:gd name="connsiteY1" fmla="*/ 2133600 h 2496053"/>
                  <a:gd name="connsiteX2" fmla="*/ 1046823 w 4176757"/>
                  <a:gd name="connsiteY2" fmla="*/ 2467449 h 2496053"/>
                  <a:gd name="connsiteX3" fmla="*/ 4176757 w 4176757"/>
                  <a:gd name="connsiteY3" fmla="*/ 1129818 h 2496053"/>
                  <a:gd name="connsiteX4" fmla="*/ 4081118 w 4176757"/>
                  <a:gd name="connsiteY4" fmla="*/ 851532 h 2496053"/>
                  <a:gd name="connsiteX5" fmla="*/ 3188914 w 4176757"/>
                  <a:gd name="connsiteY5" fmla="*/ 0 h 2496053"/>
                  <a:gd name="connsiteX6" fmla="*/ 2745569 w 4176757"/>
                  <a:gd name="connsiteY6" fmla="*/ 674255 h 2496053"/>
                  <a:gd name="connsiteX7" fmla="*/ 2089787 w 4176757"/>
                  <a:gd name="connsiteY7" fmla="*/ 415636 h 2496053"/>
                  <a:gd name="connsiteX8" fmla="*/ 2200623 w 4176757"/>
                  <a:gd name="connsiteY8" fmla="*/ 120073 h 2496053"/>
                  <a:gd name="connsiteX9" fmla="*/ 2015896 w 4176757"/>
                  <a:gd name="connsiteY9" fmla="*/ 101600 h 2496053"/>
                  <a:gd name="connsiteX0" fmla="*/ 2015896 w 4176757"/>
                  <a:gd name="connsiteY0" fmla="*/ 101600 h 2496053"/>
                  <a:gd name="connsiteX1" fmla="*/ 2369 w 4176757"/>
                  <a:gd name="connsiteY1" fmla="*/ 2133600 h 2496053"/>
                  <a:gd name="connsiteX2" fmla="*/ 1046823 w 4176757"/>
                  <a:gd name="connsiteY2" fmla="*/ 2467449 h 2496053"/>
                  <a:gd name="connsiteX3" fmla="*/ 4176757 w 4176757"/>
                  <a:gd name="connsiteY3" fmla="*/ 1129818 h 2496053"/>
                  <a:gd name="connsiteX4" fmla="*/ 4081118 w 4176757"/>
                  <a:gd name="connsiteY4" fmla="*/ 851532 h 2496053"/>
                  <a:gd name="connsiteX5" fmla="*/ 3188914 w 4176757"/>
                  <a:gd name="connsiteY5" fmla="*/ 0 h 2496053"/>
                  <a:gd name="connsiteX6" fmla="*/ 2745569 w 4176757"/>
                  <a:gd name="connsiteY6" fmla="*/ 674255 h 2496053"/>
                  <a:gd name="connsiteX7" fmla="*/ 2089787 w 4176757"/>
                  <a:gd name="connsiteY7" fmla="*/ 415636 h 2496053"/>
                  <a:gd name="connsiteX8" fmla="*/ 2200623 w 4176757"/>
                  <a:gd name="connsiteY8" fmla="*/ 120073 h 2496053"/>
                  <a:gd name="connsiteX9" fmla="*/ 2015896 w 4176757"/>
                  <a:gd name="connsiteY9" fmla="*/ 101600 h 2496053"/>
                  <a:gd name="connsiteX0" fmla="*/ 2015896 w 4176757"/>
                  <a:gd name="connsiteY0" fmla="*/ 101600 h 2496053"/>
                  <a:gd name="connsiteX1" fmla="*/ 2369 w 4176757"/>
                  <a:gd name="connsiteY1" fmla="*/ 2133600 h 2496053"/>
                  <a:gd name="connsiteX2" fmla="*/ 1046823 w 4176757"/>
                  <a:gd name="connsiteY2" fmla="*/ 2467449 h 2496053"/>
                  <a:gd name="connsiteX3" fmla="*/ 4176757 w 4176757"/>
                  <a:gd name="connsiteY3" fmla="*/ 1129818 h 2496053"/>
                  <a:gd name="connsiteX4" fmla="*/ 4081118 w 4176757"/>
                  <a:gd name="connsiteY4" fmla="*/ 851532 h 2496053"/>
                  <a:gd name="connsiteX5" fmla="*/ 3188914 w 4176757"/>
                  <a:gd name="connsiteY5" fmla="*/ 0 h 2496053"/>
                  <a:gd name="connsiteX6" fmla="*/ 2745569 w 4176757"/>
                  <a:gd name="connsiteY6" fmla="*/ 674255 h 2496053"/>
                  <a:gd name="connsiteX7" fmla="*/ 2089787 w 4176757"/>
                  <a:gd name="connsiteY7" fmla="*/ 415636 h 2496053"/>
                  <a:gd name="connsiteX8" fmla="*/ 2200623 w 4176757"/>
                  <a:gd name="connsiteY8" fmla="*/ 120073 h 2496053"/>
                  <a:gd name="connsiteX9" fmla="*/ 2015896 w 4176757"/>
                  <a:gd name="connsiteY9" fmla="*/ 101600 h 2496053"/>
                  <a:gd name="connsiteX0" fmla="*/ 2015896 w 4176757"/>
                  <a:gd name="connsiteY0" fmla="*/ 101600 h 2496053"/>
                  <a:gd name="connsiteX1" fmla="*/ 2369 w 4176757"/>
                  <a:gd name="connsiteY1" fmla="*/ 2133600 h 2496053"/>
                  <a:gd name="connsiteX2" fmla="*/ 1046823 w 4176757"/>
                  <a:gd name="connsiteY2" fmla="*/ 2467449 h 2496053"/>
                  <a:gd name="connsiteX3" fmla="*/ 4176757 w 4176757"/>
                  <a:gd name="connsiteY3" fmla="*/ 1129818 h 2496053"/>
                  <a:gd name="connsiteX4" fmla="*/ 4081118 w 4176757"/>
                  <a:gd name="connsiteY4" fmla="*/ 851532 h 2496053"/>
                  <a:gd name="connsiteX5" fmla="*/ 3188914 w 4176757"/>
                  <a:gd name="connsiteY5" fmla="*/ 0 h 2496053"/>
                  <a:gd name="connsiteX6" fmla="*/ 2745569 w 4176757"/>
                  <a:gd name="connsiteY6" fmla="*/ 674255 h 2496053"/>
                  <a:gd name="connsiteX7" fmla="*/ 2089787 w 4176757"/>
                  <a:gd name="connsiteY7" fmla="*/ 415636 h 2496053"/>
                  <a:gd name="connsiteX8" fmla="*/ 2200623 w 4176757"/>
                  <a:gd name="connsiteY8" fmla="*/ 120073 h 2496053"/>
                  <a:gd name="connsiteX9" fmla="*/ 2015896 w 4176757"/>
                  <a:gd name="connsiteY9" fmla="*/ 101600 h 2496053"/>
                  <a:gd name="connsiteX0" fmla="*/ 2015896 w 4176757"/>
                  <a:gd name="connsiteY0" fmla="*/ 101600 h 2496053"/>
                  <a:gd name="connsiteX1" fmla="*/ 2369 w 4176757"/>
                  <a:gd name="connsiteY1" fmla="*/ 2133600 h 2496053"/>
                  <a:gd name="connsiteX2" fmla="*/ 1046823 w 4176757"/>
                  <a:gd name="connsiteY2" fmla="*/ 2467449 h 2496053"/>
                  <a:gd name="connsiteX3" fmla="*/ 4176757 w 4176757"/>
                  <a:gd name="connsiteY3" fmla="*/ 1129818 h 2496053"/>
                  <a:gd name="connsiteX4" fmla="*/ 4081118 w 4176757"/>
                  <a:gd name="connsiteY4" fmla="*/ 851532 h 2496053"/>
                  <a:gd name="connsiteX5" fmla="*/ 3188914 w 4176757"/>
                  <a:gd name="connsiteY5" fmla="*/ 0 h 2496053"/>
                  <a:gd name="connsiteX6" fmla="*/ 2745569 w 4176757"/>
                  <a:gd name="connsiteY6" fmla="*/ 674255 h 2496053"/>
                  <a:gd name="connsiteX7" fmla="*/ 2089787 w 4176757"/>
                  <a:gd name="connsiteY7" fmla="*/ 415636 h 2496053"/>
                  <a:gd name="connsiteX8" fmla="*/ 2200623 w 4176757"/>
                  <a:gd name="connsiteY8" fmla="*/ 120073 h 2496053"/>
                  <a:gd name="connsiteX9" fmla="*/ 2015896 w 4176757"/>
                  <a:gd name="connsiteY9" fmla="*/ 101600 h 2496053"/>
                  <a:gd name="connsiteX0" fmla="*/ 2015896 w 4176757"/>
                  <a:gd name="connsiteY0" fmla="*/ 101600 h 2496053"/>
                  <a:gd name="connsiteX1" fmla="*/ 2369 w 4176757"/>
                  <a:gd name="connsiteY1" fmla="*/ 2133600 h 2496053"/>
                  <a:gd name="connsiteX2" fmla="*/ 1046823 w 4176757"/>
                  <a:gd name="connsiteY2" fmla="*/ 2467449 h 2496053"/>
                  <a:gd name="connsiteX3" fmla="*/ 4176757 w 4176757"/>
                  <a:gd name="connsiteY3" fmla="*/ 1129818 h 2496053"/>
                  <a:gd name="connsiteX4" fmla="*/ 4081118 w 4176757"/>
                  <a:gd name="connsiteY4" fmla="*/ 851532 h 2496053"/>
                  <a:gd name="connsiteX5" fmla="*/ 3188914 w 4176757"/>
                  <a:gd name="connsiteY5" fmla="*/ 0 h 2496053"/>
                  <a:gd name="connsiteX6" fmla="*/ 2745569 w 4176757"/>
                  <a:gd name="connsiteY6" fmla="*/ 674255 h 2496053"/>
                  <a:gd name="connsiteX7" fmla="*/ 2089787 w 4176757"/>
                  <a:gd name="connsiteY7" fmla="*/ 415636 h 2496053"/>
                  <a:gd name="connsiteX8" fmla="*/ 2200623 w 4176757"/>
                  <a:gd name="connsiteY8" fmla="*/ 120073 h 2496053"/>
                  <a:gd name="connsiteX9" fmla="*/ 2015896 w 4176757"/>
                  <a:gd name="connsiteY9" fmla="*/ 101600 h 2496053"/>
                  <a:gd name="connsiteX0" fmla="*/ 2015896 w 4176757"/>
                  <a:gd name="connsiteY0" fmla="*/ 101600 h 2496053"/>
                  <a:gd name="connsiteX1" fmla="*/ 2369 w 4176757"/>
                  <a:gd name="connsiteY1" fmla="*/ 2133600 h 2496053"/>
                  <a:gd name="connsiteX2" fmla="*/ 1046823 w 4176757"/>
                  <a:gd name="connsiteY2" fmla="*/ 2467449 h 2496053"/>
                  <a:gd name="connsiteX3" fmla="*/ 4176757 w 4176757"/>
                  <a:gd name="connsiteY3" fmla="*/ 1129818 h 2496053"/>
                  <a:gd name="connsiteX4" fmla="*/ 4081118 w 4176757"/>
                  <a:gd name="connsiteY4" fmla="*/ 851532 h 2496053"/>
                  <a:gd name="connsiteX5" fmla="*/ 3188914 w 4176757"/>
                  <a:gd name="connsiteY5" fmla="*/ 0 h 2496053"/>
                  <a:gd name="connsiteX6" fmla="*/ 2745569 w 4176757"/>
                  <a:gd name="connsiteY6" fmla="*/ 674255 h 2496053"/>
                  <a:gd name="connsiteX7" fmla="*/ 2089787 w 4176757"/>
                  <a:gd name="connsiteY7" fmla="*/ 415636 h 2496053"/>
                  <a:gd name="connsiteX8" fmla="*/ 2200623 w 4176757"/>
                  <a:gd name="connsiteY8" fmla="*/ 120073 h 2496053"/>
                  <a:gd name="connsiteX9" fmla="*/ 2015896 w 4176757"/>
                  <a:gd name="connsiteY9" fmla="*/ 101600 h 2496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76757" h="2496053">
                    <a:moveTo>
                      <a:pt x="2015896" y="101600"/>
                    </a:moveTo>
                    <a:cubicBezTo>
                      <a:pt x="1698681" y="955913"/>
                      <a:pt x="968512" y="1323532"/>
                      <a:pt x="2369" y="2133600"/>
                    </a:cubicBezTo>
                    <a:cubicBezTo>
                      <a:pt x="-49326" y="2385811"/>
                      <a:pt x="759304" y="2569198"/>
                      <a:pt x="1046823" y="2467449"/>
                    </a:cubicBezTo>
                    <a:cubicBezTo>
                      <a:pt x="2896380" y="2016655"/>
                      <a:pt x="3585728" y="1708431"/>
                      <a:pt x="4176757" y="1129818"/>
                    </a:cubicBezTo>
                    <a:lnTo>
                      <a:pt x="4081118" y="851532"/>
                    </a:lnTo>
                    <a:cubicBezTo>
                      <a:pt x="3877123" y="395623"/>
                      <a:pt x="3923850" y="337920"/>
                      <a:pt x="3188914" y="0"/>
                    </a:cubicBezTo>
                    <a:cubicBezTo>
                      <a:pt x="3001803" y="441062"/>
                      <a:pt x="2893351" y="449503"/>
                      <a:pt x="2745569" y="674255"/>
                    </a:cubicBezTo>
                    <a:lnTo>
                      <a:pt x="2089787" y="415636"/>
                    </a:lnTo>
                    <a:lnTo>
                      <a:pt x="2200623" y="120073"/>
                    </a:lnTo>
                    <a:lnTo>
                      <a:pt x="2015896" y="101600"/>
                    </a:lnTo>
                    <a:close/>
                  </a:path>
                </a:pathLst>
              </a:custGeom>
              <a:solidFill>
                <a:srgbClr val="29FFFF">
                  <a:alpha val="97647"/>
                </a:srgb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sz="3200"/>
              </a:p>
            </p:txBody>
          </p:sp>
          <p:sp>
            <p:nvSpPr>
              <p:cNvPr id="15" name="手繪多邊形 14"/>
              <p:cNvSpPr/>
              <p:nvPr userDrawn="1"/>
            </p:nvSpPr>
            <p:spPr>
              <a:xfrm rot="21375073">
                <a:off x="2624422" y="2013103"/>
                <a:ext cx="384273" cy="229645"/>
              </a:xfrm>
              <a:custGeom>
                <a:avLst/>
                <a:gdLst>
                  <a:gd name="connsiteX0" fmla="*/ 2013527 w 4257963"/>
                  <a:gd name="connsiteY0" fmla="*/ 101600 h 2521527"/>
                  <a:gd name="connsiteX1" fmla="*/ 0 w 4257963"/>
                  <a:gd name="connsiteY1" fmla="*/ 2133600 h 2521527"/>
                  <a:gd name="connsiteX2" fmla="*/ 803563 w 4257963"/>
                  <a:gd name="connsiteY2" fmla="*/ 2521527 h 2521527"/>
                  <a:gd name="connsiteX3" fmla="*/ 4257963 w 4257963"/>
                  <a:gd name="connsiteY3" fmla="*/ 1080655 h 2521527"/>
                  <a:gd name="connsiteX4" fmla="*/ 4064000 w 4257963"/>
                  <a:gd name="connsiteY4" fmla="*/ 822036 h 2521527"/>
                  <a:gd name="connsiteX5" fmla="*/ 3186545 w 4257963"/>
                  <a:gd name="connsiteY5" fmla="*/ 0 h 2521527"/>
                  <a:gd name="connsiteX6" fmla="*/ 2743200 w 4257963"/>
                  <a:gd name="connsiteY6" fmla="*/ 674255 h 2521527"/>
                  <a:gd name="connsiteX7" fmla="*/ 2087418 w 4257963"/>
                  <a:gd name="connsiteY7" fmla="*/ 415636 h 2521527"/>
                  <a:gd name="connsiteX8" fmla="*/ 2198254 w 4257963"/>
                  <a:gd name="connsiteY8" fmla="*/ 120073 h 2521527"/>
                  <a:gd name="connsiteX9" fmla="*/ 2013527 w 4257963"/>
                  <a:gd name="connsiteY9" fmla="*/ 101600 h 2521527"/>
                  <a:gd name="connsiteX0" fmla="*/ 2013527 w 4257963"/>
                  <a:gd name="connsiteY0" fmla="*/ 101600 h 2521527"/>
                  <a:gd name="connsiteX1" fmla="*/ 0 w 4257963"/>
                  <a:gd name="connsiteY1" fmla="*/ 2133600 h 2521527"/>
                  <a:gd name="connsiteX2" fmla="*/ 803563 w 4257963"/>
                  <a:gd name="connsiteY2" fmla="*/ 2521527 h 2521527"/>
                  <a:gd name="connsiteX3" fmla="*/ 4257963 w 4257963"/>
                  <a:gd name="connsiteY3" fmla="*/ 1080655 h 2521527"/>
                  <a:gd name="connsiteX4" fmla="*/ 4064000 w 4257963"/>
                  <a:gd name="connsiteY4" fmla="*/ 822036 h 2521527"/>
                  <a:gd name="connsiteX5" fmla="*/ 3186545 w 4257963"/>
                  <a:gd name="connsiteY5" fmla="*/ 0 h 2521527"/>
                  <a:gd name="connsiteX6" fmla="*/ 2743200 w 4257963"/>
                  <a:gd name="connsiteY6" fmla="*/ 674255 h 2521527"/>
                  <a:gd name="connsiteX7" fmla="*/ 2087418 w 4257963"/>
                  <a:gd name="connsiteY7" fmla="*/ 415636 h 2521527"/>
                  <a:gd name="connsiteX8" fmla="*/ 2198254 w 4257963"/>
                  <a:gd name="connsiteY8" fmla="*/ 120073 h 2521527"/>
                  <a:gd name="connsiteX9" fmla="*/ 2013527 w 4257963"/>
                  <a:gd name="connsiteY9" fmla="*/ 101600 h 2521527"/>
                  <a:gd name="connsiteX0" fmla="*/ 2013527 w 4257963"/>
                  <a:gd name="connsiteY0" fmla="*/ 101600 h 2521527"/>
                  <a:gd name="connsiteX1" fmla="*/ 0 w 4257963"/>
                  <a:gd name="connsiteY1" fmla="*/ 2133600 h 2521527"/>
                  <a:gd name="connsiteX2" fmla="*/ 803563 w 4257963"/>
                  <a:gd name="connsiteY2" fmla="*/ 2521527 h 2521527"/>
                  <a:gd name="connsiteX3" fmla="*/ 4257963 w 4257963"/>
                  <a:gd name="connsiteY3" fmla="*/ 1080655 h 2521527"/>
                  <a:gd name="connsiteX4" fmla="*/ 4064000 w 4257963"/>
                  <a:gd name="connsiteY4" fmla="*/ 822036 h 2521527"/>
                  <a:gd name="connsiteX5" fmla="*/ 3186545 w 4257963"/>
                  <a:gd name="connsiteY5" fmla="*/ 0 h 2521527"/>
                  <a:gd name="connsiteX6" fmla="*/ 2743200 w 4257963"/>
                  <a:gd name="connsiteY6" fmla="*/ 674255 h 2521527"/>
                  <a:gd name="connsiteX7" fmla="*/ 2087418 w 4257963"/>
                  <a:gd name="connsiteY7" fmla="*/ 415636 h 2521527"/>
                  <a:gd name="connsiteX8" fmla="*/ 2198254 w 4257963"/>
                  <a:gd name="connsiteY8" fmla="*/ 120073 h 2521527"/>
                  <a:gd name="connsiteX9" fmla="*/ 2013527 w 4257963"/>
                  <a:gd name="connsiteY9" fmla="*/ 101600 h 2521527"/>
                  <a:gd name="connsiteX0" fmla="*/ 2013527 w 4257963"/>
                  <a:gd name="connsiteY0" fmla="*/ 109337 h 2529264"/>
                  <a:gd name="connsiteX1" fmla="*/ 0 w 4257963"/>
                  <a:gd name="connsiteY1" fmla="*/ 2141337 h 2529264"/>
                  <a:gd name="connsiteX2" fmla="*/ 803563 w 4257963"/>
                  <a:gd name="connsiteY2" fmla="*/ 2529264 h 2529264"/>
                  <a:gd name="connsiteX3" fmla="*/ 4257963 w 4257963"/>
                  <a:gd name="connsiteY3" fmla="*/ 1088392 h 2529264"/>
                  <a:gd name="connsiteX4" fmla="*/ 4064000 w 4257963"/>
                  <a:gd name="connsiteY4" fmla="*/ 829773 h 2529264"/>
                  <a:gd name="connsiteX5" fmla="*/ 3186545 w 4257963"/>
                  <a:gd name="connsiteY5" fmla="*/ 7737 h 2529264"/>
                  <a:gd name="connsiteX6" fmla="*/ 2743200 w 4257963"/>
                  <a:gd name="connsiteY6" fmla="*/ 681992 h 2529264"/>
                  <a:gd name="connsiteX7" fmla="*/ 2087418 w 4257963"/>
                  <a:gd name="connsiteY7" fmla="*/ 423373 h 2529264"/>
                  <a:gd name="connsiteX8" fmla="*/ 2198254 w 4257963"/>
                  <a:gd name="connsiteY8" fmla="*/ 127810 h 2529264"/>
                  <a:gd name="connsiteX9" fmla="*/ 2013527 w 4257963"/>
                  <a:gd name="connsiteY9" fmla="*/ 109337 h 2529264"/>
                  <a:gd name="connsiteX0" fmla="*/ 2013527 w 4257963"/>
                  <a:gd name="connsiteY0" fmla="*/ 109042 h 2528969"/>
                  <a:gd name="connsiteX1" fmla="*/ 0 w 4257963"/>
                  <a:gd name="connsiteY1" fmla="*/ 2141042 h 2528969"/>
                  <a:gd name="connsiteX2" fmla="*/ 803563 w 4257963"/>
                  <a:gd name="connsiteY2" fmla="*/ 2528969 h 2528969"/>
                  <a:gd name="connsiteX3" fmla="*/ 4257963 w 4257963"/>
                  <a:gd name="connsiteY3" fmla="*/ 1088097 h 2528969"/>
                  <a:gd name="connsiteX4" fmla="*/ 4103329 w 4257963"/>
                  <a:gd name="connsiteY4" fmla="*/ 844226 h 2528969"/>
                  <a:gd name="connsiteX5" fmla="*/ 3186545 w 4257963"/>
                  <a:gd name="connsiteY5" fmla="*/ 7442 h 2528969"/>
                  <a:gd name="connsiteX6" fmla="*/ 2743200 w 4257963"/>
                  <a:gd name="connsiteY6" fmla="*/ 681697 h 2528969"/>
                  <a:gd name="connsiteX7" fmla="*/ 2087418 w 4257963"/>
                  <a:gd name="connsiteY7" fmla="*/ 423078 h 2528969"/>
                  <a:gd name="connsiteX8" fmla="*/ 2198254 w 4257963"/>
                  <a:gd name="connsiteY8" fmla="*/ 127515 h 2528969"/>
                  <a:gd name="connsiteX9" fmla="*/ 2013527 w 4257963"/>
                  <a:gd name="connsiteY9" fmla="*/ 109042 h 2528969"/>
                  <a:gd name="connsiteX0" fmla="*/ 2013527 w 4257963"/>
                  <a:gd name="connsiteY0" fmla="*/ 109042 h 2528969"/>
                  <a:gd name="connsiteX1" fmla="*/ 0 w 4257963"/>
                  <a:gd name="connsiteY1" fmla="*/ 2141042 h 2528969"/>
                  <a:gd name="connsiteX2" fmla="*/ 803563 w 4257963"/>
                  <a:gd name="connsiteY2" fmla="*/ 2528969 h 2528969"/>
                  <a:gd name="connsiteX3" fmla="*/ 4257963 w 4257963"/>
                  <a:gd name="connsiteY3" fmla="*/ 1088097 h 2528969"/>
                  <a:gd name="connsiteX4" fmla="*/ 4103329 w 4257963"/>
                  <a:gd name="connsiteY4" fmla="*/ 844226 h 2528969"/>
                  <a:gd name="connsiteX5" fmla="*/ 3186545 w 4257963"/>
                  <a:gd name="connsiteY5" fmla="*/ 7442 h 2528969"/>
                  <a:gd name="connsiteX6" fmla="*/ 2743200 w 4257963"/>
                  <a:gd name="connsiteY6" fmla="*/ 681697 h 2528969"/>
                  <a:gd name="connsiteX7" fmla="*/ 2087418 w 4257963"/>
                  <a:gd name="connsiteY7" fmla="*/ 423078 h 2528969"/>
                  <a:gd name="connsiteX8" fmla="*/ 2198254 w 4257963"/>
                  <a:gd name="connsiteY8" fmla="*/ 127515 h 2528969"/>
                  <a:gd name="connsiteX9" fmla="*/ 2013527 w 4257963"/>
                  <a:gd name="connsiteY9" fmla="*/ 109042 h 2528969"/>
                  <a:gd name="connsiteX0" fmla="*/ 2013527 w 4257963"/>
                  <a:gd name="connsiteY0" fmla="*/ 109042 h 2528969"/>
                  <a:gd name="connsiteX1" fmla="*/ 0 w 4257963"/>
                  <a:gd name="connsiteY1" fmla="*/ 2141042 h 2528969"/>
                  <a:gd name="connsiteX2" fmla="*/ 803563 w 4257963"/>
                  <a:gd name="connsiteY2" fmla="*/ 2528969 h 2528969"/>
                  <a:gd name="connsiteX3" fmla="*/ 4257963 w 4257963"/>
                  <a:gd name="connsiteY3" fmla="*/ 1088097 h 2528969"/>
                  <a:gd name="connsiteX4" fmla="*/ 4103329 w 4257963"/>
                  <a:gd name="connsiteY4" fmla="*/ 844226 h 2528969"/>
                  <a:gd name="connsiteX5" fmla="*/ 3186545 w 4257963"/>
                  <a:gd name="connsiteY5" fmla="*/ 7442 h 2528969"/>
                  <a:gd name="connsiteX6" fmla="*/ 2743200 w 4257963"/>
                  <a:gd name="connsiteY6" fmla="*/ 681697 h 2528969"/>
                  <a:gd name="connsiteX7" fmla="*/ 2087418 w 4257963"/>
                  <a:gd name="connsiteY7" fmla="*/ 423078 h 2528969"/>
                  <a:gd name="connsiteX8" fmla="*/ 2198254 w 4257963"/>
                  <a:gd name="connsiteY8" fmla="*/ 127515 h 2528969"/>
                  <a:gd name="connsiteX9" fmla="*/ 2013527 w 4257963"/>
                  <a:gd name="connsiteY9" fmla="*/ 109042 h 2528969"/>
                  <a:gd name="connsiteX0" fmla="*/ 2013527 w 4257963"/>
                  <a:gd name="connsiteY0" fmla="*/ 109042 h 2528969"/>
                  <a:gd name="connsiteX1" fmla="*/ 0 w 4257963"/>
                  <a:gd name="connsiteY1" fmla="*/ 2141042 h 2528969"/>
                  <a:gd name="connsiteX2" fmla="*/ 803563 w 4257963"/>
                  <a:gd name="connsiteY2" fmla="*/ 2528969 h 2528969"/>
                  <a:gd name="connsiteX3" fmla="*/ 4257963 w 4257963"/>
                  <a:gd name="connsiteY3" fmla="*/ 1088097 h 2528969"/>
                  <a:gd name="connsiteX4" fmla="*/ 4103329 w 4257963"/>
                  <a:gd name="connsiteY4" fmla="*/ 844226 h 2528969"/>
                  <a:gd name="connsiteX5" fmla="*/ 3186545 w 4257963"/>
                  <a:gd name="connsiteY5" fmla="*/ 7442 h 2528969"/>
                  <a:gd name="connsiteX6" fmla="*/ 2743200 w 4257963"/>
                  <a:gd name="connsiteY6" fmla="*/ 681697 h 2528969"/>
                  <a:gd name="connsiteX7" fmla="*/ 2087418 w 4257963"/>
                  <a:gd name="connsiteY7" fmla="*/ 423078 h 2528969"/>
                  <a:gd name="connsiteX8" fmla="*/ 2198254 w 4257963"/>
                  <a:gd name="connsiteY8" fmla="*/ 127515 h 2528969"/>
                  <a:gd name="connsiteX9" fmla="*/ 2013527 w 4257963"/>
                  <a:gd name="connsiteY9" fmla="*/ 109042 h 2528969"/>
                  <a:gd name="connsiteX0" fmla="*/ 2044978 w 4289414"/>
                  <a:gd name="connsiteY0" fmla="*/ 109042 h 2528969"/>
                  <a:gd name="connsiteX1" fmla="*/ 31451 w 4289414"/>
                  <a:gd name="connsiteY1" fmla="*/ 2141042 h 2528969"/>
                  <a:gd name="connsiteX2" fmla="*/ 835014 w 4289414"/>
                  <a:gd name="connsiteY2" fmla="*/ 2528969 h 2528969"/>
                  <a:gd name="connsiteX3" fmla="*/ 4289414 w 4289414"/>
                  <a:gd name="connsiteY3" fmla="*/ 1088097 h 2528969"/>
                  <a:gd name="connsiteX4" fmla="*/ 4134780 w 4289414"/>
                  <a:gd name="connsiteY4" fmla="*/ 844226 h 2528969"/>
                  <a:gd name="connsiteX5" fmla="*/ 3217996 w 4289414"/>
                  <a:gd name="connsiteY5" fmla="*/ 7442 h 2528969"/>
                  <a:gd name="connsiteX6" fmla="*/ 2774651 w 4289414"/>
                  <a:gd name="connsiteY6" fmla="*/ 681697 h 2528969"/>
                  <a:gd name="connsiteX7" fmla="*/ 2118869 w 4289414"/>
                  <a:gd name="connsiteY7" fmla="*/ 423078 h 2528969"/>
                  <a:gd name="connsiteX8" fmla="*/ 2229705 w 4289414"/>
                  <a:gd name="connsiteY8" fmla="*/ 127515 h 2528969"/>
                  <a:gd name="connsiteX9" fmla="*/ 2044978 w 4289414"/>
                  <a:gd name="connsiteY9" fmla="*/ 109042 h 2528969"/>
                  <a:gd name="connsiteX0" fmla="*/ 2031785 w 4276221"/>
                  <a:gd name="connsiteY0" fmla="*/ 109042 h 2547625"/>
                  <a:gd name="connsiteX1" fmla="*/ 18258 w 4276221"/>
                  <a:gd name="connsiteY1" fmla="*/ 2141042 h 2547625"/>
                  <a:gd name="connsiteX2" fmla="*/ 821821 w 4276221"/>
                  <a:gd name="connsiteY2" fmla="*/ 2528969 h 2547625"/>
                  <a:gd name="connsiteX3" fmla="*/ 4276221 w 4276221"/>
                  <a:gd name="connsiteY3" fmla="*/ 1088097 h 2547625"/>
                  <a:gd name="connsiteX4" fmla="*/ 4121587 w 4276221"/>
                  <a:gd name="connsiteY4" fmla="*/ 844226 h 2547625"/>
                  <a:gd name="connsiteX5" fmla="*/ 3204803 w 4276221"/>
                  <a:gd name="connsiteY5" fmla="*/ 7442 h 2547625"/>
                  <a:gd name="connsiteX6" fmla="*/ 2761458 w 4276221"/>
                  <a:gd name="connsiteY6" fmla="*/ 681697 h 2547625"/>
                  <a:gd name="connsiteX7" fmla="*/ 2105676 w 4276221"/>
                  <a:gd name="connsiteY7" fmla="*/ 423078 h 2547625"/>
                  <a:gd name="connsiteX8" fmla="*/ 2216512 w 4276221"/>
                  <a:gd name="connsiteY8" fmla="*/ 127515 h 2547625"/>
                  <a:gd name="connsiteX9" fmla="*/ 2031785 w 4276221"/>
                  <a:gd name="connsiteY9" fmla="*/ 109042 h 2547625"/>
                  <a:gd name="connsiteX0" fmla="*/ 2071598 w 4316034"/>
                  <a:gd name="connsiteY0" fmla="*/ 109042 h 2548263"/>
                  <a:gd name="connsiteX1" fmla="*/ 58071 w 4316034"/>
                  <a:gd name="connsiteY1" fmla="*/ 2141042 h 2548263"/>
                  <a:gd name="connsiteX2" fmla="*/ 861634 w 4316034"/>
                  <a:gd name="connsiteY2" fmla="*/ 2528969 h 2548263"/>
                  <a:gd name="connsiteX3" fmla="*/ 4316034 w 4316034"/>
                  <a:gd name="connsiteY3" fmla="*/ 1088097 h 2548263"/>
                  <a:gd name="connsiteX4" fmla="*/ 4161400 w 4316034"/>
                  <a:gd name="connsiteY4" fmla="*/ 844226 h 2548263"/>
                  <a:gd name="connsiteX5" fmla="*/ 3244616 w 4316034"/>
                  <a:gd name="connsiteY5" fmla="*/ 7442 h 2548263"/>
                  <a:gd name="connsiteX6" fmla="*/ 2801271 w 4316034"/>
                  <a:gd name="connsiteY6" fmla="*/ 681697 h 2548263"/>
                  <a:gd name="connsiteX7" fmla="*/ 2145489 w 4316034"/>
                  <a:gd name="connsiteY7" fmla="*/ 423078 h 2548263"/>
                  <a:gd name="connsiteX8" fmla="*/ 2256325 w 4316034"/>
                  <a:gd name="connsiteY8" fmla="*/ 127515 h 2548263"/>
                  <a:gd name="connsiteX9" fmla="*/ 2071598 w 4316034"/>
                  <a:gd name="connsiteY9" fmla="*/ 109042 h 2548263"/>
                  <a:gd name="connsiteX0" fmla="*/ 2071598 w 4316034"/>
                  <a:gd name="connsiteY0" fmla="*/ 109042 h 2548263"/>
                  <a:gd name="connsiteX1" fmla="*/ 58071 w 4316034"/>
                  <a:gd name="connsiteY1" fmla="*/ 2141042 h 2548263"/>
                  <a:gd name="connsiteX2" fmla="*/ 861634 w 4316034"/>
                  <a:gd name="connsiteY2" fmla="*/ 2528969 h 2548263"/>
                  <a:gd name="connsiteX3" fmla="*/ 4316034 w 4316034"/>
                  <a:gd name="connsiteY3" fmla="*/ 1088097 h 2548263"/>
                  <a:gd name="connsiteX4" fmla="*/ 4161400 w 4316034"/>
                  <a:gd name="connsiteY4" fmla="*/ 844226 h 2548263"/>
                  <a:gd name="connsiteX5" fmla="*/ 3244616 w 4316034"/>
                  <a:gd name="connsiteY5" fmla="*/ 7442 h 2548263"/>
                  <a:gd name="connsiteX6" fmla="*/ 2801271 w 4316034"/>
                  <a:gd name="connsiteY6" fmla="*/ 681697 h 2548263"/>
                  <a:gd name="connsiteX7" fmla="*/ 2145489 w 4316034"/>
                  <a:gd name="connsiteY7" fmla="*/ 423078 h 2548263"/>
                  <a:gd name="connsiteX8" fmla="*/ 2256325 w 4316034"/>
                  <a:gd name="connsiteY8" fmla="*/ 127515 h 2548263"/>
                  <a:gd name="connsiteX9" fmla="*/ 2071598 w 4316034"/>
                  <a:gd name="connsiteY9" fmla="*/ 109042 h 2548263"/>
                  <a:gd name="connsiteX0" fmla="*/ 2071598 w 4316034"/>
                  <a:gd name="connsiteY0" fmla="*/ 109042 h 2548263"/>
                  <a:gd name="connsiteX1" fmla="*/ 58071 w 4316034"/>
                  <a:gd name="connsiteY1" fmla="*/ 2141042 h 2548263"/>
                  <a:gd name="connsiteX2" fmla="*/ 861634 w 4316034"/>
                  <a:gd name="connsiteY2" fmla="*/ 2528969 h 2548263"/>
                  <a:gd name="connsiteX3" fmla="*/ 4316034 w 4316034"/>
                  <a:gd name="connsiteY3" fmla="*/ 1088097 h 2548263"/>
                  <a:gd name="connsiteX4" fmla="*/ 4161400 w 4316034"/>
                  <a:gd name="connsiteY4" fmla="*/ 844226 h 2548263"/>
                  <a:gd name="connsiteX5" fmla="*/ 3244616 w 4316034"/>
                  <a:gd name="connsiteY5" fmla="*/ 7442 h 2548263"/>
                  <a:gd name="connsiteX6" fmla="*/ 2801271 w 4316034"/>
                  <a:gd name="connsiteY6" fmla="*/ 681697 h 2548263"/>
                  <a:gd name="connsiteX7" fmla="*/ 2145489 w 4316034"/>
                  <a:gd name="connsiteY7" fmla="*/ 423078 h 2548263"/>
                  <a:gd name="connsiteX8" fmla="*/ 2256325 w 4316034"/>
                  <a:gd name="connsiteY8" fmla="*/ 127515 h 2548263"/>
                  <a:gd name="connsiteX9" fmla="*/ 2071598 w 4316034"/>
                  <a:gd name="connsiteY9" fmla="*/ 109042 h 2548263"/>
                  <a:gd name="connsiteX0" fmla="*/ 2071598 w 4316034"/>
                  <a:gd name="connsiteY0" fmla="*/ 109042 h 2548263"/>
                  <a:gd name="connsiteX1" fmla="*/ 58071 w 4316034"/>
                  <a:gd name="connsiteY1" fmla="*/ 2141042 h 2548263"/>
                  <a:gd name="connsiteX2" fmla="*/ 861634 w 4316034"/>
                  <a:gd name="connsiteY2" fmla="*/ 2528969 h 2548263"/>
                  <a:gd name="connsiteX3" fmla="*/ 4316034 w 4316034"/>
                  <a:gd name="connsiteY3" fmla="*/ 1088097 h 2548263"/>
                  <a:gd name="connsiteX4" fmla="*/ 4161400 w 4316034"/>
                  <a:gd name="connsiteY4" fmla="*/ 844226 h 2548263"/>
                  <a:gd name="connsiteX5" fmla="*/ 3244616 w 4316034"/>
                  <a:gd name="connsiteY5" fmla="*/ 7442 h 2548263"/>
                  <a:gd name="connsiteX6" fmla="*/ 2801271 w 4316034"/>
                  <a:gd name="connsiteY6" fmla="*/ 681697 h 2548263"/>
                  <a:gd name="connsiteX7" fmla="*/ 2145489 w 4316034"/>
                  <a:gd name="connsiteY7" fmla="*/ 423078 h 2548263"/>
                  <a:gd name="connsiteX8" fmla="*/ 2256325 w 4316034"/>
                  <a:gd name="connsiteY8" fmla="*/ 127515 h 2548263"/>
                  <a:gd name="connsiteX9" fmla="*/ 2071598 w 4316034"/>
                  <a:gd name="connsiteY9" fmla="*/ 109042 h 2548263"/>
                  <a:gd name="connsiteX0" fmla="*/ 2071598 w 4316034"/>
                  <a:gd name="connsiteY0" fmla="*/ 109042 h 2548263"/>
                  <a:gd name="connsiteX1" fmla="*/ 58071 w 4316034"/>
                  <a:gd name="connsiteY1" fmla="*/ 2141042 h 2548263"/>
                  <a:gd name="connsiteX2" fmla="*/ 861634 w 4316034"/>
                  <a:gd name="connsiteY2" fmla="*/ 2528969 h 2548263"/>
                  <a:gd name="connsiteX3" fmla="*/ 4316034 w 4316034"/>
                  <a:gd name="connsiteY3" fmla="*/ 1088097 h 2548263"/>
                  <a:gd name="connsiteX4" fmla="*/ 4161400 w 4316034"/>
                  <a:gd name="connsiteY4" fmla="*/ 844226 h 2548263"/>
                  <a:gd name="connsiteX5" fmla="*/ 3244616 w 4316034"/>
                  <a:gd name="connsiteY5" fmla="*/ 7442 h 2548263"/>
                  <a:gd name="connsiteX6" fmla="*/ 2801271 w 4316034"/>
                  <a:gd name="connsiteY6" fmla="*/ 681697 h 2548263"/>
                  <a:gd name="connsiteX7" fmla="*/ 2145489 w 4316034"/>
                  <a:gd name="connsiteY7" fmla="*/ 423078 h 2548263"/>
                  <a:gd name="connsiteX8" fmla="*/ 2256325 w 4316034"/>
                  <a:gd name="connsiteY8" fmla="*/ 127515 h 2548263"/>
                  <a:gd name="connsiteX9" fmla="*/ 2071598 w 4316034"/>
                  <a:gd name="connsiteY9" fmla="*/ 109042 h 2548263"/>
                  <a:gd name="connsiteX0" fmla="*/ 2064445 w 4308881"/>
                  <a:gd name="connsiteY0" fmla="*/ 109042 h 2324486"/>
                  <a:gd name="connsiteX1" fmla="*/ 50918 w 4308881"/>
                  <a:gd name="connsiteY1" fmla="*/ 2141042 h 2324486"/>
                  <a:gd name="connsiteX2" fmla="*/ 997049 w 4308881"/>
                  <a:gd name="connsiteY2" fmla="*/ 2278246 h 2324486"/>
                  <a:gd name="connsiteX3" fmla="*/ 4308881 w 4308881"/>
                  <a:gd name="connsiteY3" fmla="*/ 1088097 h 2324486"/>
                  <a:gd name="connsiteX4" fmla="*/ 4154247 w 4308881"/>
                  <a:gd name="connsiteY4" fmla="*/ 844226 h 2324486"/>
                  <a:gd name="connsiteX5" fmla="*/ 3237463 w 4308881"/>
                  <a:gd name="connsiteY5" fmla="*/ 7442 h 2324486"/>
                  <a:gd name="connsiteX6" fmla="*/ 2794118 w 4308881"/>
                  <a:gd name="connsiteY6" fmla="*/ 681697 h 2324486"/>
                  <a:gd name="connsiteX7" fmla="*/ 2138336 w 4308881"/>
                  <a:gd name="connsiteY7" fmla="*/ 423078 h 2324486"/>
                  <a:gd name="connsiteX8" fmla="*/ 2249172 w 4308881"/>
                  <a:gd name="connsiteY8" fmla="*/ 127515 h 2324486"/>
                  <a:gd name="connsiteX9" fmla="*/ 2064445 w 4308881"/>
                  <a:gd name="connsiteY9" fmla="*/ 109042 h 2324486"/>
                  <a:gd name="connsiteX0" fmla="*/ 2060443 w 4304879"/>
                  <a:gd name="connsiteY0" fmla="*/ 109042 h 2497084"/>
                  <a:gd name="connsiteX1" fmla="*/ 46916 w 4304879"/>
                  <a:gd name="connsiteY1" fmla="*/ 2141042 h 2497084"/>
                  <a:gd name="connsiteX2" fmla="*/ 1091370 w 4304879"/>
                  <a:gd name="connsiteY2" fmla="*/ 2474891 h 2497084"/>
                  <a:gd name="connsiteX3" fmla="*/ 4304879 w 4304879"/>
                  <a:gd name="connsiteY3" fmla="*/ 1088097 h 2497084"/>
                  <a:gd name="connsiteX4" fmla="*/ 4150245 w 4304879"/>
                  <a:gd name="connsiteY4" fmla="*/ 844226 h 2497084"/>
                  <a:gd name="connsiteX5" fmla="*/ 3233461 w 4304879"/>
                  <a:gd name="connsiteY5" fmla="*/ 7442 h 2497084"/>
                  <a:gd name="connsiteX6" fmla="*/ 2790116 w 4304879"/>
                  <a:gd name="connsiteY6" fmla="*/ 681697 h 2497084"/>
                  <a:gd name="connsiteX7" fmla="*/ 2134334 w 4304879"/>
                  <a:gd name="connsiteY7" fmla="*/ 423078 h 2497084"/>
                  <a:gd name="connsiteX8" fmla="*/ 2245170 w 4304879"/>
                  <a:gd name="connsiteY8" fmla="*/ 127515 h 2497084"/>
                  <a:gd name="connsiteX9" fmla="*/ 2060443 w 4304879"/>
                  <a:gd name="connsiteY9" fmla="*/ 109042 h 2497084"/>
                  <a:gd name="connsiteX0" fmla="*/ 2015896 w 4260332"/>
                  <a:gd name="connsiteY0" fmla="*/ 109042 h 2503495"/>
                  <a:gd name="connsiteX1" fmla="*/ 2369 w 4260332"/>
                  <a:gd name="connsiteY1" fmla="*/ 2141042 h 2503495"/>
                  <a:gd name="connsiteX2" fmla="*/ 1046823 w 4260332"/>
                  <a:gd name="connsiteY2" fmla="*/ 2474891 h 2503495"/>
                  <a:gd name="connsiteX3" fmla="*/ 4260332 w 4260332"/>
                  <a:gd name="connsiteY3" fmla="*/ 1088097 h 2503495"/>
                  <a:gd name="connsiteX4" fmla="*/ 4105698 w 4260332"/>
                  <a:gd name="connsiteY4" fmla="*/ 844226 h 2503495"/>
                  <a:gd name="connsiteX5" fmla="*/ 3188914 w 4260332"/>
                  <a:gd name="connsiteY5" fmla="*/ 7442 h 2503495"/>
                  <a:gd name="connsiteX6" fmla="*/ 2745569 w 4260332"/>
                  <a:gd name="connsiteY6" fmla="*/ 681697 h 2503495"/>
                  <a:gd name="connsiteX7" fmla="*/ 2089787 w 4260332"/>
                  <a:gd name="connsiteY7" fmla="*/ 423078 h 2503495"/>
                  <a:gd name="connsiteX8" fmla="*/ 2200623 w 4260332"/>
                  <a:gd name="connsiteY8" fmla="*/ 127515 h 2503495"/>
                  <a:gd name="connsiteX9" fmla="*/ 2015896 w 4260332"/>
                  <a:gd name="connsiteY9" fmla="*/ 109042 h 2503495"/>
                  <a:gd name="connsiteX0" fmla="*/ 2015896 w 4260332"/>
                  <a:gd name="connsiteY0" fmla="*/ 109042 h 2503495"/>
                  <a:gd name="connsiteX1" fmla="*/ 2369 w 4260332"/>
                  <a:gd name="connsiteY1" fmla="*/ 2141042 h 2503495"/>
                  <a:gd name="connsiteX2" fmla="*/ 1046823 w 4260332"/>
                  <a:gd name="connsiteY2" fmla="*/ 2474891 h 2503495"/>
                  <a:gd name="connsiteX3" fmla="*/ 4260332 w 4260332"/>
                  <a:gd name="connsiteY3" fmla="*/ 1088097 h 2503495"/>
                  <a:gd name="connsiteX4" fmla="*/ 4154859 w 4260332"/>
                  <a:gd name="connsiteY4" fmla="*/ 844226 h 2503495"/>
                  <a:gd name="connsiteX5" fmla="*/ 3188914 w 4260332"/>
                  <a:gd name="connsiteY5" fmla="*/ 7442 h 2503495"/>
                  <a:gd name="connsiteX6" fmla="*/ 2745569 w 4260332"/>
                  <a:gd name="connsiteY6" fmla="*/ 681697 h 2503495"/>
                  <a:gd name="connsiteX7" fmla="*/ 2089787 w 4260332"/>
                  <a:gd name="connsiteY7" fmla="*/ 423078 h 2503495"/>
                  <a:gd name="connsiteX8" fmla="*/ 2200623 w 4260332"/>
                  <a:gd name="connsiteY8" fmla="*/ 127515 h 2503495"/>
                  <a:gd name="connsiteX9" fmla="*/ 2015896 w 4260332"/>
                  <a:gd name="connsiteY9" fmla="*/ 109042 h 2503495"/>
                  <a:gd name="connsiteX0" fmla="*/ 2015896 w 4176758"/>
                  <a:gd name="connsiteY0" fmla="*/ 109042 h 2503495"/>
                  <a:gd name="connsiteX1" fmla="*/ 2369 w 4176758"/>
                  <a:gd name="connsiteY1" fmla="*/ 2141042 h 2503495"/>
                  <a:gd name="connsiteX2" fmla="*/ 1046823 w 4176758"/>
                  <a:gd name="connsiteY2" fmla="*/ 2474891 h 2503495"/>
                  <a:gd name="connsiteX3" fmla="*/ 4176758 w 4176758"/>
                  <a:gd name="connsiteY3" fmla="*/ 1127426 h 2503495"/>
                  <a:gd name="connsiteX4" fmla="*/ 4154859 w 4176758"/>
                  <a:gd name="connsiteY4" fmla="*/ 844226 h 2503495"/>
                  <a:gd name="connsiteX5" fmla="*/ 3188914 w 4176758"/>
                  <a:gd name="connsiteY5" fmla="*/ 7442 h 2503495"/>
                  <a:gd name="connsiteX6" fmla="*/ 2745569 w 4176758"/>
                  <a:gd name="connsiteY6" fmla="*/ 681697 h 2503495"/>
                  <a:gd name="connsiteX7" fmla="*/ 2089787 w 4176758"/>
                  <a:gd name="connsiteY7" fmla="*/ 423078 h 2503495"/>
                  <a:gd name="connsiteX8" fmla="*/ 2200623 w 4176758"/>
                  <a:gd name="connsiteY8" fmla="*/ 127515 h 2503495"/>
                  <a:gd name="connsiteX9" fmla="*/ 2015896 w 4176758"/>
                  <a:gd name="connsiteY9" fmla="*/ 109042 h 2503495"/>
                  <a:gd name="connsiteX0" fmla="*/ 2015896 w 4270164"/>
                  <a:gd name="connsiteY0" fmla="*/ 109042 h 2503495"/>
                  <a:gd name="connsiteX1" fmla="*/ 2369 w 4270164"/>
                  <a:gd name="connsiteY1" fmla="*/ 2141042 h 2503495"/>
                  <a:gd name="connsiteX2" fmla="*/ 1046823 w 4270164"/>
                  <a:gd name="connsiteY2" fmla="*/ 2474891 h 2503495"/>
                  <a:gd name="connsiteX3" fmla="*/ 4270164 w 4270164"/>
                  <a:gd name="connsiteY3" fmla="*/ 1063517 h 2503495"/>
                  <a:gd name="connsiteX4" fmla="*/ 4154859 w 4270164"/>
                  <a:gd name="connsiteY4" fmla="*/ 844226 h 2503495"/>
                  <a:gd name="connsiteX5" fmla="*/ 3188914 w 4270164"/>
                  <a:gd name="connsiteY5" fmla="*/ 7442 h 2503495"/>
                  <a:gd name="connsiteX6" fmla="*/ 2745569 w 4270164"/>
                  <a:gd name="connsiteY6" fmla="*/ 681697 h 2503495"/>
                  <a:gd name="connsiteX7" fmla="*/ 2089787 w 4270164"/>
                  <a:gd name="connsiteY7" fmla="*/ 423078 h 2503495"/>
                  <a:gd name="connsiteX8" fmla="*/ 2200623 w 4270164"/>
                  <a:gd name="connsiteY8" fmla="*/ 127515 h 2503495"/>
                  <a:gd name="connsiteX9" fmla="*/ 2015896 w 4270164"/>
                  <a:gd name="connsiteY9" fmla="*/ 109042 h 2503495"/>
                  <a:gd name="connsiteX0" fmla="*/ 2015896 w 4270164"/>
                  <a:gd name="connsiteY0" fmla="*/ 109042 h 2503495"/>
                  <a:gd name="connsiteX1" fmla="*/ 2369 w 4270164"/>
                  <a:gd name="connsiteY1" fmla="*/ 2141042 h 2503495"/>
                  <a:gd name="connsiteX2" fmla="*/ 1046823 w 4270164"/>
                  <a:gd name="connsiteY2" fmla="*/ 2474891 h 2503495"/>
                  <a:gd name="connsiteX3" fmla="*/ 4270164 w 4270164"/>
                  <a:gd name="connsiteY3" fmla="*/ 1063517 h 2503495"/>
                  <a:gd name="connsiteX4" fmla="*/ 4154859 w 4270164"/>
                  <a:gd name="connsiteY4" fmla="*/ 844226 h 2503495"/>
                  <a:gd name="connsiteX5" fmla="*/ 3188914 w 4270164"/>
                  <a:gd name="connsiteY5" fmla="*/ 7442 h 2503495"/>
                  <a:gd name="connsiteX6" fmla="*/ 2745569 w 4270164"/>
                  <a:gd name="connsiteY6" fmla="*/ 681697 h 2503495"/>
                  <a:gd name="connsiteX7" fmla="*/ 2089787 w 4270164"/>
                  <a:gd name="connsiteY7" fmla="*/ 423078 h 2503495"/>
                  <a:gd name="connsiteX8" fmla="*/ 2200623 w 4270164"/>
                  <a:gd name="connsiteY8" fmla="*/ 127515 h 2503495"/>
                  <a:gd name="connsiteX9" fmla="*/ 2015896 w 4270164"/>
                  <a:gd name="connsiteY9" fmla="*/ 109042 h 2503495"/>
                  <a:gd name="connsiteX0" fmla="*/ 2015896 w 4270164"/>
                  <a:gd name="connsiteY0" fmla="*/ 101600 h 2496053"/>
                  <a:gd name="connsiteX1" fmla="*/ 2369 w 4270164"/>
                  <a:gd name="connsiteY1" fmla="*/ 2133600 h 2496053"/>
                  <a:gd name="connsiteX2" fmla="*/ 1046823 w 4270164"/>
                  <a:gd name="connsiteY2" fmla="*/ 2467449 h 2496053"/>
                  <a:gd name="connsiteX3" fmla="*/ 4270164 w 4270164"/>
                  <a:gd name="connsiteY3" fmla="*/ 1056075 h 2496053"/>
                  <a:gd name="connsiteX4" fmla="*/ 4154859 w 4270164"/>
                  <a:gd name="connsiteY4" fmla="*/ 836784 h 2496053"/>
                  <a:gd name="connsiteX5" fmla="*/ 3188914 w 4270164"/>
                  <a:gd name="connsiteY5" fmla="*/ 0 h 2496053"/>
                  <a:gd name="connsiteX6" fmla="*/ 2745569 w 4270164"/>
                  <a:gd name="connsiteY6" fmla="*/ 674255 h 2496053"/>
                  <a:gd name="connsiteX7" fmla="*/ 2089787 w 4270164"/>
                  <a:gd name="connsiteY7" fmla="*/ 415636 h 2496053"/>
                  <a:gd name="connsiteX8" fmla="*/ 2200623 w 4270164"/>
                  <a:gd name="connsiteY8" fmla="*/ 120073 h 2496053"/>
                  <a:gd name="connsiteX9" fmla="*/ 2015896 w 4270164"/>
                  <a:gd name="connsiteY9" fmla="*/ 101600 h 2496053"/>
                  <a:gd name="connsiteX0" fmla="*/ 2015896 w 4270164"/>
                  <a:gd name="connsiteY0" fmla="*/ 101600 h 2496053"/>
                  <a:gd name="connsiteX1" fmla="*/ 2369 w 4270164"/>
                  <a:gd name="connsiteY1" fmla="*/ 2133600 h 2496053"/>
                  <a:gd name="connsiteX2" fmla="*/ 1046823 w 4270164"/>
                  <a:gd name="connsiteY2" fmla="*/ 2467449 h 2496053"/>
                  <a:gd name="connsiteX3" fmla="*/ 4270164 w 4270164"/>
                  <a:gd name="connsiteY3" fmla="*/ 1056075 h 2496053"/>
                  <a:gd name="connsiteX4" fmla="*/ 4154859 w 4270164"/>
                  <a:gd name="connsiteY4" fmla="*/ 836784 h 2496053"/>
                  <a:gd name="connsiteX5" fmla="*/ 3188914 w 4270164"/>
                  <a:gd name="connsiteY5" fmla="*/ 0 h 2496053"/>
                  <a:gd name="connsiteX6" fmla="*/ 2745569 w 4270164"/>
                  <a:gd name="connsiteY6" fmla="*/ 674255 h 2496053"/>
                  <a:gd name="connsiteX7" fmla="*/ 2089787 w 4270164"/>
                  <a:gd name="connsiteY7" fmla="*/ 415636 h 2496053"/>
                  <a:gd name="connsiteX8" fmla="*/ 2200623 w 4270164"/>
                  <a:gd name="connsiteY8" fmla="*/ 120073 h 2496053"/>
                  <a:gd name="connsiteX9" fmla="*/ 2015896 w 4270164"/>
                  <a:gd name="connsiteY9" fmla="*/ 101600 h 2496053"/>
                  <a:gd name="connsiteX0" fmla="*/ 2015896 w 4270164"/>
                  <a:gd name="connsiteY0" fmla="*/ 101600 h 2496053"/>
                  <a:gd name="connsiteX1" fmla="*/ 2369 w 4270164"/>
                  <a:gd name="connsiteY1" fmla="*/ 2133600 h 2496053"/>
                  <a:gd name="connsiteX2" fmla="*/ 1046823 w 4270164"/>
                  <a:gd name="connsiteY2" fmla="*/ 2467449 h 2496053"/>
                  <a:gd name="connsiteX3" fmla="*/ 4270164 w 4270164"/>
                  <a:gd name="connsiteY3" fmla="*/ 1056075 h 2496053"/>
                  <a:gd name="connsiteX4" fmla="*/ 4154859 w 4270164"/>
                  <a:gd name="connsiteY4" fmla="*/ 836784 h 2496053"/>
                  <a:gd name="connsiteX5" fmla="*/ 3188914 w 4270164"/>
                  <a:gd name="connsiteY5" fmla="*/ 0 h 2496053"/>
                  <a:gd name="connsiteX6" fmla="*/ 2745569 w 4270164"/>
                  <a:gd name="connsiteY6" fmla="*/ 674255 h 2496053"/>
                  <a:gd name="connsiteX7" fmla="*/ 2089787 w 4270164"/>
                  <a:gd name="connsiteY7" fmla="*/ 415636 h 2496053"/>
                  <a:gd name="connsiteX8" fmla="*/ 2200623 w 4270164"/>
                  <a:gd name="connsiteY8" fmla="*/ 120073 h 2496053"/>
                  <a:gd name="connsiteX9" fmla="*/ 2015896 w 4270164"/>
                  <a:gd name="connsiteY9" fmla="*/ 101600 h 2496053"/>
                  <a:gd name="connsiteX0" fmla="*/ 2015896 w 4270164"/>
                  <a:gd name="connsiteY0" fmla="*/ 101600 h 2496053"/>
                  <a:gd name="connsiteX1" fmla="*/ 2369 w 4270164"/>
                  <a:gd name="connsiteY1" fmla="*/ 2133600 h 2496053"/>
                  <a:gd name="connsiteX2" fmla="*/ 1046823 w 4270164"/>
                  <a:gd name="connsiteY2" fmla="*/ 2467449 h 2496053"/>
                  <a:gd name="connsiteX3" fmla="*/ 4270164 w 4270164"/>
                  <a:gd name="connsiteY3" fmla="*/ 1056075 h 2496053"/>
                  <a:gd name="connsiteX4" fmla="*/ 4154859 w 4270164"/>
                  <a:gd name="connsiteY4" fmla="*/ 836784 h 2496053"/>
                  <a:gd name="connsiteX5" fmla="*/ 3188914 w 4270164"/>
                  <a:gd name="connsiteY5" fmla="*/ 0 h 2496053"/>
                  <a:gd name="connsiteX6" fmla="*/ 2745569 w 4270164"/>
                  <a:gd name="connsiteY6" fmla="*/ 674255 h 2496053"/>
                  <a:gd name="connsiteX7" fmla="*/ 2089787 w 4270164"/>
                  <a:gd name="connsiteY7" fmla="*/ 415636 h 2496053"/>
                  <a:gd name="connsiteX8" fmla="*/ 2200623 w 4270164"/>
                  <a:gd name="connsiteY8" fmla="*/ 120073 h 2496053"/>
                  <a:gd name="connsiteX9" fmla="*/ 2015896 w 4270164"/>
                  <a:gd name="connsiteY9" fmla="*/ 101600 h 2496053"/>
                  <a:gd name="connsiteX0" fmla="*/ 2015896 w 4270164"/>
                  <a:gd name="connsiteY0" fmla="*/ 101600 h 2496053"/>
                  <a:gd name="connsiteX1" fmla="*/ 2369 w 4270164"/>
                  <a:gd name="connsiteY1" fmla="*/ 2133600 h 2496053"/>
                  <a:gd name="connsiteX2" fmla="*/ 1046823 w 4270164"/>
                  <a:gd name="connsiteY2" fmla="*/ 2467449 h 2496053"/>
                  <a:gd name="connsiteX3" fmla="*/ 4270164 w 4270164"/>
                  <a:gd name="connsiteY3" fmla="*/ 1056075 h 2496053"/>
                  <a:gd name="connsiteX4" fmla="*/ 3889388 w 4270164"/>
                  <a:gd name="connsiteY4" fmla="*/ 989184 h 2496053"/>
                  <a:gd name="connsiteX5" fmla="*/ 3188914 w 4270164"/>
                  <a:gd name="connsiteY5" fmla="*/ 0 h 2496053"/>
                  <a:gd name="connsiteX6" fmla="*/ 2745569 w 4270164"/>
                  <a:gd name="connsiteY6" fmla="*/ 674255 h 2496053"/>
                  <a:gd name="connsiteX7" fmla="*/ 2089787 w 4270164"/>
                  <a:gd name="connsiteY7" fmla="*/ 415636 h 2496053"/>
                  <a:gd name="connsiteX8" fmla="*/ 2200623 w 4270164"/>
                  <a:gd name="connsiteY8" fmla="*/ 120073 h 2496053"/>
                  <a:gd name="connsiteX9" fmla="*/ 2015896 w 4270164"/>
                  <a:gd name="connsiteY9" fmla="*/ 101600 h 2496053"/>
                  <a:gd name="connsiteX0" fmla="*/ 2015896 w 4270164"/>
                  <a:gd name="connsiteY0" fmla="*/ 101600 h 2496053"/>
                  <a:gd name="connsiteX1" fmla="*/ 2369 w 4270164"/>
                  <a:gd name="connsiteY1" fmla="*/ 2133600 h 2496053"/>
                  <a:gd name="connsiteX2" fmla="*/ 1046823 w 4270164"/>
                  <a:gd name="connsiteY2" fmla="*/ 2467449 h 2496053"/>
                  <a:gd name="connsiteX3" fmla="*/ 4270164 w 4270164"/>
                  <a:gd name="connsiteY3" fmla="*/ 1056075 h 2496053"/>
                  <a:gd name="connsiteX4" fmla="*/ 4081118 w 4270164"/>
                  <a:gd name="connsiteY4" fmla="*/ 851532 h 2496053"/>
                  <a:gd name="connsiteX5" fmla="*/ 3188914 w 4270164"/>
                  <a:gd name="connsiteY5" fmla="*/ 0 h 2496053"/>
                  <a:gd name="connsiteX6" fmla="*/ 2745569 w 4270164"/>
                  <a:gd name="connsiteY6" fmla="*/ 674255 h 2496053"/>
                  <a:gd name="connsiteX7" fmla="*/ 2089787 w 4270164"/>
                  <a:gd name="connsiteY7" fmla="*/ 415636 h 2496053"/>
                  <a:gd name="connsiteX8" fmla="*/ 2200623 w 4270164"/>
                  <a:gd name="connsiteY8" fmla="*/ 120073 h 2496053"/>
                  <a:gd name="connsiteX9" fmla="*/ 2015896 w 4270164"/>
                  <a:gd name="connsiteY9" fmla="*/ 101600 h 2496053"/>
                  <a:gd name="connsiteX0" fmla="*/ 2015896 w 4117764"/>
                  <a:gd name="connsiteY0" fmla="*/ 101600 h 2496053"/>
                  <a:gd name="connsiteX1" fmla="*/ 2369 w 4117764"/>
                  <a:gd name="connsiteY1" fmla="*/ 2133600 h 2496053"/>
                  <a:gd name="connsiteX2" fmla="*/ 1046823 w 4117764"/>
                  <a:gd name="connsiteY2" fmla="*/ 2467449 h 2496053"/>
                  <a:gd name="connsiteX3" fmla="*/ 4117764 w 4117764"/>
                  <a:gd name="connsiteY3" fmla="*/ 1139650 h 2496053"/>
                  <a:gd name="connsiteX4" fmla="*/ 4081118 w 4117764"/>
                  <a:gd name="connsiteY4" fmla="*/ 851532 h 2496053"/>
                  <a:gd name="connsiteX5" fmla="*/ 3188914 w 4117764"/>
                  <a:gd name="connsiteY5" fmla="*/ 0 h 2496053"/>
                  <a:gd name="connsiteX6" fmla="*/ 2745569 w 4117764"/>
                  <a:gd name="connsiteY6" fmla="*/ 674255 h 2496053"/>
                  <a:gd name="connsiteX7" fmla="*/ 2089787 w 4117764"/>
                  <a:gd name="connsiteY7" fmla="*/ 415636 h 2496053"/>
                  <a:gd name="connsiteX8" fmla="*/ 2200623 w 4117764"/>
                  <a:gd name="connsiteY8" fmla="*/ 120073 h 2496053"/>
                  <a:gd name="connsiteX9" fmla="*/ 2015896 w 4117764"/>
                  <a:gd name="connsiteY9" fmla="*/ 101600 h 2496053"/>
                  <a:gd name="connsiteX0" fmla="*/ 2015896 w 4250499"/>
                  <a:gd name="connsiteY0" fmla="*/ 101600 h 2496053"/>
                  <a:gd name="connsiteX1" fmla="*/ 2369 w 4250499"/>
                  <a:gd name="connsiteY1" fmla="*/ 2133600 h 2496053"/>
                  <a:gd name="connsiteX2" fmla="*/ 1046823 w 4250499"/>
                  <a:gd name="connsiteY2" fmla="*/ 2467449 h 2496053"/>
                  <a:gd name="connsiteX3" fmla="*/ 4250499 w 4250499"/>
                  <a:gd name="connsiteY3" fmla="*/ 1051160 h 2496053"/>
                  <a:gd name="connsiteX4" fmla="*/ 4081118 w 4250499"/>
                  <a:gd name="connsiteY4" fmla="*/ 851532 h 2496053"/>
                  <a:gd name="connsiteX5" fmla="*/ 3188914 w 4250499"/>
                  <a:gd name="connsiteY5" fmla="*/ 0 h 2496053"/>
                  <a:gd name="connsiteX6" fmla="*/ 2745569 w 4250499"/>
                  <a:gd name="connsiteY6" fmla="*/ 674255 h 2496053"/>
                  <a:gd name="connsiteX7" fmla="*/ 2089787 w 4250499"/>
                  <a:gd name="connsiteY7" fmla="*/ 415636 h 2496053"/>
                  <a:gd name="connsiteX8" fmla="*/ 2200623 w 4250499"/>
                  <a:gd name="connsiteY8" fmla="*/ 120073 h 2496053"/>
                  <a:gd name="connsiteX9" fmla="*/ 2015896 w 4250499"/>
                  <a:gd name="connsiteY9" fmla="*/ 101600 h 2496053"/>
                  <a:gd name="connsiteX0" fmla="*/ 2015896 w 4250499"/>
                  <a:gd name="connsiteY0" fmla="*/ 101600 h 2496053"/>
                  <a:gd name="connsiteX1" fmla="*/ 2369 w 4250499"/>
                  <a:gd name="connsiteY1" fmla="*/ 2133600 h 2496053"/>
                  <a:gd name="connsiteX2" fmla="*/ 1046823 w 4250499"/>
                  <a:gd name="connsiteY2" fmla="*/ 2467449 h 2496053"/>
                  <a:gd name="connsiteX3" fmla="*/ 4250499 w 4250499"/>
                  <a:gd name="connsiteY3" fmla="*/ 1051160 h 2496053"/>
                  <a:gd name="connsiteX4" fmla="*/ 4081118 w 4250499"/>
                  <a:gd name="connsiteY4" fmla="*/ 851532 h 2496053"/>
                  <a:gd name="connsiteX5" fmla="*/ 3188914 w 4250499"/>
                  <a:gd name="connsiteY5" fmla="*/ 0 h 2496053"/>
                  <a:gd name="connsiteX6" fmla="*/ 2745569 w 4250499"/>
                  <a:gd name="connsiteY6" fmla="*/ 674255 h 2496053"/>
                  <a:gd name="connsiteX7" fmla="*/ 2089787 w 4250499"/>
                  <a:gd name="connsiteY7" fmla="*/ 415636 h 2496053"/>
                  <a:gd name="connsiteX8" fmla="*/ 2200623 w 4250499"/>
                  <a:gd name="connsiteY8" fmla="*/ 120073 h 2496053"/>
                  <a:gd name="connsiteX9" fmla="*/ 2015896 w 4250499"/>
                  <a:gd name="connsiteY9" fmla="*/ 101600 h 2496053"/>
                  <a:gd name="connsiteX0" fmla="*/ 2015896 w 4176757"/>
                  <a:gd name="connsiteY0" fmla="*/ 101600 h 2496053"/>
                  <a:gd name="connsiteX1" fmla="*/ 2369 w 4176757"/>
                  <a:gd name="connsiteY1" fmla="*/ 2133600 h 2496053"/>
                  <a:gd name="connsiteX2" fmla="*/ 1046823 w 4176757"/>
                  <a:gd name="connsiteY2" fmla="*/ 2467449 h 2496053"/>
                  <a:gd name="connsiteX3" fmla="*/ 4176757 w 4176757"/>
                  <a:gd name="connsiteY3" fmla="*/ 1129818 h 2496053"/>
                  <a:gd name="connsiteX4" fmla="*/ 4081118 w 4176757"/>
                  <a:gd name="connsiteY4" fmla="*/ 851532 h 2496053"/>
                  <a:gd name="connsiteX5" fmla="*/ 3188914 w 4176757"/>
                  <a:gd name="connsiteY5" fmla="*/ 0 h 2496053"/>
                  <a:gd name="connsiteX6" fmla="*/ 2745569 w 4176757"/>
                  <a:gd name="connsiteY6" fmla="*/ 674255 h 2496053"/>
                  <a:gd name="connsiteX7" fmla="*/ 2089787 w 4176757"/>
                  <a:gd name="connsiteY7" fmla="*/ 415636 h 2496053"/>
                  <a:gd name="connsiteX8" fmla="*/ 2200623 w 4176757"/>
                  <a:gd name="connsiteY8" fmla="*/ 120073 h 2496053"/>
                  <a:gd name="connsiteX9" fmla="*/ 2015896 w 4176757"/>
                  <a:gd name="connsiteY9" fmla="*/ 101600 h 2496053"/>
                  <a:gd name="connsiteX0" fmla="*/ 2015896 w 4176757"/>
                  <a:gd name="connsiteY0" fmla="*/ 101600 h 2496053"/>
                  <a:gd name="connsiteX1" fmla="*/ 2369 w 4176757"/>
                  <a:gd name="connsiteY1" fmla="*/ 2133600 h 2496053"/>
                  <a:gd name="connsiteX2" fmla="*/ 1046823 w 4176757"/>
                  <a:gd name="connsiteY2" fmla="*/ 2467449 h 2496053"/>
                  <a:gd name="connsiteX3" fmla="*/ 4176757 w 4176757"/>
                  <a:gd name="connsiteY3" fmla="*/ 1129818 h 2496053"/>
                  <a:gd name="connsiteX4" fmla="*/ 4081118 w 4176757"/>
                  <a:gd name="connsiteY4" fmla="*/ 851532 h 2496053"/>
                  <a:gd name="connsiteX5" fmla="*/ 3188914 w 4176757"/>
                  <a:gd name="connsiteY5" fmla="*/ 0 h 2496053"/>
                  <a:gd name="connsiteX6" fmla="*/ 2745569 w 4176757"/>
                  <a:gd name="connsiteY6" fmla="*/ 674255 h 2496053"/>
                  <a:gd name="connsiteX7" fmla="*/ 2089787 w 4176757"/>
                  <a:gd name="connsiteY7" fmla="*/ 415636 h 2496053"/>
                  <a:gd name="connsiteX8" fmla="*/ 2200623 w 4176757"/>
                  <a:gd name="connsiteY8" fmla="*/ 120073 h 2496053"/>
                  <a:gd name="connsiteX9" fmla="*/ 2015896 w 4176757"/>
                  <a:gd name="connsiteY9" fmla="*/ 101600 h 2496053"/>
                  <a:gd name="connsiteX0" fmla="*/ 2015896 w 4176757"/>
                  <a:gd name="connsiteY0" fmla="*/ 101600 h 2496053"/>
                  <a:gd name="connsiteX1" fmla="*/ 2369 w 4176757"/>
                  <a:gd name="connsiteY1" fmla="*/ 2133600 h 2496053"/>
                  <a:gd name="connsiteX2" fmla="*/ 1046823 w 4176757"/>
                  <a:gd name="connsiteY2" fmla="*/ 2467449 h 2496053"/>
                  <a:gd name="connsiteX3" fmla="*/ 4176757 w 4176757"/>
                  <a:gd name="connsiteY3" fmla="*/ 1129818 h 2496053"/>
                  <a:gd name="connsiteX4" fmla="*/ 4081118 w 4176757"/>
                  <a:gd name="connsiteY4" fmla="*/ 851532 h 2496053"/>
                  <a:gd name="connsiteX5" fmla="*/ 3188914 w 4176757"/>
                  <a:gd name="connsiteY5" fmla="*/ 0 h 2496053"/>
                  <a:gd name="connsiteX6" fmla="*/ 2745569 w 4176757"/>
                  <a:gd name="connsiteY6" fmla="*/ 674255 h 2496053"/>
                  <a:gd name="connsiteX7" fmla="*/ 2089787 w 4176757"/>
                  <a:gd name="connsiteY7" fmla="*/ 415636 h 2496053"/>
                  <a:gd name="connsiteX8" fmla="*/ 2200623 w 4176757"/>
                  <a:gd name="connsiteY8" fmla="*/ 120073 h 2496053"/>
                  <a:gd name="connsiteX9" fmla="*/ 2015896 w 4176757"/>
                  <a:gd name="connsiteY9" fmla="*/ 101600 h 2496053"/>
                  <a:gd name="connsiteX0" fmla="*/ 2015896 w 4176757"/>
                  <a:gd name="connsiteY0" fmla="*/ 101600 h 2496053"/>
                  <a:gd name="connsiteX1" fmla="*/ 2369 w 4176757"/>
                  <a:gd name="connsiteY1" fmla="*/ 2133600 h 2496053"/>
                  <a:gd name="connsiteX2" fmla="*/ 1046823 w 4176757"/>
                  <a:gd name="connsiteY2" fmla="*/ 2467449 h 2496053"/>
                  <a:gd name="connsiteX3" fmla="*/ 4176757 w 4176757"/>
                  <a:gd name="connsiteY3" fmla="*/ 1129818 h 2496053"/>
                  <a:gd name="connsiteX4" fmla="*/ 4081118 w 4176757"/>
                  <a:gd name="connsiteY4" fmla="*/ 851532 h 2496053"/>
                  <a:gd name="connsiteX5" fmla="*/ 3188914 w 4176757"/>
                  <a:gd name="connsiteY5" fmla="*/ 0 h 2496053"/>
                  <a:gd name="connsiteX6" fmla="*/ 2745569 w 4176757"/>
                  <a:gd name="connsiteY6" fmla="*/ 674255 h 2496053"/>
                  <a:gd name="connsiteX7" fmla="*/ 2089787 w 4176757"/>
                  <a:gd name="connsiteY7" fmla="*/ 415636 h 2496053"/>
                  <a:gd name="connsiteX8" fmla="*/ 2200623 w 4176757"/>
                  <a:gd name="connsiteY8" fmla="*/ 120073 h 2496053"/>
                  <a:gd name="connsiteX9" fmla="*/ 2015896 w 4176757"/>
                  <a:gd name="connsiteY9" fmla="*/ 101600 h 2496053"/>
                  <a:gd name="connsiteX0" fmla="*/ 2015896 w 4176757"/>
                  <a:gd name="connsiteY0" fmla="*/ 101600 h 2496053"/>
                  <a:gd name="connsiteX1" fmla="*/ 2369 w 4176757"/>
                  <a:gd name="connsiteY1" fmla="*/ 2133600 h 2496053"/>
                  <a:gd name="connsiteX2" fmla="*/ 1046823 w 4176757"/>
                  <a:gd name="connsiteY2" fmla="*/ 2467449 h 2496053"/>
                  <a:gd name="connsiteX3" fmla="*/ 4176757 w 4176757"/>
                  <a:gd name="connsiteY3" fmla="*/ 1129818 h 2496053"/>
                  <a:gd name="connsiteX4" fmla="*/ 4081118 w 4176757"/>
                  <a:gd name="connsiteY4" fmla="*/ 851532 h 2496053"/>
                  <a:gd name="connsiteX5" fmla="*/ 3188914 w 4176757"/>
                  <a:gd name="connsiteY5" fmla="*/ 0 h 2496053"/>
                  <a:gd name="connsiteX6" fmla="*/ 2745569 w 4176757"/>
                  <a:gd name="connsiteY6" fmla="*/ 674255 h 2496053"/>
                  <a:gd name="connsiteX7" fmla="*/ 2089787 w 4176757"/>
                  <a:gd name="connsiteY7" fmla="*/ 415636 h 2496053"/>
                  <a:gd name="connsiteX8" fmla="*/ 2200623 w 4176757"/>
                  <a:gd name="connsiteY8" fmla="*/ 120073 h 2496053"/>
                  <a:gd name="connsiteX9" fmla="*/ 2015896 w 4176757"/>
                  <a:gd name="connsiteY9" fmla="*/ 101600 h 2496053"/>
                  <a:gd name="connsiteX0" fmla="*/ 2015896 w 4176757"/>
                  <a:gd name="connsiteY0" fmla="*/ 101600 h 2496053"/>
                  <a:gd name="connsiteX1" fmla="*/ 2369 w 4176757"/>
                  <a:gd name="connsiteY1" fmla="*/ 2133600 h 2496053"/>
                  <a:gd name="connsiteX2" fmla="*/ 1046823 w 4176757"/>
                  <a:gd name="connsiteY2" fmla="*/ 2467449 h 2496053"/>
                  <a:gd name="connsiteX3" fmla="*/ 4176757 w 4176757"/>
                  <a:gd name="connsiteY3" fmla="*/ 1129818 h 2496053"/>
                  <a:gd name="connsiteX4" fmla="*/ 4081118 w 4176757"/>
                  <a:gd name="connsiteY4" fmla="*/ 851532 h 2496053"/>
                  <a:gd name="connsiteX5" fmla="*/ 3188914 w 4176757"/>
                  <a:gd name="connsiteY5" fmla="*/ 0 h 2496053"/>
                  <a:gd name="connsiteX6" fmla="*/ 2745569 w 4176757"/>
                  <a:gd name="connsiteY6" fmla="*/ 674255 h 2496053"/>
                  <a:gd name="connsiteX7" fmla="*/ 2089787 w 4176757"/>
                  <a:gd name="connsiteY7" fmla="*/ 415636 h 2496053"/>
                  <a:gd name="connsiteX8" fmla="*/ 2200623 w 4176757"/>
                  <a:gd name="connsiteY8" fmla="*/ 120073 h 2496053"/>
                  <a:gd name="connsiteX9" fmla="*/ 2015896 w 4176757"/>
                  <a:gd name="connsiteY9" fmla="*/ 101600 h 2496053"/>
                  <a:gd name="connsiteX0" fmla="*/ 2015896 w 4176757"/>
                  <a:gd name="connsiteY0" fmla="*/ 101600 h 2496053"/>
                  <a:gd name="connsiteX1" fmla="*/ 2369 w 4176757"/>
                  <a:gd name="connsiteY1" fmla="*/ 2133600 h 2496053"/>
                  <a:gd name="connsiteX2" fmla="*/ 1046823 w 4176757"/>
                  <a:gd name="connsiteY2" fmla="*/ 2467449 h 2496053"/>
                  <a:gd name="connsiteX3" fmla="*/ 4176757 w 4176757"/>
                  <a:gd name="connsiteY3" fmla="*/ 1129818 h 2496053"/>
                  <a:gd name="connsiteX4" fmla="*/ 4081118 w 4176757"/>
                  <a:gd name="connsiteY4" fmla="*/ 851532 h 2496053"/>
                  <a:gd name="connsiteX5" fmla="*/ 3188914 w 4176757"/>
                  <a:gd name="connsiteY5" fmla="*/ 0 h 2496053"/>
                  <a:gd name="connsiteX6" fmla="*/ 2745569 w 4176757"/>
                  <a:gd name="connsiteY6" fmla="*/ 674255 h 2496053"/>
                  <a:gd name="connsiteX7" fmla="*/ 2089787 w 4176757"/>
                  <a:gd name="connsiteY7" fmla="*/ 415636 h 2496053"/>
                  <a:gd name="connsiteX8" fmla="*/ 2200623 w 4176757"/>
                  <a:gd name="connsiteY8" fmla="*/ 120073 h 2496053"/>
                  <a:gd name="connsiteX9" fmla="*/ 2015896 w 4176757"/>
                  <a:gd name="connsiteY9" fmla="*/ 101600 h 2496053"/>
                  <a:gd name="connsiteX0" fmla="*/ 2015896 w 4176757"/>
                  <a:gd name="connsiteY0" fmla="*/ 101600 h 2496053"/>
                  <a:gd name="connsiteX1" fmla="*/ 2369 w 4176757"/>
                  <a:gd name="connsiteY1" fmla="*/ 2133600 h 2496053"/>
                  <a:gd name="connsiteX2" fmla="*/ 1046823 w 4176757"/>
                  <a:gd name="connsiteY2" fmla="*/ 2467449 h 2496053"/>
                  <a:gd name="connsiteX3" fmla="*/ 4176757 w 4176757"/>
                  <a:gd name="connsiteY3" fmla="*/ 1129818 h 2496053"/>
                  <a:gd name="connsiteX4" fmla="*/ 4081118 w 4176757"/>
                  <a:gd name="connsiteY4" fmla="*/ 851532 h 2496053"/>
                  <a:gd name="connsiteX5" fmla="*/ 3188914 w 4176757"/>
                  <a:gd name="connsiteY5" fmla="*/ 0 h 2496053"/>
                  <a:gd name="connsiteX6" fmla="*/ 2745569 w 4176757"/>
                  <a:gd name="connsiteY6" fmla="*/ 674255 h 2496053"/>
                  <a:gd name="connsiteX7" fmla="*/ 2089787 w 4176757"/>
                  <a:gd name="connsiteY7" fmla="*/ 415636 h 2496053"/>
                  <a:gd name="connsiteX8" fmla="*/ 2200623 w 4176757"/>
                  <a:gd name="connsiteY8" fmla="*/ 120073 h 2496053"/>
                  <a:gd name="connsiteX9" fmla="*/ 2015896 w 4176757"/>
                  <a:gd name="connsiteY9" fmla="*/ 101600 h 2496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76757" h="2496053">
                    <a:moveTo>
                      <a:pt x="2015896" y="101600"/>
                    </a:moveTo>
                    <a:cubicBezTo>
                      <a:pt x="1698681" y="955913"/>
                      <a:pt x="968512" y="1323532"/>
                      <a:pt x="2369" y="2133600"/>
                    </a:cubicBezTo>
                    <a:cubicBezTo>
                      <a:pt x="-49326" y="2385811"/>
                      <a:pt x="759304" y="2569198"/>
                      <a:pt x="1046823" y="2467449"/>
                    </a:cubicBezTo>
                    <a:cubicBezTo>
                      <a:pt x="2896380" y="2016655"/>
                      <a:pt x="3585728" y="1708431"/>
                      <a:pt x="4176757" y="1129818"/>
                    </a:cubicBezTo>
                    <a:lnTo>
                      <a:pt x="4081118" y="851532"/>
                    </a:lnTo>
                    <a:cubicBezTo>
                      <a:pt x="3877123" y="395623"/>
                      <a:pt x="3923850" y="337920"/>
                      <a:pt x="3188914" y="0"/>
                    </a:cubicBezTo>
                    <a:cubicBezTo>
                      <a:pt x="3001803" y="441062"/>
                      <a:pt x="2893351" y="449503"/>
                      <a:pt x="2745569" y="674255"/>
                    </a:cubicBezTo>
                    <a:lnTo>
                      <a:pt x="2089787" y="415636"/>
                    </a:lnTo>
                    <a:lnTo>
                      <a:pt x="2200623" y="120073"/>
                    </a:lnTo>
                    <a:lnTo>
                      <a:pt x="2015896" y="101600"/>
                    </a:lnTo>
                    <a:close/>
                  </a:path>
                </a:pathLst>
              </a:custGeom>
              <a:solidFill>
                <a:srgbClr val="29FFFF">
                  <a:alpha val="97647"/>
                </a:srgb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sz="3200"/>
              </a:p>
            </p:txBody>
          </p:sp>
        </p:grpSp>
        <p:sp>
          <p:nvSpPr>
            <p:cNvPr id="472" name="橢圓 471"/>
            <p:cNvSpPr/>
            <p:nvPr userDrawn="1"/>
          </p:nvSpPr>
          <p:spPr>
            <a:xfrm>
              <a:off x="9831415" y="-1521550"/>
              <a:ext cx="2711121" cy="2711121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73" name="橢圓 472"/>
            <p:cNvSpPr/>
            <p:nvPr userDrawn="1"/>
          </p:nvSpPr>
          <p:spPr>
            <a:xfrm>
              <a:off x="11361585" y="-81390"/>
              <a:ext cx="2089823" cy="2089823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19" name="群組 18"/>
            <p:cNvGrpSpPr/>
            <p:nvPr userDrawn="1"/>
          </p:nvGrpSpPr>
          <p:grpSpPr>
            <a:xfrm>
              <a:off x="-3761330" y="5589240"/>
              <a:ext cx="21198590" cy="1350150"/>
              <a:chOff x="-1194809" y="5589240"/>
              <a:chExt cx="20116000" cy="1350150"/>
            </a:xfrm>
            <a:gradFill>
              <a:gsLst>
                <a:gs pos="53000">
                  <a:schemeClr val="bg1">
                    <a:alpha val="16000"/>
                  </a:schemeClr>
                </a:gs>
                <a:gs pos="2000">
                  <a:schemeClr val="bg1">
                    <a:alpha val="0"/>
                  </a:schemeClr>
                </a:gs>
              </a:gsLst>
              <a:lin ang="5400000" scaled="0"/>
            </a:gradFill>
          </p:grpSpPr>
          <p:grpSp>
            <p:nvGrpSpPr>
              <p:cNvPr id="70" name="群組 69"/>
              <p:cNvGrpSpPr/>
              <p:nvPr userDrawn="1"/>
            </p:nvGrpSpPr>
            <p:grpSpPr>
              <a:xfrm flipV="1">
                <a:off x="-1194809" y="5589240"/>
                <a:ext cx="522072" cy="1350150"/>
                <a:chOff x="551384" y="548680"/>
                <a:chExt cx="260235" cy="1453339"/>
              </a:xfrm>
              <a:grpFill/>
            </p:grpSpPr>
            <p:sp>
              <p:nvSpPr>
                <p:cNvPr id="71" name="橢圓 70"/>
                <p:cNvSpPr/>
                <p:nvPr userDrawn="1"/>
              </p:nvSpPr>
              <p:spPr>
                <a:xfrm>
                  <a:off x="551384" y="548680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72" name="橢圓 71"/>
                <p:cNvSpPr/>
                <p:nvPr userDrawn="1"/>
              </p:nvSpPr>
              <p:spPr>
                <a:xfrm>
                  <a:off x="551384" y="946381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73" name="橢圓 72"/>
                <p:cNvSpPr/>
                <p:nvPr userDrawn="1"/>
              </p:nvSpPr>
              <p:spPr>
                <a:xfrm>
                  <a:off x="551384" y="1344082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74" name="橢圓 73"/>
                <p:cNvSpPr/>
                <p:nvPr userDrawn="1"/>
              </p:nvSpPr>
              <p:spPr>
                <a:xfrm>
                  <a:off x="551384" y="1741784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75" name="群組 74"/>
              <p:cNvGrpSpPr/>
              <p:nvPr userDrawn="1"/>
            </p:nvGrpSpPr>
            <p:grpSpPr>
              <a:xfrm flipV="1">
                <a:off x="-257019" y="5589240"/>
                <a:ext cx="522072" cy="1350150"/>
                <a:chOff x="551384" y="548680"/>
                <a:chExt cx="260235" cy="1453339"/>
              </a:xfrm>
              <a:grpFill/>
            </p:grpSpPr>
            <p:sp>
              <p:nvSpPr>
                <p:cNvPr id="76" name="橢圓 75"/>
                <p:cNvSpPr/>
                <p:nvPr userDrawn="1"/>
              </p:nvSpPr>
              <p:spPr>
                <a:xfrm>
                  <a:off x="551384" y="548680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77" name="橢圓 76"/>
                <p:cNvSpPr/>
                <p:nvPr userDrawn="1"/>
              </p:nvSpPr>
              <p:spPr>
                <a:xfrm>
                  <a:off x="551384" y="946381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78" name="橢圓 77"/>
                <p:cNvSpPr/>
                <p:nvPr userDrawn="1"/>
              </p:nvSpPr>
              <p:spPr>
                <a:xfrm>
                  <a:off x="551384" y="1344082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79" name="橢圓 78"/>
                <p:cNvSpPr/>
                <p:nvPr userDrawn="1"/>
              </p:nvSpPr>
              <p:spPr>
                <a:xfrm>
                  <a:off x="551384" y="1741784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80" name="群組 79"/>
              <p:cNvGrpSpPr/>
              <p:nvPr userDrawn="1"/>
            </p:nvGrpSpPr>
            <p:grpSpPr>
              <a:xfrm flipV="1">
                <a:off x="680773" y="5589240"/>
                <a:ext cx="522072" cy="1350150"/>
                <a:chOff x="551384" y="548680"/>
                <a:chExt cx="260235" cy="1453339"/>
              </a:xfrm>
              <a:grpFill/>
            </p:grpSpPr>
            <p:sp>
              <p:nvSpPr>
                <p:cNvPr id="81" name="橢圓 80"/>
                <p:cNvSpPr/>
                <p:nvPr userDrawn="1"/>
              </p:nvSpPr>
              <p:spPr>
                <a:xfrm>
                  <a:off x="551384" y="548680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82" name="橢圓 81"/>
                <p:cNvSpPr/>
                <p:nvPr userDrawn="1"/>
              </p:nvSpPr>
              <p:spPr>
                <a:xfrm>
                  <a:off x="551384" y="946381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83" name="橢圓 82"/>
                <p:cNvSpPr/>
                <p:nvPr userDrawn="1"/>
              </p:nvSpPr>
              <p:spPr>
                <a:xfrm>
                  <a:off x="551384" y="1344082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84" name="橢圓 83"/>
                <p:cNvSpPr/>
                <p:nvPr userDrawn="1"/>
              </p:nvSpPr>
              <p:spPr>
                <a:xfrm>
                  <a:off x="551384" y="1741784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85" name="群組 84"/>
              <p:cNvGrpSpPr/>
              <p:nvPr userDrawn="1"/>
            </p:nvGrpSpPr>
            <p:grpSpPr>
              <a:xfrm flipV="1">
                <a:off x="1618565" y="5589240"/>
                <a:ext cx="522072" cy="1350150"/>
                <a:chOff x="551384" y="548680"/>
                <a:chExt cx="260235" cy="1453339"/>
              </a:xfrm>
              <a:grpFill/>
            </p:grpSpPr>
            <p:sp>
              <p:nvSpPr>
                <p:cNvPr id="86" name="橢圓 85"/>
                <p:cNvSpPr/>
                <p:nvPr userDrawn="1"/>
              </p:nvSpPr>
              <p:spPr>
                <a:xfrm>
                  <a:off x="551384" y="548680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87" name="橢圓 86"/>
                <p:cNvSpPr/>
                <p:nvPr userDrawn="1"/>
              </p:nvSpPr>
              <p:spPr>
                <a:xfrm>
                  <a:off x="551384" y="946381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88" name="橢圓 87"/>
                <p:cNvSpPr/>
                <p:nvPr userDrawn="1"/>
              </p:nvSpPr>
              <p:spPr>
                <a:xfrm>
                  <a:off x="551384" y="1344082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89" name="橢圓 88"/>
                <p:cNvSpPr/>
                <p:nvPr userDrawn="1"/>
              </p:nvSpPr>
              <p:spPr>
                <a:xfrm>
                  <a:off x="551384" y="1741784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90" name="群組 89"/>
              <p:cNvGrpSpPr/>
              <p:nvPr userDrawn="1"/>
            </p:nvGrpSpPr>
            <p:grpSpPr>
              <a:xfrm flipV="1">
                <a:off x="2556354" y="5589240"/>
                <a:ext cx="522072" cy="1350150"/>
                <a:chOff x="551384" y="548680"/>
                <a:chExt cx="260235" cy="1453339"/>
              </a:xfrm>
              <a:grpFill/>
            </p:grpSpPr>
            <p:sp>
              <p:nvSpPr>
                <p:cNvPr id="91" name="橢圓 90"/>
                <p:cNvSpPr/>
                <p:nvPr userDrawn="1"/>
              </p:nvSpPr>
              <p:spPr>
                <a:xfrm>
                  <a:off x="551384" y="548680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92" name="橢圓 91"/>
                <p:cNvSpPr/>
                <p:nvPr userDrawn="1"/>
              </p:nvSpPr>
              <p:spPr>
                <a:xfrm>
                  <a:off x="551384" y="946381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93" name="橢圓 92"/>
                <p:cNvSpPr/>
                <p:nvPr userDrawn="1"/>
              </p:nvSpPr>
              <p:spPr>
                <a:xfrm>
                  <a:off x="551384" y="1344082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94" name="橢圓 93"/>
                <p:cNvSpPr/>
                <p:nvPr userDrawn="1"/>
              </p:nvSpPr>
              <p:spPr>
                <a:xfrm>
                  <a:off x="551384" y="1741784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95" name="群組 94"/>
              <p:cNvGrpSpPr/>
              <p:nvPr userDrawn="1"/>
            </p:nvGrpSpPr>
            <p:grpSpPr>
              <a:xfrm flipV="1">
                <a:off x="3494147" y="5589240"/>
                <a:ext cx="522072" cy="1350150"/>
                <a:chOff x="551384" y="548680"/>
                <a:chExt cx="260235" cy="1453339"/>
              </a:xfrm>
              <a:grpFill/>
            </p:grpSpPr>
            <p:sp>
              <p:nvSpPr>
                <p:cNvPr id="96" name="橢圓 95"/>
                <p:cNvSpPr/>
                <p:nvPr userDrawn="1"/>
              </p:nvSpPr>
              <p:spPr>
                <a:xfrm>
                  <a:off x="551384" y="548680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97" name="橢圓 96"/>
                <p:cNvSpPr/>
                <p:nvPr userDrawn="1"/>
              </p:nvSpPr>
              <p:spPr>
                <a:xfrm>
                  <a:off x="551384" y="946381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98" name="橢圓 97"/>
                <p:cNvSpPr/>
                <p:nvPr userDrawn="1"/>
              </p:nvSpPr>
              <p:spPr>
                <a:xfrm>
                  <a:off x="551384" y="1344082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99" name="橢圓 98"/>
                <p:cNvSpPr/>
                <p:nvPr userDrawn="1"/>
              </p:nvSpPr>
              <p:spPr>
                <a:xfrm>
                  <a:off x="551384" y="1741784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100" name="群組 99"/>
              <p:cNvGrpSpPr/>
              <p:nvPr userDrawn="1"/>
            </p:nvGrpSpPr>
            <p:grpSpPr>
              <a:xfrm flipV="1">
                <a:off x="4431936" y="5589240"/>
                <a:ext cx="522072" cy="1350150"/>
                <a:chOff x="551384" y="548680"/>
                <a:chExt cx="260235" cy="1453339"/>
              </a:xfrm>
              <a:grpFill/>
            </p:grpSpPr>
            <p:sp>
              <p:nvSpPr>
                <p:cNvPr id="101" name="橢圓 100"/>
                <p:cNvSpPr/>
                <p:nvPr userDrawn="1"/>
              </p:nvSpPr>
              <p:spPr>
                <a:xfrm>
                  <a:off x="551384" y="548680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02" name="橢圓 101"/>
                <p:cNvSpPr/>
                <p:nvPr userDrawn="1"/>
              </p:nvSpPr>
              <p:spPr>
                <a:xfrm>
                  <a:off x="551384" y="946381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03" name="橢圓 102"/>
                <p:cNvSpPr/>
                <p:nvPr userDrawn="1"/>
              </p:nvSpPr>
              <p:spPr>
                <a:xfrm>
                  <a:off x="551384" y="1344082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04" name="橢圓 103"/>
                <p:cNvSpPr/>
                <p:nvPr userDrawn="1"/>
              </p:nvSpPr>
              <p:spPr>
                <a:xfrm>
                  <a:off x="551384" y="1741784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105" name="群組 104"/>
              <p:cNvGrpSpPr/>
              <p:nvPr userDrawn="1"/>
            </p:nvGrpSpPr>
            <p:grpSpPr>
              <a:xfrm flipV="1">
                <a:off x="5369727" y="5589240"/>
                <a:ext cx="522072" cy="1350150"/>
                <a:chOff x="551384" y="548680"/>
                <a:chExt cx="260235" cy="1453339"/>
              </a:xfrm>
              <a:grpFill/>
            </p:grpSpPr>
            <p:sp>
              <p:nvSpPr>
                <p:cNvPr id="106" name="橢圓 105"/>
                <p:cNvSpPr/>
                <p:nvPr userDrawn="1"/>
              </p:nvSpPr>
              <p:spPr>
                <a:xfrm>
                  <a:off x="551384" y="548680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07" name="橢圓 106"/>
                <p:cNvSpPr/>
                <p:nvPr userDrawn="1"/>
              </p:nvSpPr>
              <p:spPr>
                <a:xfrm>
                  <a:off x="551384" y="946381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08" name="橢圓 107"/>
                <p:cNvSpPr/>
                <p:nvPr userDrawn="1"/>
              </p:nvSpPr>
              <p:spPr>
                <a:xfrm>
                  <a:off x="551384" y="1344082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09" name="橢圓 108"/>
                <p:cNvSpPr/>
                <p:nvPr userDrawn="1"/>
              </p:nvSpPr>
              <p:spPr>
                <a:xfrm>
                  <a:off x="551384" y="1741784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110" name="群組 109"/>
              <p:cNvGrpSpPr/>
              <p:nvPr userDrawn="1"/>
            </p:nvGrpSpPr>
            <p:grpSpPr>
              <a:xfrm flipV="1">
                <a:off x="6307516" y="5589240"/>
                <a:ext cx="522072" cy="1350150"/>
                <a:chOff x="551384" y="548680"/>
                <a:chExt cx="260235" cy="1453339"/>
              </a:xfrm>
              <a:grpFill/>
            </p:grpSpPr>
            <p:sp>
              <p:nvSpPr>
                <p:cNvPr id="111" name="橢圓 110"/>
                <p:cNvSpPr/>
                <p:nvPr userDrawn="1"/>
              </p:nvSpPr>
              <p:spPr>
                <a:xfrm>
                  <a:off x="551384" y="548680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12" name="橢圓 111"/>
                <p:cNvSpPr/>
                <p:nvPr userDrawn="1"/>
              </p:nvSpPr>
              <p:spPr>
                <a:xfrm>
                  <a:off x="551384" y="946381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13" name="橢圓 112"/>
                <p:cNvSpPr/>
                <p:nvPr userDrawn="1"/>
              </p:nvSpPr>
              <p:spPr>
                <a:xfrm>
                  <a:off x="551384" y="1344082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14" name="橢圓 113"/>
                <p:cNvSpPr/>
                <p:nvPr userDrawn="1"/>
              </p:nvSpPr>
              <p:spPr>
                <a:xfrm>
                  <a:off x="551384" y="1741784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120" name="群組 119"/>
              <p:cNvGrpSpPr/>
              <p:nvPr userDrawn="1"/>
            </p:nvGrpSpPr>
            <p:grpSpPr>
              <a:xfrm flipV="1">
                <a:off x="7245308" y="5589240"/>
                <a:ext cx="522072" cy="1350150"/>
                <a:chOff x="551384" y="548680"/>
                <a:chExt cx="260235" cy="1453339"/>
              </a:xfrm>
              <a:grpFill/>
            </p:grpSpPr>
            <p:sp>
              <p:nvSpPr>
                <p:cNvPr id="121" name="橢圓 120"/>
                <p:cNvSpPr/>
                <p:nvPr userDrawn="1"/>
              </p:nvSpPr>
              <p:spPr>
                <a:xfrm>
                  <a:off x="551384" y="548680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22" name="橢圓 121"/>
                <p:cNvSpPr/>
                <p:nvPr userDrawn="1"/>
              </p:nvSpPr>
              <p:spPr>
                <a:xfrm>
                  <a:off x="551384" y="946381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23" name="橢圓 122"/>
                <p:cNvSpPr/>
                <p:nvPr userDrawn="1"/>
              </p:nvSpPr>
              <p:spPr>
                <a:xfrm>
                  <a:off x="551384" y="1344082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24" name="橢圓 123"/>
                <p:cNvSpPr/>
                <p:nvPr userDrawn="1"/>
              </p:nvSpPr>
              <p:spPr>
                <a:xfrm>
                  <a:off x="551384" y="1741784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125" name="群組 124"/>
              <p:cNvGrpSpPr/>
              <p:nvPr userDrawn="1"/>
            </p:nvGrpSpPr>
            <p:grpSpPr>
              <a:xfrm flipV="1">
                <a:off x="8183098" y="5589240"/>
                <a:ext cx="522072" cy="1350150"/>
                <a:chOff x="551384" y="548680"/>
                <a:chExt cx="260235" cy="1453339"/>
              </a:xfrm>
              <a:grpFill/>
            </p:grpSpPr>
            <p:sp>
              <p:nvSpPr>
                <p:cNvPr id="126" name="橢圓 125"/>
                <p:cNvSpPr/>
                <p:nvPr userDrawn="1"/>
              </p:nvSpPr>
              <p:spPr>
                <a:xfrm>
                  <a:off x="551384" y="548680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27" name="橢圓 126"/>
                <p:cNvSpPr/>
                <p:nvPr userDrawn="1"/>
              </p:nvSpPr>
              <p:spPr>
                <a:xfrm>
                  <a:off x="551384" y="946381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28" name="橢圓 127"/>
                <p:cNvSpPr/>
                <p:nvPr userDrawn="1"/>
              </p:nvSpPr>
              <p:spPr>
                <a:xfrm>
                  <a:off x="551384" y="1344082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29" name="橢圓 128"/>
                <p:cNvSpPr/>
                <p:nvPr userDrawn="1"/>
              </p:nvSpPr>
              <p:spPr>
                <a:xfrm>
                  <a:off x="551384" y="1741784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130" name="群組 129"/>
              <p:cNvGrpSpPr/>
              <p:nvPr userDrawn="1"/>
            </p:nvGrpSpPr>
            <p:grpSpPr>
              <a:xfrm flipV="1">
                <a:off x="9120891" y="5589240"/>
                <a:ext cx="522072" cy="1350150"/>
                <a:chOff x="551384" y="548680"/>
                <a:chExt cx="260235" cy="1453339"/>
              </a:xfrm>
              <a:grpFill/>
            </p:grpSpPr>
            <p:sp>
              <p:nvSpPr>
                <p:cNvPr id="131" name="橢圓 130"/>
                <p:cNvSpPr/>
                <p:nvPr userDrawn="1"/>
              </p:nvSpPr>
              <p:spPr>
                <a:xfrm>
                  <a:off x="551384" y="548680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32" name="橢圓 131"/>
                <p:cNvSpPr/>
                <p:nvPr userDrawn="1"/>
              </p:nvSpPr>
              <p:spPr>
                <a:xfrm>
                  <a:off x="551384" y="946381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33" name="橢圓 132"/>
                <p:cNvSpPr/>
                <p:nvPr userDrawn="1"/>
              </p:nvSpPr>
              <p:spPr>
                <a:xfrm>
                  <a:off x="551384" y="1344082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34" name="橢圓 133"/>
                <p:cNvSpPr/>
                <p:nvPr userDrawn="1"/>
              </p:nvSpPr>
              <p:spPr>
                <a:xfrm>
                  <a:off x="551384" y="1741784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135" name="群組 134"/>
              <p:cNvGrpSpPr/>
              <p:nvPr userDrawn="1"/>
            </p:nvGrpSpPr>
            <p:grpSpPr>
              <a:xfrm flipV="1">
                <a:off x="10058684" y="5589240"/>
                <a:ext cx="522072" cy="1350150"/>
                <a:chOff x="551384" y="548680"/>
                <a:chExt cx="260235" cy="1453339"/>
              </a:xfrm>
              <a:grpFill/>
            </p:grpSpPr>
            <p:sp>
              <p:nvSpPr>
                <p:cNvPr id="136" name="橢圓 135"/>
                <p:cNvSpPr/>
                <p:nvPr userDrawn="1"/>
              </p:nvSpPr>
              <p:spPr>
                <a:xfrm>
                  <a:off x="551384" y="548680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37" name="橢圓 136"/>
                <p:cNvSpPr/>
                <p:nvPr userDrawn="1"/>
              </p:nvSpPr>
              <p:spPr>
                <a:xfrm>
                  <a:off x="551384" y="946381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38" name="橢圓 137"/>
                <p:cNvSpPr/>
                <p:nvPr userDrawn="1"/>
              </p:nvSpPr>
              <p:spPr>
                <a:xfrm>
                  <a:off x="551384" y="1344082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39" name="橢圓 138"/>
                <p:cNvSpPr/>
                <p:nvPr userDrawn="1"/>
              </p:nvSpPr>
              <p:spPr>
                <a:xfrm>
                  <a:off x="551384" y="1741784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140" name="群組 139"/>
              <p:cNvGrpSpPr/>
              <p:nvPr userDrawn="1"/>
            </p:nvGrpSpPr>
            <p:grpSpPr>
              <a:xfrm flipV="1">
                <a:off x="10996473" y="5589240"/>
                <a:ext cx="522072" cy="1350150"/>
                <a:chOff x="551384" y="548680"/>
                <a:chExt cx="260235" cy="1453339"/>
              </a:xfrm>
              <a:grpFill/>
            </p:grpSpPr>
            <p:sp>
              <p:nvSpPr>
                <p:cNvPr id="141" name="橢圓 140"/>
                <p:cNvSpPr/>
                <p:nvPr userDrawn="1"/>
              </p:nvSpPr>
              <p:spPr>
                <a:xfrm>
                  <a:off x="551384" y="548680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42" name="橢圓 141"/>
                <p:cNvSpPr/>
                <p:nvPr userDrawn="1"/>
              </p:nvSpPr>
              <p:spPr>
                <a:xfrm>
                  <a:off x="551384" y="946381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43" name="橢圓 142"/>
                <p:cNvSpPr/>
                <p:nvPr userDrawn="1"/>
              </p:nvSpPr>
              <p:spPr>
                <a:xfrm>
                  <a:off x="551384" y="1344082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44" name="橢圓 143"/>
                <p:cNvSpPr/>
                <p:nvPr userDrawn="1"/>
              </p:nvSpPr>
              <p:spPr>
                <a:xfrm>
                  <a:off x="551384" y="1741784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145" name="群組 144"/>
              <p:cNvGrpSpPr/>
              <p:nvPr userDrawn="1"/>
            </p:nvGrpSpPr>
            <p:grpSpPr>
              <a:xfrm flipV="1">
                <a:off x="11934268" y="5589240"/>
                <a:ext cx="522072" cy="1350150"/>
                <a:chOff x="551384" y="548680"/>
                <a:chExt cx="260235" cy="1453339"/>
              </a:xfrm>
              <a:grpFill/>
            </p:grpSpPr>
            <p:sp>
              <p:nvSpPr>
                <p:cNvPr id="146" name="橢圓 145"/>
                <p:cNvSpPr/>
                <p:nvPr userDrawn="1"/>
              </p:nvSpPr>
              <p:spPr>
                <a:xfrm>
                  <a:off x="551384" y="548680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47" name="橢圓 146"/>
                <p:cNvSpPr/>
                <p:nvPr userDrawn="1"/>
              </p:nvSpPr>
              <p:spPr>
                <a:xfrm>
                  <a:off x="551384" y="946381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48" name="橢圓 147"/>
                <p:cNvSpPr/>
                <p:nvPr userDrawn="1"/>
              </p:nvSpPr>
              <p:spPr>
                <a:xfrm>
                  <a:off x="551384" y="1344082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49" name="橢圓 148"/>
                <p:cNvSpPr/>
                <p:nvPr userDrawn="1"/>
              </p:nvSpPr>
              <p:spPr>
                <a:xfrm>
                  <a:off x="551384" y="1741784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150" name="群組 149"/>
              <p:cNvGrpSpPr/>
              <p:nvPr userDrawn="1"/>
            </p:nvGrpSpPr>
            <p:grpSpPr>
              <a:xfrm flipV="1">
                <a:off x="12872061" y="5589240"/>
                <a:ext cx="522072" cy="1350150"/>
                <a:chOff x="551384" y="548680"/>
                <a:chExt cx="260235" cy="1453339"/>
              </a:xfrm>
              <a:grpFill/>
            </p:grpSpPr>
            <p:sp>
              <p:nvSpPr>
                <p:cNvPr id="151" name="橢圓 150"/>
                <p:cNvSpPr/>
                <p:nvPr userDrawn="1"/>
              </p:nvSpPr>
              <p:spPr>
                <a:xfrm>
                  <a:off x="551384" y="548680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52" name="橢圓 151"/>
                <p:cNvSpPr/>
                <p:nvPr userDrawn="1"/>
              </p:nvSpPr>
              <p:spPr>
                <a:xfrm>
                  <a:off x="551384" y="946381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53" name="橢圓 152"/>
                <p:cNvSpPr/>
                <p:nvPr userDrawn="1"/>
              </p:nvSpPr>
              <p:spPr>
                <a:xfrm>
                  <a:off x="551384" y="1344082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54" name="橢圓 153"/>
                <p:cNvSpPr/>
                <p:nvPr userDrawn="1"/>
              </p:nvSpPr>
              <p:spPr>
                <a:xfrm>
                  <a:off x="551384" y="1741784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155" name="群組 154"/>
              <p:cNvGrpSpPr/>
              <p:nvPr userDrawn="1"/>
            </p:nvGrpSpPr>
            <p:grpSpPr>
              <a:xfrm flipV="1">
                <a:off x="13809867" y="5589240"/>
                <a:ext cx="522072" cy="1350150"/>
                <a:chOff x="551384" y="548680"/>
                <a:chExt cx="260235" cy="1453339"/>
              </a:xfrm>
              <a:grpFill/>
            </p:grpSpPr>
            <p:sp>
              <p:nvSpPr>
                <p:cNvPr id="156" name="橢圓 155"/>
                <p:cNvSpPr/>
                <p:nvPr userDrawn="1"/>
              </p:nvSpPr>
              <p:spPr>
                <a:xfrm>
                  <a:off x="551384" y="548680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57" name="橢圓 156"/>
                <p:cNvSpPr/>
                <p:nvPr userDrawn="1"/>
              </p:nvSpPr>
              <p:spPr>
                <a:xfrm>
                  <a:off x="551384" y="946381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58" name="橢圓 157"/>
                <p:cNvSpPr/>
                <p:nvPr userDrawn="1"/>
              </p:nvSpPr>
              <p:spPr>
                <a:xfrm>
                  <a:off x="551384" y="1344082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59" name="橢圓 158"/>
                <p:cNvSpPr/>
                <p:nvPr userDrawn="1"/>
              </p:nvSpPr>
              <p:spPr>
                <a:xfrm>
                  <a:off x="551384" y="1741784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353" name="群組 352"/>
              <p:cNvGrpSpPr/>
              <p:nvPr userDrawn="1"/>
            </p:nvGrpSpPr>
            <p:grpSpPr>
              <a:xfrm flipV="1">
                <a:off x="14647936" y="5589240"/>
                <a:ext cx="522072" cy="1350150"/>
                <a:chOff x="551384" y="548680"/>
                <a:chExt cx="260235" cy="1453339"/>
              </a:xfrm>
              <a:grpFill/>
            </p:grpSpPr>
            <p:sp>
              <p:nvSpPr>
                <p:cNvPr id="354" name="橢圓 353"/>
                <p:cNvSpPr/>
                <p:nvPr userDrawn="1"/>
              </p:nvSpPr>
              <p:spPr>
                <a:xfrm>
                  <a:off x="551384" y="548680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355" name="橢圓 354"/>
                <p:cNvSpPr/>
                <p:nvPr userDrawn="1"/>
              </p:nvSpPr>
              <p:spPr>
                <a:xfrm>
                  <a:off x="551384" y="946381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356" name="橢圓 355"/>
                <p:cNvSpPr/>
                <p:nvPr userDrawn="1"/>
              </p:nvSpPr>
              <p:spPr>
                <a:xfrm>
                  <a:off x="551384" y="1344082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357" name="橢圓 356"/>
                <p:cNvSpPr/>
                <p:nvPr userDrawn="1"/>
              </p:nvSpPr>
              <p:spPr>
                <a:xfrm>
                  <a:off x="551384" y="1741784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358" name="群組 357"/>
              <p:cNvGrpSpPr/>
              <p:nvPr userDrawn="1"/>
            </p:nvGrpSpPr>
            <p:grpSpPr>
              <a:xfrm flipV="1">
                <a:off x="15585725" y="5589240"/>
                <a:ext cx="522072" cy="1350150"/>
                <a:chOff x="551384" y="548680"/>
                <a:chExt cx="260235" cy="1453339"/>
              </a:xfrm>
              <a:grpFill/>
            </p:grpSpPr>
            <p:sp>
              <p:nvSpPr>
                <p:cNvPr id="359" name="橢圓 358"/>
                <p:cNvSpPr/>
                <p:nvPr userDrawn="1"/>
              </p:nvSpPr>
              <p:spPr>
                <a:xfrm>
                  <a:off x="551384" y="548680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360" name="橢圓 359"/>
                <p:cNvSpPr/>
                <p:nvPr userDrawn="1"/>
              </p:nvSpPr>
              <p:spPr>
                <a:xfrm>
                  <a:off x="551384" y="946381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361" name="橢圓 360"/>
                <p:cNvSpPr/>
                <p:nvPr userDrawn="1"/>
              </p:nvSpPr>
              <p:spPr>
                <a:xfrm>
                  <a:off x="551384" y="1344082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362" name="橢圓 361"/>
                <p:cNvSpPr/>
                <p:nvPr userDrawn="1"/>
              </p:nvSpPr>
              <p:spPr>
                <a:xfrm>
                  <a:off x="551384" y="1741784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363" name="群組 362"/>
              <p:cNvGrpSpPr/>
              <p:nvPr userDrawn="1"/>
            </p:nvGrpSpPr>
            <p:grpSpPr>
              <a:xfrm flipV="1">
                <a:off x="16523520" y="5589240"/>
                <a:ext cx="522072" cy="1350150"/>
                <a:chOff x="551384" y="548680"/>
                <a:chExt cx="260235" cy="1453339"/>
              </a:xfrm>
              <a:grpFill/>
            </p:grpSpPr>
            <p:sp>
              <p:nvSpPr>
                <p:cNvPr id="364" name="橢圓 363"/>
                <p:cNvSpPr/>
                <p:nvPr userDrawn="1"/>
              </p:nvSpPr>
              <p:spPr>
                <a:xfrm>
                  <a:off x="551384" y="548680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365" name="橢圓 364"/>
                <p:cNvSpPr/>
                <p:nvPr userDrawn="1"/>
              </p:nvSpPr>
              <p:spPr>
                <a:xfrm>
                  <a:off x="551384" y="946381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366" name="橢圓 365"/>
                <p:cNvSpPr/>
                <p:nvPr userDrawn="1"/>
              </p:nvSpPr>
              <p:spPr>
                <a:xfrm>
                  <a:off x="551384" y="1344082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367" name="橢圓 366"/>
                <p:cNvSpPr/>
                <p:nvPr userDrawn="1"/>
              </p:nvSpPr>
              <p:spPr>
                <a:xfrm>
                  <a:off x="551384" y="1741784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368" name="群組 367"/>
              <p:cNvGrpSpPr/>
              <p:nvPr userDrawn="1"/>
            </p:nvGrpSpPr>
            <p:grpSpPr>
              <a:xfrm flipV="1">
                <a:off x="17461313" y="5589240"/>
                <a:ext cx="522072" cy="1350150"/>
                <a:chOff x="551384" y="548680"/>
                <a:chExt cx="260235" cy="1453339"/>
              </a:xfrm>
              <a:grpFill/>
            </p:grpSpPr>
            <p:sp>
              <p:nvSpPr>
                <p:cNvPr id="369" name="橢圓 368"/>
                <p:cNvSpPr/>
                <p:nvPr userDrawn="1"/>
              </p:nvSpPr>
              <p:spPr>
                <a:xfrm>
                  <a:off x="551384" y="548680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370" name="橢圓 369"/>
                <p:cNvSpPr/>
                <p:nvPr userDrawn="1"/>
              </p:nvSpPr>
              <p:spPr>
                <a:xfrm>
                  <a:off x="551384" y="946381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371" name="橢圓 370"/>
                <p:cNvSpPr/>
                <p:nvPr userDrawn="1"/>
              </p:nvSpPr>
              <p:spPr>
                <a:xfrm>
                  <a:off x="551384" y="1344082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372" name="橢圓 371"/>
                <p:cNvSpPr/>
                <p:nvPr userDrawn="1"/>
              </p:nvSpPr>
              <p:spPr>
                <a:xfrm>
                  <a:off x="551384" y="1741784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373" name="群組 372"/>
              <p:cNvGrpSpPr/>
              <p:nvPr userDrawn="1"/>
            </p:nvGrpSpPr>
            <p:grpSpPr>
              <a:xfrm flipV="1">
                <a:off x="18399119" y="5589240"/>
                <a:ext cx="522072" cy="1350150"/>
                <a:chOff x="551384" y="548680"/>
                <a:chExt cx="260235" cy="1453339"/>
              </a:xfrm>
              <a:grpFill/>
            </p:grpSpPr>
            <p:sp>
              <p:nvSpPr>
                <p:cNvPr id="374" name="橢圓 373"/>
                <p:cNvSpPr/>
                <p:nvPr userDrawn="1"/>
              </p:nvSpPr>
              <p:spPr>
                <a:xfrm>
                  <a:off x="551384" y="548680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375" name="橢圓 374"/>
                <p:cNvSpPr/>
                <p:nvPr userDrawn="1"/>
              </p:nvSpPr>
              <p:spPr>
                <a:xfrm>
                  <a:off x="551384" y="946381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376" name="橢圓 375"/>
                <p:cNvSpPr/>
                <p:nvPr userDrawn="1"/>
              </p:nvSpPr>
              <p:spPr>
                <a:xfrm>
                  <a:off x="551384" y="1344082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377" name="橢圓 376"/>
                <p:cNvSpPr/>
                <p:nvPr userDrawn="1"/>
              </p:nvSpPr>
              <p:spPr>
                <a:xfrm>
                  <a:off x="551384" y="1741784"/>
                  <a:ext cx="260235" cy="26023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</p:grpSp>
        <p:grpSp>
          <p:nvGrpSpPr>
            <p:cNvPr id="453" name="群組 452"/>
            <p:cNvGrpSpPr/>
            <p:nvPr userDrawn="1"/>
          </p:nvGrpSpPr>
          <p:grpSpPr>
            <a:xfrm>
              <a:off x="4790855" y="4104075"/>
              <a:ext cx="1160977" cy="1440925"/>
              <a:chOff x="3193865" y="4581129"/>
              <a:chExt cx="1293931" cy="1605936"/>
            </a:xfrm>
          </p:grpSpPr>
          <p:grpSp>
            <p:nvGrpSpPr>
              <p:cNvPr id="454" name="群組 453"/>
              <p:cNvGrpSpPr/>
              <p:nvPr userDrawn="1"/>
            </p:nvGrpSpPr>
            <p:grpSpPr>
              <a:xfrm>
                <a:off x="3193865" y="4596584"/>
                <a:ext cx="1293931" cy="1590481"/>
                <a:chOff x="3193865" y="4596584"/>
                <a:chExt cx="1293931" cy="1590481"/>
              </a:xfrm>
            </p:grpSpPr>
            <p:sp>
              <p:nvSpPr>
                <p:cNvPr id="457" name="手繪多邊形 456"/>
                <p:cNvSpPr/>
                <p:nvPr userDrawn="1"/>
              </p:nvSpPr>
              <p:spPr>
                <a:xfrm>
                  <a:off x="3214130" y="4596584"/>
                  <a:ext cx="1267838" cy="1582415"/>
                </a:xfrm>
                <a:custGeom>
                  <a:avLst/>
                  <a:gdLst>
                    <a:gd name="connsiteX0" fmla="*/ 730798 w 1253231"/>
                    <a:gd name="connsiteY0" fmla="*/ 439989 h 1558744"/>
                    <a:gd name="connsiteX1" fmla="*/ 713358 w 1253231"/>
                    <a:gd name="connsiteY1" fmla="*/ 579516 h 1558744"/>
                    <a:gd name="connsiteX2" fmla="*/ 763188 w 1253231"/>
                    <a:gd name="connsiteY2" fmla="*/ 701602 h 1558744"/>
                    <a:gd name="connsiteX3" fmla="*/ 845410 w 1253231"/>
                    <a:gd name="connsiteY3" fmla="*/ 529685 h 1558744"/>
                    <a:gd name="connsiteX4" fmla="*/ 730798 w 1253231"/>
                    <a:gd name="connsiteY4" fmla="*/ 439989 h 1558744"/>
                    <a:gd name="connsiteX5" fmla="*/ 527154 w 1253231"/>
                    <a:gd name="connsiteY5" fmla="*/ 153 h 1558744"/>
                    <a:gd name="connsiteX6" fmla="*/ 613696 w 1253231"/>
                    <a:gd name="connsiteY6" fmla="*/ 215749 h 1558744"/>
                    <a:gd name="connsiteX7" fmla="*/ 631137 w 1253231"/>
                    <a:gd name="connsiteY7" fmla="*/ 300462 h 1558744"/>
                    <a:gd name="connsiteX8" fmla="*/ 922649 w 1253231"/>
                    <a:gd name="connsiteY8" fmla="*/ 489820 h 1558744"/>
                    <a:gd name="connsiteX9" fmla="*/ 760698 w 1253231"/>
                    <a:gd name="connsiteY9" fmla="*/ 841129 h 1558744"/>
                    <a:gd name="connsiteX10" fmla="*/ 790597 w 1253231"/>
                    <a:gd name="connsiteY10" fmla="*/ 1110217 h 1558744"/>
                    <a:gd name="connsiteX11" fmla="*/ 1104532 w 1253231"/>
                    <a:gd name="connsiteY11" fmla="*/ 1189947 h 1558744"/>
                    <a:gd name="connsiteX12" fmla="*/ 1211668 w 1253231"/>
                    <a:gd name="connsiteY12" fmla="*/ 1155065 h 1558744"/>
                    <a:gd name="connsiteX13" fmla="*/ 1239075 w 1253231"/>
                    <a:gd name="connsiteY13" fmla="*/ 1254727 h 1558744"/>
                    <a:gd name="connsiteX14" fmla="*/ 1246551 w 1253231"/>
                    <a:gd name="connsiteY14" fmla="*/ 1386779 h 1558744"/>
                    <a:gd name="connsiteX15" fmla="*/ 1114499 w 1253231"/>
                    <a:gd name="connsiteY15" fmla="*/ 1247252 h 1558744"/>
                    <a:gd name="connsiteX16" fmla="*/ 738274 w 1253231"/>
                    <a:gd name="connsiteY16" fmla="*/ 1204897 h 1558744"/>
                    <a:gd name="connsiteX17" fmla="*/ 608713 w 1253231"/>
                    <a:gd name="connsiteY17" fmla="*/ 955740 h 1558744"/>
                    <a:gd name="connsiteX18" fmla="*/ 411881 w 1253231"/>
                    <a:gd name="connsiteY18" fmla="*/ 1050420 h 1558744"/>
                    <a:gd name="connsiteX19" fmla="*/ 252421 w 1253231"/>
                    <a:gd name="connsiteY19" fmla="*/ 1473984 h 1558744"/>
                    <a:gd name="connsiteX20" fmla="*/ 202590 w 1253231"/>
                    <a:gd name="connsiteY20" fmla="*/ 1558695 h 1558744"/>
                    <a:gd name="connsiteX21" fmla="*/ 97945 w 1253231"/>
                    <a:gd name="connsiteY21" fmla="*/ 1518831 h 1558744"/>
                    <a:gd name="connsiteX22" fmla="*/ 5756 w 1253231"/>
                    <a:gd name="connsiteY22" fmla="*/ 1431627 h 1558744"/>
                    <a:gd name="connsiteX23" fmla="*/ 195116 w 1253231"/>
                    <a:gd name="connsiteY23" fmla="*/ 1404220 h 1558744"/>
                    <a:gd name="connsiteX24" fmla="*/ 332151 w 1253231"/>
                    <a:gd name="connsiteY24" fmla="*/ 998097 h 1558744"/>
                    <a:gd name="connsiteX25" fmla="*/ 536458 w 1253231"/>
                    <a:gd name="connsiteY25" fmla="*/ 793790 h 1558744"/>
                    <a:gd name="connsiteX26" fmla="*/ 521509 w 1253231"/>
                    <a:gd name="connsiteY26" fmla="*/ 761399 h 1558744"/>
                    <a:gd name="connsiteX27" fmla="*/ 521509 w 1253231"/>
                    <a:gd name="connsiteY27" fmla="*/ 681670 h 1558744"/>
                    <a:gd name="connsiteX28" fmla="*/ 252421 w 1253231"/>
                    <a:gd name="connsiteY28" fmla="*/ 641805 h 1558744"/>
                    <a:gd name="connsiteX29" fmla="*/ 272354 w 1253231"/>
                    <a:gd name="connsiteY29" fmla="*/ 591973 h 1558744"/>
                    <a:gd name="connsiteX30" fmla="*/ 484136 w 1253231"/>
                    <a:gd name="connsiteY30" fmla="*/ 616889 h 1558744"/>
                    <a:gd name="connsiteX31" fmla="*/ 469186 w 1253231"/>
                    <a:gd name="connsiteY31" fmla="*/ 444973 h 1558744"/>
                    <a:gd name="connsiteX32" fmla="*/ 551408 w 1253231"/>
                    <a:gd name="connsiteY32" fmla="*/ 327869 h 1558744"/>
                    <a:gd name="connsiteX33" fmla="*/ 519017 w 1253231"/>
                    <a:gd name="connsiteY33" fmla="*/ 248140 h 1558744"/>
                    <a:gd name="connsiteX34" fmla="*/ 426830 w 1253231"/>
                    <a:gd name="connsiteY34" fmla="*/ 220732 h 1558744"/>
                    <a:gd name="connsiteX35" fmla="*/ 409389 w 1253231"/>
                    <a:gd name="connsiteY35" fmla="*/ 148477 h 1558744"/>
                    <a:gd name="connsiteX36" fmla="*/ 441779 w 1253231"/>
                    <a:gd name="connsiteY36" fmla="*/ 56290 h 1558744"/>
                    <a:gd name="connsiteX37" fmla="*/ 527154 w 1253231"/>
                    <a:gd name="connsiteY37" fmla="*/ 153 h 1558744"/>
                    <a:gd name="connsiteX0" fmla="*/ 730798 w 1253231"/>
                    <a:gd name="connsiteY0" fmla="*/ 439989 h 1558744"/>
                    <a:gd name="connsiteX1" fmla="*/ 713358 w 1253231"/>
                    <a:gd name="connsiteY1" fmla="*/ 579516 h 1558744"/>
                    <a:gd name="connsiteX2" fmla="*/ 763188 w 1253231"/>
                    <a:gd name="connsiteY2" fmla="*/ 701602 h 1558744"/>
                    <a:gd name="connsiteX3" fmla="*/ 845410 w 1253231"/>
                    <a:gd name="connsiteY3" fmla="*/ 529685 h 1558744"/>
                    <a:gd name="connsiteX4" fmla="*/ 730798 w 1253231"/>
                    <a:gd name="connsiteY4" fmla="*/ 439989 h 1558744"/>
                    <a:gd name="connsiteX5" fmla="*/ 527154 w 1253231"/>
                    <a:gd name="connsiteY5" fmla="*/ 153 h 1558744"/>
                    <a:gd name="connsiteX6" fmla="*/ 613696 w 1253231"/>
                    <a:gd name="connsiteY6" fmla="*/ 215749 h 1558744"/>
                    <a:gd name="connsiteX7" fmla="*/ 631137 w 1253231"/>
                    <a:gd name="connsiteY7" fmla="*/ 300462 h 1558744"/>
                    <a:gd name="connsiteX8" fmla="*/ 922649 w 1253231"/>
                    <a:gd name="connsiteY8" fmla="*/ 489820 h 1558744"/>
                    <a:gd name="connsiteX9" fmla="*/ 760698 w 1253231"/>
                    <a:gd name="connsiteY9" fmla="*/ 841129 h 1558744"/>
                    <a:gd name="connsiteX10" fmla="*/ 790597 w 1253231"/>
                    <a:gd name="connsiteY10" fmla="*/ 1110217 h 1558744"/>
                    <a:gd name="connsiteX11" fmla="*/ 1104532 w 1253231"/>
                    <a:gd name="connsiteY11" fmla="*/ 1189947 h 1558744"/>
                    <a:gd name="connsiteX12" fmla="*/ 1211668 w 1253231"/>
                    <a:gd name="connsiteY12" fmla="*/ 1155065 h 1558744"/>
                    <a:gd name="connsiteX13" fmla="*/ 1239075 w 1253231"/>
                    <a:gd name="connsiteY13" fmla="*/ 1254727 h 1558744"/>
                    <a:gd name="connsiteX14" fmla="*/ 1246551 w 1253231"/>
                    <a:gd name="connsiteY14" fmla="*/ 1386779 h 1558744"/>
                    <a:gd name="connsiteX15" fmla="*/ 1114499 w 1253231"/>
                    <a:gd name="connsiteY15" fmla="*/ 1247252 h 1558744"/>
                    <a:gd name="connsiteX16" fmla="*/ 738274 w 1253231"/>
                    <a:gd name="connsiteY16" fmla="*/ 1204897 h 1558744"/>
                    <a:gd name="connsiteX17" fmla="*/ 608713 w 1253231"/>
                    <a:gd name="connsiteY17" fmla="*/ 955740 h 1558744"/>
                    <a:gd name="connsiteX18" fmla="*/ 411881 w 1253231"/>
                    <a:gd name="connsiteY18" fmla="*/ 1050420 h 1558744"/>
                    <a:gd name="connsiteX19" fmla="*/ 252421 w 1253231"/>
                    <a:gd name="connsiteY19" fmla="*/ 1473984 h 1558744"/>
                    <a:gd name="connsiteX20" fmla="*/ 202590 w 1253231"/>
                    <a:gd name="connsiteY20" fmla="*/ 1558695 h 1558744"/>
                    <a:gd name="connsiteX21" fmla="*/ 97945 w 1253231"/>
                    <a:gd name="connsiteY21" fmla="*/ 1518831 h 1558744"/>
                    <a:gd name="connsiteX22" fmla="*/ 5756 w 1253231"/>
                    <a:gd name="connsiteY22" fmla="*/ 1431627 h 1558744"/>
                    <a:gd name="connsiteX23" fmla="*/ 195116 w 1253231"/>
                    <a:gd name="connsiteY23" fmla="*/ 1404220 h 1558744"/>
                    <a:gd name="connsiteX24" fmla="*/ 332151 w 1253231"/>
                    <a:gd name="connsiteY24" fmla="*/ 998097 h 1558744"/>
                    <a:gd name="connsiteX25" fmla="*/ 536458 w 1253231"/>
                    <a:gd name="connsiteY25" fmla="*/ 793790 h 1558744"/>
                    <a:gd name="connsiteX26" fmla="*/ 521509 w 1253231"/>
                    <a:gd name="connsiteY26" fmla="*/ 761399 h 1558744"/>
                    <a:gd name="connsiteX27" fmla="*/ 521509 w 1253231"/>
                    <a:gd name="connsiteY27" fmla="*/ 681670 h 1558744"/>
                    <a:gd name="connsiteX28" fmla="*/ 252421 w 1253231"/>
                    <a:gd name="connsiteY28" fmla="*/ 641805 h 1558744"/>
                    <a:gd name="connsiteX29" fmla="*/ 272354 w 1253231"/>
                    <a:gd name="connsiteY29" fmla="*/ 591973 h 1558744"/>
                    <a:gd name="connsiteX30" fmla="*/ 484136 w 1253231"/>
                    <a:gd name="connsiteY30" fmla="*/ 616889 h 1558744"/>
                    <a:gd name="connsiteX31" fmla="*/ 469186 w 1253231"/>
                    <a:gd name="connsiteY31" fmla="*/ 444973 h 1558744"/>
                    <a:gd name="connsiteX32" fmla="*/ 551408 w 1253231"/>
                    <a:gd name="connsiteY32" fmla="*/ 327869 h 1558744"/>
                    <a:gd name="connsiteX33" fmla="*/ 519017 w 1253231"/>
                    <a:gd name="connsiteY33" fmla="*/ 248140 h 1558744"/>
                    <a:gd name="connsiteX34" fmla="*/ 426830 w 1253231"/>
                    <a:gd name="connsiteY34" fmla="*/ 220732 h 1558744"/>
                    <a:gd name="connsiteX35" fmla="*/ 409389 w 1253231"/>
                    <a:gd name="connsiteY35" fmla="*/ 148477 h 1558744"/>
                    <a:gd name="connsiteX36" fmla="*/ 441779 w 1253231"/>
                    <a:gd name="connsiteY36" fmla="*/ 56290 h 1558744"/>
                    <a:gd name="connsiteX37" fmla="*/ 527154 w 1253231"/>
                    <a:gd name="connsiteY37" fmla="*/ 153 h 1558744"/>
                    <a:gd name="connsiteX0" fmla="*/ 730798 w 1253231"/>
                    <a:gd name="connsiteY0" fmla="*/ 439989 h 1558744"/>
                    <a:gd name="connsiteX1" fmla="*/ 713358 w 1253231"/>
                    <a:gd name="connsiteY1" fmla="*/ 579516 h 1558744"/>
                    <a:gd name="connsiteX2" fmla="*/ 763188 w 1253231"/>
                    <a:gd name="connsiteY2" fmla="*/ 701602 h 1558744"/>
                    <a:gd name="connsiteX3" fmla="*/ 845410 w 1253231"/>
                    <a:gd name="connsiteY3" fmla="*/ 529685 h 1558744"/>
                    <a:gd name="connsiteX4" fmla="*/ 730798 w 1253231"/>
                    <a:gd name="connsiteY4" fmla="*/ 439989 h 1558744"/>
                    <a:gd name="connsiteX5" fmla="*/ 527154 w 1253231"/>
                    <a:gd name="connsiteY5" fmla="*/ 153 h 1558744"/>
                    <a:gd name="connsiteX6" fmla="*/ 613696 w 1253231"/>
                    <a:gd name="connsiteY6" fmla="*/ 215749 h 1558744"/>
                    <a:gd name="connsiteX7" fmla="*/ 631137 w 1253231"/>
                    <a:gd name="connsiteY7" fmla="*/ 300462 h 1558744"/>
                    <a:gd name="connsiteX8" fmla="*/ 922649 w 1253231"/>
                    <a:gd name="connsiteY8" fmla="*/ 489820 h 1558744"/>
                    <a:gd name="connsiteX9" fmla="*/ 760698 w 1253231"/>
                    <a:gd name="connsiteY9" fmla="*/ 841129 h 1558744"/>
                    <a:gd name="connsiteX10" fmla="*/ 790597 w 1253231"/>
                    <a:gd name="connsiteY10" fmla="*/ 1110217 h 1558744"/>
                    <a:gd name="connsiteX11" fmla="*/ 1104532 w 1253231"/>
                    <a:gd name="connsiteY11" fmla="*/ 1189947 h 1558744"/>
                    <a:gd name="connsiteX12" fmla="*/ 1211668 w 1253231"/>
                    <a:gd name="connsiteY12" fmla="*/ 1155065 h 1558744"/>
                    <a:gd name="connsiteX13" fmla="*/ 1239075 w 1253231"/>
                    <a:gd name="connsiteY13" fmla="*/ 1254727 h 1558744"/>
                    <a:gd name="connsiteX14" fmla="*/ 1246551 w 1253231"/>
                    <a:gd name="connsiteY14" fmla="*/ 1386779 h 1558744"/>
                    <a:gd name="connsiteX15" fmla="*/ 1114499 w 1253231"/>
                    <a:gd name="connsiteY15" fmla="*/ 1247252 h 1558744"/>
                    <a:gd name="connsiteX16" fmla="*/ 738274 w 1253231"/>
                    <a:gd name="connsiteY16" fmla="*/ 1204897 h 1558744"/>
                    <a:gd name="connsiteX17" fmla="*/ 608713 w 1253231"/>
                    <a:gd name="connsiteY17" fmla="*/ 955740 h 1558744"/>
                    <a:gd name="connsiteX18" fmla="*/ 411881 w 1253231"/>
                    <a:gd name="connsiteY18" fmla="*/ 1050420 h 1558744"/>
                    <a:gd name="connsiteX19" fmla="*/ 252421 w 1253231"/>
                    <a:gd name="connsiteY19" fmla="*/ 1473984 h 1558744"/>
                    <a:gd name="connsiteX20" fmla="*/ 202590 w 1253231"/>
                    <a:gd name="connsiteY20" fmla="*/ 1558695 h 1558744"/>
                    <a:gd name="connsiteX21" fmla="*/ 97945 w 1253231"/>
                    <a:gd name="connsiteY21" fmla="*/ 1518831 h 1558744"/>
                    <a:gd name="connsiteX22" fmla="*/ 5756 w 1253231"/>
                    <a:gd name="connsiteY22" fmla="*/ 1431627 h 1558744"/>
                    <a:gd name="connsiteX23" fmla="*/ 195116 w 1253231"/>
                    <a:gd name="connsiteY23" fmla="*/ 1404220 h 1558744"/>
                    <a:gd name="connsiteX24" fmla="*/ 332151 w 1253231"/>
                    <a:gd name="connsiteY24" fmla="*/ 998097 h 1558744"/>
                    <a:gd name="connsiteX25" fmla="*/ 536458 w 1253231"/>
                    <a:gd name="connsiteY25" fmla="*/ 793790 h 1558744"/>
                    <a:gd name="connsiteX26" fmla="*/ 521509 w 1253231"/>
                    <a:gd name="connsiteY26" fmla="*/ 761399 h 1558744"/>
                    <a:gd name="connsiteX27" fmla="*/ 521509 w 1253231"/>
                    <a:gd name="connsiteY27" fmla="*/ 681670 h 1558744"/>
                    <a:gd name="connsiteX28" fmla="*/ 252421 w 1253231"/>
                    <a:gd name="connsiteY28" fmla="*/ 641805 h 1558744"/>
                    <a:gd name="connsiteX29" fmla="*/ 272354 w 1253231"/>
                    <a:gd name="connsiteY29" fmla="*/ 591973 h 1558744"/>
                    <a:gd name="connsiteX30" fmla="*/ 484136 w 1253231"/>
                    <a:gd name="connsiteY30" fmla="*/ 616889 h 1558744"/>
                    <a:gd name="connsiteX31" fmla="*/ 469186 w 1253231"/>
                    <a:gd name="connsiteY31" fmla="*/ 444973 h 1558744"/>
                    <a:gd name="connsiteX32" fmla="*/ 551408 w 1253231"/>
                    <a:gd name="connsiteY32" fmla="*/ 327869 h 1558744"/>
                    <a:gd name="connsiteX33" fmla="*/ 519017 w 1253231"/>
                    <a:gd name="connsiteY33" fmla="*/ 248140 h 1558744"/>
                    <a:gd name="connsiteX34" fmla="*/ 426830 w 1253231"/>
                    <a:gd name="connsiteY34" fmla="*/ 220732 h 1558744"/>
                    <a:gd name="connsiteX35" fmla="*/ 409389 w 1253231"/>
                    <a:gd name="connsiteY35" fmla="*/ 148477 h 1558744"/>
                    <a:gd name="connsiteX36" fmla="*/ 441779 w 1253231"/>
                    <a:gd name="connsiteY36" fmla="*/ 56290 h 1558744"/>
                    <a:gd name="connsiteX37" fmla="*/ 527154 w 1253231"/>
                    <a:gd name="connsiteY37" fmla="*/ 153 h 1558744"/>
                    <a:gd name="connsiteX0" fmla="*/ 730798 w 1253231"/>
                    <a:gd name="connsiteY0" fmla="*/ 439989 h 1558744"/>
                    <a:gd name="connsiteX1" fmla="*/ 713358 w 1253231"/>
                    <a:gd name="connsiteY1" fmla="*/ 579516 h 1558744"/>
                    <a:gd name="connsiteX2" fmla="*/ 763188 w 1253231"/>
                    <a:gd name="connsiteY2" fmla="*/ 701602 h 1558744"/>
                    <a:gd name="connsiteX3" fmla="*/ 845410 w 1253231"/>
                    <a:gd name="connsiteY3" fmla="*/ 529685 h 1558744"/>
                    <a:gd name="connsiteX4" fmla="*/ 730798 w 1253231"/>
                    <a:gd name="connsiteY4" fmla="*/ 439989 h 1558744"/>
                    <a:gd name="connsiteX5" fmla="*/ 527154 w 1253231"/>
                    <a:gd name="connsiteY5" fmla="*/ 153 h 1558744"/>
                    <a:gd name="connsiteX6" fmla="*/ 613696 w 1253231"/>
                    <a:gd name="connsiteY6" fmla="*/ 215749 h 1558744"/>
                    <a:gd name="connsiteX7" fmla="*/ 631137 w 1253231"/>
                    <a:gd name="connsiteY7" fmla="*/ 300462 h 1558744"/>
                    <a:gd name="connsiteX8" fmla="*/ 922649 w 1253231"/>
                    <a:gd name="connsiteY8" fmla="*/ 489820 h 1558744"/>
                    <a:gd name="connsiteX9" fmla="*/ 760698 w 1253231"/>
                    <a:gd name="connsiteY9" fmla="*/ 841129 h 1558744"/>
                    <a:gd name="connsiteX10" fmla="*/ 790597 w 1253231"/>
                    <a:gd name="connsiteY10" fmla="*/ 1110217 h 1558744"/>
                    <a:gd name="connsiteX11" fmla="*/ 1104532 w 1253231"/>
                    <a:gd name="connsiteY11" fmla="*/ 1189947 h 1558744"/>
                    <a:gd name="connsiteX12" fmla="*/ 1211668 w 1253231"/>
                    <a:gd name="connsiteY12" fmla="*/ 1155065 h 1558744"/>
                    <a:gd name="connsiteX13" fmla="*/ 1239075 w 1253231"/>
                    <a:gd name="connsiteY13" fmla="*/ 1254727 h 1558744"/>
                    <a:gd name="connsiteX14" fmla="*/ 1246551 w 1253231"/>
                    <a:gd name="connsiteY14" fmla="*/ 1386779 h 1558744"/>
                    <a:gd name="connsiteX15" fmla="*/ 1114499 w 1253231"/>
                    <a:gd name="connsiteY15" fmla="*/ 1247252 h 1558744"/>
                    <a:gd name="connsiteX16" fmla="*/ 738274 w 1253231"/>
                    <a:gd name="connsiteY16" fmla="*/ 1204897 h 1558744"/>
                    <a:gd name="connsiteX17" fmla="*/ 608713 w 1253231"/>
                    <a:gd name="connsiteY17" fmla="*/ 955740 h 1558744"/>
                    <a:gd name="connsiteX18" fmla="*/ 411881 w 1253231"/>
                    <a:gd name="connsiteY18" fmla="*/ 1050420 h 1558744"/>
                    <a:gd name="connsiteX19" fmla="*/ 252421 w 1253231"/>
                    <a:gd name="connsiteY19" fmla="*/ 1473984 h 1558744"/>
                    <a:gd name="connsiteX20" fmla="*/ 202590 w 1253231"/>
                    <a:gd name="connsiteY20" fmla="*/ 1558695 h 1558744"/>
                    <a:gd name="connsiteX21" fmla="*/ 97945 w 1253231"/>
                    <a:gd name="connsiteY21" fmla="*/ 1518831 h 1558744"/>
                    <a:gd name="connsiteX22" fmla="*/ 5756 w 1253231"/>
                    <a:gd name="connsiteY22" fmla="*/ 1431627 h 1558744"/>
                    <a:gd name="connsiteX23" fmla="*/ 195116 w 1253231"/>
                    <a:gd name="connsiteY23" fmla="*/ 1404220 h 1558744"/>
                    <a:gd name="connsiteX24" fmla="*/ 332151 w 1253231"/>
                    <a:gd name="connsiteY24" fmla="*/ 998097 h 1558744"/>
                    <a:gd name="connsiteX25" fmla="*/ 536458 w 1253231"/>
                    <a:gd name="connsiteY25" fmla="*/ 793790 h 1558744"/>
                    <a:gd name="connsiteX26" fmla="*/ 521509 w 1253231"/>
                    <a:gd name="connsiteY26" fmla="*/ 761399 h 1558744"/>
                    <a:gd name="connsiteX27" fmla="*/ 521509 w 1253231"/>
                    <a:gd name="connsiteY27" fmla="*/ 681670 h 1558744"/>
                    <a:gd name="connsiteX28" fmla="*/ 252421 w 1253231"/>
                    <a:gd name="connsiteY28" fmla="*/ 641805 h 1558744"/>
                    <a:gd name="connsiteX29" fmla="*/ 272354 w 1253231"/>
                    <a:gd name="connsiteY29" fmla="*/ 591973 h 1558744"/>
                    <a:gd name="connsiteX30" fmla="*/ 484136 w 1253231"/>
                    <a:gd name="connsiteY30" fmla="*/ 616889 h 1558744"/>
                    <a:gd name="connsiteX31" fmla="*/ 469186 w 1253231"/>
                    <a:gd name="connsiteY31" fmla="*/ 444973 h 1558744"/>
                    <a:gd name="connsiteX32" fmla="*/ 551408 w 1253231"/>
                    <a:gd name="connsiteY32" fmla="*/ 327869 h 1558744"/>
                    <a:gd name="connsiteX33" fmla="*/ 519017 w 1253231"/>
                    <a:gd name="connsiteY33" fmla="*/ 248140 h 1558744"/>
                    <a:gd name="connsiteX34" fmla="*/ 426830 w 1253231"/>
                    <a:gd name="connsiteY34" fmla="*/ 220732 h 1558744"/>
                    <a:gd name="connsiteX35" fmla="*/ 409389 w 1253231"/>
                    <a:gd name="connsiteY35" fmla="*/ 148477 h 1558744"/>
                    <a:gd name="connsiteX36" fmla="*/ 441779 w 1253231"/>
                    <a:gd name="connsiteY36" fmla="*/ 56290 h 1558744"/>
                    <a:gd name="connsiteX37" fmla="*/ 527154 w 1253231"/>
                    <a:gd name="connsiteY37" fmla="*/ 153 h 1558744"/>
                    <a:gd name="connsiteX0" fmla="*/ 730798 w 1253231"/>
                    <a:gd name="connsiteY0" fmla="*/ 439989 h 1558744"/>
                    <a:gd name="connsiteX1" fmla="*/ 713358 w 1253231"/>
                    <a:gd name="connsiteY1" fmla="*/ 579516 h 1558744"/>
                    <a:gd name="connsiteX2" fmla="*/ 763188 w 1253231"/>
                    <a:gd name="connsiteY2" fmla="*/ 701602 h 1558744"/>
                    <a:gd name="connsiteX3" fmla="*/ 845410 w 1253231"/>
                    <a:gd name="connsiteY3" fmla="*/ 529685 h 1558744"/>
                    <a:gd name="connsiteX4" fmla="*/ 730798 w 1253231"/>
                    <a:gd name="connsiteY4" fmla="*/ 439989 h 1558744"/>
                    <a:gd name="connsiteX5" fmla="*/ 527154 w 1253231"/>
                    <a:gd name="connsiteY5" fmla="*/ 153 h 1558744"/>
                    <a:gd name="connsiteX6" fmla="*/ 613696 w 1253231"/>
                    <a:gd name="connsiteY6" fmla="*/ 215749 h 1558744"/>
                    <a:gd name="connsiteX7" fmla="*/ 631137 w 1253231"/>
                    <a:gd name="connsiteY7" fmla="*/ 300462 h 1558744"/>
                    <a:gd name="connsiteX8" fmla="*/ 922649 w 1253231"/>
                    <a:gd name="connsiteY8" fmla="*/ 489820 h 1558744"/>
                    <a:gd name="connsiteX9" fmla="*/ 760698 w 1253231"/>
                    <a:gd name="connsiteY9" fmla="*/ 841129 h 1558744"/>
                    <a:gd name="connsiteX10" fmla="*/ 790597 w 1253231"/>
                    <a:gd name="connsiteY10" fmla="*/ 1110217 h 1558744"/>
                    <a:gd name="connsiteX11" fmla="*/ 1104532 w 1253231"/>
                    <a:gd name="connsiteY11" fmla="*/ 1189947 h 1558744"/>
                    <a:gd name="connsiteX12" fmla="*/ 1211668 w 1253231"/>
                    <a:gd name="connsiteY12" fmla="*/ 1155065 h 1558744"/>
                    <a:gd name="connsiteX13" fmla="*/ 1239075 w 1253231"/>
                    <a:gd name="connsiteY13" fmla="*/ 1254727 h 1558744"/>
                    <a:gd name="connsiteX14" fmla="*/ 1246551 w 1253231"/>
                    <a:gd name="connsiteY14" fmla="*/ 1386779 h 1558744"/>
                    <a:gd name="connsiteX15" fmla="*/ 1114499 w 1253231"/>
                    <a:gd name="connsiteY15" fmla="*/ 1247252 h 1558744"/>
                    <a:gd name="connsiteX16" fmla="*/ 738274 w 1253231"/>
                    <a:gd name="connsiteY16" fmla="*/ 1204897 h 1558744"/>
                    <a:gd name="connsiteX17" fmla="*/ 608713 w 1253231"/>
                    <a:gd name="connsiteY17" fmla="*/ 955740 h 1558744"/>
                    <a:gd name="connsiteX18" fmla="*/ 411881 w 1253231"/>
                    <a:gd name="connsiteY18" fmla="*/ 1050420 h 1558744"/>
                    <a:gd name="connsiteX19" fmla="*/ 252421 w 1253231"/>
                    <a:gd name="connsiteY19" fmla="*/ 1473984 h 1558744"/>
                    <a:gd name="connsiteX20" fmla="*/ 202590 w 1253231"/>
                    <a:gd name="connsiteY20" fmla="*/ 1558695 h 1558744"/>
                    <a:gd name="connsiteX21" fmla="*/ 97945 w 1253231"/>
                    <a:gd name="connsiteY21" fmla="*/ 1518831 h 1558744"/>
                    <a:gd name="connsiteX22" fmla="*/ 5756 w 1253231"/>
                    <a:gd name="connsiteY22" fmla="*/ 1431627 h 1558744"/>
                    <a:gd name="connsiteX23" fmla="*/ 195116 w 1253231"/>
                    <a:gd name="connsiteY23" fmla="*/ 1404220 h 1558744"/>
                    <a:gd name="connsiteX24" fmla="*/ 332151 w 1253231"/>
                    <a:gd name="connsiteY24" fmla="*/ 998097 h 1558744"/>
                    <a:gd name="connsiteX25" fmla="*/ 536458 w 1253231"/>
                    <a:gd name="connsiteY25" fmla="*/ 793790 h 1558744"/>
                    <a:gd name="connsiteX26" fmla="*/ 521509 w 1253231"/>
                    <a:gd name="connsiteY26" fmla="*/ 761399 h 1558744"/>
                    <a:gd name="connsiteX27" fmla="*/ 521509 w 1253231"/>
                    <a:gd name="connsiteY27" fmla="*/ 681670 h 1558744"/>
                    <a:gd name="connsiteX28" fmla="*/ 252421 w 1253231"/>
                    <a:gd name="connsiteY28" fmla="*/ 641805 h 1558744"/>
                    <a:gd name="connsiteX29" fmla="*/ 272354 w 1253231"/>
                    <a:gd name="connsiteY29" fmla="*/ 591973 h 1558744"/>
                    <a:gd name="connsiteX30" fmla="*/ 484136 w 1253231"/>
                    <a:gd name="connsiteY30" fmla="*/ 616889 h 1558744"/>
                    <a:gd name="connsiteX31" fmla="*/ 469186 w 1253231"/>
                    <a:gd name="connsiteY31" fmla="*/ 444973 h 1558744"/>
                    <a:gd name="connsiteX32" fmla="*/ 551408 w 1253231"/>
                    <a:gd name="connsiteY32" fmla="*/ 327869 h 1558744"/>
                    <a:gd name="connsiteX33" fmla="*/ 519017 w 1253231"/>
                    <a:gd name="connsiteY33" fmla="*/ 248140 h 1558744"/>
                    <a:gd name="connsiteX34" fmla="*/ 426830 w 1253231"/>
                    <a:gd name="connsiteY34" fmla="*/ 220732 h 1558744"/>
                    <a:gd name="connsiteX35" fmla="*/ 409389 w 1253231"/>
                    <a:gd name="connsiteY35" fmla="*/ 148477 h 1558744"/>
                    <a:gd name="connsiteX36" fmla="*/ 441779 w 1253231"/>
                    <a:gd name="connsiteY36" fmla="*/ 56290 h 1558744"/>
                    <a:gd name="connsiteX37" fmla="*/ 527154 w 1253231"/>
                    <a:gd name="connsiteY37" fmla="*/ 153 h 1558744"/>
                    <a:gd name="connsiteX0" fmla="*/ 730798 w 1253231"/>
                    <a:gd name="connsiteY0" fmla="*/ 439989 h 1558744"/>
                    <a:gd name="connsiteX1" fmla="*/ 713358 w 1253231"/>
                    <a:gd name="connsiteY1" fmla="*/ 579516 h 1558744"/>
                    <a:gd name="connsiteX2" fmla="*/ 763188 w 1253231"/>
                    <a:gd name="connsiteY2" fmla="*/ 701602 h 1558744"/>
                    <a:gd name="connsiteX3" fmla="*/ 845410 w 1253231"/>
                    <a:gd name="connsiteY3" fmla="*/ 529685 h 1558744"/>
                    <a:gd name="connsiteX4" fmla="*/ 730798 w 1253231"/>
                    <a:gd name="connsiteY4" fmla="*/ 439989 h 1558744"/>
                    <a:gd name="connsiteX5" fmla="*/ 527154 w 1253231"/>
                    <a:gd name="connsiteY5" fmla="*/ 153 h 1558744"/>
                    <a:gd name="connsiteX6" fmla="*/ 613696 w 1253231"/>
                    <a:gd name="connsiteY6" fmla="*/ 215749 h 1558744"/>
                    <a:gd name="connsiteX7" fmla="*/ 631137 w 1253231"/>
                    <a:gd name="connsiteY7" fmla="*/ 300462 h 1558744"/>
                    <a:gd name="connsiteX8" fmla="*/ 922649 w 1253231"/>
                    <a:gd name="connsiteY8" fmla="*/ 489820 h 1558744"/>
                    <a:gd name="connsiteX9" fmla="*/ 760698 w 1253231"/>
                    <a:gd name="connsiteY9" fmla="*/ 841129 h 1558744"/>
                    <a:gd name="connsiteX10" fmla="*/ 790597 w 1253231"/>
                    <a:gd name="connsiteY10" fmla="*/ 1110217 h 1558744"/>
                    <a:gd name="connsiteX11" fmla="*/ 1104532 w 1253231"/>
                    <a:gd name="connsiteY11" fmla="*/ 1189947 h 1558744"/>
                    <a:gd name="connsiteX12" fmla="*/ 1211668 w 1253231"/>
                    <a:gd name="connsiteY12" fmla="*/ 1155065 h 1558744"/>
                    <a:gd name="connsiteX13" fmla="*/ 1239075 w 1253231"/>
                    <a:gd name="connsiteY13" fmla="*/ 1254727 h 1558744"/>
                    <a:gd name="connsiteX14" fmla="*/ 1246551 w 1253231"/>
                    <a:gd name="connsiteY14" fmla="*/ 1386779 h 1558744"/>
                    <a:gd name="connsiteX15" fmla="*/ 1114499 w 1253231"/>
                    <a:gd name="connsiteY15" fmla="*/ 1247252 h 1558744"/>
                    <a:gd name="connsiteX16" fmla="*/ 738274 w 1253231"/>
                    <a:gd name="connsiteY16" fmla="*/ 1204897 h 1558744"/>
                    <a:gd name="connsiteX17" fmla="*/ 608713 w 1253231"/>
                    <a:gd name="connsiteY17" fmla="*/ 955740 h 1558744"/>
                    <a:gd name="connsiteX18" fmla="*/ 411881 w 1253231"/>
                    <a:gd name="connsiteY18" fmla="*/ 1050420 h 1558744"/>
                    <a:gd name="connsiteX19" fmla="*/ 252421 w 1253231"/>
                    <a:gd name="connsiteY19" fmla="*/ 1473984 h 1558744"/>
                    <a:gd name="connsiteX20" fmla="*/ 202590 w 1253231"/>
                    <a:gd name="connsiteY20" fmla="*/ 1558695 h 1558744"/>
                    <a:gd name="connsiteX21" fmla="*/ 97945 w 1253231"/>
                    <a:gd name="connsiteY21" fmla="*/ 1518831 h 1558744"/>
                    <a:gd name="connsiteX22" fmla="*/ 5756 w 1253231"/>
                    <a:gd name="connsiteY22" fmla="*/ 1431627 h 1558744"/>
                    <a:gd name="connsiteX23" fmla="*/ 195116 w 1253231"/>
                    <a:gd name="connsiteY23" fmla="*/ 1404220 h 1558744"/>
                    <a:gd name="connsiteX24" fmla="*/ 332151 w 1253231"/>
                    <a:gd name="connsiteY24" fmla="*/ 998097 h 1558744"/>
                    <a:gd name="connsiteX25" fmla="*/ 536458 w 1253231"/>
                    <a:gd name="connsiteY25" fmla="*/ 793790 h 1558744"/>
                    <a:gd name="connsiteX26" fmla="*/ 524000 w 1253231"/>
                    <a:gd name="connsiteY26" fmla="*/ 756416 h 1558744"/>
                    <a:gd name="connsiteX27" fmla="*/ 521509 w 1253231"/>
                    <a:gd name="connsiteY27" fmla="*/ 681670 h 1558744"/>
                    <a:gd name="connsiteX28" fmla="*/ 252421 w 1253231"/>
                    <a:gd name="connsiteY28" fmla="*/ 641805 h 1558744"/>
                    <a:gd name="connsiteX29" fmla="*/ 272354 w 1253231"/>
                    <a:gd name="connsiteY29" fmla="*/ 591973 h 1558744"/>
                    <a:gd name="connsiteX30" fmla="*/ 484136 w 1253231"/>
                    <a:gd name="connsiteY30" fmla="*/ 616889 h 1558744"/>
                    <a:gd name="connsiteX31" fmla="*/ 469186 w 1253231"/>
                    <a:gd name="connsiteY31" fmla="*/ 444973 h 1558744"/>
                    <a:gd name="connsiteX32" fmla="*/ 551408 w 1253231"/>
                    <a:gd name="connsiteY32" fmla="*/ 327869 h 1558744"/>
                    <a:gd name="connsiteX33" fmla="*/ 519017 w 1253231"/>
                    <a:gd name="connsiteY33" fmla="*/ 248140 h 1558744"/>
                    <a:gd name="connsiteX34" fmla="*/ 426830 w 1253231"/>
                    <a:gd name="connsiteY34" fmla="*/ 220732 h 1558744"/>
                    <a:gd name="connsiteX35" fmla="*/ 409389 w 1253231"/>
                    <a:gd name="connsiteY35" fmla="*/ 148477 h 1558744"/>
                    <a:gd name="connsiteX36" fmla="*/ 441779 w 1253231"/>
                    <a:gd name="connsiteY36" fmla="*/ 56290 h 1558744"/>
                    <a:gd name="connsiteX37" fmla="*/ 527154 w 1253231"/>
                    <a:gd name="connsiteY37" fmla="*/ 153 h 1558744"/>
                    <a:gd name="connsiteX0" fmla="*/ 730798 w 1253231"/>
                    <a:gd name="connsiteY0" fmla="*/ 439989 h 1559388"/>
                    <a:gd name="connsiteX1" fmla="*/ 713358 w 1253231"/>
                    <a:gd name="connsiteY1" fmla="*/ 579516 h 1559388"/>
                    <a:gd name="connsiteX2" fmla="*/ 763188 w 1253231"/>
                    <a:gd name="connsiteY2" fmla="*/ 701602 h 1559388"/>
                    <a:gd name="connsiteX3" fmla="*/ 845410 w 1253231"/>
                    <a:gd name="connsiteY3" fmla="*/ 529685 h 1559388"/>
                    <a:gd name="connsiteX4" fmla="*/ 730798 w 1253231"/>
                    <a:gd name="connsiteY4" fmla="*/ 439989 h 1559388"/>
                    <a:gd name="connsiteX5" fmla="*/ 527154 w 1253231"/>
                    <a:gd name="connsiteY5" fmla="*/ 153 h 1559388"/>
                    <a:gd name="connsiteX6" fmla="*/ 613696 w 1253231"/>
                    <a:gd name="connsiteY6" fmla="*/ 215749 h 1559388"/>
                    <a:gd name="connsiteX7" fmla="*/ 631137 w 1253231"/>
                    <a:gd name="connsiteY7" fmla="*/ 300462 h 1559388"/>
                    <a:gd name="connsiteX8" fmla="*/ 922649 w 1253231"/>
                    <a:gd name="connsiteY8" fmla="*/ 489820 h 1559388"/>
                    <a:gd name="connsiteX9" fmla="*/ 760698 w 1253231"/>
                    <a:gd name="connsiteY9" fmla="*/ 841129 h 1559388"/>
                    <a:gd name="connsiteX10" fmla="*/ 790597 w 1253231"/>
                    <a:gd name="connsiteY10" fmla="*/ 1110217 h 1559388"/>
                    <a:gd name="connsiteX11" fmla="*/ 1104532 w 1253231"/>
                    <a:gd name="connsiteY11" fmla="*/ 1189947 h 1559388"/>
                    <a:gd name="connsiteX12" fmla="*/ 1211668 w 1253231"/>
                    <a:gd name="connsiteY12" fmla="*/ 1155065 h 1559388"/>
                    <a:gd name="connsiteX13" fmla="*/ 1239075 w 1253231"/>
                    <a:gd name="connsiteY13" fmla="*/ 1254727 h 1559388"/>
                    <a:gd name="connsiteX14" fmla="*/ 1246551 w 1253231"/>
                    <a:gd name="connsiteY14" fmla="*/ 1386779 h 1559388"/>
                    <a:gd name="connsiteX15" fmla="*/ 1114499 w 1253231"/>
                    <a:gd name="connsiteY15" fmla="*/ 1247252 h 1559388"/>
                    <a:gd name="connsiteX16" fmla="*/ 738274 w 1253231"/>
                    <a:gd name="connsiteY16" fmla="*/ 1204897 h 1559388"/>
                    <a:gd name="connsiteX17" fmla="*/ 608713 w 1253231"/>
                    <a:gd name="connsiteY17" fmla="*/ 955740 h 1559388"/>
                    <a:gd name="connsiteX18" fmla="*/ 411881 w 1253231"/>
                    <a:gd name="connsiteY18" fmla="*/ 1050420 h 1559388"/>
                    <a:gd name="connsiteX19" fmla="*/ 252421 w 1253231"/>
                    <a:gd name="connsiteY19" fmla="*/ 1473984 h 1559388"/>
                    <a:gd name="connsiteX20" fmla="*/ 202590 w 1253231"/>
                    <a:gd name="connsiteY20" fmla="*/ 1558695 h 1559388"/>
                    <a:gd name="connsiteX21" fmla="*/ 97945 w 1253231"/>
                    <a:gd name="connsiteY21" fmla="*/ 1516047 h 1559388"/>
                    <a:gd name="connsiteX22" fmla="*/ 5756 w 1253231"/>
                    <a:gd name="connsiteY22" fmla="*/ 1431627 h 1559388"/>
                    <a:gd name="connsiteX23" fmla="*/ 195116 w 1253231"/>
                    <a:gd name="connsiteY23" fmla="*/ 1404220 h 1559388"/>
                    <a:gd name="connsiteX24" fmla="*/ 332151 w 1253231"/>
                    <a:gd name="connsiteY24" fmla="*/ 998097 h 1559388"/>
                    <a:gd name="connsiteX25" fmla="*/ 536458 w 1253231"/>
                    <a:gd name="connsiteY25" fmla="*/ 793790 h 1559388"/>
                    <a:gd name="connsiteX26" fmla="*/ 524000 w 1253231"/>
                    <a:gd name="connsiteY26" fmla="*/ 756416 h 1559388"/>
                    <a:gd name="connsiteX27" fmla="*/ 521509 w 1253231"/>
                    <a:gd name="connsiteY27" fmla="*/ 681670 h 1559388"/>
                    <a:gd name="connsiteX28" fmla="*/ 252421 w 1253231"/>
                    <a:gd name="connsiteY28" fmla="*/ 641805 h 1559388"/>
                    <a:gd name="connsiteX29" fmla="*/ 272354 w 1253231"/>
                    <a:gd name="connsiteY29" fmla="*/ 591973 h 1559388"/>
                    <a:gd name="connsiteX30" fmla="*/ 484136 w 1253231"/>
                    <a:gd name="connsiteY30" fmla="*/ 616889 h 1559388"/>
                    <a:gd name="connsiteX31" fmla="*/ 469186 w 1253231"/>
                    <a:gd name="connsiteY31" fmla="*/ 444973 h 1559388"/>
                    <a:gd name="connsiteX32" fmla="*/ 551408 w 1253231"/>
                    <a:gd name="connsiteY32" fmla="*/ 327869 h 1559388"/>
                    <a:gd name="connsiteX33" fmla="*/ 519017 w 1253231"/>
                    <a:gd name="connsiteY33" fmla="*/ 248140 h 1559388"/>
                    <a:gd name="connsiteX34" fmla="*/ 426830 w 1253231"/>
                    <a:gd name="connsiteY34" fmla="*/ 220732 h 1559388"/>
                    <a:gd name="connsiteX35" fmla="*/ 409389 w 1253231"/>
                    <a:gd name="connsiteY35" fmla="*/ 148477 h 1559388"/>
                    <a:gd name="connsiteX36" fmla="*/ 441779 w 1253231"/>
                    <a:gd name="connsiteY36" fmla="*/ 56290 h 1559388"/>
                    <a:gd name="connsiteX37" fmla="*/ 527154 w 1253231"/>
                    <a:gd name="connsiteY37" fmla="*/ 153 h 1559388"/>
                    <a:gd name="connsiteX0" fmla="*/ 730798 w 1253231"/>
                    <a:gd name="connsiteY0" fmla="*/ 439989 h 1559565"/>
                    <a:gd name="connsiteX1" fmla="*/ 713358 w 1253231"/>
                    <a:gd name="connsiteY1" fmla="*/ 579516 h 1559565"/>
                    <a:gd name="connsiteX2" fmla="*/ 763188 w 1253231"/>
                    <a:gd name="connsiteY2" fmla="*/ 701602 h 1559565"/>
                    <a:gd name="connsiteX3" fmla="*/ 845410 w 1253231"/>
                    <a:gd name="connsiteY3" fmla="*/ 529685 h 1559565"/>
                    <a:gd name="connsiteX4" fmla="*/ 730798 w 1253231"/>
                    <a:gd name="connsiteY4" fmla="*/ 439989 h 1559565"/>
                    <a:gd name="connsiteX5" fmla="*/ 527154 w 1253231"/>
                    <a:gd name="connsiteY5" fmla="*/ 153 h 1559565"/>
                    <a:gd name="connsiteX6" fmla="*/ 613696 w 1253231"/>
                    <a:gd name="connsiteY6" fmla="*/ 215749 h 1559565"/>
                    <a:gd name="connsiteX7" fmla="*/ 631137 w 1253231"/>
                    <a:gd name="connsiteY7" fmla="*/ 300462 h 1559565"/>
                    <a:gd name="connsiteX8" fmla="*/ 922649 w 1253231"/>
                    <a:gd name="connsiteY8" fmla="*/ 489820 h 1559565"/>
                    <a:gd name="connsiteX9" fmla="*/ 760698 w 1253231"/>
                    <a:gd name="connsiteY9" fmla="*/ 841129 h 1559565"/>
                    <a:gd name="connsiteX10" fmla="*/ 790597 w 1253231"/>
                    <a:gd name="connsiteY10" fmla="*/ 1110217 h 1559565"/>
                    <a:gd name="connsiteX11" fmla="*/ 1104532 w 1253231"/>
                    <a:gd name="connsiteY11" fmla="*/ 1189947 h 1559565"/>
                    <a:gd name="connsiteX12" fmla="*/ 1211668 w 1253231"/>
                    <a:gd name="connsiteY12" fmla="*/ 1155065 h 1559565"/>
                    <a:gd name="connsiteX13" fmla="*/ 1239075 w 1253231"/>
                    <a:gd name="connsiteY13" fmla="*/ 1254727 h 1559565"/>
                    <a:gd name="connsiteX14" fmla="*/ 1246551 w 1253231"/>
                    <a:gd name="connsiteY14" fmla="*/ 1386779 h 1559565"/>
                    <a:gd name="connsiteX15" fmla="*/ 1114499 w 1253231"/>
                    <a:gd name="connsiteY15" fmla="*/ 1247252 h 1559565"/>
                    <a:gd name="connsiteX16" fmla="*/ 738274 w 1253231"/>
                    <a:gd name="connsiteY16" fmla="*/ 1204897 h 1559565"/>
                    <a:gd name="connsiteX17" fmla="*/ 608713 w 1253231"/>
                    <a:gd name="connsiteY17" fmla="*/ 955740 h 1559565"/>
                    <a:gd name="connsiteX18" fmla="*/ 411881 w 1253231"/>
                    <a:gd name="connsiteY18" fmla="*/ 1050420 h 1559565"/>
                    <a:gd name="connsiteX19" fmla="*/ 252421 w 1253231"/>
                    <a:gd name="connsiteY19" fmla="*/ 1473984 h 1559565"/>
                    <a:gd name="connsiteX20" fmla="*/ 202590 w 1253231"/>
                    <a:gd name="connsiteY20" fmla="*/ 1558695 h 1559565"/>
                    <a:gd name="connsiteX21" fmla="*/ 97945 w 1253231"/>
                    <a:gd name="connsiteY21" fmla="*/ 1516047 h 1559565"/>
                    <a:gd name="connsiteX22" fmla="*/ 5756 w 1253231"/>
                    <a:gd name="connsiteY22" fmla="*/ 1431627 h 1559565"/>
                    <a:gd name="connsiteX23" fmla="*/ 195116 w 1253231"/>
                    <a:gd name="connsiteY23" fmla="*/ 1404220 h 1559565"/>
                    <a:gd name="connsiteX24" fmla="*/ 332151 w 1253231"/>
                    <a:gd name="connsiteY24" fmla="*/ 998097 h 1559565"/>
                    <a:gd name="connsiteX25" fmla="*/ 536458 w 1253231"/>
                    <a:gd name="connsiteY25" fmla="*/ 793790 h 1559565"/>
                    <a:gd name="connsiteX26" fmla="*/ 524000 w 1253231"/>
                    <a:gd name="connsiteY26" fmla="*/ 756416 h 1559565"/>
                    <a:gd name="connsiteX27" fmla="*/ 521509 w 1253231"/>
                    <a:gd name="connsiteY27" fmla="*/ 681670 h 1559565"/>
                    <a:gd name="connsiteX28" fmla="*/ 252421 w 1253231"/>
                    <a:gd name="connsiteY28" fmla="*/ 641805 h 1559565"/>
                    <a:gd name="connsiteX29" fmla="*/ 272354 w 1253231"/>
                    <a:gd name="connsiteY29" fmla="*/ 591973 h 1559565"/>
                    <a:gd name="connsiteX30" fmla="*/ 484136 w 1253231"/>
                    <a:gd name="connsiteY30" fmla="*/ 616889 h 1559565"/>
                    <a:gd name="connsiteX31" fmla="*/ 469186 w 1253231"/>
                    <a:gd name="connsiteY31" fmla="*/ 444973 h 1559565"/>
                    <a:gd name="connsiteX32" fmla="*/ 551408 w 1253231"/>
                    <a:gd name="connsiteY32" fmla="*/ 327869 h 1559565"/>
                    <a:gd name="connsiteX33" fmla="*/ 519017 w 1253231"/>
                    <a:gd name="connsiteY33" fmla="*/ 248140 h 1559565"/>
                    <a:gd name="connsiteX34" fmla="*/ 426830 w 1253231"/>
                    <a:gd name="connsiteY34" fmla="*/ 220732 h 1559565"/>
                    <a:gd name="connsiteX35" fmla="*/ 409389 w 1253231"/>
                    <a:gd name="connsiteY35" fmla="*/ 148477 h 1559565"/>
                    <a:gd name="connsiteX36" fmla="*/ 441779 w 1253231"/>
                    <a:gd name="connsiteY36" fmla="*/ 56290 h 1559565"/>
                    <a:gd name="connsiteX37" fmla="*/ 527154 w 1253231"/>
                    <a:gd name="connsiteY37" fmla="*/ 153 h 1559565"/>
                    <a:gd name="connsiteX0" fmla="*/ 730798 w 1253231"/>
                    <a:gd name="connsiteY0" fmla="*/ 439989 h 1559565"/>
                    <a:gd name="connsiteX1" fmla="*/ 713358 w 1253231"/>
                    <a:gd name="connsiteY1" fmla="*/ 579516 h 1559565"/>
                    <a:gd name="connsiteX2" fmla="*/ 763188 w 1253231"/>
                    <a:gd name="connsiteY2" fmla="*/ 701602 h 1559565"/>
                    <a:gd name="connsiteX3" fmla="*/ 845410 w 1253231"/>
                    <a:gd name="connsiteY3" fmla="*/ 529685 h 1559565"/>
                    <a:gd name="connsiteX4" fmla="*/ 730798 w 1253231"/>
                    <a:gd name="connsiteY4" fmla="*/ 439989 h 1559565"/>
                    <a:gd name="connsiteX5" fmla="*/ 527154 w 1253231"/>
                    <a:gd name="connsiteY5" fmla="*/ 153 h 1559565"/>
                    <a:gd name="connsiteX6" fmla="*/ 613696 w 1253231"/>
                    <a:gd name="connsiteY6" fmla="*/ 215749 h 1559565"/>
                    <a:gd name="connsiteX7" fmla="*/ 631137 w 1253231"/>
                    <a:gd name="connsiteY7" fmla="*/ 300462 h 1559565"/>
                    <a:gd name="connsiteX8" fmla="*/ 922649 w 1253231"/>
                    <a:gd name="connsiteY8" fmla="*/ 489820 h 1559565"/>
                    <a:gd name="connsiteX9" fmla="*/ 760698 w 1253231"/>
                    <a:gd name="connsiteY9" fmla="*/ 841129 h 1559565"/>
                    <a:gd name="connsiteX10" fmla="*/ 790597 w 1253231"/>
                    <a:gd name="connsiteY10" fmla="*/ 1110217 h 1559565"/>
                    <a:gd name="connsiteX11" fmla="*/ 1104532 w 1253231"/>
                    <a:gd name="connsiteY11" fmla="*/ 1189947 h 1559565"/>
                    <a:gd name="connsiteX12" fmla="*/ 1211668 w 1253231"/>
                    <a:gd name="connsiteY12" fmla="*/ 1155065 h 1559565"/>
                    <a:gd name="connsiteX13" fmla="*/ 1239075 w 1253231"/>
                    <a:gd name="connsiteY13" fmla="*/ 1254727 h 1559565"/>
                    <a:gd name="connsiteX14" fmla="*/ 1246551 w 1253231"/>
                    <a:gd name="connsiteY14" fmla="*/ 1386779 h 1559565"/>
                    <a:gd name="connsiteX15" fmla="*/ 1114499 w 1253231"/>
                    <a:gd name="connsiteY15" fmla="*/ 1247252 h 1559565"/>
                    <a:gd name="connsiteX16" fmla="*/ 738274 w 1253231"/>
                    <a:gd name="connsiteY16" fmla="*/ 1204897 h 1559565"/>
                    <a:gd name="connsiteX17" fmla="*/ 608713 w 1253231"/>
                    <a:gd name="connsiteY17" fmla="*/ 955740 h 1559565"/>
                    <a:gd name="connsiteX18" fmla="*/ 411881 w 1253231"/>
                    <a:gd name="connsiteY18" fmla="*/ 1050420 h 1559565"/>
                    <a:gd name="connsiteX19" fmla="*/ 252421 w 1253231"/>
                    <a:gd name="connsiteY19" fmla="*/ 1473984 h 1559565"/>
                    <a:gd name="connsiteX20" fmla="*/ 202590 w 1253231"/>
                    <a:gd name="connsiteY20" fmla="*/ 1558695 h 1559565"/>
                    <a:gd name="connsiteX21" fmla="*/ 97945 w 1253231"/>
                    <a:gd name="connsiteY21" fmla="*/ 1516047 h 1559565"/>
                    <a:gd name="connsiteX22" fmla="*/ 5756 w 1253231"/>
                    <a:gd name="connsiteY22" fmla="*/ 1431627 h 1559565"/>
                    <a:gd name="connsiteX23" fmla="*/ 195116 w 1253231"/>
                    <a:gd name="connsiteY23" fmla="*/ 1404220 h 1559565"/>
                    <a:gd name="connsiteX24" fmla="*/ 332151 w 1253231"/>
                    <a:gd name="connsiteY24" fmla="*/ 998097 h 1559565"/>
                    <a:gd name="connsiteX25" fmla="*/ 536458 w 1253231"/>
                    <a:gd name="connsiteY25" fmla="*/ 793790 h 1559565"/>
                    <a:gd name="connsiteX26" fmla="*/ 524000 w 1253231"/>
                    <a:gd name="connsiteY26" fmla="*/ 756416 h 1559565"/>
                    <a:gd name="connsiteX27" fmla="*/ 521509 w 1253231"/>
                    <a:gd name="connsiteY27" fmla="*/ 681670 h 1559565"/>
                    <a:gd name="connsiteX28" fmla="*/ 252421 w 1253231"/>
                    <a:gd name="connsiteY28" fmla="*/ 641805 h 1559565"/>
                    <a:gd name="connsiteX29" fmla="*/ 272354 w 1253231"/>
                    <a:gd name="connsiteY29" fmla="*/ 591973 h 1559565"/>
                    <a:gd name="connsiteX30" fmla="*/ 484136 w 1253231"/>
                    <a:gd name="connsiteY30" fmla="*/ 616889 h 1559565"/>
                    <a:gd name="connsiteX31" fmla="*/ 469186 w 1253231"/>
                    <a:gd name="connsiteY31" fmla="*/ 444973 h 1559565"/>
                    <a:gd name="connsiteX32" fmla="*/ 551408 w 1253231"/>
                    <a:gd name="connsiteY32" fmla="*/ 327869 h 1559565"/>
                    <a:gd name="connsiteX33" fmla="*/ 519017 w 1253231"/>
                    <a:gd name="connsiteY33" fmla="*/ 248140 h 1559565"/>
                    <a:gd name="connsiteX34" fmla="*/ 426830 w 1253231"/>
                    <a:gd name="connsiteY34" fmla="*/ 220732 h 1559565"/>
                    <a:gd name="connsiteX35" fmla="*/ 409389 w 1253231"/>
                    <a:gd name="connsiteY35" fmla="*/ 148477 h 1559565"/>
                    <a:gd name="connsiteX36" fmla="*/ 441779 w 1253231"/>
                    <a:gd name="connsiteY36" fmla="*/ 56290 h 1559565"/>
                    <a:gd name="connsiteX37" fmla="*/ 527154 w 1253231"/>
                    <a:gd name="connsiteY37" fmla="*/ 153 h 1559565"/>
                    <a:gd name="connsiteX0" fmla="*/ 727097 w 1249530"/>
                    <a:gd name="connsiteY0" fmla="*/ 439989 h 1559565"/>
                    <a:gd name="connsiteX1" fmla="*/ 709657 w 1249530"/>
                    <a:gd name="connsiteY1" fmla="*/ 579516 h 1559565"/>
                    <a:gd name="connsiteX2" fmla="*/ 759487 w 1249530"/>
                    <a:gd name="connsiteY2" fmla="*/ 701602 h 1559565"/>
                    <a:gd name="connsiteX3" fmla="*/ 841709 w 1249530"/>
                    <a:gd name="connsiteY3" fmla="*/ 529685 h 1559565"/>
                    <a:gd name="connsiteX4" fmla="*/ 727097 w 1249530"/>
                    <a:gd name="connsiteY4" fmla="*/ 439989 h 1559565"/>
                    <a:gd name="connsiteX5" fmla="*/ 523453 w 1249530"/>
                    <a:gd name="connsiteY5" fmla="*/ 153 h 1559565"/>
                    <a:gd name="connsiteX6" fmla="*/ 609995 w 1249530"/>
                    <a:gd name="connsiteY6" fmla="*/ 215749 h 1559565"/>
                    <a:gd name="connsiteX7" fmla="*/ 627436 w 1249530"/>
                    <a:gd name="connsiteY7" fmla="*/ 300462 h 1559565"/>
                    <a:gd name="connsiteX8" fmla="*/ 918948 w 1249530"/>
                    <a:gd name="connsiteY8" fmla="*/ 489820 h 1559565"/>
                    <a:gd name="connsiteX9" fmla="*/ 756997 w 1249530"/>
                    <a:gd name="connsiteY9" fmla="*/ 841129 h 1559565"/>
                    <a:gd name="connsiteX10" fmla="*/ 786896 w 1249530"/>
                    <a:gd name="connsiteY10" fmla="*/ 1110217 h 1559565"/>
                    <a:gd name="connsiteX11" fmla="*/ 1100831 w 1249530"/>
                    <a:gd name="connsiteY11" fmla="*/ 1189947 h 1559565"/>
                    <a:gd name="connsiteX12" fmla="*/ 1207967 w 1249530"/>
                    <a:gd name="connsiteY12" fmla="*/ 1155065 h 1559565"/>
                    <a:gd name="connsiteX13" fmla="*/ 1235374 w 1249530"/>
                    <a:gd name="connsiteY13" fmla="*/ 1254727 h 1559565"/>
                    <a:gd name="connsiteX14" fmla="*/ 1242850 w 1249530"/>
                    <a:gd name="connsiteY14" fmla="*/ 1386779 h 1559565"/>
                    <a:gd name="connsiteX15" fmla="*/ 1110798 w 1249530"/>
                    <a:gd name="connsiteY15" fmla="*/ 1247252 h 1559565"/>
                    <a:gd name="connsiteX16" fmla="*/ 734573 w 1249530"/>
                    <a:gd name="connsiteY16" fmla="*/ 1204897 h 1559565"/>
                    <a:gd name="connsiteX17" fmla="*/ 605012 w 1249530"/>
                    <a:gd name="connsiteY17" fmla="*/ 955740 h 1559565"/>
                    <a:gd name="connsiteX18" fmla="*/ 408180 w 1249530"/>
                    <a:gd name="connsiteY18" fmla="*/ 1050420 h 1559565"/>
                    <a:gd name="connsiteX19" fmla="*/ 248720 w 1249530"/>
                    <a:gd name="connsiteY19" fmla="*/ 1473984 h 1559565"/>
                    <a:gd name="connsiteX20" fmla="*/ 198889 w 1249530"/>
                    <a:gd name="connsiteY20" fmla="*/ 1558695 h 1559565"/>
                    <a:gd name="connsiteX21" fmla="*/ 94244 w 1249530"/>
                    <a:gd name="connsiteY21" fmla="*/ 1516047 h 1559565"/>
                    <a:gd name="connsiteX22" fmla="*/ 2055 w 1249530"/>
                    <a:gd name="connsiteY22" fmla="*/ 1431627 h 1559565"/>
                    <a:gd name="connsiteX23" fmla="*/ 191415 w 1249530"/>
                    <a:gd name="connsiteY23" fmla="*/ 1404220 h 1559565"/>
                    <a:gd name="connsiteX24" fmla="*/ 328450 w 1249530"/>
                    <a:gd name="connsiteY24" fmla="*/ 998097 h 1559565"/>
                    <a:gd name="connsiteX25" fmla="*/ 532757 w 1249530"/>
                    <a:gd name="connsiteY25" fmla="*/ 793790 h 1559565"/>
                    <a:gd name="connsiteX26" fmla="*/ 520299 w 1249530"/>
                    <a:gd name="connsiteY26" fmla="*/ 756416 h 1559565"/>
                    <a:gd name="connsiteX27" fmla="*/ 517808 w 1249530"/>
                    <a:gd name="connsiteY27" fmla="*/ 681670 h 1559565"/>
                    <a:gd name="connsiteX28" fmla="*/ 248720 w 1249530"/>
                    <a:gd name="connsiteY28" fmla="*/ 641805 h 1559565"/>
                    <a:gd name="connsiteX29" fmla="*/ 268653 w 1249530"/>
                    <a:gd name="connsiteY29" fmla="*/ 591973 h 1559565"/>
                    <a:gd name="connsiteX30" fmla="*/ 480435 w 1249530"/>
                    <a:gd name="connsiteY30" fmla="*/ 616889 h 1559565"/>
                    <a:gd name="connsiteX31" fmla="*/ 465485 w 1249530"/>
                    <a:gd name="connsiteY31" fmla="*/ 444973 h 1559565"/>
                    <a:gd name="connsiteX32" fmla="*/ 547707 w 1249530"/>
                    <a:gd name="connsiteY32" fmla="*/ 327869 h 1559565"/>
                    <a:gd name="connsiteX33" fmla="*/ 515316 w 1249530"/>
                    <a:gd name="connsiteY33" fmla="*/ 248140 h 1559565"/>
                    <a:gd name="connsiteX34" fmla="*/ 423129 w 1249530"/>
                    <a:gd name="connsiteY34" fmla="*/ 220732 h 1559565"/>
                    <a:gd name="connsiteX35" fmla="*/ 405688 w 1249530"/>
                    <a:gd name="connsiteY35" fmla="*/ 148477 h 1559565"/>
                    <a:gd name="connsiteX36" fmla="*/ 438078 w 1249530"/>
                    <a:gd name="connsiteY36" fmla="*/ 56290 h 1559565"/>
                    <a:gd name="connsiteX37" fmla="*/ 523453 w 1249530"/>
                    <a:gd name="connsiteY37" fmla="*/ 153 h 1559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49530" h="1559565">
                      <a:moveTo>
                        <a:pt x="727097" y="439989"/>
                      </a:moveTo>
                      <a:cubicBezTo>
                        <a:pt x="724606" y="483176"/>
                        <a:pt x="704673" y="511413"/>
                        <a:pt x="709657" y="579516"/>
                      </a:cubicBezTo>
                      <a:lnTo>
                        <a:pt x="759487" y="701602"/>
                      </a:lnTo>
                      <a:cubicBezTo>
                        <a:pt x="797690" y="631838"/>
                        <a:pt x="833404" y="572042"/>
                        <a:pt x="841709" y="529685"/>
                      </a:cubicBezTo>
                      <a:cubicBezTo>
                        <a:pt x="812641" y="488990"/>
                        <a:pt x="768623" y="468227"/>
                        <a:pt x="727097" y="439989"/>
                      </a:cubicBezTo>
                      <a:close/>
                      <a:moveTo>
                        <a:pt x="523453" y="153"/>
                      </a:moveTo>
                      <a:cubicBezTo>
                        <a:pt x="614667" y="-5064"/>
                        <a:pt x="703429" y="123563"/>
                        <a:pt x="609995" y="215749"/>
                      </a:cubicBezTo>
                      <a:lnTo>
                        <a:pt x="627436" y="300462"/>
                      </a:lnTo>
                      <a:cubicBezTo>
                        <a:pt x="761980" y="361090"/>
                        <a:pt x="938881" y="479023"/>
                        <a:pt x="918948" y="489820"/>
                      </a:cubicBezTo>
                      <a:cubicBezTo>
                        <a:pt x="957152" y="532177"/>
                        <a:pt x="813472" y="721534"/>
                        <a:pt x="756997" y="841129"/>
                      </a:cubicBezTo>
                      <a:cubicBezTo>
                        <a:pt x="801845" y="958232"/>
                        <a:pt x="776930" y="1020521"/>
                        <a:pt x="786896" y="1110217"/>
                      </a:cubicBezTo>
                      <a:cubicBezTo>
                        <a:pt x="993694" y="1079488"/>
                        <a:pt x="996186" y="1163370"/>
                        <a:pt x="1100831" y="1189947"/>
                      </a:cubicBezTo>
                      <a:cubicBezTo>
                        <a:pt x="1171009" y="1197422"/>
                        <a:pt x="1165610" y="1144268"/>
                        <a:pt x="1207967" y="1155065"/>
                      </a:cubicBezTo>
                      <a:cubicBezTo>
                        <a:pt x="1252814" y="1173337"/>
                        <a:pt x="1229560" y="1216108"/>
                        <a:pt x="1235374" y="1254727"/>
                      </a:cubicBezTo>
                      <a:cubicBezTo>
                        <a:pt x="1228731" y="1288363"/>
                        <a:pt x="1263613" y="1388025"/>
                        <a:pt x="1242850" y="1386779"/>
                      </a:cubicBezTo>
                      <a:cubicBezTo>
                        <a:pt x="1193850" y="1387609"/>
                        <a:pt x="1174747" y="1266355"/>
                        <a:pt x="1110798" y="1247252"/>
                      </a:cubicBezTo>
                      <a:cubicBezTo>
                        <a:pt x="987051" y="1230642"/>
                        <a:pt x="771115" y="1238948"/>
                        <a:pt x="734573" y="1204897"/>
                      </a:cubicBezTo>
                      <a:cubicBezTo>
                        <a:pt x="709657" y="1174167"/>
                        <a:pt x="649860" y="1036301"/>
                        <a:pt x="605012" y="955740"/>
                      </a:cubicBezTo>
                      <a:cubicBezTo>
                        <a:pt x="541893" y="1009724"/>
                        <a:pt x="473791" y="1018860"/>
                        <a:pt x="408180" y="1050420"/>
                      </a:cubicBezTo>
                      <a:cubicBezTo>
                        <a:pt x="435586" y="1296253"/>
                        <a:pt x="286094" y="1312863"/>
                        <a:pt x="248720" y="1473984"/>
                      </a:cubicBezTo>
                      <a:cubicBezTo>
                        <a:pt x="236262" y="1538763"/>
                        <a:pt x="224635" y="1551685"/>
                        <a:pt x="198889" y="1558695"/>
                      </a:cubicBezTo>
                      <a:cubicBezTo>
                        <a:pt x="173143" y="1565706"/>
                        <a:pt x="124559" y="1528428"/>
                        <a:pt x="94244" y="1516047"/>
                      </a:cubicBezTo>
                      <a:cubicBezTo>
                        <a:pt x="57417" y="1490694"/>
                        <a:pt x="-12895" y="1502221"/>
                        <a:pt x="2055" y="1431627"/>
                      </a:cubicBezTo>
                      <a:cubicBezTo>
                        <a:pt x="28708" y="1401529"/>
                        <a:pt x="118744" y="1446576"/>
                        <a:pt x="191415" y="1404220"/>
                      </a:cubicBezTo>
                      <a:cubicBezTo>
                        <a:pt x="237093" y="1268846"/>
                        <a:pt x="292739" y="1168353"/>
                        <a:pt x="328450" y="998097"/>
                      </a:cubicBezTo>
                      <a:lnTo>
                        <a:pt x="532757" y="793790"/>
                      </a:lnTo>
                      <a:lnTo>
                        <a:pt x="520299" y="756416"/>
                      </a:lnTo>
                      <a:cubicBezTo>
                        <a:pt x="519469" y="731501"/>
                        <a:pt x="518638" y="706585"/>
                        <a:pt x="517808" y="681670"/>
                      </a:cubicBezTo>
                      <a:cubicBezTo>
                        <a:pt x="388247" y="690806"/>
                        <a:pt x="338416" y="655093"/>
                        <a:pt x="248720" y="641805"/>
                      </a:cubicBezTo>
                      <a:cubicBezTo>
                        <a:pt x="66006" y="606092"/>
                        <a:pt x="224635" y="443310"/>
                        <a:pt x="268653" y="591973"/>
                      </a:cubicBezTo>
                      <a:lnTo>
                        <a:pt x="480435" y="616889"/>
                      </a:lnTo>
                      <a:lnTo>
                        <a:pt x="465485" y="444973"/>
                      </a:lnTo>
                      <a:lnTo>
                        <a:pt x="547707" y="327869"/>
                      </a:lnTo>
                      <a:lnTo>
                        <a:pt x="515316" y="248140"/>
                      </a:lnTo>
                      <a:lnTo>
                        <a:pt x="423129" y="220732"/>
                      </a:lnTo>
                      <a:lnTo>
                        <a:pt x="405688" y="148477"/>
                      </a:lnTo>
                      <a:cubicBezTo>
                        <a:pt x="463825" y="127714"/>
                        <a:pt x="414823" y="94494"/>
                        <a:pt x="438078" y="56290"/>
                      </a:cubicBezTo>
                      <a:cubicBezTo>
                        <a:pt x="462371" y="18502"/>
                        <a:pt x="493048" y="1892"/>
                        <a:pt x="523453" y="153"/>
                      </a:cubicBezTo>
                      <a:close/>
                    </a:path>
                  </a:pathLst>
                </a:custGeom>
                <a:solidFill>
                  <a:srgbClr val="F5D0C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459" name="手繪多邊形 458"/>
                <p:cNvSpPr/>
                <p:nvPr userDrawn="1"/>
              </p:nvSpPr>
              <p:spPr>
                <a:xfrm>
                  <a:off x="3214399" y="4596584"/>
                  <a:ext cx="1267568" cy="1582388"/>
                </a:xfrm>
                <a:custGeom>
                  <a:avLst/>
                  <a:gdLst>
                    <a:gd name="connsiteX0" fmla="*/ 738545 w 1253049"/>
                    <a:gd name="connsiteY0" fmla="*/ 415902 h 1558744"/>
                    <a:gd name="connsiteX1" fmla="*/ 673567 w 1253049"/>
                    <a:gd name="connsiteY1" fmla="*/ 500900 h 1558744"/>
                    <a:gd name="connsiteX2" fmla="*/ 713980 w 1253049"/>
                    <a:gd name="connsiteY2" fmla="*/ 531794 h 1558744"/>
                    <a:gd name="connsiteX3" fmla="*/ 713176 w 1253049"/>
                    <a:gd name="connsiteY3" fmla="*/ 579516 h 1558744"/>
                    <a:gd name="connsiteX4" fmla="*/ 722011 w 1253049"/>
                    <a:gd name="connsiteY4" fmla="*/ 601162 h 1558744"/>
                    <a:gd name="connsiteX5" fmla="*/ 675766 w 1253049"/>
                    <a:gd name="connsiteY5" fmla="*/ 691976 h 1558744"/>
                    <a:gd name="connsiteX6" fmla="*/ 771107 w 1253049"/>
                    <a:gd name="connsiteY6" fmla="*/ 740526 h 1558744"/>
                    <a:gd name="connsiteX7" fmla="*/ 855889 w 1253049"/>
                    <a:gd name="connsiteY7" fmla="*/ 574035 h 1558744"/>
                    <a:gd name="connsiteX8" fmla="*/ 888905 w 1253049"/>
                    <a:gd name="connsiteY8" fmla="*/ 530846 h 1558744"/>
                    <a:gd name="connsiteX9" fmla="*/ 738545 w 1253049"/>
                    <a:gd name="connsiteY9" fmla="*/ 415902 h 1558744"/>
                    <a:gd name="connsiteX10" fmla="*/ 526972 w 1253049"/>
                    <a:gd name="connsiteY10" fmla="*/ 153 h 1558744"/>
                    <a:gd name="connsiteX11" fmla="*/ 613514 w 1253049"/>
                    <a:gd name="connsiteY11" fmla="*/ 215749 h 1558744"/>
                    <a:gd name="connsiteX12" fmla="*/ 630955 w 1253049"/>
                    <a:gd name="connsiteY12" fmla="*/ 300462 h 1558744"/>
                    <a:gd name="connsiteX13" fmla="*/ 922467 w 1253049"/>
                    <a:gd name="connsiteY13" fmla="*/ 489820 h 1558744"/>
                    <a:gd name="connsiteX14" fmla="*/ 760516 w 1253049"/>
                    <a:gd name="connsiteY14" fmla="*/ 841129 h 1558744"/>
                    <a:gd name="connsiteX15" fmla="*/ 790415 w 1253049"/>
                    <a:gd name="connsiteY15" fmla="*/ 1110217 h 1558744"/>
                    <a:gd name="connsiteX16" fmla="*/ 1104350 w 1253049"/>
                    <a:gd name="connsiteY16" fmla="*/ 1189947 h 1558744"/>
                    <a:gd name="connsiteX17" fmla="*/ 1211486 w 1253049"/>
                    <a:gd name="connsiteY17" fmla="*/ 1155065 h 1558744"/>
                    <a:gd name="connsiteX18" fmla="*/ 1238893 w 1253049"/>
                    <a:gd name="connsiteY18" fmla="*/ 1254727 h 1558744"/>
                    <a:gd name="connsiteX19" fmla="*/ 1246369 w 1253049"/>
                    <a:gd name="connsiteY19" fmla="*/ 1386779 h 1558744"/>
                    <a:gd name="connsiteX20" fmla="*/ 1145304 w 1253049"/>
                    <a:gd name="connsiteY20" fmla="*/ 1267617 h 1558744"/>
                    <a:gd name="connsiteX21" fmla="*/ 1149589 w 1253049"/>
                    <a:gd name="connsiteY21" fmla="*/ 1235118 h 1558744"/>
                    <a:gd name="connsiteX22" fmla="*/ 753563 w 1253049"/>
                    <a:gd name="connsiteY22" fmla="*/ 1182909 h 1558744"/>
                    <a:gd name="connsiteX23" fmla="*/ 637599 w 1253049"/>
                    <a:gd name="connsiteY23" fmla="*/ 933615 h 1558744"/>
                    <a:gd name="connsiteX24" fmla="*/ 596146 w 1253049"/>
                    <a:gd name="connsiteY24" fmla="*/ 952898 h 1558744"/>
                    <a:gd name="connsiteX25" fmla="*/ 600150 w 1253049"/>
                    <a:gd name="connsiteY25" fmla="*/ 961506 h 1558744"/>
                    <a:gd name="connsiteX26" fmla="*/ 411699 w 1253049"/>
                    <a:gd name="connsiteY26" fmla="*/ 1050420 h 1558744"/>
                    <a:gd name="connsiteX27" fmla="*/ 252239 w 1253049"/>
                    <a:gd name="connsiteY27" fmla="*/ 1473984 h 1558744"/>
                    <a:gd name="connsiteX28" fmla="*/ 202408 w 1253049"/>
                    <a:gd name="connsiteY28" fmla="*/ 1558695 h 1558744"/>
                    <a:gd name="connsiteX29" fmla="*/ 97763 w 1253049"/>
                    <a:gd name="connsiteY29" fmla="*/ 1518831 h 1558744"/>
                    <a:gd name="connsiteX30" fmla="*/ 5574 w 1253049"/>
                    <a:gd name="connsiteY30" fmla="*/ 1431627 h 1558744"/>
                    <a:gd name="connsiteX31" fmla="*/ 0 w 1253049"/>
                    <a:gd name="connsiteY31" fmla="*/ 1419549 h 1558744"/>
                    <a:gd name="connsiteX32" fmla="*/ 177698 w 1253049"/>
                    <a:gd name="connsiteY32" fmla="*/ 1408913 h 1558744"/>
                    <a:gd name="connsiteX33" fmla="*/ 222370 w 1253049"/>
                    <a:gd name="connsiteY33" fmla="*/ 1424350 h 1558744"/>
                    <a:gd name="connsiteX34" fmla="*/ 367398 w 1253049"/>
                    <a:gd name="connsiteY34" fmla="*/ 1004661 h 1558744"/>
                    <a:gd name="connsiteX35" fmla="*/ 556752 w 1253049"/>
                    <a:gd name="connsiteY35" fmla="*/ 818416 h 1558744"/>
                    <a:gd name="connsiteX36" fmla="*/ 534388 w 1253049"/>
                    <a:gd name="connsiteY36" fmla="*/ 795678 h 1558744"/>
                    <a:gd name="connsiteX37" fmla="*/ 536276 w 1253049"/>
                    <a:gd name="connsiteY37" fmla="*/ 793790 h 1558744"/>
                    <a:gd name="connsiteX38" fmla="*/ 523818 w 1253049"/>
                    <a:gd name="connsiteY38" fmla="*/ 756416 h 1558744"/>
                    <a:gd name="connsiteX39" fmla="*/ 521327 w 1253049"/>
                    <a:gd name="connsiteY39" fmla="*/ 681670 h 1558744"/>
                    <a:gd name="connsiteX40" fmla="*/ 252239 w 1253049"/>
                    <a:gd name="connsiteY40" fmla="*/ 641805 h 1558744"/>
                    <a:gd name="connsiteX41" fmla="*/ 272172 w 1253049"/>
                    <a:gd name="connsiteY41" fmla="*/ 591973 h 1558744"/>
                    <a:gd name="connsiteX42" fmla="*/ 273926 w 1253049"/>
                    <a:gd name="connsiteY42" fmla="*/ 592180 h 1558744"/>
                    <a:gd name="connsiteX43" fmla="*/ 271676 w 1253049"/>
                    <a:gd name="connsiteY43" fmla="*/ 603762 h 1558744"/>
                    <a:gd name="connsiteX44" fmla="*/ 400419 w 1253049"/>
                    <a:gd name="connsiteY44" fmla="*/ 629810 h 1558744"/>
                    <a:gd name="connsiteX45" fmla="*/ 400543 w 1253049"/>
                    <a:gd name="connsiteY45" fmla="*/ 632548 h 1558744"/>
                    <a:gd name="connsiteX46" fmla="*/ 412568 w 1253049"/>
                    <a:gd name="connsiteY46" fmla="*/ 632002 h 1558744"/>
                    <a:gd name="connsiteX47" fmla="*/ 511876 w 1253049"/>
                    <a:gd name="connsiteY47" fmla="*/ 645229 h 1558744"/>
                    <a:gd name="connsiteX48" fmla="*/ 634462 w 1253049"/>
                    <a:gd name="connsiteY48" fmla="*/ 406698 h 1558744"/>
                    <a:gd name="connsiteX49" fmla="*/ 493730 w 1253049"/>
                    <a:gd name="connsiteY49" fmla="*/ 409758 h 1558744"/>
                    <a:gd name="connsiteX50" fmla="*/ 551226 w 1253049"/>
                    <a:gd name="connsiteY50" fmla="*/ 327869 h 1558744"/>
                    <a:gd name="connsiteX51" fmla="*/ 518835 w 1253049"/>
                    <a:gd name="connsiteY51" fmla="*/ 248140 h 1558744"/>
                    <a:gd name="connsiteX52" fmla="*/ 504354 w 1253049"/>
                    <a:gd name="connsiteY52" fmla="*/ 243835 h 1558744"/>
                    <a:gd name="connsiteX53" fmla="*/ 540744 w 1253049"/>
                    <a:gd name="connsiteY53" fmla="*/ 136498 h 1558744"/>
                    <a:gd name="connsiteX54" fmla="*/ 492488 w 1253049"/>
                    <a:gd name="connsiteY54" fmla="*/ 11308 h 1558744"/>
                    <a:gd name="connsiteX55" fmla="*/ 526972 w 1253049"/>
                    <a:gd name="connsiteY55" fmla="*/ 153 h 1558744"/>
                    <a:gd name="connsiteX0" fmla="*/ 738545 w 1253049"/>
                    <a:gd name="connsiteY0" fmla="*/ 415902 h 1558744"/>
                    <a:gd name="connsiteX1" fmla="*/ 673567 w 1253049"/>
                    <a:gd name="connsiteY1" fmla="*/ 500900 h 1558744"/>
                    <a:gd name="connsiteX2" fmla="*/ 713980 w 1253049"/>
                    <a:gd name="connsiteY2" fmla="*/ 531794 h 1558744"/>
                    <a:gd name="connsiteX3" fmla="*/ 713176 w 1253049"/>
                    <a:gd name="connsiteY3" fmla="*/ 579516 h 1558744"/>
                    <a:gd name="connsiteX4" fmla="*/ 722011 w 1253049"/>
                    <a:gd name="connsiteY4" fmla="*/ 601162 h 1558744"/>
                    <a:gd name="connsiteX5" fmla="*/ 675766 w 1253049"/>
                    <a:gd name="connsiteY5" fmla="*/ 691976 h 1558744"/>
                    <a:gd name="connsiteX6" fmla="*/ 771107 w 1253049"/>
                    <a:gd name="connsiteY6" fmla="*/ 740526 h 1558744"/>
                    <a:gd name="connsiteX7" fmla="*/ 855889 w 1253049"/>
                    <a:gd name="connsiteY7" fmla="*/ 574035 h 1558744"/>
                    <a:gd name="connsiteX8" fmla="*/ 888905 w 1253049"/>
                    <a:gd name="connsiteY8" fmla="*/ 530846 h 1558744"/>
                    <a:gd name="connsiteX9" fmla="*/ 738545 w 1253049"/>
                    <a:gd name="connsiteY9" fmla="*/ 415902 h 1558744"/>
                    <a:gd name="connsiteX10" fmla="*/ 526972 w 1253049"/>
                    <a:gd name="connsiteY10" fmla="*/ 153 h 1558744"/>
                    <a:gd name="connsiteX11" fmla="*/ 613514 w 1253049"/>
                    <a:gd name="connsiteY11" fmla="*/ 215749 h 1558744"/>
                    <a:gd name="connsiteX12" fmla="*/ 630955 w 1253049"/>
                    <a:gd name="connsiteY12" fmla="*/ 300462 h 1558744"/>
                    <a:gd name="connsiteX13" fmla="*/ 922467 w 1253049"/>
                    <a:gd name="connsiteY13" fmla="*/ 489820 h 1558744"/>
                    <a:gd name="connsiteX14" fmla="*/ 760516 w 1253049"/>
                    <a:gd name="connsiteY14" fmla="*/ 841129 h 1558744"/>
                    <a:gd name="connsiteX15" fmla="*/ 790415 w 1253049"/>
                    <a:gd name="connsiteY15" fmla="*/ 1110217 h 1558744"/>
                    <a:gd name="connsiteX16" fmla="*/ 1104350 w 1253049"/>
                    <a:gd name="connsiteY16" fmla="*/ 1189947 h 1558744"/>
                    <a:gd name="connsiteX17" fmla="*/ 1211486 w 1253049"/>
                    <a:gd name="connsiteY17" fmla="*/ 1155065 h 1558744"/>
                    <a:gd name="connsiteX18" fmla="*/ 1238893 w 1253049"/>
                    <a:gd name="connsiteY18" fmla="*/ 1254727 h 1558744"/>
                    <a:gd name="connsiteX19" fmla="*/ 1246369 w 1253049"/>
                    <a:gd name="connsiteY19" fmla="*/ 1386779 h 1558744"/>
                    <a:gd name="connsiteX20" fmla="*/ 1145304 w 1253049"/>
                    <a:gd name="connsiteY20" fmla="*/ 1267617 h 1558744"/>
                    <a:gd name="connsiteX21" fmla="*/ 1149589 w 1253049"/>
                    <a:gd name="connsiteY21" fmla="*/ 1235118 h 1558744"/>
                    <a:gd name="connsiteX22" fmla="*/ 753563 w 1253049"/>
                    <a:gd name="connsiteY22" fmla="*/ 1182909 h 1558744"/>
                    <a:gd name="connsiteX23" fmla="*/ 637599 w 1253049"/>
                    <a:gd name="connsiteY23" fmla="*/ 933615 h 1558744"/>
                    <a:gd name="connsiteX24" fmla="*/ 596146 w 1253049"/>
                    <a:gd name="connsiteY24" fmla="*/ 952898 h 1558744"/>
                    <a:gd name="connsiteX25" fmla="*/ 600150 w 1253049"/>
                    <a:gd name="connsiteY25" fmla="*/ 961506 h 1558744"/>
                    <a:gd name="connsiteX26" fmla="*/ 411699 w 1253049"/>
                    <a:gd name="connsiteY26" fmla="*/ 1050420 h 1558744"/>
                    <a:gd name="connsiteX27" fmla="*/ 252239 w 1253049"/>
                    <a:gd name="connsiteY27" fmla="*/ 1473984 h 1558744"/>
                    <a:gd name="connsiteX28" fmla="*/ 202408 w 1253049"/>
                    <a:gd name="connsiteY28" fmla="*/ 1558695 h 1558744"/>
                    <a:gd name="connsiteX29" fmla="*/ 97763 w 1253049"/>
                    <a:gd name="connsiteY29" fmla="*/ 1518831 h 1558744"/>
                    <a:gd name="connsiteX30" fmla="*/ 5574 w 1253049"/>
                    <a:gd name="connsiteY30" fmla="*/ 1431627 h 1558744"/>
                    <a:gd name="connsiteX31" fmla="*/ 0 w 1253049"/>
                    <a:gd name="connsiteY31" fmla="*/ 1419549 h 1558744"/>
                    <a:gd name="connsiteX32" fmla="*/ 177698 w 1253049"/>
                    <a:gd name="connsiteY32" fmla="*/ 1408913 h 1558744"/>
                    <a:gd name="connsiteX33" fmla="*/ 222370 w 1253049"/>
                    <a:gd name="connsiteY33" fmla="*/ 1424350 h 1558744"/>
                    <a:gd name="connsiteX34" fmla="*/ 367398 w 1253049"/>
                    <a:gd name="connsiteY34" fmla="*/ 1004661 h 1558744"/>
                    <a:gd name="connsiteX35" fmla="*/ 556752 w 1253049"/>
                    <a:gd name="connsiteY35" fmla="*/ 818416 h 1558744"/>
                    <a:gd name="connsiteX36" fmla="*/ 534388 w 1253049"/>
                    <a:gd name="connsiteY36" fmla="*/ 795678 h 1558744"/>
                    <a:gd name="connsiteX37" fmla="*/ 536276 w 1253049"/>
                    <a:gd name="connsiteY37" fmla="*/ 793790 h 1558744"/>
                    <a:gd name="connsiteX38" fmla="*/ 523818 w 1253049"/>
                    <a:gd name="connsiteY38" fmla="*/ 756416 h 1558744"/>
                    <a:gd name="connsiteX39" fmla="*/ 521327 w 1253049"/>
                    <a:gd name="connsiteY39" fmla="*/ 681670 h 1558744"/>
                    <a:gd name="connsiteX40" fmla="*/ 252239 w 1253049"/>
                    <a:gd name="connsiteY40" fmla="*/ 641805 h 1558744"/>
                    <a:gd name="connsiteX41" fmla="*/ 272172 w 1253049"/>
                    <a:gd name="connsiteY41" fmla="*/ 591973 h 1558744"/>
                    <a:gd name="connsiteX42" fmla="*/ 273926 w 1253049"/>
                    <a:gd name="connsiteY42" fmla="*/ 592180 h 1558744"/>
                    <a:gd name="connsiteX43" fmla="*/ 271676 w 1253049"/>
                    <a:gd name="connsiteY43" fmla="*/ 603762 h 1558744"/>
                    <a:gd name="connsiteX44" fmla="*/ 400419 w 1253049"/>
                    <a:gd name="connsiteY44" fmla="*/ 629810 h 1558744"/>
                    <a:gd name="connsiteX45" fmla="*/ 400543 w 1253049"/>
                    <a:gd name="connsiteY45" fmla="*/ 632548 h 1558744"/>
                    <a:gd name="connsiteX46" fmla="*/ 412568 w 1253049"/>
                    <a:gd name="connsiteY46" fmla="*/ 632002 h 1558744"/>
                    <a:gd name="connsiteX47" fmla="*/ 500656 w 1253049"/>
                    <a:gd name="connsiteY47" fmla="*/ 642424 h 1558744"/>
                    <a:gd name="connsiteX48" fmla="*/ 634462 w 1253049"/>
                    <a:gd name="connsiteY48" fmla="*/ 406698 h 1558744"/>
                    <a:gd name="connsiteX49" fmla="*/ 493730 w 1253049"/>
                    <a:gd name="connsiteY49" fmla="*/ 409758 h 1558744"/>
                    <a:gd name="connsiteX50" fmla="*/ 551226 w 1253049"/>
                    <a:gd name="connsiteY50" fmla="*/ 327869 h 1558744"/>
                    <a:gd name="connsiteX51" fmla="*/ 518835 w 1253049"/>
                    <a:gd name="connsiteY51" fmla="*/ 248140 h 1558744"/>
                    <a:gd name="connsiteX52" fmla="*/ 504354 w 1253049"/>
                    <a:gd name="connsiteY52" fmla="*/ 243835 h 1558744"/>
                    <a:gd name="connsiteX53" fmla="*/ 540744 w 1253049"/>
                    <a:gd name="connsiteY53" fmla="*/ 136498 h 1558744"/>
                    <a:gd name="connsiteX54" fmla="*/ 492488 w 1253049"/>
                    <a:gd name="connsiteY54" fmla="*/ 11308 h 1558744"/>
                    <a:gd name="connsiteX55" fmla="*/ 526972 w 1253049"/>
                    <a:gd name="connsiteY55" fmla="*/ 153 h 1558744"/>
                    <a:gd name="connsiteX0" fmla="*/ 738545 w 1253049"/>
                    <a:gd name="connsiteY0" fmla="*/ 415902 h 1558744"/>
                    <a:gd name="connsiteX1" fmla="*/ 673567 w 1253049"/>
                    <a:gd name="connsiteY1" fmla="*/ 500900 h 1558744"/>
                    <a:gd name="connsiteX2" fmla="*/ 713980 w 1253049"/>
                    <a:gd name="connsiteY2" fmla="*/ 531794 h 1558744"/>
                    <a:gd name="connsiteX3" fmla="*/ 713176 w 1253049"/>
                    <a:gd name="connsiteY3" fmla="*/ 579516 h 1558744"/>
                    <a:gd name="connsiteX4" fmla="*/ 722011 w 1253049"/>
                    <a:gd name="connsiteY4" fmla="*/ 601162 h 1558744"/>
                    <a:gd name="connsiteX5" fmla="*/ 675766 w 1253049"/>
                    <a:gd name="connsiteY5" fmla="*/ 691976 h 1558744"/>
                    <a:gd name="connsiteX6" fmla="*/ 771107 w 1253049"/>
                    <a:gd name="connsiteY6" fmla="*/ 740526 h 1558744"/>
                    <a:gd name="connsiteX7" fmla="*/ 855889 w 1253049"/>
                    <a:gd name="connsiteY7" fmla="*/ 574035 h 1558744"/>
                    <a:gd name="connsiteX8" fmla="*/ 888905 w 1253049"/>
                    <a:gd name="connsiteY8" fmla="*/ 530846 h 1558744"/>
                    <a:gd name="connsiteX9" fmla="*/ 738545 w 1253049"/>
                    <a:gd name="connsiteY9" fmla="*/ 415902 h 1558744"/>
                    <a:gd name="connsiteX10" fmla="*/ 526972 w 1253049"/>
                    <a:gd name="connsiteY10" fmla="*/ 153 h 1558744"/>
                    <a:gd name="connsiteX11" fmla="*/ 613514 w 1253049"/>
                    <a:gd name="connsiteY11" fmla="*/ 215749 h 1558744"/>
                    <a:gd name="connsiteX12" fmla="*/ 630955 w 1253049"/>
                    <a:gd name="connsiteY12" fmla="*/ 300462 h 1558744"/>
                    <a:gd name="connsiteX13" fmla="*/ 922467 w 1253049"/>
                    <a:gd name="connsiteY13" fmla="*/ 489820 h 1558744"/>
                    <a:gd name="connsiteX14" fmla="*/ 760516 w 1253049"/>
                    <a:gd name="connsiteY14" fmla="*/ 841129 h 1558744"/>
                    <a:gd name="connsiteX15" fmla="*/ 790415 w 1253049"/>
                    <a:gd name="connsiteY15" fmla="*/ 1110217 h 1558744"/>
                    <a:gd name="connsiteX16" fmla="*/ 1104350 w 1253049"/>
                    <a:gd name="connsiteY16" fmla="*/ 1189947 h 1558744"/>
                    <a:gd name="connsiteX17" fmla="*/ 1211486 w 1253049"/>
                    <a:gd name="connsiteY17" fmla="*/ 1155065 h 1558744"/>
                    <a:gd name="connsiteX18" fmla="*/ 1238893 w 1253049"/>
                    <a:gd name="connsiteY18" fmla="*/ 1254727 h 1558744"/>
                    <a:gd name="connsiteX19" fmla="*/ 1246369 w 1253049"/>
                    <a:gd name="connsiteY19" fmla="*/ 1386779 h 1558744"/>
                    <a:gd name="connsiteX20" fmla="*/ 1145304 w 1253049"/>
                    <a:gd name="connsiteY20" fmla="*/ 1267617 h 1558744"/>
                    <a:gd name="connsiteX21" fmla="*/ 1149589 w 1253049"/>
                    <a:gd name="connsiteY21" fmla="*/ 1235118 h 1558744"/>
                    <a:gd name="connsiteX22" fmla="*/ 753563 w 1253049"/>
                    <a:gd name="connsiteY22" fmla="*/ 1182909 h 1558744"/>
                    <a:gd name="connsiteX23" fmla="*/ 637599 w 1253049"/>
                    <a:gd name="connsiteY23" fmla="*/ 933615 h 1558744"/>
                    <a:gd name="connsiteX24" fmla="*/ 600150 w 1253049"/>
                    <a:gd name="connsiteY24" fmla="*/ 961506 h 1558744"/>
                    <a:gd name="connsiteX25" fmla="*/ 411699 w 1253049"/>
                    <a:gd name="connsiteY25" fmla="*/ 1050420 h 1558744"/>
                    <a:gd name="connsiteX26" fmla="*/ 252239 w 1253049"/>
                    <a:gd name="connsiteY26" fmla="*/ 1473984 h 1558744"/>
                    <a:gd name="connsiteX27" fmla="*/ 202408 w 1253049"/>
                    <a:gd name="connsiteY27" fmla="*/ 1558695 h 1558744"/>
                    <a:gd name="connsiteX28" fmla="*/ 97763 w 1253049"/>
                    <a:gd name="connsiteY28" fmla="*/ 1518831 h 1558744"/>
                    <a:gd name="connsiteX29" fmla="*/ 5574 w 1253049"/>
                    <a:gd name="connsiteY29" fmla="*/ 1431627 h 1558744"/>
                    <a:gd name="connsiteX30" fmla="*/ 0 w 1253049"/>
                    <a:gd name="connsiteY30" fmla="*/ 1419549 h 1558744"/>
                    <a:gd name="connsiteX31" fmla="*/ 177698 w 1253049"/>
                    <a:gd name="connsiteY31" fmla="*/ 1408913 h 1558744"/>
                    <a:gd name="connsiteX32" fmla="*/ 222370 w 1253049"/>
                    <a:gd name="connsiteY32" fmla="*/ 1424350 h 1558744"/>
                    <a:gd name="connsiteX33" fmla="*/ 367398 w 1253049"/>
                    <a:gd name="connsiteY33" fmla="*/ 1004661 h 1558744"/>
                    <a:gd name="connsiteX34" fmla="*/ 556752 w 1253049"/>
                    <a:gd name="connsiteY34" fmla="*/ 818416 h 1558744"/>
                    <a:gd name="connsiteX35" fmla="*/ 534388 w 1253049"/>
                    <a:gd name="connsiteY35" fmla="*/ 795678 h 1558744"/>
                    <a:gd name="connsiteX36" fmla="*/ 536276 w 1253049"/>
                    <a:gd name="connsiteY36" fmla="*/ 793790 h 1558744"/>
                    <a:gd name="connsiteX37" fmla="*/ 523818 w 1253049"/>
                    <a:gd name="connsiteY37" fmla="*/ 756416 h 1558744"/>
                    <a:gd name="connsiteX38" fmla="*/ 521327 w 1253049"/>
                    <a:gd name="connsiteY38" fmla="*/ 681670 h 1558744"/>
                    <a:gd name="connsiteX39" fmla="*/ 252239 w 1253049"/>
                    <a:gd name="connsiteY39" fmla="*/ 641805 h 1558744"/>
                    <a:gd name="connsiteX40" fmla="*/ 272172 w 1253049"/>
                    <a:gd name="connsiteY40" fmla="*/ 591973 h 1558744"/>
                    <a:gd name="connsiteX41" fmla="*/ 273926 w 1253049"/>
                    <a:gd name="connsiteY41" fmla="*/ 592180 h 1558744"/>
                    <a:gd name="connsiteX42" fmla="*/ 271676 w 1253049"/>
                    <a:gd name="connsiteY42" fmla="*/ 603762 h 1558744"/>
                    <a:gd name="connsiteX43" fmla="*/ 400419 w 1253049"/>
                    <a:gd name="connsiteY43" fmla="*/ 629810 h 1558744"/>
                    <a:gd name="connsiteX44" fmla="*/ 400543 w 1253049"/>
                    <a:gd name="connsiteY44" fmla="*/ 632548 h 1558744"/>
                    <a:gd name="connsiteX45" fmla="*/ 412568 w 1253049"/>
                    <a:gd name="connsiteY45" fmla="*/ 632002 h 1558744"/>
                    <a:gd name="connsiteX46" fmla="*/ 500656 w 1253049"/>
                    <a:gd name="connsiteY46" fmla="*/ 642424 h 1558744"/>
                    <a:gd name="connsiteX47" fmla="*/ 634462 w 1253049"/>
                    <a:gd name="connsiteY47" fmla="*/ 406698 h 1558744"/>
                    <a:gd name="connsiteX48" fmla="*/ 493730 w 1253049"/>
                    <a:gd name="connsiteY48" fmla="*/ 409758 h 1558744"/>
                    <a:gd name="connsiteX49" fmla="*/ 551226 w 1253049"/>
                    <a:gd name="connsiteY49" fmla="*/ 327869 h 1558744"/>
                    <a:gd name="connsiteX50" fmla="*/ 518835 w 1253049"/>
                    <a:gd name="connsiteY50" fmla="*/ 248140 h 1558744"/>
                    <a:gd name="connsiteX51" fmla="*/ 504354 w 1253049"/>
                    <a:gd name="connsiteY51" fmla="*/ 243835 h 1558744"/>
                    <a:gd name="connsiteX52" fmla="*/ 540744 w 1253049"/>
                    <a:gd name="connsiteY52" fmla="*/ 136498 h 1558744"/>
                    <a:gd name="connsiteX53" fmla="*/ 492488 w 1253049"/>
                    <a:gd name="connsiteY53" fmla="*/ 11308 h 1558744"/>
                    <a:gd name="connsiteX54" fmla="*/ 526972 w 1253049"/>
                    <a:gd name="connsiteY54" fmla="*/ 153 h 1558744"/>
                    <a:gd name="connsiteX0" fmla="*/ 738545 w 1253049"/>
                    <a:gd name="connsiteY0" fmla="*/ 415902 h 1559388"/>
                    <a:gd name="connsiteX1" fmla="*/ 673567 w 1253049"/>
                    <a:gd name="connsiteY1" fmla="*/ 500900 h 1559388"/>
                    <a:gd name="connsiteX2" fmla="*/ 713980 w 1253049"/>
                    <a:gd name="connsiteY2" fmla="*/ 531794 h 1559388"/>
                    <a:gd name="connsiteX3" fmla="*/ 713176 w 1253049"/>
                    <a:gd name="connsiteY3" fmla="*/ 579516 h 1559388"/>
                    <a:gd name="connsiteX4" fmla="*/ 722011 w 1253049"/>
                    <a:gd name="connsiteY4" fmla="*/ 601162 h 1559388"/>
                    <a:gd name="connsiteX5" fmla="*/ 675766 w 1253049"/>
                    <a:gd name="connsiteY5" fmla="*/ 691976 h 1559388"/>
                    <a:gd name="connsiteX6" fmla="*/ 771107 w 1253049"/>
                    <a:gd name="connsiteY6" fmla="*/ 740526 h 1559388"/>
                    <a:gd name="connsiteX7" fmla="*/ 855889 w 1253049"/>
                    <a:gd name="connsiteY7" fmla="*/ 574035 h 1559388"/>
                    <a:gd name="connsiteX8" fmla="*/ 888905 w 1253049"/>
                    <a:gd name="connsiteY8" fmla="*/ 530846 h 1559388"/>
                    <a:gd name="connsiteX9" fmla="*/ 738545 w 1253049"/>
                    <a:gd name="connsiteY9" fmla="*/ 415902 h 1559388"/>
                    <a:gd name="connsiteX10" fmla="*/ 526972 w 1253049"/>
                    <a:gd name="connsiteY10" fmla="*/ 153 h 1559388"/>
                    <a:gd name="connsiteX11" fmla="*/ 613514 w 1253049"/>
                    <a:gd name="connsiteY11" fmla="*/ 215749 h 1559388"/>
                    <a:gd name="connsiteX12" fmla="*/ 630955 w 1253049"/>
                    <a:gd name="connsiteY12" fmla="*/ 300462 h 1559388"/>
                    <a:gd name="connsiteX13" fmla="*/ 922467 w 1253049"/>
                    <a:gd name="connsiteY13" fmla="*/ 489820 h 1559388"/>
                    <a:gd name="connsiteX14" fmla="*/ 760516 w 1253049"/>
                    <a:gd name="connsiteY14" fmla="*/ 841129 h 1559388"/>
                    <a:gd name="connsiteX15" fmla="*/ 790415 w 1253049"/>
                    <a:gd name="connsiteY15" fmla="*/ 1110217 h 1559388"/>
                    <a:gd name="connsiteX16" fmla="*/ 1104350 w 1253049"/>
                    <a:gd name="connsiteY16" fmla="*/ 1189947 h 1559388"/>
                    <a:gd name="connsiteX17" fmla="*/ 1211486 w 1253049"/>
                    <a:gd name="connsiteY17" fmla="*/ 1155065 h 1559388"/>
                    <a:gd name="connsiteX18" fmla="*/ 1238893 w 1253049"/>
                    <a:gd name="connsiteY18" fmla="*/ 1254727 h 1559388"/>
                    <a:gd name="connsiteX19" fmla="*/ 1246369 w 1253049"/>
                    <a:gd name="connsiteY19" fmla="*/ 1386779 h 1559388"/>
                    <a:gd name="connsiteX20" fmla="*/ 1145304 w 1253049"/>
                    <a:gd name="connsiteY20" fmla="*/ 1267617 h 1559388"/>
                    <a:gd name="connsiteX21" fmla="*/ 1149589 w 1253049"/>
                    <a:gd name="connsiteY21" fmla="*/ 1235118 h 1559388"/>
                    <a:gd name="connsiteX22" fmla="*/ 753563 w 1253049"/>
                    <a:gd name="connsiteY22" fmla="*/ 1182909 h 1559388"/>
                    <a:gd name="connsiteX23" fmla="*/ 637599 w 1253049"/>
                    <a:gd name="connsiteY23" fmla="*/ 933615 h 1559388"/>
                    <a:gd name="connsiteX24" fmla="*/ 600150 w 1253049"/>
                    <a:gd name="connsiteY24" fmla="*/ 961506 h 1559388"/>
                    <a:gd name="connsiteX25" fmla="*/ 411699 w 1253049"/>
                    <a:gd name="connsiteY25" fmla="*/ 1050420 h 1559388"/>
                    <a:gd name="connsiteX26" fmla="*/ 252239 w 1253049"/>
                    <a:gd name="connsiteY26" fmla="*/ 1473984 h 1559388"/>
                    <a:gd name="connsiteX27" fmla="*/ 202408 w 1253049"/>
                    <a:gd name="connsiteY27" fmla="*/ 1558695 h 1559388"/>
                    <a:gd name="connsiteX28" fmla="*/ 103330 w 1253049"/>
                    <a:gd name="connsiteY28" fmla="*/ 1516047 h 1559388"/>
                    <a:gd name="connsiteX29" fmla="*/ 5574 w 1253049"/>
                    <a:gd name="connsiteY29" fmla="*/ 1431627 h 1559388"/>
                    <a:gd name="connsiteX30" fmla="*/ 0 w 1253049"/>
                    <a:gd name="connsiteY30" fmla="*/ 1419549 h 1559388"/>
                    <a:gd name="connsiteX31" fmla="*/ 177698 w 1253049"/>
                    <a:gd name="connsiteY31" fmla="*/ 1408913 h 1559388"/>
                    <a:gd name="connsiteX32" fmla="*/ 222370 w 1253049"/>
                    <a:gd name="connsiteY32" fmla="*/ 1424350 h 1559388"/>
                    <a:gd name="connsiteX33" fmla="*/ 367398 w 1253049"/>
                    <a:gd name="connsiteY33" fmla="*/ 1004661 h 1559388"/>
                    <a:gd name="connsiteX34" fmla="*/ 556752 w 1253049"/>
                    <a:gd name="connsiteY34" fmla="*/ 818416 h 1559388"/>
                    <a:gd name="connsiteX35" fmla="*/ 534388 w 1253049"/>
                    <a:gd name="connsiteY35" fmla="*/ 795678 h 1559388"/>
                    <a:gd name="connsiteX36" fmla="*/ 536276 w 1253049"/>
                    <a:gd name="connsiteY36" fmla="*/ 793790 h 1559388"/>
                    <a:gd name="connsiteX37" fmla="*/ 523818 w 1253049"/>
                    <a:gd name="connsiteY37" fmla="*/ 756416 h 1559388"/>
                    <a:gd name="connsiteX38" fmla="*/ 521327 w 1253049"/>
                    <a:gd name="connsiteY38" fmla="*/ 681670 h 1559388"/>
                    <a:gd name="connsiteX39" fmla="*/ 252239 w 1253049"/>
                    <a:gd name="connsiteY39" fmla="*/ 641805 h 1559388"/>
                    <a:gd name="connsiteX40" fmla="*/ 272172 w 1253049"/>
                    <a:gd name="connsiteY40" fmla="*/ 591973 h 1559388"/>
                    <a:gd name="connsiteX41" fmla="*/ 273926 w 1253049"/>
                    <a:gd name="connsiteY41" fmla="*/ 592180 h 1559388"/>
                    <a:gd name="connsiteX42" fmla="*/ 271676 w 1253049"/>
                    <a:gd name="connsiteY42" fmla="*/ 603762 h 1559388"/>
                    <a:gd name="connsiteX43" fmla="*/ 400419 w 1253049"/>
                    <a:gd name="connsiteY43" fmla="*/ 629810 h 1559388"/>
                    <a:gd name="connsiteX44" fmla="*/ 400543 w 1253049"/>
                    <a:gd name="connsiteY44" fmla="*/ 632548 h 1559388"/>
                    <a:gd name="connsiteX45" fmla="*/ 412568 w 1253049"/>
                    <a:gd name="connsiteY45" fmla="*/ 632002 h 1559388"/>
                    <a:gd name="connsiteX46" fmla="*/ 500656 w 1253049"/>
                    <a:gd name="connsiteY46" fmla="*/ 642424 h 1559388"/>
                    <a:gd name="connsiteX47" fmla="*/ 634462 w 1253049"/>
                    <a:gd name="connsiteY47" fmla="*/ 406698 h 1559388"/>
                    <a:gd name="connsiteX48" fmla="*/ 493730 w 1253049"/>
                    <a:gd name="connsiteY48" fmla="*/ 409758 h 1559388"/>
                    <a:gd name="connsiteX49" fmla="*/ 551226 w 1253049"/>
                    <a:gd name="connsiteY49" fmla="*/ 327869 h 1559388"/>
                    <a:gd name="connsiteX50" fmla="*/ 518835 w 1253049"/>
                    <a:gd name="connsiteY50" fmla="*/ 248140 h 1559388"/>
                    <a:gd name="connsiteX51" fmla="*/ 504354 w 1253049"/>
                    <a:gd name="connsiteY51" fmla="*/ 243835 h 1559388"/>
                    <a:gd name="connsiteX52" fmla="*/ 540744 w 1253049"/>
                    <a:gd name="connsiteY52" fmla="*/ 136498 h 1559388"/>
                    <a:gd name="connsiteX53" fmla="*/ 492488 w 1253049"/>
                    <a:gd name="connsiteY53" fmla="*/ 11308 h 1559388"/>
                    <a:gd name="connsiteX54" fmla="*/ 526972 w 1253049"/>
                    <a:gd name="connsiteY54" fmla="*/ 153 h 1559388"/>
                    <a:gd name="connsiteX0" fmla="*/ 738545 w 1253049"/>
                    <a:gd name="connsiteY0" fmla="*/ 415902 h 1559538"/>
                    <a:gd name="connsiteX1" fmla="*/ 673567 w 1253049"/>
                    <a:gd name="connsiteY1" fmla="*/ 500900 h 1559538"/>
                    <a:gd name="connsiteX2" fmla="*/ 713980 w 1253049"/>
                    <a:gd name="connsiteY2" fmla="*/ 531794 h 1559538"/>
                    <a:gd name="connsiteX3" fmla="*/ 713176 w 1253049"/>
                    <a:gd name="connsiteY3" fmla="*/ 579516 h 1559538"/>
                    <a:gd name="connsiteX4" fmla="*/ 722011 w 1253049"/>
                    <a:gd name="connsiteY4" fmla="*/ 601162 h 1559538"/>
                    <a:gd name="connsiteX5" fmla="*/ 675766 w 1253049"/>
                    <a:gd name="connsiteY5" fmla="*/ 691976 h 1559538"/>
                    <a:gd name="connsiteX6" fmla="*/ 771107 w 1253049"/>
                    <a:gd name="connsiteY6" fmla="*/ 740526 h 1559538"/>
                    <a:gd name="connsiteX7" fmla="*/ 855889 w 1253049"/>
                    <a:gd name="connsiteY7" fmla="*/ 574035 h 1559538"/>
                    <a:gd name="connsiteX8" fmla="*/ 888905 w 1253049"/>
                    <a:gd name="connsiteY8" fmla="*/ 530846 h 1559538"/>
                    <a:gd name="connsiteX9" fmla="*/ 738545 w 1253049"/>
                    <a:gd name="connsiteY9" fmla="*/ 415902 h 1559538"/>
                    <a:gd name="connsiteX10" fmla="*/ 526972 w 1253049"/>
                    <a:gd name="connsiteY10" fmla="*/ 153 h 1559538"/>
                    <a:gd name="connsiteX11" fmla="*/ 613514 w 1253049"/>
                    <a:gd name="connsiteY11" fmla="*/ 215749 h 1559538"/>
                    <a:gd name="connsiteX12" fmla="*/ 630955 w 1253049"/>
                    <a:gd name="connsiteY12" fmla="*/ 300462 h 1559538"/>
                    <a:gd name="connsiteX13" fmla="*/ 922467 w 1253049"/>
                    <a:gd name="connsiteY13" fmla="*/ 489820 h 1559538"/>
                    <a:gd name="connsiteX14" fmla="*/ 760516 w 1253049"/>
                    <a:gd name="connsiteY14" fmla="*/ 841129 h 1559538"/>
                    <a:gd name="connsiteX15" fmla="*/ 790415 w 1253049"/>
                    <a:gd name="connsiteY15" fmla="*/ 1110217 h 1559538"/>
                    <a:gd name="connsiteX16" fmla="*/ 1104350 w 1253049"/>
                    <a:gd name="connsiteY16" fmla="*/ 1189947 h 1559538"/>
                    <a:gd name="connsiteX17" fmla="*/ 1211486 w 1253049"/>
                    <a:gd name="connsiteY17" fmla="*/ 1155065 h 1559538"/>
                    <a:gd name="connsiteX18" fmla="*/ 1238893 w 1253049"/>
                    <a:gd name="connsiteY18" fmla="*/ 1254727 h 1559538"/>
                    <a:gd name="connsiteX19" fmla="*/ 1246369 w 1253049"/>
                    <a:gd name="connsiteY19" fmla="*/ 1386779 h 1559538"/>
                    <a:gd name="connsiteX20" fmla="*/ 1145304 w 1253049"/>
                    <a:gd name="connsiteY20" fmla="*/ 1267617 h 1559538"/>
                    <a:gd name="connsiteX21" fmla="*/ 1149589 w 1253049"/>
                    <a:gd name="connsiteY21" fmla="*/ 1235118 h 1559538"/>
                    <a:gd name="connsiteX22" fmla="*/ 753563 w 1253049"/>
                    <a:gd name="connsiteY22" fmla="*/ 1182909 h 1559538"/>
                    <a:gd name="connsiteX23" fmla="*/ 637599 w 1253049"/>
                    <a:gd name="connsiteY23" fmla="*/ 933615 h 1559538"/>
                    <a:gd name="connsiteX24" fmla="*/ 600150 w 1253049"/>
                    <a:gd name="connsiteY24" fmla="*/ 961506 h 1559538"/>
                    <a:gd name="connsiteX25" fmla="*/ 411699 w 1253049"/>
                    <a:gd name="connsiteY25" fmla="*/ 1050420 h 1559538"/>
                    <a:gd name="connsiteX26" fmla="*/ 252239 w 1253049"/>
                    <a:gd name="connsiteY26" fmla="*/ 1473984 h 1559538"/>
                    <a:gd name="connsiteX27" fmla="*/ 202408 w 1253049"/>
                    <a:gd name="connsiteY27" fmla="*/ 1558695 h 1559538"/>
                    <a:gd name="connsiteX28" fmla="*/ 103330 w 1253049"/>
                    <a:gd name="connsiteY28" fmla="*/ 1516047 h 1559538"/>
                    <a:gd name="connsiteX29" fmla="*/ 5574 w 1253049"/>
                    <a:gd name="connsiteY29" fmla="*/ 1431627 h 1559538"/>
                    <a:gd name="connsiteX30" fmla="*/ 0 w 1253049"/>
                    <a:gd name="connsiteY30" fmla="*/ 1419549 h 1559538"/>
                    <a:gd name="connsiteX31" fmla="*/ 177698 w 1253049"/>
                    <a:gd name="connsiteY31" fmla="*/ 1408913 h 1559538"/>
                    <a:gd name="connsiteX32" fmla="*/ 222370 w 1253049"/>
                    <a:gd name="connsiteY32" fmla="*/ 1424350 h 1559538"/>
                    <a:gd name="connsiteX33" fmla="*/ 367398 w 1253049"/>
                    <a:gd name="connsiteY33" fmla="*/ 1004661 h 1559538"/>
                    <a:gd name="connsiteX34" fmla="*/ 556752 w 1253049"/>
                    <a:gd name="connsiteY34" fmla="*/ 818416 h 1559538"/>
                    <a:gd name="connsiteX35" fmla="*/ 534388 w 1253049"/>
                    <a:gd name="connsiteY35" fmla="*/ 795678 h 1559538"/>
                    <a:gd name="connsiteX36" fmla="*/ 536276 w 1253049"/>
                    <a:gd name="connsiteY36" fmla="*/ 793790 h 1559538"/>
                    <a:gd name="connsiteX37" fmla="*/ 523818 w 1253049"/>
                    <a:gd name="connsiteY37" fmla="*/ 756416 h 1559538"/>
                    <a:gd name="connsiteX38" fmla="*/ 521327 w 1253049"/>
                    <a:gd name="connsiteY38" fmla="*/ 681670 h 1559538"/>
                    <a:gd name="connsiteX39" fmla="*/ 252239 w 1253049"/>
                    <a:gd name="connsiteY39" fmla="*/ 641805 h 1559538"/>
                    <a:gd name="connsiteX40" fmla="*/ 272172 w 1253049"/>
                    <a:gd name="connsiteY40" fmla="*/ 591973 h 1559538"/>
                    <a:gd name="connsiteX41" fmla="*/ 273926 w 1253049"/>
                    <a:gd name="connsiteY41" fmla="*/ 592180 h 1559538"/>
                    <a:gd name="connsiteX42" fmla="*/ 271676 w 1253049"/>
                    <a:gd name="connsiteY42" fmla="*/ 603762 h 1559538"/>
                    <a:gd name="connsiteX43" fmla="*/ 400419 w 1253049"/>
                    <a:gd name="connsiteY43" fmla="*/ 629810 h 1559538"/>
                    <a:gd name="connsiteX44" fmla="*/ 400543 w 1253049"/>
                    <a:gd name="connsiteY44" fmla="*/ 632548 h 1559538"/>
                    <a:gd name="connsiteX45" fmla="*/ 412568 w 1253049"/>
                    <a:gd name="connsiteY45" fmla="*/ 632002 h 1559538"/>
                    <a:gd name="connsiteX46" fmla="*/ 500656 w 1253049"/>
                    <a:gd name="connsiteY46" fmla="*/ 642424 h 1559538"/>
                    <a:gd name="connsiteX47" fmla="*/ 634462 w 1253049"/>
                    <a:gd name="connsiteY47" fmla="*/ 406698 h 1559538"/>
                    <a:gd name="connsiteX48" fmla="*/ 493730 w 1253049"/>
                    <a:gd name="connsiteY48" fmla="*/ 409758 h 1559538"/>
                    <a:gd name="connsiteX49" fmla="*/ 551226 w 1253049"/>
                    <a:gd name="connsiteY49" fmla="*/ 327869 h 1559538"/>
                    <a:gd name="connsiteX50" fmla="*/ 518835 w 1253049"/>
                    <a:gd name="connsiteY50" fmla="*/ 248140 h 1559538"/>
                    <a:gd name="connsiteX51" fmla="*/ 504354 w 1253049"/>
                    <a:gd name="connsiteY51" fmla="*/ 243835 h 1559538"/>
                    <a:gd name="connsiteX52" fmla="*/ 540744 w 1253049"/>
                    <a:gd name="connsiteY52" fmla="*/ 136498 h 1559538"/>
                    <a:gd name="connsiteX53" fmla="*/ 492488 w 1253049"/>
                    <a:gd name="connsiteY53" fmla="*/ 11308 h 1559538"/>
                    <a:gd name="connsiteX54" fmla="*/ 526972 w 1253049"/>
                    <a:gd name="connsiteY54" fmla="*/ 153 h 1559538"/>
                    <a:gd name="connsiteX0" fmla="*/ 738545 w 1253049"/>
                    <a:gd name="connsiteY0" fmla="*/ 415902 h 1559538"/>
                    <a:gd name="connsiteX1" fmla="*/ 673567 w 1253049"/>
                    <a:gd name="connsiteY1" fmla="*/ 500900 h 1559538"/>
                    <a:gd name="connsiteX2" fmla="*/ 713980 w 1253049"/>
                    <a:gd name="connsiteY2" fmla="*/ 531794 h 1559538"/>
                    <a:gd name="connsiteX3" fmla="*/ 713176 w 1253049"/>
                    <a:gd name="connsiteY3" fmla="*/ 579516 h 1559538"/>
                    <a:gd name="connsiteX4" fmla="*/ 722011 w 1253049"/>
                    <a:gd name="connsiteY4" fmla="*/ 601162 h 1559538"/>
                    <a:gd name="connsiteX5" fmla="*/ 675766 w 1253049"/>
                    <a:gd name="connsiteY5" fmla="*/ 691976 h 1559538"/>
                    <a:gd name="connsiteX6" fmla="*/ 771107 w 1253049"/>
                    <a:gd name="connsiteY6" fmla="*/ 740526 h 1559538"/>
                    <a:gd name="connsiteX7" fmla="*/ 855889 w 1253049"/>
                    <a:gd name="connsiteY7" fmla="*/ 574035 h 1559538"/>
                    <a:gd name="connsiteX8" fmla="*/ 888905 w 1253049"/>
                    <a:gd name="connsiteY8" fmla="*/ 530846 h 1559538"/>
                    <a:gd name="connsiteX9" fmla="*/ 738545 w 1253049"/>
                    <a:gd name="connsiteY9" fmla="*/ 415902 h 1559538"/>
                    <a:gd name="connsiteX10" fmla="*/ 526972 w 1253049"/>
                    <a:gd name="connsiteY10" fmla="*/ 153 h 1559538"/>
                    <a:gd name="connsiteX11" fmla="*/ 613514 w 1253049"/>
                    <a:gd name="connsiteY11" fmla="*/ 215749 h 1559538"/>
                    <a:gd name="connsiteX12" fmla="*/ 630955 w 1253049"/>
                    <a:gd name="connsiteY12" fmla="*/ 300462 h 1559538"/>
                    <a:gd name="connsiteX13" fmla="*/ 922467 w 1253049"/>
                    <a:gd name="connsiteY13" fmla="*/ 489820 h 1559538"/>
                    <a:gd name="connsiteX14" fmla="*/ 760516 w 1253049"/>
                    <a:gd name="connsiteY14" fmla="*/ 841129 h 1559538"/>
                    <a:gd name="connsiteX15" fmla="*/ 790415 w 1253049"/>
                    <a:gd name="connsiteY15" fmla="*/ 1110217 h 1559538"/>
                    <a:gd name="connsiteX16" fmla="*/ 1104350 w 1253049"/>
                    <a:gd name="connsiteY16" fmla="*/ 1189947 h 1559538"/>
                    <a:gd name="connsiteX17" fmla="*/ 1211486 w 1253049"/>
                    <a:gd name="connsiteY17" fmla="*/ 1155065 h 1559538"/>
                    <a:gd name="connsiteX18" fmla="*/ 1238893 w 1253049"/>
                    <a:gd name="connsiteY18" fmla="*/ 1254727 h 1559538"/>
                    <a:gd name="connsiteX19" fmla="*/ 1246369 w 1253049"/>
                    <a:gd name="connsiteY19" fmla="*/ 1386779 h 1559538"/>
                    <a:gd name="connsiteX20" fmla="*/ 1145304 w 1253049"/>
                    <a:gd name="connsiteY20" fmla="*/ 1267617 h 1559538"/>
                    <a:gd name="connsiteX21" fmla="*/ 1149589 w 1253049"/>
                    <a:gd name="connsiteY21" fmla="*/ 1235118 h 1559538"/>
                    <a:gd name="connsiteX22" fmla="*/ 753563 w 1253049"/>
                    <a:gd name="connsiteY22" fmla="*/ 1182909 h 1559538"/>
                    <a:gd name="connsiteX23" fmla="*/ 637599 w 1253049"/>
                    <a:gd name="connsiteY23" fmla="*/ 933615 h 1559538"/>
                    <a:gd name="connsiteX24" fmla="*/ 600150 w 1253049"/>
                    <a:gd name="connsiteY24" fmla="*/ 961506 h 1559538"/>
                    <a:gd name="connsiteX25" fmla="*/ 411699 w 1253049"/>
                    <a:gd name="connsiteY25" fmla="*/ 1050420 h 1559538"/>
                    <a:gd name="connsiteX26" fmla="*/ 252239 w 1253049"/>
                    <a:gd name="connsiteY26" fmla="*/ 1473984 h 1559538"/>
                    <a:gd name="connsiteX27" fmla="*/ 202408 w 1253049"/>
                    <a:gd name="connsiteY27" fmla="*/ 1558695 h 1559538"/>
                    <a:gd name="connsiteX28" fmla="*/ 103330 w 1253049"/>
                    <a:gd name="connsiteY28" fmla="*/ 1516047 h 1559538"/>
                    <a:gd name="connsiteX29" fmla="*/ 5574 w 1253049"/>
                    <a:gd name="connsiteY29" fmla="*/ 1431627 h 1559538"/>
                    <a:gd name="connsiteX30" fmla="*/ 0 w 1253049"/>
                    <a:gd name="connsiteY30" fmla="*/ 1419549 h 1559538"/>
                    <a:gd name="connsiteX31" fmla="*/ 177698 w 1253049"/>
                    <a:gd name="connsiteY31" fmla="*/ 1408913 h 1559538"/>
                    <a:gd name="connsiteX32" fmla="*/ 222370 w 1253049"/>
                    <a:gd name="connsiteY32" fmla="*/ 1424350 h 1559538"/>
                    <a:gd name="connsiteX33" fmla="*/ 367398 w 1253049"/>
                    <a:gd name="connsiteY33" fmla="*/ 1004661 h 1559538"/>
                    <a:gd name="connsiteX34" fmla="*/ 556752 w 1253049"/>
                    <a:gd name="connsiteY34" fmla="*/ 818416 h 1559538"/>
                    <a:gd name="connsiteX35" fmla="*/ 534388 w 1253049"/>
                    <a:gd name="connsiteY35" fmla="*/ 795678 h 1559538"/>
                    <a:gd name="connsiteX36" fmla="*/ 536276 w 1253049"/>
                    <a:gd name="connsiteY36" fmla="*/ 793790 h 1559538"/>
                    <a:gd name="connsiteX37" fmla="*/ 523818 w 1253049"/>
                    <a:gd name="connsiteY37" fmla="*/ 756416 h 1559538"/>
                    <a:gd name="connsiteX38" fmla="*/ 521327 w 1253049"/>
                    <a:gd name="connsiteY38" fmla="*/ 681670 h 1559538"/>
                    <a:gd name="connsiteX39" fmla="*/ 252239 w 1253049"/>
                    <a:gd name="connsiteY39" fmla="*/ 641805 h 1559538"/>
                    <a:gd name="connsiteX40" fmla="*/ 272172 w 1253049"/>
                    <a:gd name="connsiteY40" fmla="*/ 591973 h 1559538"/>
                    <a:gd name="connsiteX41" fmla="*/ 273926 w 1253049"/>
                    <a:gd name="connsiteY41" fmla="*/ 592180 h 1559538"/>
                    <a:gd name="connsiteX42" fmla="*/ 271676 w 1253049"/>
                    <a:gd name="connsiteY42" fmla="*/ 603762 h 1559538"/>
                    <a:gd name="connsiteX43" fmla="*/ 400419 w 1253049"/>
                    <a:gd name="connsiteY43" fmla="*/ 629810 h 1559538"/>
                    <a:gd name="connsiteX44" fmla="*/ 400543 w 1253049"/>
                    <a:gd name="connsiteY44" fmla="*/ 632548 h 1559538"/>
                    <a:gd name="connsiteX45" fmla="*/ 412568 w 1253049"/>
                    <a:gd name="connsiteY45" fmla="*/ 632002 h 1559538"/>
                    <a:gd name="connsiteX46" fmla="*/ 500656 w 1253049"/>
                    <a:gd name="connsiteY46" fmla="*/ 642424 h 1559538"/>
                    <a:gd name="connsiteX47" fmla="*/ 634462 w 1253049"/>
                    <a:gd name="connsiteY47" fmla="*/ 406698 h 1559538"/>
                    <a:gd name="connsiteX48" fmla="*/ 493730 w 1253049"/>
                    <a:gd name="connsiteY48" fmla="*/ 409758 h 1559538"/>
                    <a:gd name="connsiteX49" fmla="*/ 551226 w 1253049"/>
                    <a:gd name="connsiteY49" fmla="*/ 327869 h 1559538"/>
                    <a:gd name="connsiteX50" fmla="*/ 518835 w 1253049"/>
                    <a:gd name="connsiteY50" fmla="*/ 248140 h 1559538"/>
                    <a:gd name="connsiteX51" fmla="*/ 504354 w 1253049"/>
                    <a:gd name="connsiteY51" fmla="*/ 243835 h 1559538"/>
                    <a:gd name="connsiteX52" fmla="*/ 540744 w 1253049"/>
                    <a:gd name="connsiteY52" fmla="*/ 136498 h 1559538"/>
                    <a:gd name="connsiteX53" fmla="*/ 492488 w 1253049"/>
                    <a:gd name="connsiteY53" fmla="*/ 11308 h 1559538"/>
                    <a:gd name="connsiteX54" fmla="*/ 526972 w 1253049"/>
                    <a:gd name="connsiteY54" fmla="*/ 153 h 1559538"/>
                    <a:gd name="connsiteX0" fmla="*/ 734760 w 1249264"/>
                    <a:gd name="connsiteY0" fmla="*/ 415902 h 1559538"/>
                    <a:gd name="connsiteX1" fmla="*/ 669782 w 1249264"/>
                    <a:gd name="connsiteY1" fmla="*/ 500900 h 1559538"/>
                    <a:gd name="connsiteX2" fmla="*/ 710195 w 1249264"/>
                    <a:gd name="connsiteY2" fmla="*/ 531794 h 1559538"/>
                    <a:gd name="connsiteX3" fmla="*/ 709391 w 1249264"/>
                    <a:gd name="connsiteY3" fmla="*/ 579516 h 1559538"/>
                    <a:gd name="connsiteX4" fmla="*/ 718226 w 1249264"/>
                    <a:gd name="connsiteY4" fmla="*/ 601162 h 1559538"/>
                    <a:gd name="connsiteX5" fmla="*/ 671981 w 1249264"/>
                    <a:gd name="connsiteY5" fmla="*/ 691976 h 1559538"/>
                    <a:gd name="connsiteX6" fmla="*/ 767322 w 1249264"/>
                    <a:gd name="connsiteY6" fmla="*/ 740526 h 1559538"/>
                    <a:gd name="connsiteX7" fmla="*/ 852104 w 1249264"/>
                    <a:gd name="connsiteY7" fmla="*/ 574035 h 1559538"/>
                    <a:gd name="connsiteX8" fmla="*/ 885120 w 1249264"/>
                    <a:gd name="connsiteY8" fmla="*/ 530846 h 1559538"/>
                    <a:gd name="connsiteX9" fmla="*/ 734760 w 1249264"/>
                    <a:gd name="connsiteY9" fmla="*/ 415902 h 1559538"/>
                    <a:gd name="connsiteX10" fmla="*/ 523187 w 1249264"/>
                    <a:gd name="connsiteY10" fmla="*/ 153 h 1559538"/>
                    <a:gd name="connsiteX11" fmla="*/ 609729 w 1249264"/>
                    <a:gd name="connsiteY11" fmla="*/ 215749 h 1559538"/>
                    <a:gd name="connsiteX12" fmla="*/ 627170 w 1249264"/>
                    <a:gd name="connsiteY12" fmla="*/ 300462 h 1559538"/>
                    <a:gd name="connsiteX13" fmla="*/ 918682 w 1249264"/>
                    <a:gd name="connsiteY13" fmla="*/ 489820 h 1559538"/>
                    <a:gd name="connsiteX14" fmla="*/ 756731 w 1249264"/>
                    <a:gd name="connsiteY14" fmla="*/ 841129 h 1559538"/>
                    <a:gd name="connsiteX15" fmla="*/ 786630 w 1249264"/>
                    <a:gd name="connsiteY15" fmla="*/ 1110217 h 1559538"/>
                    <a:gd name="connsiteX16" fmla="*/ 1100565 w 1249264"/>
                    <a:gd name="connsiteY16" fmla="*/ 1189947 h 1559538"/>
                    <a:gd name="connsiteX17" fmla="*/ 1207701 w 1249264"/>
                    <a:gd name="connsiteY17" fmla="*/ 1155065 h 1559538"/>
                    <a:gd name="connsiteX18" fmla="*/ 1235108 w 1249264"/>
                    <a:gd name="connsiteY18" fmla="*/ 1254727 h 1559538"/>
                    <a:gd name="connsiteX19" fmla="*/ 1242584 w 1249264"/>
                    <a:gd name="connsiteY19" fmla="*/ 1386779 h 1559538"/>
                    <a:gd name="connsiteX20" fmla="*/ 1141519 w 1249264"/>
                    <a:gd name="connsiteY20" fmla="*/ 1267617 h 1559538"/>
                    <a:gd name="connsiteX21" fmla="*/ 1145804 w 1249264"/>
                    <a:gd name="connsiteY21" fmla="*/ 1235118 h 1559538"/>
                    <a:gd name="connsiteX22" fmla="*/ 749778 w 1249264"/>
                    <a:gd name="connsiteY22" fmla="*/ 1182909 h 1559538"/>
                    <a:gd name="connsiteX23" fmla="*/ 633814 w 1249264"/>
                    <a:gd name="connsiteY23" fmla="*/ 933615 h 1559538"/>
                    <a:gd name="connsiteX24" fmla="*/ 596365 w 1249264"/>
                    <a:gd name="connsiteY24" fmla="*/ 961506 h 1559538"/>
                    <a:gd name="connsiteX25" fmla="*/ 407914 w 1249264"/>
                    <a:gd name="connsiteY25" fmla="*/ 1050420 h 1559538"/>
                    <a:gd name="connsiteX26" fmla="*/ 248454 w 1249264"/>
                    <a:gd name="connsiteY26" fmla="*/ 1473984 h 1559538"/>
                    <a:gd name="connsiteX27" fmla="*/ 198623 w 1249264"/>
                    <a:gd name="connsiteY27" fmla="*/ 1558695 h 1559538"/>
                    <a:gd name="connsiteX28" fmla="*/ 99545 w 1249264"/>
                    <a:gd name="connsiteY28" fmla="*/ 1516047 h 1559538"/>
                    <a:gd name="connsiteX29" fmla="*/ 1789 w 1249264"/>
                    <a:gd name="connsiteY29" fmla="*/ 1431627 h 1559538"/>
                    <a:gd name="connsiteX30" fmla="*/ 173913 w 1249264"/>
                    <a:gd name="connsiteY30" fmla="*/ 1408913 h 1559538"/>
                    <a:gd name="connsiteX31" fmla="*/ 218585 w 1249264"/>
                    <a:gd name="connsiteY31" fmla="*/ 1424350 h 1559538"/>
                    <a:gd name="connsiteX32" fmla="*/ 363613 w 1249264"/>
                    <a:gd name="connsiteY32" fmla="*/ 1004661 h 1559538"/>
                    <a:gd name="connsiteX33" fmla="*/ 552967 w 1249264"/>
                    <a:gd name="connsiteY33" fmla="*/ 818416 h 1559538"/>
                    <a:gd name="connsiteX34" fmla="*/ 530603 w 1249264"/>
                    <a:gd name="connsiteY34" fmla="*/ 795678 h 1559538"/>
                    <a:gd name="connsiteX35" fmla="*/ 532491 w 1249264"/>
                    <a:gd name="connsiteY35" fmla="*/ 793790 h 1559538"/>
                    <a:gd name="connsiteX36" fmla="*/ 520033 w 1249264"/>
                    <a:gd name="connsiteY36" fmla="*/ 756416 h 1559538"/>
                    <a:gd name="connsiteX37" fmla="*/ 517542 w 1249264"/>
                    <a:gd name="connsiteY37" fmla="*/ 681670 h 1559538"/>
                    <a:gd name="connsiteX38" fmla="*/ 248454 w 1249264"/>
                    <a:gd name="connsiteY38" fmla="*/ 641805 h 1559538"/>
                    <a:gd name="connsiteX39" fmla="*/ 268387 w 1249264"/>
                    <a:gd name="connsiteY39" fmla="*/ 591973 h 1559538"/>
                    <a:gd name="connsiteX40" fmla="*/ 270141 w 1249264"/>
                    <a:gd name="connsiteY40" fmla="*/ 592180 h 1559538"/>
                    <a:gd name="connsiteX41" fmla="*/ 267891 w 1249264"/>
                    <a:gd name="connsiteY41" fmla="*/ 603762 h 1559538"/>
                    <a:gd name="connsiteX42" fmla="*/ 396634 w 1249264"/>
                    <a:gd name="connsiteY42" fmla="*/ 629810 h 1559538"/>
                    <a:gd name="connsiteX43" fmla="*/ 396758 w 1249264"/>
                    <a:gd name="connsiteY43" fmla="*/ 632548 h 1559538"/>
                    <a:gd name="connsiteX44" fmla="*/ 408783 w 1249264"/>
                    <a:gd name="connsiteY44" fmla="*/ 632002 h 1559538"/>
                    <a:gd name="connsiteX45" fmla="*/ 496871 w 1249264"/>
                    <a:gd name="connsiteY45" fmla="*/ 642424 h 1559538"/>
                    <a:gd name="connsiteX46" fmla="*/ 630677 w 1249264"/>
                    <a:gd name="connsiteY46" fmla="*/ 406698 h 1559538"/>
                    <a:gd name="connsiteX47" fmla="*/ 489945 w 1249264"/>
                    <a:gd name="connsiteY47" fmla="*/ 409758 h 1559538"/>
                    <a:gd name="connsiteX48" fmla="*/ 547441 w 1249264"/>
                    <a:gd name="connsiteY48" fmla="*/ 327869 h 1559538"/>
                    <a:gd name="connsiteX49" fmla="*/ 515050 w 1249264"/>
                    <a:gd name="connsiteY49" fmla="*/ 248140 h 1559538"/>
                    <a:gd name="connsiteX50" fmla="*/ 500569 w 1249264"/>
                    <a:gd name="connsiteY50" fmla="*/ 243835 h 1559538"/>
                    <a:gd name="connsiteX51" fmla="*/ 536959 w 1249264"/>
                    <a:gd name="connsiteY51" fmla="*/ 136498 h 1559538"/>
                    <a:gd name="connsiteX52" fmla="*/ 488703 w 1249264"/>
                    <a:gd name="connsiteY52" fmla="*/ 11308 h 1559538"/>
                    <a:gd name="connsiteX53" fmla="*/ 523187 w 1249264"/>
                    <a:gd name="connsiteY53" fmla="*/ 153 h 1559538"/>
                    <a:gd name="connsiteX0" fmla="*/ 734760 w 1249264"/>
                    <a:gd name="connsiteY0" fmla="*/ 415902 h 1559538"/>
                    <a:gd name="connsiteX1" fmla="*/ 669782 w 1249264"/>
                    <a:gd name="connsiteY1" fmla="*/ 500900 h 1559538"/>
                    <a:gd name="connsiteX2" fmla="*/ 710195 w 1249264"/>
                    <a:gd name="connsiteY2" fmla="*/ 531794 h 1559538"/>
                    <a:gd name="connsiteX3" fmla="*/ 709391 w 1249264"/>
                    <a:gd name="connsiteY3" fmla="*/ 579516 h 1559538"/>
                    <a:gd name="connsiteX4" fmla="*/ 718226 w 1249264"/>
                    <a:gd name="connsiteY4" fmla="*/ 601162 h 1559538"/>
                    <a:gd name="connsiteX5" fmla="*/ 671981 w 1249264"/>
                    <a:gd name="connsiteY5" fmla="*/ 691976 h 1559538"/>
                    <a:gd name="connsiteX6" fmla="*/ 767322 w 1249264"/>
                    <a:gd name="connsiteY6" fmla="*/ 740526 h 1559538"/>
                    <a:gd name="connsiteX7" fmla="*/ 852104 w 1249264"/>
                    <a:gd name="connsiteY7" fmla="*/ 574035 h 1559538"/>
                    <a:gd name="connsiteX8" fmla="*/ 885120 w 1249264"/>
                    <a:gd name="connsiteY8" fmla="*/ 530846 h 1559538"/>
                    <a:gd name="connsiteX9" fmla="*/ 734760 w 1249264"/>
                    <a:gd name="connsiteY9" fmla="*/ 415902 h 1559538"/>
                    <a:gd name="connsiteX10" fmla="*/ 523187 w 1249264"/>
                    <a:gd name="connsiteY10" fmla="*/ 153 h 1559538"/>
                    <a:gd name="connsiteX11" fmla="*/ 609729 w 1249264"/>
                    <a:gd name="connsiteY11" fmla="*/ 215749 h 1559538"/>
                    <a:gd name="connsiteX12" fmla="*/ 627170 w 1249264"/>
                    <a:gd name="connsiteY12" fmla="*/ 300462 h 1559538"/>
                    <a:gd name="connsiteX13" fmla="*/ 918682 w 1249264"/>
                    <a:gd name="connsiteY13" fmla="*/ 489820 h 1559538"/>
                    <a:gd name="connsiteX14" fmla="*/ 756731 w 1249264"/>
                    <a:gd name="connsiteY14" fmla="*/ 841129 h 1559538"/>
                    <a:gd name="connsiteX15" fmla="*/ 786630 w 1249264"/>
                    <a:gd name="connsiteY15" fmla="*/ 1110217 h 1559538"/>
                    <a:gd name="connsiteX16" fmla="*/ 1100565 w 1249264"/>
                    <a:gd name="connsiteY16" fmla="*/ 1189947 h 1559538"/>
                    <a:gd name="connsiteX17" fmla="*/ 1207701 w 1249264"/>
                    <a:gd name="connsiteY17" fmla="*/ 1155065 h 1559538"/>
                    <a:gd name="connsiteX18" fmla="*/ 1235108 w 1249264"/>
                    <a:gd name="connsiteY18" fmla="*/ 1254727 h 1559538"/>
                    <a:gd name="connsiteX19" fmla="*/ 1242584 w 1249264"/>
                    <a:gd name="connsiteY19" fmla="*/ 1386779 h 1559538"/>
                    <a:gd name="connsiteX20" fmla="*/ 1141519 w 1249264"/>
                    <a:gd name="connsiteY20" fmla="*/ 1267617 h 1559538"/>
                    <a:gd name="connsiteX21" fmla="*/ 1145804 w 1249264"/>
                    <a:gd name="connsiteY21" fmla="*/ 1235118 h 1559538"/>
                    <a:gd name="connsiteX22" fmla="*/ 749778 w 1249264"/>
                    <a:gd name="connsiteY22" fmla="*/ 1182909 h 1559538"/>
                    <a:gd name="connsiteX23" fmla="*/ 633814 w 1249264"/>
                    <a:gd name="connsiteY23" fmla="*/ 933615 h 1559538"/>
                    <a:gd name="connsiteX24" fmla="*/ 596365 w 1249264"/>
                    <a:gd name="connsiteY24" fmla="*/ 961506 h 1559538"/>
                    <a:gd name="connsiteX25" fmla="*/ 407914 w 1249264"/>
                    <a:gd name="connsiteY25" fmla="*/ 1050420 h 1559538"/>
                    <a:gd name="connsiteX26" fmla="*/ 248454 w 1249264"/>
                    <a:gd name="connsiteY26" fmla="*/ 1473984 h 1559538"/>
                    <a:gd name="connsiteX27" fmla="*/ 198623 w 1249264"/>
                    <a:gd name="connsiteY27" fmla="*/ 1558695 h 1559538"/>
                    <a:gd name="connsiteX28" fmla="*/ 99545 w 1249264"/>
                    <a:gd name="connsiteY28" fmla="*/ 1516047 h 1559538"/>
                    <a:gd name="connsiteX29" fmla="*/ 1789 w 1249264"/>
                    <a:gd name="connsiteY29" fmla="*/ 1431627 h 1559538"/>
                    <a:gd name="connsiteX30" fmla="*/ 173913 w 1249264"/>
                    <a:gd name="connsiteY30" fmla="*/ 1408913 h 1559538"/>
                    <a:gd name="connsiteX31" fmla="*/ 218585 w 1249264"/>
                    <a:gd name="connsiteY31" fmla="*/ 1424350 h 1559538"/>
                    <a:gd name="connsiteX32" fmla="*/ 363613 w 1249264"/>
                    <a:gd name="connsiteY32" fmla="*/ 1004661 h 1559538"/>
                    <a:gd name="connsiteX33" fmla="*/ 552967 w 1249264"/>
                    <a:gd name="connsiteY33" fmla="*/ 818416 h 1559538"/>
                    <a:gd name="connsiteX34" fmla="*/ 530603 w 1249264"/>
                    <a:gd name="connsiteY34" fmla="*/ 795678 h 1559538"/>
                    <a:gd name="connsiteX35" fmla="*/ 532491 w 1249264"/>
                    <a:gd name="connsiteY35" fmla="*/ 793790 h 1559538"/>
                    <a:gd name="connsiteX36" fmla="*/ 520033 w 1249264"/>
                    <a:gd name="connsiteY36" fmla="*/ 756416 h 1559538"/>
                    <a:gd name="connsiteX37" fmla="*/ 517542 w 1249264"/>
                    <a:gd name="connsiteY37" fmla="*/ 681670 h 1559538"/>
                    <a:gd name="connsiteX38" fmla="*/ 248454 w 1249264"/>
                    <a:gd name="connsiteY38" fmla="*/ 641805 h 1559538"/>
                    <a:gd name="connsiteX39" fmla="*/ 268387 w 1249264"/>
                    <a:gd name="connsiteY39" fmla="*/ 591973 h 1559538"/>
                    <a:gd name="connsiteX40" fmla="*/ 270141 w 1249264"/>
                    <a:gd name="connsiteY40" fmla="*/ 592180 h 1559538"/>
                    <a:gd name="connsiteX41" fmla="*/ 267891 w 1249264"/>
                    <a:gd name="connsiteY41" fmla="*/ 603762 h 1559538"/>
                    <a:gd name="connsiteX42" fmla="*/ 396634 w 1249264"/>
                    <a:gd name="connsiteY42" fmla="*/ 629810 h 1559538"/>
                    <a:gd name="connsiteX43" fmla="*/ 396758 w 1249264"/>
                    <a:gd name="connsiteY43" fmla="*/ 632548 h 1559538"/>
                    <a:gd name="connsiteX44" fmla="*/ 408783 w 1249264"/>
                    <a:gd name="connsiteY44" fmla="*/ 632002 h 1559538"/>
                    <a:gd name="connsiteX45" fmla="*/ 496871 w 1249264"/>
                    <a:gd name="connsiteY45" fmla="*/ 642424 h 1559538"/>
                    <a:gd name="connsiteX46" fmla="*/ 630677 w 1249264"/>
                    <a:gd name="connsiteY46" fmla="*/ 406698 h 1559538"/>
                    <a:gd name="connsiteX47" fmla="*/ 489945 w 1249264"/>
                    <a:gd name="connsiteY47" fmla="*/ 409758 h 1559538"/>
                    <a:gd name="connsiteX48" fmla="*/ 547441 w 1249264"/>
                    <a:gd name="connsiteY48" fmla="*/ 327869 h 1559538"/>
                    <a:gd name="connsiteX49" fmla="*/ 515050 w 1249264"/>
                    <a:gd name="connsiteY49" fmla="*/ 248140 h 1559538"/>
                    <a:gd name="connsiteX50" fmla="*/ 500569 w 1249264"/>
                    <a:gd name="connsiteY50" fmla="*/ 243835 h 1559538"/>
                    <a:gd name="connsiteX51" fmla="*/ 536959 w 1249264"/>
                    <a:gd name="connsiteY51" fmla="*/ 136498 h 1559538"/>
                    <a:gd name="connsiteX52" fmla="*/ 488703 w 1249264"/>
                    <a:gd name="connsiteY52" fmla="*/ 11308 h 1559538"/>
                    <a:gd name="connsiteX53" fmla="*/ 523187 w 1249264"/>
                    <a:gd name="connsiteY53" fmla="*/ 153 h 1559538"/>
                    <a:gd name="connsiteX0" fmla="*/ 734760 w 1249264"/>
                    <a:gd name="connsiteY0" fmla="*/ 415902 h 1559538"/>
                    <a:gd name="connsiteX1" fmla="*/ 669782 w 1249264"/>
                    <a:gd name="connsiteY1" fmla="*/ 500900 h 1559538"/>
                    <a:gd name="connsiteX2" fmla="*/ 710195 w 1249264"/>
                    <a:gd name="connsiteY2" fmla="*/ 531794 h 1559538"/>
                    <a:gd name="connsiteX3" fmla="*/ 709391 w 1249264"/>
                    <a:gd name="connsiteY3" fmla="*/ 579516 h 1559538"/>
                    <a:gd name="connsiteX4" fmla="*/ 718226 w 1249264"/>
                    <a:gd name="connsiteY4" fmla="*/ 601162 h 1559538"/>
                    <a:gd name="connsiteX5" fmla="*/ 671981 w 1249264"/>
                    <a:gd name="connsiteY5" fmla="*/ 691976 h 1559538"/>
                    <a:gd name="connsiteX6" fmla="*/ 767322 w 1249264"/>
                    <a:gd name="connsiteY6" fmla="*/ 740526 h 1559538"/>
                    <a:gd name="connsiteX7" fmla="*/ 852104 w 1249264"/>
                    <a:gd name="connsiteY7" fmla="*/ 574035 h 1559538"/>
                    <a:gd name="connsiteX8" fmla="*/ 885120 w 1249264"/>
                    <a:gd name="connsiteY8" fmla="*/ 530846 h 1559538"/>
                    <a:gd name="connsiteX9" fmla="*/ 734760 w 1249264"/>
                    <a:gd name="connsiteY9" fmla="*/ 415902 h 1559538"/>
                    <a:gd name="connsiteX10" fmla="*/ 523187 w 1249264"/>
                    <a:gd name="connsiteY10" fmla="*/ 153 h 1559538"/>
                    <a:gd name="connsiteX11" fmla="*/ 609729 w 1249264"/>
                    <a:gd name="connsiteY11" fmla="*/ 215749 h 1559538"/>
                    <a:gd name="connsiteX12" fmla="*/ 627170 w 1249264"/>
                    <a:gd name="connsiteY12" fmla="*/ 300462 h 1559538"/>
                    <a:gd name="connsiteX13" fmla="*/ 918682 w 1249264"/>
                    <a:gd name="connsiteY13" fmla="*/ 489820 h 1559538"/>
                    <a:gd name="connsiteX14" fmla="*/ 756731 w 1249264"/>
                    <a:gd name="connsiteY14" fmla="*/ 841129 h 1559538"/>
                    <a:gd name="connsiteX15" fmla="*/ 786630 w 1249264"/>
                    <a:gd name="connsiteY15" fmla="*/ 1110217 h 1559538"/>
                    <a:gd name="connsiteX16" fmla="*/ 1100565 w 1249264"/>
                    <a:gd name="connsiteY16" fmla="*/ 1189947 h 1559538"/>
                    <a:gd name="connsiteX17" fmla="*/ 1207701 w 1249264"/>
                    <a:gd name="connsiteY17" fmla="*/ 1155065 h 1559538"/>
                    <a:gd name="connsiteX18" fmla="*/ 1235108 w 1249264"/>
                    <a:gd name="connsiteY18" fmla="*/ 1254727 h 1559538"/>
                    <a:gd name="connsiteX19" fmla="*/ 1242584 w 1249264"/>
                    <a:gd name="connsiteY19" fmla="*/ 1386779 h 1559538"/>
                    <a:gd name="connsiteX20" fmla="*/ 1141519 w 1249264"/>
                    <a:gd name="connsiteY20" fmla="*/ 1267617 h 1559538"/>
                    <a:gd name="connsiteX21" fmla="*/ 1145804 w 1249264"/>
                    <a:gd name="connsiteY21" fmla="*/ 1235118 h 1559538"/>
                    <a:gd name="connsiteX22" fmla="*/ 749778 w 1249264"/>
                    <a:gd name="connsiteY22" fmla="*/ 1182909 h 1559538"/>
                    <a:gd name="connsiteX23" fmla="*/ 633814 w 1249264"/>
                    <a:gd name="connsiteY23" fmla="*/ 933615 h 1559538"/>
                    <a:gd name="connsiteX24" fmla="*/ 596365 w 1249264"/>
                    <a:gd name="connsiteY24" fmla="*/ 961506 h 1559538"/>
                    <a:gd name="connsiteX25" fmla="*/ 407914 w 1249264"/>
                    <a:gd name="connsiteY25" fmla="*/ 1050420 h 1559538"/>
                    <a:gd name="connsiteX26" fmla="*/ 248454 w 1249264"/>
                    <a:gd name="connsiteY26" fmla="*/ 1473984 h 1559538"/>
                    <a:gd name="connsiteX27" fmla="*/ 198623 w 1249264"/>
                    <a:gd name="connsiteY27" fmla="*/ 1558695 h 1559538"/>
                    <a:gd name="connsiteX28" fmla="*/ 99545 w 1249264"/>
                    <a:gd name="connsiteY28" fmla="*/ 1516047 h 1559538"/>
                    <a:gd name="connsiteX29" fmla="*/ 1789 w 1249264"/>
                    <a:gd name="connsiteY29" fmla="*/ 1431627 h 1559538"/>
                    <a:gd name="connsiteX30" fmla="*/ 173913 w 1249264"/>
                    <a:gd name="connsiteY30" fmla="*/ 1408913 h 1559538"/>
                    <a:gd name="connsiteX31" fmla="*/ 218585 w 1249264"/>
                    <a:gd name="connsiteY31" fmla="*/ 1424350 h 1559538"/>
                    <a:gd name="connsiteX32" fmla="*/ 363613 w 1249264"/>
                    <a:gd name="connsiteY32" fmla="*/ 1004661 h 1559538"/>
                    <a:gd name="connsiteX33" fmla="*/ 552967 w 1249264"/>
                    <a:gd name="connsiteY33" fmla="*/ 818416 h 1559538"/>
                    <a:gd name="connsiteX34" fmla="*/ 530603 w 1249264"/>
                    <a:gd name="connsiteY34" fmla="*/ 795678 h 1559538"/>
                    <a:gd name="connsiteX35" fmla="*/ 532491 w 1249264"/>
                    <a:gd name="connsiteY35" fmla="*/ 793790 h 1559538"/>
                    <a:gd name="connsiteX36" fmla="*/ 520033 w 1249264"/>
                    <a:gd name="connsiteY36" fmla="*/ 756416 h 1559538"/>
                    <a:gd name="connsiteX37" fmla="*/ 517542 w 1249264"/>
                    <a:gd name="connsiteY37" fmla="*/ 681670 h 1559538"/>
                    <a:gd name="connsiteX38" fmla="*/ 248454 w 1249264"/>
                    <a:gd name="connsiteY38" fmla="*/ 641805 h 1559538"/>
                    <a:gd name="connsiteX39" fmla="*/ 268387 w 1249264"/>
                    <a:gd name="connsiteY39" fmla="*/ 591973 h 1559538"/>
                    <a:gd name="connsiteX40" fmla="*/ 270141 w 1249264"/>
                    <a:gd name="connsiteY40" fmla="*/ 592180 h 1559538"/>
                    <a:gd name="connsiteX41" fmla="*/ 267891 w 1249264"/>
                    <a:gd name="connsiteY41" fmla="*/ 603762 h 1559538"/>
                    <a:gd name="connsiteX42" fmla="*/ 396634 w 1249264"/>
                    <a:gd name="connsiteY42" fmla="*/ 629810 h 1559538"/>
                    <a:gd name="connsiteX43" fmla="*/ 396758 w 1249264"/>
                    <a:gd name="connsiteY43" fmla="*/ 632548 h 1559538"/>
                    <a:gd name="connsiteX44" fmla="*/ 408783 w 1249264"/>
                    <a:gd name="connsiteY44" fmla="*/ 632002 h 1559538"/>
                    <a:gd name="connsiteX45" fmla="*/ 496871 w 1249264"/>
                    <a:gd name="connsiteY45" fmla="*/ 642424 h 1559538"/>
                    <a:gd name="connsiteX46" fmla="*/ 630677 w 1249264"/>
                    <a:gd name="connsiteY46" fmla="*/ 406698 h 1559538"/>
                    <a:gd name="connsiteX47" fmla="*/ 489945 w 1249264"/>
                    <a:gd name="connsiteY47" fmla="*/ 409758 h 1559538"/>
                    <a:gd name="connsiteX48" fmla="*/ 547441 w 1249264"/>
                    <a:gd name="connsiteY48" fmla="*/ 327869 h 1559538"/>
                    <a:gd name="connsiteX49" fmla="*/ 515050 w 1249264"/>
                    <a:gd name="connsiteY49" fmla="*/ 248140 h 1559538"/>
                    <a:gd name="connsiteX50" fmla="*/ 500569 w 1249264"/>
                    <a:gd name="connsiteY50" fmla="*/ 243835 h 1559538"/>
                    <a:gd name="connsiteX51" fmla="*/ 536959 w 1249264"/>
                    <a:gd name="connsiteY51" fmla="*/ 136498 h 1559538"/>
                    <a:gd name="connsiteX52" fmla="*/ 488703 w 1249264"/>
                    <a:gd name="connsiteY52" fmla="*/ 11308 h 1559538"/>
                    <a:gd name="connsiteX53" fmla="*/ 523187 w 1249264"/>
                    <a:gd name="connsiteY53" fmla="*/ 153 h 1559538"/>
                    <a:gd name="connsiteX0" fmla="*/ 734760 w 1249264"/>
                    <a:gd name="connsiteY0" fmla="*/ 415902 h 1559538"/>
                    <a:gd name="connsiteX1" fmla="*/ 669782 w 1249264"/>
                    <a:gd name="connsiteY1" fmla="*/ 500900 h 1559538"/>
                    <a:gd name="connsiteX2" fmla="*/ 710195 w 1249264"/>
                    <a:gd name="connsiteY2" fmla="*/ 531794 h 1559538"/>
                    <a:gd name="connsiteX3" fmla="*/ 709391 w 1249264"/>
                    <a:gd name="connsiteY3" fmla="*/ 579516 h 1559538"/>
                    <a:gd name="connsiteX4" fmla="*/ 718226 w 1249264"/>
                    <a:gd name="connsiteY4" fmla="*/ 601162 h 1559538"/>
                    <a:gd name="connsiteX5" fmla="*/ 671981 w 1249264"/>
                    <a:gd name="connsiteY5" fmla="*/ 691976 h 1559538"/>
                    <a:gd name="connsiteX6" fmla="*/ 767322 w 1249264"/>
                    <a:gd name="connsiteY6" fmla="*/ 740526 h 1559538"/>
                    <a:gd name="connsiteX7" fmla="*/ 852104 w 1249264"/>
                    <a:gd name="connsiteY7" fmla="*/ 574035 h 1559538"/>
                    <a:gd name="connsiteX8" fmla="*/ 885120 w 1249264"/>
                    <a:gd name="connsiteY8" fmla="*/ 530846 h 1559538"/>
                    <a:gd name="connsiteX9" fmla="*/ 734760 w 1249264"/>
                    <a:gd name="connsiteY9" fmla="*/ 415902 h 1559538"/>
                    <a:gd name="connsiteX10" fmla="*/ 523187 w 1249264"/>
                    <a:gd name="connsiteY10" fmla="*/ 153 h 1559538"/>
                    <a:gd name="connsiteX11" fmla="*/ 609729 w 1249264"/>
                    <a:gd name="connsiteY11" fmla="*/ 215749 h 1559538"/>
                    <a:gd name="connsiteX12" fmla="*/ 627170 w 1249264"/>
                    <a:gd name="connsiteY12" fmla="*/ 300462 h 1559538"/>
                    <a:gd name="connsiteX13" fmla="*/ 918682 w 1249264"/>
                    <a:gd name="connsiteY13" fmla="*/ 489820 h 1559538"/>
                    <a:gd name="connsiteX14" fmla="*/ 756731 w 1249264"/>
                    <a:gd name="connsiteY14" fmla="*/ 841129 h 1559538"/>
                    <a:gd name="connsiteX15" fmla="*/ 786630 w 1249264"/>
                    <a:gd name="connsiteY15" fmla="*/ 1110217 h 1559538"/>
                    <a:gd name="connsiteX16" fmla="*/ 1100565 w 1249264"/>
                    <a:gd name="connsiteY16" fmla="*/ 1189947 h 1559538"/>
                    <a:gd name="connsiteX17" fmla="*/ 1207701 w 1249264"/>
                    <a:gd name="connsiteY17" fmla="*/ 1155065 h 1559538"/>
                    <a:gd name="connsiteX18" fmla="*/ 1235108 w 1249264"/>
                    <a:gd name="connsiteY18" fmla="*/ 1254727 h 1559538"/>
                    <a:gd name="connsiteX19" fmla="*/ 1242584 w 1249264"/>
                    <a:gd name="connsiteY19" fmla="*/ 1386779 h 1559538"/>
                    <a:gd name="connsiteX20" fmla="*/ 1141519 w 1249264"/>
                    <a:gd name="connsiteY20" fmla="*/ 1267617 h 1559538"/>
                    <a:gd name="connsiteX21" fmla="*/ 1145804 w 1249264"/>
                    <a:gd name="connsiteY21" fmla="*/ 1235118 h 1559538"/>
                    <a:gd name="connsiteX22" fmla="*/ 749778 w 1249264"/>
                    <a:gd name="connsiteY22" fmla="*/ 1182909 h 1559538"/>
                    <a:gd name="connsiteX23" fmla="*/ 633814 w 1249264"/>
                    <a:gd name="connsiteY23" fmla="*/ 933615 h 1559538"/>
                    <a:gd name="connsiteX24" fmla="*/ 596365 w 1249264"/>
                    <a:gd name="connsiteY24" fmla="*/ 961506 h 1559538"/>
                    <a:gd name="connsiteX25" fmla="*/ 407914 w 1249264"/>
                    <a:gd name="connsiteY25" fmla="*/ 1050420 h 1559538"/>
                    <a:gd name="connsiteX26" fmla="*/ 248454 w 1249264"/>
                    <a:gd name="connsiteY26" fmla="*/ 1473984 h 1559538"/>
                    <a:gd name="connsiteX27" fmla="*/ 198623 w 1249264"/>
                    <a:gd name="connsiteY27" fmla="*/ 1558695 h 1559538"/>
                    <a:gd name="connsiteX28" fmla="*/ 99545 w 1249264"/>
                    <a:gd name="connsiteY28" fmla="*/ 1516047 h 1559538"/>
                    <a:gd name="connsiteX29" fmla="*/ 1789 w 1249264"/>
                    <a:gd name="connsiteY29" fmla="*/ 1431627 h 1559538"/>
                    <a:gd name="connsiteX30" fmla="*/ 173913 w 1249264"/>
                    <a:gd name="connsiteY30" fmla="*/ 1408913 h 1559538"/>
                    <a:gd name="connsiteX31" fmla="*/ 218585 w 1249264"/>
                    <a:gd name="connsiteY31" fmla="*/ 1424350 h 1559538"/>
                    <a:gd name="connsiteX32" fmla="*/ 363613 w 1249264"/>
                    <a:gd name="connsiteY32" fmla="*/ 1004661 h 1559538"/>
                    <a:gd name="connsiteX33" fmla="*/ 552967 w 1249264"/>
                    <a:gd name="connsiteY33" fmla="*/ 818416 h 1559538"/>
                    <a:gd name="connsiteX34" fmla="*/ 530603 w 1249264"/>
                    <a:gd name="connsiteY34" fmla="*/ 795678 h 1559538"/>
                    <a:gd name="connsiteX35" fmla="*/ 532491 w 1249264"/>
                    <a:gd name="connsiteY35" fmla="*/ 793790 h 1559538"/>
                    <a:gd name="connsiteX36" fmla="*/ 520033 w 1249264"/>
                    <a:gd name="connsiteY36" fmla="*/ 756416 h 1559538"/>
                    <a:gd name="connsiteX37" fmla="*/ 517542 w 1249264"/>
                    <a:gd name="connsiteY37" fmla="*/ 681670 h 1559538"/>
                    <a:gd name="connsiteX38" fmla="*/ 248454 w 1249264"/>
                    <a:gd name="connsiteY38" fmla="*/ 641805 h 1559538"/>
                    <a:gd name="connsiteX39" fmla="*/ 268387 w 1249264"/>
                    <a:gd name="connsiteY39" fmla="*/ 591973 h 1559538"/>
                    <a:gd name="connsiteX40" fmla="*/ 270141 w 1249264"/>
                    <a:gd name="connsiteY40" fmla="*/ 592180 h 1559538"/>
                    <a:gd name="connsiteX41" fmla="*/ 267891 w 1249264"/>
                    <a:gd name="connsiteY41" fmla="*/ 603762 h 1559538"/>
                    <a:gd name="connsiteX42" fmla="*/ 396634 w 1249264"/>
                    <a:gd name="connsiteY42" fmla="*/ 629810 h 1559538"/>
                    <a:gd name="connsiteX43" fmla="*/ 396758 w 1249264"/>
                    <a:gd name="connsiteY43" fmla="*/ 632548 h 1559538"/>
                    <a:gd name="connsiteX44" fmla="*/ 408783 w 1249264"/>
                    <a:gd name="connsiteY44" fmla="*/ 632002 h 1559538"/>
                    <a:gd name="connsiteX45" fmla="*/ 496871 w 1249264"/>
                    <a:gd name="connsiteY45" fmla="*/ 642424 h 1559538"/>
                    <a:gd name="connsiteX46" fmla="*/ 630677 w 1249264"/>
                    <a:gd name="connsiteY46" fmla="*/ 406698 h 1559538"/>
                    <a:gd name="connsiteX47" fmla="*/ 489945 w 1249264"/>
                    <a:gd name="connsiteY47" fmla="*/ 409758 h 1559538"/>
                    <a:gd name="connsiteX48" fmla="*/ 547441 w 1249264"/>
                    <a:gd name="connsiteY48" fmla="*/ 327869 h 1559538"/>
                    <a:gd name="connsiteX49" fmla="*/ 515050 w 1249264"/>
                    <a:gd name="connsiteY49" fmla="*/ 248140 h 1559538"/>
                    <a:gd name="connsiteX50" fmla="*/ 500569 w 1249264"/>
                    <a:gd name="connsiteY50" fmla="*/ 243835 h 1559538"/>
                    <a:gd name="connsiteX51" fmla="*/ 536959 w 1249264"/>
                    <a:gd name="connsiteY51" fmla="*/ 136498 h 1559538"/>
                    <a:gd name="connsiteX52" fmla="*/ 488703 w 1249264"/>
                    <a:gd name="connsiteY52" fmla="*/ 11308 h 1559538"/>
                    <a:gd name="connsiteX53" fmla="*/ 523187 w 1249264"/>
                    <a:gd name="connsiteY53" fmla="*/ 153 h 1559538"/>
                    <a:gd name="connsiteX0" fmla="*/ 734760 w 1249264"/>
                    <a:gd name="connsiteY0" fmla="*/ 415902 h 1559538"/>
                    <a:gd name="connsiteX1" fmla="*/ 669782 w 1249264"/>
                    <a:gd name="connsiteY1" fmla="*/ 500900 h 1559538"/>
                    <a:gd name="connsiteX2" fmla="*/ 710195 w 1249264"/>
                    <a:gd name="connsiteY2" fmla="*/ 531794 h 1559538"/>
                    <a:gd name="connsiteX3" fmla="*/ 709391 w 1249264"/>
                    <a:gd name="connsiteY3" fmla="*/ 579516 h 1559538"/>
                    <a:gd name="connsiteX4" fmla="*/ 718226 w 1249264"/>
                    <a:gd name="connsiteY4" fmla="*/ 601162 h 1559538"/>
                    <a:gd name="connsiteX5" fmla="*/ 671981 w 1249264"/>
                    <a:gd name="connsiteY5" fmla="*/ 691976 h 1559538"/>
                    <a:gd name="connsiteX6" fmla="*/ 767322 w 1249264"/>
                    <a:gd name="connsiteY6" fmla="*/ 740526 h 1559538"/>
                    <a:gd name="connsiteX7" fmla="*/ 852104 w 1249264"/>
                    <a:gd name="connsiteY7" fmla="*/ 574035 h 1559538"/>
                    <a:gd name="connsiteX8" fmla="*/ 885120 w 1249264"/>
                    <a:gd name="connsiteY8" fmla="*/ 530846 h 1559538"/>
                    <a:gd name="connsiteX9" fmla="*/ 734760 w 1249264"/>
                    <a:gd name="connsiteY9" fmla="*/ 415902 h 1559538"/>
                    <a:gd name="connsiteX10" fmla="*/ 523187 w 1249264"/>
                    <a:gd name="connsiteY10" fmla="*/ 153 h 1559538"/>
                    <a:gd name="connsiteX11" fmla="*/ 609729 w 1249264"/>
                    <a:gd name="connsiteY11" fmla="*/ 215749 h 1559538"/>
                    <a:gd name="connsiteX12" fmla="*/ 627170 w 1249264"/>
                    <a:gd name="connsiteY12" fmla="*/ 300462 h 1559538"/>
                    <a:gd name="connsiteX13" fmla="*/ 918682 w 1249264"/>
                    <a:gd name="connsiteY13" fmla="*/ 489820 h 1559538"/>
                    <a:gd name="connsiteX14" fmla="*/ 756731 w 1249264"/>
                    <a:gd name="connsiteY14" fmla="*/ 841129 h 1559538"/>
                    <a:gd name="connsiteX15" fmla="*/ 786630 w 1249264"/>
                    <a:gd name="connsiteY15" fmla="*/ 1110217 h 1559538"/>
                    <a:gd name="connsiteX16" fmla="*/ 1100565 w 1249264"/>
                    <a:gd name="connsiteY16" fmla="*/ 1189947 h 1559538"/>
                    <a:gd name="connsiteX17" fmla="*/ 1207701 w 1249264"/>
                    <a:gd name="connsiteY17" fmla="*/ 1155065 h 1559538"/>
                    <a:gd name="connsiteX18" fmla="*/ 1235108 w 1249264"/>
                    <a:gd name="connsiteY18" fmla="*/ 1254727 h 1559538"/>
                    <a:gd name="connsiteX19" fmla="*/ 1242584 w 1249264"/>
                    <a:gd name="connsiteY19" fmla="*/ 1386779 h 1559538"/>
                    <a:gd name="connsiteX20" fmla="*/ 1141519 w 1249264"/>
                    <a:gd name="connsiteY20" fmla="*/ 1267617 h 1559538"/>
                    <a:gd name="connsiteX21" fmla="*/ 1145804 w 1249264"/>
                    <a:gd name="connsiteY21" fmla="*/ 1235118 h 1559538"/>
                    <a:gd name="connsiteX22" fmla="*/ 749778 w 1249264"/>
                    <a:gd name="connsiteY22" fmla="*/ 1182909 h 1559538"/>
                    <a:gd name="connsiteX23" fmla="*/ 633814 w 1249264"/>
                    <a:gd name="connsiteY23" fmla="*/ 933615 h 1559538"/>
                    <a:gd name="connsiteX24" fmla="*/ 596365 w 1249264"/>
                    <a:gd name="connsiteY24" fmla="*/ 961506 h 1559538"/>
                    <a:gd name="connsiteX25" fmla="*/ 407914 w 1249264"/>
                    <a:gd name="connsiteY25" fmla="*/ 1050420 h 1559538"/>
                    <a:gd name="connsiteX26" fmla="*/ 248454 w 1249264"/>
                    <a:gd name="connsiteY26" fmla="*/ 1473984 h 1559538"/>
                    <a:gd name="connsiteX27" fmla="*/ 198623 w 1249264"/>
                    <a:gd name="connsiteY27" fmla="*/ 1558695 h 1559538"/>
                    <a:gd name="connsiteX28" fmla="*/ 99545 w 1249264"/>
                    <a:gd name="connsiteY28" fmla="*/ 1516047 h 1559538"/>
                    <a:gd name="connsiteX29" fmla="*/ 1789 w 1249264"/>
                    <a:gd name="connsiteY29" fmla="*/ 1431627 h 1559538"/>
                    <a:gd name="connsiteX30" fmla="*/ 173913 w 1249264"/>
                    <a:gd name="connsiteY30" fmla="*/ 1408913 h 1559538"/>
                    <a:gd name="connsiteX31" fmla="*/ 218585 w 1249264"/>
                    <a:gd name="connsiteY31" fmla="*/ 1424350 h 1559538"/>
                    <a:gd name="connsiteX32" fmla="*/ 363613 w 1249264"/>
                    <a:gd name="connsiteY32" fmla="*/ 1004661 h 1559538"/>
                    <a:gd name="connsiteX33" fmla="*/ 552967 w 1249264"/>
                    <a:gd name="connsiteY33" fmla="*/ 818416 h 1559538"/>
                    <a:gd name="connsiteX34" fmla="*/ 530603 w 1249264"/>
                    <a:gd name="connsiteY34" fmla="*/ 795678 h 1559538"/>
                    <a:gd name="connsiteX35" fmla="*/ 532491 w 1249264"/>
                    <a:gd name="connsiteY35" fmla="*/ 793790 h 1559538"/>
                    <a:gd name="connsiteX36" fmla="*/ 520033 w 1249264"/>
                    <a:gd name="connsiteY36" fmla="*/ 756416 h 1559538"/>
                    <a:gd name="connsiteX37" fmla="*/ 517542 w 1249264"/>
                    <a:gd name="connsiteY37" fmla="*/ 681670 h 1559538"/>
                    <a:gd name="connsiteX38" fmla="*/ 248454 w 1249264"/>
                    <a:gd name="connsiteY38" fmla="*/ 641805 h 1559538"/>
                    <a:gd name="connsiteX39" fmla="*/ 268387 w 1249264"/>
                    <a:gd name="connsiteY39" fmla="*/ 591973 h 1559538"/>
                    <a:gd name="connsiteX40" fmla="*/ 270141 w 1249264"/>
                    <a:gd name="connsiteY40" fmla="*/ 592180 h 1559538"/>
                    <a:gd name="connsiteX41" fmla="*/ 267891 w 1249264"/>
                    <a:gd name="connsiteY41" fmla="*/ 603762 h 1559538"/>
                    <a:gd name="connsiteX42" fmla="*/ 396634 w 1249264"/>
                    <a:gd name="connsiteY42" fmla="*/ 629810 h 1559538"/>
                    <a:gd name="connsiteX43" fmla="*/ 396758 w 1249264"/>
                    <a:gd name="connsiteY43" fmla="*/ 632548 h 1559538"/>
                    <a:gd name="connsiteX44" fmla="*/ 408783 w 1249264"/>
                    <a:gd name="connsiteY44" fmla="*/ 632002 h 1559538"/>
                    <a:gd name="connsiteX45" fmla="*/ 496871 w 1249264"/>
                    <a:gd name="connsiteY45" fmla="*/ 642424 h 1559538"/>
                    <a:gd name="connsiteX46" fmla="*/ 630677 w 1249264"/>
                    <a:gd name="connsiteY46" fmla="*/ 406698 h 1559538"/>
                    <a:gd name="connsiteX47" fmla="*/ 489945 w 1249264"/>
                    <a:gd name="connsiteY47" fmla="*/ 409758 h 1559538"/>
                    <a:gd name="connsiteX48" fmla="*/ 547441 w 1249264"/>
                    <a:gd name="connsiteY48" fmla="*/ 327869 h 1559538"/>
                    <a:gd name="connsiteX49" fmla="*/ 515050 w 1249264"/>
                    <a:gd name="connsiteY49" fmla="*/ 248140 h 1559538"/>
                    <a:gd name="connsiteX50" fmla="*/ 500569 w 1249264"/>
                    <a:gd name="connsiteY50" fmla="*/ 243835 h 1559538"/>
                    <a:gd name="connsiteX51" fmla="*/ 536959 w 1249264"/>
                    <a:gd name="connsiteY51" fmla="*/ 136498 h 1559538"/>
                    <a:gd name="connsiteX52" fmla="*/ 488703 w 1249264"/>
                    <a:gd name="connsiteY52" fmla="*/ 11308 h 1559538"/>
                    <a:gd name="connsiteX53" fmla="*/ 523187 w 1249264"/>
                    <a:gd name="connsiteY53" fmla="*/ 153 h 1559538"/>
                    <a:gd name="connsiteX0" fmla="*/ 734760 w 1249264"/>
                    <a:gd name="connsiteY0" fmla="*/ 415902 h 1559538"/>
                    <a:gd name="connsiteX1" fmla="*/ 669782 w 1249264"/>
                    <a:gd name="connsiteY1" fmla="*/ 500900 h 1559538"/>
                    <a:gd name="connsiteX2" fmla="*/ 710195 w 1249264"/>
                    <a:gd name="connsiteY2" fmla="*/ 531794 h 1559538"/>
                    <a:gd name="connsiteX3" fmla="*/ 709391 w 1249264"/>
                    <a:gd name="connsiteY3" fmla="*/ 579516 h 1559538"/>
                    <a:gd name="connsiteX4" fmla="*/ 718226 w 1249264"/>
                    <a:gd name="connsiteY4" fmla="*/ 601162 h 1559538"/>
                    <a:gd name="connsiteX5" fmla="*/ 671981 w 1249264"/>
                    <a:gd name="connsiteY5" fmla="*/ 691976 h 1559538"/>
                    <a:gd name="connsiteX6" fmla="*/ 767322 w 1249264"/>
                    <a:gd name="connsiteY6" fmla="*/ 740526 h 1559538"/>
                    <a:gd name="connsiteX7" fmla="*/ 852104 w 1249264"/>
                    <a:gd name="connsiteY7" fmla="*/ 574035 h 1559538"/>
                    <a:gd name="connsiteX8" fmla="*/ 885120 w 1249264"/>
                    <a:gd name="connsiteY8" fmla="*/ 530846 h 1559538"/>
                    <a:gd name="connsiteX9" fmla="*/ 734760 w 1249264"/>
                    <a:gd name="connsiteY9" fmla="*/ 415902 h 1559538"/>
                    <a:gd name="connsiteX10" fmla="*/ 523187 w 1249264"/>
                    <a:gd name="connsiteY10" fmla="*/ 153 h 1559538"/>
                    <a:gd name="connsiteX11" fmla="*/ 609729 w 1249264"/>
                    <a:gd name="connsiteY11" fmla="*/ 215749 h 1559538"/>
                    <a:gd name="connsiteX12" fmla="*/ 627170 w 1249264"/>
                    <a:gd name="connsiteY12" fmla="*/ 300462 h 1559538"/>
                    <a:gd name="connsiteX13" fmla="*/ 918682 w 1249264"/>
                    <a:gd name="connsiteY13" fmla="*/ 489820 h 1559538"/>
                    <a:gd name="connsiteX14" fmla="*/ 756731 w 1249264"/>
                    <a:gd name="connsiteY14" fmla="*/ 841129 h 1559538"/>
                    <a:gd name="connsiteX15" fmla="*/ 786630 w 1249264"/>
                    <a:gd name="connsiteY15" fmla="*/ 1110217 h 1559538"/>
                    <a:gd name="connsiteX16" fmla="*/ 1100565 w 1249264"/>
                    <a:gd name="connsiteY16" fmla="*/ 1189947 h 1559538"/>
                    <a:gd name="connsiteX17" fmla="*/ 1207701 w 1249264"/>
                    <a:gd name="connsiteY17" fmla="*/ 1155065 h 1559538"/>
                    <a:gd name="connsiteX18" fmla="*/ 1235108 w 1249264"/>
                    <a:gd name="connsiteY18" fmla="*/ 1254727 h 1559538"/>
                    <a:gd name="connsiteX19" fmla="*/ 1242584 w 1249264"/>
                    <a:gd name="connsiteY19" fmla="*/ 1386779 h 1559538"/>
                    <a:gd name="connsiteX20" fmla="*/ 1141519 w 1249264"/>
                    <a:gd name="connsiteY20" fmla="*/ 1267617 h 1559538"/>
                    <a:gd name="connsiteX21" fmla="*/ 1145804 w 1249264"/>
                    <a:gd name="connsiteY21" fmla="*/ 1235118 h 1559538"/>
                    <a:gd name="connsiteX22" fmla="*/ 749778 w 1249264"/>
                    <a:gd name="connsiteY22" fmla="*/ 1182909 h 1559538"/>
                    <a:gd name="connsiteX23" fmla="*/ 633814 w 1249264"/>
                    <a:gd name="connsiteY23" fmla="*/ 933615 h 1559538"/>
                    <a:gd name="connsiteX24" fmla="*/ 596365 w 1249264"/>
                    <a:gd name="connsiteY24" fmla="*/ 961506 h 1559538"/>
                    <a:gd name="connsiteX25" fmla="*/ 407914 w 1249264"/>
                    <a:gd name="connsiteY25" fmla="*/ 1050420 h 1559538"/>
                    <a:gd name="connsiteX26" fmla="*/ 248454 w 1249264"/>
                    <a:gd name="connsiteY26" fmla="*/ 1473984 h 1559538"/>
                    <a:gd name="connsiteX27" fmla="*/ 198623 w 1249264"/>
                    <a:gd name="connsiteY27" fmla="*/ 1558695 h 1559538"/>
                    <a:gd name="connsiteX28" fmla="*/ 99545 w 1249264"/>
                    <a:gd name="connsiteY28" fmla="*/ 1516047 h 1559538"/>
                    <a:gd name="connsiteX29" fmla="*/ 1789 w 1249264"/>
                    <a:gd name="connsiteY29" fmla="*/ 1431627 h 1559538"/>
                    <a:gd name="connsiteX30" fmla="*/ 173913 w 1249264"/>
                    <a:gd name="connsiteY30" fmla="*/ 1408913 h 1559538"/>
                    <a:gd name="connsiteX31" fmla="*/ 218585 w 1249264"/>
                    <a:gd name="connsiteY31" fmla="*/ 1424350 h 1559538"/>
                    <a:gd name="connsiteX32" fmla="*/ 363613 w 1249264"/>
                    <a:gd name="connsiteY32" fmla="*/ 1004661 h 1559538"/>
                    <a:gd name="connsiteX33" fmla="*/ 552967 w 1249264"/>
                    <a:gd name="connsiteY33" fmla="*/ 818416 h 1559538"/>
                    <a:gd name="connsiteX34" fmla="*/ 530603 w 1249264"/>
                    <a:gd name="connsiteY34" fmla="*/ 795678 h 1559538"/>
                    <a:gd name="connsiteX35" fmla="*/ 532491 w 1249264"/>
                    <a:gd name="connsiteY35" fmla="*/ 793790 h 1559538"/>
                    <a:gd name="connsiteX36" fmla="*/ 520033 w 1249264"/>
                    <a:gd name="connsiteY36" fmla="*/ 756416 h 1559538"/>
                    <a:gd name="connsiteX37" fmla="*/ 517542 w 1249264"/>
                    <a:gd name="connsiteY37" fmla="*/ 681670 h 1559538"/>
                    <a:gd name="connsiteX38" fmla="*/ 248454 w 1249264"/>
                    <a:gd name="connsiteY38" fmla="*/ 641805 h 1559538"/>
                    <a:gd name="connsiteX39" fmla="*/ 268387 w 1249264"/>
                    <a:gd name="connsiteY39" fmla="*/ 591973 h 1559538"/>
                    <a:gd name="connsiteX40" fmla="*/ 270141 w 1249264"/>
                    <a:gd name="connsiteY40" fmla="*/ 592180 h 1559538"/>
                    <a:gd name="connsiteX41" fmla="*/ 267891 w 1249264"/>
                    <a:gd name="connsiteY41" fmla="*/ 603762 h 1559538"/>
                    <a:gd name="connsiteX42" fmla="*/ 396634 w 1249264"/>
                    <a:gd name="connsiteY42" fmla="*/ 629810 h 1559538"/>
                    <a:gd name="connsiteX43" fmla="*/ 396758 w 1249264"/>
                    <a:gd name="connsiteY43" fmla="*/ 632548 h 1559538"/>
                    <a:gd name="connsiteX44" fmla="*/ 408783 w 1249264"/>
                    <a:gd name="connsiteY44" fmla="*/ 632002 h 1559538"/>
                    <a:gd name="connsiteX45" fmla="*/ 496871 w 1249264"/>
                    <a:gd name="connsiteY45" fmla="*/ 642424 h 1559538"/>
                    <a:gd name="connsiteX46" fmla="*/ 630677 w 1249264"/>
                    <a:gd name="connsiteY46" fmla="*/ 406698 h 1559538"/>
                    <a:gd name="connsiteX47" fmla="*/ 489945 w 1249264"/>
                    <a:gd name="connsiteY47" fmla="*/ 409758 h 1559538"/>
                    <a:gd name="connsiteX48" fmla="*/ 547441 w 1249264"/>
                    <a:gd name="connsiteY48" fmla="*/ 327869 h 1559538"/>
                    <a:gd name="connsiteX49" fmla="*/ 515050 w 1249264"/>
                    <a:gd name="connsiteY49" fmla="*/ 248140 h 1559538"/>
                    <a:gd name="connsiteX50" fmla="*/ 500569 w 1249264"/>
                    <a:gd name="connsiteY50" fmla="*/ 243835 h 1559538"/>
                    <a:gd name="connsiteX51" fmla="*/ 536959 w 1249264"/>
                    <a:gd name="connsiteY51" fmla="*/ 136498 h 1559538"/>
                    <a:gd name="connsiteX52" fmla="*/ 488703 w 1249264"/>
                    <a:gd name="connsiteY52" fmla="*/ 11308 h 1559538"/>
                    <a:gd name="connsiteX53" fmla="*/ 523187 w 1249264"/>
                    <a:gd name="connsiteY53" fmla="*/ 153 h 1559538"/>
                    <a:gd name="connsiteX0" fmla="*/ 734760 w 1249264"/>
                    <a:gd name="connsiteY0" fmla="*/ 415902 h 1559538"/>
                    <a:gd name="connsiteX1" fmla="*/ 669782 w 1249264"/>
                    <a:gd name="connsiteY1" fmla="*/ 500900 h 1559538"/>
                    <a:gd name="connsiteX2" fmla="*/ 710195 w 1249264"/>
                    <a:gd name="connsiteY2" fmla="*/ 531794 h 1559538"/>
                    <a:gd name="connsiteX3" fmla="*/ 709391 w 1249264"/>
                    <a:gd name="connsiteY3" fmla="*/ 579516 h 1559538"/>
                    <a:gd name="connsiteX4" fmla="*/ 718226 w 1249264"/>
                    <a:gd name="connsiteY4" fmla="*/ 601162 h 1559538"/>
                    <a:gd name="connsiteX5" fmla="*/ 671981 w 1249264"/>
                    <a:gd name="connsiteY5" fmla="*/ 691976 h 1559538"/>
                    <a:gd name="connsiteX6" fmla="*/ 767322 w 1249264"/>
                    <a:gd name="connsiteY6" fmla="*/ 740526 h 1559538"/>
                    <a:gd name="connsiteX7" fmla="*/ 852104 w 1249264"/>
                    <a:gd name="connsiteY7" fmla="*/ 574035 h 1559538"/>
                    <a:gd name="connsiteX8" fmla="*/ 885120 w 1249264"/>
                    <a:gd name="connsiteY8" fmla="*/ 530846 h 1559538"/>
                    <a:gd name="connsiteX9" fmla="*/ 734760 w 1249264"/>
                    <a:gd name="connsiteY9" fmla="*/ 415902 h 1559538"/>
                    <a:gd name="connsiteX10" fmla="*/ 523187 w 1249264"/>
                    <a:gd name="connsiteY10" fmla="*/ 153 h 1559538"/>
                    <a:gd name="connsiteX11" fmla="*/ 609729 w 1249264"/>
                    <a:gd name="connsiteY11" fmla="*/ 215749 h 1559538"/>
                    <a:gd name="connsiteX12" fmla="*/ 627170 w 1249264"/>
                    <a:gd name="connsiteY12" fmla="*/ 300462 h 1559538"/>
                    <a:gd name="connsiteX13" fmla="*/ 918682 w 1249264"/>
                    <a:gd name="connsiteY13" fmla="*/ 489820 h 1559538"/>
                    <a:gd name="connsiteX14" fmla="*/ 756731 w 1249264"/>
                    <a:gd name="connsiteY14" fmla="*/ 841129 h 1559538"/>
                    <a:gd name="connsiteX15" fmla="*/ 786630 w 1249264"/>
                    <a:gd name="connsiteY15" fmla="*/ 1110217 h 1559538"/>
                    <a:gd name="connsiteX16" fmla="*/ 1100565 w 1249264"/>
                    <a:gd name="connsiteY16" fmla="*/ 1189947 h 1559538"/>
                    <a:gd name="connsiteX17" fmla="*/ 1207701 w 1249264"/>
                    <a:gd name="connsiteY17" fmla="*/ 1155065 h 1559538"/>
                    <a:gd name="connsiteX18" fmla="*/ 1235108 w 1249264"/>
                    <a:gd name="connsiteY18" fmla="*/ 1254727 h 1559538"/>
                    <a:gd name="connsiteX19" fmla="*/ 1242584 w 1249264"/>
                    <a:gd name="connsiteY19" fmla="*/ 1386779 h 1559538"/>
                    <a:gd name="connsiteX20" fmla="*/ 1141519 w 1249264"/>
                    <a:gd name="connsiteY20" fmla="*/ 1267617 h 1559538"/>
                    <a:gd name="connsiteX21" fmla="*/ 1145804 w 1249264"/>
                    <a:gd name="connsiteY21" fmla="*/ 1235118 h 1559538"/>
                    <a:gd name="connsiteX22" fmla="*/ 749778 w 1249264"/>
                    <a:gd name="connsiteY22" fmla="*/ 1182909 h 1559538"/>
                    <a:gd name="connsiteX23" fmla="*/ 633814 w 1249264"/>
                    <a:gd name="connsiteY23" fmla="*/ 933615 h 1559538"/>
                    <a:gd name="connsiteX24" fmla="*/ 596365 w 1249264"/>
                    <a:gd name="connsiteY24" fmla="*/ 961506 h 1559538"/>
                    <a:gd name="connsiteX25" fmla="*/ 407914 w 1249264"/>
                    <a:gd name="connsiteY25" fmla="*/ 1050420 h 1559538"/>
                    <a:gd name="connsiteX26" fmla="*/ 248454 w 1249264"/>
                    <a:gd name="connsiteY26" fmla="*/ 1473984 h 1559538"/>
                    <a:gd name="connsiteX27" fmla="*/ 198623 w 1249264"/>
                    <a:gd name="connsiteY27" fmla="*/ 1558695 h 1559538"/>
                    <a:gd name="connsiteX28" fmla="*/ 99545 w 1249264"/>
                    <a:gd name="connsiteY28" fmla="*/ 1516047 h 1559538"/>
                    <a:gd name="connsiteX29" fmla="*/ 1789 w 1249264"/>
                    <a:gd name="connsiteY29" fmla="*/ 1431627 h 1559538"/>
                    <a:gd name="connsiteX30" fmla="*/ 179481 w 1249264"/>
                    <a:gd name="connsiteY30" fmla="*/ 1411697 h 1559538"/>
                    <a:gd name="connsiteX31" fmla="*/ 218585 w 1249264"/>
                    <a:gd name="connsiteY31" fmla="*/ 1424350 h 1559538"/>
                    <a:gd name="connsiteX32" fmla="*/ 363613 w 1249264"/>
                    <a:gd name="connsiteY32" fmla="*/ 1004661 h 1559538"/>
                    <a:gd name="connsiteX33" fmla="*/ 552967 w 1249264"/>
                    <a:gd name="connsiteY33" fmla="*/ 818416 h 1559538"/>
                    <a:gd name="connsiteX34" fmla="*/ 530603 w 1249264"/>
                    <a:gd name="connsiteY34" fmla="*/ 795678 h 1559538"/>
                    <a:gd name="connsiteX35" fmla="*/ 532491 w 1249264"/>
                    <a:gd name="connsiteY35" fmla="*/ 793790 h 1559538"/>
                    <a:gd name="connsiteX36" fmla="*/ 520033 w 1249264"/>
                    <a:gd name="connsiteY36" fmla="*/ 756416 h 1559538"/>
                    <a:gd name="connsiteX37" fmla="*/ 517542 w 1249264"/>
                    <a:gd name="connsiteY37" fmla="*/ 681670 h 1559538"/>
                    <a:gd name="connsiteX38" fmla="*/ 248454 w 1249264"/>
                    <a:gd name="connsiteY38" fmla="*/ 641805 h 1559538"/>
                    <a:gd name="connsiteX39" fmla="*/ 268387 w 1249264"/>
                    <a:gd name="connsiteY39" fmla="*/ 591973 h 1559538"/>
                    <a:gd name="connsiteX40" fmla="*/ 270141 w 1249264"/>
                    <a:gd name="connsiteY40" fmla="*/ 592180 h 1559538"/>
                    <a:gd name="connsiteX41" fmla="*/ 267891 w 1249264"/>
                    <a:gd name="connsiteY41" fmla="*/ 603762 h 1559538"/>
                    <a:gd name="connsiteX42" fmla="*/ 396634 w 1249264"/>
                    <a:gd name="connsiteY42" fmla="*/ 629810 h 1559538"/>
                    <a:gd name="connsiteX43" fmla="*/ 396758 w 1249264"/>
                    <a:gd name="connsiteY43" fmla="*/ 632548 h 1559538"/>
                    <a:gd name="connsiteX44" fmla="*/ 408783 w 1249264"/>
                    <a:gd name="connsiteY44" fmla="*/ 632002 h 1559538"/>
                    <a:gd name="connsiteX45" fmla="*/ 496871 w 1249264"/>
                    <a:gd name="connsiteY45" fmla="*/ 642424 h 1559538"/>
                    <a:gd name="connsiteX46" fmla="*/ 630677 w 1249264"/>
                    <a:gd name="connsiteY46" fmla="*/ 406698 h 1559538"/>
                    <a:gd name="connsiteX47" fmla="*/ 489945 w 1249264"/>
                    <a:gd name="connsiteY47" fmla="*/ 409758 h 1559538"/>
                    <a:gd name="connsiteX48" fmla="*/ 547441 w 1249264"/>
                    <a:gd name="connsiteY48" fmla="*/ 327869 h 1559538"/>
                    <a:gd name="connsiteX49" fmla="*/ 515050 w 1249264"/>
                    <a:gd name="connsiteY49" fmla="*/ 248140 h 1559538"/>
                    <a:gd name="connsiteX50" fmla="*/ 500569 w 1249264"/>
                    <a:gd name="connsiteY50" fmla="*/ 243835 h 1559538"/>
                    <a:gd name="connsiteX51" fmla="*/ 536959 w 1249264"/>
                    <a:gd name="connsiteY51" fmla="*/ 136498 h 1559538"/>
                    <a:gd name="connsiteX52" fmla="*/ 488703 w 1249264"/>
                    <a:gd name="connsiteY52" fmla="*/ 11308 h 1559538"/>
                    <a:gd name="connsiteX53" fmla="*/ 523187 w 1249264"/>
                    <a:gd name="connsiteY53" fmla="*/ 153 h 1559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1249264" h="1559538">
                      <a:moveTo>
                        <a:pt x="734760" y="415902"/>
                      </a:moveTo>
                      <a:lnTo>
                        <a:pt x="669782" y="500900"/>
                      </a:lnTo>
                      <a:lnTo>
                        <a:pt x="710195" y="531794"/>
                      </a:lnTo>
                      <a:cubicBezTo>
                        <a:pt x="708521" y="545481"/>
                        <a:pt x="708038" y="561030"/>
                        <a:pt x="709391" y="579516"/>
                      </a:cubicBezTo>
                      <a:lnTo>
                        <a:pt x="718226" y="601162"/>
                      </a:lnTo>
                      <a:lnTo>
                        <a:pt x="671981" y="691976"/>
                      </a:lnTo>
                      <a:lnTo>
                        <a:pt x="767322" y="740526"/>
                      </a:lnTo>
                      <a:lnTo>
                        <a:pt x="852104" y="574035"/>
                      </a:lnTo>
                      <a:lnTo>
                        <a:pt x="885120" y="530846"/>
                      </a:lnTo>
                      <a:lnTo>
                        <a:pt x="734760" y="415902"/>
                      </a:lnTo>
                      <a:close/>
                      <a:moveTo>
                        <a:pt x="523187" y="153"/>
                      </a:moveTo>
                      <a:cubicBezTo>
                        <a:pt x="614401" y="-5064"/>
                        <a:pt x="703163" y="123563"/>
                        <a:pt x="609729" y="215749"/>
                      </a:cubicBezTo>
                      <a:lnTo>
                        <a:pt x="627170" y="300462"/>
                      </a:lnTo>
                      <a:cubicBezTo>
                        <a:pt x="761714" y="361090"/>
                        <a:pt x="938615" y="479023"/>
                        <a:pt x="918682" y="489820"/>
                      </a:cubicBezTo>
                      <a:cubicBezTo>
                        <a:pt x="956886" y="532177"/>
                        <a:pt x="813206" y="721534"/>
                        <a:pt x="756731" y="841129"/>
                      </a:cubicBezTo>
                      <a:cubicBezTo>
                        <a:pt x="801579" y="958232"/>
                        <a:pt x="776664" y="1020521"/>
                        <a:pt x="786630" y="1110217"/>
                      </a:cubicBezTo>
                      <a:cubicBezTo>
                        <a:pt x="993428" y="1079488"/>
                        <a:pt x="995920" y="1163370"/>
                        <a:pt x="1100565" y="1189947"/>
                      </a:cubicBezTo>
                      <a:cubicBezTo>
                        <a:pt x="1170743" y="1197422"/>
                        <a:pt x="1165344" y="1144268"/>
                        <a:pt x="1207701" y="1155065"/>
                      </a:cubicBezTo>
                      <a:cubicBezTo>
                        <a:pt x="1252548" y="1173337"/>
                        <a:pt x="1229294" y="1216108"/>
                        <a:pt x="1235108" y="1254727"/>
                      </a:cubicBezTo>
                      <a:cubicBezTo>
                        <a:pt x="1228465" y="1288363"/>
                        <a:pt x="1263347" y="1388025"/>
                        <a:pt x="1242584" y="1386779"/>
                      </a:cubicBezTo>
                      <a:cubicBezTo>
                        <a:pt x="1202701" y="1387455"/>
                        <a:pt x="1182625" y="1307250"/>
                        <a:pt x="1141519" y="1267617"/>
                      </a:cubicBezTo>
                      <a:lnTo>
                        <a:pt x="1145804" y="1235118"/>
                      </a:lnTo>
                      <a:lnTo>
                        <a:pt x="749778" y="1182909"/>
                      </a:lnTo>
                      <a:lnTo>
                        <a:pt x="633814" y="933615"/>
                      </a:lnTo>
                      <a:lnTo>
                        <a:pt x="596365" y="961506"/>
                      </a:lnTo>
                      <a:cubicBezTo>
                        <a:pt x="536014" y="1010516"/>
                        <a:pt x="470819" y="1020162"/>
                        <a:pt x="407914" y="1050420"/>
                      </a:cubicBezTo>
                      <a:cubicBezTo>
                        <a:pt x="435320" y="1296253"/>
                        <a:pt x="285828" y="1312863"/>
                        <a:pt x="248454" y="1473984"/>
                      </a:cubicBezTo>
                      <a:cubicBezTo>
                        <a:pt x="235996" y="1538763"/>
                        <a:pt x="223441" y="1551685"/>
                        <a:pt x="198623" y="1558695"/>
                      </a:cubicBezTo>
                      <a:cubicBezTo>
                        <a:pt x="173805" y="1565705"/>
                        <a:pt x="128468" y="1527036"/>
                        <a:pt x="99545" y="1516047"/>
                      </a:cubicBezTo>
                      <a:cubicBezTo>
                        <a:pt x="69677" y="1494870"/>
                        <a:pt x="-13161" y="1502221"/>
                        <a:pt x="1789" y="1431627"/>
                      </a:cubicBezTo>
                      <a:cubicBezTo>
                        <a:pt x="14624" y="1401786"/>
                        <a:pt x="130457" y="1444323"/>
                        <a:pt x="179481" y="1411697"/>
                      </a:cubicBezTo>
                      <a:lnTo>
                        <a:pt x="218585" y="1424350"/>
                      </a:lnTo>
                      <a:lnTo>
                        <a:pt x="363613" y="1004661"/>
                      </a:lnTo>
                      <a:lnTo>
                        <a:pt x="552967" y="818416"/>
                      </a:lnTo>
                      <a:lnTo>
                        <a:pt x="530603" y="795678"/>
                      </a:lnTo>
                      <a:lnTo>
                        <a:pt x="532491" y="793790"/>
                      </a:lnTo>
                      <a:lnTo>
                        <a:pt x="520033" y="756416"/>
                      </a:lnTo>
                      <a:cubicBezTo>
                        <a:pt x="519203" y="731501"/>
                        <a:pt x="518372" y="706585"/>
                        <a:pt x="517542" y="681670"/>
                      </a:cubicBezTo>
                      <a:cubicBezTo>
                        <a:pt x="387981" y="690806"/>
                        <a:pt x="338150" y="655093"/>
                        <a:pt x="248454" y="641805"/>
                      </a:cubicBezTo>
                      <a:cubicBezTo>
                        <a:pt x="65740" y="606092"/>
                        <a:pt x="224369" y="443310"/>
                        <a:pt x="268387" y="591973"/>
                      </a:cubicBezTo>
                      <a:lnTo>
                        <a:pt x="270141" y="592180"/>
                      </a:lnTo>
                      <a:lnTo>
                        <a:pt x="267891" y="603762"/>
                      </a:lnTo>
                      <a:cubicBezTo>
                        <a:pt x="313798" y="611687"/>
                        <a:pt x="352644" y="621629"/>
                        <a:pt x="396634" y="629810"/>
                      </a:cubicBezTo>
                      <a:cubicBezTo>
                        <a:pt x="396675" y="630723"/>
                        <a:pt x="396717" y="631635"/>
                        <a:pt x="396758" y="632548"/>
                      </a:cubicBezTo>
                      <a:lnTo>
                        <a:pt x="408783" y="632002"/>
                      </a:lnTo>
                      <a:cubicBezTo>
                        <a:pt x="438070" y="637752"/>
                        <a:pt x="458849" y="639546"/>
                        <a:pt x="496871" y="642424"/>
                      </a:cubicBezTo>
                      <a:lnTo>
                        <a:pt x="630677" y="406698"/>
                      </a:lnTo>
                      <a:lnTo>
                        <a:pt x="489945" y="409758"/>
                      </a:lnTo>
                      <a:lnTo>
                        <a:pt x="547441" y="327869"/>
                      </a:lnTo>
                      <a:lnTo>
                        <a:pt x="515050" y="248140"/>
                      </a:lnTo>
                      <a:lnTo>
                        <a:pt x="500569" y="243835"/>
                      </a:lnTo>
                      <a:cubicBezTo>
                        <a:pt x="524597" y="214748"/>
                        <a:pt x="536959" y="177088"/>
                        <a:pt x="536959" y="136498"/>
                      </a:cubicBezTo>
                      <a:cubicBezTo>
                        <a:pt x="536959" y="88068"/>
                        <a:pt x="519360" y="43809"/>
                        <a:pt x="488703" y="11308"/>
                      </a:cubicBezTo>
                      <a:cubicBezTo>
                        <a:pt x="499357" y="3789"/>
                        <a:pt x="511293" y="833"/>
                        <a:pt x="523187" y="153"/>
                      </a:cubicBezTo>
                      <a:close/>
                    </a:path>
                  </a:pathLst>
                </a:custGeom>
                <a:solidFill>
                  <a:srgbClr val="E1B3A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460" name="手繪多邊形 459"/>
                <p:cNvSpPr/>
                <p:nvPr userDrawn="1"/>
              </p:nvSpPr>
              <p:spPr>
                <a:xfrm>
                  <a:off x="3738399" y="5396368"/>
                  <a:ext cx="248855" cy="15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055" h="527692">
                      <a:moveTo>
                        <a:pt x="48615" y="0"/>
                      </a:moveTo>
                      <a:lnTo>
                        <a:pt x="807156" y="405"/>
                      </a:lnTo>
                      <a:cubicBezTo>
                        <a:pt x="803829" y="31754"/>
                        <a:pt x="820686" y="96199"/>
                        <a:pt x="846122" y="178427"/>
                      </a:cubicBezTo>
                      <a:lnTo>
                        <a:pt x="857055" y="215727"/>
                      </a:lnTo>
                      <a:lnTo>
                        <a:pt x="401000" y="527692"/>
                      </a:lnTo>
                      <a:lnTo>
                        <a:pt x="0" y="80939"/>
                      </a:lnTo>
                      <a:lnTo>
                        <a:pt x="56694" y="2424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461" name="手繪多邊形 460"/>
                <p:cNvSpPr/>
                <p:nvPr userDrawn="1"/>
              </p:nvSpPr>
              <p:spPr>
                <a:xfrm>
                  <a:off x="3738905" y="5396369"/>
                  <a:ext cx="249734" cy="171066"/>
                </a:xfrm>
                <a:custGeom>
                  <a:avLst/>
                  <a:gdLst>
                    <a:gd name="connsiteX0" fmla="*/ 48615 w 857091"/>
                    <a:gd name="connsiteY0" fmla="*/ 0 h 589151"/>
                    <a:gd name="connsiteX1" fmla="*/ 849577 w 857091"/>
                    <a:gd name="connsiteY1" fmla="*/ 405 h 589151"/>
                    <a:gd name="connsiteX2" fmla="*/ 846122 w 857091"/>
                    <a:gd name="connsiteY2" fmla="*/ 178427 h 589151"/>
                    <a:gd name="connsiteX3" fmla="*/ 857091 w 857091"/>
                    <a:gd name="connsiteY3" fmla="*/ 215701 h 589151"/>
                    <a:gd name="connsiteX4" fmla="*/ 311154 w 857091"/>
                    <a:gd name="connsiteY4" fmla="*/ 589151 h 589151"/>
                    <a:gd name="connsiteX5" fmla="*/ 0 w 857091"/>
                    <a:gd name="connsiteY5" fmla="*/ 80939 h 589151"/>
                    <a:gd name="connsiteX6" fmla="*/ 56694 w 857091"/>
                    <a:gd name="connsiteY6" fmla="*/ 24241 h 589151"/>
                    <a:gd name="connsiteX7" fmla="*/ 48615 w 857091"/>
                    <a:gd name="connsiteY7" fmla="*/ 0 h 589151"/>
                    <a:gd name="connsiteX0" fmla="*/ 48615 w 937886"/>
                    <a:gd name="connsiteY0" fmla="*/ 0 h 589151"/>
                    <a:gd name="connsiteX1" fmla="*/ 849577 w 937886"/>
                    <a:gd name="connsiteY1" fmla="*/ 405 h 589151"/>
                    <a:gd name="connsiteX2" fmla="*/ 857091 w 937886"/>
                    <a:gd name="connsiteY2" fmla="*/ 215701 h 589151"/>
                    <a:gd name="connsiteX3" fmla="*/ 311154 w 937886"/>
                    <a:gd name="connsiteY3" fmla="*/ 589151 h 589151"/>
                    <a:gd name="connsiteX4" fmla="*/ 0 w 937886"/>
                    <a:gd name="connsiteY4" fmla="*/ 80939 h 589151"/>
                    <a:gd name="connsiteX5" fmla="*/ 56694 w 937886"/>
                    <a:gd name="connsiteY5" fmla="*/ 24241 h 589151"/>
                    <a:gd name="connsiteX6" fmla="*/ 48615 w 937886"/>
                    <a:gd name="connsiteY6" fmla="*/ 0 h 589151"/>
                    <a:gd name="connsiteX0" fmla="*/ 48615 w 912642"/>
                    <a:gd name="connsiteY0" fmla="*/ 0 h 589151"/>
                    <a:gd name="connsiteX1" fmla="*/ 849577 w 912642"/>
                    <a:gd name="connsiteY1" fmla="*/ 405 h 589151"/>
                    <a:gd name="connsiteX2" fmla="*/ 857091 w 912642"/>
                    <a:gd name="connsiteY2" fmla="*/ 215701 h 589151"/>
                    <a:gd name="connsiteX3" fmla="*/ 311154 w 912642"/>
                    <a:gd name="connsiteY3" fmla="*/ 589151 h 589151"/>
                    <a:gd name="connsiteX4" fmla="*/ 0 w 912642"/>
                    <a:gd name="connsiteY4" fmla="*/ 80939 h 589151"/>
                    <a:gd name="connsiteX5" fmla="*/ 56694 w 912642"/>
                    <a:gd name="connsiteY5" fmla="*/ 24241 h 589151"/>
                    <a:gd name="connsiteX6" fmla="*/ 48615 w 912642"/>
                    <a:gd name="connsiteY6" fmla="*/ 0 h 589151"/>
                    <a:gd name="connsiteX0" fmla="*/ 48615 w 860082"/>
                    <a:gd name="connsiteY0" fmla="*/ 0 h 589151"/>
                    <a:gd name="connsiteX1" fmla="*/ 849577 w 860082"/>
                    <a:gd name="connsiteY1" fmla="*/ 405 h 589151"/>
                    <a:gd name="connsiteX2" fmla="*/ 857091 w 860082"/>
                    <a:gd name="connsiteY2" fmla="*/ 215701 h 589151"/>
                    <a:gd name="connsiteX3" fmla="*/ 311154 w 860082"/>
                    <a:gd name="connsiteY3" fmla="*/ 589151 h 589151"/>
                    <a:gd name="connsiteX4" fmla="*/ 0 w 860082"/>
                    <a:gd name="connsiteY4" fmla="*/ 80939 h 589151"/>
                    <a:gd name="connsiteX5" fmla="*/ 56694 w 860082"/>
                    <a:gd name="connsiteY5" fmla="*/ 24241 h 589151"/>
                    <a:gd name="connsiteX6" fmla="*/ 48615 w 860082"/>
                    <a:gd name="connsiteY6" fmla="*/ 0 h 589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0082" h="589151">
                      <a:moveTo>
                        <a:pt x="48615" y="0"/>
                      </a:moveTo>
                      <a:lnTo>
                        <a:pt x="849577" y="405"/>
                      </a:lnTo>
                      <a:cubicBezTo>
                        <a:pt x="861775" y="92916"/>
                        <a:pt x="861987" y="188278"/>
                        <a:pt x="857091" y="215701"/>
                      </a:cubicBezTo>
                      <a:lnTo>
                        <a:pt x="311154" y="589151"/>
                      </a:lnTo>
                      <a:cubicBezTo>
                        <a:pt x="216140" y="414036"/>
                        <a:pt x="102134" y="251444"/>
                        <a:pt x="0" y="80939"/>
                      </a:cubicBezTo>
                      <a:lnTo>
                        <a:pt x="56694" y="24241"/>
                      </a:lnTo>
                      <a:lnTo>
                        <a:pt x="4861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462" name="手繪多邊形 461"/>
                <p:cNvSpPr/>
                <p:nvPr userDrawn="1"/>
              </p:nvSpPr>
              <p:spPr>
                <a:xfrm>
                  <a:off x="3754235" y="5395170"/>
                  <a:ext cx="234243" cy="171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6730" h="589066">
                      <a:moveTo>
                        <a:pt x="163144" y="0"/>
                      </a:moveTo>
                      <a:lnTo>
                        <a:pt x="796225" y="320"/>
                      </a:lnTo>
                      <a:cubicBezTo>
                        <a:pt x="808423" y="92831"/>
                        <a:pt x="808635" y="188193"/>
                        <a:pt x="803739" y="215616"/>
                      </a:cubicBezTo>
                      <a:lnTo>
                        <a:pt x="257802" y="589066"/>
                      </a:lnTo>
                      <a:cubicBezTo>
                        <a:pt x="178800" y="443461"/>
                        <a:pt x="86667" y="306513"/>
                        <a:pt x="0" y="165942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463" name="手繪多邊形 462"/>
                <p:cNvSpPr/>
                <p:nvPr userDrawn="1"/>
              </p:nvSpPr>
              <p:spPr>
                <a:xfrm>
                  <a:off x="3382144" y="4902211"/>
                  <a:ext cx="623760" cy="496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753" h="489479">
                      <a:moveTo>
                        <a:pt x="111221" y="346064"/>
                      </a:moveTo>
                      <a:cubicBezTo>
                        <a:pt x="141012" y="350466"/>
                        <a:pt x="178567" y="361615"/>
                        <a:pt x="216864" y="370916"/>
                      </a:cubicBezTo>
                      <a:cubicBezTo>
                        <a:pt x="180048" y="363660"/>
                        <a:pt x="148518" y="352857"/>
                        <a:pt x="111221" y="346064"/>
                      </a:cubicBezTo>
                      <a:close/>
                      <a:moveTo>
                        <a:pt x="465728" y="0"/>
                      </a:moveTo>
                      <a:cubicBezTo>
                        <a:pt x="513932" y="21756"/>
                        <a:pt x="567394" y="50811"/>
                        <a:pt x="614753" y="80414"/>
                      </a:cubicBezTo>
                      <a:lnTo>
                        <a:pt x="587821" y="154296"/>
                      </a:lnTo>
                      <a:cubicBezTo>
                        <a:pt x="579822" y="149283"/>
                        <a:pt x="571806" y="144166"/>
                        <a:pt x="563880" y="138776"/>
                      </a:cubicBezTo>
                      <a:cubicBezTo>
                        <a:pt x="561389" y="181963"/>
                        <a:pt x="541456" y="210200"/>
                        <a:pt x="546440" y="278303"/>
                      </a:cubicBezTo>
                      <a:lnTo>
                        <a:pt x="594465" y="395966"/>
                      </a:lnTo>
                      <a:cubicBezTo>
                        <a:pt x="597852" y="431802"/>
                        <a:pt x="598024" y="462969"/>
                        <a:pt x="596646" y="489479"/>
                      </a:cubicBezTo>
                      <a:lnTo>
                        <a:pt x="368507" y="489479"/>
                      </a:lnTo>
                      <a:lnTo>
                        <a:pt x="357082" y="455203"/>
                      </a:lnTo>
                      <a:lnTo>
                        <a:pt x="354621" y="381339"/>
                      </a:lnTo>
                      <a:lnTo>
                        <a:pt x="358543" y="380628"/>
                      </a:lnTo>
                      <a:cubicBezTo>
                        <a:pt x="536267" y="145595"/>
                        <a:pt x="514540" y="106265"/>
                        <a:pt x="461840" y="109105"/>
                      </a:cubicBezTo>
                      <a:cubicBezTo>
                        <a:pt x="433267" y="108055"/>
                        <a:pt x="365426" y="247252"/>
                        <a:pt x="317219" y="316325"/>
                      </a:cubicBezTo>
                      <a:lnTo>
                        <a:pt x="105437" y="291409"/>
                      </a:lnTo>
                      <a:cubicBezTo>
                        <a:pt x="77970" y="198644"/>
                        <a:pt x="5876" y="227147"/>
                        <a:pt x="0" y="270382"/>
                      </a:cubicBezTo>
                      <a:cubicBezTo>
                        <a:pt x="5164" y="226782"/>
                        <a:pt x="77834" y="197538"/>
                        <a:pt x="105436" y="290760"/>
                      </a:cubicBezTo>
                      <a:lnTo>
                        <a:pt x="317218" y="315676"/>
                      </a:lnTo>
                      <a:lnTo>
                        <a:pt x="302268" y="143760"/>
                      </a:lnTo>
                      <a:lnTo>
                        <a:pt x="383400" y="28209"/>
                      </a:lnTo>
                      <a:cubicBezTo>
                        <a:pt x="463809" y="-3865"/>
                        <a:pt x="440931" y="8347"/>
                        <a:pt x="4657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464" name="手繪多邊形 463"/>
                <p:cNvSpPr/>
                <p:nvPr userDrawn="1"/>
              </p:nvSpPr>
              <p:spPr>
                <a:xfrm>
                  <a:off x="4359564" y="5762047"/>
                  <a:ext cx="128232" cy="260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482" h="814832">
                      <a:moveTo>
                        <a:pt x="207718" y="555"/>
                      </a:moveTo>
                      <a:cubicBezTo>
                        <a:pt x="221846" y="-862"/>
                        <a:pt x="237740" y="362"/>
                        <a:pt x="256242" y="5078"/>
                      </a:cubicBezTo>
                      <a:cubicBezTo>
                        <a:pt x="412958" y="68929"/>
                        <a:pt x="331698" y="218390"/>
                        <a:pt x="352015" y="353343"/>
                      </a:cubicBezTo>
                      <a:cubicBezTo>
                        <a:pt x="328801" y="470882"/>
                        <a:pt x="450695" y="819146"/>
                        <a:pt x="378139" y="814792"/>
                      </a:cubicBezTo>
                      <a:cubicBezTo>
                        <a:pt x="230446" y="817294"/>
                        <a:pt x="160481" y="502393"/>
                        <a:pt x="0" y="373723"/>
                      </a:cubicBezTo>
                      <a:lnTo>
                        <a:pt x="17213" y="114980"/>
                      </a:lnTo>
                      <a:cubicBezTo>
                        <a:pt x="109490" y="83842"/>
                        <a:pt x="135602" y="7788"/>
                        <a:pt x="207718" y="555"/>
                      </a:cubicBez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465" name="手繪多邊形 464"/>
                <p:cNvSpPr/>
                <p:nvPr userDrawn="1"/>
              </p:nvSpPr>
              <p:spPr>
                <a:xfrm>
                  <a:off x="3193865" y="6019494"/>
                  <a:ext cx="290874" cy="167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763" h="516624">
                      <a:moveTo>
                        <a:pt x="627186" y="0"/>
                      </a:moveTo>
                      <a:lnTo>
                        <a:pt x="640001" y="4146"/>
                      </a:lnTo>
                      <a:lnTo>
                        <a:pt x="896763" y="118655"/>
                      </a:lnTo>
                      <a:cubicBezTo>
                        <a:pt x="885870" y="149918"/>
                        <a:pt x="876290" y="182821"/>
                        <a:pt x="868209" y="217659"/>
                      </a:cubicBezTo>
                      <a:cubicBezTo>
                        <a:pt x="824675" y="444026"/>
                        <a:pt x="780802" y="489181"/>
                        <a:pt x="694077" y="513677"/>
                      </a:cubicBezTo>
                      <a:cubicBezTo>
                        <a:pt x="607351" y="538173"/>
                        <a:pt x="448923" y="403046"/>
                        <a:pt x="347853" y="364646"/>
                      </a:cubicBezTo>
                      <a:cubicBezTo>
                        <a:pt x="243481" y="290644"/>
                        <a:pt x="-45993" y="316332"/>
                        <a:pt x="6250" y="69644"/>
                      </a:cubicBezTo>
                      <a:cubicBezTo>
                        <a:pt x="51101" y="-34634"/>
                        <a:pt x="455874" y="114010"/>
                        <a:pt x="627186" y="0"/>
                      </a:cubicBez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</p:grpSp>
          <p:sp>
            <p:nvSpPr>
              <p:cNvPr id="455" name="手繪多邊形 454"/>
              <p:cNvSpPr/>
              <p:nvPr userDrawn="1"/>
            </p:nvSpPr>
            <p:spPr>
              <a:xfrm>
                <a:off x="3672170" y="4581129"/>
                <a:ext cx="349719" cy="229214"/>
              </a:xfrm>
              <a:custGeom>
                <a:avLst/>
                <a:gdLst>
                  <a:gd name="connsiteX0" fmla="*/ 2108 w 383037"/>
                  <a:gd name="connsiteY0" fmla="*/ 149625 h 230346"/>
                  <a:gd name="connsiteX1" fmla="*/ 652 w 383037"/>
                  <a:gd name="connsiteY1" fmla="*/ 153353 h 230346"/>
                  <a:gd name="connsiteX2" fmla="*/ 0 w 383037"/>
                  <a:gd name="connsiteY2" fmla="*/ 150654 h 230346"/>
                  <a:gd name="connsiteX3" fmla="*/ 2108 w 383037"/>
                  <a:gd name="connsiteY3" fmla="*/ 149625 h 230346"/>
                  <a:gd name="connsiteX4" fmla="*/ 42317 w 383037"/>
                  <a:gd name="connsiteY4" fmla="*/ 46748 h 230346"/>
                  <a:gd name="connsiteX5" fmla="*/ 39198 w 383037"/>
                  <a:gd name="connsiteY5" fmla="*/ 54728 h 230346"/>
                  <a:gd name="connsiteX6" fmla="*/ 36660 w 383037"/>
                  <a:gd name="connsiteY6" fmla="*/ 52308 h 230346"/>
                  <a:gd name="connsiteX7" fmla="*/ 42317 w 383037"/>
                  <a:gd name="connsiteY7" fmla="*/ 46748 h 230346"/>
                  <a:gd name="connsiteX8" fmla="*/ 43050 w 383037"/>
                  <a:gd name="connsiteY8" fmla="*/ 44872 h 230346"/>
                  <a:gd name="connsiteX9" fmla="*/ 43622 w 383037"/>
                  <a:gd name="connsiteY9" fmla="*/ 45465 h 230346"/>
                  <a:gd name="connsiteX10" fmla="*/ 42317 w 383037"/>
                  <a:gd name="connsiteY10" fmla="*/ 46748 h 230346"/>
                  <a:gd name="connsiteX11" fmla="*/ 43050 w 383037"/>
                  <a:gd name="connsiteY11" fmla="*/ 44872 h 230346"/>
                  <a:gd name="connsiteX12" fmla="*/ 119491 w 383037"/>
                  <a:gd name="connsiteY12" fmla="*/ 156 h 230346"/>
                  <a:gd name="connsiteX13" fmla="*/ 235609 w 383037"/>
                  <a:gd name="connsiteY13" fmla="*/ 78164 h 230346"/>
                  <a:gd name="connsiteX14" fmla="*/ 383037 w 383037"/>
                  <a:gd name="connsiteY14" fmla="*/ 199141 h 230346"/>
                  <a:gd name="connsiteX15" fmla="*/ 241744 w 383037"/>
                  <a:gd name="connsiteY15" fmla="*/ 96023 h 230346"/>
                  <a:gd name="connsiteX16" fmla="*/ 207301 w 383037"/>
                  <a:gd name="connsiteY16" fmla="*/ 218911 h 230346"/>
                  <a:gd name="connsiteX17" fmla="*/ 209655 w 383037"/>
                  <a:gd name="connsiteY17" fmla="*/ 230346 h 230346"/>
                  <a:gd name="connsiteX18" fmla="*/ 163969 w 383037"/>
                  <a:gd name="connsiteY18" fmla="*/ 185785 h 230346"/>
                  <a:gd name="connsiteX19" fmla="*/ 133115 w 383037"/>
                  <a:gd name="connsiteY19" fmla="*/ 129687 h 230346"/>
                  <a:gd name="connsiteX20" fmla="*/ 43622 w 383037"/>
                  <a:gd name="connsiteY20" fmla="*/ 45465 h 230346"/>
                  <a:gd name="connsiteX21" fmla="*/ 119491 w 383037"/>
                  <a:gd name="connsiteY21" fmla="*/ 156 h 230346"/>
                  <a:gd name="connsiteX0" fmla="*/ 2108 w 383037"/>
                  <a:gd name="connsiteY0" fmla="*/ 149625 h 218911"/>
                  <a:gd name="connsiteX1" fmla="*/ 652 w 383037"/>
                  <a:gd name="connsiteY1" fmla="*/ 153353 h 218911"/>
                  <a:gd name="connsiteX2" fmla="*/ 0 w 383037"/>
                  <a:gd name="connsiteY2" fmla="*/ 150654 h 218911"/>
                  <a:gd name="connsiteX3" fmla="*/ 2108 w 383037"/>
                  <a:gd name="connsiteY3" fmla="*/ 149625 h 218911"/>
                  <a:gd name="connsiteX4" fmla="*/ 42317 w 383037"/>
                  <a:gd name="connsiteY4" fmla="*/ 46748 h 218911"/>
                  <a:gd name="connsiteX5" fmla="*/ 39198 w 383037"/>
                  <a:gd name="connsiteY5" fmla="*/ 54728 h 218911"/>
                  <a:gd name="connsiteX6" fmla="*/ 36660 w 383037"/>
                  <a:gd name="connsiteY6" fmla="*/ 52308 h 218911"/>
                  <a:gd name="connsiteX7" fmla="*/ 42317 w 383037"/>
                  <a:gd name="connsiteY7" fmla="*/ 46748 h 218911"/>
                  <a:gd name="connsiteX8" fmla="*/ 43050 w 383037"/>
                  <a:gd name="connsiteY8" fmla="*/ 44872 h 218911"/>
                  <a:gd name="connsiteX9" fmla="*/ 43622 w 383037"/>
                  <a:gd name="connsiteY9" fmla="*/ 45465 h 218911"/>
                  <a:gd name="connsiteX10" fmla="*/ 42317 w 383037"/>
                  <a:gd name="connsiteY10" fmla="*/ 46748 h 218911"/>
                  <a:gd name="connsiteX11" fmla="*/ 43050 w 383037"/>
                  <a:gd name="connsiteY11" fmla="*/ 44872 h 218911"/>
                  <a:gd name="connsiteX12" fmla="*/ 119491 w 383037"/>
                  <a:gd name="connsiteY12" fmla="*/ 156 h 218911"/>
                  <a:gd name="connsiteX13" fmla="*/ 235609 w 383037"/>
                  <a:gd name="connsiteY13" fmla="*/ 78164 h 218911"/>
                  <a:gd name="connsiteX14" fmla="*/ 383037 w 383037"/>
                  <a:gd name="connsiteY14" fmla="*/ 199141 h 218911"/>
                  <a:gd name="connsiteX15" fmla="*/ 241744 w 383037"/>
                  <a:gd name="connsiteY15" fmla="*/ 96023 h 218911"/>
                  <a:gd name="connsiteX16" fmla="*/ 207301 w 383037"/>
                  <a:gd name="connsiteY16" fmla="*/ 218911 h 218911"/>
                  <a:gd name="connsiteX17" fmla="*/ 163969 w 383037"/>
                  <a:gd name="connsiteY17" fmla="*/ 185785 h 218911"/>
                  <a:gd name="connsiteX18" fmla="*/ 133115 w 383037"/>
                  <a:gd name="connsiteY18" fmla="*/ 129687 h 218911"/>
                  <a:gd name="connsiteX19" fmla="*/ 43622 w 383037"/>
                  <a:gd name="connsiteY19" fmla="*/ 45465 h 218911"/>
                  <a:gd name="connsiteX20" fmla="*/ 119491 w 383037"/>
                  <a:gd name="connsiteY20" fmla="*/ 156 h 218911"/>
                  <a:gd name="connsiteX0" fmla="*/ 2108 w 383037"/>
                  <a:gd name="connsiteY0" fmla="*/ 149625 h 229214"/>
                  <a:gd name="connsiteX1" fmla="*/ 652 w 383037"/>
                  <a:gd name="connsiteY1" fmla="*/ 153353 h 229214"/>
                  <a:gd name="connsiteX2" fmla="*/ 0 w 383037"/>
                  <a:gd name="connsiteY2" fmla="*/ 150654 h 229214"/>
                  <a:gd name="connsiteX3" fmla="*/ 2108 w 383037"/>
                  <a:gd name="connsiteY3" fmla="*/ 149625 h 229214"/>
                  <a:gd name="connsiteX4" fmla="*/ 42317 w 383037"/>
                  <a:gd name="connsiteY4" fmla="*/ 46748 h 229214"/>
                  <a:gd name="connsiteX5" fmla="*/ 39198 w 383037"/>
                  <a:gd name="connsiteY5" fmla="*/ 54728 h 229214"/>
                  <a:gd name="connsiteX6" fmla="*/ 36660 w 383037"/>
                  <a:gd name="connsiteY6" fmla="*/ 52308 h 229214"/>
                  <a:gd name="connsiteX7" fmla="*/ 42317 w 383037"/>
                  <a:gd name="connsiteY7" fmla="*/ 46748 h 229214"/>
                  <a:gd name="connsiteX8" fmla="*/ 43050 w 383037"/>
                  <a:gd name="connsiteY8" fmla="*/ 44872 h 229214"/>
                  <a:gd name="connsiteX9" fmla="*/ 43622 w 383037"/>
                  <a:gd name="connsiteY9" fmla="*/ 45465 h 229214"/>
                  <a:gd name="connsiteX10" fmla="*/ 42317 w 383037"/>
                  <a:gd name="connsiteY10" fmla="*/ 46748 h 229214"/>
                  <a:gd name="connsiteX11" fmla="*/ 43050 w 383037"/>
                  <a:gd name="connsiteY11" fmla="*/ 44872 h 229214"/>
                  <a:gd name="connsiteX12" fmla="*/ 119491 w 383037"/>
                  <a:gd name="connsiteY12" fmla="*/ 156 h 229214"/>
                  <a:gd name="connsiteX13" fmla="*/ 235609 w 383037"/>
                  <a:gd name="connsiteY13" fmla="*/ 78164 h 229214"/>
                  <a:gd name="connsiteX14" fmla="*/ 383037 w 383037"/>
                  <a:gd name="connsiteY14" fmla="*/ 199141 h 229214"/>
                  <a:gd name="connsiteX15" fmla="*/ 241744 w 383037"/>
                  <a:gd name="connsiteY15" fmla="*/ 96023 h 229214"/>
                  <a:gd name="connsiteX16" fmla="*/ 194422 w 383037"/>
                  <a:gd name="connsiteY16" fmla="*/ 229214 h 229214"/>
                  <a:gd name="connsiteX17" fmla="*/ 163969 w 383037"/>
                  <a:gd name="connsiteY17" fmla="*/ 185785 h 229214"/>
                  <a:gd name="connsiteX18" fmla="*/ 133115 w 383037"/>
                  <a:gd name="connsiteY18" fmla="*/ 129687 h 229214"/>
                  <a:gd name="connsiteX19" fmla="*/ 43622 w 383037"/>
                  <a:gd name="connsiteY19" fmla="*/ 45465 h 229214"/>
                  <a:gd name="connsiteX20" fmla="*/ 119491 w 383037"/>
                  <a:gd name="connsiteY20" fmla="*/ 156 h 229214"/>
                  <a:gd name="connsiteX0" fmla="*/ 2108 w 383037"/>
                  <a:gd name="connsiteY0" fmla="*/ 149625 h 229214"/>
                  <a:gd name="connsiteX1" fmla="*/ 652 w 383037"/>
                  <a:gd name="connsiteY1" fmla="*/ 153353 h 229214"/>
                  <a:gd name="connsiteX2" fmla="*/ 0 w 383037"/>
                  <a:gd name="connsiteY2" fmla="*/ 150654 h 229214"/>
                  <a:gd name="connsiteX3" fmla="*/ 2108 w 383037"/>
                  <a:gd name="connsiteY3" fmla="*/ 149625 h 229214"/>
                  <a:gd name="connsiteX4" fmla="*/ 42317 w 383037"/>
                  <a:gd name="connsiteY4" fmla="*/ 46748 h 229214"/>
                  <a:gd name="connsiteX5" fmla="*/ 39198 w 383037"/>
                  <a:gd name="connsiteY5" fmla="*/ 54728 h 229214"/>
                  <a:gd name="connsiteX6" fmla="*/ 36660 w 383037"/>
                  <a:gd name="connsiteY6" fmla="*/ 52308 h 229214"/>
                  <a:gd name="connsiteX7" fmla="*/ 42317 w 383037"/>
                  <a:gd name="connsiteY7" fmla="*/ 46748 h 229214"/>
                  <a:gd name="connsiteX8" fmla="*/ 43050 w 383037"/>
                  <a:gd name="connsiteY8" fmla="*/ 44872 h 229214"/>
                  <a:gd name="connsiteX9" fmla="*/ 43622 w 383037"/>
                  <a:gd name="connsiteY9" fmla="*/ 45465 h 229214"/>
                  <a:gd name="connsiteX10" fmla="*/ 42317 w 383037"/>
                  <a:gd name="connsiteY10" fmla="*/ 46748 h 229214"/>
                  <a:gd name="connsiteX11" fmla="*/ 43050 w 383037"/>
                  <a:gd name="connsiteY11" fmla="*/ 44872 h 229214"/>
                  <a:gd name="connsiteX12" fmla="*/ 119491 w 383037"/>
                  <a:gd name="connsiteY12" fmla="*/ 156 h 229214"/>
                  <a:gd name="connsiteX13" fmla="*/ 235609 w 383037"/>
                  <a:gd name="connsiteY13" fmla="*/ 78164 h 229214"/>
                  <a:gd name="connsiteX14" fmla="*/ 383037 w 383037"/>
                  <a:gd name="connsiteY14" fmla="*/ 199141 h 229214"/>
                  <a:gd name="connsiteX15" fmla="*/ 241744 w 383037"/>
                  <a:gd name="connsiteY15" fmla="*/ 96023 h 229214"/>
                  <a:gd name="connsiteX16" fmla="*/ 194422 w 383037"/>
                  <a:gd name="connsiteY16" fmla="*/ 229214 h 229214"/>
                  <a:gd name="connsiteX17" fmla="*/ 163969 w 383037"/>
                  <a:gd name="connsiteY17" fmla="*/ 185785 h 229214"/>
                  <a:gd name="connsiteX18" fmla="*/ 133115 w 383037"/>
                  <a:gd name="connsiteY18" fmla="*/ 129687 h 229214"/>
                  <a:gd name="connsiteX19" fmla="*/ 43622 w 383037"/>
                  <a:gd name="connsiteY19" fmla="*/ 45465 h 229214"/>
                  <a:gd name="connsiteX20" fmla="*/ 119491 w 383037"/>
                  <a:gd name="connsiteY20" fmla="*/ 156 h 229214"/>
                  <a:gd name="connsiteX0" fmla="*/ 2108 w 383037"/>
                  <a:gd name="connsiteY0" fmla="*/ 149625 h 229214"/>
                  <a:gd name="connsiteX1" fmla="*/ 652 w 383037"/>
                  <a:gd name="connsiteY1" fmla="*/ 153353 h 229214"/>
                  <a:gd name="connsiteX2" fmla="*/ 0 w 383037"/>
                  <a:gd name="connsiteY2" fmla="*/ 150654 h 229214"/>
                  <a:gd name="connsiteX3" fmla="*/ 2108 w 383037"/>
                  <a:gd name="connsiteY3" fmla="*/ 149625 h 229214"/>
                  <a:gd name="connsiteX4" fmla="*/ 42317 w 383037"/>
                  <a:gd name="connsiteY4" fmla="*/ 46748 h 229214"/>
                  <a:gd name="connsiteX5" fmla="*/ 39198 w 383037"/>
                  <a:gd name="connsiteY5" fmla="*/ 54728 h 229214"/>
                  <a:gd name="connsiteX6" fmla="*/ 42317 w 383037"/>
                  <a:gd name="connsiteY6" fmla="*/ 46748 h 229214"/>
                  <a:gd name="connsiteX7" fmla="*/ 43050 w 383037"/>
                  <a:gd name="connsiteY7" fmla="*/ 44872 h 229214"/>
                  <a:gd name="connsiteX8" fmla="*/ 43622 w 383037"/>
                  <a:gd name="connsiteY8" fmla="*/ 45465 h 229214"/>
                  <a:gd name="connsiteX9" fmla="*/ 42317 w 383037"/>
                  <a:gd name="connsiteY9" fmla="*/ 46748 h 229214"/>
                  <a:gd name="connsiteX10" fmla="*/ 43050 w 383037"/>
                  <a:gd name="connsiteY10" fmla="*/ 44872 h 229214"/>
                  <a:gd name="connsiteX11" fmla="*/ 119491 w 383037"/>
                  <a:gd name="connsiteY11" fmla="*/ 156 h 229214"/>
                  <a:gd name="connsiteX12" fmla="*/ 235609 w 383037"/>
                  <a:gd name="connsiteY12" fmla="*/ 78164 h 229214"/>
                  <a:gd name="connsiteX13" fmla="*/ 383037 w 383037"/>
                  <a:gd name="connsiteY13" fmla="*/ 199141 h 229214"/>
                  <a:gd name="connsiteX14" fmla="*/ 241744 w 383037"/>
                  <a:gd name="connsiteY14" fmla="*/ 96023 h 229214"/>
                  <a:gd name="connsiteX15" fmla="*/ 194422 w 383037"/>
                  <a:gd name="connsiteY15" fmla="*/ 229214 h 229214"/>
                  <a:gd name="connsiteX16" fmla="*/ 163969 w 383037"/>
                  <a:gd name="connsiteY16" fmla="*/ 185785 h 229214"/>
                  <a:gd name="connsiteX17" fmla="*/ 133115 w 383037"/>
                  <a:gd name="connsiteY17" fmla="*/ 129687 h 229214"/>
                  <a:gd name="connsiteX18" fmla="*/ 43622 w 383037"/>
                  <a:gd name="connsiteY18" fmla="*/ 45465 h 229214"/>
                  <a:gd name="connsiteX19" fmla="*/ 119491 w 383037"/>
                  <a:gd name="connsiteY19" fmla="*/ 156 h 229214"/>
                  <a:gd name="connsiteX0" fmla="*/ 2108 w 383037"/>
                  <a:gd name="connsiteY0" fmla="*/ 149625 h 229214"/>
                  <a:gd name="connsiteX1" fmla="*/ 652 w 383037"/>
                  <a:gd name="connsiteY1" fmla="*/ 153353 h 229214"/>
                  <a:gd name="connsiteX2" fmla="*/ 0 w 383037"/>
                  <a:gd name="connsiteY2" fmla="*/ 150654 h 229214"/>
                  <a:gd name="connsiteX3" fmla="*/ 2108 w 383037"/>
                  <a:gd name="connsiteY3" fmla="*/ 149625 h 229214"/>
                  <a:gd name="connsiteX4" fmla="*/ 43050 w 383037"/>
                  <a:gd name="connsiteY4" fmla="*/ 44872 h 229214"/>
                  <a:gd name="connsiteX5" fmla="*/ 43622 w 383037"/>
                  <a:gd name="connsiteY5" fmla="*/ 45465 h 229214"/>
                  <a:gd name="connsiteX6" fmla="*/ 42317 w 383037"/>
                  <a:gd name="connsiteY6" fmla="*/ 46748 h 229214"/>
                  <a:gd name="connsiteX7" fmla="*/ 43050 w 383037"/>
                  <a:gd name="connsiteY7" fmla="*/ 44872 h 229214"/>
                  <a:gd name="connsiteX8" fmla="*/ 119491 w 383037"/>
                  <a:gd name="connsiteY8" fmla="*/ 156 h 229214"/>
                  <a:gd name="connsiteX9" fmla="*/ 235609 w 383037"/>
                  <a:gd name="connsiteY9" fmla="*/ 78164 h 229214"/>
                  <a:gd name="connsiteX10" fmla="*/ 383037 w 383037"/>
                  <a:gd name="connsiteY10" fmla="*/ 199141 h 229214"/>
                  <a:gd name="connsiteX11" fmla="*/ 241744 w 383037"/>
                  <a:gd name="connsiteY11" fmla="*/ 96023 h 229214"/>
                  <a:gd name="connsiteX12" fmla="*/ 194422 w 383037"/>
                  <a:gd name="connsiteY12" fmla="*/ 229214 h 229214"/>
                  <a:gd name="connsiteX13" fmla="*/ 163969 w 383037"/>
                  <a:gd name="connsiteY13" fmla="*/ 185785 h 229214"/>
                  <a:gd name="connsiteX14" fmla="*/ 133115 w 383037"/>
                  <a:gd name="connsiteY14" fmla="*/ 129687 h 229214"/>
                  <a:gd name="connsiteX15" fmla="*/ 43622 w 383037"/>
                  <a:gd name="connsiteY15" fmla="*/ 45465 h 229214"/>
                  <a:gd name="connsiteX16" fmla="*/ 119491 w 383037"/>
                  <a:gd name="connsiteY16" fmla="*/ 156 h 229214"/>
                  <a:gd name="connsiteX0" fmla="*/ 0 w 383037"/>
                  <a:gd name="connsiteY0" fmla="*/ 150654 h 229214"/>
                  <a:gd name="connsiteX1" fmla="*/ 652 w 383037"/>
                  <a:gd name="connsiteY1" fmla="*/ 153353 h 229214"/>
                  <a:gd name="connsiteX2" fmla="*/ 0 w 383037"/>
                  <a:gd name="connsiteY2" fmla="*/ 150654 h 229214"/>
                  <a:gd name="connsiteX3" fmla="*/ 43050 w 383037"/>
                  <a:gd name="connsiteY3" fmla="*/ 44872 h 229214"/>
                  <a:gd name="connsiteX4" fmla="*/ 43622 w 383037"/>
                  <a:gd name="connsiteY4" fmla="*/ 45465 h 229214"/>
                  <a:gd name="connsiteX5" fmla="*/ 42317 w 383037"/>
                  <a:gd name="connsiteY5" fmla="*/ 46748 h 229214"/>
                  <a:gd name="connsiteX6" fmla="*/ 43050 w 383037"/>
                  <a:gd name="connsiteY6" fmla="*/ 44872 h 229214"/>
                  <a:gd name="connsiteX7" fmla="*/ 119491 w 383037"/>
                  <a:gd name="connsiteY7" fmla="*/ 156 h 229214"/>
                  <a:gd name="connsiteX8" fmla="*/ 235609 w 383037"/>
                  <a:gd name="connsiteY8" fmla="*/ 78164 h 229214"/>
                  <a:gd name="connsiteX9" fmla="*/ 383037 w 383037"/>
                  <a:gd name="connsiteY9" fmla="*/ 199141 h 229214"/>
                  <a:gd name="connsiteX10" fmla="*/ 241744 w 383037"/>
                  <a:gd name="connsiteY10" fmla="*/ 96023 h 229214"/>
                  <a:gd name="connsiteX11" fmla="*/ 194422 w 383037"/>
                  <a:gd name="connsiteY11" fmla="*/ 229214 h 229214"/>
                  <a:gd name="connsiteX12" fmla="*/ 163969 w 383037"/>
                  <a:gd name="connsiteY12" fmla="*/ 185785 h 229214"/>
                  <a:gd name="connsiteX13" fmla="*/ 133115 w 383037"/>
                  <a:gd name="connsiteY13" fmla="*/ 129687 h 229214"/>
                  <a:gd name="connsiteX14" fmla="*/ 43622 w 383037"/>
                  <a:gd name="connsiteY14" fmla="*/ 45465 h 229214"/>
                  <a:gd name="connsiteX15" fmla="*/ 119491 w 383037"/>
                  <a:gd name="connsiteY15" fmla="*/ 156 h 229214"/>
                  <a:gd name="connsiteX0" fmla="*/ 733 w 340720"/>
                  <a:gd name="connsiteY0" fmla="*/ 44872 h 229214"/>
                  <a:gd name="connsiteX1" fmla="*/ 1305 w 340720"/>
                  <a:gd name="connsiteY1" fmla="*/ 45465 h 229214"/>
                  <a:gd name="connsiteX2" fmla="*/ 0 w 340720"/>
                  <a:gd name="connsiteY2" fmla="*/ 46748 h 229214"/>
                  <a:gd name="connsiteX3" fmla="*/ 733 w 340720"/>
                  <a:gd name="connsiteY3" fmla="*/ 44872 h 229214"/>
                  <a:gd name="connsiteX4" fmla="*/ 77174 w 340720"/>
                  <a:gd name="connsiteY4" fmla="*/ 156 h 229214"/>
                  <a:gd name="connsiteX5" fmla="*/ 193292 w 340720"/>
                  <a:gd name="connsiteY5" fmla="*/ 78164 h 229214"/>
                  <a:gd name="connsiteX6" fmla="*/ 340720 w 340720"/>
                  <a:gd name="connsiteY6" fmla="*/ 199141 h 229214"/>
                  <a:gd name="connsiteX7" fmla="*/ 199427 w 340720"/>
                  <a:gd name="connsiteY7" fmla="*/ 96023 h 229214"/>
                  <a:gd name="connsiteX8" fmla="*/ 152105 w 340720"/>
                  <a:gd name="connsiteY8" fmla="*/ 229214 h 229214"/>
                  <a:gd name="connsiteX9" fmla="*/ 121652 w 340720"/>
                  <a:gd name="connsiteY9" fmla="*/ 185785 h 229214"/>
                  <a:gd name="connsiteX10" fmla="*/ 90798 w 340720"/>
                  <a:gd name="connsiteY10" fmla="*/ 129687 h 229214"/>
                  <a:gd name="connsiteX11" fmla="*/ 1305 w 340720"/>
                  <a:gd name="connsiteY11" fmla="*/ 45465 h 229214"/>
                  <a:gd name="connsiteX12" fmla="*/ 77174 w 340720"/>
                  <a:gd name="connsiteY12" fmla="*/ 156 h 229214"/>
                  <a:gd name="connsiteX0" fmla="*/ 9732 w 349719"/>
                  <a:gd name="connsiteY0" fmla="*/ 44872 h 229214"/>
                  <a:gd name="connsiteX1" fmla="*/ 10304 w 349719"/>
                  <a:gd name="connsiteY1" fmla="*/ 45465 h 229214"/>
                  <a:gd name="connsiteX2" fmla="*/ 8999 w 349719"/>
                  <a:gd name="connsiteY2" fmla="*/ 46748 h 229214"/>
                  <a:gd name="connsiteX3" fmla="*/ 9732 w 349719"/>
                  <a:gd name="connsiteY3" fmla="*/ 44872 h 229214"/>
                  <a:gd name="connsiteX4" fmla="*/ 86173 w 349719"/>
                  <a:gd name="connsiteY4" fmla="*/ 156 h 229214"/>
                  <a:gd name="connsiteX5" fmla="*/ 202291 w 349719"/>
                  <a:gd name="connsiteY5" fmla="*/ 78164 h 229214"/>
                  <a:gd name="connsiteX6" fmla="*/ 349719 w 349719"/>
                  <a:gd name="connsiteY6" fmla="*/ 199141 h 229214"/>
                  <a:gd name="connsiteX7" fmla="*/ 208426 w 349719"/>
                  <a:gd name="connsiteY7" fmla="*/ 96023 h 229214"/>
                  <a:gd name="connsiteX8" fmla="*/ 161104 w 349719"/>
                  <a:gd name="connsiteY8" fmla="*/ 229214 h 229214"/>
                  <a:gd name="connsiteX9" fmla="*/ 130651 w 349719"/>
                  <a:gd name="connsiteY9" fmla="*/ 185785 h 229214"/>
                  <a:gd name="connsiteX10" fmla="*/ 99797 w 349719"/>
                  <a:gd name="connsiteY10" fmla="*/ 129687 h 229214"/>
                  <a:gd name="connsiteX11" fmla="*/ 0 w 349719"/>
                  <a:gd name="connsiteY11" fmla="*/ 58344 h 229214"/>
                  <a:gd name="connsiteX12" fmla="*/ 86173 w 349719"/>
                  <a:gd name="connsiteY12" fmla="*/ 156 h 229214"/>
                  <a:gd name="connsiteX0" fmla="*/ 9732 w 349719"/>
                  <a:gd name="connsiteY0" fmla="*/ 44872 h 229214"/>
                  <a:gd name="connsiteX1" fmla="*/ 10304 w 349719"/>
                  <a:gd name="connsiteY1" fmla="*/ 45465 h 229214"/>
                  <a:gd name="connsiteX2" fmla="*/ 8999 w 349719"/>
                  <a:gd name="connsiteY2" fmla="*/ 46748 h 229214"/>
                  <a:gd name="connsiteX3" fmla="*/ 9732 w 349719"/>
                  <a:gd name="connsiteY3" fmla="*/ 44872 h 229214"/>
                  <a:gd name="connsiteX4" fmla="*/ 86173 w 349719"/>
                  <a:gd name="connsiteY4" fmla="*/ 156 h 229214"/>
                  <a:gd name="connsiteX5" fmla="*/ 202291 w 349719"/>
                  <a:gd name="connsiteY5" fmla="*/ 78164 h 229214"/>
                  <a:gd name="connsiteX6" fmla="*/ 349719 w 349719"/>
                  <a:gd name="connsiteY6" fmla="*/ 199141 h 229214"/>
                  <a:gd name="connsiteX7" fmla="*/ 208426 w 349719"/>
                  <a:gd name="connsiteY7" fmla="*/ 96023 h 229214"/>
                  <a:gd name="connsiteX8" fmla="*/ 161104 w 349719"/>
                  <a:gd name="connsiteY8" fmla="*/ 229214 h 229214"/>
                  <a:gd name="connsiteX9" fmla="*/ 130651 w 349719"/>
                  <a:gd name="connsiteY9" fmla="*/ 185785 h 229214"/>
                  <a:gd name="connsiteX10" fmla="*/ 99797 w 349719"/>
                  <a:gd name="connsiteY10" fmla="*/ 129687 h 229214"/>
                  <a:gd name="connsiteX11" fmla="*/ 0 w 349719"/>
                  <a:gd name="connsiteY11" fmla="*/ 58344 h 229214"/>
                  <a:gd name="connsiteX12" fmla="*/ 86173 w 349719"/>
                  <a:gd name="connsiteY12" fmla="*/ 156 h 229214"/>
                  <a:gd name="connsiteX0" fmla="*/ 8999 w 349719"/>
                  <a:gd name="connsiteY0" fmla="*/ 46748 h 229214"/>
                  <a:gd name="connsiteX1" fmla="*/ 10304 w 349719"/>
                  <a:gd name="connsiteY1" fmla="*/ 45465 h 229214"/>
                  <a:gd name="connsiteX2" fmla="*/ 8999 w 349719"/>
                  <a:gd name="connsiteY2" fmla="*/ 46748 h 229214"/>
                  <a:gd name="connsiteX3" fmla="*/ 86173 w 349719"/>
                  <a:gd name="connsiteY3" fmla="*/ 156 h 229214"/>
                  <a:gd name="connsiteX4" fmla="*/ 202291 w 349719"/>
                  <a:gd name="connsiteY4" fmla="*/ 78164 h 229214"/>
                  <a:gd name="connsiteX5" fmla="*/ 349719 w 349719"/>
                  <a:gd name="connsiteY5" fmla="*/ 199141 h 229214"/>
                  <a:gd name="connsiteX6" fmla="*/ 208426 w 349719"/>
                  <a:gd name="connsiteY6" fmla="*/ 96023 h 229214"/>
                  <a:gd name="connsiteX7" fmla="*/ 161104 w 349719"/>
                  <a:gd name="connsiteY7" fmla="*/ 229214 h 229214"/>
                  <a:gd name="connsiteX8" fmla="*/ 130651 w 349719"/>
                  <a:gd name="connsiteY8" fmla="*/ 185785 h 229214"/>
                  <a:gd name="connsiteX9" fmla="*/ 99797 w 349719"/>
                  <a:gd name="connsiteY9" fmla="*/ 129687 h 229214"/>
                  <a:gd name="connsiteX10" fmla="*/ 0 w 349719"/>
                  <a:gd name="connsiteY10" fmla="*/ 58344 h 229214"/>
                  <a:gd name="connsiteX11" fmla="*/ 86173 w 349719"/>
                  <a:gd name="connsiteY11" fmla="*/ 156 h 229214"/>
                  <a:gd name="connsiteX0" fmla="*/ 86173 w 349719"/>
                  <a:gd name="connsiteY0" fmla="*/ 156 h 229214"/>
                  <a:gd name="connsiteX1" fmla="*/ 202291 w 349719"/>
                  <a:gd name="connsiteY1" fmla="*/ 78164 h 229214"/>
                  <a:gd name="connsiteX2" fmla="*/ 349719 w 349719"/>
                  <a:gd name="connsiteY2" fmla="*/ 199141 h 229214"/>
                  <a:gd name="connsiteX3" fmla="*/ 208426 w 349719"/>
                  <a:gd name="connsiteY3" fmla="*/ 96023 h 229214"/>
                  <a:gd name="connsiteX4" fmla="*/ 161104 w 349719"/>
                  <a:gd name="connsiteY4" fmla="*/ 229214 h 229214"/>
                  <a:gd name="connsiteX5" fmla="*/ 130651 w 349719"/>
                  <a:gd name="connsiteY5" fmla="*/ 185785 h 229214"/>
                  <a:gd name="connsiteX6" fmla="*/ 99797 w 349719"/>
                  <a:gd name="connsiteY6" fmla="*/ 129687 h 229214"/>
                  <a:gd name="connsiteX7" fmla="*/ 0 w 349719"/>
                  <a:gd name="connsiteY7" fmla="*/ 58344 h 229214"/>
                  <a:gd name="connsiteX8" fmla="*/ 86173 w 349719"/>
                  <a:gd name="connsiteY8" fmla="*/ 156 h 229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9719" h="229214">
                    <a:moveTo>
                      <a:pt x="86173" y="156"/>
                    </a:moveTo>
                    <a:cubicBezTo>
                      <a:pt x="134334" y="-2599"/>
                      <a:pt x="181821" y="31422"/>
                      <a:pt x="202291" y="78164"/>
                    </a:cubicBezTo>
                    <a:cubicBezTo>
                      <a:pt x="306834" y="65055"/>
                      <a:pt x="267805" y="217992"/>
                      <a:pt x="349719" y="199141"/>
                    </a:cubicBezTo>
                    <a:cubicBezTo>
                      <a:pt x="190668" y="260920"/>
                      <a:pt x="277493" y="118555"/>
                      <a:pt x="208426" y="96023"/>
                    </a:cubicBezTo>
                    <a:cubicBezTo>
                      <a:pt x="220831" y="134908"/>
                      <a:pt x="205600" y="190397"/>
                      <a:pt x="161104" y="229214"/>
                    </a:cubicBezTo>
                    <a:lnTo>
                      <a:pt x="130651" y="185785"/>
                    </a:lnTo>
                    <a:cubicBezTo>
                      <a:pt x="190489" y="107247"/>
                      <a:pt x="107277" y="84810"/>
                      <a:pt x="99797" y="129687"/>
                    </a:cubicBezTo>
                    <a:cubicBezTo>
                      <a:pt x="69954" y="101584"/>
                      <a:pt x="6431" y="63766"/>
                      <a:pt x="0" y="58344"/>
                    </a:cubicBezTo>
                    <a:cubicBezTo>
                      <a:pt x="21352" y="27829"/>
                      <a:pt x="59021" y="1710"/>
                      <a:pt x="86173" y="156"/>
                    </a:cubicBezTo>
                    <a:close/>
                  </a:path>
                </a:pathLst>
              </a:custGeom>
              <a:solidFill>
                <a:srgbClr val="6B320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456" name="手繪多邊形 455"/>
              <p:cNvSpPr/>
              <p:nvPr userDrawn="1"/>
            </p:nvSpPr>
            <p:spPr>
              <a:xfrm>
                <a:off x="3745171" y="4582815"/>
                <a:ext cx="276718" cy="227528"/>
              </a:xfrm>
              <a:custGeom>
                <a:avLst/>
                <a:gdLst>
                  <a:gd name="connsiteX0" fmla="*/ 2108 w 383037"/>
                  <a:gd name="connsiteY0" fmla="*/ 149625 h 230346"/>
                  <a:gd name="connsiteX1" fmla="*/ 652 w 383037"/>
                  <a:gd name="connsiteY1" fmla="*/ 153353 h 230346"/>
                  <a:gd name="connsiteX2" fmla="*/ 0 w 383037"/>
                  <a:gd name="connsiteY2" fmla="*/ 150654 h 230346"/>
                  <a:gd name="connsiteX3" fmla="*/ 2108 w 383037"/>
                  <a:gd name="connsiteY3" fmla="*/ 149625 h 230346"/>
                  <a:gd name="connsiteX4" fmla="*/ 42317 w 383037"/>
                  <a:gd name="connsiteY4" fmla="*/ 46748 h 230346"/>
                  <a:gd name="connsiteX5" fmla="*/ 39198 w 383037"/>
                  <a:gd name="connsiteY5" fmla="*/ 54728 h 230346"/>
                  <a:gd name="connsiteX6" fmla="*/ 36660 w 383037"/>
                  <a:gd name="connsiteY6" fmla="*/ 52308 h 230346"/>
                  <a:gd name="connsiteX7" fmla="*/ 42317 w 383037"/>
                  <a:gd name="connsiteY7" fmla="*/ 46748 h 230346"/>
                  <a:gd name="connsiteX8" fmla="*/ 43050 w 383037"/>
                  <a:gd name="connsiteY8" fmla="*/ 44872 h 230346"/>
                  <a:gd name="connsiteX9" fmla="*/ 43622 w 383037"/>
                  <a:gd name="connsiteY9" fmla="*/ 45465 h 230346"/>
                  <a:gd name="connsiteX10" fmla="*/ 42317 w 383037"/>
                  <a:gd name="connsiteY10" fmla="*/ 46748 h 230346"/>
                  <a:gd name="connsiteX11" fmla="*/ 43050 w 383037"/>
                  <a:gd name="connsiteY11" fmla="*/ 44872 h 230346"/>
                  <a:gd name="connsiteX12" fmla="*/ 119491 w 383037"/>
                  <a:gd name="connsiteY12" fmla="*/ 156 h 230346"/>
                  <a:gd name="connsiteX13" fmla="*/ 235609 w 383037"/>
                  <a:gd name="connsiteY13" fmla="*/ 78164 h 230346"/>
                  <a:gd name="connsiteX14" fmla="*/ 383037 w 383037"/>
                  <a:gd name="connsiteY14" fmla="*/ 199141 h 230346"/>
                  <a:gd name="connsiteX15" fmla="*/ 241744 w 383037"/>
                  <a:gd name="connsiteY15" fmla="*/ 96023 h 230346"/>
                  <a:gd name="connsiteX16" fmla="*/ 207301 w 383037"/>
                  <a:gd name="connsiteY16" fmla="*/ 218911 h 230346"/>
                  <a:gd name="connsiteX17" fmla="*/ 209655 w 383037"/>
                  <a:gd name="connsiteY17" fmla="*/ 230346 h 230346"/>
                  <a:gd name="connsiteX18" fmla="*/ 163969 w 383037"/>
                  <a:gd name="connsiteY18" fmla="*/ 185785 h 230346"/>
                  <a:gd name="connsiteX19" fmla="*/ 133115 w 383037"/>
                  <a:gd name="connsiteY19" fmla="*/ 129687 h 230346"/>
                  <a:gd name="connsiteX20" fmla="*/ 43622 w 383037"/>
                  <a:gd name="connsiteY20" fmla="*/ 45465 h 230346"/>
                  <a:gd name="connsiteX21" fmla="*/ 119491 w 383037"/>
                  <a:gd name="connsiteY21" fmla="*/ 156 h 230346"/>
                  <a:gd name="connsiteX0" fmla="*/ 2108 w 383037"/>
                  <a:gd name="connsiteY0" fmla="*/ 149625 h 218911"/>
                  <a:gd name="connsiteX1" fmla="*/ 652 w 383037"/>
                  <a:gd name="connsiteY1" fmla="*/ 153353 h 218911"/>
                  <a:gd name="connsiteX2" fmla="*/ 0 w 383037"/>
                  <a:gd name="connsiteY2" fmla="*/ 150654 h 218911"/>
                  <a:gd name="connsiteX3" fmla="*/ 2108 w 383037"/>
                  <a:gd name="connsiteY3" fmla="*/ 149625 h 218911"/>
                  <a:gd name="connsiteX4" fmla="*/ 42317 w 383037"/>
                  <a:gd name="connsiteY4" fmla="*/ 46748 h 218911"/>
                  <a:gd name="connsiteX5" fmla="*/ 39198 w 383037"/>
                  <a:gd name="connsiteY5" fmla="*/ 54728 h 218911"/>
                  <a:gd name="connsiteX6" fmla="*/ 36660 w 383037"/>
                  <a:gd name="connsiteY6" fmla="*/ 52308 h 218911"/>
                  <a:gd name="connsiteX7" fmla="*/ 42317 w 383037"/>
                  <a:gd name="connsiteY7" fmla="*/ 46748 h 218911"/>
                  <a:gd name="connsiteX8" fmla="*/ 43050 w 383037"/>
                  <a:gd name="connsiteY8" fmla="*/ 44872 h 218911"/>
                  <a:gd name="connsiteX9" fmla="*/ 43622 w 383037"/>
                  <a:gd name="connsiteY9" fmla="*/ 45465 h 218911"/>
                  <a:gd name="connsiteX10" fmla="*/ 42317 w 383037"/>
                  <a:gd name="connsiteY10" fmla="*/ 46748 h 218911"/>
                  <a:gd name="connsiteX11" fmla="*/ 43050 w 383037"/>
                  <a:gd name="connsiteY11" fmla="*/ 44872 h 218911"/>
                  <a:gd name="connsiteX12" fmla="*/ 119491 w 383037"/>
                  <a:gd name="connsiteY12" fmla="*/ 156 h 218911"/>
                  <a:gd name="connsiteX13" fmla="*/ 235609 w 383037"/>
                  <a:gd name="connsiteY13" fmla="*/ 78164 h 218911"/>
                  <a:gd name="connsiteX14" fmla="*/ 383037 w 383037"/>
                  <a:gd name="connsiteY14" fmla="*/ 199141 h 218911"/>
                  <a:gd name="connsiteX15" fmla="*/ 241744 w 383037"/>
                  <a:gd name="connsiteY15" fmla="*/ 96023 h 218911"/>
                  <a:gd name="connsiteX16" fmla="*/ 207301 w 383037"/>
                  <a:gd name="connsiteY16" fmla="*/ 218911 h 218911"/>
                  <a:gd name="connsiteX17" fmla="*/ 163969 w 383037"/>
                  <a:gd name="connsiteY17" fmla="*/ 185785 h 218911"/>
                  <a:gd name="connsiteX18" fmla="*/ 133115 w 383037"/>
                  <a:gd name="connsiteY18" fmla="*/ 129687 h 218911"/>
                  <a:gd name="connsiteX19" fmla="*/ 43622 w 383037"/>
                  <a:gd name="connsiteY19" fmla="*/ 45465 h 218911"/>
                  <a:gd name="connsiteX20" fmla="*/ 119491 w 383037"/>
                  <a:gd name="connsiteY20" fmla="*/ 156 h 218911"/>
                  <a:gd name="connsiteX0" fmla="*/ 2108 w 383037"/>
                  <a:gd name="connsiteY0" fmla="*/ 149625 h 229214"/>
                  <a:gd name="connsiteX1" fmla="*/ 652 w 383037"/>
                  <a:gd name="connsiteY1" fmla="*/ 153353 h 229214"/>
                  <a:gd name="connsiteX2" fmla="*/ 0 w 383037"/>
                  <a:gd name="connsiteY2" fmla="*/ 150654 h 229214"/>
                  <a:gd name="connsiteX3" fmla="*/ 2108 w 383037"/>
                  <a:gd name="connsiteY3" fmla="*/ 149625 h 229214"/>
                  <a:gd name="connsiteX4" fmla="*/ 42317 w 383037"/>
                  <a:gd name="connsiteY4" fmla="*/ 46748 h 229214"/>
                  <a:gd name="connsiteX5" fmla="*/ 39198 w 383037"/>
                  <a:gd name="connsiteY5" fmla="*/ 54728 h 229214"/>
                  <a:gd name="connsiteX6" fmla="*/ 36660 w 383037"/>
                  <a:gd name="connsiteY6" fmla="*/ 52308 h 229214"/>
                  <a:gd name="connsiteX7" fmla="*/ 42317 w 383037"/>
                  <a:gd name="connsiteY7" fmla="*/ 46748 h 229214"/>
                  <a:gd name="connsiteX8" fmla="*/ 43050 w 383037"/>
                  <a:gd name="connsiteY8" fmla="*/ 44872 h 229214"/>
                  <a:gd name="connsiteX9" fmla="*/ 43622 w 383037"/>
                  <a:gd name="connsiteY9" fmla="*/ 45465 h 229214"/>
                  <a:gd name="connsiteX10" fmla="*/ 42317 w 383037"/>
                  <a:gd name="connsiteY10" fmla="*/ 46748 h 229214"/>
                  <a:gd name="connsiteX11" fmla="*/ 43050 w 383037"/>
                  <a:gd name="connsiteY11" fmla="*/ 44872 h 229214"/>
                  <a:gd name="connsiteX12" fmla="*/ 119491 w 383037"/>
                  <a:gd name="connsiteY12" fmla="*/ 156 h 229214"/>
                  <a:gd name="connsiteX13" fmla="*/ 235609 w 383037"/>
                  <a:gd name="connsiteY13" fmla="*/ 78164 h 229214"/>
                  <a:gd name="connsiteX14" fmla="*/ 383037 w 383037"/>
                  <a:gd name="connsiteY14" fmla="*/ 199141 h 229214"/>
                  <a:gd name="connsiteX15" fmla="*/ 241744 w 383037"/>
                  <a:gd name="connsiteY15" fmla="*/ 96023 h 229214"/>
                  <a:gd name="connsiteX16" fmla="*/ 194422 w 383037"/>
                  <a:gd name="connsiteY16" fmla="*/ 229214 h 229214"/>
                  <a:gd name="connsiteX17" fmla="*/ 163969 w 383037"/>
                  <a:gd name="connsiteY17" fmla="*/ 185785 h 229214"/>
                  <a:gd name="connsiteX18" fmla="*/ 133115 w 383037"/>
                  <a:gd name="connsiteY18" fmla="*/ 129687 h 229214"/>
                  <a:gd name="connsiteX19" fmla="*/ 43622 w 383037"/>
                  <a:gd name="connsiteY19" fmla="*/ 45465 h 229214"/>
                  <a:gd name="connsiteX20" fmla="*/ 119491 w 383037"/>
                  <a:gd name="connsiteY20" fmla="*/ 156 h 229214"/>
                  <a:gd name="connsiteX0" fmla="*/ 2108 w 383037"/>
                  <a:gd name="connsiteY0" fmla="*/ 149625 h 229214"/>
                  <a:gd name="connsiteX1" fmla="*/ 652 w 383037"/>
                  <a:gd name="connsiteY1" fmla="*/ 153353 h 229214"/>
                  <a:gd name="connsiteX2" fmla="*/ 0 w 383037"/>
                  <a:gd name="connsiteY2" fmla="*/ 150654 h 229214"/>
                  <a:gd name="connsiteX3" fmla="*/ 2108 w 383037"/>
                  <a:gd name="connsiteY3" fmla="*/ 149625 h 229214"/>
                  <a:gd name="connsiteX4" fmla="*/ 42317 w 383037"/>
                  <a:gd name="connsiteY4" fmla="*/ 46748 h 229214"/>
                  <a:gd name="connsiteX5" fmla="*/ 39198 w 383037"/>
                  <a:gd name="connsiteY5" fmla="*/ 54728 h 229214"/>
                  <a:gd name="connsiteX6" fmla="*/ 36660 w 383037"/>
                  <a:gd name="connsiteY6" fmla="*/ 52308 h 229214"/>
                  <a:gd name="connsiteX7" fmla="*/ 42317 w 383037"/>
                  <a:gd name="connsiteY7" fmla="*/ 46748 h 229214"/>
                  <a:gd name="connsiteX8" fmla="*/ 43050 w 383037"/>
                  <a:gd name="connsiteY8" fmla="*/ 44872 h 229214"/>
                  <a:gd name="connsiteX9" fmla="*/ 43622 w 383037"/>
                  <a:gd name="connsiteY9" fmla="*/ 45465 h 229214"/>
                  <a:gd name="connsiteX10" fmla="*/ 42317 w 383037"/>
                  <a:gd name="connsiteY10" fmla="*/ 46748 h 229214"/>
                  <a:gd name="connsiteX11" fmla="*/ 43050 w 383037"/>
                  <a:gd name="connsiteY11" fmla="*/ 44872 h 229214"/>
                  <a:gd name="connsiteX12" fmla="*/ 119491 w 383037"/>
                  <a:gd name="connsiteY12" fmla="*/ 156 h 229214"/>
                  <a:gd name="connsiteX13" fmla="*/ 235609 w 383037"/>
                  <a:gd name="connsiteY13" fmla="*/ 78164 h 229214"/>
                  <a:gd name="connsiteX14" fmla="*/ 383037 w 383037"/>
                  <a:gd name="connsiteY14" fmla="*/ 199141 h 229214"/>
                  <a:gd name="connsiteX15" fmla="*/ 241744 w 383037"/>
                  <a:gd name="connsiteY15" fmla="*/ 96023 h 229214"/>
                  <a:gd name="connsiteX16" fmla="*/ 194422 w 383037"/>
                  <a:gd name="connsiteY16" fmla="*/ 229214 h 229214"/>
                  <a:gd name="connsiteX17" fmla="*/ 163969 w 383037"/>
                  <a:gd name="connsiteY17" fmla="*/ 185785 h 229214"/>
                  <a:gd name="connsiteX18" fmla="*/ 133115 w 383037"/>
                  <a:gd name="connsiteY18" fmla="*/ 129687 h 229214"/>
                  <a:gd name="connsiteX19" fmla="*/ 43622 w 383037"/>
                  <a:gd name="connsiteY19" fmla="*/ 45465 h 229214"/>
                  <a:gd name="connsiteX20" fmla="*/ 119491 w 383037"/>
                  <a:gd name="connsiteY20" fmla="*/ 156 h 229214"/>
                  <a:gd name="connsiteX0" fmla="*/ 2108 w 383037"/>
                  <a:gd name="connsiteY0" fmla="*/ 149625 h 229214"/>
                  <a:gd name="connsiteX1" fmla="*/ 652 w 383037"/>
                  <a:gd name="connsiteY1" fmla="*/ 153353 h 229214"/>
                  <a:gd name="connsiteX2" fmla="*/ 0 w 383037"/>
                  <a:gd name="connsiteY2" fmla="*/ 150654 h 229214"/>
                  <a:gd name="connsiteX3" fmla="*/ 2108 w 383037"/>
                  <a:gd name="connsiteY3" fmla="*/ 149625 h 229214"/>
                  <a:gd name="connsiteX4" fmla="*/ 42317 w 383037"/>
                  <a:gd name="connsiteY4" fmla="*/ 46748 h 229214"/>
                  <a:gd name="connsiteX5" fmla="*/ 39198 w 383037"/>
                  <a:gd name="connsiteY5" fmla="*/ 54728 h 229214"/>
                  <a:gd name="connsiteX6" fmla="*/ 42317 w 383037"/>
                  <a:gd name="connsiteY6" fmla="*/ 46748 h 229214"/>
                  <a:gd name="connsiteX7" fmla="*/ 43050 w 383037"/>
                  <a:gd name="connsiteY7" fmla="*/ 44872 h 229214"/>
                  <a:gd name="connsiteX8" fmla="*/ 43622 w 383037"/>
                  <a:gd name="connsiteY8" fmla="*/ 45465 h 229214"/>
                  <a:gd name="connsiteX9" fmla="*/ 42317 w 383037"/>
                  <a:gd name="connsiteY9" fmla="*/ 46748 h 229214"/>
                  <a:gd name="connsiteX10" fmla="*/ 43050 w 383037"/>
                  <a:gd name="connsiteY10" fmla="*/ 44872 h 229214"/>
                  <a:gd name="connsiteX11" fmla="*/ 119491 w 383037"/>
                  <a:gd name="connsiteY11" fmla="*/ 156 h 229214"/>
                  <a:gd name="connsiteX12" fmla="*/ 235609 w 383037"/>
                  <a:gd name="connsiteY12" fmla="*/ 78164 h 229214"/>
                  <a:gd name="connsiteX13" fmla="*/ 383037 w 383037"/>
                  <a:gd name="connsiteY13" fmla="*/ 199141 h 229214"/>
                  <a:gd name="connsiteX14" fmla="*/ 241744 w 383037"/>
                  <a:gd name="connsiteY14" fmla="*/ 96023 h 229214"/>
                  <a:gd name="connsiteX15" fmla="*/ 194422 w 383037"/>
                  <a:gd name="connsiteY15" fmla="*/ 229214 h 229214"/>
                  <a:gd name="connsiteX16" fmla="*/ 163969 w 383037"/>
                  <a:gd name="connsiteY16" fmla="*/ 185785 h 229214"/>
                  <a:gd name="connsiteX17" fmla="*/ 133115 w 383037"/>
                  <a:gd name="connsiteY17" fmla="*/ 129687 h 229214"/>
                  <a:gd name="connsiteX18" fmla="*/ 43622 w 383037"/>
                  <a:gd name="connsiteY18" fmla="*/ 45465 h 229214"/>
                  <a:gd name="connsiteX19" fmla="*/ 119491 w 383037"/>
                  <a:gd name="connsiteY19" fmla="*/ 156 h 229214"/>
                  <a:gd name="connsiteX0" fmla="*/ 2108 w 383037"/>
                  <a:gd name="connsiteY0" fmla="*/ 149625 h 229214"/>
                  <a:gd name="connsiteX1" fmla="*/ 652 w 383037"/>
                  <a:gd name="connsiteY1" fmla="*/ 153353 h 229214"/>
                  <a:gd name="connsiteX2" fmla="*/ 0 w 383037"/>
                  <a:gd name="connsiteY2" fmla="*/ 150654 h 229214"/>
                  <a:gd name="connsiteX3" fmla="*/ 2108 w 383037"/>
                  <a:gd name="connsiteY3" fmla="*/ 149625 h 229214"/>
                  <a:gd name="connsiteX4" fmla="*/ 43050 w 383037"/>
                  <a:gd name="connsiteY4" fmla="*/ 44872 h 229214"/>
                  <a:gd name="connsiteX5" fmla="*/ 43622 w 383037"/>
                  <a:gd name="connsiteY5" fmla="*/ 45465 h 229214"/>
                  <a:gd name="connsiteX6" fmla="*/ 42317 w 383037"/>
                  <a:gd name="connsiteY6" fmla="*/ 46748 h 229214"/>
                  <a:gd name="connsiteX7" fmla="*/ 43050 w 383037"/>
                  <a:gd name="connsiteY7" fmla="*/ 44872 h 229214"/>
                  <a:gd name="connsiteX8" fmla="*/ 119491 w 383037"/>
                  <a:gd name="connsiteY8" fmla="*/ 156 h 229214"/>
                  <a:gd name="connsiteX9" fmla="*/ 235609 w 383037"/>
                  <a:gd name="connsiteY9" fmla="*/ 78164 h 229214"/>
                  <a:gd name="connsiteX10" fmla="*/ 383037 w 383037"/>
                  <a:gd name="connsiteY10" fmla="*/ 199141 h 229214"/>
                  <a:gd name="connsiteX11" fmla="*/ 241744 w 383037"/>
                  <a:gd name="connsiteY11" fmla="*/ 96023 h 229214"/>
                  <a:gd name="connsiteX12" fmla="*/ 194422 w 383037"/>
                  <a:gd name="connsiteY12" fmla="*/ 229214 h 229214"/>
                  <a:gd name="connsiteX13" fmla="*/ 163969 w 383037"/>
                  <a:gd name="connsiteY13" fmla="*/ 185785 h 229214"/>
                  <a:gd name="connsiteX14" fmla="*/ 133115 w 383037"/>
                  <a:gd name="connsiteY14" fmla="*/ 129687 h 229214"/>
                  <a:gd name="connsiteX15" fmla="*/ 43622 w 383037"/>
                  <a:gd name="connsiteY15" fmla="*/ 45465 h 229214"/>
                  <a:gd name="connsiteX16" fmla="*/ 119491 w 383037"/>
                  <a:gd name="connsiteY16" fmla="*/ 156 h 229214"/>
                  <a:gd name="connsiteX0" fmla="*/ 0 w 383037"/>
                  <a:gd name="connsiteY0" fmla="*/ 150654 h 229214"/>
                  <a:gd name="connsiteX1" fmla="*/ 652 w 383037"/>
                  <a:gd name="connsiteY1" fmla="*/ 153353 h 229214"/>
                  <a:gd name="connsiteX2" fmla="*/ 0 w 383037"/>
                  <a:gd name="connsiteY2" fmla="*/ 150654 h 229214"/>
                  <a:gd name="connsiteX3" fmla="*/ 43050 w 383037"/>
                  <a:gd name="connsiteY3" fmla="*/ 44872 h 229214"/>
                  <a:gd name="connsiteX4" fmla="*/ 43622 w 383037"/>
                  <a:gd name="connsiteY4" fmla="*/ 45465 h 229214"/>
                  <a:gd name="connsiteX5" fmla="*/ 42317 w 383037"/>
                  <a:gd name="connsiteY5" fmla="*/ 46748 h 229214"/>
                  <a:gd name="connsiteX6" fmla="*/ 43050 w 383037"/>
                  <a:gd name="connsiteY6" fmla="*/ 44872 h 229214"/>
                  <a:gd name="connsiteX7" fmla="*/ 119491 w 383037"/>
                  <a:gd name="connsiteY7" fmla="*/ 156 h 229214"/>
                  <a:gd name="connsiteX8" fmla="*/ 235609 w 383037"/>
                  <a:gd name="connsiteY8" fmla="*/ 78164 h 229214"/>
                  <a:gd name="connsiteX9" fmla="*/ 383037 w 383037"/>
                  <a:gd name="connsiteY9" fmla="*/ 199141 h 229214"/>
                  <a:gd name="connsiteX10" fmla="*/ 241744 w 383037"/>
                  <a:gd name="connsiteY10" fmla="*/ 96023 h 229214"/>
                  <a:gd name="connsiteX11" fmla="*/ 194422 w 383037"/>
                  <a:gd name="connsiteY11" fmla="*/ 229214 h 229214"/>
                  <a:gd name="connsiteX12" fmla="*/ 163969 w 383037"/>
                  <a:gd name="connsiteY12" fmla="*/ 185785 h 229214"/>
                  <a:gd name="connsiteX13" fmla="*/ 133115 w 383037"/>
                  <a:gd name="connsiteY13" fmla="*/ 129687 h 229214"/>
                  <a:gd name="connsiteX14" fmla="*/ 43622 w 383037"/>
                  <a:gd name="connsiteY14" fmla="*/ 45465 h 229214"/>
                  <a:gd name="connsiteX15" fmla="*/ 119491 w 383037"/>
                  <a:gd name="connsiteY15" fmla="*/ 156 h 229214"/>
                  <a:gd name="connsiteX0" fmla="*/ 733 w 340720"/>
                  <a:gd name="connsiteY0" fmla="*/ 44872 h 229214"/>
                  <a:gd name="connsiteX1" fmla="*/ 1305 w 340720"/>
                  <a:gd name="connsiteY1" fmla="*/ 45465 h 229214"/>
                  <a:gd name="connsiteX2" fmla="*/ 0 w 340720"/>
                  <a:gd name="connsiteY2" fmla="*/ 46748 h 229214"/>
                  <a:gd name="connsiteX3" fmla="*/ 733 w 340720"/>
                  <a:gd name="connsiteY3" fmla="*/ 44872 h 229214"/>
                  <a:gd name="connsiteX4" fmla="*/ 77174 w 340720"/>
                  <a:gd name="connsiteY4" fmla="*/ 156 h 229214"/>
                  <a:gd name="connsiteX5" fmla="*/ 193292 w 340720"/>
                  <a:gd name="connsiteY5" fmla="*/ 78164 h 229214"/>
                  <a:gd name="connsiteX6" fmla="*/ 340720 w 340720"/>
                  <a:gd name="connsiteY6" fmla="*/ 199141 h 229214"/>
                  <a:gd name="connsiteX7" fmla="*/ 199427 w 340720"/>
                  <a:gd name="connsiteY7" fmla="*/ 96023 h 229214"/>
                  <a:gd name="connsiteX8" fmla="*/ 152105 w 340720"/>
                  <a:gd name="connsiteY8" fmla="*/ 229214 h 229214"/>
                  <a:gd name="connsiteX9" fmla="*/ 121652 w 340720"/>
                  <a:gd name="connsiteY9" fmla="*/ 185785 h 229214"/>
                  <a:gd name="connsiteX10" fmla="*/ 90798 w 340720"/>
                  <a:gd name="connsiteY10" fmla="*/ 129687 h 229214"/>
                  <a:gd name="connsiteX11" fmla="*/ 1305 w 340720"/>
                  <a:gd name="connsiteY11" fmla="*/ 45465 h 229214"/>
                  <a:gd name="connsiteX12" fmla="*/ 77174 w 340720"/>
                  <a:gd name="connsiteY12" fmla="*/ 156 h 229214"/>
                  <a:gd name="connsiteX0" fmla="*/ 9732 w 349719"/>
                  <a:gd name="connsiteY0" fmla="*/ 44872 h 229214"/>
                  <a:gd name="connsiteX1" fmla="*/ 10304 w 349719"/>
                  <a:gd name="connsiteY1" fmla="*/ 45465 h 229214"/>
                  <a:gd name="connsiteX2" fmla="*/ 8999 w 349719"/>
                  <a:gd name="connsiteY2" fmla="*/ 46748 h 229214"/>
                  <a:gd name="connsiteX3" fmla="*/ 9732 w 349719"/>
                  <a:gd name="connsiteY3" fmla="*/ 44872 h 229214"/>
                  <a:gd name="connsiteX4" fmla="*/ 86173 w 349719"/>
                  <a:gd name="connsiteY4" fmla="*/ 156 h 229214"/>
                  <a:gd name="connsiteX5" fmla="*/ 202291 w 349719"/>
                  <a:gd name="connsiteY5" fmla="*/ 78164 h 229214"/>
                  <a:gd name="connsiteX6" fmla="*/ 349719 w 349719"/>
                  <a:gd name="connsiteY6" fmla="*/ 199141 h 229214"/>
                  <a:gd name="connsiteX7" fmla="*/ 208426 w 349719"/>
                  <a:gd name="connsiteY7" fmla="*/ 96023 h 229214"/>
                  <a:gd name="connsiteX8" fmla="*/ 161104 w 349719"/>
                  <a:gd name="connsiteY8" fmla="*/ 229214 h 229214"/>
                  <a:gd name="connsiteX9" fmla="*/ 130651 w 349719"/>
                  <a:gd name="connsiteY9" fmla="*/ 185785 h 229214"/>
                  <a:gd name="connsiteX10" fmla="*/ 99797 w 349719"/>
                  <a:gd name="connsiteY10" fmla="*/ 129687 h 229214"/>
                  <a:gd name="connsiteX11" fmla="*/ 0 w 349719"/>
                  <a:gd name="connsiteY11" fmla="*/ 58344 h 229214"/>
                  <a:gd name="connsiteX12" fmla="*/ 86173 w 349719"/>
                  <a:gd name="connsiteY12" fmla="*/ 156 h 229214"/>
                  <a:gd name="connsiteX0" fmla="*/ 9732 w 349719"/>
                  <a:gd name="connsiteY0" fmla="*/ 44872 h 229214"/>
                  <a:gd name="connsiteX1" fmla="*/ 10304 w 349719"/>
                  <a:gd name="connsiteY1" fmla="*/ 45465 h 229214"/>
                  <a:gd name="connsiteX2" fmla="*/ 8999 w 349719"/>
                  <a:gd name="connsiteY2" fmla="*/ 46748 h 229214"/>
                  <a:gd name="connsiteX3" fmla="*/ 9732 w 349719"/>
                  <a:gd name="connsiteY3" fmla="*/ 44872 h 229214"/>
                  <a:gd name="connsiteX4" fmla="*/ 86173 w 349719"/>
                  <a:gd name="connsiteY4" fmla="*/ 156 h 229214"/>
                  <a:gd name="connsiteX5" fmla="*/ 202291 w 349719"/>
                  <a:gd name="connsiteY5" fmla="*/ 78164 h 229214"/>
                  <a:gd name="connsiteX6" fmla="*/ 349719 w 349719"/>
                  <a:gd name="connsiteY6" fmla="*/ 199141 h 229214"/>
                  <a:gd name="connsiteX7" fmla="*/ 208426 w 349719"/>
                  <a:gd name="connsiteY7" fmla="*/ 96023 h 229214"/>
                  <a:gd name="connsiteX8" fmla="*/ 161104 w 349719"/>
                  <a:gd name="connsiteY8" fmla="*/ 229214 h 229214"/>
                  <a:gd name="connsiteX9" fmla="*/ 130651 w 349719"/>
                  <a:gd name="connsiteY9" fmla="*/ 185785 h 229214"/>
                  <a:gd name="connsiteX10" fmla="*/ 99797 w 349719"/>
                  <a:gd name="connsiteY10" fmla="*/ 129687 h 229214"/>
                  <a:gd name="connsiteX11" fmla="*/ 0 w 349719"/>
                  <a:gd name="connsiteY11" fmla="*/ 58344 h 229214"/>
                  <a:gd name="connsiteX12" fmla="*/ 86173 w 349719"/>
                  <a:gd name="connsiteY12" fmla="*/ 156 h 229214"/>
                  <a:gd name="connsiteX0" fmla="*/ 8999 w 349719"/>
                  <a:gd name="connsiteY0" fmla="*/ 46748 h 229214"/>
                  <a:gd name="connsiteX1" fmla="*/ 10304 w 349719"/>
                  <a:gd name="connsiteY1" fmla="*/ 45465 h 229214"/>
                  <a:gd name="connsiteX2" fmla="*/ 8999 w 349719"/>
                  <a:gd name="connsiteY2" fmla="*/ 46748 h 229214"/>
                  <a:gd name="connsiteX3" fmla="*/ 86173 w 349719"/>
                  <a:gd name="connsiteY3" fmla="*/ 156 h 229214"/>
                  <a:gd name="connsiteX4" fmla="*/ 202291 w 349719"/>
                  <a:gd name="connsiteY4" fmla="*/ 78164 h 229214"/>
                  <a:gd name="connsiteX5" fmla="*/ 349719 w 349719"/>
                  <a:gd name="connsiteY5" fmla="*/ 199141 h 229214"/>
                  <a:gd name="connsiteX6" fmla="*/ 208426 w 349719"/>
                  <a:gd name="connsiteY6" fmla="*/ 96023 h 229214"/>
                  <a:gd name="connsiteX7" fmla="*/ 161104 w 349719"/>
                  <a:gd name="connsiteY7" fmla="*/ 229214 h 229214"/>
                  <a:gd name="connsiteX8" fmla="*/ 130651 w 349719"/>
                  <a:gd name="connsiteY8" fmla="*/ 185785 h 229214"/>
                  <a:gd name="connsiteX9" fmla="*/ 99797 w 349719"/>
                  <a:gd name="connsiteY9" fmla="*/ 129687 h 229214"/>
                  <a:gd name="connsiteX10" fmla="*/ 0 w 349719"/>
                  <a:gd name="connsiteY10" fmla="*/ 58344 h 229214"/>
                  <a:gd name="connsiteX11" fmla="*/ 86173 w 349719"/>
                  <a:gd name="connsiteY11" fmla="*/ 156 h 229214"/>
                  <a:gd name="connsiteX0" fmla="*/ 86173 w 349719"/>
                  <a:gd name="connsiteY0" fmla="*/ 156 h 229214"/>
                  <a:gd name="connsiteX1" fmla="*/ 202291 w 349719"/>
                  <a:gd name="connsiteY1" fmla="*/ 78164 h 229214"/>
                  <a:gd name="connsiteX2" fmla="*/ 349719 w 349719"/>
                  <a:gd name="connsiteY2" fmla="*/ 199141 h 229214"/>
                  <a:gd name="connsiteX3" fmla="*/ 208426 w 349719"/>
                  <a:gd name="connsiteY3" fmla="*/ 96023 h 229214"/>
                  <a:gd name="connsiteX4" fmla="*/ 161104 w 349719"/>
                  <a:gd name="connsiteY4" fmla="*/ 229214 h 229214"/>
                  <a:gd name="connsiteX5" fmla="*/ 130651 w 349719"/>
                  <a:gd name="connsiteY5" fmla="*/ 185785 h 229214"/>
                  <a:gd name="connsiteX6" fmla="*/ 99797 w 349719"/>
                  <a:gd name="connsiteY6" fmla="*/ 129687 h 229214"/>
                  <a:gd name="connsiteX7" fmla="*/ 0 w 349719"/>
                  <a:gd name="connsiteY7" fmla="*/ 58344 h 229214"/>
                  <a:gd name="connsiteX8" fmla="*/ 86173 w 349719"/>
                  <a:gd name="connsiteY8" fmla="*/ 156 h 229214"/>
                  <a:gd name="connsiteX0" fmla="*/ 6126 w 269672"/>
                  <a:gd name="connsiteY0" fmla="*/ 156 h 229214"/>
                  <a:gd name="connsiteX1" fmla="*/ 122244 w 269672"/>
                  <a:gd name="connsiteY1" fmla="*/ 78164 h 229214"/>
                  <a:gd name="connsiteX2" fmla="*/ 269672 w 269672"/>
                  <a:gd name="connsiteY2" fmla="*/ 199141 h 229214"/>
                  <a:gd name="connsiteX3" fmla="*/ 128379 w 269672"/>
                  <a:gd name="connsiteY3" fmla="*/ 96023 h 229214"/>
                  <a:gd name="connsiteX4" fmla="*/ 81057 w 269672"/>
                  <a:gd name="connsiteY4" fmla="*/ 229214 h 229214"/>
                  <a:gd name="connsiteX5" fmla="*/ 50604 w 269672"/>
                  <a:gd name="connsiteY5" fmla="*/ 185785 h 229214"/>
                  <a:gd name="connsiteX6" fmla="*/ 19750 w 269672"/>
                  <a:gd name="connsiteY6" fmla="*/ 129687 h 229214"/>
                  <a:gd name="connsiteX7" fmla="*/ 6126 w 269672"/>
                  <a:gd name="connsiteY7" fmla="*/ 156 h 229214"/>
                  <a:gd name="connsiteX0" fmla="*/ 0 w 263546"/>
                  <a:gd name="connsiteY0" fmla="*/ 156 h 229214"/>
                  <a:gd name="connsiteX1" fmla="*/ 116118 w 263546"/>
                  <a:gd name="connsiteY1" fmla="*/ 78164 h 229214"/>
                  <a:gd name="connsiteX2" fmla="*/ 263546 w 263546"/>
                  <a:gd name="connsiteY2" fmla="*/ 199141 h 229214"/>
                  <a:gd name="connsiteX3" fmla="*/ 122253 w 263546"/>
                  <a:gd name="connsiteY3" fmla="*/ 96023 h 229214"/>
                  <a:gd name="connsiteX4" fmla="*/ 74931 w 263546"/>
                  <a:gd name="connsiteY4" fmla="*/ 229214 h 229214"/>
                  <a:gd name="connsiteX5" fmla="*/ 44478 w 263546"/>
                  <a:gd name="connsiteY5" fmla="*/ 185785 h 229214"/>
                  <a:gd name="connsiteX6" fmla="*/ 13624 w 263546"/>
                  <a:gd name="connsiteY6" fmla="*/ 129687 h 229214"/>
                  <a:gd name="connsiteX7" fmla="*/ 0 w 263546"/>
                  <a:gd name="connsiteY7" fmla="*/ 156 h 229214"/>
                  <a:gd name="connsiteX0" fmla="*/ 5935 w 269481"/>
                  <a:gd name="connsiteY0" fmla="*/ 156 h 229214"/>
                  <a:gd name="connsiteX1" fmla="*/ 122053 w 269481"/>
                  <a:gd name="connsiteY1" fmla="*/ 78164 h 229214"/>
                  <a:gd name="connsiteX2" fmla="*/ 269481 w 269481"/>
                  <a:gd name="connsiteY2" fmla="*/ 199141 h 229214"/>
                  <a:gd name="connsiteX3" fmla="*/ 128188 w 269481"/>
                  <a:gd name="connsiteY3" fmla="*/ 96023 h 229214"/>
                  <a:gd name="connsiteX4" fmla="*/ 80866 w 269481"/>
                  <a:gd name="connsiteY4" fmla="*/ 229214 h 229214"/>
                  <a:gd name="connsiteX5" fmla="*/ 50413 w 269481"/>
                  <a:gd name="connsiteY5" fmla="*/ 185785 h 229214"/>
                  <a:gd name="connsiteX6" fmla="*/ 19559 w 269481"/>
                  <a:gd name="connsiteY6" fmla="*/ 129687 h 229214"/>
                  <a:gd name="connsiteX7" fmla="*/ 17188 w 269481"/>
                  <a:gd name="connsiteY7" fmla="*/ 108340 h 229214"/>
                  <a:gd name="connsiteX8" fmla="*/ 5935 w 269481"/>
                  <a:gd name="connsiteY8" fmla="*/ 156 h 229214"/>
                  <a:gd name="connsiteX0" fmla="*/ 8211 w 271757"/>
                  <a:gd name="connsiteY0" fmla="*/ 156 h 229214"/>
                  <a:gd name="connsiteX1" fmla="*/ 124329 w 271757"/>
                  <a:gd name="connsiteY1" fmla="*/ 78164 h 229214"/>
                  <a:gd name="connsiteX2" fmla="*/ 271757 w 271757"/>
                  <a:gd name="connsiteY2" fmla="*/ 199141 h 229214"/>
                  <a:gd name="connsiteX3" fmla="*/ 130464 w 271757"/>
                  <a:gd name="connsiteY3" fmla="*/ 96023 h 229214"/>
                  <a:gd name="connsiteX4" fmla="*/ 83142 w 271757"/>
                  <a:gd name="connsiteY4" fmla="*/ 229214 h 229214"/>
                  <a:gd name="connsiteX5" fmla="*/ 52689 w 271757"/>
                  <a:gd name="connsiteY5" fmla="*/ 185785 h 229214"/>
                  <a:gd name="connsiteX6" fmla="*/ 21835 w 271757"/>
                  <a:gd name="connsiteY6" fmla="*/ 129687 h 229214"/>
                  <a:gd name="connsiteX7" fmla="*/ 8510 w 271757"/>
                  <a:gd name="connsiteY7" fmla="*/ 120859 h 229214"/>
                  <a:gd name="connsiteX8" fmla="*/ 8211 w 271757"/>
                  <a:gd name="connsiteY8" fmla="*/ 156 h 229214"/>
                  <a:gd name="connsiteX0" fmla="*/ 8211 w 271757"/>
                  <a:gd name="connsiteY0" fmla="*/ 156 h 229214"/>
                  <a:gd name="connsiteX1" fmla="*/ 124329 w 271757"/>
                  <a:gd name="connsiteY1" fmla="*/ 78164 h 229214"/>
                  <a:gd name="connsiteX2" fmla="*/ 271757 w 271757"/>
                  <a:gd name="connsiteY2" fmla="*/ 199141 h 229214"/>
                  <a:gd name="connsiteX3" fmla="*/ 130464 w 271757"/>
                  <a:gd name="connsiteY3" fmla="*/ 96023 h 229214"/>
                  <a:gd name="connsiteX4" fmla="*/ 83142 w 271757"/>
                  <a:gd name="connsiteY4" fmla="*/ 229214 h 229214"/>
                  <a:gd name="connsiteX5" fmla="*/ 52689 w 271757"/>
                  <a:gd name="connsiteY5" fmla="*/ 185785 h 229214"/>
                  <a:gd name="connsiteX6" fmla="*/ 21835 w 271757"/>
                  <a:gd name="connsiteY6" fmla="*/ 129687 h 229214"/>
                  <a:gd name="connsiteX7" fmla="*/ 8510 w 271757"/>
                  <a:gd name="connsiteY7" fmla="*/ 120859 h 229214"/>
                  <a:gd name="connsiteX8" fmla="*/ 8211 w 271757"/>
                  <a:gd name="connsiteY8" fmla="*/ 156 h 229214"/>
                  <a:gd name="connsiteX0" fmla="*/ 2023 w 265569"/>
                  <a:gd name="connsiteY0" fmla="*/ 156 h 229214"/>
                  <a:gd name="connsiteX1" fmla="*/ 118141 w 265569"/>
                  <a:gd name="connsiteY1" fmla="*/ 78164 h 229214"/>
                  <a:gd name="connsiteX2" fmla="*/ 265569 w 265569"/>
                  <a:gd name="connsiteY2" fmla="*/ 199141 h 229214"/>
                  <a:gd name="connsiteX3" fmla="*/ 124276 w 265569"/>
                  <a:gd name="connsiteY3" fmla="*/ 96023 h 229214"/>
                  <a:gd name="connsiteX4" fmla="*/ 76954 w 265569"/>
                  <a:gd name="connsiteY4" fmla="*/ 229214 h 229214"/>
                  <a:gd name="connsiteX5" fmla="*/ 46501 w 265569"/>
                  <a:gd name="connsiteY5" fmla="*/ 185785 h 229214"/>
                  <a:gd name="connsiteX6" fmla="*/ 15647 w 265569"/>
                  <a:gd name="connsiteY6" fmla="*/ 129687 h 229214"/>
                  <a:gd name="connsiteX7" fmla="*/ 2322 w 265569"/>
                  <a:gd name="connsiteY7" fmla="*/ 120859 h 229214"/>
                  <a:gd name="connsiteX8" fmla="*/ 2023 w 265569"/>
                  <a:gd name="connsiteY8" fmla="*/ 156 h 229214"/>
                  <a:gd name="connsiteX0" fmla="*/ 529 w 276594"/>
                  <a:gd name="connsiteY0" fmla="*/ 171 h 226099"/>
                  <a:gd name="connsiteX1" fmla="*/ 129166 w 276594"/>
                  <a:gd name="connsiteY1" fmla="*/ 75049 h 226099"/>
                  <a:gd name="connsiteX2" fmla="*/ 276594 w 276594"/>
                  <a:gd name="connsiteY2" fmla="*/ 196026 h 226099"/>
                  <a:gd name="connsiteX3" fmla="*/ 135301 w 276594"/>
                  <a:gd name="connsiteY3" fmla="*/ 92908 h 226099"/>
                  <a:gd name="connsiteX4" fmla="*/ 87979 w 276594"/>
                  <a:gd name="connsiteY4" fmla="*/ 226099 h 226099"/>
                  <a:gd name="connsiteX5" fmla="*/ 57526 w 276594"/>
                  <a:gd name="connsiteY5" fmla="*/ 182670 h 226099"/>
                  <a:gd name="connsiteX6" fmla="*/ 26672 w 276594"/>
                  <a:gd name="connsiteY6" fmla="*/ 126572 h 226099"/>
                  <a:gd name="connsiteX7" fmla="*/ 13347 w 276594"/>
                  <a:gd name="connsiteY7" fmla="*/ 117744 h 226099"/>
                  <a:gd name="connsiteX8" fmla="*/ 529 w 276594"/>
                  <a:gd name="connsiteY8" fmla="*/ 171 h 226099"/>
                  <a:gd name="connsiteX0" fmla="*/ 529 w 276594"/>
                  <a:gd name="connsiteY0" fmla="*/ 662 h 226590"/>
                  <a:gd name="connsiteX1" fmla="*/ 129166 w 276594"/>
                  <a:gd name="connsiteY1" fmla="*/ 75540 h 226590"/>
                  <a:gd name="connsiteX2" fmla="*/ 276594 w 276594"/>
                  <a:gd name="connsiteY2" fmla="*/ 196517 h 226590"/>
                  <a:gd name="connsiteX3" fmla="*/ 135301 w 276594"/>
                  <a:gd name="connsiteY3" fmla="*/ 93399 h 226590"/>
                  <a:gd name="connsiteX4" fmla="*/ 87979 w 276594"/>
                  <a:gd name="connsiteY4" fmla="*/ 226590 h 226590"/>
                  <a:gd name="connsiteX5" fmla="*/ 57526 w 276594"/>
                  <a:gd name="connsiteY5" fmla="*/ 183161 h 226590"/>
                  <a:gd name="connsiteX6" fmla="*/ 26672 w 276594"/>
                  <a:gd name="connsiteY6" fmla="*/ 127063 h 226590"/>
                  <a:gd name="connsiteX7" fmla="*/ 13347 w 276594"/>
                  <a:gd name="connsiteY7" fmla="*/ 118235 h 226590"/>
                  <a:gd name="connsiteX8" fmla="*/ 529 w 276594"/>
                  <a:gd name="connsiteY8" fmla="*/ 662 h 226590"/>
                  <a:gd name="connsiteX0" fmla="*/ 653 w 276718"/>
                  <a:gd name="connsiteY0" fmla="*/ 662 h 226590"/>
                  <a:gd name="connsiteX1" fmla="*/ 129290 w 276718"/>
                  <a:gd name="connsiteY1" fmla="*/ 75540 h 226590"/>
                  <a:gd name="connsiteX2" fmla="*/ 276718 w 276718"/>
                  <a:gd name="connsiteY2" fmla="*/ 196517 h 226590"/>
                  <a:gd name="connsiteX3" fmla="*/ 135425 w 276718"/>
                  <a:gd name="connsiteY3" fmla="*/ 93399 h 226590"/>
                  <a:gd name="connsiteX4" fmla="*/ 88103 w 276718"/>
                  <a:gd name="connsiteY4" fmla="*/ 226590 h 226590"/>
                  <a:gd name="connsiteX5" fmla="*/ 57650 w 276718"/>
                  <a:gd name="connsiteY5" fmla="*/ 183161 h 226590"/>
                  <a:gd name="connsiteX6" fmla="*/ 26796 w 276718"/>
                  <a:gd name="connsiteY6" fmla="*/ 127063 h 226590"/>
                  <a:gd name="connsiteX7" fmla="*/ 10341 w 276718"/>
                  <a:gd name="connsiteY7" fmla="*/ 115105 h 226590"/>
                  <a:gd name="connsiteX8" fmla="*/ 653 w 276718"/>
                  <a:gd name="connsiteY8" fmla="*/ 662 h 226590"/>
                  <a:gd name="connsiteX0" fmla="*/ 653 w 276718"/>
                  <a:gd name="connsiteY0" fmla="*/ 662 h 226590"/>
                  <a:gd name="connsiteX1" fmla="*/ 129290 w 276718"/>
                  <a:gd name="connsiteY1" fmla="*/ 75540 h 226590"/>
                  <a:gd name="connsiteX2" fmla="*/ 276718 w 276718"/>
                  <a:gd name="connsiteY2" fmla="*/ 196517 h 226590"/>
                  <a:gd name="connsiteX3" fmla="*/ 135425 w 276718"/>
                  <a:gd name="connsiteY3" fmla="*/ 93399 h 226590"/>
                  <a:gd name="connsiteX4" fmla="*/ 88103 w 276718"/>
                  <a:gd name="connsiteY4" fmla="*/ 226590 h 226590"/>
                  <a:gd name="connsiteX5" fmla="*/ 57650 w 276718"/>
                  <a:gd name="connsiteY5" fmla="*/ 183161 h 226590"/>
                  <a:gd name="connsiteX6" fmla="*/ 26796 w 276718"/>
                  <a:gd name="connsiteY6" fmla="*/ 127063 h 226590"/>
                  <a:gd name="connsiteX7" fmla="*/ 10341 w 276718"/>
                  <a:gd name="connsiteY7" fmla="*/ 115105 h 226590"/>
                  <a:gd name="connsiteX8" fmla="*/ 653 w 276718"/>
                  <a:gd name="connsiteY8" fmla="*/ 662 h 226590"/>
                  <a:gd name="connsiteX0" fmla="*/ 653 w 276718"/>
                  <a:gd name="connsiteY0" fmla="*/ 1600 h 227528"/>
                  <a:gd name="connsiteX1" fmla="*/ 129290 w 276718"/>
                  <a:gd name="connsiteY1" fmla="*/ 76478 h 227528"/>
                  <a:gd name="connsiteX2" fmla="*/ 276718 w 276718"/>
                  <a:gd name="connsiteY2" fmla="*/ 197455 h 227528"/>
                  <a:gd name="connsiteX3" fmla="*/ 135425 w 276718"/>
                  <a:gd name="connsiteY3" fmla="*/ 94337 h 227528"/>
                  <a:gd name="connsiteX4" fmla="*/ 88103 w 276718"/>
                  <a:gd name="connsiteY4" fmla="*/ 227528 h 227528"/>
                  <a:gd name="connsiteX5" fmla="*/ 57650 w 276718"/>
                  <a:gd name="connsiteY5" fmla="*/ 184099 h 227528"/>
                  <a:gd name="connsiteX6" fmla="*/ 26796 w 276718"/>
                  <a:gd name="connsiteY6" fmla="*/ 128001 h 227528"/>
                  <a:gd name="connsiteX7" fmla="*/ 10341 w 276718"/>
                  <a:gd name="connsiteY7" fmla="*/ 116043 h 227528"/>
                  <a:gd name="connsiteX8" fmla="*/ 653 w 276718"/>
                  <a:gd name="connsiteY8" fmla="*/ 1600 h 227528"/>
                  <a:gd name="connsiteX0" fmla="*/ 653 w 276718"/>
                  <a:gd name="connsiteY0" fmla="*/ 1600 h 227528"/>
                  <a:gd name="connsiteX1" fmla="*/ 129290 w 276718"/>
                  <a:gd name="connsiteY1" fmla="*/ 76478 h 227528"/>
                  <a:gd name="connsiteX2" fmla="*/ 276718 w 276718"/>
                  <a:gd name="connsiteY2" fmla="*/ 197455 h 227528"/>
                  <a:gd name="connsiteX3" fmla="*/ 135425 w 276718"/>
                  <a:gd name="connsiteY3" fmla="*/ 94337 h 227528"/>
                  <a:gd name="connsiteX4" fmla="*/ 88103 w 276718"/>
                  <a:gd name="connsiteY4" fmla="*/ 227528 h 227528"/>
                  <a:gd name="connsiteX5" fmla="*/ 57650 w 276718"/>
                  <a:gd name="connsiteY5" fmla="*/ 184099 h 227528"/>
                  <a:gd name="connsiteX6" fmla="*/ 26796 w 276718"/>
                  <a:gd name="connsiteY6" fmla="*/ 128001 h 227528"/>
                  <a:gd name="connsiteX7" fmla="*/ 10341 w 276718"/>
                  <a:gd name="connsiteY7" fmla="*/ 113585 h 227528"/>
                  <a:gd name="connsiteX8" fmla="*/ 653 w 276718"/>
                  <a:gd name="connsiteY8" fmla="*/ 1600 h 227528"/>
                  <a:gd name="connsiteX0" fmla="*/ 653 w 276718"/>
                  <a:gd name="connsiteY0" fmla="*/ 1600 h 227528"/>
                  <a:gd name="connsiteX1" fmla="*/ 129290 w 276718"/>
                  <a:gd name="connsiteY1" fmla="*/ 76478 h 227528"/>
                  <a:gd name="connsiteX2" fmla="*/ 276718 w 276718"/>
                  <a:gd name="connsiteY2" fmla="*/ 197455 h 227528"/>
                  <a:gd name="connsiteX3" fmla="*/ 135425 w 276718"/>
                  <a:gd name="connsiteY3" fmla="*/ 94337 h 227528"/>
                  <a:gd name="connsiteX4" fmla="*/ 88103 w 276718"/>
                  <a:gd name="connsiteY4" fmla="*/ 227528 h 227528"/>
                  <a:gd name="connsiteX5" fmla="*/ 57650 w 276718"/>
                  <a:gd name="connsiteY5" fmla="*/ 184099 h 227528"/>
                  <a:gd name="connsiteX6" fmla="*/ 26796 w 276718"/>
                  <a:gd name="connsiteY6" fmla="*/ 128001 h 227528"/>
                  <a:gd name="connsiteX7" fmla="*/ 10341 w 276718"/>
                  <a:gd name="connsiteY7" fmla="*/ 113585 h 227528"/>
                  <a:gd name="connsiteX8" fmla="*/ 653 w 276718"/>
                  <a:gd name="connsiteY8" fmla="*/ 1600 h 227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718" h="227528">
                    <a:moveTo>
                      <a:pt x="653" y="1600"/>
                    </a:moveTo>
                    <a:cubicBezTo>
                      <a:pt x="58801" y="-8382"/>
                      <a:pt x="108820" y="29736"/>
                      <a:pt x="129290" y="76478"/>
                    </a:cubicBezTo>
                    <a:cubicBezTo>
                      <a:pt x="233833" y="63369"/>
                      <a:pt x="194804" y="216306"/>
                      <a:pt x="276718" y="197455"/>
                    </a:cubicBezTo>
                    <a:cubicBezTo>
                      <a:pt x="117667" y="259234"/>
                      <a:pt x="204492" y="116869"/>
                      <a:pt x="135425" y="94337"/>
                    </a:cubicBezTo>
                    <a:cubicBezTo>
                      <a:pt x="147830" y="133222"/>
                      <a:pt x="132599" y="188711"/>
                      <a:pt x="88103" y="227528"/>
                    </a:cubicBezTo>
                    <a:lnTo>
                      <a:pt x="57650" y="184099"/>
                    </a:lnTo>
                    <a:cubicBezTo>
                      <a:pt x="117488" y="105561"/>
                      <a:pt x="34276" y="83124"/>
                      <a:pt x="26796" y="128001"/>
                    </a:cubicBezTo>
                    <a:cubicBezTo>
                      <a:pt x="26176" y="126566"/>
                      <a:pt x="10899" y="113340"/>
                      <a:pt x="10341" y="113585"/>
                    </a:cubicBezTo>
                    <a:cubicBezTo>
                      <a:pt x="8070" y="91997"/>
                      <a:pt x="-2741" y="370"/>
                      <a:pt x="653" y="1600"/>
                    </a:cubicBezTo>
                    <a:close/>
                  </a:path>
                </a:pathLst>
              </a:custGeom>
              <a:solidFill>
                <a:srgbClr val="52201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</p:grpSp>
        <p:grpSp>
          <p:nvGrpSpPr>
            <p:cNvPr id="17" name="群組 16"/>
            <p:cNvGrpSpPr/>
            <p:nvPr userDrawn="1"/>
          </p:nvGrpSpPr>
          <p:grpSpPr>
            <a:xfrm>
              <a:off x="3890755" y="4411071"/>
              <a:ext cx="879993" cy="1986331"/>
              <a:chOff x="3800745" y="4411071"/>
              <a:chExt cx="879993" cy="1986331"/>
            </a:xfrm>
          </p:grpSpPr>
          <p:grpSp>
            <p:nvGrpSpPr>
              <p:cNvPr id="5" name="群組 4"/>
              <p:cNvGrpSpPr/>
              <p:nvPr userDrawn="1"/>
            </p:nvGrpSpPr>
            <p:grpSpPr>
              <a:xfrm>
                <a:off x="3800745" y="4657568"/>
                <a:ext cx="879993" cy="1739834"/>
                <a:chOff x="3800745" y="4657568"/>
                <a:chExt cx="879993" cy="1739834"/>
              </a:xfrm>
            </p:grpSpPr>
            <p:sp>
              <p:nvSpPr>
                <p:cNvPr id="249" name="手繪多邊形 248"/>
                <p:cNvSpPr/>
                <p:nvPr userDrawn="1"/>
              </p:nvSpPr>
              <p:spPr>
                <a:xfrm rot="21350764" flipH="1">
                  <a:off x="3800746" y="4657568"/>
                  <a:ext cx="879992" cy="1709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1038" h="3342615">
                      <a:moveTo>
                        <a:pt x="1386020" y="2703086"/>
                      </a:moveTo>
                      <a:cubicBezTo>
                        <a:pt x="1421428" y="2761314"/>
                        <a:pt x="1460235" y="2818359"/>
                        <a:pt x="1520153" y="2868079"/>
                      </a:cubicBezTo>
                      <a:cubicBezTo>
                        <a:pt x="1520734" y="2867660"/>
                        <a:pt x="1521245" y="2867165"/>
                        <a:pt x="1521755" y="2866668"/>
                      </a:cubicBezTo>
                      <a:lnTo>
                        <a:pt x="1523166" y="2867336"/>
                      </a:lnTo>
                      <a:cubicBezTo>
                        <a:pt x="1523129" y="2866589"/>
                        <a:pt x="1522809" y="2865975"/>
                        <a:pt x="1522483" y="2865364"/>
                      </a:cubicBezTo>
                      <a:cubicBezTo>
                        <a:pt x="1485053" y="2815828"/>
                        <a:pt x="1436886" y="2760055"/>
                        <a:pt x="1386020" y="2703086"/>
                      </a:cubicBezTo>
                      <a:close/>
                      <a:moveTo>
                        <a:pt x="966832" y="2109833"/>
                      </a:moveTo>
                      <a:cubicBezTo>
                        <a:pt x="965350" y="2186217"/>
                        <a:pt x="953538" y="2259606"/>
                        <a:pt x="954419" y="2337258"/>
                      </a:cubicBezTo>
                      <a:lnTo>
                        <a:pt x="946026" y="2338394"/>
                      </a:lnTo>
                      <a:cubicBezTo>
                        <a:pt x="1028748" y="2361531"/>
                        <a:pt x="1093143" y="2390452"/>
                        <a:pt x="1144733" y="2423525"/>
                      </a:cubicBezTo>
                      <a:cubicBezTo>
                        <a:pt x="1118158" y="2389525"/>
                        <a:pt x="1098091" y="2358953"/>
                        <a:pt x="1087218" y="2334087"/>
                      </a:cubicBezTo>
                      <a:cubicBezTo>
                        <a:pt x="1055455" y="2279985"/>
                        <a:pt x="1011641" y="2195718"/>
                        <a:pt x="966832" y="2109833"/>
                      </a:cubicBezTo>
                      <a:close/>
                      <a:moveTo>
                        <a:pt x="1297183" y="367355"/>
                      </a:moveTo>
                      <a:cubicBezTo>
                        <a:pt x="1283278" y="431243"/>
                        <a:pt x="1239595" y="489791"/>
                        <a:pt x="1158903" y="524775"/>
                      </a:cubicBezTo>
                      <a:lnTo>
                        <a:pt x="1131643" y="686959"/>
                      </a:lnTo>
                      <a:cubicBezTo>
                        <a:pt x="1159129" y="714863"/>
                        <a:pt x="1187311" y="745314"/>
                        <a:pt x="1215202" y="777195"/>
                      </a:cubicBezTo>
                      <a:cubicBezTo>
                        <a:pt x="1285914" y="694549"/>
                        <a:pt x="1368922" y="601230"/>
                        <a:pt x="1398724" y="555563"/>
                      </a:cubicBezTo>
                      <a:cubicBezTo>
                        <a:pt x="1367596" y="507199"/>
                        <a:pt x="1331818" y="435993"/>
                        <a:pt x="1297183" y="367355"/>
                      </a:cubicBezTo>
                      <a:close/>
                      <a:moveTo>
                        <a:pt x="1108262" y="1404"/>
                      </a:moveTo>
                      <a:cubicBezTo>
                        <a:pt x="1151439" y="-6750"/>
                        <a:pt x="1209842" y="19290"/>
                        <a:pt x="1268617" y="114130"/>
                      </a:cubicBezTo>
                      <a:cubicBezTo>
                        <a:pt x="1352393" y="264307"/>
                        <a:pt x="1449153" y="328947"/>
                        <a:pt x="1519980" y="564009"/>
                      </a:cubicBezTo>
                      <a:cubicBezTo>
                        <a:pt x="1501314" y="656855"/>
                        <a:pt x="1338703" y="877904"/>
                        <a:pt x="1220717" y="953163"/>
                      </a:cubicBezTo>
                      <a:cubicBezTo>
                        <a:pt x="1185734" y="1018595"/>
                        <a:pt x="1118539" y="1130933"/>
                        <a:pt x="1085760" y="1238222"/>
                      </a:cubicBezTo>
                      <a:lnTo>
                        <a:pt x="1090259" y="1488917"/>
                      </a:lnTo>
                      <a:lnTo>
                        <a:pt x="1097852" y="1482564"/>
                      </a:lnTo>
                      <a:cubicBezTo>
                        <a:pt x="1106995" y="1513764"/>
                        <a:pt x="1156607" y="1650746"/>
                        <a:pt x="1168887" y="1748506"/>
                      </a:cubicBezTo>
                      <a:cubicBezTo>
                        <a:pt x="1227782" y="1934817"/>
                        <a:pt x="1191053" y="2046849"/>
                        <a:pt x="1207197" y="2200285"/>
                      </a:cubicBezTo>
                      <a:lnTo>
                        <a:pt x="1216927" y="2207267"/>
                      </a:lnTo>
                      <a:cubicBezTo>
                        <a:pt x="1227906" y="2211587"/>
                        <a:pt x="1241075" y="2220862"/>
                        <a:pt x="1256850" y="2237970"/>
                      </a:cubicBezTo>
                      <a:cubicBezTo>
                        <a:pt x="1271170" y="2249796"/>
                        <a:pt x="1279971" y="2259988"/>
                        <a:pt x="1284129" y="2268757"/>
                      </a:cubicBezTo>
                      <a:cubicBezTo>
                        <a:pt x="1431988" y="2440033"/>
                        <a:pt x="1486939" y="2605876"/>
                        <a:pt x="1586573" y="2775225"/>
                      </a:cubicBezTo>
                      <a:cubicBezTo>
                        <a:pt x="1609787" y="2804264"/>
                        <a:pt x="1631528" y="2819240"/>
                        <a:pt x="1652089" y="2826247"/>
                      </a:cubicBezTo>
                      <a:cubicBezTo>
                        <a:pt x="1657135" y="2826158"/>
                        <a:pt x="1662608" y="2827302"/>
                        <a:pt x="1668649" y="2829490"/>
                      </a:cubicBezTo>
                      <a:cubicBezTo>
                        <a:pt x="1761992" y="2898216"/>
                        <a:pt x="1702882" y="2992295"/>
                        <a:pt x="1699313" y="3069259"/>
                      </a:cubicBezTo>
                      <a:cubicBezTo>
                        <a:pt x="1699239" y="3152851"/>
                        <a:pt x="1696059" y="3299189"/>
                        <a:pt x="1624650" y="3311406"/>
                      </a:cubicBezTo>
                      <a:cubicBezTo>
                        <a:pt x="1584596" y="3308153"/>
                        <a:pt x="1580895" y="3258888"/>
                        <a:pt x="1575109" y="3201077"/>
                      </a:cubicBezTo>
                      <a:cubicBezTo>
                        <a:pt x="1526118" y="3265465"/>
                        <a:pt x="1517302" y="3377781"/>
                        <a:pt x="1399050" y="3331893"/>
                      </a:cubicBezTo>
                      <a:cubicBezTo>
                        <a:pt x="1351917" y="3274147"/>
                        <a:pt x="1456575" y="3115289"/>
                        <a:pt x="1407635" y="2969740"/>
                      </a:cubicBezTo>
                      <a:lnTo>
                        <a:pt x="1405224" y="2971257"/>
                      </a:lnTo>
                      <a:cubicBezTo>
                        <a:pt x="1405804" y="2967949"/>
                        <a:pt x="1405367" y="2964740"/>
                        <a:pt x="1404862" y="2961517"/>
                      </a:cubicBezTo>
                      <a:cubicBezTo>
                        <a:pt x="1350804" y="2873051"/>
                        <a:pt x="912538" y="2561827"/>
                        <a:pt x="824845" y="2468926"/>
                      </a:cubicBezTo>
                      <a:cubicBezTo>
                        <a:pt x="823203" y="2468627"/>
                        <a:pt x="821793" y="2467837"/>
                        <a:pt x="820361" y="2467018"/>
                      </a:cubicBezTo>
                      <a:lnTo>
                        <a:pt x="813543" y="2454962"/>
                      </a:lnTo>
                      <a:cubicBezTo>
                        <a:pt x="812474" y="2453960"/>
                        <a:pt x="811799" y="2452855"/>
                        <a:pt x="811652" y="2451618"/>
                      </a:cubicBezTo>
                      <a:cubicBezTo>
                        <a:pt x="757632" y="2359058"/>
                        <a:pt x="655625" y="2052917"/>
                        <a:pt x="618880" y="1939110"/>
                      </a:cubicBezTo>
                      <a:cubicBezTo>
                        <a:pt x="617336" y="1938746"/>
                        <a:pt x="616475" y="1937795"/>
                        <a:pt x="615747" y="1936841"/>
                      </a:cubicBezTo>
                      <a:cubicBezTo>
                        <a:pt x="560918" y="1686113"/>
                        <a:pt x="618659" y="1470549"/>
                        <a:pt x="628507" y="1421822"/>
                      </a:cubicBezTo>
                      <a:lnTo>
                        <a:pt x="678477" y="1320655"/>
                      </a:lnTo>
                      <a:lnTo>
                        <a:pt x="696626" y="1069293"/>
                      </a:lnTo>
                      <a:cubicBezTo>
                        <a:pt x="657511" y="1097867"/>
                        <a:pt x="618034" y="1120876"/>
                        <a:pt x="582296" y="1136313"/>
                      </a:cubicBezTo>
                      <a:cubicBezTo>
                        <a:pt x="516110" y="1168627"/>
                        <a:pt x="279048" y="991741"/>
                        <a:pt x="123661" y="918076"/>
                      </a:cubicBezTo>
                      <a:cubicBezTo>
                        <a:pt x="-33968" y="834274"/>
                        <a:pt x="-15791" y="739777"/>
                        <a:pt x="40780" y="704670"/>
                      </a:cubicBezTo>
                      <a:cubicBezTo>
                        <a:pt x="32982" y="711698"/>
                        <a:pt x="26743" y="720294"/>
                        <a:pt x="22469" y="729965"/>
                      </a:cubicBezTo>
                      <a:cubicBezTo>
                        <a:pt x="27340" y="719446"/>
                        <a:pt x="34549" y="710235"/>
                        <a:pt x="43761" y="703245"/>
                      </a:cubicBezTo>
                      <a:cubicBezTo>
                        <a:pt x="99251" y="670603"/>
                        <a:pt x="188637" y="694797"/>
                        <a:pt x="187524" y="838474"/>
                      </a:cubicBezTo>
                      <a:cubicBezTo>
                        <a:pt x="316379" y="885653"/>
                        <a:pt x="471042" y="920957"/>
                        <a:pt x="574089" y="980012"/>
                      </a:cubicBezTo>
                      <a:cubicBezTo>
                        <a:pt x="660541" y="897713"/>
                        <a:pt x="886835" y="675234"/>
                        <a:pt x="931008" y="699355"/>
                      </a:cubicBezTo>
                      <a:lnTo>
                        <a:pt x="940553" y="701438"/>
                      </a:lnTo>
                      <a:lnTo>
                        <a:pt x="971450" y="680792"/>
                      </a:lnTo>
                      <a:lnTo>
                        <a:pt x="968780" y="517178"/>
                      </a:lnTo>
                      <a:lnTo>
                        <a:pt x="824149" y="405262"/>
                      </a:lnTo>
                      <a:lnTo>
                        <a:pt x="842853" y="265168"/>
                      </a:lnTo>
                      <a:cubicBezTo>
                        <a:pt x="960196" y="268284"/>
                        <a:pt x="896128" y="175725"/>
                        <a:pt x="963602" y="123958"/>
                      </a:cubicBezTo>
                      <a:cubicBezTo>
                        <a:pt x="989967" y="104740"/>
                        <a:pt x="1015861" y="91640"/>
                        <a:pt x="1041322" y="85223"/>
                      </a:cubicBezTo>
                      <a:lnTo>
                        <a:pt x="1048974" y="48606"/>
                      </a:lnTo>
                      <a:cubicBezTo>
                        <a:pt x="1055339" y="38953"/>
                        <a:pt x="1064054" y="31151"/>
                        <a:pt x="1074228" y="25595"/>
                      </a:cubicBezTo>
                      <a:cubicBezTo>
                        <a:pt x="1064860" y="30499"/>
                        <a:pt x="1056695" y="37292"/>
                        <a:pt x="1050198" y="45538"/>
                      </a:cubicBezTo>
                      <a:cubicBezTo>
                        <a:pt x="1061932" y="23500"/>
                        <a:pt x="1082356" y="6297"/>
                        <a:pt x="1108262" y="1404"/>
                      </a:cubicBezTo>
                      <a:close/>
                    </a:path>
                  </a:pathLst>
                </a:custGeom>
                <a:solidFill>
                  <a:srgbClr val="F5D0C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250" name="手繪多邊形 249"/>
                <p:cNvSpPr/>
                <p:nvPr userDrawn="1"/>
              </p:nvSpPr>
              <p:spPr>
                <a:xfrm rot="21350764" flipH="1">
                  <a:off x="3800745" y="4660303"/>
                  <a:ext cx="879992" cy="1709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1038" h="3342615">
                      <a:moveTo>
                        <a:pt x="1386020" y="2703086"/>
                      </a:moveTo>
                      <a:cubicBezTo>
                        <a:pt x="1421428" y="2761314"/>
                        <a:pt x="1460235" y="2818359"/>
                        <a:pt x="1520153" y="2868079"/>
                      </a:cubicBezTo>
                      <a:cubicBezTo>
                        <a:pt x="1520734" y="2867660"/>
                        <a:pt x="1521245" y="2867165"/>
                        <a:pt x="1521755" y="2866668"/>
                      </a:cubicBezTo>
                      <a:lnTo>
                        <a:pt x="1523166" y="2867336"/>
                      </a:lnTo>
                      <a:cubicBezTo>
                        <a:pt x="1523129" y="2866589"/>
                        <a:pt x="1522809" y="2865975"/>
                        <a:pt x="1522483" y="2865364"/>
                      </a:cubicBezTo>
                      <a:cubicBezTo>
                        <a:pt x="1485053" y="2815828"/>
                        <a:pt x="1436886" y="2760055"/>
                        <a:pt x="1386020" y="2703086"/>
                      </a:cubicBezTo>
                      <a:close/>
                      <a:moveTo>
                        <a:pt x="829285" y="1695322"/>
                      </a:moveTo>
                      <a:lnTo>
                        <a:pt x="785920" y="1716100"/>
                      </a:lnTo>
                      <a:lnTo>
                        <a:pt x="1050520" y="2268323"/>
                      </a:lnTo>
                      <a:cubicBezTo>
                        <a:pt x="1025055" y="2221553"/>
                        <a:pt x="996157" y="2166039"/>
                        <a:pt x="966832" y="2109833"/>
                      </a:cubicBezTo>
                      <a:cubicBezTo>
                        <a:pt x="965350" y="2186217"/>
                        <a:pt x="953538" y="2259606"/>
                        <a:pt x="954419" y="2337258"/>
                      </a:cubicBezTo>
                      <a:lnTo>
                        <a:pt x="946026" y="2338394"/>
                      </a:lnTo>
                      <a:cubicBezTo>
                        <a:pt x="1015537" y="2357836"/>
                        <a:pt x="1072107" y="2381362"/>
                        <a:pt x="1118164" y="2409498"/>
                      </a:cubicBezTo>
                      <a:lnTo>
                        <a:pt x="1155416" y="2487242"/>
                      </a:lnTo>
                      <a:lnTo>
                        <a:pt x="1198781" y="2466464"/>
                      </a:lnTo>
                      <a:close/>
                      <a:moveTo>
                        <a:pt x="1108262" y="1404"/>
                      </a:moveTo>
                      <a:cubicBezTo>
                        <a:pt x="1151439" y="-6750"/>
                        <a:pt x="1209842" y="19290"/>
                        <a:pt x="1268617" y="114130"/>
                      </a:cubicBezTo>
                      <a:cubicBezTo>
                        <a:pt x="1352393" y="264307"/>
                        <a:pt x="1449153" y="328947"/>
                        <a:pt x="1519980" y="564009"/>
                      </a:cubicBezTo>
                      <a:cubicBezTo>
                        <a:pt x="1501314" y="656855"/>
                        <a:pt x="1338703" y="877904"/>
                        <a:pt x="1220717" y="953163"/>
                      </a:cubicBezTo>
                      <a:cubicBezTo>
                        <a:pt x="1185734" y="1018595"/>
                        <a:pt x="1118539" y="1130933"/>
                        <a:pt x="1085760" y="1238222"/>
                      </a:cubicBezTo>
                      <a:lnTo>
                        <a:pt x="1090259" y="1488917"/>
                      </a:lnTo>
                      <a:lnTo>
                        <a:pt x="1097852" y="1482564"/>
                      </a:lnTo>
                      <a:cubicBezTo>
                        <a:pt x="1106995" y="1513764"/>
                        <a:pt x="1156607" y="1650746"/>
                        <a:pt x="1168887" y="1748506"/>
                      </a:cubicBezTo>
                      <a:cubicBezTo>
                        <a:pt x="1227782" y="1934817"/>
                        <a:pt x="1191053" y="2046849"/>
                        <a:pt x="1207197" y="2200285"/>
                      </a:cubicBezTo>
                      <a:lnTo>
                        <a:pt x="1216927" y="2207267"/>
                      </a:lnTo>
                      <a:cubicBezTo>
                        <a:pt x="1227906" y="2211587"/>
                        <a:pt x="1241075" y="2220862"/>
                        <a:pt x="1256850" y="2237970"/>
                      </a:cubicBezTo>
                      <a:cubicBezTo>
                        <a:pt x="1271172" y="2249796"/>
                        <a:pt x="1279971" y="2259988"/>
                        <a:pt x="1284129" y="2268757"/>
                      </a:cubicBezTo>
                      <a:cubicBezTo>
                        <a:pt x="1431988" y="2440033"/>
                        <a:pt x="1486939" y="2605876"/>
                        <a:pt x="1586573" y="2775225"/>
                      </a:cubicBezTo>
                      <a:cubicBezTo>
                        <a:pt x="1609787" y="2804264"/>
                        <a:pt x="1631528" y="2819240"/>
                        <a:pt x="1652089" y="2826247"/>
                      </a:cubicBezTo>
                      <a:cubicBezTo>
                        <a:pt x="1657135" y="2826158"/>
                        <a:pt x="1662608" y="2827302"/>
                        <a:pt x="1668649" y="2829490"/>
                      </a:cubicBezTo>
                      <a:cubicBezTo>
                        <a:pt x="1761992" y="2898216"/>
                        <a:pt x="1702882" y="2992295"/>
                        <a:pt x="1699313" y="3069259"/>
                      </a:cubicBezTo>
                      <a:cubicBezTo>
                        <a:pt x="1699242" y="3152851"/>
                        <a:pt x="1696059" y="3299189"/>
                        <a:pt x="1624650" y="3311406"/>
                      </a:cubicBezTo>
                      <a:cubicBezTo>
                        <a:pt x="1584596" y="3308153"/>
                        <a:pt x="1580895" y="3258888"/>
                        <a:pt x="1575109" y="3201077"/>
                      </a:cubicBezTo>
                      <a:cubicBezTo>
                        <a:pt x="1526118" y="3265465"/>
                        <a:pt x="1517302" y="3377781"/>
                        <a:pt x="1399050" y="3331893"/>
                      </a:cubicBezTo>
                      <a:cubicBezTo>
                        <a:pt x="1351917" y="3274147"/>
                        <a:pt x="1456575" y="3115289"/>
                        <a:pt x="1407635" y="2969740"/>
                      </a:cubicBezTo>
                      <a:lnTo>
                        <a:pt x="1405224" y="2971257"/>
                      </a:lnTo>
                      <a:cubicBezTo>
                        <a:pt x="1405804" y="2967949"/>
                        <a:pt x="1405367" y="2964740"/>
                        <a:pt x="1404862" y="2961517"/>
                      </a:cubicBezTo>
                      <a:cubicBezTo>
                        <a:pt x="1371004" y="2906109"/>
                        <a:pt x="1186427" y="2763315"/>
                        <a:pt x="1031686" y="2641485"/>
                      </a:cubicBezTo>
                      <a:lnTo>
                        <a:pt x="672967" y="1761404"/>
                      </a:lnTo>
                      <a:lnTo>
                        <a:pt x="616650" y="1784359"/>
                      </a:lnTo>
                      <a:lnTo>
                        <a:pt x="605701" y="1753657"/>
                      </a:lnTo>
                      <a:lnTo>
                        <a:pt x="593276" y="1758088"/>
                      </a:lnTo>
                      <a:cubicBezTo>
                        <a:pt x="586708" y="1589090"/>
                        <a:pt x="621112" y="1458414"/>
                        <a:pt x="628507" y="1421822"/>
                      </a:cubicBezTo>
                      <a:lnTo>
                        <a:pt x="678477" y="1320655"/>
                      </a:lnTo>
                      <a:lnTo>
                        <a:pt x="696626" y="1069293"/>
                      </a:lnTo>
                      <a:cubicBezTo>
                        <a:pt x="657511" y="1097867"/>
                        <a:pt x="618034" y="1120876"/>
                        <a:pt x="582296" y="1136313"/>
                      </a:cubicBezTo>
                      <a:cubicBezTo>
                        <a:pt x="516110" y="1168627"/>
                        <a:pt x="279048" y="991741"/>
                        <a:pt x="123661" y="918076"/>
                      </a:cubicBezTo>
                      <a:cubicBezTo>
                        <a:pt x="-33968" y="834274"/>
                        <a:pt x="-15791" y="739777"/>
                        <a:pt x="40780" y="704670"/>
                      </a:cubicBezTo>
                      <a:cubicBezTo>
                        <a:pt x="32982" y="711698"/>
                        <a:pt x="26743" y="720294"/>
                        <a:pt x="22469" y="729965"/>
                      </a:cubicBezTo>
                      <a:cubicBezTo>
                        <a:pt x="27340" y="719446"/>
                        <a:pt x="34549" y="710235"/>
                        <a:pt x="43761" y="703245"/>
                      </a:cubicBezTo>
                      <a:cubicBezTo>
                        <a:pt x="99251" y="670603"/>
                        <a:pt x="188637" y="694797"/>
                        <a:pt x="187524" y="838474"/>
                      </a:cubicBezTo>
                      <a:cubicBezTo>
                        <a:pt x="316379" y="885653"/>
                        <a:pt x="471042" y="920957"/>
                        <a:pt x="574089" y="980012"/>
                      </a:cubicBezTo>
                      <a:cubicBezTo>
                        <a:pt x="660541" y="897713"/>
                        <a:pt x="886835" y="675234"/>
                        <a:pt x="931008" y="699355"/>
                      </a:cubicBezTo>
                      <a:lnTo>
                        <a:pt x="940553" y="701438"/>
                      </a:lnTo>
                      <a:lnTo>
                        <a:pt x="971450" y="680792"/>
                      </a:lnTo>
                      <a:lnTo>
                        <a:pt x="968780" y="517178"/>
                      </a:lnTo>
                      <a:lnTo>
                        <a:pt x="963658" y="513215"/>
                      </a:lnTo>
                      <a:cubicBezTo>
                        <a:pt x="1024753" y="458407"/>
                        <a:pt x="1060018" y="376787"/>
                        <a:pt x="1053611" y="288572"/>
                      </a:cubicBezTo>
                      <a:cubicBezTo>
                        <a:pt x="1048707" y="221046"/>
                        <a:pt x="1020201" y="160873"/>
                        <a:pt x="975824" y="116423"/>
                      </a:cubicBezTo>
                      <a:cubicBezTo>
                        <a:pt x="992693" y="104507"/>
                        <a:pt x="1009624" y="95658"/>
                        <a:pt x="1026706" y="90526"/>
                      </a:cubicBezTo>
                      <a:lnTo>
                        <a:pt x="1264546" y="439323"/>
                      </a:lnTo>
                      <a:cubicBezTo>
                        <a:pt x="1242480" y="474253"/>
                        <a:pt x="1207367" y="503764"/>
                        <a:pt x="1158903" y="524775"/>
                      </a:cubicBezTo>
                      <a:lnTo>
                        <a:pt x="1131643" y="686959"/>
                      </a:lnTo>
                      <a:lnTo>
                        <a:pt x="1185210" y="744806"/>
                      </a:lnTo>
                      <a:lnTo>
                        <a:pt x="868030" y="1188298"/>
                      </a:lnTo>
                      <a:lnTo>
                        <a:pt x="941243" y="1240659"/>
                      </a:lnTo>
                      <a:lnTo>
                        <a:pt x="1438672" y="545137"/>
                      </a:lnTo>
                      <a:lnTo>
                        <a:pt x="1420191" y="531919"/>
                      </a:lnTo>
                      <a:lnTo>
                        <a:pt x="1431413" y="524268"/>
                      </a:lnTo>
                      <a:lnTo>
                        <a:pt x="1082788" y="13002"/>
                      </a:lnTo>
                      <a:cubicBezTo>
                        <a:pt x="1089822" y="6718"/>
                        <a:pt x="1098666" y="3216"/>
                        <a:pt x="1108262" y="1404"/>
                      </a:cubicBezTo>
                      <a:close/>
                    </a:path>
                  </a:pathLst>
                </a:custGeom>
                <a:solidFill>
                  <a:srgbClr val="E1B3A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vl="0" algn="ctr"/>
                  <a:endParaRPr lang="zh-TW" altLang="en-US" dirty="0"/>
                </a:p>
              </p:txBody>
            </p:sp>
            <p:sp>
              <p:nvSpPr>
                <p:cNvPr id="251" name="手繪多邊形 250"/>
                <p:cNvSpPr/>
                <p:nvPr userDrawn="1"/>
              </p:nvSpPr>
              <p:spPr>
                <a:xfrm rot="21350764" flipH="1">
                  <a:off x="4085701" y="5323352"/>
                  <a:ext cx="289997" cy="310482"/>
                </a:xfrm>
                <a:custGeom>
                  <a:avLst/>
                  <a:gdLst>
                    <a:gd name="connsiteX0" fmla="*/ 39794 w 571836"/>
                    <a:gd name="connsiteY0" fmla="*/ 667816 h 675607"/>
                    <a:gd name="connsiteX1" fmla="*/ 41895 w 571836"/>
                    <a:gd name="connsiteY1" fmla="*/ 675607 h 675607"/>
                    <a:gd name="connsiteX2" fmla="*/ 39920 w 571836"/>
                    <a:gd name="connsiteY2" fmla="*/ 669559 h 675607"/>
                    <a:gd name="connsiteX3" fmla="*/ 39794 w 571836"/>
                    <a:gd name="connsiteY3" fmla="*/ 667816 h 675607"/>
                    <a:gd name="connsiteX4" fmla="*/ 274069 w 571836"/>
                    <a:gd name="connsiteY4" fmla="*/ 605911 h 675607"/>
                    <a:gd name="connsiteX5" fmla="*/ 274776 w 571836"/>
                    <a:gd name="connsiteY5" fmla="*/ 607222 h 675607"/>
                    <a:gd name="connsiteX6" fmla="*/ 272893 w 571836"/>
                    <a:gd name="connsiteY6" fmla="*/ 606799 h 675607"/>
                    <a:gd name="connsiteX7" fmla="*/ 274069 w 571836"/>
                    <a:gd name="connsiteY7" fmla="*/ 605911 h 675607"/>
                    <a:gd name="connsiteX8" fmla="*/ 494239 w 571836"/>
                    <a:gd name="connsiteY8" fmla="*/ 0 h 675607"/>
                    <a:gd name="connsiteX9" fmla="*/ 497412 w 571836"/>
                    <a:gd name="connsiteY9" fmla="*/ 176828 h 675607"/>
                    <a:gd name="connsiteX10" fmla="*/ 505005 w 571836"/>
                    <a:gd name="connsiteY10" fmla="*/ 170475 h 675607"/>
                    <a:gd name="connsiteX11" fmla="*/ 571836 w 571836"/>
                    <a:gd name="connsiteY11" fmla="*/ 414432 h 675607"/>
                    <a:gd name="connsiteX12" fmla="*/ 563045 w 571836"/>
                    <a:gd name="connsiteY12" fmla="*/ 387942 h 675607"/>
                    <a:gd name="connsiteX13" fmla="*/ 563183 w 571836"/>
                    <a:gd name="connsiteY13" fmla="*/ 387677 h 675607"/>
                    <a:gd name="connsiteX14" fmla="*/ 274069 w 571836"/>
                    <a:gd name="connsiteY14" fmla="*/ 605911 h 675607"/>
                    <a:gd name="connsiteX15" fmla="*/ 274049 w 571836"/>
                    <a:gd name="connsiteY15" fmla="*/ 605873 h 675607"/>
                    <a:gd name="connsiteX16" fmla="*/ 272852 w 571836"/>
                    <a:gd name="connsiteY16" fmla="*/ 606789 h 675607"/>
                    <a:gd name="connsiteX17" fmla="*/ 15994 w 571836"/>
                    <a:gd name="connsiteY17" fmla="*/ 565796 h 675607"/>
                    <a:gd name="connsiteX18" fmla="*/ 18396 w 571836"/>
                    <a:gd name="connsiteY18" fmla="*/ 578447 h 675607"/>
                    <a:gd name="connsiteX19" fmla="*/ 15100 w 571836"/>
                    <a:gd name="connsiteY19" fmla="*/ 578687 h 675607"/>
                    <a:gd name="connsiteX20" fmla="*/ 35660 w 571836"/>
                    <a:gd name="connsiteY20" fmla="*/ 109733 h 675607"/>
                    <a:gd name="connsiteX21" fmla="*/ 494239 w 571836"/>
                    <a:gd name="connsiteY21" fmla="*/ 0 h 675607"/>
                    <a:gd name="connsiteX0" fmla="*/ 38667 w 570709"/>
                    <a:gd name="connsiteY0" fmla="*/ 667816 h 675607"/>
                    <a:gd name="connsiteX1" fmla="*/ 40768 w 570709"/>
                    <a:gd name="connsiteY1" fmla="*/ 675607 h 675607"/>
                    <a:gd name="connsiteX2" fmla="*/ 38793 w 570709"/>
                    <a:gd name="connsiteY2" fmla="*/ 669559 h 675607"/>
                    <a:gd name="connsiteX3" fmla="*/ 38667 w 570709"/>
                    <a:gd name="connsiteY3" fmla="*/ 667816 h 675607"/>
                    <a:gd name="connsiteX4" fmla="*/ 272942 w 570709"/>
                    <a:gd name="connsiteY4" fmla="*/ 605911 h 675607"/>
                    <a:gd name="connsiteX5" fmla="*/ 273649 w 570709"/>
                    <a:gd name="connsiteY5" fmla="*/ 607222 h 675607"/>
                    <a:gd name="connsiteX6" fmla="*/ 271766 w 570709"/>
                    <a:gd name="connsiteY6" fmla="*/ 606799 h 675607"/>
                    <a:gd name="connsiteX7" fmla="*/ 272942 w 570709"/>
                    <a:gd name="connsiteY7" fmla="*/ 605911 h 675607"/>
                    <a:gd name="connsiteX8" fmla="*/ 493112 w 570709"/>
                    <a:gd name="connsiteY8" fmla="*/ 0 h 675607"/>
                    <a:gd name="connsiteX9" fmla="*/ 496285 w 570709"/>
                    <a:gd name="connsiteY9" fmla="*/ 176828 h 675607"/>
                    <a:gd name="connsiteX10" fmla="*/ 503878 w 570709"/>
                    <a:gd name="connsiteY10" fmla="*/ 170475 h 675607"/>
                    <a:gd name="connsiteX11" fmla="*/ 570709 w 570709"/>
                    <a:gd name="connsiteY11" fmla="*/ 414432 h 675607"/>
                    <a:gd name="connsiteX12" fmla="*/ 561918 w 570709"/>
                    <a:gd name="connsiteY12" fmla="*/ 387942 h 675607"/>
                    <a:gd name="connsiteX13" fmla="*/ 562056 w 570709"/>
                    <a:gd name="connsiteY13" fmla="*/ 387677 h 675607"/>
                    <a:gd name="connsiteX14" fmla="*/ 272942 w 570709"/>
                    <a:gd name="connsiteY14" fmla="*/ 605911 h 675607"/>
                    <a:gd name="connsiteX15" fmla="*/ 272922 w 570709"/>
                    <a:gd name="connsiteY15" fmla="*/ 605873 h 675607"/>
                    <a:gd name="connsiteX16" fmla="*/ 271725 w 570709"/>
                    <a:gd name="connsiteY16" fmla="*/ 606789 h 675607"/>
                    <a:gd name="connsiteX17" fmla="*/ 14867 w 570709"/>
                    <a:gd name="connsiteY17" fmla="*/ 565796 h 675607"/>
                    <a:gd name="connsiteX18" fmla="*/ 17269 w 570709"/>
                    <a:gd name="connsiteY18" fmla="*/ 578447 h 675607"/>
                    <a:gd name="connsiteX19" fmla="*/ 13973 w 570709"/>
                    <a:gd name="connsiteY19" fmla="*/ 578687 h 675607"/>
                    <a:gd name="connsiteX20" fmla="*/ 41143 w 570709"/>
                    <a:gd name="connsiteY20" fmla="*/ 112459 h 675607"/>
                    <a:gd name="connsiteX21" fmla="*/ 493112 w 570709"/>
                    <a:gd name="connsiteY21" fmla="*/ 0 h 675607"/>
                    <a:gd name="connsiteX0" fmla="*/ 38793 w 570709"/>
                    <a:gd name="connsiteY0" fmla="*/ 669559 h 675607"/>
                    <a:gd name="connsiteX1" fmla="*/ 40768 w 570709"/>
                    <a:gd name="connsiteY1" fmla="*/ 675607 h 675607"/>
                    <a:gd name="connsiteX2" fmla="*/ 38793 w 570709"/>
                    <a:gd name="connsiteY2" fmla="*/ 669559 h 675607"/>
                    <a:gd name="connsiteX3" fmla="*/ 272942 w 570709"/>
                    <a:gd name="connsiteY3" fmla="*/ 605911 h 675607"/>
                    <a:gd name="connsiteX4" fmla="*/ 273649 w 570709"/>
                    <a:gd name="connsiteY4" fmla="*/ 607222 h 675607"/>
                    <a:gd name="connsiteX5" fmla="*/ 271766 w 570709"/>
                    <a:gd name="connsiteY5" fmla="*/ 606799 h 675607"/>
                    <a:gd name="connsiteX6" fmla="*/ 272942 w 570709"/>
                    <a:gd name="connsiteY6" fmla="*/ 605911 h 675607"/>
                    <a:gd name="connsiteX7" fmla="*/ 493112 w 570709"/>
                    <a:gd name="connsiteY7" fmla="*/ 0 h 675607"/>
                    <a:gd name="connsiteX8" fmla="*/ 496285 w 570709"/>
                    <a:gd name="connsiteY8" fmla="*/ 176828 h 675607"/>
                    <a:gd name="connsiteX9" fmla="*/ 503878 w 570709"/>
                    <a:gd name="connsiteY9" fmla="*/ 170475 h 675607"/>
                    <a:gd name="connsiteX10" fmla="*/ 570709 w 570709"/>
                    <a:gd name="connsiteY10" fmla="*/ 414432 h 675607"/>
                    <a:gd name="connsiteX11" fmla="*/ 561918 w 570709"/>
                    <a:gd name="connsiteY11" fmla="*/ 387942 h 675607"/>
                    <a:gd name="connsiteX12" fmla="*/ 562056 w 570709"/>
                    <a:gd name="connsiteY12" fmla="*/ 387677 h 675607"/>
                    <a:gd name="connsiteX13" fmla="*/ 272942 w 570709"/>
                    <a:gd name="connsiteY13" fmla="*/ 605911 h 675607"/>
                    <a:gd name="connsiteX14" fmla="*/ 272922 w 570709"/>
                    <a:gd name="connsiteY14" fmla="*/ 605873 h 675607"/>
                    <a:gd name="connsiteX15" fmla="*/ 271725 w 570709"/>
                    <a:gd name="connsiteY15" fmla="*/ 606789 h 675607"/>
                    <a:gd name="connsiteX16" fmla="*/ 14867 w 570709"/>
                    <a:gd name="connsiteY16" fmla="*/ 565796 h 675607"/>
                    <a:gd name="connsiteX17" fmla="*/ 17269 w 570709"/>
                    <a:gd name="connsiteY17" fmla="*/ 578447 h 675607"/>
                    <a:gd name="connsiteX18" fmla="*/ 13973 w 570709"/>
                    <a:gd name="connsiteY18" fmla="*/ 578687 h 675607"/>
                    <a:gd name="connsiteX19" fmla="*/ 41143 w 570709"/>
                    <a:gd name="connsiteY19" fmla="*/ 112459 h 675607"/>
                    <a:gd name="connsiteX20" fmla="*/ 493112 w 570709"/>
                    <a:gd name="connsiteY20" fmla="*/ 0 h 675607"/>
                    <a:gd name="connsiteX0" fmla="*/ 272942 w 570709"/>
                    <a:gd name="connsiteY0" fmla="*/ 605911 h 607222"/>
                    <a:gd name="connsiteX1" fmla="*/ 273649 w 570709"/>
                    <a:gd name="connsiteY1" fmla="*/ 607222 h 607222"/>
                    <a:gd name="connsiteX2" fmla="*/ 271766 w 570709"/>
                    <a:gd name="connsiteY2" fmla="*/ 606799 h 607222"/>
                    <a:gd name="connsiteX3" fmla="*/ 272942 w 570709"/>
                    <a:gd name="connsiteY3" fmla="*/ 605911 h 607222"/>
                    <a:gd name="connsiteX4" fmla="*/ 493112 w 570709"/>
                    <a:gd name="connsiteY4" fmla="*/ 0 h 607222"/>
                    <a:gd name="connsiteX5" fmla="*/ 496285 w 570709"/>
                    <a:gd name="connsiteY5" fmla="*/ 176828 h 607222"/>
                    <a:gd name="connsiteX6" fmla="*/ 503878 w 570709"/>
                    <a:gd name="connsiteY6" fmla="*/ 170475 h 607222"/>
                    <a:gd name="connsiteX7" fmla="*/ 570709 w 570709"/>
                    <a:gd name="connsiteY7" fmla="*/ 414432 h 607222"/>
                    <a:gd name="connsiteX8" fmla="*/ 561918 w 570709"/>
                    <a:gd name="connsiteY8" fmla="*/ 387942 h 607222"/>
                    <a:gd name="connsiteX9" fmla="*/ 562056 w 570709"/>
                    <a:gd name="connsiteY9" fmla="*/ 387677 h 607222"/>
                    <a:gd name="connsiteX10" fmla="*/ 272942 w 570709"/>
                    <a:gd name="connsiteY10" fmla="*/ 605911 h 607222"/>
                    <a:gd name="connsiteX11" fmla="*/ 272922 w 570709"/>
                    <a:gd name="connsiteY11" fmla="*/ 605873 h 607222"/>
                    <a:gd name="connsiteX12" fmla="*/ 271725 w 570709"/>
                    <a:gd name="connsiteY12" fmla="*/ 606789 h 607222"/>
                    <a:gd name="connsiteX13" fmla="*/ 14867 w 570709"/>
                    <a:gd name="connsiteY13" fmla="*/ 565796 h 607222"/>
                    <a:gd name="connsiteX14" fmla="*/ 17269 w 570709"/>
                    <a:gd name="connsiteY14" fmla="*/ 578447 h 607222"/>
                    <a:gd name="connsiteX15" fmla="*/ 13973 w 570709"/>
                    <a:gd name="connsiteY15" fmla="*/ 578687 h 607222"/>
                    <a:gd name="connsiteX16" fmla="*/ 41143 w 570709"/>
                    <a:gd name="connsiteY16" fmla="*/ 112459 h 607222"/>
                    <a:gd name="connsiteX17" fmla="*/ 493112 w 570709"/>
                    <a:gd name="connsiteY17" fmla="*/ 0 h 607222"/>
                    <a:gd name="connsiteX0" fmla="*/ 272942 w 570709"/>
                    <a:gd name="connsiteY0" fmla="*/ 605911 h 607222"/>
                    <a:gd name="connsiteX1" fmla="*/ 273649 w 570709"/>
                    <a:gd name="connsiteY1" fmla="*/ 607222 h 607222"/>
                    <a:gd name="connsiteX2" fmla="*/ 271766 w 570709"/>
                    <a:gd name="connsiteY2" fmla="*/ 606799 h 607222"/>
                    <a:gd name="connsiteX3" fmla="*/ 272942 w 570709"/>
                    <a:gd name="connsiteY3" fmla="*/ 605911 h 607222"/>
                    <a:gd name="connsiteX4" fmla="*/ 493112 w 570709"/>
                    <a:gd name="connsiteY4" fmla="*/ 0 h 607222"/>
                    <a:gd name="connsiteX5" fmla="*/ 496285 w 570709"/>
                    <a:gd name="connsiteY5" fmla="*/ 176828 h 607222"/>
                    <a:gd name="connsiteX6" fmla="*/ 570709 w 570709"/>
                    <a:gd name="connsiteY6" fmla="*/ 414432 h 607222"/>
                    <a:gd name="connsiteX7" fmla="*/ 561918 w 570709"/>
                    <a:gd name="connsiteY7" fmla="*/ 387942 h 607222"/>
                    <a:gd name="connsiteX8" fmla="*/ 562056 w 570709"/>
                    <a:gd name="connsiteY8" fmla="*/ 387677 h 607222"/>
                    <a:gd name="connsiteX9" fmla="*/ 272942 w 570709"/>
                    <a:gd name="connsiteY9" fmla="*/ 605911 h 607222"/>
                    <a:gd name="connsiteX10" fmla="*/ 272922 w 570709"/>
                    <a:gd name="connsiteY10" fmla="*/ 605873 h 607222"/>
                    <a:gd name="connsiteX11" fmla="*/ 271725 w 570709"/>
                    <a:gd name="connsiteY11" fmla="*/ 606789 h 607222"/>
                    <a:gd name="connsiteX12" fmla="*/ 14867 w 570709"/>
                    <a:gd name="connsiteY12" fmla="*/ 565796 h 607222"/>
                    <a:gd name="connsiteX13" fmla="*/ 17269 w 570709"/>
                    <a:gd name="connsiteY13" fmla="*/ 578447 h 607222"/>
                    <a:gd name="connsiteX14" fmla="*/ 13973 w 570709"/>
                    <a:gd name="connsiteY14" fmla="*/ 578687 h 607222"/>
                    <a:gd name="connsiteX15" fmla="*/ 41143 w 570709"/>
                    <a:gd name="connsiteY15" fmla="*/ 112459 h 607222"/>
                    <a:gd name="connsiteX16" fmla="*/ 493112 w 570709"/>
                    <a:gd name="connsiteY16" fmla="*/ 0 h 607222"/>
                    <a:gd name="connsiteX0" fmla="*/ 272942 w 562056"/>
                    <a:gd name="connsiteY0" fmla="*/ 605911 h 607222"/>
                    <a:gd name="connsiteX1" fmla="*/ 273649 w 562056"/>
                    <a:gd name="connsiteY1" fmla="*/ 607222 h 607222"/>
                    <a:gd name="connsiteX2" fmla="*/ 271766 w 562056"/>
                    <a:gd name="connsiteY2" fmla="*/ 606799 h 607222"/>
                    <a:gd name="connsiteX3" fmla="*/ 272942 w 562056"/>
                    <a:gd name="connsiteY3" fmla="*/ 605911 h 607222"/>
                    <a:gd name="connsiteX4" fmla="*/ 493112 w 562056"/>
                    <a:gd name="connsiteY4" fmla="*/ 0 h 607222"/>
                    <a:gd name="connsiteX5" fmla="*/ 496285 w 562056"/>
                    <a:gd name="connsiteY5" fmla="*/ 176828 h 607222"/>
                    <a:gd name="connsiteX6" fmla="*/ 561918 w 562056"/>
                    <a:gd name="connsiteY6" fmla="*/ 387942 h 607222"/>
                    <a:gd name="connsiteX7" fmla="*/ 562056 w 562056"/>
                    <a:gd name="connsiteY7" fmla="*/ 387677 h 607222"/>
                    <a:gd name="connsiteX8" fmla="*/ 272942 w 562056"/>
                    <a:gd name="connsiteY8" fmla="*/ 605911 h 607222"/>
                    <a:gd name="connsiteX9" fmla="*/ 272922 w 562056"/>
                    <a:gd name="connsiteY9" fmla="*/ 605873 h 607222"/>
                    <a:gd name="connsiteX10" fmla="*/ 271725 w 562056"/>
                    <a:gd name="connsiteY10" fmla="*/ 606789 h 607222"/>
                    <a:gd name="connsiteX11" fmla="*/ 14867 w 562056"/>
                    <a:gd name="connsiteY11" fmla="*/ 565796 h 607222"/>
                    <a:gd name="connsiteX12" fmla="*/ 17269 w 562056"/>
                    <a:gd name="connsiteY12" fmla="*/ 578447 h 607222"/>
                    <a:gd name="connsiteX13" fmla="*/ 13973 w 562056"/>
                    <a:gd name="connsiteY13" fmla="*/ 578687 h 607222"/>
                    <a:gd name="connsiteX14" fmla="*/ 41143 w 562056"/>
                    <a:gd name="connsiteY14" fmla="*/ 112459 h 607222"/>
                    <a:gd name="connsiteX15" fmla="*/ 493112 w 562056"/>
                    <a:gd name="connsiteY15" fmla="*/ 0 h 607222"/>
                    <a:gd name="connsiteX0" fmla="*/ 272942 w 562056"/>
                    <a:gd name="connsiteY0" fmla="*/ 605911 h 607222"/>
                    <a:gd name="connsiteX1" fmla="*/ 273649 w 562056"/>
                    <a:gd name="connsiteY1" fmla="*/ 607222 h 607222"/>
                    <a:gd name="connsiteX2" fmla="*/ 271766 w 562056"/>
                    <a:gd name="connsiteY2" fmla="*/ 606799 h 607222"/>
                    <a:gd name="connsiteX3" fmla="*/ 272942 w 562056"/>
                    <a:gd name="connsiteY3" fmla="*/ 605911 h 607222"/>
                    <a:gd name="connsiteX4" fmla="*/ 493112 w 562056"/>
                    <a:gd name="connsiteY4" fmla="*/ 0 h 607222"/>
                    <a:gd name="connsiteX5" fmla="*/ 502662 w 562056"/>
                    <a:gd name="connsiteY5" fmla="*/ 176365 h 607222"/>
                    <a:gd name="connsiteX6" fmla="*/ 561918 w 562056"/>
                    <a:gd name="connsiteY6" fmla="*/ 387942 h 607222"/>
                    <a:gd name="connsiteX7" fmla="*/ 562056 w 562056"/>
                    <a:gd name="connsiteY7" fmla="*/ 387677 h 607222"/>
                    <a:gd name="connsiteX8" fmla="*/ 272942 w 562056"/>
                    <a:gd name="connsiteY8" fmla="*/ 605911 h 607222"/>
                    <a:gd name="connsiteX9" fmla="*/ 272922 w 562056"/>
                    <a:gd name="connsiteY9" fmla="*/ 605873 h 607222"/>
                    <a:gd name="connsiteX10" fmla="*/ 271725 w 562056"/>
                    <a:gd name="connsiteY10" fmla="*/ 606789 h 607222"/>
                    <a:gd name="connsiteX11" fmla="*/ 14867 w 562056"/>
                    <a:gd name="connsiteY11" fmla="*/ 565796 h 607222"/>
                    <a:gd name="connsiteX12" fmla="*/ 17269 w 562056"/>
                    <a:gd name="connsiteY12" fmla="*/ 578447 h 607222"/>
                    <a:gd name="connsiteX13" fmla="*/ 13973 w 562056"/>
                    <a:gd name="connsiteY13" fmla="*/ 578687 h 607222"/>
                    <a:gd name="connsiteX14" fmla="*/ 41143 w 562056"/>
                    <a:gd name="connsiteY14" fmla="*/ 112459 h 607222"/>
                    <a:gd name="connsiteX15" fmla="*/ 493112 w 562056"/>
                    <a:gd name="connsiteY15" fmla="*/ 0 h 607222"/>
                    <a:gd name="connsiteX0" fmla="*/ 272942 w 562056"/>
                    <a:gd name="connsiteY0" fmla="*/ 605911 h 607222"/>
                    <a:gd name="connsiteX1" fmla="*/ 273649 w 562056"/>
                    <a:gd name="connsiteY1" fmla="*/ 607222 h 607222"/>
                    <a:gd name="connsiteX2" fmla="*/ 271766 w 562056"/>
                    <a:gd name="connsiteY2" fmla="*/ 606799 h 607222"/>
                    <a:gd name="connsiteX3" fmla="*/ 272942 w 562056"/>
                    <a:gd name="connsiteY3" fmla="*/ 605911 h 607222"/>
                    <a:gd name="connsiteX4" fmla="*/ 493112 w 562056"/>
                    <a:gd name="connsiteY4" fmla="*/ 0 h 607222"/>
                    <a:gd name="connsiteX5" fmla="*/ 502662 w 562056"/>
                    <a:gd name="connsiteY5" fmla="*/ 176365 h 607222"/>
                    <a:gd name="connsiteX6" fmla="*/ 561918 w 562056"/>
                    <a:gd name="connsiteY6" fmla="*/ 387942 h 607222"/>
                    <a:gd name="connsiteX7" fmla="*/ 562056 w 562056"/>
                    <a:gd name="connsiteY7" fmla="*/ 387677 h 607222"/>
                    <a:gd name="connsiteX8" fmla="*/ 272942 w 562056"/>
                    <a:gd name="connsiteY8" fmla="*/ 605911 h 607222"/>
                    <a:gd name="connsiteX9" fmla="*/ 272922 w 562056"/>
                    <a:gd name="connsiteY9" fmla="*/ 605873 h 607222"/>
                    <a:gd name="connsiteX10" fmla="*/ 271725 w 562056"/>
                    <a:gd name="connsiteY10" fmla="*/ 606789 h 607222"/>
                    <a:gd name="connsiteX11" fmla="*/ 14867 w 562056"/>
                    <a:gd name="connsiteY11" fmla="*/ 565796 h 607222"/>
                    <a:gd name="connsiteX12" fmla="*/ 17269 w 562056"/>
                    <a:gd name="connsiteY12" fmla="*/ 578447 h 607222"/>
                    <a:gd name="connsiteX13" fmla="*/ 13973 w 562056"/>
                    <a:gd name="connsiteY13" fmla="*/ 578687 h 607222"/>
                    <a:gd name="connsiteX14" fmla="*/ 41143 w 562056"/>
                    <a:gd name="connsiteY14" fmla="*/ 112459 h 607222"/>
                    <a:gd name="connsiteX15" fmla="*/ 493112 w 562056"/>
                    <a:gd name="connsiteY15" fmla="*/ 0 h 607222"/>
                    <a:gd name="connsiteX0" fmla="*/ 272942 w 578463"/>
                    <a:gd name="connsiteY0" fmla="*/ 605911 h 607222"/>
                    <a:gd name="connsiteX1" fmla="*/ 273649 w 578463"/>
                    <a:gd name="connsiteY1" fmla="*/ 607222 h 607222"/>
                    <a:gd name="connsiteX2" fmla="*/ 271766 w 578463"/>
                    <a:gd name="connsiteY2" fmla="*/ 606799 h 607222"/>
                    <a:gd name="connsiteX3" fmla="*/ 272942 w 578463"/>
                    <a:gd name="connsiteY3" fmla="*/ 605911 h 607222"/>
                    <a:gd name="connsiteX4" fmla="*/ 493112 w 578463"/>
                    <a:gd name="connsiteY4" fmla="*/ 0 h 607222"/>
                    <a:gd name="connsiteX5" fmla="*/ 502662 w 578463"/>
                    <a:gd name="connsiteY5" fmla="*/ 176365 h 607222"/>
                    <a:gd name="connsiteX6" fmla="*/ 561918 w 578463"/>
                    <a:gd name="connsiteY6" fmla="*/ 387942 h 607222"/>
                    <a:gd name="connsiteX7" fmla="*/ 578463 w 578463"/>
                    <a:gd name="connsiteY7" fmla="*/ 392896 h 607222"/>
                    <a:gd name="connsiteX8" fmla="*/ 272942 w 578463"/>
                    <a:gd name="connsiteY8" fmla="*/ 605911 h 607222"/>
                    <a:gd name="connsiteX9" fmla="*/ 272922 w 578463"/>
                    <a:gd name="connsiteY9" fmla="*/ 605873 h 607222"/>
                    <a:gd name="connsiteX10" fmla="*/ 271725 w 578463"/>
                    <a:gd name="connsiteY10" fmla="*/ 606789 h 607222"/>
                    <a:gd name="connsiteX11" fmla="*/ 14867 w 578463"/>
                    <a:gd name="connsiteY11" fmla="*/ 565796 h 607222"/>
                    <a:gd name="connsiteX12" fmla="*/ 17269 w 578463"/>
                    <a:gd name="connsiteY12" fmla="*/ 578447 h 607222"/>
                    <a:gd name="connsiteX13" fmla="*/ 13973 w 578463"/>
                    <a:gd name="connsiteY13" fmla="*/ 578687 h 607222"/>
                    <a:gd name="connsiteX14" fmla="*/ 41143 w 578463"/>
                    <a:gd name="connsiteY14" fmla="*/ 112459 h 607222"/>
                    <a:gd name="connsiteX15" fmla="*/ 493112 w 578463"/>
                    <a:gd name="connsiteY15" fmla="*/ 0 h 607222"/>
                    <a:gd name="connsiteX0" fmla="*/ 272942 w 561918"/>
                    <a:gd name="connsiteY0" fmla="*/ 605911 h 607222"/>
                    <a:gd name="connsiteX1" fmla="*/ 273649 w 561918"/>
                    <a:gd name="connsiteY1" fmla="*/ 607222 h 607222"/>
                    <a:gd name="connsiteX2" fmla="*/ 271766 w 561918"/>
                    <a:gd name="connsiteY2" fmla="*/ 606799 h 607222"/>
                    <a:gd name="connsiteX3" fmla="*/ 272942 w 561918"/>
                    <a:gd name="connsiteY3" fmla="*/ 605911 h 607222"/>
                    <a:gd name="connsiteX4" fmla="*/ 493112 w 561918"/>
                    <a:gd name="connsiteY4" fmla="*/ 0 h 607222"/>
                    <a:gd name="connsiteX5" fmla="*/ 502662 w 561918"/>
                    <a:gd name="connsiteY5" fmla="*/ 176365 h 607222"/>
                    <a:gd name="connsiteX6" fmla="*/ 561918 w 561918"/>
                    <a:gd name="connsiteY6" fmla="*/ 387942 h 607222"/>
                    <a:gd name="connsiteX7" fmla="*/ 272942 w 561918"/>
                    <a:gd name="connsiteY7" fmla="*/ 605911 h 607222"/>
                    <a:gd name="connsiteX8" fmla="*/ 272922 w 561918"/>
                    <a:gd name="connsiteY8" fmla="*/ 605873 h 607222"/>
                    <a:gd name="connsiteX9" fmla="*/ 271725 w 561918"/>
                    <a:gd name="connsiteY9" fmla="*/ 606789 h 607222"/>
                    <a:gd name="connsiteX10" fmla="*/ 14867 w 561918"/>
                    <a:gd name="connsiteY10" fmla="*/ 565796 h 607222"/>
                    <a:gd name="connsiteX11" fmla="*/ 17269 w 561918"/>
                    <a:gd name="connsiteY11" fmla="*/ 578447 h 607222"/>
                    <a:gd name="connsiteX12" fmla="*/ 13973 w 561918"/>
                    <a:gd name="connsiteY12" fmla="*/ 578687 h 607222"/>
                    <a:gd name="connsiteX13" fmla="*/ 41143 w 561918"/>
                    <a:gd name="connsiteY13" fmla="*/ 112459 h 607222"/>
                    <a:gd name="connsiteX14" fmla="*/ 493112 w 561918"/>
                    <a:gd name="connsiteY14" fmla="*/ 0 h 607222"/>
                    <a:gd name="connsiteX0" fmla="*/ 272942 w 562111"/>
                    <a:gd name="connsiteY0" fmla="*/ 605911 h 607222"/>
                    <a:gd name="connsiteX1" fmla="*/ 273649 w 562111"/>
                    <a:gd name="connsiteY1" fmla="*/ 607222 h 607222"/>
                    <a:gd name="connsiteX2" fmla="*/ 271766 w 562111"/>
                    <a:gd name="connsiteY2" fmla="*/ 606799 h 607222"/>
                    <a:gd name="connsiteX3" fmla="*/ 272942 w 562111"/>
                    <a:gd name="connsiteY3" fmla="*/ 605911 h 607222"/>
                    <a:gd name="connsiteX4" fmla="*/ 493112 w 562111"/>
                    <a:gd name="connsiteY4" fmla="*/ 0 h 607222"/>
                    <a:gd name="connsiteX5" fmla="*/ 502662 w 562111"/>
                    <a:gd name="connsiteY5" fmla="*/ 176365 h 607222"/>
                    <a:gd name="connsiteX6" fmla="*/ 561918 w 562111"/>
                    <a:gd name="connsiteY6" fmla="*/ 387942 h 607222"/>
                    <a:gd name="connsiteX7" fmla="*/ 272942 w 562111"/>
                    <a:gd name="connsiteY7" fmla="*/ 605911 h 607222"/>
                    <a:gd name="connsiteX8" fmla="*/ 272922 w 562111"/>
                    <a:gd name="connsiteY8" fmla="*/ 605873 h 607222"/>
                    <a:gd name="connsiteX9" fmla="*/ 271725 w 562111"/>
                    <a:gd name="connsiteY9" fmla="*/ 606789 h 607222"/>
                    <a:gd name="connsiteX10" fmla="*/ 14867 w 562111"/>
                    <a:gd name="connsiteY10" fmla="*/ 565796 h 607222"/>
                    <a:gd name="connsiteX11" fmla="*/ 17269 w 562111"/>
                    <a:gd name="connsiteY11" fmla="*/ 578447 h 607222"/>
                    <a:gd name="connsiteX12" fmla="*/ 13973 w 562111"/>
                    <a:gd name="connsiteY12" fmla="*/ 578687 h 607222"/>
                    <a:gd name="connsiteX13" fmla="*/ 41143 w 562111"/>
                    <a:gd name="connsiteY13" fmla="*/ 112459 h 607222"/>
                    <a:gd name="connsiteX14" fmla="*/ 493112 w 562111"/>
                    <a:gd name="connsiteY14" fmla="*/ 0 h 607222"/>
                    <a:gd name="connsiteX0" fmla="*/ 272942 w 567159"/>
                    <a:gd name="connsiteY0" fmla="*/ 605911 h 607222"/>
                    <a:gd name="connsiteX1" fmla="*/ 273649 w 567159"/>
                    <a:gd name="connsiteY1" fmla="*/ 607222 h 607222"/>
                    <a:gd name="connsiteX2" fmla="*/ 271766 w 567159"/>
                    <a:gd name="connsiteY2" fmla="*/ 606799 h 607222"/>
                    <a:gd name="connsiteX3" fmla="*/ 272942 w 567159"/>
                    <a:gd name="connsiteY3" fmla="*/ 605911 h 607222"/>
                    <a:gd name="connsiteX4" fmla="*/ 493112 w 567159"/>
                    <a:gd name="connsiteY4" fmla="*/ 0 h 607222"/>
                    <a:gd name="connsiteX5" fmla="*/ 502662 w 567159"/>
                    <a:gd name="connsiteY5" fmla="*/ 176365 h 607222"/>
                    <a:gd name="connsiteX6" fmla="*/ 566970 w 567159"/>
                    <a:gd name="connsiteY6" fmla="*/ 387575 h 607222"/>
                    <a:gd name="connsiteX7" fmla="*/ 272942 w 567159"/>
                    <a:gd name="connsiteY7" fmla="*/ 605911 h 607222"/>
                    <a:gd name="connsiteX8" fmla="*/ 272922 w 567159"/>
                    <a:gd name="connsiteY8" fmla="*/ 605873 h 607222"/>
                    <a:gd name="connsiteX9" fmla="*/ 271725 w 567159"/>
                    <a:gd name="connsiteY9" fmla="*/ 606789 h 607222"/>
                    <a:gd name="connsiteX10" fmla="*/ 14867 w 567159"/>
                    <a:gd name="connsiteY10" fmla="*/ 565796 h 607222"/>
                    <a:gd name="connsiteX11" fmla="*/ 17269 w 567159"/>
                    <a:gd name="connsiteY11" fmla="*/ 578447 h 607222"/>
                    <a:gd name="connsiteX12" fmla="*/ 13973 w 567159"/>
                    <a:gd name="connsiteY12" fmla="*/ 578687 h 607222"/>
                    <a:gd name="connsiteX13" fmla="*/ 41143 w 567159"/>
                    <a:gd name="connsiteY13" fmla="*/ 112459 h 607222"/>
                    <a:gd name="connsiteX14" fmla="*/ 493112 w 567159"/>
                    <a:gd name="connsiteY14" fmla="*/ 0 h 607222"/>
                    <a:gd name="connsiteX0" fmla="*/ 272942 w 583765"/>
                    <a:gd name="connsiteY0" fmla="*/ 605911 h 607222"/>
                    <a:gd name="connsiteX1" fmla="*/ 273649 w 583765"/>
                    <a:gd name="connsiteY1" fmla="*/ 607222 h 607222"/>
                    <a:gd name="connsiteX2" fmla="*/ 271766 w 583765"/>
                    <a:gd name="connsiteY2" fmla="*/ 606799 h 607222"/>
                    <a:gd name="connsiteX3" fmla="*/ 272942 w 583765"/>
                    <a:gd name="connsiteY3" fmla="*/ 605911 h 607222"/>
                    <a:gd name="connsiteX4" fmla="*/ 493112 w 583765"/>
                    <a:gd name="connsiteY4" fmla="*/ 0 h 607222"/>
                    <a:gd name="connsiteX5" fmla="*/ 566970 w 583765"/>
                    <a:gd name="connsiteY5" fmla="*/ 387575 h 607222"/>
                    <a:gd name="connsiteX6" fmla="*/ 272942 w 583765"/>
                    <a:gd name="connsiteY6" fmla="*/ 605911 h 607222"/>
                    <a:gd name="connsiteX7" fmla="*/ 272922 w 583765"/>
                    <a:gd name="connsiteY7" fmla="*/ 605873 h 607222"/>
                    <a:gd name="connsiteX8" fmla="*/ 271725 w 583765"/>
                    <a:gd name="connsiteY8" fmla="*/ 606789 h 607222"/>
                    <a:gd name="connsiteX9" fmla="*/ 14867 w 583765"/>
                    <a:gd name="connsiteY9" fmla="*/ 565796 h 607222"/>
                    <a:gd name="connsiteX10" fmla="*/ 17269 w 583765"/>
                    <a:gd name="connsiteY10" fmla="*/ 578447 h 607222"/>
                    <a:gd name="connsiteX11" fmla="*/ 13973 w 583765"/>
                    <a:gd name="connsiteY11" fmla="*/ 578687 h 607222"/>
                    <a:gd name="connsiteX12" fmla="*/ 41143 w 583765"/>
                    <a:gd name="connsiteY12" fmla="*/ 112459 h 607222"/>
                    <a:gd name="connsiteX13" fmla="*/ 493112 w 583765"/>
                    <a:gd name="connsiteY13" fmla="*/ 0 h 607222"/>
                    <a:gd name="connsiteX0" fmla="*/ 272942 w 574994"/>
                    <a:gd name="connsiteY0" fmla="*/ 605911 h 607222"/>
                    <a:gd name="connsiteX1" fmla="*/ 273649 w 574994"/>
                    <a:gd name="connsiteY1" fmla="*/ 607222 h 607222"/>
                    <a:gd name="connsiteX2" fmla="*/ 271766 w 574994"/>
                    <a:gd name="connsiteY2" fmla="*/ 606799 h 607222"/>
                    <a:gd name="connsiteX3" fmla="*/ 272942 w 574994"/>
                    <a:gd name="connsiteY3" fmla="*/ 605911 h 607222"/>
                    <a:gd name="connsiteX4" fmla="*/ 493112 w 574994"/>
                    <a:gd name="connsiteY4" fmla="*/ 0 h 607222"/>
                    <a:gd name="connsiteX5" fmla="*/ 566970 w 574994"/>
                    <a:gd name="connsiteY5" fmla="*/ 387575 h 607222"/>
                    <a:gd name="connsiteX6" fmla="*/ 272942 w 574994"/>
                    <a:gd name="connsiteY6" fmla="*/ 605911 h 607222"/>
                    <a:gd name="connsiteX7" fmla="*/ 272922 w 574994"/>
                    <a:gd name="connsiteY7" fmla="*/ 605873 h 607222"/>
                    <a:gd name="connsiteX8" fmla="*/ 271725 w 574994"/>
                    <a:gd name="connsiteY8" fmla="*/ 606789 h 607222"/>
                    <a:gd name="connsiteX9" fmla="*/ 14867 w 574994"/>
                    <a:gd name="connsiteY9" fmla="*/ 565796 h 607222"/>
                    <a:gd name="connsiteX10" fmla="*/ 17269 w 574994"/>
                    <a:gd name="connsiteY10" fmla="*/ 578447 h 607222"/>
                    <a:gd name="connsiteX11" fmla="*/ 13973 w 574994"/>
                    <a:gd name="connsiteY11" fmla="*/ 578687 h 607222"/>
                    <a:gd name="connsiteX12" fmla="*/ 41143 w 574994"/>
                    <a:gd name="connsiteY12" fmla="*/ 112459 h 607222"/>
                    <a:gd name="connsiteX13" fmla="*/ 493112 w 574994"/>
                    <a:gd name="connsiteY13" fmla="*/ 0 h 607222"/>
                    <a:gd name="connsiteX0" fmla="*/ 272942 w 567159"/>
                    <a:gd name="connsiteY0" fmla="*/ 605911 h 607222"/>
                    <a:gd name="connsiteX1" fmla="*/ 273649 w 567159"/>
                    <a:gd name="connsiteY1" fmla="*/ 607222 h 607222"/>
                    <a:gd name="connsiteX2" fmla="*/ 271766 w 567159"/>
                    <a:gd name="connsiteY2" fmla="*/ 606799 h 607222"/>
                    <a:gd name="connsiteX3" fmla="*/ 272942 w 567159"/>
                    <a:gd name="connsiteY3" fmla="*/ 605911 h 607222"/>
                    <a:gd name="connsiteX4" fmla="*/ 493112 w 567159"/>
                    <a:gd name="connsiteY4" fmla="*/ 0 h 607222"/>
                    <a:gd name="connsiteX5" fmla="*/ 566970 w 567159"/>
                    <a:gd name="connsiteY5" fmla="*/ 387575 h 607222"/>
                    <a:gd name="connsiteX6" fmla="*/ 272942 w 567159"/>
                    <a:gd name="connsiteY6" fmla="*/ 605911 h 607222"/>
                    <a:gd name="connsiteX7" fmla="*/ 272922 w 567159"/>
                    <a:gd name="connsiteY7" fmla="*/ 605873 h 607222"/>
                    <a:gd name="connsiteX8" fmla="*/ 271725 w 567159"/>
                    <a:gd name="connsiteY8" fmla="*/ 606789 h 607222"/>
                    <a:gd name="connsiteX9" fmla="*/ 14867 w 567159"/>
                    <a:gd name="connsiteY9" fmla="*/ 565796 h 607222"/>
                    <a:gd name="connsiteX10" fmla="*/ 17269 w 567159"/>
                    <a:gd name="connsiteY10" fmla="*/ 578447 h 607222"/>
                    <a:gd name="connsiteX11" fmla="*/ 13973 w 567159"/>
                    <a:gd name="connsiteY11" fmla="*/ 578687 h 607222"/>
                    <a:gd name="connsiteX12" fmla="*/ 41143 w 567159"/>
                    <a:gd name="connsiteY12" fmla="*/ 112459 h 607222"/>
                    <a:gd name="connsiteX13" fmla="*/ 493112 w 567159"/>
                    <a:gd name="connsiteY13" fmla="*/ 0 h 607222"/>
                    <a:gd name="connsiteX0" fmla="*/ 272942 w 567159"/>
                    <a:gd name="connsiteY0" fmla="*/ 605911 h 607222"/>
                    <a:gd name="connsiteX1" fmla="*/ 273649 w 567159"/>
                    <a:gd name="connsiteY1" fmla="*/ 607222 h 607222"/>
                    <a:gd name="connsiteX2" fmla="*/ 271766 w 567159"/>
                    <a:gd name="connsiteY2" fmla="*/ 606799 h 607222"/>
                    <a:gd name="connsiteX3" fmla="*/ 272942 w 567159"/>
                    <a:gd name="connsiteY3" fmla="*/ 605911 h 607222"/>
                    <a:gd name="connsiteX4" fmla="*/ 493112 w 567159"/>
                    <a:gd name="connsiteY4" fmla="*/ 0 h 607222"/>
                    <a:gd name="connsiteX5" fmla="*/ 566970 w 567159"/>
                    <a:gd name="connsiteY5" fmla="*/ 387575 h 607222"/>
                    <a:gd name="connsiteX6" fmla="*/ 272942 w 567159"/>
                    <a:gd name="connsiteY6" fmla="*/ 605911 h 607222"/>
                    <a:gd name="connsiteX7" fmla="*/ 272922 w 567159"/>
                    <a:gd name="connsiteY7" fmla="*/ 605873 h 607222"/>
                    <a:gd name="connsiteX8" fmla="*/ 271725 w 567159"/>
                    <a:gd name="connsiteY8" fmla="*/ 606789 h 607222"/>
                    <a:gd name="connsiteX9" fmla="*/ 14867 w 567159"/>
                    <a:gd name="connsiteY9" fmla="*/ 565796 h 607222"/>
                    <a:gd name="connsiteX10" fmla="*/ 17269 w 567159"/>
                    <a:gd name="connsiteY10" fmla="*/ 578447 h 607222"/>
                    <a:gd name="connsiteX11" fmla="*/ 13973 w 567159"/>
                    <a:gd name="connsiteY11" fmla="*/ 578687 h 607222"/>
                    <a:gd name="connsiteX12" fmla="*/ 41143 w 567159"/>
                    <a:gd name="connsiteY12" fmla="*/ 112459 h 607222"/>
                    <a:gd name="connsiteX13" fmla="*/ 493112 w 567159"/>
                    <a:gd name="connsiteY13" fmla="*/ 0 h 607222"/>
                    <a:gd name="connsiteX0" fmla="*/ 272942 w 567159"/>
                    <a:gd name="connsiteY0" fmla="*/ 605911 h 607222"/>
                    <a:gd name="connsiteX1" fmla="*/ 273649 w 567159"/>
                    <a:gd name="connsiteY1" fmla="*/ 607222 h 607222"/>
                    <a:gd name="connsiteX2" fmla="*/ 271766 w 567159"/>
                    <a:gd name="connsiteY2" fmla="*/ 606799 h 607222"/>
                    <a:gd name="connsiteX3" fmla="*/ 272942 w 567159"/>
                    <a:gd name="connsiteY3" fmla="*/ 605911 h 607222"/>
                    <a:gd name="connsiteX4" fmla="*/ 493112 w 567159"/>
                    <a:gd name="connsiteY4" fmla="*/ 0 h 607222"/>
                    <a:gd name="connsiteX5" fmla="*/ 566970 w 567159"/>
                    <a:gd name="connsiteY5" fmla="*/ 387575 h 607222"/>
                    <a:gd name="connsiteX6" fmla="*/ 272942 w 567159"/>
                    <a:gd name="connsiteY6" fmla="*/ 605911 h 607222"/>
                    <a:gd name="connsiteX7" fmla="*/ 272922 w 567159"/>
                    <a:gd name="connsiteY7" fmla="*/ 605873 h 607222"/>
                    <a:gd name="connsiteX8" fmla="*/ 271725 w 567159"/>
                    <a:gd name="connsiteY8" fmla="*/ 606789 h 607222"/>
                    <a:gd name="connsiteX9" fmla="*/ 14867 w 567159"/>
                    <a:gd name="connsiteY9" fmla="*/ 565796 h 607222"/>
                    <a:gd name="connsiteX10" fmla="*/ 17269 w 567159"/>
                    <a:gd name="connsiteY10" fmla="*/ 578447 h 607222"/>
                    <a:gd name="connsiteX11" fmla="*/ 13973 w 567159"/>
                    <a:gd name="connsiteY11" fmla="*/ 578687 h 607222"/>
                    <a:gd name="connsiteX12" fmla="*/ 41143 w 567159"/>
                    <a:gd name="connsiteY12" fmla="*/ 112459 h 607222"/>
                    <a:gd name="connsiteX13" fmla="*/ 493112 w 567159"/>
                    <a:gd name="connsiteY13" fmla="*/ 0 h 607222"/>
                    <a:gd name="connsiteX0" fmla="*/ 272942 w 567159"/>
                    <a:gd name="connsiteY0" fmla="*/ 605911 h 607222"/>
                    <a:gd name="connsiteX1" fmla="*/ 273649 w 567159"/>
                    <a:gd name="connsiteY1" fmla="*/ 607222 h 607222"/>
                    <a:gd name="connsiteX2" fmla="*/ 271766 w 567159"/>
                    <a:gd name="connsiteY2" fmla="*/ 606799 h 607222"/>
                    <a:gd name="connsiteX3" fmla="*/ 272942 w 567159"/>
                    <a:gd name="connsiteY3" fmla="*/ 605911 h 607222"/>
                    <a:gd name="connsiteX4" fmla="*/ 493112 w 567159"/>
                    <a:gd name="connsiteY4" fmla="*/ 0 h 607222"/>
                    <a:gd name="connsiteX5" fmla="*/ 566970 w 567159"/>
                    <a:gd name="connsiteY5" fmla="*/ 387575 h 607222"/>
                    <a:gd name="connsiteX6" fmla="*/ 272942 w 567159"/>
                    <a:gd name="connsiteY6" fmla="*/ 605911 h 607222"/>
                    <a:gd name="connsiteX7" fmla="*/ 272922 w 567159"/>
                    <a:gd name="connsiteY7" fmla="*/ 605873 h 607222"/>
                    <a:gd name="connsiteX8" fmla="*/ 271725 w 567159"/>
                    <a:gd name="connsiteY8" fmla="*/ 606789 h 607222"/>
                    <a:gd name="connsiteX9" fmla="*/ 14867 w 567159"/>
                    <a:gd name="connsiteY9" fmla="*/ 565796 h 607222"/>
                    <a:gd name="connsiteX10" fmla="*/ 17269 w 567159"/>
                    <a:gd name="connsiteY10" fmla="*/ 578447 h 607222"/>
                    <a:gd name="connsiteX11" fmla="*/ 13973 w 567159"/>
                    <a:gd name="connsiteY11" fmla="*/ 578687 h 607222"/>
                    <a:gd name="connsiteX12" fmla="*/ 41143 w 567159"/>
                    <a:gd name="connsiteY12" fmla="*/ 112459 h 607222"/>
                    <a:gd name="connsiteX13" fmla="*/ 493112 w 567159"/>
                    <a:gd name="connsiteY13" fmla="*/ 0 h 607222"/>
                    <a:gd name="connsiteX0" fmla="*/ 272942 w 567159"/>
                    <a:gd name="connsiteY0" fmla="*/ 605911 h 607222"/>
                    <a:gd name="connsiteX1" fmla="*/ 273649 w 567159"/>
                    <a:gd name="connsiteY1" fmla="*/ 607222 h 607222"/>
                    <a:gd name="connsiteX2" fmla="*/ 271766 w 567159"/>
                    <a:gd name="connsiteY2" fmla="*/ 606799 h 607222"/>
                    <a:gd name="connsiteX3" fmla="*/ 272942 w 567159"/>
                    <a:gd name="connsiteY3" fmla="*/ 605911 h 607222"/>
                    <a:gd name="connsiteX4" fmla="*/ 493112 w 567159"/>
                    <a:gd name="connsiteY4" fmla="*/ 0 h 607222"/>
                    <a:gd name="connsiteX5" fmla="*/ 566970 w 567159"/>
                    <a:gd name="connsiteY5" fmla="*/ 387575 h 607222"/>
                    <a:gd name="connsiteX6" fmla="*/ 272942 w 567159"/>
                    <a:gd name="connsiteY6" fmla="*/ 605911 h 607222"/>
                    <a:gd name="connsiteX7" fmla="*/ 272922 w 567159"/>
                    <a:gd name="connsiteY7" fmla="*/ 605873 h 607222"/>
                    <a:gd name="connsiteX8" fmla="*/ 271725 w 567159"/>
                    <a:gd name="connsiteY8" fmla="*/ 606789 h 607222"/>
                    <a:gd name="connsiteX9" fmla="*/ 14867 w 567159"/>
                    <a:gd name="connsiteY9" fmla="*/ 565796 h 607222"/>
                    <a:gd name="connsiteX10" fmla="*/ 17269 w 567159"/>
                    <a:gd name="connsiteY10" fmla="*/ 578447 h 607222"/>
                    <a:gd name="connsiteX11" fmla="*/ 13973 w 567159"/>
                    <a:gd name="connsiteY11" fmla="*/ 578687 h 607222"/>
                    <a:gd name="connsiteX12" fmla="*/ 41143 w 567159"/>
                    <a:gd name="connsiteY12" fmla="*/ 112459 h 607222"/>
                    <a:gd name="connsiteX13" fmla="*/ 493112 w 567159"/>
                    <a:gd name="connsiteY13" fmla="*/ 0 h 607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7159" h="607222">
                      <a:moveTo>
                        <a:pt x="272942" y="605911"/>
                      </a:moveTo>
                      <a:lnTo>
                        <a:pt x="273649" y="607222"/>
                      </a:lnTo>
                      <a:lnTo>
                        <a:pt x="271766" y="606799"/>
                      </a:lnTo>
                      <a:lnTo>
                        <a:pt x="272942" y="605911"/>
                      </a:lnTo>
                      <a:close/>
                      <a:moveTo>
                        <a:pt x="493112" y="0"/>
                      </a:moveTo>
                      <a:cubicBezTo>
                        <a:pt x="493458" y="242665"/>
                        <a:pt x="531602" y="238492"/>
                        <a:pt x="566970" y="387575"/>
                      </a:cubicBezTo>
                      <a:cubicBezTo>
                        <a:pt x="575072" y="391684"/>
                        <a:pt x="321108" y="569589"/>
                        <a:pt x="272942" y="605911"/>
                      </a:cubicBezTo>
                      <a:cubicBezTo>
                        <a:pt x="272936" y="605898"/>
                        <a:pt x="272929" y="605886"/>
                        <a:pt x="272922" y="605873"/>
                      </a:cubicBezTo>
                      <a:lnTo>
                        <a:pt x="271725" y="606789"/>
                      </a:lnTo>
                      <a:cubicBezTo>
                        <a:pt x="171822" y="584611"/>
                        <a:pt x="20674" y="562551"/>
                        <a:pt x="14867" y="565796"/>
                      </a:cubicBezTo>
                      <a:lnTo>
                        <a:pt x="17269" y="578447"/>
                      </a:lnTo>
                      <a:lnTo>
                        <a:pt x="13973" y="578687"/>
                      </a:lnTo>
                      <a:cubicBezTo>
                        <a:pt x="-26127" y="348112"/>
                        <a:pt x="31901" y="158186"/>
                        <a:pt x="41143" y="112459"/>
                      </a:cubicBezTo>
                      <a:lnTo>
                        <a:pt x="493112" y="0"/>
                      </a:ln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252" name="手繪多邊形 251"/>
                <p:cNvSpPr/>
                <p:nvPr userDrawn="1"/>
              </p:nvSpPr>
              <p:spPr>
                <a:xfrm rot="18633959" flipH="1">
                  <a:off x="3716697" y="5953367"/>
                  <a:ext cx="569601" cy="257761"/>
                </a:xfrm>
                <a:custGeom>
                  <a:avLst/>
                  <a:gdLst>
                    <a:gd name="connsiteX0" fmla="*/ 30156 w 1125225"/>
                    <a:gd name="connsiteY0" fmla="*/ 16997 h 504114"/>
                    <a:gd name="connsiteX1" fmla="*/ 104311 w 1125225"/>
                    <a:gd name="connsiteY1" fmla="*/ 313 h 504114"/>
                    <a:gd name="connsiteX2" fmla="*/ 707740 w 1125225"/>
                    <a:gd name="connsiteY2" fmla="*/ 144340 h 504114"/>
                    <a:gd name="connsiteX3" fmla="*/ 790094 w 1125225"/>
                    <a:gd name="connsiteY3" fmla="*/ 133687 h 504114"/>
                    <a:gd name="connsiteX4" fmla="*/ 804050 w 1125225"/>
                    <a:gd name="connsiteY4" fmla="*/ 124203 h 504114"/>
                    <a:gd name="connsiteX5" fmla="*/ 995996 w 1125225"/>
                    <a:gd name="connsiteY5" fmla="*/ 271126 h 504114"/>
                    <a:gd name="connsiteX6" fmla="*/ 1115518 w 1125225"/>
                    <a:gd name="connsiteY6" fmla="*/ 494563 h 504114"/>
                    <a:gd name="connsiteX7" fmla="*/ 869477 w 1125225"/>
                    <a:gd name="connsiteY7" fmla="*/ 379678 h 504114"/>
                    <a:gd name="connsiteX8" fmla="*/ 787223 w 1125225"/>
                    <a:gd name="connsiteY8" fmla="*/ 281199 h 504114"/>
                    <a:gd name="connsiteX9" fmla="*/ 788240 w 1125225"/>
                    <a:gd name="connsiteY9" fmla="*/ 294621 h 504114"/>
                    <a:gd name="connsiteX10" fmla="*/ 726692 w 1125225"/>
                    <a:gd name="connsiteY10" fmla="*/ 253304 h 504114"/>
                    <a:gd name="connsiteX11" fmla="*/ 11307 w 1125225"/>
                    <a:gd name="connsiteY11" fmla="*/ 172767 h 504114"/>
                    <a:gd name="connsiteX12" fmla="*/ 1165 w 1125225"/>
                    <a:gd name="connsiteY12" fmla="*/ 158697 h 504114"/>
                    <a:gd name="connsiteX13" fmla="*/ 3342 w 1125225"/>
                    <a:gd name="connsiteY13" fmla="*/ 111679 h 504114"/>
                    <a:gd name="connsiteX14" fmla="*/ 30156 w 1125225"/>
                    <a:gd name="connsiteY14" fmla="*/ 16997 h 504114"/>
                    <a:gd name="connsiteX0" fmla="*/ 28991 w 1124060"/>
                    <a:gd name="connsiteY0" fmla="*/ 16997 h 504114"/>
                    <a:gd name="connsiteX1" fmla="*/ 103146 w 1124060"/>
                    <a:gd name="connsiteY1" fmla="*/ 313 h 504114"/>
                    <a:gd name="connsiteX2" fmla="*/ 706575 w 1124060"/>
                    <a:gd name="connsiteY2" fmla="*/ 144340 h 504114"/>
                    <a:gd name="connsiteX3" fmla="*/ 788929 w 1124060"/>
                    <a:gd name="connsiteY3" fmla="*/ 133687 h 504114"/>
                    <a:gd name="connsiteX4" fmla="*/ 802885 w 1124060"/>
                    <a:gd name="connsiteY4" fmla="*/ 124203 h 504114"/>
                    <a:gd name="connsiteX5" fmla="*/ 994831 w 1124060"/>
                    <a:gd name="connsiteY5" fmla="*/ 271126 h 504114"/>
                    <a:gd name="connsiteX6" fmla="*/ 1114353 w 1124060"/>
                    <a:gd name="connsiteY6" fmla="*/ 494563 h 504114"/>
                    <a:gd name="connsiteX7" fmla="*/ 868312 w 1124060"/>
                    <a:gd name="connsiteY7" fmla="*/ 379678 h 504114"/>
                    <a:gd name="connsiteX8" fmla="*/ 786058 w 1124060"/>
                    <a:gd name="connsiteY8" fmla="*/ 281199 h 504114"/>
                    <a:gd name="connsiteX9" fmla="*/ 787075 w 1124060"/>
                    <a:gd name="connsiteY9" fmla="*/ 294621 h 504114"/>
                    <a:gd name="connsiteX10" fmla="*/ 725527 w 1124060"/>
                    <a:gd name="connsiteY10" fmla="*/ 253304 h 504114"/>
                    <a:gd name="connsiteX11" fmla="*/ 10142 w 1124060"/>
                    <a:gd name="connsiteY11" fmla="*/ 172767 h 504114"/>
                    <a:gd name="connsiteX12" fmla="*/ 0 w 1124060"/>
                    <a:gd name="connsiteY12" fmla="*/ 158697 h 504114"/>
                    <a:gd name="connsiteX13" fmla="*/ 28991 w 1124060"/>
                    <a:gd name="connsiteY13" fmla="*/ 16997 h 504114"/>
                    <a:gd name="connsiteX0" fmla="*/ 69064 w 1164133"/>
                    <a:gd name="connsiteY0" fmla="*/ 16997 h 504114"/>
                    <a:gd name="connsiteX1" fmla="*/ 143219 w 1164133"/>
                    <a:gd name="connsiteY1" fmla="*/ 313 h 504114"/>
                    <a:gd name="connsiteX2" fmla="*/ 746648 w 1164133"/>
                    <a:gd name="connsiteY2" fmla="*/ 144340 h 504114"/>
                    <a:gd name="connsiteX3" fmla="*/ 829002 w 1164133"/>
                    <a:gd name="connsiteY3" fmla="*/ 133687 h 504114"/>
                    <a:gd name="connsiteX4" fmla="*/ 842958 w 1164133"/>
                    <a:gd name="connsiteY4" fmla="*/ 124203 h 504114"/>
                    <a:gd name="connsiteX5" fmla="*/ 1034904 w 1164133"/>
                    <a:gd name="connsiteY5" fmla="*/ 271126 h 504114"/>
                    <a:gd name="connsiteX6" fmla="*/ 1154426 w 1164133"/>
                    <a:gd name="connsiteY6" fmla="*/ 494563 h 504114"/>
                    <a:gd name="connsiteX7" fmla="*/ 908385 w 1164133"/>
                    <a:gd name="connsiteY7" fmla="*/ 379678 h 504114"/>
                    <a:gd name="connsiteX8" fmla="*/ 826131 w 1164133"/>
                    <a:gd name="connsiteY8" fmla="*/ 281199 h 504114"/>
                    <a:gd name="connsiteX9" fmla="*/ 827148 w 1164133"/>
                    <a:gd name="connsiteY9" fmla="*/ 294621 h 504114"/>
                    <a:gd name="connsiteX10" fmla="*/ 765600 w 1164133"/>
                    <a:gd name="connsiteY10" fmla="*/ 253304 h 504114"/>
                    <a:gd name="connsiteX11" fmla="*/ 50215 w 1164133"/>
                    <a:gd name="connsiteY11" fmla="*/ 172767 h 504114"/>
                    <a:gd name="connsiteX12" fmla="*/ 69064 w 1164133"/>
                    <a:gd name="connsiteY12" fmla="*/ 16997 h 504114"/>
                    <a:gd name="connsiteX0" fmla="*/ 19129 w 1114198"/>
                    <a:gd name="connsiteY0" fmla="*/ 16997 h 504114"/>
                    <a:gd name="connsiteX1" fmla="*/ 93284 w 1114198"/>
                    <a:gd name="connsiteY1" fmla="*/ 313 h 504114"/>
                    <a:gd name="connsiteX2" fmla="*/ 696713 w 1114198"/>
                    <a:gd name="connsiteY2" fmla="*/ 144340 h 504114"/>
                    <a:gd name="connsiteX3" fmla="*/ 779067 w 1114198"/>
                    <a:gd name="connsiteY3" fmla="*/ 133687 h 504114"/>
                    <a:gd name="connsiteX4" fmla="*/ 793023 w 1114198"/>
                    <a:gd name="connsiteY4" fmla="*/ 124203 h 504114"/>
                    <a:gd name="connsiteX5" fmla="*/ 984969 w 1114198"/>
                    <a:gd name="connsiteY5" fmla="*/ 271126 h 504114"/>
                    <a:gd name="connsiteX6" fmla="*/ 1104491 w 1114198"/>
                    <a:gd name="connsiteY6" fmla="*/ 494563 h 504114"/>
                    <a:gd name="connsiteX7" fmla="*/ 858450 w 1114198"/>
                    <a:gd name="connsiteY7" fmla="*/ 379678 h 504114"/>
                    <a:gd name="connsiteX8" fmla="*/ 776196 w 1114198"/>
                    <a:gd name="connsiteY8" fmla="*/ 281199 h 504114"/>
                    <a:gd name="connsiteX9" fmla="*/ 777213 w 1114198"/>
                    <a:gd name="connsiteY9" fmla="*/ 294621 h 504114"/>
                    <a:gd name="connsiteX10" fmla="*/ 715665 w 1114198"/>
                    <a:gd name="connsiteY10" fmla="*/ 253304 h 504114"/>
                    <a:gd name="connsiteX11" fmla="*/ 280 w 1114198"/>
                    <a:gd name="connsiteY11" fmla="*/ 172767 h 504114"/>
                    <a:gd name="connsiteX12" fmla="*/ 19129 w 1114198"/>
                    <a:gd name="connsiteY12" fmla="*/ 16997 h 504114"/>
                    <a:gd name="connsiteX0" fmla="*/ 18924 w 1113993"/>
                    <a:gd name="connsiteY0" fmla="*/ 16997 h 504114"/>
                    <a:gd name="connsiteX1" fmla="*/ 93079 w 1113993"/>
                    <a:gd name="connsiteY1" fmla="*/ 313 h 504114"/>
                    <a:gd name="connsiteX2" fmla="*/ 696508 w 1113993"/>
                    <a:gd name="connsiteY2" fmla="*/ 144340 h 504114"/>
                    <a:gd name="connsiteX3" fmla="*/ 778862 w 1113993"/>
                    <a:gd name="connsiteY3" fmla="*/ 133687 h 504114"/>
                    <a:gd name="connsiteX4" fmla="*/ 792818 w 1113993"/>
                    <a:gd name="connsiteY4" fmla="*/ 124203 h 504114"/>
                    <a:gd name="connsiteX5" fmla="*/ 984764 w 1113993"/>
                    <a:gd name="connsiteY5" fmla="*/ 271126 h 504114"/>
                    <a:gd name="connsiteX6" fmla="*/ 1104286 w 1113993"/>
                    <a:gd name="connsiteY6" fmla="*/ 494563 h 504114"/>
                    <a:gd name="connsiteX7" fmla="*/ 858245 w 1113993"/>
                    <a:gd name="connsiteY7" fmla="*/ 379678 h 504114"/>
                    <a:gd name="connsiteX8" fmla="*/ 775991 w 1113993"/>
                    <a:gd name="connsiteY8" fmla="*/ 281199 h 504114"/>
                    <a:gd name="connsiteX9" fmla="*/ 777008 w 1113993"/>
                    <a:gd name="connsiteY9" fmla="*/ 294621 h 504114"/>
                    <a:gd name="connsiteX10" fmla="*/ 715460 w 1113993"/>
                    <a:gd name="connsiteY10" fmla="*/ 253304 h 504114"/>
                    <a:gd name="connsiteX11" fmla="*/ 75 w 1113993"/>
                    <a:gd name="connsiteY11" fmla="*/ 172767 h 504114"/>
                    <a:gd name="connsiteX12" fmla="*/ 18924 w 1113993"/>
                    <a:gd name="connsiteY12" fmla="*/ 16997 h 504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13993" h="504114">
                      <a:moveTo>
                        <a:pt x="18924" y="16997"/>
                      </a:moveTo>
                      <a:cubicBezTo>
                        <a:pt x="28894" y="5860"/>
                        <a:pt x="49712" y="-1652"/>
                        <a:pt x="93079" y="313"/>
                      </a:cubicBezTo>
                      <a:cubicBezTo>
                        <a:pt x="335590" y="11300"/>
                        <a:pt x="497527" y="93805"/>
                        <a:pt x="696508" y="144340"/>
                      </a:cubicBezTo>
                      <a:cubicBezTo>
                        <a:pt x="733476" y="148278"/>
                        <a:pt x="759416" y="143367"/>
                        <a:pt x="778862" y="133687"/>
                      </a:cubicBezTo>
                      <a:cubicBezTo>
                        <a:pt x="782349" y="130039"/>
                        <a:pt x="787012" y="126955"/>
                        <a:pt x="792818" y="124203"/>
                      </a:cubicBezTo>
                      <a:cubicBezTo>
                        <a:pt x="907332" y="106236"/>
                        <a:pt x="932588" y="214435"/>
                        <a:pt x="984764" y="271126"/>
                      </a:cubicBezTo>
                      <a:cubicBezTo>
                        <a:pt x="1044108" y="329998"/>
                        <a:pt x="1145852" y="435227"/>
                        <a:pt x="1104286" y="494563"/>
                      </a:cubicBezTo>
                      <a:cubicBezTo>
                        <a:pt x="1047385" y="543398"/>
                        <a:pt x="965713" y="389574"/>
                        <a:pt x="858245" y="379678"/>
                      </a:cubicBezTo>
                      <a:cubicBezTo>
                        <a:pt x="822291" y="349236"/>
                        <a:pt x="793691" y="315511"/>
                        <a:pt x="775991" y="281199"/>
                      </a:cubicBezTo>
                      <a:cubicBezTo>
                        <a:pt x="775501" y="285763"/>
                        <a:pt x="776219" y="290182"/>
                        <a:pt x="777008" y="294621"/>
                      </a:cubicBezTo>
                      <a:cubicBezTo>
                        <a:pt x="759707" y="274904"/>
                        <a:pt x="739209" y="260399"/>
                        <a:pt x="715460" y="253304"/>
                      </a:cubicBezTo>
                      <a:cubicBezTo>
                        <a:pt x="480157" y="221721"/>
                        <a:pt x="69559" y="237514"/>
                        <a:pt x="75" y="172767"/>
                      </a:cubicBezTo>
                      <a:cubicBezTo>
                        <a:pt x="-1501" y="186596"/>
                        <a:pt x="22401" y="23570"/>
                        <a:pt x="18924" y="1699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255" name="手繪多邊形 254"/>
                <p:cNvSpPr/>
                <p:nvPr userDrawn="1"/>
              </p:nvSpPr>
              <p:spPr>
                <a:xfrm rot="3871640" flipH="1">
                  <a:off x="3912581" y="5860719"/>
                  <a:ext cx="391799" cy="529432"/>
                </a:xfrm>
                <a:custGeom>
                  <a:avLst/>
                  <a:gdLst>
                    <a:gd name="connsiteX0" fmla="*/ 760818 w 765661"/>
                    <a:gd name="connsiteY0" fmla="*/ 111632 h 1078371"/>
                    <a:gd name="connsiteX1" fmla="*/ 759321 w 765661"/>
                    <a:gd name="connsiteY1" fmla="*/ 112253 h 1078371"/>
                    <a:gd name="connsiteX2" fmla="*/ 476204 w 765661"/>
                    <a:gd name="connsiteY2" fmla="*/ 858479 h 1078371"/>
                    <a:gd name="connsiteX3" fmla="*/ 478002 w 765661"/>
                    <a:gd name="connsiteY3" fmla="*/ 859407 h 1078371"/>
                    <a:gd name="connsiteX4" fmla="*/ 475503 w 765661"/>
                    <a:gd name="connsiteY4" fmla="*/ 894944 h 1078371"/>
                    <a:gd name="connsiteX5" fmla="*/ 416518 w 765661"/>
                    <a:gd name="connsiteY5" fmla="*/ 1072269 h 1078371"/>
                    <a:gd name="connsiteX6" fmla="*/ 204980 w 765661"/>
                    <a:gd name="connsiteY6" fmla="*/ 1034564 h 1078371"/>
                    <a:gd name="connsiteX7" fmla="*/ 0 w 765661"/>
                    <a:gd name="connsiteY7" fmla="*/ 914234 h 1078371"/>
                    <a:gd name="connsiteX8" fmla="*/ 340493 w 765661"/>
                    <a:gd name="connsiteY8" fmla="*/ 790568 h 1078371"/>
                    <a:gd name="connsiteX9" fmla="*/ 338204 w 765661"/>
                    <a:gd name="connsiteY9" fmla="*/ 788874 h 1078371"/>
                    <a:gd name="connsiteX10" fmla="*/ 347146 w 765661"/>
                    <a:gd name="connsiteY10" fmla="*/ 784996 h 1078371"/>
                    <a:gd name="connsiteX11" fmla="*/ 613333 w 765661"/>
                    <a:gd name="connsiteY11" fmla="*/ 43315 h 1078371"/>
                    <a:gd name="connsiteX12" fmla="*/ 733365 w 765661"/>
                    <a:gd name="connsiteY12" fmla="*/ 90538 h 1078371"/>
                    <a:gd name="connsiteX13" fmla="*/ 760818 w 765661"/>
                    <a:gd name="connsiteY13" fmla="*/ 111632 h 1078371"/>
                    <a:gd name="connsiteX0" fmla="*/ 760818 w 765661"/>
                    <a:gd name="connsiteY0" fmla="*/ 106609 h 1073348"/>
                    <a:gd name="connsiteX1" fmla="*/ 759321 w 765661"/>
                    <a:gd name="connsiteY1" fmla="*/ 107230 h 1073348"/>
                    <a:gd name="connsiteX2" fmla="*/ 476204 w 765661"/>
                    <a:gd name="connsiteY2" fmla="*/ 853456 h 1073348"/>
                    <a:gd name="connsiteX3" fmla="*/ 478002 w 765661"/>
                    <a:gd name="connsiteY3" fmla="*/ 854384 h 1073348"/>
                    <a:gd name="connsiteX4" fmla="*/ 475503 w 765661"/>
                    <a:gd name="connsiteY4" fmla="*/ 889921 h 1073348"/>
                    <a:gd name="connsiteX5" fmla="*/ 416518 w 765661"/>
                    <a:gd name="connsiteY5" fmla="*/ 1067246 h 1073348"/>
                    <a:gd name="connsiteX6" fmla="*/ 204980 w 765661"/>
                    <a:gd name="connsiteY6" fmla="*/ 1029541 h 1073348"/>
                    <a:gd name="connsiteX7" fmla="*/ 0 w 765661"/>
                    <a:gd name="connsiteY7" fmla="*/ 909211 h 1073348"/>
                    <a:gd name="connsiteX8" fmla="*/ 340493 w 765661"/>
                    <a:gd name="connsiteY8" fmla="*/ 785545 h 1073348"/>
                    <a:gd name="connsiteX9" fmla="*/ 338204 w 765661"/>
                    <a:gd name="connsiteY9" fmla="*/ 783851 h 1073348"/>
                    <a:gd name="connsiteX10" fmla="*/ 347146 w 765661"/>
                    <a:gd name="connsiteY10" fmla="*/ 779973 h 1073348"/>
                    <a:gd name="connsiteX11" fmla="*/ 613333 w 765661"/>
                    <a:gd name="connsiteY11" fmla="*/ 38292 h 1073348"/>
                    <a:gd name="connsiteX12" fmla="*/ 760818 w 765661"/>
                    <a:gd name="connsiteY12" fmla="*/ 106609 h 1073348"/>
                    <a:gd name="connsiteX0" fmla="*/ 760818 w 765661"/>
                    <a:gd name="connsiteY0" fmla="*/ 68694 h 1035433"/>
                    <a:gd name="connsiteX1" fmla="*/ 759321 w 765661"/>
                    <a:gd name="connsiteY1" fmla="*/ 69315 h 1035433"/>
                    <a:gd name="connsiteX2" fmla="*/ 476204 w 765661"/>
                    <a:gd name="connsiteY2" fmla="*/ 815541 h 1035433"/>
                    <a:gd name="connsiteX3" fmla="*/ 478002 w 765661"/>
                    <a:gd name="connsiteY3" fmla="*/ 816469 h 1035433"/>
                    <a:gd name="connsiteX4" fmla="*/ 475503 w 765661"/>
                    <a:gd name="connsiteY4" fmla="*/ 852006 h 1035433"/>
                    <a:gd name="connsiteX5" fmla="*/ 416518 w 765661"/>
                    <a:gd name="connsiteY5" fmla="*/ 1029331 h 1035433"/>
                    <a:gd name="connsiteX6" fmla="*/ 204980 w 765661"/>
                    <a:gd name="connsiteY6" fmla="*/ 991626 h 1035433"/>
                    <a:gd name="connsiteX7" fmla="*/ 0 w 765661"/>
                    <a:gd name="connsiteY7" fmla="*/ 871296 h 1035433"/>
                    <a:gd name="connsiteX8" fmla="*/ 340493 w 765661"/>
                    <a:gd name="connsiteY8" fmla="*/ 747630 h 1035433"/>
                    <a:gd name="connsiteX9" fmla="*/ 338204 w 765661"/>
                    <a:gd name="connsiteY9" fmla="*/ 745936 h 1035433"/>
                    <a:gd name="connsiteX10" fmla="*/ 347146 w 765661"/>
                    <a:gd name="connsiteY10" fmla="*/ 742058 h 1035433"/>
                    <a:gd name="connsiteX11" fmla="*/ 613333 w 765661"/>
                    <a:gd name="connsiteY11" fmla="*/ 377 h 1035433"/>
                    <a:gd name="connsiteX12" fmla="*/ 760818 w 765661"/>
                    <a:gd name="connsiteY12" fmla="*/ 68694 h 1035433"/>
                    <a:gd name="connsiteX0" fmla="*/ 613333 w 765661"/>
                    <a:gd name="connsiteY0" fmla="*/ 63353 h 1098409"/>
                    <a:gd name="connsiteX1" fmla="*/ 759321 w 765661"/>
                    <a:gd name="connsiteY1" fmla="*/ 132291 h 1098409"/>
                    <a:gd name="connsiteX2" fmla="*/ 476204 w 765661"/>
                    <a:gd name="connsiteY2" fmla="*/ 878517 h 1098409"/>
                    <a:gd name="connsiteX3" fmla="*/ 478002 w 765661"/>
                    <a:gd name="connsiteY3" fmla="*/ 879445 h 1098409"/>
                    <a:gd name="connsiteX4" fmla="*/ 475503 w 765661"/>
                    <a:gd name="connsiteY4" fmla="*/ 914982 h 1098409"/>
                    <a:gd name="connsiteX5" fmla="*/ 416518 w 765661"/>
                    <a:gd name="connsiteY5" fmla="*/ 1092307 h 1098409"/>
                    <a:gd name="connsiteX6" fmla="*/ 204980 w 765661"/>
                    <a:gd name="connsiteY6" fmla="*/ 1054602 h 1098409"/>
                    <a:gd name="connsiteX7" fmla="*/ 0 w 765661"/>
                    <a:gd name="connsiteY7" fmla="*/ 934272 h 1098409"/>
                    <a:gd name="connsiteX8" fmla="*/ 340493 w 765661"/>
                    <a:gd name="connsiteY8" fmla="*/ 810606 h 1098409"/>
                    <a:gd name="connsiteX9" fmla="*/ 338204 w 765661"/>
                    <a:gd name="connsiteY9" fmla="*/ 808912 h 1098409"/>
                    <a:gd name="connsiteX10" fmla="*/ 347146 w 765661"/>
                    <a:gd name="connsiteY10" fmla="*/ 805034 h 1098409"/>
                    <a:gd name="connsiteX11" fmla="*/ 613333 w 765661"/>
                    <a:gd name="connsiteY11" fmla="*/ 63353 h 1098409"/>
                    <a:gd name="connsiteX0" fmla="*/ 613333 w 766411"/>
                    <a:gd name="connsiteY0" fmla="*/ 54613 h 1089669"/>
                    <a:gd name="connsiteX1" fmla="*/ 760089 w 766411"/>
                    <a:gd name="connsiteY1" fmla="*/ 152686 h 1089669"/>
                    <a:gd name="connsiteX2" fmla="*/ 476204 w 766411"/>
                    <a:gd name="connsiteY2" fmla="*/ 869777 h 1089669"/>
                    <a:gd name="connsiteX3" fmla="*/ 478002 w 766411"/>
                    <a:gd name="connsiteY3" fmla="*/ 870705 h 1089669"/>
                    <a:gd name="connsiteX4" fmla="*/ 475503 w 766411"/>
                    <a:gd name="connsiteY4" fmla="*/ 906242 h 1089669"/>
                    <a:gd name="connsiteX5" fmla="*/ 416518 w 766411"/>
                    <a:gd name="connsiteY5" fmla="*/ 1083567 h 1089669"/>
                    <a:gd name="connsiteX6" fmla="*/ 204980 w 766411"/>
                    <a:gd name="connsiteY6" fmla="*/ 1045862 h 1089669"/>
                    <a:gd name="connsiteX7" fmla="*/ 0 w 766411"/>
                    <a:gd name="connsiteY7" fmla="*/ 925532 h 1089669"/>
                    <a:gd name="connsiteX8" fmla="*/ 340493 w 766411"/>
                    <a:gd name="connsiteY8" fmla="*/ 801866 h 1089669"/>
                    <a:gd name="connsiteX9" fmla="*/ 338204 w 766411"/>
                    <a:gd name="connsiteY9" fmla="*/ 800172 h 1089669"/>
                    <a:gd name="connsiteX10" fmla="*/ 347146 w 766411"/>
                    <a:gd name="connsiteY10" fmla="*/ 796294 h 1089669"/>
                    <a:gd name="connsiteX11" fmla="*/ 613333 w 766411"/>
                    <a:gd name="connsiteY11" fmla="*/ 54613 h 1089669"/>
                    <a:gd name="connsiteX0" fmla="*/ 613333 w 763389"/>
                    <a:gd name="connsiteY0" fmla="*/ 54613 h 1089669"/>
                    <a:gd name="connsiteX1" fmla="*/ 760089 w 763389"/>
                    <a:gd name="connsiteY1" fmla="*/ 152686 h 1089669"/>
                    <a:gd name="connsiteX2" fmla="*/ 476204 w 763389"/>
                    <a:gd name="connsiteY2" fmla="*/ 869777 h 1089669"/>
                    <a:gd name="connsiteX3" fmla="*/ 478002 w 763389"/>
                    <a:gd name="connsiteY3" fmla="*/ 870705 h 1089669"/>
                    <a:gd name="connsiteX4" fmla="*/ 475503 w 763389"/>
                    <a:gd name="connsiteY4" fmla="*/ 906242 h 1089669"/>
                    <a:gd name="connsiteX5" fmla="*/ 416518 w 763389"/>
                    <a:gd name="connsiteY5" fmla="*/ 1083567 h 1089669"/>
                    <a:gd name="connsiteX6" fmla="*/ 204980 w 763389"/>
                    <a:gd name="connsiteY6" fmla="*/ 1045862 h 1089669"/>
                    <a:gd name="connsiteX7" fmla="*/ 0 w 763389"/>
                    <a:gd name="connsiteY7" fmla="*/ 925532 h 1089669"/>
                    <a:gd name="connsiteX8" fmla="*/ 340493 w 763389"/>
                    <a:gd name="connsiteY8" fmla="*/ 801866 h 1089669"/>
                    <a:gd name="connsiteX9" fmla="*/ 338204 w 763389"/>
                    <a:gd name="connsiteY9" fmla="*/ 800172 h 1089669"/>
                    <a:gd name="connsiteX10" fmla="*/ 347146 w 763389"/>
                    <a:gd name="connsiteY10" fmla="*/ 796294 h 1089669"/>
                    <a:gd name="connsiteX11" fmla="*/ 613333 w 763389"/>
                    <a:gd name="connsiteY11" fmla="*/ 54613 h 1089669"/>
                    <a:gd name="connsiteX0" fmla="*/ 613333 w 766156"/>
                    <a:gd name="connsiteY0" fmla="*/ 54613 h 1089669"/>
                    <a:gd name="connsiteX1" fmla="*/ 760089 w 766156"/>
                    <a:gd name="connsiteY1" fmla="*/ 152686 h 1089669"/>
                    <a:gd name="connsiteX2" fmla="*/ 476204 w 766156"/>
                    <a:gd name="connsiteY2" fmla="*/ 869777 h 1089669"/>
                    <a:gd name="connsiteX3" fmla="*/ 478002 w 766156"/>
                    <a:gd name="connsiteY3" fmla="*/ 870705 h 1089669"/>
                    <a:gd name="connsiteX4" fmla="*/ 475503 w 766156"/>
                    <a:gd name="connsiteY4" fmla="*/ 906242 h 1089669"/>
                    <a:gd name="connsiteX5" fmla="*/ 416518 w 766156"/>
                    <a:gd name="connsiteY5" fmla="*/ 1083567 h 1089669"/>
                    <a:gd name="connsiteX6" fmla="*/ 204980 w 766156"/>
                    <a:gd name="connsiteY6" fmla="*/ 1045862 h 1089669"/>
                    <a:gd name="connsiteX7" fmla="*/ 0 w 766156"/>
                    <a:gd name="connsiteY7" fmla="*/ 925532 h 1089669"/>
                    <a:gd name="connsiteX8" fmla="*/ 340493 w 766156"/>
                    <a:gd name="connsiteY8" fmla="*/ 801866 h 1089669"/>
                    <a:gd name="connsiteX9" fmla="*/ 338204 w 766156"/>
                    <a:gd name="connsiteY9" fmla="*/ 800172 h 1089669"/>
                    <a:gd name="connsiteX10" fmla="*/ 347146 w 766156"/>
                    <a:gd name="connsiteY10" fmla="*/ 796294 h 1089669"/>
                    <a:gd name="connsiteX11" fmla="*/ 613333 w 766156"/>
                    <a:gd name="connsiteY11" fmla="*/ 54613 h 1089669"/>
                    <a:gd name="connsiteX0" fmla="*/ 613333 w 763389"/>
                    <a:gd name="connsiteY0" fmla="*/ 54613 h 1089669"/>
                    <a:gd name="connsiteX1" fmla="*/ 760089 w 763389"/>
                    <a:gd name="connsiteY1" fmla="*/ 152686 h 1089669"/>
                    <a:gd name="connsiteX2" fmla="*/ 476204 w 763389"/>
                    <a:gd name="connsiteY2" fmla="*/ 869777 h 1089669"/>
                    <a:gd name="connsiteX3" fmla="*/ 478002 w 763389"/>
                    <a:gd name="connsiteY3" fmla="*/ 870705 h 1089669"/>
                    <a:gd name="connsiteX4" fmla="*/ 475503 w 763389"/>
                    <a:gd name="connsiteY4" fmla="*/ 906242 h 1089669"/>
                    <a:gd name="connsiteX5" fmla="*/ 416518 w 763389"/>
                    <a:gd name="connsiteY5" fmla="*/ 1083567 h 1089669"/>
                    <a:gd name="connsiteX6" fmla="*/ 204980 w 763389"/>
                    <a:gd name="connsiteY6" fmla="*/ 1045862 h 1089669"/>
                    <a:gd name="connsiteX7" fmla="*/ 0 w 763389"/>
                    <a:gd name="connsiteY7" fmla="*/ 925532 h 1089669"/>
                    <a:gd name="connsiteX8" fmla="*/ 340493 w 763389"/>
                    <a:gd name="connsiteY8" fmla="*/ 801866 h 1089669"/>
                    <a:gd name="connsiteX9" fmla="*/ 338204 w 763389"/>
                    <a:gd name="connsiteY9" fmla="*/ 800172 h 1089669"/>
                    <a:gd name="connsiteX10" fmla="*/ 347146 w 763389"/>
                    <a:gd name="connsiteY10" fmla="*/ 796294 h 1089669"/>
                    <a:gd name="connsiteX11" fmla="*/ 613333 w 763389"/>
                    <a:gd name="connsiteY11" fmla="*/ 54613 h 1089669"/>
                    <a:gd name="connsiteX0" fmla="*/ 613333 w 765745"/>
                    <a:gd name="connsiteY0" fmla="*/ 54613 h 1089669"/>
                    <a:gd name="connsiteX1" fmla="*/ 760089 w 765745"/>
                    <a:gd name="connsiteY1" fmla="*/ 152686 h 1089669"/>
                    <a:gd name="connsiteX2" fmla="*/ 476204 w 765745"/>
                    <a:gd name="connsiteY2" fmla="*/ 869777 h 1089669"/>
                    <a:gd name="connsiteX3" fmla="*/ 478002 w 765745"/>
                    <a:gd name="connsiteY3" fmla="*/ 870705 h 1089669"/>
                    <a:gd name="connsiteX4" fmla="*/ 475503 w 765745"/>
                    <a:gd name="connsiteY4" fmla="*/ 906242 h 1089669"/>
                    <a:gd name="connsiteX5" fmla="*/ 416518 w 765745"/>
                    <a:gd name="connsiteY5" fmla="*/ 1083567 h 1089669"/>
                    <a:gd name="connsiteX6" fmla="*/ 204980 w 765745"/>
                    <a:gd name="connsiteY6" fmla="*/ 1045862 h 1089669"/>
                    <a:gd name="connsiteX7" fmla="*/ 0 w 765745"/>
                    <a:gd name="connsiteY7" fmla="*/ 925532 h 1089669"/>
                    <a:gd name="connsiteX8" fmla="*/ 340493 w 765745"/>
                    <a:gd name="connsiteY8" fmla="*/ 801866 h 1089669"/>
                    <a:gd name="connsiteX9" fmla="*/ 338204 w 765745"/>
                    <a:gd name="connsiteY9" fmla="*/ 800172 h 1089669"/>
                    <a:gd name="connsiteX10" fmla="*/ 347146 w 765745"/>
                    <a:gd name="connsiteY10" fmla="*/ 796294 h 1089669"/>
                    <a:gd name="connsiteX11" fmla="*/ 613333 w 765745"/>
                    <a:gd name="connsiteY11" fmla="*/ 54613 h 1089669"/>
                    <a:gd name="connsiteX0" fmla="*/ 613333 w 765745"/>
                    <a:gd name="connsiteY0" fmla="*/ 54613 h 1089669"/>
                    <a:gd name="connsiteX1" fmla="*/ 760089 w 765745"/>
                    <a:gd name="connsiteY1" fmla="*/ 152686 h 1089669"/>
                    <a:gd name="connsiteX2" fmla="*/ 476204 w 765745"/>
                    <a:gd name="connsiteY2" fmla="*/ 869777 h 1089669"/>
                    <a:gd name="connsiteX3" fmla="*/ 462730 w 765745"/>
                    <a:gd name="connsiteY3" fmla="*/ 838646 h 1089669"/>
                    <a:gd name="connsiteX4" fmla="*/ 475503 w 765745"/>
                    <a:gd name="connsiteY4" fmla="*/ 906242 h 1089669"/>
                    <a:gd name="connsiteX5" fmla="*/ 416518 w 765745"/>
                    <a:gd name="connsiteY5" fmla="*/ 1083567 h 1089669"/>
                    <a:gd name="connsiteX6" fmla="*/ 204980 w 765745"/>
                    <a:gd name="connsiteY6" fmla="*/ 1045862 h 1089669"/>
                    <a:gd name="connsiteX7" fmla="*/ 0 w 765745"/>
                    <a:gd name="connsiteY7" fmla="*/ 925532 h 1089669"/>
                    <a:gd name="connsiteX8" fmla="*/ 340493 w 765745"/>
                    <a:gd name="connsiteY8" fmla="*/ 801866 h 1089669"/>
                    <a:gd name="connsiteX9" fmla="*/ 338204 w 765745"/>
                    <a:gd name="connsiteY9" fmla="*/ 800172 h 1089669"/>
                    <a:gd name="connsiteX10" fmla="*/ 347146 w 765745"/>
                    <a:gd name="connsiteY10" fmla="*/ 796294 h 1089669"/>
                    <a:gd name="connsiteX11" fmla="*/ 613333 w 765745"/>
                    <a:gd name="connsiteY11" fmla="*/ 54613 h 1089669"/>
                    <a:gd name="connsiteX0" fmla="*/ 613333 w 765745"/>
                    <a:gd name="connsiteY0" fmla="*/ 54613 h 1089669"/>
                    <a:gd name="connsiteX1" fmla="*/ 760089 w 765745"/>
                    <a:gd name="connsiteY1" fmla="*/ 152686 h 1089669"/>
                    <a:gd name="connsiteX2" fmla="*/ 476204 w 765745"/>
                    <a:gd name="connsiteY2" fmla="*/ 869777 h 1089669"/>
                    <a:gd name="connsiteX3" fmla="*/ 475503 w 765745"/>
                    <a:gd name="connsiteY3" fmla="*/ 906242 h 1089669"/>
                    <a:gd name="connsiteX4" fmla="*/ 416518 w 765745"/>
                    <a:gd name="connsiteY4" fmla="*/ 1083567 h 1089669"/>
                    <a:gd name="connsiteX5" fmla="*/ 204980 w 765745"/>
                    <a:gd name="connsiteY5" fmla="*/ 1045862 h 1089669"/>
                    <a:gd name="connsiteX6" fmla="*/ 0 w 765745"/>
                    <a:gd name="connsiteY6" fmla="*/ 925532 h 1089669"/>
                    <a:gd name="connsiteX7" fmla="*/ 340493 w 765745"/>
                    <a:gd name="connsiteY7" fmla="*/ 801866 h 1089669"/>
                    <a:gd name="connsiteX8" fmla="*/ 338204 w 765745"/>
                    <a:gd name="connsiteY8" fmla="*/ 800172 h 1089669"/>
                    <a:gd name="connsiteX9" fmla="*/ 347146 w 765745"/>
                    <a:gd name="connsiteY9" fmla="*/ 796294 h 1089669"/>
                    <a:gd name="connsiteX10" fmla="*/ 613333 w 765745"/>
                    <a:gd name="connsiteY10" fmla="*/ 54613 h 1089669"/>
                    <a:gd name="connsiteX0" fmla="*/ 613333 w 763389"/>
                    <a:gd name="connsiteY0" fmla="*/ 54613 h 1089669"/>
                    <a:gd name="connsiteX1" fmla="*/ 760089 w 763389"/>
                    <a:gd name="connsiteY1" fmla="*/ 152686 h 1089669"/>
                    <a:gd name="connsiteX2" fmla="*/ 475503 w 763389"/>
                    <a:gd name="connsiteY2" fmla="*/ 906242 h 1089669"/>
                    <a:gd name="connsiteX3" fmla="*/ 416518 w 763389"/>
                    <a:gd name="connsiteY3" fmla="*/ 1083567 h 1089669"/>
                    <a:gd name="connsiteX4" fmla="*/ 204980 w 763389"/>
                    <a:gd name="connsiteY4" fmla="*/ 1045862 h 1089669"/>
                    <a:gd name="connsiteX5" fmla="*/ 0 w 763389"/>
                    <a:gd name="connsiteY5" fmla="*/ 925532 h 1089669"/>
                    <a:gd name="connsiteX6" fmla="*/ 340493 w 763389"/>
                    <a:gd name="connsiteY6" fmla="*/ 801866 h 1089669"/>
                    <a:gd name="connsiteX7" fmla="*/ 338204 w 763389"/>
                    <a:gd name="connsiteY7" fmla="*/ 800172 h 1089669"/>
                    <a:gd name="connsiteX8" fmla="*/ 347146 w 763389"/>
                    <a:gd name="connsiteY8" fmla="*/ 796294 h 1089669"/>
                    <a:gd name="connsiteX9" fmla="*/ 613333 w 763389"/>
                    <a:gd name="connsiteY9" fmla="*/ 54613 h 1089669"/>
                    <a:gd name="connsiteX0" fmla="*/ 613333 w 764112"/>
                    <a:gd name="connsiteY0" fmla="*/ 54613 h 1089669"/>
                    <a:gd name="connsiteX1" fmla="*/ 760089 w 764112"/>
                    <a:gd name="connsiteY1" fmla="*/ 152686 h 1089669"/>
                    <a:gd name="connsiteX2" fmla="*/ 475503 w 764112"/>
                    <a:gd name="connsiteY2" fmla="*/ 906242 h 1089669"/>
                    <a:gd name="connsiteX3" fmla="*/ 416518 w 764112"/>
                    <a:gd name="connsiteY3" fmla="*/ 1083567 h 1089669"/>
                    <a:gd name="connsiteX4" fmla="*/ 204980 w 764112"/>
                    <a:gd name="connsiteY4" fmla="*/ 1045862 h 1089669"/>
                    <a:gd name="connsiteX5" fmla="*/ 0 w 764112"/>
                    <a:gd name="connsiteY5" fmla="*/ 925532 h 1089669"/>
                    <a:gd name="connsiteX6" fmla="*/ 340493 w 764112"/>
                    <a:gd name="connsiteY6" fmla="*/ 801866 h 1089669"/>
                    <a:gd name="connsiteX7" fmla="*/ 338204 w 764112"/>
                    <a:gd name="connsiteY7" fmla="*/ 800172 h 1089669"/>
                    <a:gd name="connsiteX8" fmla="*/ 347146 w 764112"/>
                    <a:gd name="connsiteY8" fmla="*/ 796294 h 1089669"/>
                    <a:gd name="connsiteX9" fmla="*/ 613333 w 764112"/>
                    <a:gd name="connsiteY9" fmla="*/ 54613 h 1089669"/>
                    <a:gd name="connsiteX0" fmla="*/ 613333 w 763497"/>
                    <a:gd name="connsiteY0" fmla="*/ 54613 h 1089669"/>
                    <a:gd name="connsiteX1" fmla="*/ 760089 w 763497"/>
                    <a:gd name="connsiteY1" fmla="*/ 152686 h 1089669"/>
                    <a:gd name="connsiteX2" fmla="*/ 475503 w 763497"/>
                    <a:gd name="connsiteY2" fmla="*/ 906242 h 1089669"/>
                    <a:gd name="connsiteX3" fmla="*/ 416518 w 763497"/>
                    <a:gd name="connsiteY3" fmla="*/ 1083567 h 1089669"/>
                    <a:gd name="connsiteX4" fmla="*/ 204980 w 763497"/>
                    <a:gd name="connsiteY4" fmla="*/ 1045862 h 1089669"/>
                    <a:gd name="connsiteX5" fmla="*/ 0 w 763497"/>
                    <a:gd name="connsiteY5" fmla="*/ 925532 h 1089669"/>
                    <a:gd name="connsiteX6" fmla="*/ 340493 w 763497"/>
                    <a:gd name="connsiteY6" fmla="*/ 801866 h 1089669"/>
                    <a:gd name="connsiteX7" fmla="*/ 338204 w 763497"/>
                    <a:gd name="connsiteY7" fmla="*/ 800172 h 1089669"/>
                    <a:gd name="connsiteX8" fmla="*/ 347146 w 763497"/>
                    <a:gd name="connsiteY8" fmla="*/ 796294 h 1089669"/>
                    <a:gd name="connsiteX9" fmla="*/ 613333 w 763497"/>
                    <a:gd name="connsiteY9" fmla="*/ 54613 h 1089669"/>
                    <a:gd name="connsiteX0" fmla="*/ 613333 w 763613"/>
                    <a:gd name="connsiteY0" fmla="*/ 54613 h 1089669"/>
                    <a:gd name="connsiteX1" fmla="*/ 760089 w 763613"/>
                    <a:gd name="connsiteY1" fmla="*/ 152686 h 1089669"/>
                    <a:gd name="connsiteX2" fmla="*/ 475503 w 763613"/>
                    <a:gd name="connsiteY2" fmla="*/ 906242 h 1089669"/>
                    <a:gd name="connsiteX3" fmla="*/ 416518 w 763613"/>
                    <a:gd name="connsiteY3" fmla="*/ 1083567 h 1089669"/>
                    <a:gd name="connsiteX4" fmla="*/ 204980 w 763613"/>
                    <a:gd name="connsiteY4" fmla="*/ 1045862 h 1089669"/>
                    <a:gd name="connsiteX5" fmla="*/ 0 w 763613"/>
                    <a:gd name="connsiteY5" fmla="*/ 925532 h 1089669"/>
                    <a:gd name="connsiteX6" fmla="*/ 340493 w 763613"/>
                    <a:gd name="connsiteY6" fmla="*/ 801866 h 1089669"/>
                    <a:gd name="connsiteX7" fmla="*/ 338204 w 763613"/>
                    <a:gd name="connsiteY7" fmla="*/ 800172 h 1089669"/>
                    <a:gd name="connsiteX8" fmla="*/ 347146 w 763613"/>
                    <a:gd name="connsiteY8" fmla="*/ 796294 h 1089669"/>
                    <a:gd name="connsiteX9" fmla="*/ 613333 w 763613"/>
                    <a:gd name="connsiteY9" fmla="*/ 54613 h 1089669"/>
                    <a:gd name="connsiteX0" fmla="*/ 613333 w 766258"/>
                    <a:gd name="connsiteY0" fmla="*/ 54613 h 1089669"/>
                    <a:gd name="connsiteX1" fmla="*/ 760089 w 766258"/>
                    <a:gd name="connsiteY1" fmla="*/ 152686 h 1089669"/>
                    <a:gd name="connsiteX2" fmla="*/ 475503 w 766258"/>
                    <a:gd name="connsiteY2" fmla="*/ 906242 h 1089669"/>
                    <a:gd name="connsiteX3" fmla="*/ 416518 w 766258"/>
                    <a:gd name="connsiteY3" fmla="*/ 1083567 h 1089669"/>
                    <a:gd name="connsiteX4" fmla="*/ 204980 w 766258"/>
                    <a:gd name="connsiteY4" fmla="*/ 1045862 h 1089669"/>
                    <a:gd name="connsiteX5" fmla="*/ 0 w 766258"/>
                    <a:gd name="connsiteY5" fmla="*/ 925532 h 1089669"/>
                    <a:gd name="connsiteX6" fmla="*/ 340493 w 766258"/>
                    <a:gd name="connsiteY6" fmla="*/ 801866 h 1089669"/>
                    <a:gd name="connsiteX7" fmla="*/ 338204 w 766258"/>
                    <a:gd name="connsiteY7" fmla="*/ 800172 h 1089669"/>
                    <a:gd name="connsiteX8" fmla="*/ 347146 w 766258"/>
                    <a:gd name="connsiteY8" fmla="*/ 796294 h 1089669"/>
                    <a:gd name="connsiteX9" fmla="*/ 613333 w 766258"/>
                    <a:gd name="connsiteY9" fmla="*/ 54613 h 1089669"/>
                    <a:gd name="connsiteX0" fmla="*/ 613333 w 766258"/>
                    <a:gd name="connsiteY0" fmla="*/ 33786 h 1068842"/>
                    <a:gd name="connsiteX1" fmla="*/ 760089 w 766258"/>
                    <a:gd name="connsiteY1" fmla="*/ 131859 h 1068842"/>
                    <a:gd name="connsiteX2" fmla="*/ 475503 w 766258"/>
                    <a:gd name="connsiteY2" fmla="*/ 885415 h 1068842"/>
                    <a:gd name="connsiteX3" fmla="*/ 416518 w 766258"/>
                    <a:gd name="connsiteY3" fmla="*/ 1062740 h 1068842"/>
                    <a:gd name="connsiteX4" fmla="*/ 204980 w 766258"/>
                    <a:gd name="connsiteY4" fmla="*/ 1025035 h 1068842"/>
                    <a:gd name="connsiteX5" fmla="*/ 0 w 766258"/>
                    <a:gd name="connsiteY5" fmla="*/ 904705 h 1068842"/>
                    <a:gd name="connsiteX6" fmla="*/ 340493 w 766258"/>
                    <a:gd name="connsiteY6" fmla="*/ 781039 h 1068842"/>
                    <a:gd name="connsiteX7" fmla="*/ 338204 w 766258"/>
                    <a:gd name="connsiteY7" fmla="*/ 779345 h 1068842"/>
                    <a:gd name="connsiteX8" fmla="*/ 347146 w 766258"/>
                    <a:gd name="connsiteY8" fmla="*/ 775467 h 1068842"/>
                    <a:gd name="connsiteX9" fmla="*/ 613333 w 766258"/>
                    <a:gd name="connsiteY9" fmla="*/ 33786 h 1068842"/>
                    <a:gd name="connsiteX0" fmla="*/ 613333 w 766258"/>
                    <a:gd name="connsiteY0" fmla="*/ 377 h 1035433"/>
                    <a:gd name="connsiteX1" fmla="*/ 760089 w 766258"/>
                    <a:gd name="connsiteY1" fmla="*/ 98450 h 1035433"/>
                    <a:gd name="connsiteX2" fmla="*/ 475503 w 766258"/>
                    <a:gd name="connsiteY2" fmla="*/ 852006 h 1035433"/>
                    <a:gd name="connsiteX3" fmla="*/ 416518 w 766258"/>
                    <a:gd name="connsiteY3" fmla="*/ 1029331 h 1035433"/>
                    <a:gd name="connsiteX4" fmla="*/ 204980 w 766258"/>
                    <a:gd name="connsiteY4" fmla="*/ 991626 h 1035433"/>
                    <a:gd name="connsiteX5" fmla="*/ 0 w 766258"/>
                    <a:gd name="connsiteY5" fmla="*/ 871296 h 1035433"/>
                    <a:gd name="connsiteX6" fmla="*/ 340493 w 766258"/>
                    <a:gd name="connsiteY6" fmla="*/ 747630 h 1035433"/>
                    <a:gd name="connsiteX7" fmla="*/ 338204 w 766258"/>
                    <a:gd name="connsiteY7" fmla="*/ 745936 h 1035433"/>
                    <a:gd name="connsiteX8" fmla="*/ 347146 w 766258"/>
                    <a:gd name="connsiteY8" fmla="*/ 742058 h 1035433"/>
                    <a:gd name="connsiteX9" fmla="*/ 613333 w 766258"/>
                    <a:gd name="connsiteY9" fmla="*/ 377 h 1035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6258" h="1035433">
                      <a:moveTo>
                        <a:pt x="613333" y="377"/>
                      </a:moveTo>
                      <a:cubicBezTo>
                        <a:pt x="613600" y="6077"/>
                        <a:pt x="755357" y="90457"/>
                        <a:pt x="760089" y="98450"/>
                      </a:cubicBezTo>
                      <a:cubicBezTo>
                        <a:pt x="814639" y="478798"/>
                        <a:pt x="489883" y="655009"/>
                        <a:pt x="475503" y="852006"/>
                      </a:cubicBezTo>
                      <a:cubicBezTo>
                        <a:pt x="418241" y="1007153"/>
                        <a:pt x="461605" y="1006061"/>
                        <a:pt x="416518" y="1029331"/>
                      </a:cubicBezTo>
                      <a:cubicBezTo>
                        <a:pt x="371431" y="1052602"/>
                        <a:pt x="266272" y="1002597"/>
                        <a:pt x="204980" y="991626"/>
                      </a:cubicBezTo>
                      <a:cubicBezTo>
                        <a:pt x="126424" y="959122"/>
                        <a:pt x="264" y="1008505"/>
                        <a:pt x="0" y="871296"/>
                      </a:cubicBezTo>
                      <a:cubicBezTo>
                        <a:pt x="36660" y="806394"/>
                        <a:pt x="222697" y="846136"/>
                        <a:pt x="340493" y="747630"/>
                      </a:cubicBezTo>
                      <a:lnTo>
                        <a:pt x="338204" y="745936"/>
                      </a:lnTo>
                      <a:cubicBezTo>
                        <a:pt x="341496" y="745274"/>
                        <a:pt x="344327" y="743700"/>
                        <a:pt x="347146" y="742058"/>
                      </a:cubicBezTo>
                      <a:cubicBezTo>
                        <a:pt x="418778" y="647871"/>
                        <a:pt x="578778" y="-18083"/>
                        <a:pt x="613333" y="37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256" name="手繪多邊形 255"/>
                <p:cNvSpPr/>
                <p:nvPr userDrawn="1"/>
              </p:nvSpPr>
              <p:spPr>
                <a:xfrm rot="20080262" flipH="1">
                  <a:off x="3962687" y="4709817"/>
                  <a:ext cx="213635" cy="232464"/>
                </a:xfrm>
                <a:custGeom>
                  <a:avLst/>
                  <a:gdLst>
                    <a:gd name="connsiteX0" fmla="*/ 138400 w 464072"/>
                    <a:gd name="connsiteY0" fmla="*/ 27959 h 478095"/>
                    <a:gd name="connsiteX1" fmla="*/ 223928 w 464072"/>
                    <a:gd name="connsiteY1" fmla="*/ 292 h 478095"/>
                    <a:gd name="connsiteX2" fmla="*/ 388486 w 464072"/>
                    <a:gd name="connsiteY2" fmla="*/ 410244 h 478095"/>
                    <a:gd name="connsiteX3" fmla="*/ 391065 w 464072"/>
                    <a:gd name="connsiteY3" fmla="*/ 422770 h 478095"/>
                    <a:gd name="connsiteX4" fmla="*/ 210999 w 464072"/>
                    <a:gd name="connsiteY4" fmla="*/ 478095 h 478095"/>
                    <a:gd name="connsiteX5" fmla="*/ 208456 w 464072"/>
                    <a:gd name="connsiteY5" fmla="*/ 471835 h 478095"/>
                    <a:gd name="connsiteX6" fmla="*/ 33164 w 464072"/>
                    <a:gd name="connsiteY6" fmla="*/ 419719 h 478095"/>
                    <a:gd name="connsiteX7" fmla="*/ 0 w 464072"/>
                    <a:gd name="connsiteY7" fmla="*/ 282328 h 478095"/>
                    <a:gd name="connsiteX8" fmla="*/ 52572 w 464072"/>
                    <a:gd name="connsiteY8" fmla="*/ 189896 h 478095"/>
                    <a:gd name="connsiteX9" fmla="*/ 61589 w 464072"/>
                    <a:gd name="connsiteY9" fmla="*/ 107036 h 478095"/>
                    <a:gd name="connsiteX10" fmla="*/ 138400 w 464072"/>
                    <a:gd name="connsiteY10" fmla="*/ 27959 h 478095"/>
                    <a:gd name="connsiteX0" fmla="*/ 105236 w 430908"/>
                    <a:gd name="connsiteY0" fmla="*/ 27959 h 478095"/>
                    <a:gd name="connsiteX1" fmla="*/ 190764 w 430908"/>
                    <a:gd name="connsiteY1" fmla="*/ 292 h 478095"/>
                    <a:gd name="connsiteX2" fmla="*/ 355322 w 430908"/>
                    <a:gd name="connsiteY2" fmla="*/ 410244 h 478095"/>
                    <a:gd name="connsiteX3" fmla="*/ 357901 w 430908"/>
                    <a:gd name="connsiteY3" fmla="*/ 422770 h 478095"/>
                    <a:gd name="connsiteX4" fmla="*/ 177835 w 430908"/>
                    <a:gd name="connsiteY4" fmla="*/ 478095 h 478095"/>
                    <a:gd name="connsiteX5" fmla="*/ 175292 w 430908"/>
                    <a:gd name="connsiteY5" fmla="*/ 471835 h 478095"/>
                    <a:gd name="connsiteX6" fmla="*/ 0 w 430908"/>
                    <a:gd name="connsiteY6" fmla="*/ 419719 h 478095"/>
                    <a:gd name="connsiteX7" fmla="*/ 196481 w 430908"/>
                    <a:gd name="connsiteY7" fmla="*/ 244378 h 478095"/>
                    <a:gd name="connsiteX8" fmla="*/ 19408 w 430908"/>
                    <a:gd name="connsiteY8" fmla="*/ 189896 h 478095"/>
                    <a:gd name="connsiteX9" fmla="*/ 28425 w 430908"/>
                    <a:gd name="connsiteY9" fmla="*/ 107036 h 478095"/>
                    <a:gd name="connsiteX10" fmla="*/ 105236 w 430908"/>
                    <a:gd name="connsiteY10" fmla="*/ 27959 h 478095"/>
                    <a:gd name="connsiteX0" fmla="*/ 105236 w 430908"/>
                    <a:gd name="connsiteY0" fmla="*/ 27959 h 478095"/>
                    <a:gd name="connsiteX1" fmla="*/ 190764 w 430908"/>
                    <a:gd name="connsiteY1" fmla="*/ 292 h 478095"/>
                    <a:gd name="connsiteX2" fmla="*/ 355322 w 430908"/>
                    <a:gd name="connsiteY2" fmla="*/ 410244 h 478095"/>
                    <a:gd name="connsiteX3" fmla="*/ 357901 w 430908"/>
                    <a:gd name="connsiteY3" fmla="*/ 422770 h 478095"/>
                    <a:gd name="connsiteX4" fmla="*/ 177835 w 430908"/>
                    <a:gd name="connsiteY4" fmla="*/ 478095 h 478095"/>
                    <a:gd name="connsiteX5" fmla="*/ 175292 w 430908"/>
                    <a:gd name="connsiteY5" fmla="*/ 471835 h 478095"/>
                    <a:gd name="connsiteX6" fmla="*/ 0 w 430908"/>
                    <a:gd name="connsiteY6" fmla="*/ 419719 h 478095"/>
                    <a:gd name="connsiteX7" fmla="*/ 196481 w 430908"/>
                    <a:gd name="connsiteY7" fmla="*/ 244378 h 478095"/>
                    <a:gd name="connsiteX8" fmla="*/ 19408 w 430908"/>
                    <a:gd name="connsiteY8" fmla="*/ 189896 h 478095"/>
                    <a:gd name="connsiteX9" fmla="*/ 28425 w 430908"/>
                    <a:gd name="connsiteY9" fmla="*/ 107036 h 478095"/>
                    <a:gd name="connsiteX10" fmla="*/ 105236 w 430908"/>
                    <a:gd name="connsiteY10" fmla="*/ 27959 h 478095"/>
                    <a:gd name="connsiteX0" fmla="*/ 105236 w 430908"/>
                    <a:gd name="connsiteY0" fmla="*/ 27959 h 478095"/>
                    <a:gd name="connsiteX1" fmla="*/ 190764 w 430908"/>
                    <a:gd name="connsiteY1" fmla="*/ 292 h 478095"/>
                    <a:gd name="connsiteX2" fmla="*/ 355322 w 430908"/>
                    <a:gd name="connsiteY2" fmla="*/ 410244 h 478095"/>
                    <a:gd name="connsiteX3" fmla="*/ 357901 w 430908"/>
                    <a:gd name="connsiteY3" fmla="*/ 422770 h 478095"/>
                    <a:gd name="connsiteX4" fmla="*/ 177835 w 430908"/>
                    <a:gd name="connsiteY4" fmla="*/ 478095 h 478095"/>
                    <a:gd name="connsiteX5" fmla="*/ 175292 w 430908"/>
                    <a:gd name="connsiteY5" fmla="*/ 471835 h 478095"/>
                    <a:gd name="connsiteX6" fmla="*/ 0 w 430908"/>
                    <a:gd name="connsiteY6" fmla="*/ 419719 h 478095"/>
                    <a:gd name="connsiteX7" fmla="*/ 206518 w 430908"/>
                    <a:gd name="connsiteY7" fmla="*/ 243164 h 478095"/>
                    <a:gd name="connsiteX8" fmla="*/ 19408 w 430908"/>
                    <a:gd name="connsiteY8" fmla="*/ 189896 h 478095"/>
                    <a:gd name="connsiteX9" fmla="*/ 28425 w 430908"/>
                    <a:gd name="connsiteY9" fmla="*/ 107036 h 478095"/>
                    <a:gd name="connsiteX10" fmla="*/ 105236 w 430908"/>
                    <a:gd name="connsiteY10" fmla="*/ 27959 h 478095"/>
                    <a:gd name="connsiteX0" fmla="*/ 85828 w 411500"/>
                    <a:gd name="connsiteY0" fmla="*/ 27959 h 478095"/>
                    <a:gd name="connsiteX1" fmla="*/ 171356 w 411500"/>
                    <a:gd name="connsiteY1" fmla="*/ 292 h 478095"/>
                    <a:gd name="connsiteX2" fmla="*/ 335914 w 411500"/>
                    <a:gd name="connsiteY2" fmla="*/ 410244 h 478095"/>
                    <a:gd name="connsiteX3" fmla="*/ 338493 w 411500"/>
                    <a:gd name="connsiteY3" fmla="*/ 422770 h 478095"/>
                    <a:gd name="connsiteX4" fmla="*/ 158427 w 411500"/>
                    <a:gd name="connsiteY4" fmla="*/ 478095 h 478095"/>
                    <a:gd name="connsiteX5" fmla="*/ 155884 w 411500"/>
                    <a:gd name="connsiteY5" fmla="*/ 471835 h 478095"/>
                    <a:gd name="connsiteX6" fmla="*/ 187110 w 411500"/>
                    <a:gd name="connsiteY6" fmla="*/ 243164 h 478095"/>
                    <a:gd name="connsiteX7" fmla="*/ 0 w 411500"/>
                    <a:gd name="connsiteY7" fmla="*/ 189896 h 478095"/>
                    <a:gd name="connsiteX8" fmla="*/ 9017 w 411500"/>
                    <a:gd name="connsiteY8" fmla="*/ 107036 h 478095"/>
                    <a:gd name="connsiteX9" fmla="*/ 85828 w 411500"/>
                    <a:gd name="connsiteY9" fmla="*/ 27959 h 478095"/>
                    <a:gd name="connsiteX0" fmla="*/ 85828 w 411500"/>
                    <a:gd name="connsiteY0" fmla="*/ 27959 h 478095"/>
                    <a:gd name="connsiteX1" fmla="*/ 171356 w 411500"/>
                    <a:gd name="connsiteY1" fmla="*/ 292 h 478095"/>
                    <a:gd name="connsiteX2" fmla="*/ 335914 w 411500"/>
                    <a:gd name="connsiteY2" fmla="*/ 410244 h 478095"/>
                    <a:gd name="connsiteX3" fmla="*/ 338493 w 411500"/>
                    <a:gd name="connsiteY3" fmla="*/ 422770 h 478095"/>
                    <a:gd name="connsiteX4" fmla="*/ 158427 w 411500"/>
                    <a:gd name="connsiteY4" fmla="*/ 478095 h 478095"/>
                    <a:gd name="connsiteX5" fmla="*/ 155884 w 411500"/>
                    <a:gd name="connsiteY5" fmla="*/ 471835 h 478095"/>
                    <a:gd name="connsiteX6" fmla="*/ 187110 w 411500"/>
                    <a:gd name="connsiteY6" fmla="*/ 243164 h 478095"/>
                    <a:gd name="connsiteX7" fmla="*/ 0 w 411500"/>
                    <a:gd name="connsiteY7" fmla="*/ 189896 h 478095"/>
                    <a:gd name="connsiteX8" fmla="*/ 9017 w 411500"/>
                    <a:gd name="connsiteY8" fmla="*/ 107036 h 478095"/>
                    <a:gd name="connsiteX9" fmla="*/ 85828 w 411500"/>
                    <a:gd name="connsiteY9" fmla="*/ 27959 h 478095"/>
                    <a:gd name="connsiteX0" fmla="*/ 85828 w 411500"/>
                    <a:gd name="connsiteY0" fmla="*/ 27959 h 478095"/>
                    <a:gd name="connsiteX1" fmla="*/ 171356 w 411500"/>
                    <a:gd name="connsiteY1" fmla="*/ 292 h 478095"/>
                    <a:gd name="connsiteX2" fmla="*/ 335914 w 411500"/>
                    <a:gd name="connsiteY2" fmla="*/ 410244 h 478095"/>
                    <a:gd name="connsiteX3" fmla="*/ 338493 w 411500"/>
                    <a:gd name="connsiteY3" fmla="*/ 422770 h 478095"/>
                    <a:gd name="connsiteX4" fmla="*/ 158427 w 411500"/>
                    <a:gd name="connsiteY4" fmla="*/ 478095 h 478095"/>
                    <a:gd name="connsiteX5" fmla="*/ 155884 w 411500"/>
                    <a:gd name="connsiteY5" fmla="*/ 471835 h 478095"/>
                    <a:gd name="connsiteX6" fmla="*/ 187110 w 411500"/>
                    <a:gd name="connsiteY6" fmla="*/ 243164 h 478095"/>
                    <a:gd name="connsiteX7" fmla="*/ 0 w 411500"/>
                    <a:gd name="connsiteY7" fmla="*/ 189896 h 478095"/>
                    <a:gd name="connsiteX8" fmla="*/ 9017 w 411500"/>
                    <a:gd name="connsiteY8" fmla="*/ 107036 h 478095"/>
                    <a:gd name="connsiteX9" fmla="*/ 85828 w 411500"/>
                    <a:gd name="connsiteY9" fmla="*/ 27959 h 478095"/>
                    <a:gd name="connsiteX0" fmla="*/ 85828 w 411500"/>
                    <a:gd name="connsiteY0" fmla="*/ 27959 h 478095"/>
                    <a:gd name="connsiteX1" fmla="*/ 171356 w 411500"/>
                    <a:gd name="connsiteY1" fmla="*/ 292 h 478095"/>
                    <a:gd name="connsiteX2" fmla="*/ 335914 w 411500"/>
                    <a:gd name="connsiteY2" fmla="*/ 410244 h 478095"/>
                    <a:gd name="connsiteX3" fmla="*/ 338493 w 411500"/>
                    <a:gd name="connsiteY3" fmla="*/ 422770 h 478095"/>
                    <a:gd name="connsiteX4" fmla="*/ 158427 w 411500"/>
                    <a:gd name="connsiteY4" fmla="*/ 478095 h 478095"/>
                    <a:gd name="connsiteX5" fmla="*/ 155884 w 411500"/>
                    <a:gd name="connsiteY5" fmla="*/ 471835 h 478095"/>
                    <a:gd name="connsiteX6" fmla="*/ 203730 w 411500"/>
                    <a:gd name="connsiteY6" fmla="*/ 358761 h 478095"/>
                    <a:gd name="connsiteX7" fmla="*/ 187110 w 411500"/>
                    <a:gd name="connsiteY7" fmla="*/ 243164 h 478095"/>
                    <a:gd name="connsiteX8" fmla="*/ 0 w 411500"/>
                    <a:gd name="connsiteY8" fmla="*/ 189896 h 478095"/>
                    <a:gd name="connsiteX9" fmla="*/ 9017 w 411500"/>
                    <a:gd name="connsiteY9" fmla="*/ 107036 h 478095"/>
                    <a:gd name="connsiteX10" fmla="*/ 85828 w 411500"/>
                    <a:gd name="connsiteY10" fmla="*/ 27959 h 478095"/>
                    <a:gd name="connsiteX0" fmla="*/ 85828 w 411500"/>
                    <a:gd name="connsiteY0" fmla="*/ 27959 h 478095"/>
                    <a:gd name="connsiteX1" fmla="*/ 171356 w 411500"/>
                    <a:gd name="connsiteY1" fmla="*/ 292 h 478095"/>
                    <a:gd name="connsiteX2" fmla="*/ 335914 w 411500"/>
                    <a:gd name="connsiteY2" fmla="*/ 410244 h 478095"/>
                    <a:gd name="connsiteX3" fmla="*/ 338493 w 411500"/>
                    <a:gd name="connsiteY3" fmla="*/ 422770 h 478095"/>
                    <a:gd name="connsiteX4" fmla="*/ 158427 w 411500"/>
                    <a:gd name="connsiteY4" fmla="*/ 478095 h 478095"/>
                    <a:gd name="connsiteX5" fmla="*/ 155884 w 411500"/>
                    <a:gd name="connsiteY5" fmla="*/ 471835 h 478095"/>
                    <a:gd name="connsiteX6" fmla="*/ 212862 w 411500"/>
                    <a:gd name="connsiteY6" fmla="*/ 333215 h 478095"/>
                    <a:gd name="connsiteX7" fmla="*/ 187110 w 411500"/>
                    <a:gd name="connsiteY7" fmla="*/ 243164 h 478095"/>
                    <a:gd name="connsiteX8" fmla="*/ 0 w 411500"/>
                    <a:gd name="connsiteY8" fmla="*/ 189896 h 478095"/>
                    <a:gd name="connsiteX9" fmla="*/ 9017 w 411500"/>
                    <a:gd name="connsiteY9" fmla="*/ 107036 h 478095"/>
                    <a:gd name="connsiteX10" fmla="*/ 85828 w 411500"/>
                    <a:gd name="connsiteY10" fmla="*/ 27959 h 478095"/>
                    <a:gd name="connsiteX0" fmla="*/ 85828 w 411500"/>
                    <a:gd name="connsiteY0" fmla="*/ 27959 h 478095"/>
                    <a:gd name="connsiteX1" fmla="*/ 171356 w 411500"/>
                    <a:gd name="connsiteY1" fmla="*/ 292 h 478095"/>
                    <a:gd name="connsiteX2" fmla="*/ 335914 w 411500"/>
                    <a:gd name="connsiteY2" fmla="*/ 410244 h 478095"/>
                    <a:gd name="connsiteX3" fmla="*/ 338493 w 411500"/>
                    <a:gd name="connsiteY3" fmla="*/ 422770 h 478095"/>
                    <a:gd name="connsiteX4" fmla="*/ 158427 w 411500"/>
                    <a:gd name="connsiteY4" fmla="*/ 478095 h 478095"/>
                    <a:gd name="connsiteX5" fmla="*/ 155884 w 411500"/>
                    <a:gd name="connsiteY5" fmla="*/ 471835 h 478095"/>
                    <a:gd name="connsiteX6" fmla="*/ 212862 w 411500"/>
                    <a:gd name="connsiteY6" fmla="*/ 333215 h 478095"/>
                    <a:gd name="connsiteX7" fmla="*/ 187110 w 411500"/>
                    <a:gd name="connsiteY7" fmla="*/ 243164 h 478095"/>
                    <a:gd name="connsiteX8" fmla="*/ 0 w 411500"/>
                    <a:gd name="connsiteY8" fmla="*/ 189896 h 478095"/>
                    <a:gd name="connsiteX9" fmla="*/ 9017 w 411500"/>
                    <a:gd name="connsiteY9" fmla="*/ 107036 h 478095"/>
                    <a:gd name="connsiteX10" fmla="*/ 85828 w 411500"/>
                    <a:gd name="connsiteY10" fmla="*/ 27959 h 478095"/>
                    <a:gd name="connsiteX0" fmla="*/ 85828 w 411500"/>
                    <a:gd name="connsiteY0" fmla="*/ 27959 h 478095"/>
                    <a:gd name="connsiteX1" fmla="*/ 171356 w 411500"/>
                    <a:gd name="connsiteY1" fmla="*/ 292 h 478095"/>
                    <a:gd name="connsiteX2" fmla="*/ 335914 w 411500"/>
                    <a:gd name="connsiteY2" fmla="*/ 410244 h 478095"/>
                    <a:gd name="connsiteX3" fmla="*/ 158427 w 411500"/>
                    <a:gd name="connsiteY3" fmla="*/ 478095 h 478095"/>
                    <a:gd name="connsiteX4" fmla="*/ 155884 w 411500"/>
                    <a:gd name="connsiteY4" fmla="*/ 471835 h 478095"/>
                    <a:gd name="connsiteX5" fmla="*/ 212862 w 411500"/>
                    <a:gd name="connsiteY5" fmla="*/ 333215 h 478095"/>
                    <a:gd name="connsiteX6" fmla="*/ 187110 w 411500"/>
                    <a:gd name="connsiteY6" fmla="*/ 243164 h 478095"/>
                    <a:gd name="connsiteX7" fmla="*/ 0 w 411500"/>
                    <a:gd name="connsiteY7" fmla="*/ 189896 h 478095"/>
                    <a:gd name="connsiteX8" fmla="*/ 9017 w 411500"/>
                    <a:gd name="connsiteY8" fmla="*/ 107036 h 478095"/>
                    <a:gd name="connsiteX9" fmla="*/ 85828 w 411500"/>
                    <a:gd name="connsiteY9" fmla="*/ 27959 h 478095"/>
                    <a:gd name="connsiteX0" fmla="*/ 85828 w 411500"/>
                    <a:gd name="connsiteY0" fmla="*/ 27959 h 478095"/>
                    <a:gd name="connsiteX1" fmla="*/ 171356 w 411500"/>
                    <a:gd name="connsiteY1" fmla="*/ 292 h 478095"/>
                    <a:gd name="connsiteX2" fmla="*/ 335914 w 411500"/>
                    <a:gd name="connsiteY2" fmla="*/ 410244 h 478095"/>
                    <a:gd name="connsiteX3" fmla="*/ 158427 w 411500"/>
                    <a:gd name="connsiteY3" fmla="*/ 478095 h 478095"/>
                    <a:gd name="connsiteX4" fmla="*/ 155884 w 411500"/>
                    <a:gd name="connsiteY4" fmla="*/ 471835 h 478095"/>
                    <a:gd name="connsiteX5" fmla="*/ 212862 w 411500"/>
                    <a:gd name="connsiteY5" fmla="*/ 333215 h 478095"/>
                    <a:gd name="connsiteX6" fmla="*/ 187110 w 411500"/>
                    <a:gd name="connsiteY6" fmla="*/ 243164 h 478095"/>
                    <a:gd name="connsiteX7" fmla="*/ 0 w 411500"/>
                    <a:gd name="connsiteY7" fmla="*/ 189896 h 478095"/>
                    <a:gd name="connsiteX8" fmla="*/ 9017 w 411500"/>
                    <a:gd name="connsiteY8" fmla="*/ 107036 h 478095"/>
                    <a:gd name="connsiteX9" fmla="*/ 85828 w 411500"/>
                    <a:gd name="connsiteY9" fmla="*/ 27959 h 478095"/>
                    <a:gd name="connsiteX0" fmla="*/ 85828 w 411500"/>
                    <a:gd name="connsiteY0" fmla="*/ 27959 h 478095"/>
                    <a:gd name="connsiteX1" fmla="*/ 171356 w 411500"/>
                    <a:gd name="connsiteY1" fmla="*/ 292 h 478095"/>
                    <a:gd name="connsiteX2" fmla="*/ 335914 w 411500"/>
                    <a:gd name="connsiteY2" fmla="*/ 410244 h 478095"/>
                    <a:gd name="connsiteX3" fmla="*/ 158427 w 411500"/>
                    <a:gd name="connsiteY3" fmla="*/ 478095 h 478095"/>
                    <a:gd name="connsiteX4" fmla="*/ 155884 w 411500"/>
                    <a:gd name="connsiteY4" fmla="*/ 471835 h 478095"/>
                    <a:gd name="connsiteX5" fmla="*/ 212862 w 411500"/>
                    <a:gd name="connsiteY5" fmla="*/ 333215 h 478095"/>
                    <a:gd name="connsiteX6" fmla="*/ 187110 w 411500"/>
                    <a:gd name="connsiteY6" fmla="*/ 243164 h 478095"/>
                    <a:gd name="connsiteX7" fmla="*/ 0 w 411500"/>
                    <a:gd name="connsiteY7" fmla="*/ 189896 h 478095"/>
                    <a:gd name="connsiteX8" fmla="*/ 9017 w 411500"/>
                    <a:gd name="connsiteY8" fmla="*/ 107036 h 478095"/>
                    <a:gd name="connsiteX9" fmla="*/ 85828 w 411500"/>
                    <a:gd name="connsiteY9" fmla="*/ 27959 h 478095"/>
                    <a:gd name="connsiteX0" fmla="*/ 85828 w 411500"/>
                    <a:gd name="connsiteY0" fmla="*/ 27959 h 478095"/>
                    <a:gd name="connsiteX1" fmla="*/ 171356 w 411500"/>
                    <a:gd name="connsiteY1" fmla="*/ 292 h 478095"/>
                    <a:gd name="connsiteX2" fmla="*/ 335914 w 411500"/>
                    <a:gd name="connsiteY2" fmla="*/ 410244 h 478095"/>
                    <a:gd name="connsiteX3" fmla="*/ 158427 w 411500"/>
                    <a:gd name="connsiteY3" fmla="*/ 478095 h 478095"/>
                    <a:gd name="connsiteX4" fmla="*/ 155884 w 411500"/>
                    <a:gd name="connsiteY4" fmla="*/ 471835 h 478095"/>
                    <a:gd name="connsiteX5" fmla="*/ 212862 w 411500"/>
                    <a:gd name="connsiteY5" fmla="*/ 333215 h 478095"/>
                    <a:gd name="connsiteX6" fmla="*/ 187110 w 411500"/>
                    <a:gd name="connsiteY6" fmla="*/ 243164 h 478095"/>
                    <a:gd name="connsiteX7" fmla="*/ 0 w 411500"/>
                    <a:gd name="connsiteY7" fmla="*/ 189896 h 478095"/>
                    <a:gd name="connsiteX8" fmla="*/ 9017 w 411500"/>
                    <a:gd name="connsiteY8" fmla="*/ 107036 h 478095"/>
                    <a:gd name="connsiteX9" fmla="*/ 85828 w 411500"/>
                    <a:gd name="connsiteY9" fmla="*/ 27959 h 478095"/>
                    <a:gd name="connsiteX0" fmla="*/ 85828 w 411500"/>
                    <a:gd name="connsiteY0" fmla="*/ 27959 h 478095"/>
                    <a:gd name="connsiteX1" fmla="*/ 171356 w 411500"/>
                    <a:gd name="connsiteY1" fmla="*/ 292 h 478095"/>
                    <a:gd name="connsiteX2" fmla="*/ 335914 w 411500"/>
                    <a:gd name="connsiteY2" fmla="*/ 410244 h 478095"/>
                    <a:gd name="connsiteX3" fmla="*/ 158427 w 411500"/>
                    <a:gd name="connsiteY3" fmla="*/ 478095 h 478095"/>
                    <a:gd name="connsiteX4" fmla="*/ 155884 w 411500"/>
                    <a:gd name="connsiteY4" fmla="*/ 471835 h 478095"/>
                    <a:gd name="connsiteX5" fmla="*/ 212862 w 411500"/>
                    <a:gd name="connsiteY5" fmla="*/ 333215 h 478095"/>
                    <a:gd name="connsiteX6" fmla="*/ 187110 w 411500"/>
                    <a:gd name="connsiteY6" fmla="*/ 243164 h 478095"/>
                    <a:gd name="connsiteX7" fmla="*/ 0 w 411500"/>
                    <a:gd name="connsiteY7" fmla="*/ 189896 h 478095"/>
                    <a:gd name="connsiteX8" fmla="*/ 9017 w 411500"/>
                    <a:gd name="connsiteY8" fmla="*/ 107036 h 478095"/>
                    <a:gd name="connsiteX9" fmla="*/ 85828 w 411500"/>
                    <a:gd name="connsiteY9" fmla="*/ 27959 h 478095"/>
                    <a:gd name="connsiteX0" fmla="*/ 90334 w 416006"/>
                    <a:gd name="connsiteY0" fmla="*/ 27959 h 478095"/>
                    <a:gd name="connsiteX1" fmla="*/ 175862 w 416006"/>
                    <a:gd name="connsiteY1" fmla="*/ 292 h 478095"/>
                    <a:gd name="connsiteX2" fmla="*/ 340420 w 416006"/>
                    <a:gd name="connsiteY2" fmla="*/ 410244 h 478095"/>
                    <a:gd name="connsiteX3" fmla="*/ 162933 w 416006"/>
                    <a:gd name="connsiteY3" fmla="*/ 478095 h 478095"/>
                    <a:gd name="connsiteX4" fmla="*/ 160390 w 416006"/>
                    <a:gd name="connsiteY4" fmla="*/ 471835 h 478095"/>
                    <a:gd name="connsiteX5" fmla="*/ 217368 w 416006"/>
                    <a:gd name="connsiteY5" fmla="*/ 333215 h 478095"/>
                    <a:gd name="connsiteX6" fmla="*/ 191616 w 416006"/>
                    <a:gd name="connsiteY6" fmla="*/ 243164 h 478095"/>
                    <a:gd name="connsiteX7" fmla="*/ 4506 w 416006"/>
                    <a:gd name="connsiteY7" fmla="*/ 189896 h 478095"/>
                    <a:gd name="connsiteX8" fmla="*/ 13523 w 416006"/>
                    <a:gd name="connsiteY8" fmla="*/ 107036 h 478095"/>
                    <a:gd name="connsiteX9" fmla="*/ 90334 w 416006"/>
                    <a:gd name="connsiteY9" fmla="*/ 27959 h 478095"/>
                    <a:gd name="connsiteX0" fmla="*/ 86281 w 411953"/>
                    <a:gd name="connsiteY0" fmla="*/ 27959 h 478095"/>
                    <a:gd name="connsiteX1" fmla="*/ 171809 w 411953"/>
                    <a:gd name="connsiteY1" fmla="*/ 292 h 478095"/>
                    <a:gd name="connsiteX2" fmla="*/ 336367 w 411953"/>
                    <a:gd name="connsiteY2" fmla="*/ 410244 h 478095"/>
                    <a:gd name="connsiteX3" fmla="*/ 158880 w 411953"/>
                    <a:gd name="connsiteY3" fmla="*/ 478095 h 478095"/>
                    <a:gd name="connsiteX4" fmla="*/ 156337 w 411953"/>
                    <a:gd name="connsiteY4" fmla="*/ 471835 h 478095"/>
                    <a:gd name="connsiteX5" fmla="*/ 213315 w 411953"/>
                    <a:gd name="connsiteY5" fmla="*/ 333215 h 478095"/>
                    <a:gd name="connsiteX6" fmla="*/ 187563 w 411953"/>
                    <a:gd name="connsiteY6" fmla="*/ 243164 h 478095"/>
                    <a:gd name="connsiteX7" fmla="*/ 453 w 411953"/>
                    <a:gd name="connsiteY7" fmla="*/ 189896 h 478095"/>
                    <a:gd name="connsiteX8" fmla="*/ 9470 w 411953"/>
                    <a:gd name="connsiteY8" fmla="*/ 107036 h 478095"/>
                    <a:gd name="connsiteX9" fmla="*/ 86281 w 411953"/>
                    <a:gd name="connsiteY9" fmla="*/ 27959 h 478095"/>
                    <a:gd name="connsiteX0" fmla="*/ 88304 w 413976"/>
                    <a:gd name="connsiteY0" fmla="*/ 27959 h 478095"/>
                    <a:gd name="connsiteX1" fmla="*/ 173832 w 413976"/>
                    <a:gd name="connsiteY1" fmla="*/ 292 h 478095"/>
                    <a:gd name="connsiteX2" fmla="*/ 338390 w 413976"/>
                    <a:gd name="connsiteY2" fmla="*/ 410244 h 478095"/>
                    <a:gd name="connsiteX3" fmla="*/ 160903 w 413976"/>
                    <a:gd name="connsiteY3" fmla="*/ 478095 h 478095"/>
                    <a:gd name="connsiteX4" fmla="*/ 158360 w 413976"/>
                    <a:gd name="connsiteY4" fmla="*/ 471835 h 478095"/>
                    <a:gd name="connsiteX5" fmla="*/ 215338 w 413976"/>
                    <a:gd name="connsiteY5" fmla="*/ 333215 h 478095"/>
                    <a:gd name="connsiteX6" fmla="*/ 189586 w 413976"/>
                    <a:gd name="connsiteY6" fmla="*/ 243164 h 478095"/>
                    <a:gd name="connsiteX7" fmla="*/ 2476 w 413976"/>
                    <a:gd name="connsiteY7" fmla="*/ 189896 h 478095"/>
                    <a:gd name="connsiteX8" fmla="*/ 11493 w 413976"/>
                    <a:gd name="connsiteY8" fmla="*/ 107036 h 478095"/>
                    <a:gd name="connsiteX9" fmla="*/ 88304 w 413976"/>
                    <a:gd name="connsiteY9" fmla="*/ 27959 h 478095"/>
                    <a:gd name="connsiteX0" fmla="*/ 90543 w 416215"/>
                    <a:gd name="connsiteY0" fmla="*/ 27959 h 478095"/>
                    <a:gd name="connsiteX1" fmla="*/ 176071 w 416215"/>
                    <a:gd name="connsiteY1" fmla="*/ 292 h 478095"/>
                    <a:gd name="connsiteX2" fmla="*/ 340629 w 416215"/>
                    <a:gd name="connsiteY2" fmla="*/ 410244 h 478095"/>
                    <a:gd name="connsiteX3" fmla="*/ 163142 w 416215"/>
                    <a:gd name="connsiteY3" fmla="*/ 478095 h 478095"/>
                    <a:gd name="connsiteX4" fmla="*/ 160599 w 416215"/>
                    <a:gd name="connsiteY4" fmla="*/ 471835 h 478095"/>
                    <a:gd name="connsiteX5" fmla="*/ 217577 w 416215"/>
                    <a:gd name="connsiteY5" fmla="*/ 333215 h 478095"/>
                    <a:gd name="connsiteX6" fmla="*/ 191825 w 416215"/>
                    <a:gd name="connsiteY6" fmla="*/ 243164 h 478095"/>
                    <a:gd name="connsiteX7" fmla="*/ 4715 w 416215"/>
                    <a:gd name="connsiteY7" fmla="*/ 189896 h 478095"/>
                    <a:gd name="connsiteX8" fmla="*/ 13732 w 416215"/>
                    <a:gd name="connsiteY8" fmla="*/ 107036 h 478095"/>
                    <a:gd name="connsiteX9" fmla="*/ 90543 w 416215"/>
                    <a:gd name="connsiteY9" fmla="*/ 27959 h 478095"/>
                    <a:gd name="connsiteX0" fmla="*/ 85996 w 411668"/>
                    <a:gd name="connsiteY0" fmla="*/ 27959 h 478095"/>
                    <a:gd name="connsiteX1" fmla="*/ 171524 w 411668"/>
                    <a:gd name="connsiteY1" fmla="*/ 292 h 478095"/>
                    <a:gd name="connsiteX2" fmla="*/ 336082 w 411668"/>
                    <a:gd name="connsiteY2" fmla="*/ 410244 h 478095"/>
                    <a:gd name="connsiteX3" fmla="*/ 158595 w 411668"/>
                    <a:gd name="connsiteY3" fmla="*/ 478095 h 478095"/>
                    <a:gd name="connsiteX4" fmla="*/ 156052 w 411668"/>
                    <a:gd name="connsiteY4" fmla="*/ 471835 h 478095"/>
                    <a:gd name="connsiteX5" fmla="*/ 213030 w 411668"/>
                    <a:gd name="connsiteY5" fmla="*/ 333215 h 478095"/>
                    <a:gd name="connsiteX6" fmla="*/ 187278 w 411668"/>
                    <a:gd name="connsiteY6" fmla="*/ 243164 h 478095"/>
                    <a:gd name="connsiteX7" fmla="*/ 168 w 411668"/>
                    <a:gd name="connsiteY7" fmla="*/ 189896 h 478095"/>
                    <a:gd name="connsiteX8" fmla="*/ 9185 w 411668"/>
                    <a:gd name="connsiteY8" fmla="*/ 107036 h 478095"/>
                    <a:gd name="connsiteX9" fmla="*/ 85996 w 411668"/>
                    <a:gd name="connsiteY9" fmla="*/ 27959 h 478095"/>
                    <a:gd name="connsiteX0" fmla="*/ 88297 w 413969"/>
                    <a:gd name="connsiteY0" fmla="*/ 27959 h 478095"/>
                    <a:gd name="connsiteX1" fmla="*/ 173825 w 413969"/>
                    <a:gd name="connsiteY1" fmla="*/ 292 h 478095"/>
                    <a:gd name="connsiteX2" fmla="*/ 338383 w 413969"/>
                    <a:gd name="connsiteY2" fmla="*/ 410244 h 478095"/>
                    <a:gd name="connsiteX3" fmla="*/ 160896 w 413969"/>
                    <a:gd name="connsiteY3" fmla="*/ 478095 h 478095"/>
                    <a:gd name="connsiteX4" fmla="*/ 158353 w 413969"/>
                    <a:gd name="connsiteY4" fmla="*/ 471835 h 478095"/>
                    <a:gd name="connsiteX5" fmla="*/ 215331 w 413969"/>
                    <a:gd name="connsiteY5" fmla="*/ 333215 h 478095"/>
                    <a:gd name="connsiteX6" fmla="*/ 189579 w 413969"/>
                    <a:gd name="connsiteY6" fmla="*/ 243164 h 478095"/>
                    <a:gd name="connsiteX7" fmla="*/ 2469 w 413969"/>
                    <a:gd name="connsiteY7" fmla="*/ 189896 h 478095"/>
                    <a:gd name="connsiteX8" fmla="*/ 88297 w 413969"/>
                    <a:gd name="connsiteY8" fmla="*/ 27959 h 478095"/>
                    <a:gd name="connsiteX0" fmla="*/ 92142 w 417814"/>
                    <a:gd name="connsiteY0" fmla="*/ 27959 h 478095"/>
                    <a:gd name="connsiteX1" fmla="*/ 177670 w 417814"/>
                    <a:gd name="connsiteY1" fmla="*/ 292 h 478095"/>
                    <a:gd name="connsiteX2" fmla="*/ 342228 w 417814"/>
                    <a:gd name="connsiteY2" fmla="*/ 410244 h 478095"/>
                    <a:gd name="connsiteX3" fmla="*/ 164741 w 417814"/>
                    <a:gd name="connsiteY3" fmla="*/ 478095 h 478095"/>
                    <a:gd name="connsiteX4" fmla="*/ 162198 w 417814"/>
                    <a:gd name="connsiteY4" fmla="*/ 471835 h 478095"/>
                    <a:gd name="connsiteX5" fmla="*/ 219176 w 417814"/>
                    <a:gd name="connsiteY5" fmla="*/ 333215 h 478095"/>
                    <a:gd name="connsiteX6" fmla="*/ 193424 w 417814"/>
                    <a:gd name="connsiteY6" fmla="*/ 243164 h 478095"/>
                    <a:gd name="connsiteX7" fmla="*/ 6314 w 417814"/>
                    <a:gd name="connsiteY7" fmla="*/ 189896 h 478095"/>
                    <a:gd name="connsiteX8" fmla="*/ 92142 w 417814"/>
                    <a:gd name="connsiteY8" fmla="*/ 27959 h 478095"/>
                    <a:gd name="connsiteX0" fmla="*/ 92142 w 417814"/>
                    <a:gd name="connsiteY0" fmla="*/ 27959 h 478095"/>
                    <a:gd name="connsiteX1" fmla="*/ 177670 w 417814"/>
                    <a:gd name="connsiteY1" fmla="*/ 292 h 478095"/>
                    <a:gd name="connsiteX2" fmla="*/ 342228 w 417814"/>
                    <a:gd name="connsiteY2" fmla="*/ 410244 h 478095"/>
                    <a:gd name="connsiteX3" fmla="*/ 164741 w 417814"/>
                    <a:gd name="connsiteY3" fmla="*/ 478095 h 478095"/>
                    <a:gd name="connsiteX4" fmla="*/ 219176 w 417814"/>
                    <a:gd name="connsiteY4" fmla="*/ 333215 h 478095"/>
                    <a:gd name="connsiteX5" fmla="*/ 193424 w 417814"/>
                    <a:gd name="connsiteY5" fmla="*/ 243164 h 478095"/>
                    <a:gd name="connsiteX6" fmla="*/ 6314 w 417814"/>
                    <a:gd name="connsiteY6" fmla="*/ 189896 h 478095"/>
                    <a:gd name="connsiteX7" fmla="*/ 92142 w 417814"/>
                    <a:gd name="connsiteY7" fmla="*/ 27959 h 478095"/>
                    <a:gd name="connsiteX0" fmla="*/ 92142 w 417814"/>
                    <a:gd name="connsiteY0" fmla="*/ 27959 h 454639"/>
                    <a:gd name="connsiteX1" fmla="*/ 177670 w 417814"/>
                    <a:gd name="connsiteY1" fmla="*/ 292 h 454639"/>
                    <a:gd name="connsiteX2" fmla="*/ 342228 w 417814"/>
                    <a:gd name="connsiteY2" fmla="*/ 410244 h 454639"/>
                    <a:gd name="connsiteX3" fmla="*/ 221083 w 417814"/>
                    <a:gd name="connsiteY3" fmla="*/ 454639 h 454639"/>
                    <a:gd name="connsiteX4" fmla="*/ 219176 w 417814"/>
                    <a:gd name="connsiteY4" fmla="*/ 333215 h 454639"/>
                    <a:gd name="connsiteX5" fmla="*/ 193424 w 417814"/>
                    <a:gd name="connsiteY5" fmla="*/ 243164 h 454639"/>
                    <a:gd name="connsiteX6" fmla="*/ 6314 w 417814"/>
                    <a:gd name="connsiteY6" fmla="*/ 189896 h 454639"/>
                    <a:gd name="connsiteX7" fmla="*/ 92142 w 417814"/>
                    <a:gd name="connsiteY7" fmla="*/ 27959 h 454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7814" h="454639">
                      <a:moveTo>
                        <a:pt x="92142" y="27959"/>
                      </a:moveTo>
                      <a:cubicBezTo>
                        <a:pt x="119726" y="10668"/>
                        <a:pt x="148762" y="1946"/>
                        <a:pt x="177670" y="292"/>
                      </a:cubicBezTo>
                      <a:cubicBezTo>
                        <a:pt x="351111" y="-9628"/>
                        <a:pt x="519891" y="234954"/>
                        <a:pt x="342228" y="410244"/>
                      </a:cubicBezTo>
                      <a:lnTo>
                        <a:pt x="221083" y="454639"/>
                      </a:lnTo>
                      <a:cubicBezTo>
                        <a:pt x="220447" y="414164"/>
                        <a:pt x="219812" y="373690"/>
                        <a:pt x="219176" y="333215"/>
                      </a:cubicBezTo>
                      <a:cubicBezTo>
                        <a:pt x="331746" y="290269"/>
                        <a:pt x="270613" y="123503"/>
                        <a:pt x="193424" y="243164"/>
                      </a:cubicBezTo>
                      <a:cubicBezTo>
                        <a:pt x="196659" y="204860"/>
                        <a:pt x="6549" y="196455"/>
                        <a:pt x="6314" y="189896"/>
                      </a:cubicBezTo>
                      <a:cubicBezTo>
                        <a:pt x="-10566" y="154029"/>
                        <a:pt x="2662" y="80237"/>
                        <a:pt x="92142" y="27959"/>
                      </a:cubicBezTo>
                      <a:close/>
                    </a:path>
                  </a:pathLst>
                </a:custGeom>
                <a:solidFill>
                  <a:srgbClr val="6B320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257" name="手繪多邊形 256"/>
                <p:cNvSpPr/>
                <p:nvPr userDrawn="1"/>
              </p:nvSpPr>
              <p:spPr>
                <a:xfrm rot="21350764" flipH="1">
                  <a:off x="4121225" y="5322027"/>
                  <a:ext cx="252940" cy="2968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686" h="580582">
                      <a:moveTo>
                        <a:pt x="493112" y="0"/>
                      </a:moveTo>
                      <a:lnTo>
                        <a:pt x="494686" y="69279"/>
                      </a:lnTo>
                      <a:lnTo>
                        <a:pt x="162718" y="151879"/>
                      </a:lnTo>
                      <a:cubicBezTo>
                        <a:pt x="153980" y="195108"/>
                        <a:pt x="101641" y="367215"/>
                        <a:pt x="130777" y="580582"/>
                      </a:cubicBezTo>
                      <a:cubicBezTo>
                        <a:pt x="69124" y="570371"/>
                        <a:pt x="18190" y="563939"/>
                        <a:pt x="14867" y="565796"/>
                      </a:cubicBezTo>
                      <a:lnTo>
                        <a:pt x="17269" y="578447"/>
                      </a:lnTo>
                      <a:lnTo>
                        <a:pt x="13973" y="578687"/>
                      </a:lnTo>
                      <a:cubicBezTo>
                        <a:pt x="-26127" y="348112"/>
                        <a:pt x="31901" y="158186"/>
                        <a:pt x="41143" y="112459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258" name="手繪多邊形 257"/>
                <p:cNvSpPr/>
                <p:nvPr userDrawn="1"/>
              </p:nvSpPr>
              <p:spPr>
                <a:xfrm rot="21350764" flipH="1">
                  <a:off x="4035479" y="5002737"/>
                  <a:ext cx="389530" cy="495510"/>
                </a:xfrm>
                <a:custGeom>
                  <a:avLst/>
                  <a:gdLst>
                    <a:gd name="connsiteX0" fmla="*/ 2256 w 761821"/>
                    <a:gd name="connsiteY0" fmla="*/ 426785 h 969089"/>
                    <a:gd name="connsiteX1" fmla="*/ 90362 w 761821"/>
                    <a:gd name="connsiteY1" fmla="*/ 459709 h 969089"/>
                    <a:gd name="connsiteX2" fmla="*/ 0 w 761821"/>
                    <a:gd name="connsiteY2" fmla="*/ 426949 h 969089"/>
                    <a:gd name="connsiteX3" fmla="*/ 2256 w 761821"/>
                    <a:gd name="connsiteY3" fmla="*/ 426785 h 969089"/>
                    <a:gd name="connsiteX4" fmla="*/ 493475 w 761821"/>
                    <a:gd name="connsiteY4" fmla="*/ 12991 h 969089"/>
                    <a:gd name="connsiteX5" fmla="*/ 672348 w 761821"/>
                    <a:gd name="connsiteY5" fmla="*/ 0 h 969089"/>
                    <a:gd name="connsiteX6" fmla="*/ 671084 w 761821"/>
                    <a:gd name="connsiteY6" fmla="*/ 7520 h 969089"/>
                    <a:gd name="connsiteX7" fmla="*/ 754643 w 761821"/>
                    <a:gd name="connsiteY7" fmla="*/ 97756 h 969089"/>
                    <a:gd name="connsiteX8" fmla="*/ 755611 w 761821"/>
                    <a:gd name="connsiteY8" fmla="*/ 96629 h 969089"/>
                    <a:gd name="connsiteX9" fmla="*/ 755908 w 761821"/>
                    <a:gd name="connsiteY9" fmla="*/ 100711 h 969089"/>
                    <a:gd name="connsiteX10" fmla="*/ 749864 w 761821"/>
                    <a:gd name="connsiteY10" fmla="*/ 107751 h 969089"/>
                    <a:gd name="connsiteX11" fmla="*/ 761821 w 761821"/>
                    <a:gd name="connsiteY11" fmla="*/ 272393 h 969089"/>
                    <a:gd name="connsiteX12" fmla="*/ 760158 w 761821"/>
                    <a:gd name="connsiteY12" fmla="*/ 273724 h 969089"/>
                    <a:gd name="connsiteX13" fmla="*/ 625201 w 761821"/>
                    <a:gd name="connsiteY13" fmla="*/ 558783 h 969089"/>
                    <a:gd name="connsiteX14" fmla="*/ 637293 w 761821"/>
                    <a:gd name="connsiteY14" fmla="*/ 803125 h 969089"/>
                    <a:gd name="connsiteX15" fmla="*/ 676700 w 761821"/>
                    <a:gd name="connsiteY15" fmla="*/ 929701 h 969089"/>
                    <a:gd name="connsiteX16" fmla="*/ 134370 w 761821"/>
                    <a:gd name="connsiteY16" fmla="*/ 969089 h 969089"/>
                    <a:gd name="connsiteX17" fmla="*/ 167948 w 761821"/>
                    <a:gd name="connsiteY17" fmla="*/ 742383 h 969089"/>
                    <a:gd name="connsiteX18" fmla="*/ 217918 w 761821"/>
                    <a:gd name="connsiteY18" fmla="*/ 641216 h 969089"/>
                    <a:gd name="connsiteX19" fmla="*/ 236067 w 761821"/>
                    <a:gd name="connsiteY19" fmla="*/ 389854 h 969089"/>
                    <a:gd name="connsiteX20" fmla="*/ 235454 w 761821"/>
                    <a:gd name="connsiteY20" fmla="*/ 390258 h 969089"/>
                    <a:gd name="connsiteX21" fmla="*/ 221861 w 761821"/>
                    <a:gd name="connsiteY21" fmla="*/ 203095 h 969089"/>
                    <a:gd name="connsiteX22" fmla="*/ 212375 w 761821"/>
                    <a:gd name="connsiteY22" fmla="*/ 211984 h 969089"/>
                    <a:gd name="connsiteX23" fmla="*/ 212032 w 761821"/>
                    <a:gd name="connsiteY23" fmla="*/ 207262 h 969089"/>
                    <a:gd name="connsiteX24" fmla="*/ 470449 w 761821"/>
                    <a:gd name="connsiteY24" fmla="*/ 19916 h 969089"/>
                    <a:gd name="connsiteX25" fmla="*/ 479994 w 761821"/>
                    <a:gd name="connsiteY25" fmla="*/ 21999 h 969089"/>
                    <a:gd name="connsiteX26" fmla="*/ 493475 w 761821"/>
                    <a:gd name="connsiteY26" fmla="*/ 12991 h 969089"/>
                    <a:gd name="connsiteX0" fmla="*/ 2256 w 761821"/>
                    <a:gd name="connsiteY0" fmla="*/ 426785 h 969089"/>
                    <a:gd name="connsiteX1" fmla="*/ 90362 w 761821"/>
                    <a:gd name="connsiteY1" fmla="*/ 459709 h 969089"/>
                    <a:gd name="connsiteX2" fmla="*/ 0 w 761821"/>
                    <a:gd name="connsiteY2" fmla="*/ 426949 h 969089"/>
                    <a:gd name="connsiteX3" fmla="*/ 2256 w 761821"/>
                    <a:gd name="connsiteY3" fmla="*/ 426785 h 969089"/>
                    <a:gd name="connsiteX4" fmla="*/ 493475 w 761821"/>
                    <a:gd name="connsiteY4" fmla="*/ 12991 h 969089"/>
                    <a:gd name="connsiteX5" fmla="*/ 672348 w 761821"/>
                    <a:gd name="connsiteY5" fmla="*/ 0 h 969089"/>
                    <a:gd name="connsiteX6" fmla="*/ 671084 w 761821"/>
                    <a:gd name="connsiteY6" fmla="*/ 7520 h 969089"/>
                    <a:gd name="connsiteX7" fmla="*/ 754643 w 761821"/>
                    <a:gd name="connsiteY7" fmla="*/ 97756 h 969089"/>
                    <a:gd name="connsiteX8" fmla="*/ 755611 w 761821"/>
                    <a:gd name="connsiteY8" fmla="*/ 96629 h 969089"/>
                    <a:gd name="connsiteX9" fmla="*/ 755908 w 761821"/>
                    <a:gd name="connsiteY9" fmla="*/ 100711 h 969089"/>
                    <a:gd name="connsiteX10" fmla="*/ 749864 w 761821"/>
                    <a:gd name="connsiteY10" fmla="*/ 107751 h 969089"/>
                    <a:gd name="connsiteX11" fmla="*/ 761821 w 761821"/>
                    <a:gd name="connsiteY11" fmla="*/ 272393 h 969089"/>
                    <a:gd name="connsiteX12" fmla="*/ 760158 w 761821"/>
                    <a:gd name="connsiteY12" fmla="*/ 273724 h 969089"/>
                    <a:gd name="connsiteX13" fmla="*/ 625201 w 761821"/>
                    <a:gd name="connsiteY13" fmla="*/ 558783 h 969089"/>
                    <a:gd name="connsiteX14" fmla="*/ 637293 w 761821"/>
                    <a:gd name="connsiteY14" fmla="*/ 803125 h 969089"/>
                    <a:gd name="connsiteX15" fmla="*/ 676700 w 761821"/>
                    <a:gd name="connsiteY15" fmla="*/ 929701 h 969089"/>
                    <a:gd name="connsiteX16" fmla="*/ 134370 w 761821"/>
                    <a:gd name="connsiteY16" fmla="*/ 969089 h 969089"/>
                    <a:gd name="connsiteX17" fmla="*/ 167948 w 761821"/>
                    <a:gd name="connsiteY17" fmla="*/ 742383 h 969089"/>
                    <a:gd name="connsiteX18" fmla="*/ 217918 w 761821"/>
                    <a:gd name="connsiteY18" fmla="*/ 641216 h 969089"/>
                    <a:gd name="connsiteX19" fmla="*/ 236067 w 761821"/>
                    <a:gd name="connsiteY19" fmla="*/ 389854 h 969089"/>
                    <a:gd name="connsiteX20" fmla="*/ 235454 w 761821"/>
                    <a:gd name="connsiteY20" fmla="*/ 390258 h 969089"/>
                    <a:gd name="connsiteX21" fmla="*/ 221861 w 761821"/>
                    <a:gd name="connsiteY21" fmla="*/ 203095 h 969089"/>
                    <a:gd name="connsiteX22" fmla="*/ 212375 w 761821"/>
                    <a:gd name="connsiteY22" fmla="*/ 211984 h 969089"/>
                    <a:gd name="connsiteX23" fmla="*/ 212032 w 761821"/>
                    <a:gd name="connsiteY23" fmla="*/ 207262 h 969089"/>
                    <a:gd name="connsiteX24" fmla="*/ 470449 w 761821"/>
                    <a:gd name="connsiteY24" fmla="*/ 19916 h 969089"/>
                    <a:gd name="connsiteX25" fmla="*/ 479994 w 761821"/>
                    <a:gd name="connsiteY25" fmla="*/ 21999 h 969089"/>
                    <a:gd name="connsiteX26" fmla="*/ 493475 w 761821"/>
                    <a:gd name="connsiteY26" fmla="*/ 12991 h 969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1821" h="969089">
                      <a:moveTo>
                        <a:pt x="2256" y="426785"/>
                      </a:moveTo>
                      <a:cubicBezTo>
                        <a:pt x="36399" y="443664"/>
                        <a:pt x="66669" y="455718"/>
                        <a:pt x="90362" y="459709"/>
                      </a:cubicBezTo>
                      <a:cubicBezTo>
                        <a:pt x="66540" y="456543"/>
                        <a:pt x="35393" y="444414"/>
                        <a:pt x="0" y="426949"/>
                      </a:cubicBezTo>
                      <a:lnTo>
                        <a:pt x="2256" y="426785"/>
                      </a:lnTo>
                      <a:close/>
                      <a:moveTo>
                        <a:pt x="493475" y="12991"/>
                      </a:moveTo>
                      <a:lnTo>
                        <a:pt x="672348" y="0"/>
                      </a:lnTo>
                      <a:lnTo>
                        <a:pt x="671084" y="7520"/>
                      </a:lnTo>
                      <a:cubicBezTo>
                        <a:pt x="698570" y="35424"/>
                        <a:pt x="726752" y="65875"/>
                        <a:pt x="754643" y="97756"/>
                      </a:cubicBezTo>
                      <a:lnTo>
                        <a:pt x="755611" y="96629"/>
                      </a:lnTo>
                      <a:lnTo>
                        <a:pt x="755908" y="100711"/>
                      </a:lnTo>
                      <a:cubicBezTo>
                        <a:pt x="753867" y="103054"/>
                        <a:pt x="751860" y="105408"/>
                        <a:pt x="749864" y="107751"/>
                      </a:cubicBezTo>
                      <a:lnTo>
                        <a:pt x="761821" y="272393"/>
                      </a:lnTo>
                      <a:cubicBezTo>
                        <a:pt x="761346" y="272964"/>
                        <a:pt x="760751" y="273346"/>
                        <a:pt x="760158" y="273724"/>
                      </a:cubicBezTo>
                      <a:cubicBezTo>
                        <a:pt x="725175" y="339156"/>
                        <a:pt x="657980" y="451494"/>
                        <a:pt x="625201" y="558783"/>
                      </a:cubicBezTo>
                      <a:cubicBezTo>
                        <a:pt x="620249" y="650968"/>
                        <a:pt x="628710" y="741305"/>
                        <a:pt x="637293" y="803125"/>
                      </a:cubicBezTo>
                      <a:cubicBezTo>
                        <a:pt x="642413" y="820597"/>
                        <a:pt x="660224" y="871242"/>
                        <a:pt x="676700" y="929701"/>
                      </a:cubicBezTo>
                      <a:lnTo>
                        <a:pt x="134370" y="969089"/>
                      </a:lnTo>
                      <a:cubicBezTo>
                        <a:pt x="140513" y="854643"/>
                        <a:pt x="162249" y="770580"/>
                        <a:pt x="167948" y="742383"/>
                      </a:cubicBezTo>
                      <a:lnTo>
                        <a:pt x="217918" y="641216"/>
                      </a:lnTo>
                      <a:lnTo>
                        <a:pt x="236067" y="389854"/>
                      </a:lnTo>
                      <a:lnTo>
                        <a:pt x="235454" y="390258"/>
                      </a:lnTo>
                      <a:lnTo>
                        <a:pt x="221861" y="203095"/>
                      </a:lnTo>
                      <a:lnTo>
                        <a:pt x="212375" y="211984"/>
                      </a:lnTo>
                      <a:cubicBezTo>
                        <a:pt x="212261" y="210410"/>
                        <a:pt x="212146" y="208836"/>
                        <a:pt x="212032" y="207262"/>
                      </a:cubicBezTo>
                      <a:cubicBezTo>
                        <a:pt x="312330" y="113106"/>
                        <a:pt x="438632" y="2543"/>
                        <a:pt x="470449" y="19916"/>
                      </a:cubicBezTo>
                      <a:lnTo>
                        <a:pt x="479994" y="21999"/>
                      </a:lnTo>
                      <a:lnTo>
                        <a:pt x="493475" y="12991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259" name="手繪多邊形 258"/>
                <p:cNvSpPr/>
                <p:nvPr userDrawn="1"/>
              </p:nvSpPr>
              <p:spPr>
                <a:xfrm rot="21350764" flipH="1">
                  <a:off x="4239697" y="5042273"/>
                  <a:ext cx="186747" cy="448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228" h="877281">
                      <a:moveTo>
                        <a:pt x="2256" y="334977"/>
                      </a:moveTo>
                      <a:cubicBezTo>
                        <a:pt x="36399" y="351856"/>
                        <a:pt x="66669" y="363910"/>
                        <a:pt x="90362" y="367901"/>
                      </a:cubicBezTo>
                      <a:cubicBezTo>
                        <a:pt x="66540" y="364735"/>
                        <a:pt x="35393" y="352606"/>
                        <a:pt x="0" y="335141"/>
                      </a:cubicBezTo>
                      <a:close/>
                      <a:moveTo>
                        <a:pt x="342932" y="0"/>
                      </a:moveTo>
                      <a:lnTo>
                        <a:pt x="350048" y="97985"/>
                      </a:lnTo>
                      <a:cubicBezTo>
                        <a:pt x="347009" y="100620"/>
                        <a:pt x="344090" y="103354"/>
                        <a:pt x="341193" y="106073"/>
                      </a:cubicBezTo>
                      <a:cubicBezTo>
                        <a:pt x="341307" y="107648"/>
                        <a:pt x="341422" y="109222"/>
                        <a:pt x="341536" y="110795"/>
                      </a:cubicBezTo>
                      <a:lnTo>
                        <a:pt x="350377" y="102511"/>
                      </a:lnTo>
                      <a:lnTo>
                        <a:pt x="361789" y="259645"/>
                      </a:lnTo>
                      <a:lnTo>
                        <a:pt x="362474" y="259596"/>
                      </a:lnTo>
                      <a:lnTo>
                        <a:pt x="364615" y="289070"/>
                      </a:lnTo>
                      <a:lnTo>
                        <a:pt x="365228" y="288666"/>
                      </a:lnTo>
                      <a:lnTo>
                        <a:pt x="347079" y="540028"/>
                      </a:lnTo>
                      <a:lnTo>
                        <a:pt x="297109" y="641194"/>
                      </a:lnTo>
                      <a:cubicBezTo>
                        <a:pt x="291410" y="669392"/>
                        <a:pt x="269674" y="753455"/>
                        <a:pt x="263531" y="867901"/>
                      </a:cubicBezTo>
                      <a:lnTo>
                        <a:pt x="134370" y="877281"/>
                      </a:lnTo>
                      <a:cubicBezTo>
                        <a:pt x="140513" y="762835"/>
                        <a:pt x="162249" y="678772"/>
                        <a:pt x="167948" y="650575"/>
                      </a:cubicBezTo>
                      <a:lnTo>
                        <a:pt x="217918" y="549408"/>
                      </a:lnTo>
                      <a:lnTo>
                        <a:pt x="236067" y="298046"/>
                      </a:lnTo>
                      <a:lnTo>
                        <a:pt x="235454" y="298450"/>
                      </a:lnTo>
                      <a:lnTo>
                        <a:pt x="221861" y="111287"/>
                      </a:lnTo>
                      <a:lnTo>
                        <a:pt x="212375" y="120176"/>
                      </a:lnTo>
                      <a:cubicBezTo>
                        <a:pt x="212261" y="118602"/>
                        <a:pt x="212146" y="117028"/>
                        <a:pt x="212032" y="115454"/>
                      </a:cubicBezTo>
                      <a:cubicBezTo>
                        <a:pt x="253905" y="76145"/>
                        <a:pt x="300312" y="33976"/>
                        <a:pt x="342932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260" name="手繪多邊形 259"/>
                <p:cNvSpPr/>
                <p:nvPr userDrawn="1"/>
              </p:nvSpPr>
              <p:spPr>
                <a:xfrm rot="20334510" flipH="1">
                  <a:off x="4176309" y="4937304"/>
                  <a:ext cx="480012" cy="274153"/>
                </a:xfrm>
                <a:custGeom>
                  <a:avLst/>
                  <a:gdLst>
                    <a:gd name="connsiteX0" fmla="*/ 1247734 w 1909189"/>
                    <a:gd name="connsiteY0" fmla="*/ 1170955 h 1231664"/>
                    <a:gd name="connsiteX1" fmla="*/ 1268412 w 1909189"/>
                    <a:gd name="connsiteY1" fmla="*/ 1231664 h 1231664"/>
                    <a:gd name="connsiteX2" fmla="*/ 1249293 w 1909189"/>
                    <a:gd name="connsiteY2" fmla="*/ 1217732 h 1231664"/>
                    <a:gd name="connsiteX3" fmla="*/ 1247734 w 1909189"/>
                    <a:gd name="connsiteY3" fmla="*/ 1170955 h 1231664"/>
                    <a:gd name="connsiteX4" fmla="*/ 402365 w 1909189"/>
                    <a:gd name="connsiteY4" fmla="*/ 794217 h 1231664"/>
                    <a:gd name="connsiteX5" fmla="*/ 763976 w 1909189"/>
                    <a:gd name="connsiteY5" fmla="*/ 877465 h 1231664"/>
                    <a:gd name="connsiteX6" fmla="*/ 402365 w 1909189"/>
                    <a:gd name="connsiteY6" fmla="*/ 794217 h 1231664"/>
                    <a:gd name="connsiteX7" fmla="*/ 1909189 w 1909189"/>
                    <a:gd name="connsiteY7" fmla="*/ 317912 h 1231664"/>
                    <a:gd name="connsiteX8" fmla="*/ 1909189 w 1909189"/>
                    <a:gd name="connsiteY8" fmla="*/ 498227 h 1231664"/>
                    <a:gd name="connsiteX9" fmla="*/ 1909189 w 1909189"/>
                    <a:gd name="connsiteY9" fmla="*/ 544858 h 1231664"/>
                    <a:gd name="connsiteX10" fmla="*/ 1909189 w 1909189"/>
                    <a:gd name="connsiteY10" fmla="*/ 608206 h 1231664"/>
                    <a:gd name="connsiteX11" fmla="*/ 1892101 w 1909189"/>
                    <a:gd name="connsiteY11" fmla="*/ 567234 h 1231664"/>
                    <a:gd name="connsiteX12" fmla="*/ 1909189 w 1909189"/>
                    <a:gd name="connsiteY12" fmla="*/ 317912 h 1231664"/>
                    <a:gd name="connsiteX13" fmla="*/ 1071234 w 1909189"/>
                    <a:gd name="connsiteY13" fmla="*/ 284487 h 1231664"/>
                    <a:gd name="connsiteX14" fmla="*/ 1107484 w 1909189"/>
                    <a:gd name="connsiteY14" fmla="*/ 692424 h 1231664"/>
                    <a:gd name="connsiteX15" fmla="*/ 1106700 w 1909189"/>
                    <a:gd name="connsiteY15" fmla="*/ 692334 h 1231664"/>
                    <a:gd name="connsiteX16" fmla="*/ 1071234 w 1909189"/>
                    <a:gd name="connsiteY16" fmla="*/ 284487 h 1231664"/>
                    <a:gd name="connsiteX17" fmla="*/ 1602518 w 1909189"/>
                    <a:gd name="connsiteY17" fmla="*/ 463 h 1231664"/>
                    <a:gd name="connsiteX18" fmla="*/ 1248937 w 1909189"/>
                    <a:gd name="connsiteY18" fmla="*/ 909997 h 1231664"/>
                    <a:gd name="connsiteX19" fmla="*/ 1235512 w 1909189"/>
                    <a:gd name="connsiteY19" fmla="*/ 912379 h 1231664"/>
                    <a:gd name="connsiteX20" fmla="*/ 1237020 w 1909189"/>
                    <a:gd name="connsiteY20" fmla="*/ 956651 h 1231664"/>
                    <a:gd name="connsiteX21" fmla="*/ 300273 w 1909189"/>
                    <a:gd name="connsiteY21" fmla="*/ 817229 h 1231664"/>
                    <a:gd name="connsiteX22" fmla="*/ 40307 w 1909189"/>
                    <a:gd name="connsiteY22" fmla="*/ 486427 h 1231664"/>
                    <a:gd name="connsiteX23" fmla="*/ 21660 w 1909189"/>
                    <a:gd name="connsiteY23" fmla="*/ 540701 h 1231664"/>
                    <a:gd name="connsiteX24" fmla="*/ 44785 w 1909189"/>
                    <a:gd name="connsiteY24" fmla="*/ 482326 h 1231664"/>
                    <a:gd name="connsiteX25" fmla="*/ 369928 w 1909189"/>
                    <a:gd name="connsiteY25" fmla="*/ 643094 h 1231664"/>
                    <a:gd name="connsiteX26" fmla="*/ 1109990 w 1909189"/>
                    <a:gd name="connsiteY26" fmla="*/ 730162 h 1231664"/>
                    <a:gd name="connsiteX27" fmla="*/ 1106891 w 1909189"/>
                    <a:gd name="connsiteY27" fmla="*/ 694530 h 1231664"/>
                    <a:gd name="connsiteX28" fmla="*/ 1107487 w 1909189"/>
                    <a:gd name="connsiteY28" fmla="*/ 694598 h 1231664"/>
                    <a:gd name="connsiteX29" fmla="*/ 1602518 w 1909189"/>
                    <a:gd name="connsiteY29" fmla="*/ 463 h 1231664"/>
                    <a:gd name="connsiteX0" fmla="*/ 1247734 w 1909189"/>
                    <a:gd name="connsiteY0" fmla="*/ 1170955 h 1231664"/>
                    <a:gd name="connsiteX1" fmla="*/ 1268412 w 1909189"/>
                    <a:gd name="connsiteY1" fmla="*/ 1231664 h 1231664"/>
                    <a:gd name="connsiteX2" fmla="*/ 1247734 w 1909189"/>
                    <a:gd name="connsiteY2" fmla="*/ 1170955 h 1231664"/>
                    <a:gd name="connsiteX3" fmla="*/ 402365 w 1909189"/>
                    <a:gd name="connsiteY3" fmla="*/ 794217 h 1231664"/>
                    <a:gd name="connsiteX4" fmla="*/ 763976 w 1909189"/>
                    <a:gd name="connsiteY4" fmla="*/ 877465 h 1231664"/>
                    <a:gd name="connsiteX5" fmla="*/ 402365 w 1909189"/>
                    <a:gd name="connsiteY5" fmla="*/ 794217 h 1231664"/>
                    <a:gd name="connsiteX6" fmla="*/ 1909189 w 1909189"/>
                    <a:gd name="connsiteY6" fmla="*/ 317912 h 1231664"/>
                    <a:gd name="connsiteX7" fmla="*/ 1909189 w 1909189"/>
                    <a:gd name="connsiteY7" fmla="*/ 498227 h 1231664"/>
                    <a:gd name="connsiteX8" fmla="*/ 1909189 w 1909189"/>
                    <a:gd name="connsiteY8" fmla="*/ 544858 h 1231664"/>
                    <a:gd name="connsiteX9" fmla="*/ 1909189 w 1909189"/>
                    <a:gd name="connsiteY9" fmla="*/ 608206 h 1231664"/>
                    <a:gd name="connsiteX10" fmla="*/ 1892101 w 1909189"/>
                    <a:gd name="connsiteY10" fmla="*/ 567234 h 1231664"/>
                    <a:gd name="connsiteX11" fmla="*/ 1909189 w 1909189"/>
                    <a:gd name="connsiteY11" fmla="*/ 317912 h 1231664"/>
                    <a:gd name="connsiteX12" fmla="*/ 1071234 w 1909189"/>
                    <a:gd name="connsiteY12" fmla="*/ 284487 h 1231664"/>
                    <a:gd name="connsiteX13" fmla="*/ 1107484 w 1909189"/>
                    <a:gd name="connsiteY13" fmla="*/ 692424 h 1231664"/>
                    <a:gd name="connsiteX14" fmla="*/ 1106700 w 1909189"/>
                    <a:gd name="connsiteY14" fmla="*/ 692334 h 1231664"/>
                    <a:gd name="connsiteX15" fmla="*/ 1071234 w 1909189"/>
                    <a:gd name="connsiteY15" fmla="*/ 284487 h 1231664"/>
                    <a:gd name="connsiteX16" fmla="*/ 1602518 w 1909189"/>
                    <a:gd name="connsiteY16" fmla="*/ 463 h 1231664"/>
                    <a:gd name="connsiteX17" fmla="*/ 1248937 w 1909189"/>
                    <a:gd name="connsiteY17" fmla="*/ 909997 h 1231664"/>
                    <a:gd name="connsiteX18" fmla="*/ 1235512 w 1909189"/>
                    <a:gd name="connsiteY18" fmla="*/ 912379 h 1231664"/>
                    <a:gd name="connsiteX19" fmla="*/ 1237020 w 1909189"/>
                    <a:gd name="connsiteY19" fmla="*/ 956651 h 1231664"/>
                    <a:gd name="connsiteX20" fmla="*/ 300273 w 1909189"/>
                    <a:gd name="connsiteY20" fmla="*/ 817229 h 1231664"/>
                    <a:gd name="connsiteX21" fmla="*/ 40307 w 1909189"/>
                    <a:gd name="connsiteY21" fmla="*/ 486427 h 1231664"/>
                    <a:gd name="connsiteX22" fmla="*/ 21660 w 1909189"/>
                    <a:gd name="connsiteY22" fmla="*/ 540701 h 1231664"/>
                    <a:gd name="connsiteX23" fmla="*/ 44785 w 1909189"/>
                    <a:gd name="connsiteY23" fmla="*/ 482326 h 1231664"/>
                    <a:gd name="connsiteX24" fmla="*/ 369928 w 1909189"/>
                    <a:gd name="connsiteY24" fmla="*/ 643094 h 1231664"/>
                    <a:gd name="connsiteX25" fmla="*/ 1109990 w 1909189"/>
                    <a:gd name="connsiteY25" fmla="*/ 730162 h 1231664"/>
                    <a:gd name="connsiteX26" fmla="*/ 1106891 w 1909189"/>
                    <a:gd name="connsiteY26" fmla="*/ 694530 h 1231664"/>
                    <a:gd name="connsiteX27" fmla="*/ 1107487 w 1909189"/>
                    <a:gd name="connsiteY27" fmla="*/ 694598 h 1231664"/>
                    <a:gd name="connsiteX28" fmla="*/ 1602518 w 1909189"/>
                    <a:gd name="connsiteY28" fmla="*/ 463 h 1231664"/>
                    <a:gd name="connsiteX0" fmla="*/ 402365 w 1909189"/>
                    <a:gd name="connsiteY0" fmla="*/ 794217 h 961601"/>
                    <a:gd name="connsiteX1" fmla="*/ 763976 w 1909189"/>
                    <a:gd name="connsiteY1" fmla="*/ 877465 h 961601"/>
                    <a:gd name="connsiteX2" fmla="*/ 402365 w 1909189"/>
                    <a:gd name="connsiteY2" fmla="*/ 794217 h 961601"/>
                    <a:gd name="connsiteX3" fmla="*/ 1909189 w 1909189"/>
                    <a:gd name="connsiteY3" fmla="*/ 317912 h 961601"/>
                    <a:gd name="connsiteX4" fmla="*/ 1909189 w 1909189"/>
                    <a:gd name="connsiteY4" fmla="*/ 498227 h 961601"/>
                    <a:gd name="connsiteX5" fmla="*/ 1909189 w 1909189"/>
                    <a:gd name="connsiteY5" fmla="*/ 544858 h 961601"/>
                    <a:gd name="connsiteX6" fmla="*/ 1909189 w 1909189"/>
                    <a:gd name="connsiteY6" fmla="*/ 608206 h 961601"/>
                    <a:gd name="connsiteX7" fmla="*/ 1892101 w 1909189"/>
                    <a:gd name="connsiteY7" fmla="*/ 567234 h 961601"/>
                    <a:gd name="connsiteX8" fmla="*/ 1909189 w 1909189"/>
                    <a:gd name="connsiteY8" fmla="*/ 317912 h 961601"/>
                    <a:gd name="connsiteX9" fmla="*/ 1071234 w 1909189"/>
                    <a:gd name="connsiteY9" fmla="*/ 284487 h 961601"/>
                    <a:gd name="connsiteX10" fmla="*/ 1107484 w 1909189"/>
                    <a:gd name="connsiteY10" fmla="*/ 692424 h 961601"/>
                    <a:gd name="connsiteX11" fmla="*/ 1106700 w 1909189"/>
                    <a:gd name="connsiteY11" fmla="*/ 692334 h 961601"/>
                    <a:gd name="connsiteX12" fmla="*/ 1071234 w 1909189"/>
                    <a:gd name="connsiteY12" fmla="*/ 284487 h 961601"/>
                    <a:gd name="connsiteX13" fmla="*/ 1602518 w 1909189"/>
                    <a:gd name="connsiteY13" fmla="*/ 463 h 961601"/>
                    <a:gd name="connsiteX14" fmla="*/ 1248937 w 1909189"/>
                    <a:gd name="connsiteY14" fmla="*/ 909997 h 961601"/>
                    <a:gd name="connsiteX15" fmla="*/ 1235512 w 1909189"/>
                    <a:gd name="connsiteY15" fmla="*/ 912379 h 961601"/>
                    <a:gd name="connsiteX16" fmla="*/ 1237020 w 1909189"/>
                    <a:gd name="connsiteY16" fmla="*/ 956651 h 961601"/>
                    <a:gd name="connsiteX17" fmla="*/ 300273 w 1909189"/>
                    <a:gd name="connsiteY17" fmla="*/ 817229 h 961601"/>
                    <a:gd name="connsiteX18" fmla="*/ 40307 w 1909189"/>
                    <a:gd name="connsiteY18" fmla="*/ 486427 h 961601"/>
                    <a:gd name="connsiteX19" fmla="*/ 21660 w 1909189"/>
                    <a:gd name="connsiteY19" fmla="*/ 540701 h 961601"/>
                    <a:gd name="connsiteX20" fmla="*/ 44785 w 1909189"/>
                    <a:gd name="connsiteY20" fmla="*/ 482326 h 961601"/>
                    <a:gd name="connsiteX21" fmla="*/ 369928 w 1909189"/>
                    <a:gd name="connsiteY21" fmla="*/ 643094 h 961601"/>
                    <a:gd name="connsiteX22" fmla="*/ 1109990 w 1909189"/>
                    <a:gd name="connsiteY22" fmla="*/ 730162 h 961601"/>
                    <a:gd name="connsiteX23" fmla="*/ 1106891 w 1909189"/>
                    <a:gd name="connsiteY23" fmla="*/ 694530 h 961601"/>
                    <a:gd name="connsiteX24" fmla="*/ 1107487 w 1909189"/>
                    <a:gd name="connsiteY24" fmla="*/ 694598 h 961601"/>
                    <a:gd name="connsiteX25" fmla="*/ 1602518 w 1909189"/>
                    <a:gd name="connsiteY25" fmla="*/ 463 h 961601"/>
                    <a:gd name="connsiteX0" fmla="*/ 1909189 w 1909189"/>
                    <a:gd name="connsiteY0" fmla="*/ 317912 h 961601"/>
                    <a:gd name="connsiteX1" fmla="*/ 1909189 w 1909189"/>
                    <a:gd name="connsiteY1" fmla="*/ 498227 h 961601"/>
                    <a:gd name="connsiteX2" fmla="*/ 1909189 w 1909189"/>
                    <a:gd name="connsiteY2" fmla="*/ 544858 h 961601"/>
                    <a:gd name="connsiteX3" fmla="*/ 1909189 w 1909189"/>
                    <a:gd name="connsiteY3" fmla="*/ 608206 h 961601"/>
                    <a:gd name="connsiteX4" fmla="*/ 1892101 w 1909189"/>
                    <a:gd name="connsiteY4" fmla="*/ 567234 h 961601"/>
                    <a:gd name="connsiteX5" fmla="*/ 1909189 w 1909189"/>
                    <a:gd name="connsiteY5" fmla="*/ 317912 h 961601"/>
                    <a:gd name="connsiteX6" fmla="*/ 1071234 w 1909189"/>
                    <a:gd name="connsiteY6" fmla="*/ 284487 h 961601"/>
                    <a:gd name="connsiteX7" fmla="*/ 1107484 w 1909189"/>
                    <a:gd name="connsiteY7" fmla="*/ 692424 h 961601"/>
                    <a:gd name="connsiteX8" fmla="*/ 1106700 w 1909189"/>
                    <a:gd name="connsiteY8" fmla="*/ 692334 h 961601"/>
                    <a:gd name="connsiteX9" fmla="*/ 1071234 w 1909189"/>
                    <a:gd name="connsiteY9" fmla="*/ 284487 h 961601"/>
                    <a:gd name="connsiteX10" fmla="*/ 1602518 w 1909189"/>
                    <a:gd name="connsiteY10" fmla="*/ 463 h 961601"/>
                    <a:gd name="connsiteX11" fmla="*/ 1248937 w 1909189"/>
                    <a:gd name="connsiteY11" fmla="*/ 909997 h 961601"/>
                    <a:gd name="connsiteX12" fmla="*/ 1235512 w 1909189"/>
                    <a:gd name="connsiteY12" fmla="*/ 912379 h 961601"/>
                    <a:gd name="connsiteX13" fmla="*/ 1237020 w 1909189"/>
                    <a:gd name="connsiteY13" fmla="*/ 956651 h 961601"/>
                    <a:gd name="connsiteX14" fmla="*/ 300273 w 1909189"/>
                    <a:gd name="connsiteY14" fmla="*/ 817229 h 961601"/>
                    <a:gd name="connsiteX15" fmla="*/ 40307 w 1909189"/>
                    <a:gd name="connsiteY15" fmla="*/ 486427 h 961601"/>
                    <a:gd name="connsiteX16" fmla="*/ 21660 w 1909189"/>
                    <a:gd name="connsiteY16" fmla="*/ 540701 h 961601"/>
                    <a:gd name="connsiteX17" fmla="*/ 44785 w 1909189"/>
                    <a:gd name="connsiteY17" fmla="*/ 482326 h 961601"/>
                    <a:gd name="connsiteX18" fmla="*/ 369928 w 1909189"/>
                    <a:gd name="connsiteY18" fmla="*/ 643094 h 961601"/>
                    <a:gd name="connsiteX19" fmla="*/ 1109990 w 1909189"/>
                    <a:gd name="connsiteY19" fmla="*/ 730162 h 961601"/>
                    <a:gd name="connsiteX20" fmla="*/ 1106891 w 1909189"/>
                    <a:gd name="connsiteY20" fmla="*/ 694530 h 961601"/>
                    <a:gd name="connsiteX21" fmla="*/ 1107487 w 1909189"/>
                    <a:gd name="connsiteY21" fmla="*/ 694598 h 961601"/>
                    <a:gd name="connsiteX22" fmla="*/ 1602518 w 1909189"/>
                    <a:gd name="connsiteY22" fmla="*/ 463 h 961601"/>
                    <a:gd name="connsiteX0" fmla="*/ 1909189 w 1909189"/>
                    <a:gd name="connsiteY0" fmla="*/ 317912 h 961601"/>
                    <a:gd name="connsiteX1" fmla="*/ 1909189 w 1909189"/>
                    <a:gd name="connsiteY1" fmla="*/ 498227 h 961601"/>
                    <a:gd name="connsiteX2" fmla="*/ 1909189 w 1909189"/>
                    <a:gd name="connsiteY2" fmla="*/ 544858 h 961601"/>
                    <a:gd name="connsiteX3" fmla="*/ 1909189 w 1909189"/>
                    <a:gd name="connsiteY3" fmla="*/ 608206 h 961601"/>
                    <a:gd name="connsiteX4" fmla="*/ 1892101 w 1909189"/>
                    <a:gd name="connsiteY4" fmla="*/ 567234 h 961601"/>
                    <a:gd name="connsiteX5" fmla="*/ 1909189 w 1909189"/>
                    <a:gd name="connsiteY5" fmla="*/ 317912 h 961601"/>
                    <a:gd name="connsiteX6" fmla="*/ 1106700 w 1909189"/>
                    <a:gd name="connsiteY6" fmla="*/ 692334 h 961601"/>
                    <a:gd name="connsiteX7" fmla="*/ 1107484 w 1909189"/>
                    <a:gd name="connsiteY7" fmla="*/ 692424 h 961601"/>
                    <a:gd name="connsiteX8" fmla="*/ 1106700 w 1909189"/>
                    <a:gd name="connsiteY8" fmla="*/ 692334 h 961601"/>
                    <a:gd name="connsiteX9" fmla="*/ 1602518 w 1909189"/>
                    <a:gd name="connsiteY9" fmla="*/ 463 h 961601"/>
                    <a:gd name="connsiteX10" fmla="*/ 1248937 w 1909189"/>
                    <a:gd name="connsiteY10" fmla="*/ 909997 h 961601"/>
                    <a:gd name="connsiteX11" fmla="*/ 1235512 w 1909189"/>
                    <a:gd name="connsiteY11" fmla="*/ 912379 h 961601"/>
                    <a:gd name="connsiteX12" fmla="*/ 1237020 w 1909189"/>
                    <a:gd name="connsiteY12" fmla="*/ 956651 h 961601"/>
                    <a:gd name="connsiteX13" fmla="*/ 300273 w 1909189"/>
                    <a:gd name="connsiteY13" fmla="*/ 817229 h 961601"/>
                    <a:gd name="connsiteX14" fmla="*/ 40307 w 1909189"/>
                    <a:gd name="connsiteY14" fmla="*/ 486427 h 961601"/>
                    <a:gd name="connsiteX15" fmla="*/ 21660 w 1909189"/>
                    <a:gd name="connsiteY15" fmla="*/ 540701 h 961601"/>
                    <a:gd name="connsiteX16" fmla="*/ 44785 w 1909189"/>
                    <a:gd name="connsiteY16" fmla="*/ 482326 h 961601"/>
                    <a:gd name="connsiteX17" fmla="*/ 369928 w 1909189"/>
                    <a:gd name="connsiteY17" fmla="*/ 643094 h 961601"/>
                    <a:gd name="connsiteX18" fmla="*/ 1109990 w 1909189"/>
                    <a:gd name="connsiteY18" fmla="*/ 730162 h 961601"/>
                    <a:gd name="connsiteX19" fmla="*/ 1106891 w 1909189"/>
                    <a:gd name="connsiteY19" fmla="*/ 694530 h 961601"/>
                    <a:gd name="connsiteX20" fmla="*/ 1107487 w 1909189"/>
                    <a:gd name="connsiteY20" fmla="*/ 694598 h 961601"/>
                    <a:gd name="connsiteX21" fmla="*/ 1602518 w 1909189"/>
                    <a:gd name="connsiteY21" fmla="*/ 463 h 961601"/>
                    <a:gd name="connsiteX0" fmla="*/ 1892101 w 1909189"/>
                    <a:gd name="connsiteY0" fmla="*/ 567234 h 961601"/>
                    <a:gd name="connsiteX1" fmla="*/ 1909189 w 1909189"/>
                    <a:gd name="connsiteY1" fmla="*/ 498227 h 961601"/>
                    <a:gd name="connsiteX2" fmla="*/ 1909189 w 1909189"/>
                    <a:gd name="connsiteY2" fmla="*/ 544858 h 961601"/>
                    <a:gd name="connsiteX3" fmla="*/ 1909189 w 1909189"/>
                    <a:gd name="connsiteY3" fmla="*/ 608206 h 961601"/>
                    <a:gd name="connsiteX4" fmla="*/ 1892101 w 1909189"/>
                    <a:gd name="connsiteY4" fmla="*/ 567234 h 961601"/>
                    <a:gd name="connsiteX5" fmla="*/ 1106700 w 1909189"/>
                    <a:gd name="connsiteY5" fmla="*/ 692334 h 961601"/>
                    <a:gd name="connsiteX6" fmla="*/ 1107484 w 1909189"/>
                    <a:gd name="connsiteY6" fmla="*/ 692424 h 961601"/>
                    <a:gd name="connsiteX7" fmla="*/ 1106700 w 1909189"/>
                    <a:gd name="connsiteY7" fmla="*/ 692334 h 961601"/>
                    <a:gd name="connsiteX8" fmla="*/ 1602518 w 1909189"/>
                    <a:gd name="connsiteY8" fmla="*/ 463 h 961601"/>
                    <a:gd name="connsiteX9" fmla="*/ 1248937 w 1909189"/>
                    <a:gd name="connsiteY9" fmla="*/ 909997 h 961601"/>
                    <a:gd name="connsiteX10" fmla="*/ 1235512 w 1909189"/>
                    <a:gd name="connsiteY10" fmla="*/ 912379 h 961601"/>
                    <a:gd name="connsiteX11" fmla="*/ 1237020 w 1909189"/>
                    <a:gd name="connsiteY11" fmla="*/ 956651 h 961601"/>
                    <a:gd name="connsiteX12" fmla="*/ 300273 w 1909189"/>
                    <a:gd name="connsiteY12" fmla="*/ 817229 h 961601"/>
                    <a:gd name="connsiteX13" fmla="*/ 40307 w 1909189"/>
                    <a:gd name="connsiteY13" fmla="*/ 486427 h 961601"/>
                    <a:gd name="connsiteX14" fmla="*/ 21660 w 1909189"/>
                    <a:gd name="connsiteY14" fmla="*/ 540701 h 961601"/>
                    <a:gd name="connsiteX15" fmla="*/ 44785 w 1909189"/>
                    <a:gd name="connsiteY15" fmla="*/ 482326 h 961601"/>
                    <a:gd name="connsiteX16" fmla="*/ 369928 w 1909189"/>
                    <a:gd name="connsiteY16" fmla="*/ 643094 h 961601"/>
                    <a:gd name="connsiteX17" fmla="*/ 1109990 w 1909189"/>
                    <a:gd name="connsiteY17" fmla="*/ 730162 h 961601"/>
                    <a:gd name="connsiteX18" fmla="*/ 1106891 w 1909189"/>
                    <a:gd name="connsiteY18" fmla="*/ 694530 h 961601"/>
                    <a:gd name="connsiteX19" fmla="*/ 1107487 w 1909189"/>
                    <a:gd name="connsiteY19" fmla="*/ 694598 h 961601"/>
                    <a:gd name="connsiteX20" fmla="*/ 1602518 w 1909189"/>
                    <a:gd name="connsiteY20" fmla="*/ 463 h 961601"/>
                    <a:gd name="connsiteX0" fmla="*/ 1909189 w 1909189"/>
                    <a:gd name="connsiteY0" fmla="*/ 608206 h 961601"/>
                    <a:gd name="connsiteX1" fmla="*/ 1909189 w 1909189"/>
                    <a:gd name="connsiteY1" fmla="*/ 498227 h 961601"/>
                    <a:gd name="connsiteX2" fmla="*/ 1909189 w 1909189"/>
                    <a:gd name="connsiteY2" fmla="*/ 544858 h 961601"/>
                    <a:gd name="connsiteX3" fmla="*/ 1909189 w 1909189"/>
                    <a:gd name="connsiteY3" fmla="*/ 608206 h 961601"/>
                    <a:gd name="connsiteX4" fmla="*/ 1106700 w 1909189"/>
                    <a:gd name="connsiteY4" fmla="*/ 692334 h 961601"/>
                    <a:gd name="connsiteX5" fmla="*/ 1107484 w 1909189"/>
                    <a:gd name="connsiteY5" fmla="*/ 692424 h 961601"/>
                    <a:gd name="connsiteX6" fmla="*/ 1106700 w 1909189"/>
                    <a:gd name="connsiteY6" fmla="*/ 692334 h 961601"/>
                    <a:gd name="connsiteX7" fmla="*/ 1602518 w 1909189"/>
                    <a:gd name="connsiteY7" fmla="*/ 463 h 961601"/>
                    <a:gd name="connsiteX8" fmla="*/ 1248937 w 1909189"/>
                    <a:gd name="connsiteY8" fmla="*/ 909997 h 961601"/>
                    <a:gd name="connsiteX9" fmla="*/ 1235512 w 1909189"/>
                    <a:gd name="connsiteY9" fmla="*/ 912379 h 961601"/>
                    <a:gd name="connsiteX10" fmla="*/ 1237020 w 1909189"/>
                    <a:gd name="connsiteY10" fmla="*/ 956651 h 961601"/>
                    <a:gd name="connsiteX11" fmla="*/ 300273 w 1909189"/>
                    <a:gd name="connsiteY11" fmla="*/ 817229 h 961601"/>
                    <a:gd name="connsiteX12" fmla="*/ 40307 w 1909189"/>
                    <a:gd name="connsiteY12" fmla="*/ 486427 h 961601"/>
                    <a:gd name="connsiteX13" fmla="*/ 21660 w 1909189"/>
                    <a:gd name="connsiteY13" fmla="*/ 540701 h 961601"/>
                    <a:gd name="connsiteX14" fmla="*/ 44785 w 1909189"/>
                    <a:gd name="connsiteY14" fmla="*/ 482326 h 961601"/>
                    <a:gd name="connsiteX15" fmla="*/ 369928 w 1909189"/>
                    <a:gd name="connsiteY15" fmla="*/ 643094 h 961601"/>
                    <a:gd name="connsiteX16" fmla="*/ 1109990 w 1909189"/>
                    <a:gd name="connsiteY16" fmla="*/ 730162 h 961601"/>
                    <a:gd name="connsiteX17" fmla="*/ 1106891 w 1909189"/>
                    <a:gd name="connsiteY17" fmla="*/ 694530 h 961601"/>
                    <a:gd name="connsiteX18" fmla="*/ 1107487 w 1909189"/>
                    <a:gd name="connsiteY18" fmla="*/ 694598 h 961601"/>
                    <a:gd name="connsiteX19" fmla="*/ 1602518 w 1909189"/>
                    <a:gd name="connsiteY19" fmla="*/ 463 h 961601"/>
                    <a:gd name="connsiteX0" fmla="*/ 1909189 w 1909189"/>
                    <a:gd name="connsiteY0" fmla="*/ 608206 h 961601"/>
                    <a:gd name="connsiteX1" fmla="*/ 1909189 w 1909189"/>
                    <a:gd name="connsiteY1" fmla="*/ 498227 h 961601"/>
                    <a:gd name="connsiteX2" fmla="*/ 1909189 w 1909189"/>
                    <a:gd name="connsiteY2" fmla="*/ 608206 h 961601"/>
                    <a:gd name="connsiteX3" fmla="*/ 1106700 w 1909189"/>
                    <a:gd name="connsiteY3" fmla="*/ 692334 h 961601"/>
                    <a:gd name="connsiteX4" fmla="*/ 1107484 w 1909189"/>
                    <a:gd name="connsiteY4" fmla="*/ 692424 h 961601"/>
                    <a:gd name="connsiteX5" fmla="*/ 1106700 w 1909189"/>
                    <a:gd name="connsiteY5" fmla="*/ 692334 h 961601"/>
                    <a:gd name="connsiteX6" fmla="*/ 1602518 w 1909189"/>
                    <a:gd name="connsiteY6" fmla="*/ 463 h 961601"/>
                    <a:gd name="connsiteX7" fmla="*/ 1248937 w 1909189"/>
                    <a:gd name="connsiteY7" fmla="*/ 909997 h 961601"/>
                    <a:gd name="connsiteX8" fmla="*/ 1235512 w 1909189"/>
                    <a:gd name="connsiteY8" fmla="*/ 912379 h 961601"/>
                    <a:gd name="connsiteX9" fmla="*/ 1237020 w 1909189"/>
                    <a:gd name="connsiteY9" fmla="*/ 956651 h 961601"/>
                    <a:gd name="connsiteX10" fmla="*/ 300273 w 1909189"/>
                    <a:gd name="connsiteY10" fmla="*/ 817229 h 961601"/>
                    <a:gd name="connsiteX11" fmla="*/ 40307 w 1909189"/>
                    <a:gd name="connsiteY11" fmla="*/ 486427 h 961601"/>
                    <a:gd name="connsiteX12" fmla="*/ 21660 w 1909189"/>
                    <a:gd name="connsiteY12" fmla="*/ 540701 h 961601"/>
                    <a:gd name="connsiteX13" fmla="*/ 44785 w 1909189"/>
                    <a:gd name="connsiteY13" fmla="*/ 482326 h 961601"/>
                    <a:gd name="connsiteX14" fmla="*/ 369928 w 1909189"/>
                    <a:gd name="connsiteY14" fmla="*/ 643094 h 961601"/>
                    <a:gd name="connsiteX15" fmla="*/ 1109990 w 1909189"/>
                    <a:gd name="connsiteY15" fmla="*/ 730162 h 961601"/>
                    <a:gd name="connsiteX16" fmla="*/ 1106891 w 1909189"/>
                    <a:gd name="connsiteY16" fmla="*/ 694530 h 961601"/>
                    <a:gd name="connsiteX17" fmla="*/ 1107487 w 1909189"/>
                    <a:gd name="connsiteY17" fmla="*/ 694598 h 961601"/>
                    <a:gd name="connsiteX18" fmla="*/ 1602518 w 1909189"/>
                    <a:gd name="connsiteY18" fmla="*/ 463 h 961601"/>
                    <a:gd name="connsiteX0" fmla="*/ 1106700 w 1731212"/>
                    <a:gd name="connsiteY0" fmla="*/ 692334 h 961601"/>
                    <a:gd name="connsiteX1" fmla="*/ 1107484 w 1731212"/>
                    <a:gd name="connsiteY1" fmla="*/ 692424 h 961601"/>
                    <a:gd name="connsiteX2" fmla="*/ 1106700 w 1731212"/>
                    <a:gd name="connsiteY2" fmla="*/ 692334 h 961601"/>
                    <a:gd name="connsiteX3" fmla="*/ 1602518 w 1731212"/>
                    <a:gd name="connsiteY3" fmla="*/ 463 h 961601"/>
                    <a:gd name="connsiteX4" fmla="*/ 1248937 w 1731212"/>
                    <a:gd name="connsiteY4" fmla="*/ 909997 h 961601"/>
                    <a:gd name="connsiteX5" fmla="*/ 1235512 w 1731212"/>
                    <a:gd name="connsiteY5" fmla="*/ 912379 h 961601"/>
                    <a:gd name="connsiteX6" fmla="*/ 1237020 w 1731212"/>
                    <a:gd name="connsiteY6" fmla="*/ 956651 h 961601"/>
                    <a:gd name="connsiteX7" fmla="*/ 300273 w 1731212"/>
                    <a:gd name="connsiteY7" fmla="*/ 817229 h 961601"/>
                    <a:gd name="connsiteX8" fmla="*/ 40307 w 1731212"/>
                    <a:gd name="connsiteY8" fmla="*/ 486427 h 961601"/>
                    <a:gd name="connsiteX9" fmla="*/ 21660 w 1731212"/>
                    <a:gd name="connsiteY9" fmla="*/ 540701 h 961601"/>
                    <a:gd name="connsiteX10" fmla="*/ 44785 w 1731212"/>
                    <a:gd name="connsiteY10" fmla="*/ 482326 h 961601"/>
                    <a:gd name="connsiteX11" fmla="*/ 369928 w 1731212"/>
                    <a:gd name="connsiteY11" fmla="*/ 643094 h 961601"/>
                    <a:gd name="connsiteX12" fmla="*/ 1109990 w 1731212"/>
                    <a:gd name="connsiteY12" fmla="*/ 730162 h 961601"/>
                    <a:gd name="connsiteX13" fmla="*/ 1106891 w 1731212"/>
                    <a:gd name="connsiteY13" fmla="*/ 694530 h 961601"/>
                    <a:gd name="connsiteX14" fmla="*/ 1107487 w 1731212"/>
                    <a:gd name="connsiteY14" fmla="*/ 694598 h 961601"/>
                    <a:gd name="connsiteX15" fmla="*/ 1602518 w 1731212"/>
                    <a:gd name="connsiteY15" fmla="*/ 463 h 961601"/>
                    <a:gd name="connsiteX0" fmla="*/ 1106700 w 1731212"/>
                    <a:gd name="connsiteY0" fmla="*/ 692334 h 961601"/>
                    <a:gd name="connsiteX1" fmla="*/ 1107484 w 1731212"/>
                    <a:gd name="connsiteY1" fmla="*/ 692424 h 961601"/>
                    <a:gd name="connsiteX2" fmla="*/ 1106700 w 1731212"/>
                    <a:gd name="connsiteY2" fmla="*/ 692334 h 961601"/>
                    <a:gd name="connsiteX3" fmla="*/ 1602518 w 1731212"/>
                    <a:gd name="connsiteY3" fmla="*/ 463 h 961601"/>
                    <a:gd name="connsiteX4" fmla="*/ 1248937 w 1731212"/>
                    <a:gd name="connsiteY4" fmla="*/ 909997 h 961601"/>
                    <a:gd name="connsiteX5" fmla="*/ 1235512 w 1731212"/>
                    <a:gd name="connsiteY5" fmla="*/ 912379 h 961601"/>
                    <a:gd name="connsiteX6" fmla="*/ 1237020 w 1731212"/>
                    <a:gd name="connsiteY6" fmla="*/ 956651 h 961601"/>
                    <a:gd name="connsiteX7" fmla="*/ 300273 w 1731212"/>
                    <a:gd name="connsiteY7" fmla="*/ 817229 h 961601"/>
                    <a:gd name="connsiteX8" fmla="*/ 40307 w 1731212"/>
                    <a:gd name="connsiteY8" fmla="*/ 486427 h 961601"/>
                    <a:gd name="connsiteX9" fmla="*/ 21660 w 1731212"/>
                    <a:gd name="connsiteY9" fmla="*/ 540701 h 961601"/>
                    <a:gd name="connsiteX10" fmla="*/ 44785 w 1731212"/>
                    <a:gd name="connsiteY10" fmla="*/ 482326 h 961601"/>
                    <a:gd name="connsiteX11" fmla="*/ 369928 w 1731212"/>
                    <a:gd name="connsiteY11" fmla="*/ 643094 h 961601"/>
                    <a:gd name="connsiteX12" fmla="*/ 1109990 w 1731212"/>
                    <a:gd name="connsiteY12" fmla="*/ 730162 h 961601"/>
                    <a:gd name="connsiteX13" fmla="*/ 1106891 w 1731212"/>
                    <a:gd name="connsiteY13" fmla="*/ 694530 h 961601"/>
                    <a:gd name="connsiteX14" fmla="*/ 1602518 w 1731212"/>
                    <a:gd name="connsiteY14" fmla="*/ 463 h 961601"/>
                    <a:gd name="connsiteX0" fmla="*/ 1106700 w 1731212"/>
                    <a:gd name="connsiteY0" fmla="*/ 692334 h 961601"/>
                    <a:gd name="connsiteX1" fmla="*/ 1107484 w 1731212"/>
                    <a:gd name="connsiteY1" fmla="*/ 692424 h 961601"/>
                    <a:gd name="connsiteX2" fmla="*/ 1106700 w 1731212"/>
                    <a:gd name="connsiteY2" fmla="*/ 692334 h 961601"/>
                    <a:gd name="connsiteX3" fmla="*/ 1602518 w 1731212"/>
                    <a:gd name="connsiteY3" fmla="*/ 463 h 961601"/>
                    <a:gd name="connsiteX4" fmla="*/ 1248937 w 1731212"/>
                    <a:gd name="connsiteY4" fmla="*/ 909997 h 961601"/>
                    <a:gd name="connsiteX5" fmla="*/ 1235512 w 1731212"/>
                    <a:gd name="connsiteY5" fmla="*/ 912379 h 961601"/>
                    <a:gd name="connsiteX6" fmla="*/ 1237020 w 1731212"/>
                    <a:gd name="connsiteY6" fmla="*/ 956651 h 961601"/>
                    <a:gd name="connsiteX7" fmla="*/ 300273 w 1731212"/>
                    <a:gd name="connsiteY7" fmla="*/ 817229 h 961601"/>
                    <a:gd name="connsiteX8" fmla="*/ 40307 w 1731212"/>
                    <a:gd name="connsiteY8" fmla="*/ 486427 h 961601"/>
                    <a:gd name="connsiteX9" fmla="*/ 21660 w 1731212"/>
                    <a:gd name="connsiteY9" fmla="*/ 540701 h 961601"/>
                    <a:gd name="connsiteX10" fmla="*/ 44785 w 1731212"/>
                    <a:gd name="connsiteY10" fmla="*/ 482326 h 961601"/>
                    <a:gd name="connsiteX11" fmla="*/ 369928 w 1731212"/>
                    <a:gd name="connsiteY11" fmla="*/ 643094 h 961601"/>
                    <a:gd name="connsiteX12" fmla="*/ 1109990 w 1731212"/>
                    <a:gd name="connsiteY12" fmla="*/ 730162 h 961601"/>
                    <a:gd name="connsiteX13" fmla="*/ 1602518 w 1731212"/>
                    <a:gd name="connsiteY13" fmla="*/ 463 h 961601"/>
                    <a:gd name="connsiteX0" fmla="*/ 994062 w 1731212"/>
                    <a:gd name="connsiteY0" fmla="*/ 349359 h 961601"/>
                    <a:gd name="connsiteX1" fmla="*/ 1107484 w 1731212"/>
                    <a:gd name="connsiteY1" fmla="*/ 692424 h 961601"/>
                    <a:gd name="connsiteX2" fmla="*/ 994062 w 1731212"/>
                    <a:gd name="connsiteY2" fmla="*/ 349359 h 961601"/>
                    <a:gd name="connsiteX3" fmla="*/ 1602518 w 1731212"/>
                    <a:gd name="connsiteY3" fmla="*/ 463 h 961601"/>
                    <a:gd name="connsiteX4" fmla="*/ 1248937 w 1731212"/>
                    <a:gd name="connsiteY4" fmla="*/ 909997 h 961601"/>
                    <a:gd name="connsiteX5" fmla="*/ 1235512 w 1731212"/>
                    <a:gd name="connsiteY5" fmla="*/ 912379 h 961601"/>
                    <a:gd name="connsiteX6" fmla="*/ 1237020 w 1731212"/>
                    <a:gd name="connsiteY6" fmla="*/ 956651 h 961601"/>
                    <a:gd name="connsiteX7" fmla="*/ 300273 w 1731212"/>
                    <a:gd name="connsiteY7" fmla="*/ 817229 h 961601"/>
                    <a:gd name="connsiteX8" fmla="*/ 40307 w 1731212"/>
                    <a:gd name="connsiteY8" fmla="*/ 486427 h 961601"/>
                    <a:gd name="connsiteX9" fmla="*/ 21660 w 1731212"/>
                    <a:gd name="connsiteY9" fmla="*/ 540701 h 961601"/>
                    <a:gd name="connsiteX10" fmla="*/ 44785 w 1731212"/>
                    <a:gd name="connsiteY10" fmla="*/ 482326 h 961601"/>
                    <a:gd name="connsiteX11" fmla="*/ 369928 w 1731212"/>
                    <a:gd name="connsiteY11" fmla="*/ 643094 h 961601"/>
                    <a:gd name="connsiteX12" fmla="*/ 1109990 w 1731212"/>
                    <a:gd name="connsiteY12" fmla="*/ 730162 h 961601"/>
                    <a:gd name="connsiteX13" fmla="*/ 1602518 w 1731212"/>
                    <a:gd name="connsiteY13" fmla="*/ 463 h 961601"/>
                    <a:gd name="connsiteX0" fmla="*/ 1602518 w 1731212"/>
                    <a:gd name="connsiteY0" fmla="*/ 463 h 961601"/>
                    <a:gd name="connsiteX1" fmla="*/ 1248937 w 1731212"/>
                    <a:gd name="connsiteY1" fmla="*/ 909997 h 961601"/>
                    <a:gd name="connsiteX2" fmla="*/ 1235512 w 1731212"/>
                    <a:gd name="connsiteY2" fmla="*/ 912379 h 961601"/>
                    <a:gd name="connsiteX3" fmla="*/ 1237020 w 1731212"/>
                    <a:gd name="connsiteY3" fmla="*/ 956651 h 961601"/>
                    <a:gd name="connsiteX4" fmla="*/ 300273 w 1731212"/>
                    <a:gd name="connsiteY4" fmla="*/ 817229 h 961601"/>
                    <a:gd name="connsiteX5" fmla="*/ 40307 w 1731212"/>
                    <a:gd name="connsiteY5" fmla="*/ 486427 h 961601"/>
                    <a:gd name="connsiteX6" fmla="*/ 21660 w 1731212"/>
                    <a:gd name="connsiteY6" fmla="*/ 540701 h 961601"/>
                    <a:gd name="connsiteX7" fmla="*/ 44785 w 1731212"/>
                    <a:gd name="connsiteY7" fmla="*/ 482326 h 961601"/>
                    <a:gd name="connsiteX8" fmla="*/ 369928 w 1731212"/>
                    <a:gd name="connsiteY8" fmla="*/ 643094 h 961601"/>
                    <a:gd name="connsiteX9" fmla="*/ 1109990 w 1731212"/>
                    <a:gd name="connsiteY9" fmla="*/ 730162 h 961601"/>
                    <a:gd name="connsiteX10" fmla="*/ 1602518 w 1731212"/>
                    <a:gd name="connsiteY10" fmla="*/ 463 h 961601"/>
                    <a:gd name="connsiteX0" fmla="*/ 1602518 w 1731212"/>
                    <a:gd name="connsiteY0" fmla="*/ 463 h 961601"/>
                    <a:gd name="connsiteX1" fmla="*/ 1248937 w 1731212"/>
                    <a:gd name="connsiteY1" fmla="*/ 909997 h 961601"/>
                    <a:gd name="connsiteX2" fmla="*/ 1235512 w 1731212"/>
                    <a:gd name="connsiteY2" fmla="*/ 912379 h 961601"/>
                    <a:gd name="connsiteX3" fmla="*/ 1237020 w 1731212"/>
                    <a:gd name="connsiteY3" fmla="*/ 956651 h 961601"/>
                    <a:gd name="connsiteX4" fmla="*/ 300273 w 1731212"/>
                    <a:gd name="connsiteY4" fmla="*/ 817229 h 961601"/>
                    <a:gd name="connsiteX5" fmla="*/ 40307 w 1731212"/>
                    <a:gd name="connsiteY5" fmla="*/ 486427 h 961601"/>
                    <a:gd name="connsiteX6" fmla="*/ 21660 w 1731212"/>
                    <a:gd name="connsiteY6" fmla="*/ 540701 h 961601"/>
                    <a:gd name="connsiteX7" fmla="*/ 44785 w 1731212"/>
                    <a:gd name="connsiteY7" fmla="*/ 482326 h 961601"/>
                    <a:gd name="connsiteX8" fmla="*/ 369928 w 1731212"/>
                    <a:gd name="connsiteY8" fmla="*/ 643094 h 961601"/>
                    <a:gd name="connsiteX9" fmla="*/ 1103801 w 1731212"/>
                    <a:gd name="connsiteY9" fmla="*/ 680153 h 961601"/>
                    <a:gd name="connsiteX10" fmla="*/ 1602518 w 1731212"/>
                    <a:gd name="connsiteY10" fmla="*/ 463 h 961601"/>
                    <a:gd name="connsiteX0" fmla="*/ 1602518 w 1731212"/>
                    <a:gd name="connsiteY0" fmla="*/ 542 h 961680"/>
                    <a:gd name="connsiteX1" fmla="*/ 1248937 w 1731212"/>
                    <a:gd name="connsiteY1" fmla="*/ 910076 h 961680"/>
                    <a:gd name="connsiteX2" fmla="*/ 1235512 w 1731212"/>
                    <a:gd name="connsiteY2" fmla="*/ 912458 h 961680"/>
                    <a:gd name="connsiteX3" fmla="*/ 1237020 w 1731212"/>
                    <a:gd name="connsiteY3" fmla="*/ 956730 h 961680"/>
                    <a:gd name="connsiteX4" fmla="*/ 300273 w 1731212"/>
                    <a:gd name="connsiteY4" fmla="*/ 817308 h 961680"/>
                    <a:gd name="connsiteX5" fmla="*/ 40307 w 1731212"/>
                    <a:gd name="connsiteY5" fmla="*/ 486506 h 961680"/>
                    <a:gd name="connsiteX6" fmla="*/ 21660 w 1731212"/>
                    <a:gd name="connsiteY6" fmla="*/ 540780 h 961680"/>
                    <a:gd name="connsiteX7" fmla="*/ 44785 w 1731212"/>
                    <a:gd name="connsiteY7" fmla="*/ 482405 h 961680"/>
                    <a:gd name="connsiteX8" fmla="*/ 369928 w 1731212"/>
                    <a:gd name="connsiteY8" fmla="*/ 643173 h 961680"/>
                    <a:gd name="connsiteX9" fmla="*/ 1103801 w 1731212"/>
                    <a:gd name="connsiteY9" fmla="*/ 680232 h 961680"/>
                    <a:gd name="connsiteX10" fmla="*/ 1602518 w 1731212"/>
                    <a:gd name="connsiteY10" fmla="*/ 542 h 961680"/>
                    <a:gd name="connsiteX0" fmla="*/ 1602518 w 1731212"/>
                    <a:gd name="connsiteY0" fmla="*/ 538 h 961676"/>
                    <a:gd name="connsiteX1" fmla="*/ 1248937 w 1731212"/>
                    <a:gd name="connsiteY1" fmla="*/ 910072 h 961676"/>
                    <a:gd name="connsiteX2" fmla="*/ 1235512 w 1731212"/>
                    <a:gd name="connsiteY2" fmla="*/ 912454 h 961676"/>
                    <a:gd name="connsiteX3" fmla="*/ 1237020 w 1731212"/>
                    <a:gd name="connsiteY3" fmla="*/ 956726 h 961676"/>
                    <a:gd name="connsiteX4" fmla="*/ 300273 w 1731212"/>
                    <a:gd name="connsiteY4" fmla="*/ 817304 h 961676"/>
                    <a:gd name="connsiteX5" fmla="*/ 40307 w 1731212"/>
                    <a:gd name="connsiteY5" fmla="*/ 486502 h 961676"/>
                    <a:gd name="connsiteX6" fmla="*/ 21660 w 1731212"/>
                    <a:gd name="connsiteY6" fmla="*/ 540776 h 961676"/>
                    <a:gd name="connsiteX7" fmla="*/ 44785 w 1731212"/>
                    <a:gd name="connsiteY7" fmla="*/ 482401 h 961676"/>
                    <a:gd name="connsiteX8" fmla="*/ 369928 w 1731212"/>
                    <a:gd name="connsiteY8" fmla="*/ 643169 h 961676"/>
                    <a:gd name="connsiteX9" fmla="*/ 1125302 w 1731212"/>
                    <a:gd name="connsiteY9" fmla="*/ 685034 h 961676"/>
                    <a:gd name="connsiteX10" fmla="*/ 1602518 w 1731212"/>
                    <a:gd name="connsiteY10" fmla="*/ 538 h 961676"/>
                    <a:gd name="connsiteX0" fmla="*/ 1602518 w 1731212"/>
                    <a:gd name="connsiteY0" fmla="*/ 501 h 961639"/>
                    <a:gd name="connsiteX1" fmla="*/ 1248937 w 1731212"/>
                    <a:gd name="connsiteY1" fmla="*/ 910035 h 961639"/>
                    <a:gd name="connsiteX2" fmla="*/ 1235512 w 1731212"/>
                    <a:gd name="connsiteY2" fmla="*/ 912417 h 961639"/>
                    <a:gd name="connsiteX3" fmla="*/ 1237020 w 1731212"/>
                    <a:gd name="connsiteY3" fmla="*/ 956689 h 961639"/>
                    <a:gd name="connsiteX4" fmla="*/ 300273 w 1731212"/>
                    <a:gd name="connsiteY4" fmla="*/ 817267 h 961639"/>
                    <a:gd name="connsiteX5" fmla="*/ 40307 w 1731212"/>
                    <a:gd name="connsiteY5" fmla="*/ 486465 h 961639"/>
                    <a:gd name="connsiteX6" fmla="*/ 21660 w 1731212"/>
                    <a:gd name="connsiteY6" fmla="*/ 540739 h 961639"/>
                    <a:gd name="connsiteX7" fmla="*/ 44785 w 1731212"/>
                    <a:gd name="connsiteY7" fmla="*/ 482364 h 961639"/>
                    <a:gd name="connsiteX8" fmla="*/ 369928 w 1731212"/>
                    <a:gd name="connsiteY8" fmla="*/ 643132 h 961639"/>
                    <a:gd name="connsiteX9" fmla="*/ 1125302 w 1731212"/>
                    <a:gd name="connsiteY9" fmla="*/ 684997 h 961639"/>
                    <a:gd name="connsiteX10" fmla="*/ 1602518 w 1731212"/>
                    <a:gd name="connsiteY10" fmla="*/ 501 h 961639"/>
                    <a:gd name="connsiteX0" fmla="*/ 1602518 w 1731212"/>
                    <a:gd name="connsiteY0" fmla="*/ 501 h 961639"/>
                    <a:gd name="connsiteX1" fmla="*/ 1248937 w 1731212"/>
                    <a:gd name="connsiteY1" fmla="*/ 910035 h 961639"/>
                    <a:gd name="connsiteX2" fmla="*/ 1235512 w 1731212"/>
                    <a:gd name="connsiteY2" fmla="*/ 912417 h 961639"/>
                    <a:gd name="connsiteX3" fmla="*/ 1237020 w 1731212"/>
                    <a:gd name="connsiteY3" fmla="*/ 956689 h 961639"/>
                    <a:gd name="connsiteX4" fmla="*/ 300273 w 1731212"/>
                    <a:gd name="connsiteY4" fmla="*/ 817267 h 961639"/>
                    <a:gd name="connsiteX5" fmla="*/ 40307 w 1731212"/>
                    <a:gd name="connsiteY5" fmla="*/ 486465 h 961639"/>
                    <a:gd name="connsiteX6" fmla="*/ 21660 w 1731212"/>
                    <a:gd name="connsiteY6" fmla="*/ 540739 h 961639"/>
                    <a:gd name="connsiteX7" fmla="*/ 44785 w 1731212"/>
                    <a:gd name="connsiteY7" fmla="*/ 482364 h 961639"/>
                    <a:gd name="connsiteX8" fmla="*/ 369928 w 1731212"/>
                    <a:gd name="connsiteY8" fmla="*/ 643132 h 961639"/>
                    <a:gd name="connsiteX9" fmla="*/ 1125302 w 1731212"/>
                    <a:gd name="connsiteY9" fmla="*/ 684997 h 961639"/>
                    <a:gd name="connsiteX10" fmla="*/ 1602518 w 1731212"/>
                    <a:gd name="connsiteY10" fmla="*/ 501 h 961639"/>
                    <a:gd name="connsiteX0" fmla="*/ 1602518 w 1731212"/>
                    <a:gd name="connsiteY0" fmla="*/ 501 h 961639"/>
                    <a:gd name="connsiteX1" fmla="*/ 1248937 w 1731212"/>
                    <a:gd name="connsiteY1" fmla="*/ 910035 h 961639"/>
                    <a:gd name="connsiteX2" fmla="*/ 1237020 w 1731212"/>
                    <a:gd name="connsiteY2" fmla="*/ 956689 h 961639"/>
                    <a:gd name="connsiteX3" fmla="*/ 300273 w 1731212"/>
                    <a:gd name="connsiteY3" fmla="*/ 817267 h 961639"/>
                    <a:gd name="connsiteX4" fmla="*/ 40307 w 1731212"/>
                    <a:gd name="connsiteY4" fmla="*/ 486465 h 961639"/>
                    <a:gd name="connsiteX5" fmla="*/ 21660 w 1731212"/>
                    <a:gd name="connsiteY5" fmla="*/ 540739 h 961639"/>
                    <a:gd name="connsiteX6" fmla="*/ 44785 w 1731212"/>
                    <a:gd name="connsiteY6" fmla="*/ 482364 h 961639"/>
                    <a:gd name="connsiteX7" fmla="*/ 369928 w 1731212"/>
                    <a:gd name="connsiteY7" fmla="*/ 643132 h 961639"/>
                    <a:gd name="connsiteX8" fmla="*/ 1125302 w 1731212"/>
                    <a:gd name="connsiteY8" fmla="*/ 684997 h 961639"/>
                    <a:gd name="connsiteX9" fmla="*/ 1602518 w 1731212"/>
                    <a:gd name="connsiteY9" fmla="*/ 501 h 961639"/>
                    <a:gd name="connsiteX0" fmla="*/ 1602518 w 1603935"/>
                    <a:gd name="connsiteY0" fmla="*/ 501 h 961639"/>
                    <a:gd name="connsiteX1" fmla="*/ 1237020 w 1603935"/>
                    <a:gd name="connsiteY1" fmla="*/ 956689 h 961639"/>
                    <a:gd name="connsiteX2" fmla="*/ 300273 w 1603935"/>
                    <a:gd name="connsiteY2" fmla="*/ 817267 h 961639"/>
                    <a:gd name="connsiteX3" fmla="*/ 40307 w 1603935"/>
                    <a:gd name="connsiteY3" fmla="*/ 486465 h 961639"/>
                    <a:gd name="connsiteX4" fmla="*/ 21660 w 1603935"/>
                    <a:gd name="connsiteY4" fmla="*/ 540739 h 961639"/>
                    <a:gd name="connsiteX5" fmla="*/ 44785 w 1603935"/>
                    <a:gd name="connsiteY5" fmla="*/ 482364 h 961639"/>
                    <a:gd name="connsiteX6" fmla="*/ 369928 w 1603935"/>
                    <a:gd name="connsiteY6" fmla="*/ 643132 h 961639"/>
                    <a:gd name="connsiteX7" fmla="*/ 1125302 w 1603935"/>
                    <a:gd name="connsiteY7" fmla="*/ 684997 h 961639"/>
                    <a:gd name="connsiteX8" fmla="*/ 1602518 w 1603935"/>
                    <a:gd name="connsiteY8" fmla="*/ 501 h 961639"/>
                    <a:gd name="connsiteX0" fmla="*/ 1602518 w 1607767"/>
                    <a:gd name="connsiteY0" fmla="*/ 501 h 961639"/>
                    <a:gd name="connsiteX1" fmla="*/ 1237020 w 1607767"/>
                    <a:gd name="connsiteY1" fmla="*/ 956689 h 961639"/>
                    <a:gd name="connsiteX2" fmla="*/ 300273 w 1607767"/>
                    <a:gd name="connsiteY2" fmla="*/ 817267 h 961639"/>
                    <a:gd name="connsiteX3" fmla="*/ 40307 w 1607767"/>
                    <a:gd name="connsiteY3" fmla="*/ 486465 h 961639"/>
                    <a:gd name="connsiteX4" fmla="*/ 21660 w 1607767"/>
                    <a:gd name="connsiteY4" fmla="*/ 540739 h 961639"/>
                    <a:gd name="connsiteX5" fmla="*/ 44785 w 1607767"/>
                    <a:gd name="connsiteY5" fmla="*/ 482364 h 961639"/>
                    <a:gd name="connsiteX6" fmla="*/ 369928 w 1607767"/>
                    <a:gd name="connsiteY6" fmla="*/ 643132 h 961639"/>
                    <a:gd name="connsiteX7" fmla="*/ 1125302 w 1607767"/>
                    <a:gd name="connsiteY7" fmla="*/ 684997 h 961639"/>
                    <a:gd name="connsiteX8" fmla="*/ 1602518 w 1607767"/>
                    <a:gd name="connsiteY8" fmla="*/ 501 h 961639"/>
                    <a:gd name="connsiteX0" fmla="*/ 1602518 w 1703209"/>
                    <a:gd name="connsiteY0" fmla="*/ 18958 h 980096"/>
                    <a:gd name="connsiteX1" fmla="*/ 1237020 w 1703209"/>
                    <a:gd name="connsiteY1" fmla="*/ 975146 h 980096"/>
                    <a:gd name="connsiteX2" fmla="*/ 300273 w 1703209"/>
                    <a:gd name="connsiteY2" fmla="*/ 835724 h 980096"/>
                    <a:gd name="connsiteX3" fmla="*/ 40307 w 1703209"/>
                    <a:gd name="connsiteY3" fmla="*/ 504922 h 980096"/>
                    <a:gd name="connsiteX4" fmla="*/ 21660 w 1703209"/>
                    <a:gd name="connsiteY4" fmla="*/ 559196 h 980096"/>
                    <a:gd name="connsiteX5" fmla="*/ 44785 w 1703209"/>
                    <a:gd name="connsiteY5" fmla="*/ 500821 h 980096"/>
                    <a:gd name="connsiteX6" fmla="*/ 369928 w 1703209"/>
                    <a:gd name="connsiteY6" fmla="*/ 661589 h 980096"/>
                    <a:gd name="connsiteX7" fmla="*/ 1125302 w 1703209"/>
                    <a:gd name="connsiteY7" fmla="*/ 703454 h 980096"/>
                    <a:gd name="connsiteX8" fmla="*/ 1602518 w 1703209"/>
                    <a:gd name="connsiteY8" fmla="*/ 18958 h 980096"/>
                    <a:gd name="connsiteX0" fmla="*/ 1602518 w 1702750"/>
                    <a:gd name="connsiteY0" fmla="*/ 20051 h 981189"/>
                    <a:gd name="connsiteX1" fmla="*/ 1237020 w 1702750"/>
                    <a:gd name="connsiteY1" fmla="*/ 976239 h 981189"/>
                    <a:gd name="connsiteX2" fmla="*/ 300273 w 1702750"/>
                    <a:gd name="connsiteY2" fmla="*/ 836817 h 981189"/>
                    <a:gd name="connsiteX3" fmla="*/ 40307 w 1702750"/>
                    <a:gd name="connsiteY3" fmla="*/ 506015 h 981189"/>
                    <a:gd name="connsiteX4" fmla="*/ 21660 w 1702750"/>
                    <a:gd name="connsiteY4" fmla="*/ 560289 h 981189"/>
                    <a:gd name="connsiteX5" fmla="*/ 44785 w 1702750"/>
                    <a:gd name="connsiteY5" fmla="*/ 501914 h 981189"/>
                    <a:gd name="connsiteX6" fmla="*/ 369928 w 1702750"/>
                    <a:gd name="connsiteY6" fmla="*/ 662682 h 981189"/>
                    <a:gd name="connsiteX7" fmla="*/ 1125302 w 1702750"/>
                    <a:gd name="connsiteY7" fmla="*/ 704547 h 981189"/>
                    <a:gd name="connsiteX8" fmla="*/ 1602518 w 1702750"/>
                    <a:gd name="connsiteY8" fmla="*/ 20051 h 981189"/>
                    <a:gd name="connsiteX0" fmla="*/ 1602518 w 1702575"/>
                    <a:gd name="connsiteY0" fmla="*/ 20455 h 963023"/>
                    <a:gd name="connsiteX1" fmla="*/ 1236121 w 1702575"/>
                    <a:gd name="connsiteY1" fmla="*/ 957339 h 963023"/>
                    <a:gd name="connsiteX2" fmla="*/ 300273 w 1702575"/>
                    <a:gd name="connsiteY2" fmla="*/ 837221 h 963023"/>
                    <a:gd name="connsiteX3" fmla="*/ 40307 w 1702575"/>
                    <a:gd name="connsiteY3" fmla="*/ 506419 h 963023"/>
                    <a:gd name="connsiteX4" fmla="*/ 21660 w 1702575"/>
                    <a:gd name="connsiteY4" fmla="*/ 560693 h 963023"/>
                    <a:gd name="connsiteX5" fmla="*/ 44785 w 1702575"/>
                    <a:gd name="connsiteY5" fmla="*/ 502318 h 963023"/>
                    <a:gd name="connsiteX6" fmla="*/ 369928 w 1702575"/>
                    <a:gd name="connsiteY6" fmla="*/ 663086 h 963023"/>
                    <a:gd name="connsiteX7" fmla="*/ 1125302 w 1702575"/>
                    <a:gd name="connsiteY7" fmla="*/ 704951 h 963023"/>
                    <a:gd name="connsiteX8" fmla="*/ 1602518 w 1702575"/>
                    <a:gd name="connsiteY8" fmla="*/ 20455 h 963023"/>
                    <a:gd name="connsiteX0" fmla="*/ 1602518 w 1700179"/>
                    <a:gd name="connsiteY0" fmla="*/ 20078 h 979956"/>
                    <a:gd name="connsiteX1" fmla="*/ 1223413 w 1700179"/>
                    <a:gd name="connsiteY1" fmla="*/ 974962 h 979956"/>
                    <a:gd name="connsiteX2" fmla="*/ 300273 w 1700179"/>
                    <a:gd name="connsiteY2" fmla="*/ 836844 h 979956"/>
                    <a:gd name="connsiteX3" fmla="*/ 40307 w 1700179"/>
                    <a:gd name="connsiteY3" fmla="*/ 506042 h 979956"/>
                    <a:gd name="connsiteX4" fmla="*/ 21660 w 1700179"/>
                    <a:gd name="connsiteY4" fmla="*/ 560316 h 979956"/>
                    <a:gd name="connsiteX5" fmla="*/ 44785 w 1700179"/>
                    <a:gd name="connsiteY5" fmla="*/ 501941 h 979956"/>
                    <a:gd name="connsiteX6" fmla="*/ 369928 w 1700179"/>
                    <a:gd name="connsiteY6" fmla="*/ 662709 h 979956"/>
                    <a:gd name="connsiteX7" fmla="*/ 1125302 w 1700179"/>
                    <a:gd name="connsiteY7" fmla="*/ 704574 h 979956"/>
                    <a:gd name="connsiteX8" fmla="*/ 1602518 w 1700179"/>
                    <a:gd name="connsiteY8" fmla="*/ 20078 h 979956"/>
                    <a:gd name="connsiteX0" fmla="*/ 1602518 w 1700179"/>
                    <a:gd name="connsiteY0" fmla="*/ 20078 h 1000476"/>
                    <a:gd name="connsiteX1" fmla="*/ 1223413 w 1700179"/>
                    <a:gd name="connsiteY1" fmla="*/ 974962 h 1000476"/>
                    <a:gd name="connsiteX2" fmla="*/ 300273 w 1700179"/>
                    <a:gd name="connsiteY2" fmla="*/ 836844 h 1000476"/>
                    <a:gd name="connsiteX3" fmla="*/ 40307 w 1700179"/>
                    <a:gd name="connsiteY3" fmla="*/ 506042 h 1000476"/>
                    <a:gd name="connsiteX4" fmla="*/ 21660 w 1700179"/>
                    <a:gd name="connsiteY4" fmla="*/ 560316 h 1000476"/>
                    <a:gd name="connsiteX5" fmla="*/ 44785 w 1700179"/>
                    <a:gd name="connsiteY5" fmla="*/ 501941 h 1000476"/>
                    <a:gd name="connsiteX6" fmla="*/ 369928 w 1700179"/>
                    <a:gd name="connsiteY6" fmla="*/ 662709 h 1000476"/>
                    <a:gd name="connsiteX7" fmla="*/ 1125302 w 1700179"/>
                    <a:gd name="connsiteY7" fmla="*/ 704574 h 1000476"/>
                    <a:gd name="connsiteX8" fmla="*/ 1602518 w 1700179"/>
                    <a:gd name="connsiteY8" fmla="*/ 20078 h 1000476"/>
                    <a:gd name="connsiteX0" fmla="*/ 1602518 w 1686727"/>
                    <a:gd name="connsiteY0" fmla="*/ 17410 h 997809"/>
                    <a:gd name="connsiteX1" fmla="*/ 1223413 w 1686727"/>
                    <a:gd name="connsiteY1" fmla="*/ 972294 h 997809"/>
                    <a:gd name="connsiteX2" fmla="*/ 300273 w 1686727"/>
                    <a:gd name="connsiteY2" fmla="*/ 834176 h 997809"/>
                    <a:gd name="connsiteX3" fmla="*/ 40307 w 1686727"/>
                    <a:gd name="connsiteY3" fmla="*/ 503374 h 997809"/>
                    <a:gd name="connsiteX4" fmla="*/ 21660 w 1686727"/>
                    <a:gd name="connsiteY4" fmla="*/ 557648 h 997809"/>
                    <a:gd name="connsiteX5" fmla="*/ 44785 w 1686727"/>
                    <a:gd name="connsiteY5" fmla="*/ 499273 h 997809"/>
                    <a:gd name="connsiteX6" fmla="*/ 369928 w 1686727"/>
                    <a:gd name="connsiteY6" fmla="*/ 660041 h 997809"/>
                    <a:gd name="connsiteX7" fmla="*/ 1125302 w 1686727"/>
                    <a:gd name="connsiteY7" fmla="*/ 701906 h 997809"/>
                    <a:gd name="connsiteX8" fmla="*/ 1602518 w 1686727"/>
                    <a:gd name="connsiteY8" fmla="*/ 17410 h 997809"/>
                    <a:gd name="connsiteX0" fmla="*/ 1602518 w 1720172"/>
                    <a:gd name="connsiteY0" fmla="*/ 4195 h 984594"/>
                    <a:gd name="connsiteX1" fmla="*/ 1223413 w 1720172"/>
                    <a:gd name="connsiteY1" fmla="*/ 959079 h 984594"/>
                    <a:gd name="connsiteX2" fmla="*/ 300273 w 1720172"/>
                    <a:gd name="connsiteY2" fmla="*/ 820961 h 984594"/>
                    <a:gd name="connsiteX3" fmla="*/ 40307 w 1720172"/>
                    <a:gd name="connsiteY3" fmla="*/ 490159 h 984594"/>
                    <a:gd name="connsiteX4" fmla="*/ 21660 w 1720172"/>
                    <a:gd name="connsiteY4" fmla="*/ 544433 h 984594"/>
                    <a:gd name="connsiteX5" fmla="*/ 44785 w 1720172"/>
                    <a:gd name="connsiteY5" fmla="*/ 486058 h 984594"/>
                    <a:gd name="connsiteX6" fmla="*/ 369928 w 1720172"/>
                    <a:gd name="connsiteY6" fmla="*/ 646826 h 984594"/>
                    <a:gd name="connsiteX7" fmla="*/ 1125302 w 1720172"/>
                    <a:gd name="connsiteY7" fmla="*/ 688691 h 984594"/>
                    <a:gd name="connsiteX8" fmla="*/ 1602518 w 1720172"/>
                    <a:gd name="connsiteY8" fmla="*/ 4195 h 984594"/>
                    <a:gd name="connsiteX0" fmla="*/ 1602518 w 1725248"/>
                    <a:gd name="connsiteY0" fmla="*/ 4952 h 985351"/>
                    <a:gd name="connsiteX1" fmla="*/ 1223413 w 1725248"/>
                    <a:gd name="connsiteY1" fmla="*/ 959836 h 985351"/>
                    <a:gd name="connsiteX2" fmla="*/ 300273 w 1725248"/>
                    <a:gd name="connsiteY2" fmla="*/ 821718 h 985351"/>
                    <a:gd name="connsiteX3" fmla="*/ 40307 w 1725248"/>
                    <a:gd name="connsiteY3" fmla="*/ 490916 h 985351"/>
                    <a:gd name="connsiteX4" fmla="*/ 21660 w 1725248"/>
                    <a:gd name="connsiteY4" fmla="*/ 545190 h 985351"/>
                    <a:gd name="connsiteX5" fmla="*/ 44785 w 1725248"/>
                    <a:gd name="connsiteY5" fmla="*/ 486815 h 985351"/>
                    <a:gd name="connsiteX6" fmla="*/ 369928 w 1725248"/>
                    <a:gd name="connsiteY6" fmla="*/ 647583 h 985351"/>
                    <a:gd name="connsiteX7" fmla="*/ 1125302 w 1725248"/>
                    <a:gd name="connsiteY7" fmla="*/ 689448 h 985351"/>
                    <a:gd name="connsiteX8" fmla="*/ 1602518 w 1725248"/>
                    <a:gd name="connsiteY8" fmla="*/ 4952 h 985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25248" h="985351">
                      <a:moveTo>
                        <a:pt x="1602518" y="4952"/>
                      </a:moveTo>
                      <a:cubicBezTo>
                        <a:pt x="1929014" y="-68511"/>
                        <a:pt x="1535099" y="695512"/>
                        <a:pt x="1223413" y="959836"/>
                      </a:cubicBezTo>
                      <a:cubicBezTo>
                        <a:pt x="1124355" y="1052081"/>
                        <a:pt x="612888" y="868031"/>
                        <a:pt x="300273" y="821718"/>
                      </a:cubicBezTo>
                      <a:cubicBezTo>
                        <a:pt x="-21712" y="758784"/>
                        <a:pt x="-40350" y="582924"/>
                        <a:pt x="40307" y="490916"/>
                      </a:cubicBezTo>
                      <a:cubicBezTo>
                        <a:pt x="30361" y="507447"/>
                        <a:pt x="23995" y="525899"/>
                        <a:pt x="21660" y="545190"/>
                      </a:cubicBezTo>
                      <a:cubicBezTo>
                        <a:pt x="24591" y="524089"/>
                        <a:pt x="32333" y="504035"/>
                        <a:pt x="44785" y="486815"/>
                      </a:cubicBezTo>
                      <a:cubicBezTo>
                        <a:pt x="124864" y="399720"/>
                        <a:pt x="294961" y="394397"/>
                        <a:pt x="369928" y="647583"/>
                      </a:cubicBezTo>
                      <a:cubicBezTo>
                        <a:pt x="621719" y="661538"/>
                        <a:pt x="912524" y="640799"/>
                        <a:pt x="1125302" y="689448"/>
                      </a:cubicBezTo>
                      <a:cubicBezTo>
                        <a:pt x="1233225" y="498478"/>
                        <a:pt x="1511946" y="-13803"/>
                        <a:pt x="1602518" y="4952"/>
                      </a:cubicBezTo>
                      <a:close/>
                    </a:path>
                  </a:pathLst>
                </a:custGeom>
                <a:solidFill>
                  <a:srgbClr val="F5D0C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261" name="手繪多邊形 260"/>
                <p:cNvSpPr/>
                <p:nvPr userDrawn="1"/>
              </p:nvSpPr>
              <p:spPr>
                <a:xfrm rot="3871640" flipH="1">
                  <a:off x="3917132" y="5851003"/>
                  <a:ext cx="374541" cy="529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506" h="1035249">
                      <a:moveTo>
                        <a:pt x="49842" y="971929"/>
                      </a:moveTo>
                      <a:cubicBezTo>
                        <a:pt x="30637" y="969561"/>
                        <a:pt x="13140" y="964412"/>
                        <a:pt x="0" y="953074"/>
                      </a:cubicBezTo>
                      <a:close/>
                      <a:moveTo>
                        <a:pt x="636301" y="38962"/>
                      </a:moveTo>
                      <a:lnTo>
                        <a:pt x="567046" y="12763"/>
                      </a:lnTo>
                      <a:cubicBezTo>
                        <a:pt x="571908" y="3022"/>
                        <a:pt x="576307" y="-1372"/>
                        <a:pt x="579581" y="376"/>
                      </a:cubicBezTo>
                      <a:cubicBezTo>
                        <a:pt x="579696" y="2827"/>
                        <a:pt x="605965" y="19822"/>
                        <a:pt x="636301" y="38962"/>
                      </a:cubicBezTo>
                      <a:close/>
                      <a:moveTo>
                        <a:pt x="726337" y="98450"/>
                      </a:moveTo>
                      <a:cubicBezTo>
                        <a:pt x="780887" y="478798"/>
                        <a:pt x="456131" y="655009"/>
                        <a:pt x="441751" y="852006"/>
                      </a:cubicBezTo>
                      <a:cubicBezTo>
                        <a:pt x="384489" y="1007152"/>
                        <a:pt x="427853" y="1006060"/>
                        <a:pt x="382766" y="1029330"/>
                      </a:cubicBezTo>
                      <a:cubicBezTo>
                        <a:pt x="368050" y="1036926"/>
                        <a:pt x="346934" y="1036715"/>
                        <a:pt x="323220" y="1031514"/>
                      </a:cubicBezTo>
                      <a:lnTo>
                        <a:pt x="686562" y="71059"/>
                      </a:lnTo>
                      <a:cubicBezTo>
                        <a:pt x="708148" y="84760"/>
                        <a:pt x="724769" y="95800"/>
                        <a:pt x="726337" y="9845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262" name="手繪多邊形 261"/>
                <p:cNvSpPr/>
                <p:nvPr userDrawn="1"/>
              </p:nvSpPr>
              <p:spPr>
                <a:xfrm rot="18633959" flipH="1">
                  <a:off x="3728581" y="5949331"/>
                  <a:ext cx="493584" cy="129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323" h="252760">
                      <a:moveTo>
                        <a:pt x="12830" y="16997"/>
                      </a:moveTo>
                      <a:cubicBezTo>
                        <a:pt x="22800" y="5860"/>
                        <a:pt x="43618" y="-1652"/>
                        <a:pt x="86985" y="313"/>
                      </a:cubicBezTo>
                      <a:cubicBezTo>
                        <a:pt x="329496" y="11300"/>
                        <a:pt x="491433" y="93805"/>
                        <a:pt x="690414" y="144340"/>
                      </a:cubicBezTo>
                      <a:cubicBezTo>
                        <a:pt x="727382" y="148278"/>
                        <a:pt x="753323" y="143367"/>
                        <a:pt x="772768" y="133687"/>
                      </a:cubicBezTo>
                      <a:cubicBezTo>
                        <a:pt x="776255" y="130039"/>
                        <a:pt x="780918" y="126955"/>
                        <a:pt x="786724" y="124203"/>
                      </a:cubicBezTo>
                      <a:cubicBezTo>
                        <a:pt x="890243" y="107961"/>
                        <a:pt x="920822" y="194821"/>
                        <a:pt x="965323" y="252760"/>
                      </a:cubicBezTo>
                      <a:lnTo>
                        <a:pt x="0" y="131964"/>
                      </a:lnTo>
                      <a:cubicBezTo>
                        <a:pt x="6395" y="86992"/>
                        <a:pt x="15014" y="21126"/>
                        <a:pt x="12830" y="16997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263" name="手繪多邊形 262"/>
                <p:cNvSpPr/>
                <p:nvPr userDrawn="1"/>
              </p:nvSpPr>
              <p:spPr>
                <a:xfrm rot="21014013" flipH="1">
                  <a:off x="3860551" y="6126686"/>
                  <a:ext cx="93244" cy="248464"/>
                </a:xfrm>
                <a:custGeom>
                  <a:avLst/>
                  <a:gdLst>
                    <a:gd name="connsiteX0" fmla="*/ 20747 w 338089"/>
                    <a:gd name="connsiteY0" fmla="*/ 105878 h 854339"/>
                    <a:gd name="connsiteX1" fmla="*/ 238901 w 338089"/>
                    <a:gd name="connsiteY1" fmla="*/ 5081 h 854339"/>
                    <a:gd name="connsiteX2" fmla="*/ 334674 w 338089"/>
                    <a:gd name="connsiteY2" fmla="*/ 353346 h 854339"/>
                    <a:gd name="connsiteX3" fmla="*/ 225747 w 338089"/>
                    <a:gd name="connsiteY3" fmla="*/ 854303 h 854339"/>
                    <a:gd name="connsiteX4" fmla="*/ 12459 w 338089"/>
                    <a:gd name="connsiteY4" fmla="*/ 403154 h 854339"/>
                    <a:gd name="connsiteX5" fmla="*/ 20747 w 338089"/>
                    <a:gd name="connsiteY5" fmla="*/ 105878 h 854339"/>
                    <a:gd name="connsiteX0" fmla="*/ 20747 w 338089"/>
                    <a:gd name="connsiteY0" fmla="*/ 105878 h 854315"/>
                    <a:gd name="connsiteX1" fmla="*/ 238901 w 338089"/>
                    <a:gd name="connsiteY1" fmla="*/ 5081 h 854315"/>
                    <a:gd name="connsiteX2" fmla="*/ 334674 w 338089"/>
                    <a:gd name="connsiteY2" fmla="*/ 353346 h 854315"/>
                    <a:gd name="connsiteX3" fmla="*/ 225747 w 338089"/>
                    <a:gd name="connsiteY3" fmla="*/ 854303 h 854315"/>
                    <a:gd name="connsiteX4" fmla="*/ 12459 w 338089"/>
                    <a:gd name="connsiteY4" fmla="*/ 403154 h 854315"/>
                    <a:gd name="connsiteX5" fmla="*/ 20747 w 338089"/>
                    <a:gd name="connsiteY5" fmla="*/ 105878 h 854315"/>
                    <a:gd name="connsiteX0" fmla="*/ 20747 w 330184"/>
                    <a:gd name="connsiteY0" fmla="*/ 105878 h 854315"/>
                    <a:gd name="connsiteX1" fmla="*/ 238901 w 330184"/>
                    <a:gd name="connsiteY1" fmla="*/ 5081 h 854315"/>
                    <a:gd name="connsiteX2" fmla="*/ 318779 w 330184"/>
                    <a:gd name="connsiteY2" fmla="*/ 398012 h 854315"/>
                    <a:gd name="connsiteX3" fmla="*/ 225747 w 330184"/>
                    <a:gd name="connsiteY3" fmla="*/ 854303 h 854315"/>
                    <a:gd name="connsiteX4" fmla="*/ 12459 w 330184"/>
                    <a:gd name="connsiteY4" fmla="*/ 403154 h 854315"/>
                    <a:gd name="connsiteX5" fmla="*/ 20747 w 330184"/>
                    <a:gd name="connsiteY5" fmla="*/ 105878 h 854315"/>
                    <a:gd name="connsiteX0" fmla="*/ 20747 w 330184"/>
                    <a:gd name="connsiteY0" fmla="*/ 105878 h 854315"/>
                    <a:gd name="connsiteX1" fmla="*/ 238901 w 330184"/>
                    <a:gd name="connsiteY1" fmla="*/ 5081 h 854315"/>
                    <a:gd name="connsiteX2" fmla="*/ 318779 w 330184"/>
                    <a:gd name="connsiteY2" fmla="*/ 398012 h 854315"/>
                    <a:gd name="connsiteX3" fmla="*/ 225747 w 330184"/>
                    <a:gd name="connsiteY3" fmla="*/ 854303 h 854315"/>
                    <a:gd name="connsiteX4" fmla="*/ 12459 w 330184"/>
                    <a:gd name="connsiteY4" fmla="*/ 403154 h 854315"/>
                    <a:gd name="connsiteX5" fmla="*/ 20747 w 330184"/>
                    <a:gd name="connsiteY5" fmla="*/ 105878 h 854315"/>
                    <a:gd name="connsiteX0" fmla="*/ 20747 w 334880"/>
                    <a:gd name="connsiteY0" fmla="*/ 105878 h 854315"/>
                    <a:gd name="connsiteX1" fmla="*/ 238901 w 334880"/>
                    <a:gd name="connsiteY1" fmla="*/ 5081 h 854315"/>
                    <a:gd name="connsiteX2" fmla="*/ 318779 w 334880"/>
                    <a:gd name="connsiteY2" fmla="*/ 398012 h 854315"/>
                    <a:gd name="connsiteX3" fmla="*/ 225747 w 334880"/>
                    <a:gd name="connsiteY3" fmla="*/ 854303 h 854315"/>
                    <a:gd name="connsiteX4" fmla="*/ 12459 w 334880"/>
                    <a:gd name="connsiteY4" fmla="*/ 403154 h 854315"/>
                    <a:gd name="connsiteX5" fmla="*/ 20747 w 334880"/>
                    <a:gd name="connsiteY5" fmla="*/ 105878 h 854315"/>
                    <a:gd name="connsiteX0" fmla="*/ 20747 w 329845"/>
                    <a:gd name="connsiteY0" fmla="*/ 144585 h 893022"/>
                    <a:gd name="connsiteX1" fmla="*/ 219601 w 329845"/>
                    <a:gd name="connsiteY1" fmla="*/ 3706 h 893022"/>
                    <a:gd name="connsiteX2" fmla="*/ 318779 w 329845"/>
                    <a:gd name="connsiteY2" fmla="*/ 436719 h 893022"/>
                    <a:gd name="connsiteX3" fmla="*/ 225747 w 329845"/>
                    <a:gd name="connsiteY3" fmla="*/ 893010 h 893022"/>
                    <a:gd name="connsiteX4" fmla="*/ 12459 w 329845"/>
                    <a:gd name="connsiteY4" fmla="*/ 441861 h 893022"/>
                    <a:gd name="connsiteX5" fmla="*/ 20747 w 329845"/>
                    <a:gd name="connsiteY5" fmla="*/ 144585 h 893022"/>
                    <a:gd name="connsiteX0" fmla="*/ 20747 w 335138"/>
                    <a:gd name="connsiteY0" fmla="*/ 144585 h 893022"/>
                    <a:gd name="connsiteX1" fmla="*/ 219601 w 335138"/>
                    <a:gd name="connsiteY1" fmla="*/ 3706 h 893022"/>
                    <a:gd name="connsiteX2" fmla="*/ 318779 w 335138"/>
                    <a:gd name="connsiteY2" fmla="*/ 436719 h 893022"/>
                    <a:gd name="connsiteX3" fmla="*/ 225747 w 335138"/>
                    <a:gd name="connsiteY3" fmla="*/ 893010 h 893022"/>
                    <a:gd name="connsiteX4" fmla="*/ 12459 w 335138"/>
                    <a:gd name="connsiteY4" fmla="*/ 441861 h 893022"/>
                    <a:gd name="connsiteX5" fmla="*/ 20747 w 335138"/>
                    <a:gd name="connsiteY5" fmla="*/ 144585 h 893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5138" h="893022">
                      <a:moveTo>
                        <a:pt x="20747" y="144585"/>
                      </a:moveTo>
                      <a:cubicBezTo>
                        <a:pt x="112777" y="103147"/>
                        <a:pt x="114339" y="-23126"/>
                        <a:pt x="219601" y="3706"/>
                      </a:cubicBezTo>
                      <a:cubicBezTo>
                        <a:pt x="402675" y="112626"/>
                        <a:pt x="311474" y="295315"/>
                        <a:pt x="318779" y="436719"/>
                      </a:cubicBezTo>
                      <a:cubicBezTo>
                        <a:pt x="333668" y="589617"/>
                        <a:pt x="354153" y="857832"/>
                        <a:pt x="225747" y="893010"/>
                      </a:cubicBezTo>
                      <a:cubicBezTo>
                        <a:pt x="87963" y="895343"/>
                        <a:pt x="152878" y="581930"/>
                        <a:pt x="12459" y="441861"/>
                      </a:cubicBezTo>
                      <a:cubicBezTo>
                        <a:pt x="-7323" y="330551"/>
                        <a:pt x="-2803" y="226035"/>
                        <a:pt x="20747" y="144585"/>
                      </a:cubicBez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264" name="手繪多邊形 263"/>
                <p:cNvSpPr/>
                <p:nvPr userDrawn="1"/>
              </p:nvSpPr>
              <p:spPr>
                <a:xfrm rot="4595650" flipH="1">
                  <a:off x="3829561" y="6198851"/>
                  <a:ext cx="246867" cy="150235"/>
                </a:xfrm>
                <a:custGeom>
                  <a:avLst/>
                  <a:gdLst>
                    <a:gd name="connsiteX0" fmla="*/ 887282 w 887282"/>
                    <a:gd name="connsiteY0" fmla="*/ 178007 h 539972"/>
                    <a:gd name="connsiteX1" fmla="*/ 869139 w 887282"/>
                    <a:gd name="connsiteY1" fmla="*/ 240913 h 539972"/>
                    <a:gd name="connsiteX2" fmla="*/ 695007 w 887282"/>
                    <a:gd name="connsiteY2" fmla="*/ 536931 h 539972"/>
                    <a:gd name="connsiteX3" fmla="*/ 329330 w 887282"/>
                    <a:gd name="connsiteY3" fmla="*/ 387900 h 539972"/>
                    <a:gd name="connsiteX4" fmla="*/ 7180 w 887282"/>
                    <a:gd name="connsiteY4" fmla="*/ 92898 h 539972"/>
                    <a:gd name="connsiteX5" fmla="*/ 670289 w 887282"/>
                    <a:gd name="connsiteY5" fmla="*/ 1 h 539972"/>
                    <a:gd name="connsiteX6" fmla="*/ 887282 w 887282"/>
                    <a:gd name="connsiteY6" fmla="*/ 178007 h 539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87282" h="539972">
                      <a:moveTo>
                        <a:pt x="887282" y="178007"/>
                      </a:moveTo>
                      <a:cubicBezTo>
                        <a:pt x="879854" y="198016"/>
                        <a:pt x="874202" y="219085"/>
                        <a:pt x="869139" y="240913"/>
                      </a:cubicBezTo>
                      <a:cubicBezTo>
                        <a:pt x="825605" y="467280"/>
                        <a:pt x="784975" y="512435"/>
                        <a:pt x="695007" y="536931"/>
                      </a:cubicBezTo>
                      <a:cubicBezTo>
                        <a:pt x="605039" y="561431"/>
                        <a:pt x="435264" y="431164"/>
                        <a:pt x="329330" y="387900"/>
                      </a:cubicBezTo>
                      <a:cubicBezTo>
                        <a:pt x="200640" y="299305"/>
                        <a:pt x="-45062" y="339585"/>
                        <a:pt x="7180" y="92898"/>
                      </a:cubicBezTo>
                      <a:cubicBezTo>
                        <a:pt x="98419" y="-10133"/>
                        <a:pt x="420035" y="134574"/>
                        <a:pt x="670289" y="1"/>
                      </a:cubicBezTo>
                      <a:cubicBezTo>
                        <a:pt x="748564" y="57919"/>
                        <a:pt x="809007" y="120089"/>
                        <a:pt x="887282" y="178007"/>
                      </a:cubicBez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265" name="手繪多邊形 264"/>
                <p:cNvSpPr/>
                <p:nvPr userDrawn="1"/>
              </p:nvSpPr>
              <p:spPr>
                <a:xfrm rot="20334510" flipH="1">
                  <a:off x="4174229" y="4943503"/>
                  <a:ext cx="479864" cy="271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8490" h="530628">
                      <a:moveTo>
                        <a:pt x="36597" y="251554"/>
                      </a:moveTo>
                      <a:cubicBezTo>
                        <a:pt x="81313" y="258757"/>
                        <a:pt x="127046" y="298957"/>
                        <a:pt x="154033" y="390099"/>
                      </a:cubicBezTo>
                      <a:cubicBezTo>
                        <a:pt x="319610" y="399276"/>
                        <a:pt x="510842" y="385638"/>
                        <a:pt x="650764" y="417630"/>
                      </a:cubicBezTo>
                      <a:cubicBezTo>
                        <a:pt x="707176" y="317808"/>
                        <a:pt x="834554" y="84483"/>
                        <a:pt x="915248" y="0"/>
                      </a:cubicBezTo>
                      <a:cubicBezTo>
                        <a:pt x="1004758" y="42187"/>
                        <a:pt x="817350" y="388147"/>
                        <a:pt x="665711" y="516744"/>
                      </a:cubicBezTo>
                      <a:cubicBezTo>
                        <a:pt x="611809" y="566939"/>
                        <a:pt x="333498" y="466789"/>
                        <a:pt x="163391" y="441588"/>
                      </a:cubicBezTo>
                      <a:cubicBezTo>
                        <a:pt x="-11814" y="407343"/>
                        <a:pt x="-21956" y="311650"/>
                        <a:pt x="21933" y="261585"/>
                      </a:cubicBezTo>
                      <a:cubicBezTo>
                        <a:pt x="16521" y="270580"/>
                        <a:pt x="13057" y="280620"/>
                        <a:pt x="11786" y="291117"/>
                      </a:cubicBezTo>
                      <a:cubicBezTo>
                        <a:pt x="13381" y="279636"/>
                        <a:pt x="17594" y="268723"/>
                        <a:pt x="24369" y="259353"/>
                      </a:cubicBezTo>
                      <a:close/>
                    </a:path>
                  </a:pathLst>
                </a:custGeom>
                <a:solidFill>
                  <a:srgbClr val="E1B3A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266" name="手繪多邊形 265"/>
                <p:cNvSpPr/>
                <p:nvPr userDrawn="1"/>
              </p:nvSpPr>
              <p:spPr>
                <a:xfrm rot="20080262" flipH="1">
                  <a:off x="3961025" y="4716756"/>
                  <a:ext cx="181195" cy="232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371" h="454639">
                      <a:moveTo>
                        <a:pt x="28699" y="27959"/>
                      </a:moveTo>
                      <a:cubicBezTo>
                        <a:pt x="56283" y="10668"/>
                        <a:pt x="85319" y="1946"/>
                        <a:pt x="114227" y="292"/>
                      </a:cubicBezTo>
                      <a:cubicBezTo>
                        <a:pt x="287668" y="-9628"/>
                        <a:pt x="456448" y="234954"/>
                        <a:pt x="278785" y="410244"/>
                      </a:cubicBezTo>
                      <a:lnTo>
                        <a:pt x="157640" y="454639"/>
                      </a:lnTo>
                      <a:cubicBezTo>
                        <a:pt x="157004" y="414164"/>
                        <a:pt x="156369" y="373690"/>
                        <a:pt x="155733" y="333215"/>
                      </a:cubicBezTo>
                      <a:cubicBezTo>
                        <a:pt x="268303" y="290269"/>
                        <a:pt x="207170" y="123503"/>
                        <a:pt x="129981" y="243164"/>
                      </a:cubicBezTo>
                      <a:cubicBezTo>
                        <a:pt x="130836" y="233037"/>
                        <a:pt x="118177" y="225000"/>
                        <a:pt x="99021" y="218726"/>
                      </a:cubicBezTo>
                      <a:lnTo>
                        <a:pt x="78567" y="163270"/>
                      </a:lnTo>
                      <a:cubicBezTo>
                        <a:pt x="58117" y="120066"/>
                        <a:pt x="31552" y="82022"/>
                        <a:pt x="0" y="50643"/>
                      </a:cubicBezTo>
                      <a:cubicBezTo>
                        <a:pt x="7348" y="41483"/>
                        <a:pt x="17417" y="34550"/>
                        <a:pt x="28699" y="27959"/>
                      </a:cubicBezTo>
                      <a:close/>
                    </a:path>
                  </a:pathLst>
                </a:custGeom>
                <a:solidFill>
                  <a:srgbClr val="52201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</p:grpSp>
          <p:grpSp>
            <p:nvGrpSpPr>
              <p:cNvPr id="267" name="群組 266"/>
              <p:cNvGrpSpPr/>
              <p:nvPr userDrawn="1"/>
            </p:nvGrpSpPr>
            <p:grpSpPr>
              <a:xfrm flipH="1">
                <a:off x="4162320" y="4411071"/>
                <a:ext cx="277872" cy="282439"/>
                <a:chOff x="3552679" y="1538790"/>
                <a:chExt cx="441383" cy="448640"/>
              </a:xfrm>
            </p:grpSpPr>
            <p:sp>
              <p:nvSpPr>
                <p:cNvPr id="268" name="橢圓 267"/>
                <p:cNvSpPr/>
                <p:nvPr userDrawn="1"/>
              </p:nvSpPr>
              <p:spPr>
                <a:xfrm>
                  <a:off x="3552679" y="1538790"/>
                  <a:ext cx="441383" cy="44138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269" name="橢圓 78"/>
                <p:cNvSpPr/>
                <p:nvPr userDrawn="1"/>
              </p:nvSpPr>
              <p:spPr>
                <a:xfrm rot="765658">
                  <a:off x="3603627" y="1546048"/>
                  <a:ext cx="390292" cy="441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292" h="441382">
                      <a:moveTo>
                        <a:pt x="169600" y="0"/>
                      </a:moveTo>
                      <a:cubicBezTo>
                        <a:pt x="291485" y="0"/>
                        <a:pt x="390292" y="98807"/>
                        <a:pt x="390292" y="220691"/>
                      </a:cubicBezTo>
                      <a:cubicBezTo>
                        <a:pt x="390292" y="342575"/>
                        <a:pt x="291485" y="441382"/>
                        <a:pt x="169600" y="441382"/>
                      </a:cubicBezTo>
                      <a:cubicBezTo>
                        <a:pt x="99958" y="441382"/>
                        <a:pt x="37849" y="409124"/>
                        <a:pt x="0" y="356649"/>
                      </a:cubicBezTo>
                      <a:lnTo>
                        <a:pt x="33644" y="360041"/>
                      </a:lnTo>
                      <a:cubicBezTo>
                        <a:pt x="133067" y="360041"/>
                        <a:pt x="213665" y="279443"/>
                        <a:pt x="213665" y="180021"/>
                      </a:cubicBezTo>
                      <a:cubicBezTo>
                        <a:pt x="213665" y="103657"/>
                        <a:pt x="166117" y="38398"/>
                        <a:pt x="98853" y="12638"/>
                      </a:cubicBezTo>
                      <a:cubicBezTo>
                        <a:pt x="120832" y="4112"/>
                        <a:pt x="144736" y="0"/>
                        <a:pt x="169600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grpSp>
              <p:nvGrpSpPr>
                <p:cNvPr id="293" name="群組 292"/>
                <p:cNvGrpSpPr/>
                <p:nvPr userDrawn="1"/>
              </p:nvGrpSpPr>
              <p:grpSpPr>
                <a:xfrm>
                  <a:off x="3571624" y="1593534"/>
                  <a:ext cx="403493" cy="331895"/>
                  <a:chOff x="679567" y="1378500"/>
                  <a:chExt cx="1950190" cy="1604136"/>
                </a:xfrm>
                <a:noFill/>
              </p:grpSpPr>
              <p:sp>
                <p:nvSpPr>
                  <p:cNvPr id="294" name="手繪多邊形 293"/>
                  <p:cNvSpPr/>
                  <p:nvPr userDrawn="1"/>
                </p:nvSpPr>
                <p:spPr>
                  <a:xfrm>
                    <a:off x="906642" y="1507140"/>
                    <a:ext cx="753374" cy="672862"/>
                  </a:xfrm>
                  <a:custGeom>
                    <a:avLst/>
                    <a:gdLst>
                      <a:gd name="connsiteX0" fmla="*/ 0 w 63261"/>
                      <a:gd name="connsiteY0" fmla="*/ 0 h 126521"/>
                      <a:gd name="connsiteX1" fmla="*/ 17253 w 63261"/>
                      <a:gd name="connsiteY1" fmla="*/ 51759 h 126521"/>
                      <a:gd name="connsiteX2" fmla="*/ 23004 w 63261"/>
                      <a:gd name="connsiteY2" fmla="*/ 69012 h 126521"/>
                      <a:gd name="connsiteX3" fmla="*/ 46008 w 63261"/>
                      <a:gd name="connsiteY3" fmla="*/ 103517 h 126521"/>
                      <a:gd name="connsiteX4" fmla="*/ 63261 w 63261"/>
                      <a:gd name="connsiteY4" fmla="*/ 126521 h 126521"/>
                      <a:gd name="connsiteX0" fmla="*/ 15112 w 797241"/>
                      <a:gd name="connsiteY0" fmla="*/ 0 h 695865"/>
                      <a:gd name="connsiteX1" fmla="*/ 32365 w 797241"/>
                      <a:gd name="connsiteY1" fmla="*/ 51759 h 695865"/>
                      <a:gd name="connsiteX2" fmla="*/ 38116 w 797241"/>
                      <a:gd name="connsiteY2" fmla="*/ 69012 h 695865"/>
                      <a:gd name="connsiteX3" fmla="*/ 61120 w 797241"/>
                      <a:gd name="connsiteY3" fmla="*/ 103517 h 695865"/>
                      <a:gd name="connsiteX4" fmla="*/ 797241 w 797241"/>
                      <a:gd name="connsiteY4" fmla="*/ 695865 h 695865"/>
                      <a:gd name="connsiteX0" fmla="*/ 34632 w 816761"/>
                      <a:gd name="connsiteY0" fmla="*/ 0 h 695865"/>
                      <a:gd name="connsiteX1" fmla="*/ 51885 w 816761"/>
                      <a:gd name="connsiteY1" fmla="*/ 51759 h 695865"/>
                      <a:gd name="connsiteX2" fmla="*/ 57636 w 816761"/>
                      <a:gd name="connsiteY2" fmla="*/ 69012 h 695865"/>
                      <a:gd name="connsiteX3" fmla="*/ 816761 w 816761"/>
                      <a:gd name="connsiteY3" fmla="*/ 695865 h 695865"/>
                      <a:gd name="connsiteX0" fmla="*/ 43121 w 825250"/>
                      <a:gd name="connsiteY0" fmla="*/ 2808 h 698673"/>
                      <a:gd name="connsiteX1" fmla="*/ 60374 w 825250"/>
                      <a:gd name="connsiteY1" fmla="*/ 54567 h 698673"/>
                      <a:gd name="connsiteX2" fmla="*/ 825250 w 825250"/>
                      <a:gd name="connsiteY2" fmla="*/ 698673 h 698673"/>
                      <a:gd name="connsiteX0" fmla="*/ 0 w 782129"/>
                      <a:gd name="connsiteY0" fmla="*/ 0 h 695865"/>
                      <a:gd name="connsiteX1" fmla="*/ 782129 w 782129"/>
                      <a:gd name="connsiteY1" fmla="*/ 695865 h 695865"/>
                      <a:gd name="connsiteX0" fmla="*/ 0 w 782129"/>
                      <a:gd name="connsiteY0" fmla="*/ 0 h 695865"/>
                      <a:gd name="connsiteX1" fmla="*/ 782129 w 782129"/>
                      <a:gd name="connsiteY1" fmla="*/ 695865 h 695865"/>
                      <a:gd name="connsiteX0" fmla="*/ 0 w 753374"/>
                      <a:gd name="connsiteY0" fmla="*/ 0 h 672862"/>
                      <a:gd name="connsiteX1" fmla="*/ 753374 w 753374"/>
                      <a:gd name="connsiteY1" fmla="*/ 672862 h 672862"/>
                      <a:gd name="connsiteX0" fmla="*/ 0 w 753374"/>
                      <a:gd name="connsiteY0" fmla="*/ 0 h 672862"/>
                      <a:gd name="connsiteX1" fmla="*/ 753374 w 753374"/>
                      <a:gd name="connsiteY1" fmla="*/ 672862 h 672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3374" h="672862">
                        <a:moveTo>
                          <a:pt x="0" y="0"/>
                        </a:moveTo>
                        <a:cubicBezTo>
                          <a:pt x="249208" y="513751"/>
                          <a:pt x="538672" y="601933"/>
                          <a:pt x="753374" y="672862"/>
                        </a:cubicBezTo>
                      </a:path>
                    </a:pathLst>
                  </a:custGeom>
                  <a:grpFill/>
                  <a:ln w="19050" cap="rnd">
                    <a:solidFill>
                      <a:schemeClr val="bg1">
                        <a:lumMod val="65000"/>
                      </a:schemeClr>
                    </a:solidFill>
                    <a:beve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295" name="手繪多邊形 294"/>
                  <p:cNvSpPr/>
                  <p:nvPr userDrawn="1"/>
                </p:nvSpPr>
                <p:spPr>
                  <a:xfrm>
                    <a:off x="679567" y="1902969"/>
                    <a:ext cx="920152" cy="879896"/>
                  </a:xfrm>
                  <a:custGeom>
                    <a:avLst/>
                    <a:gdLst>
                      <a:gd name="connsiteX0" fmla="*/ 0 w 63261"/>
                      <a:gd name="connsiteY0" fmla="*/ 0 h 126521"/>
                      <a:gd name="connsiteX1" fmla="*/ 17253 w 63261"/>
                      <a:gd name="connsiteY1" fmla="*/ 51759 h 126521"/>
                      <a:gd name="connsiteX2" fmla="*/ 23004 w 63261"/>
                      <a:gd name="connsiteY2" fmla="*/ 69012 h 126521"/>
                      <a:gd name="connsiteX3" fmla="*/ 46008 w 63261"/>
                      <a:gd name="connsiteY3" fmla="*/ 103517 h 126521"/>
                      <a:gd name="connsiteX4" fmla="*/ 63261 w 63261"/>
                      <a:gd name="connsiteY4" fmla="*/ 126521 h 126521"/>
                      <a:gd name="connsiteX0" fmla="*/ 15112 w 797241"/>
                      <a:gd name="connsiteY0" fmla="*/ 0 h 695865"/>
                      <a:gd name="connsiteX1" fmla="*/ 32365 w 797241"/>
                      <a:gd name="connsiteY1" fmla="*/ 51759 h 695865"/>
                      <a:gd name="connsiteX2" fmla="*/ 38116 w 797241"/>
                      <a:gd name="connsiteY2" fmla="*/ 69012 h 695865"/>
                      <a:gd name="connsiteX3" fmla="*/ 61120 w 797241"/>
                      <a:gd name="connsiteY3" fmla="*/ 103517 h 695865"/>
                      <a:gd name="connsiteX4" fmla="*/ 797241 w 797241"/>
                      <a:gd name="connsiteY4" fmla="*/ 695865 h 695865"/>
                      <a:gd name="connsiteX0" fmla="*/ 34632 w 816761"/>
                      <a:gd name="connsiteY0" fmla="*/ 0 h 695865"/>
                      <a:gd name="connsiteX1" fmla="*/ 51885 w 816761"/>
                      <a:gd name="connsiteY1" fmla="*/ 51759 h 695865"/>
                      <a:gd name="connsiteX2" fmla="*/ 57636 w 816761"/>
                      <a:gd name="connsiteY2" fmla="*/ 69012 h 695865"/>
                      <a:gd name="connsiteX3" fmla="*/ 816761 w 816761"/>
                      <a:gd name="connsiteY3" fmla="*/ 695865 h 695865"/>
                      <a:gd name="connsiteX0" fmla="*/ 43121 w 825250"/>
                      <a:gd name="connsiteY0" fmla="*/ 2808 h 698673"/>
                      <a:gd name="connsiteX1" fmla="*/ 60374 w 825250"/>
                      <a:gd name="connsiteY1" fmla="*/ 54567 h 698673"/>
                      <a:gd name="connsiteX2" fmla="*/ 825250 w 825250"/>
                      <a:gd name="connsiteY2" fmla="*/ 698673 h 698673"/>
                      <a:gd name="connsiteX0" fmla="*/ 0 w 782129"/>
                      <a:gd name="connsiteY0" fmla="*/ 0 h 695865"/>
                      <a:gd name="connsiteX1" fmla="*/ 782129 w 782129"/>
                      <a:gd name="connsiteY1" fmla="*/ 695865 h 695865"/>
                      <a:gd name="connsiteX0" fmla="*/ 0 w 782129"/>
                      <a:gd name="connsiteY0" fmla="*/ 0 h 695865"/>
                      <a:gd name="connsiteX1" fmla="*/ 782129 w 782129"/>
                      <a:gd name="connsiteY1" fmla="*/ 695865 h 695865"/>
                      <a:gd name="connsiteX0" fmla="*/ 0 w 753374"/>
                      <a:gd name="connsiteY0" fmla="*/ 0 h 672862"/>
                      <a:gd name="connsiteX1" fmla="*/ 753374 w 753374"/>
                      <a:gd name="connsiteY1" fmla="*/ 672862 h 672862"/>
                      <a:gd name="connsiteX0" fmla="*/ 0 w 753374"/>
                      <a:gd name="connsiteY0" fmla="*/ 0 h 672862"/>
                      <a:gd name="connsiteX1" fmla="*/ 753374 w 753374"/>
                      <a:gd name="connsiteY1" fmla="*/ 672862 h 672862"/>
                      <a:gd name="connsiteX0" fmla="*/ 0 w 920152"/>
                      <a:gd name="connsiteY0" fmla="*/ 0 h 879896"/>
                      <a:gd name="connsiteX1" fmla="*/ 920152 w 920152"/>
                      <a:gd name="connsiteY1" fmla="*/ 879896 h 879896"/>
                      <a:gd name="connsiteX0" fmla="*/ 0 w 920152"/>
                      <a:gd name="connsiteY0" fmla="*/ 0 h 879896"/>
                      <a:gd name="connsiteX1" fmla="*/ 920152 w 920152"/>
                      <a:gd name="connsiteY1" fmla="*/ 879896 h 879896"/>
                      <a:gd name="connsiteX0" fmla="*/ 0 w 920152"/>
                      <a:gd name="connsiteY0" fmla="*/ 0 h 879896"/>
                      <a:gd name="connsiteX1" fmla="*/ 920152 w 920152"/>
                      <a:gd name="connsiteY1" fmla="*/ 879896 h 879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0152" h="879896">
                        <a:moveTo>
                          <a:pt x="0" y="0"/>
                        </a:moveTo>
                        <a:cubicBezTo>
                          <a:pt x="111186" y="295215"/>
                          <a:pt x="291382" y="728454"/>
                          <a:pt x="920152" y="879896"/>
                        </a:cubicBezTo>
                      </a:path>
                    </a:pathLst>
                  </a:custGeom>
                  <a:grpFill/>
                  <a:ln w="19050" cap="rnd">
                    <a:solidFill>
                      <a:schemeClr val="bg1">
                        <a:lumMod val="65000"/>
                      </a:schemeClr>
                    </a:solidFill>
                    <a:beve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298" name="手繪多邊形 297"/>
                  <p:cNvSpPr/>
                  <p:nvPr userDrawn="1"/>
                </p:nvSpPr>
                <p:spPr>
                  <a:xfrm rot="13846957">
                    <a:off x="1243835" y="2281092"/>
                    <a:ext cx="613921" cy="789167"/>
                  </a:xfrm>
                  <a:custGeom>
                    <a:avLst/>
                    <a:gdLst>
                      <a:gd name="connsiteX0" fmla="*/ 0 w 63261"/>
                      <a:gd name="connsiteY0" fmla="*/ 0 h 126521"/>
                      <a:gd name="connsiteX1" fmla="*/ 17253 w 63261"/>
                      <a:gd name="connsiteY1" fmla="*/ 51759 h 126521"/>
                      <a:gd name="connsiteX2" fmla="*/ 23004 w 63261"/>
                      <a:gd name="connsiteY2" fmla="*/ 69012 h 126521"/>
                      <a:gd name="connsiteX3" fmla="*/ 46008 w 63261"/>
                      <a:gd name="connsiteY3" fmla="*/ 103517 h 126521"/>
                      <a:gd name="connsiteX4" fmla="*/ 63261 w 63261"/>
                      <a:gd name="connsiteY4" fmla="*/ 126521 h 126521"/>
                      <a:gd name="connsiteX0" fmla="*/ 15112 w 797241"/>
                      <a:gd name="connsiteY0" fmla="*/ 0 h 695865"/>
                      <a:gd name="connsiteX1" fmla="*/ 32365 w 797241"/>
                      <a:gd name="connsiteY1" fmla="*/ 51759 h 695865"/>
                      <a:gd name="connsiteX2" fmla="*/ 38116 w 797241"/>
                      <a:gd name="connsiteY2" fmla="*/ 69012 h 695865"/>
                      <a:gd name="connsiteX3" fmla="*/ 61120 w 797241"/>
                      <a:gd name="connsiteY3" fmla="*/ 103517 h 695865"/>
                      <a:gd name="connsiteX4" fmla="*/ 797241 w 797241"/>
                      <a:gd name="connsiteY4" fmla="*/ 695865 h 695865"/>
                      <a:gd name="connsiteX0" fmla="*/ 34632 w 816761"/>
                      <a:gd name="connsiteY0" fmla="*/ 0 h 695865"/>
                      <a:gd name="connsiteX1" fmla="*/ 51885 w 816761"/>
                      <a:gd name="connsiteY1" fmla="*/ 51759 h 695865"/>
                      <a:gd name="connsiteX2" fmla="*/ 57636 w 816761"/>
                      <a:gd name="connsiteY2" fmla="*/ 69012 h 695865"/>
                      <a:gd name="connsiteX3" fmla="*/ 816761 w 816761"/>
                      <a:gd name="connsiteY3" fmla="*/ 695865 h 695865"/>
                      <a:gd name="connsiteX0" fmla="*/ 43121 w 825250"/>
                      <a:gd name="connsiteY0" fmla="*/ 2808 h 698673"/>
                      <a:gd name="connsiteX1" fmla="*/ 60374 w 825250"/>
                      <a:gd name="connsiteY1" fmla="*/ 54567 h 698673"/>
                      <a:gd name="connsiteX2" fmla="*/ 825250 w 825250"/>
                      <a:gd name="connsiteY2" fmla="*/ 698673 h 698673"/>
                      <a:gd name="connsiteX0" fmla="*/ 0 w 782129"/>
                      <a:gd name="connsiteY0" fmla="*/ 0 h 695865"/>
                      <a:gd name="connsiteX1" fmla="*/ 782129 w 782129"/>
                      <a:gd name="connsiteY1" fmla="*/ 695865 h 695865"/>
                      <a:gd name="connsiteX0" fmla="*/ 0 w 782129"/>
                      <a:gd name="connsiteY0" fmla="*/ 0 h 695865"/>
                      <a:gd name="connsiteX1" fmla="*/ 782129 w 782129"/>
                      <a:gd name="connsiteY1" fmla="*/ 695865 h 695865"/>
                      <a:gd name="connsiteX0" fmla="*/ 0 w 753374"/>
                      <a:gd name="connsiteY0" fmla="*/ 0 h 672862"/>
                      <a:gd name="connsiteX1" fmla="*/ 753374 w 753374"/>
                      <a:gd name="connsiteY1" fmla="*/ 672862 h 672862"/>
                      <a:gd name="connsiteX0" fmla="*/ 0 w 753374"/>
                      <a:gd name="connsiteY0" fmla="*/ 0 h 672862"/>
                      <a:gd name="connsiteX1" fmla="*/ 753374 w 753374"/>
                      <a:gd name="connsiteY1" fmla="*/ 672862 h 672862"/>
                      <a:gd name="connsiteX0" fmla="*/ 0 w 613921"/>
                      <a:gd name="connsiteY0" fmla="*/ 0 h 789167"/>
                      <a:gd name="connsiteX1" fmla="*/ 613921 w 613921"/>
                      <a:gd name="connsiteY1" fmla="*/ 789167 h 789167"/>
                      <a:gd name="connsiteX0" fmla="*/ 0 w 613921"/>
                      <a:gd name="connsiteY0" fmla="*/ 0 h 789167"/>
                      <a:gd name="connsiteX1" fmla="*/ 613921 w 613921"/>
                      <a:gd name="connsiteY1" fmla="*/ 789167 h 789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3921" h="789167">
                        <a:moveTo>
                          <a:pt x="0" y="0"/>
                        </a:moveTo>
                        <a:cubicBezTo>
                          <a:pt x="84455" y="460950"/>
                          <a:pt x="399219" y="718238"/>
                          <a:pt x="613921" y="789167"/>
                        </a:cubicBezTo>
                      </a:path>
                    </a:pathLst>
                  </a:custGeom>
                  <a:grpFill/>
                  <a:ln w="19050" cap="rnd">
                    <a:solidFill>
                      <a:schemeClr val="bg1">
                        <a:lumMod val="65000"/>
                      </a:schemeClr>
                    </a:solidFill>
                    <a:beve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299" name="手繪多邊形 298"/>
                  <p:cNvSpPr/>
                  <p:nvPr userDrawn="1"/>
                </p:nvSpPr>
                <p:spPr>
                  <a:xfrm rot="13846957">
                    <a:off x="1654620" y="1992663"/>
                    <a:ext cx="839799" cy="1014741"/>
                  </a:xfrm>
                  <a:custGeom>
                    <a:avLst/>
                    <a:gdLst>
                      <a:gd name="connsiteX0" fmla="*/ 0 w 63261"/>
                      <a:gd name="connsiteY0" fmla="*/ 0 h 126521"/>
                      <a:gd name="connsiteX1" fmla="*/ 17253 w 63261"/>
                      <a:gd name="connsiteY1" fmla="*/ 51759 h 126521"/>
                      <a:gd name="connsiteX2" fmla="*/ 23004 w 63261"/>
                      <a:gd name="connsiteY2" fmla="*/ 69012 h 126521"/>
                      <a:gd name="connsiteX3" fmla="*/ 46008 w 63261"/>
                      <a:gd name="connsiteY3" fmla="*/ 103517 h 126521"/>
                      <a:gd name="connsiteX4" fmla="*/ 63261 w 63261"/>
                      <a:gd name="connsiteY4" fmla="*/ 126521 h 126521"/>
                      <a:gd name="connsiteX0" fmla="*/ 15112 w 797241"/>
                      <a:gd name="connsiteY0" fmla="*/ 0 h 695865"/>
                      <a:gd name="connsiteX1" fmla="*/ 32365 w 797241"/>
                      <a:gd name="connsiteY1" fmla="*/ 51759 h 695865"/>
                      <a:gd name="connsiteX2" fmla="*/ 38116 w 797241"/>
                      <a:gd name="connsiteY2" fmla="*/ 69012 h 695865"/>
                      <a:gd name="connsiteX3" fmla="*/ 61120 w 797241"/>
                      <a:gd name="connsiteY3" fmla="*/ 103517 h 695865"/>
                      <a:gd name="connsiteX4" fmla="*/ 797241 w 797241"/>
                      <a:gd name="connsiteY4" fmla="*/ 695865 h 695865"/>
                      <a:gd name="connsiteX0" fmla="*/ 34632 w 816761"/>
                      <a:gd name="connsiteY0" fmla="*/ 0 h 695865"/>
                      <a:gd name="connsiteX1" fmla="*/ 51885 w 816761"/>
                      <a:gd name="connsiteY1" fmla="*/ 51759 h 695865"/>
                      <a:gd name="connsiteX2" fmla="*/ 57636 w 816761"/>
                      <a:gd name="connsiteY2" fmla="*/ 69012 h 695865"/>
                      <a:gd name="connsiteX3" fmla="*/ 816761 w 816761"/>
                      <a:gd name="connsiteY3" fmla="*/ 695865 h 695865"/>
                      <a:gd name="connsiteX0" fmla="*/ 43121 w 825250"/>
                      <a:gd name="connsiteY0" fmla="*/ 2808 h 698673"/>
                      <a:gd name="connsiteX1" fmla="*/ 60374 w 825250"/>
                      <a:gd name="connsiteY1" fmla="*/ 54567 h 698673"/>
                      <a:gd name="connsiteX2" fmla="*/ 825250 w 825250"/>
                      <a:gd name="connsiteY2" fmla="*/ 698673 h 698673"/>
                      <a:gd name="connsiteX0" fmla="*/ 0 w 782129"/>
                      <a:gd name="connsiteY0" fmla="*/ 0 h 695865"/>
                      <a:gd name="connsiteX1" fmla="*/ 782129 w 782129"/>
                      <a:gd name="connsiteY1" fmla="*/ 695865 h 695865"/>
                      <a:gd name="connsiteX0" fmla="*/ 0 w 782129"/>
                      <a:gd name="connsiteY0" fmla="*/ 0 h 695865"/>
                      <a:gd name="connsiteX1" fmla="*/ 782129 w 782129"/>
                      <a:gd name="connsiteY1" fmla="*/ 695865 h 695865"/>
                      <a:gd name="connsiteX0" fmla="*/ 0 w 753374"/>
                      <a:gd name="connsiteY0" fmla="*/ 0 h 672862"/>
                      <a:gd name="connsiteX1" fmla="*/ 753374 w 753374"/>
                      <a:gd name="connsiteY1" fmla="*/ 672862 h 672862"/>
                      <a:gd name="connsiteX0" fmla="*/ 0 w 753374"/>
                      <a:gd name="connsiteY0" fmla="*/ 0 h 672862"/>
                      <a:gd name="connsiteX1" fmla="*/ 753374 w 753374"/>
                      <a:gd name="connsiteY1" fmla="*/ 672862 h 672862"/>
                      <a:gd name="connsiteX0" fmla="*/ 0 w 920152"/>
                      <a:gd name="connsiteY0" fmla="*/ 0 h 879896"/>
                      <a:gd name="connsiteX1" fmla="*/ 920152 w 920152"/>
                      <a:gd name="connsiteY1" fmla="*/ 879896 h 879896"/>
                      <a:gd name="connsiteX0" fmla="*/ 0 w 920152"/>
                      <a:gd name="connsiteY0" fmla="*/ 0 h 879896"/>
                      <a:gd name="connsiteX1" fmla="*/ 920152 w 920152"/>
                      <a:gd name="connsiteY1" fmla="*/ 879896 h 879896"/>
                      <a:gd name="connsiteX0" fmla="*/ 0 w 920152"/>
                      <a:gd name="connsiteY0" fmla="*/ 0 h 879896"/>
                      <a:gd name="connsiteX1" fmla="*/ 920152 w 920152"/>
                      <a:gd name="connsiteY1" fmla="*/ 879896 h 879896"/>
                      <a:gd name="connsiteX0" fmla="*/ 0 w 876160"/>
                      <a:gd name="connsiteY0" fmla="*/ 0 h 970185"/>
                      <a:gd name="connsiteX1" fmla="*/ 876160 w 876160"/>
                      <a:gd name="connsiteY1" fmla="*/ 970185 h 970185"/>
                      <a:gd name="connsiteX0" fmla="*/ 0 w 876160"/>
                      <a:gd name="connsiteY0" fmla="*/ 0 h 970185"/>
                      <a:gd name="connsiteX1" fmla="*/ 876160 w 876160"/>
                      <a:gd name="connsiteY1" fmla="*/ 970185 h 970185"/>
                      <a:gd name="connsiteX0" fmla="*/ 0 w 854343"/>
                      <a:gd name="connsiteY0" fmla="*/ 0 h 996919"/>
                      <a:gd name="connsiteX1" fmla="*/ 854343 w 854343"/>
                      <a:gd name="connsiteY1" fmla="*/ 996919 h 996919"/>
                      <a:gd name="connsiteX0" fmla="*/ 0 w 854343"/>
                      <a:gd name="connsiteY0" fmla="*/ 0 h 996919"/>
                      <a:gd name="connsiteX1" fmla="*/ 854343 w 854343"/>
                      <a:gd name="connsiteY1" fmla="*/ 996919 h 996919"/>
                      <a:gd name="connsiteX0" fmla="*/ 0 w 839799"/>
                      <a:gd name="connsiteY0" fmla="*/ 0 h 1014741"/>
                      <a:gd name="connsiteX1" fmla="*/ 839799 w 839799"/>
                      <a:gd name="connsiteY1" fmla="*/ 1014741 h 1014741"/>
                      <a:gd name="connsiteX0" fmla="*/ 0 w 839799"/>
                      <a:gd name="connsiteY0" fmla="*/ 0 h 1014741"/>
                      <a:gd name="connsiteX1" fmla="*/ 839799 w 839799"/>
                      <a:gd name="connsiteY1" fmla="*/ 1014741 h 1014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39799" h="1014741">
                        <a:moveTo>
                          <a:pt x="0" y="0"/>
                        </a:moveTo>
                        <a:cubicBezTo>
                          <a:pt x="54646" y="382688"/>
                          <a:pt x="266032" y="841378"/>
                          <a:pt x="839799" y="1014741"/>
                        </a:cubicBezTo>
                      </a:path>
                    </a:pathLst>
                  </a:custGeom>
                  <a:grpFill/>
                  <a:ln w="19050" cap="rnd">
                    <a:solidFill>
                      <a:schemeClr val="bg1">
                        <a:lumMod val="65000"/>
                      </a:schemeClr>
                    </a:solidFill>
                    <a:beve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300" name="手繪多邊形 299"/>
                  <p:cNvSpPr/>
                  <p:nvPr userDrawn="1"/>
                </p:nvSpPr>
                <p:spPr>
                  <a:xfrm rot="5476854">
                    <a:off x="1968182" y="1513877"/>
                    <a:ext cx="366700" cy="956451"/>
                  </a:xfrm>
                  <a:custGeom>
                    <a:avLst/>
                    <a:gdLst>
                      <a:gd name="connsiteX0" fmla="*/ 0 w 63261"/>
                      <a:gd name="connsiteY0" fmla="*/ 0 h 126521"/>
                      <a:gd name="connsiteX1" fmla="*/ 17253 w 63261"/>
                      <a:gd name="connsiteY1" fmla="*/ 51759 h 126521"/>
                      <a:gd name="connsiteX2" fmla="*/ 23004 w 63261"/>
                      <a:gd name="connsiteY2" fmla="*/ 69012 h 126521"/>
                      <a:gd name="connsiteX3" fmla="*/ 46008 w 63261"/>
                      <a:gd name="connsiteY3" fmla="*/ 103517 h 126521"/>
                      <a:gd name="connsiteX4" fmla="*/ 63261 w 63261"/>
                      <a:gd name="connsiteY4" fmla="*/ 126521 h 126521"/>
                      <a:gd name="connsiteX0" fmla="*/ 15112 w 797241"/>
                      <a:gd name="connsiteY0" fmla="*/ 0 h 695865"/>
                      <a:gd name="connsiteX1" fmla="*/ 32365 w 797241"/>
                      <a:gd name="connsiteY1" fmla="*/ 51759 h 695865"/>
                      <a:gd name="connsiteX2" fmla="*/ 38116 w 797241"/>
                      <a:gd name="connsiteY2" fmla="*/ 69012 h 695865"/>
                      <a:gd name="connsiteX3" fmla="*/ 61120 w 797241"/>
                      <a:gd name="connsiteY3" fmla="*/ 103517 h 695865"/>
                      <a:gd name="connsiteX4" fmla="*/ 797241 w 797241"/>
                      <a:gd name="connsiteY4" fmla="*/ 695865 h 695865"/>
                      <a:gd name="connsiteX0" fmla="*/ 34632 w 816761"/>
                      <a:gd name="connsiteY0" fmla="*/ 0 h 695865"/>
                      <a:gd name="connsiteX1" fmla="*/ 51885 w 816761"/>
                      <a:gd name="connsiteY1" fmla="*/ 51759 h 695865"/>
                      <a:gd name="connsiteX2" fmla="*/ 57636 w 816761"/>
                      <a:gd name="connsiteY2" fmla="*/ 69012 h 695865"/>
                      <a:gd name="connsiteX3" fmla="*/ 816761 w 816761"/>
                      <a:gd name="connsiteY3" fmla="*/ 695865 h 695865"/>
                      <a:gd name="connsiteX0" fmla="*/ 43121 w 825250"/>
                      <a:gd name="connsiteY0" fmla="*/ 2808 h 698673"/>
                      <a:gd name="connsiteX1" fmla="*/ 60374 w 825250"/>
                      <a:gd name="connsiteY1" fmla="*/ 54567 h 698673"/>
                      <a:gd name="connsiteX2" fmla="*/ 825250 w 825250"/>
                      <a:gd name="connsiteY2" fmla="*/ 698673 h 698673"/>
                      <a:gd name="connsiteX0" fmla="*/ 0 w 782129"/>
                      <a:gd name="connsiteY0" fmla="*/ 0 h 695865"/>
                      <a:gd name="connsiteX1" fmla="*/ 782129 w 782129"/>
                      <a:gd name="connsiteY1" fmla="*/ 695865 h 695865"/>
                      <a:gd name="connsiteX0" fmla="*/ 0 w 782129"/>
                      <a:gd name="connsiteY0" fmla="*/ 0 h 695865"/>
                      <a:gd name="connsiteX1" fmla="*/ 782129 w 782129"/>
                      <a:gd name="connsiteY1" fmla="*/ 695865 h 695865"/>
                      <a:gd name="connsiteX0" fmla="*/ 0 w 753374"/>
                      <a:gd name="connsiteY0" fmla="*/ 0 h 672862"/>
                      <a:gd name="connsiteX1" fmla="*/ 753374 w 753374"/>
                      <a:gd name="connsiteY1" fmla="*/ 672862 h 672862"/>
                      <a:gd name="connsiteX0" fmla="*/ 0 w 753374"/>
                      <a:gd name="connsiteY0" fmla="*/ 0 h 672862"/>
                      <a:gd name="connsiteX1" fmla="*/ 753374 w 753374"/>
                      <a:gd name="connsiteY1" fmla="*/ 672862 h 672862"/>
                      <a:gd name="connsiteX0" fmla="*/ 0 w 613921"/>
                      <a:gd name="connsiteY0" fmla="*/ 0 h 789167"/>
                      <a:gd name="connsiteX1" fmla="*/ 613921 w 613921"/>
                      <a:gd name="connsiteY1" fmla="*/ 789167 h 789167"/>
                      <a:gd name="connsiteX0" fmla="*/ 0 w 613921"/>
                      <a:gd name="connsiteY0" fmla="*/ 0 h 789167"/>
                      <a:gd name="connsiteX1" fmla="*/ 613921 w 613921"/>
                      <a:gd name="connsiteY1" fmla="*/ 789167 h 789167"/>
                      <a:gd name="connsiteX0" fmla="*/ 0 w 330174"/>
                      <a:gd name="connsiteY0" fmla="*/ 0 h 962330"/>
                      <a:gd name="connsiteX1" fmla="*/ 330174 w 330174"/>
                      <a:gd name="connsiteY1" fmla="*/ 962330 h 962330"/>
                      <a:gd name="connsiteX0" fmla="*/ 19425 w 349599"/>
                      <a:gd name="connsiteY0" fmla="*/ 0 h 962330"/>
                      <a:gd name="connsiteX1" fmla="*/ 349599 w 349599"/>
                      <a:gd name="connsiteY1" fmla="*/ 962330 h 962330"/>
                      <a:gd name="connsiteX0" fmla="*/ 19791 w 344730"/>
                      <a:gd name="connsiteY0" fmla="*/ 0 h 985456"/>
                      <a:gd name="connsiteX1" fmla="*/ 344730 w 344730"/>
                      <a:gd name="connsiteY1" fmla="*/ 985456 h 985456"/>
                      <a:gd name="connsiteX0" fmla="*/ 31884 w 356823"/>
                      <a:gd name="connsiteY0" fmla="*/ 0 h 985456"/>
                      <a:gd name="connsiteX1" fmla="*/ 356823 w 356823"/>
                      <a:gd name="connsiteY1" fmla="*/ 985456 h 985456"/>
                      <a:gd name="connsiteX0" fmla="*/ 30904 w 366700"/>
                      <a:gd name="connsiteY0" fmla="*/ 0 h 956451"/>
                      <a:gd name="connsiteX1" fmla="*/ 366700 w 366700"/>
                      <a:gd name="connsiteY1" fmla="*/ 956451 h 956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6700" h="956451">
                        <a:moveTo>
                          <a:pt x="30904" y="0"/>
                        </a:moveTo>
                        <a:cubicBezTo>
                          <a:pt x="-86166" y="195095"/>
                          <a:pt x="151998" y="885522"/>
                          <a:pt x="366700" y="956451"/>
                        </a:cubicBezTo>
                      </a:path>
                    </a:pathLst>
                  </a:custGeom>
                  <a:grpFill/>
                  <a:ln w="19050" cap="rnd">
                    <a:solidFill>
                      <a:schemeClr val="bg1">
                        <a:lumMod val="65000"/>
                      </a:schemeClr>
                    </a:solidFill>
                    <a:beve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301" name="手繪多邊形 300"/>
                  <p:cNvSpPr/>
                  <p:nvPr userDrawn="1"/>
                </p:nvSpPr>
                <p:spPr>
                  <a:xfrm rot="5476854">
                    <a:off x="1514676" y="1004368"/>
                    <a:ext cx="476708" cy="1224972"/>
                  </a:xfrm>
                  <a:custGeom>
                    <a:avLst/>
                    <a:gdLst>
                      <a:gd name="connsiteX0" fmla="*/ 0 w 63261"/>
                      <a:gd name="connsiteY0" fmla="*/ 0 h 126521"/>
                      <a:gd name="connsiteX1" fmla="*/ 17253 w 63261"/>
                      <a:gd name="connsiteY1" fmla="*/ 51759 h 126521"/>
                      <a:gd name="connsiteX2" fmla="*/ 23004 w 63261"/>
                      <a:gd name="connsiteY2" fmla="*/ 69012 h 126521"/>
                      <a:gd name="connsiteX3" fmla="*/ 46008 w 63261"/>
                      <a:gd name="connsiteY3" fmla="*/ 103517 h 126521"/>
                      <a:gd name="connsiteX4" fmla="*/ 63261 w 63261"/>
                      <a:gd name="connsiteY4" fmla="*/ 126521 h 126521"/>
                      <a:gd name="connsiteX0" fmla="*/ 15112 w 797241"/>
                      <a:gd name="connsiteY0" fmla="*/ 0 h 695865"/>
                      <a:gd name="connsiteX1" fmla="*/ 32365 w 797241"/>
                      <a:gd name="connsiteY1" fmla="*/ 51759 h 695865"/>
                      <a:gd name="connsiteX2" fmla="*/ 38116 w 797241"/>
                      <a:gd name="connsiteY2" fmla="*/ 69012 h 695865"/>
                      <a:gd name="connsiteX3" fmla="*/ 61120 w 797241"/>
                      <a:gd name="connsiteY3" fmla="*/ 103517 h 695865"/>
                      <a:gd name="connsiteX4" fmla="*/ 797241 w 797241"/>
                      <a:gd name="connsiteY4" fmla="*/ 695865 h 695865"/>
                      <a:gd name="connsiteX0" fmla="*/ 34632 w 816761"/>
                      <a:gd name="connsiteY0" fmla="*/ 0 h 695865"/>
                      <a:gd name="connsiteX1" fmla="*/ 51885 w 816761"/>
                      <a:gd name="connsiteY1" fmla="*/ 51759 h 695865"/>
                      <a:gd name="connsiteX2" fmla="*/ 57636 w 816761"/>
                      <a:gd name="connsiteY2" fmla="*/ 69012 h 695865"/>
                      <a:gd name="connsiteX3" fmla="*/ 816761 w 816761"/>
                      <a:gd name="connsiteY3" fmla="*/ 695865 h 695865"/>
                      <a:gd name="connsiteX0" fmla="*/ 43121 w 825250"/>
                      <a:gd name="connsiteY0" fmla="*/ 2808 h 698673"/>
                      <a:gd name="connsiteX1" fmla="*/ 60374 w 825250"/>
                      <a:gd name="connsiteY1" fmla="*/ 54567 h 698673"/>
                      <a:gd name="connsiteX2" fmla="*/ 825250 w 825250"/>
                      <a:gd name="connsiteY2" fmla="*/ 698673 h 698673"/>
                      <a:gd name="connsiteX0" fmla="*/ 0 w 782129"/>
                      <a:gd name="connsiteY0" fmla="*/ 0 h 695865"/>
                      <a:gd name="connsiteX1" fmla="*/ 782129 w 782129"/>
                      <a:gd name="connsiteY1" fmla="*/ 695865 h 695865"/>
                      <a:gd name="connsiteX0" fmla="*/ 0 w 782129"/>
                      <a:gd name="connsiteY0" fmla="*/ 0 h 695865"/>
                      <a:gd name="connsiteX1" fmla="*/ 782129 w 782129"/>
                      <a:gd name="connsiteY1" fmla="*/ 695865 h 695865"/>
                      <a:gd name="connsiteX0" fmla="*/ 0 w 753374"/>
                      <a:gd name="connsiteY0" fmla="*/ 0 h 672862"/>
                      <a:gd name="connsiteX1" fmla="*/ 753374 w 753374"/>
                      <a:gd name="connsiteY1" fmla="*/ 672862 h 672862"/>
                      <a:gd name="connsiteX0" fmla="*/ 0 w 753374"/>
                      <a:gd name="connsiteY0" fmla="*/ 0 h 672862"/>
                      <a:gd name="connsiteX1" fmla="*/ 753374 w 753374"/>
                      <a:gd name="connsiteY1" fmla="*/ 672862 h 672862"/>
                      <a:gd name="connsiteX0" fmla="*/ 0 w 920152"/>
                      <a:gd name="connsiteY0" fmla="*/ 0 h 879896"/>
                      <a:gd name="connsiteX1" fmla="*/ 920152 w 920152"/>
                      <a:gd name="connsiteY1" fmla="*/ 879896 h 879896"/>
                      <a:gd name="connsiteX0" fmla="*/ 0 w 920152"/>
                      <a:gd name="connsiteY0" fmla="*/ 0 h 879896"/>
                      <a:gd name="connsiteX1" fmla="*/ 920152 w 920152"/>
                      <a:gd name="connsiteY1" fmla="*/ 879896 h 879896"/>
                      <a:gd name="connsiteX0" fmla="*/ 0 w 920152"/>
                      <a:gd name="connsiteY0" fmla="*/ 0 h 879896"/>
                      <a:gd name="connsiteX1" fmla="*/ 920152 w 920152"/>
                      <a:gd name="connsiteY1" fmla="*/ 879896 h 879896"/>
                      <a:gd name="connsiteX0" fmla="*/ 0 w 876160"/>
                      <a:gd name="connsiteY0" fmla="*/ 0 h 970185"/>
                      <a:gd name="connsiteX1" fmla="*/ 876160 w 876160"/>
                      <a:gd name="connsiteY1" fmla="*/ 970185 h 970185"/>
                      <a:gd name="connsiteX0" fmla="*/ 0 w 876160"/>
                      <a:gd name="connsiteY0" fmla="*/ 0 h 970185"/>
                      <a:gd name="connsiteX1" fmla="*/ 876160 w 876160"/>
                      <a:gd name="connsiteY1" fmla="*/ 970185 h 970185"/>
                      <a:gd name="connsiteX0" fmla="*/ 0 w 854343"/>
                      <a:gd name="connsiteY0" fmla="*/ 0 h 996919"/>
                      <a:gd name="connsiteX1" fmla="*/ 854343 w 854343"/>
                      <a:gd name="connsiteY1" fmla="*/ 996919 h 996919"/>
                      <a:gd name="connsiteX0" fmla="*/ 0 w 854343"/>
                      <a:gd name="connsiteY0" fmla="*/ 0 h 996919"/>
                      <a:gd name="connsiteX1" fmla="*/ 854343 w 854343"/>
                      <a:gd name="connsiteY1" fmla="*/ 996919 h 996919"/>
                      <a:gd name="connsiteX0" fmla="*/ 0 w 839799"/>
                      <a:gd name="connsiteY0" fmla="*/ 0 h 1014741"/>
                      <a:gd name="connsiteX1" fmla="*/ 839799 w 839799"/>
                      <a:gd name="connsiteY1" fmla="*/ 1014741 h 1014741"/>
                      <a:gd name="connsiteX0" fmla="*/ 0 w 839799"/>
                      <a:gd name="connsiteY0" fmla="*/ 0 h 1014741"/>
                      <a:gd name="connsiteX1" fmla="*/ 839799 w 839799"/>
                      <a:gd name="connsiteY1" fmla="*/ 1014741 h 1014741"/>
                      <a:gd name="connsiteX0" fmla="*/ 0 w 481952"/>
                      <a:gd name="connsiteY0" fmla="*/ 0 h 1218323"/>
                      <a:gd name="connsiteX1" fmla="*/ 481952 w 481952"/>
                      <a:gd name="connsiteY1" fmla="*/ 1218323 h 1218323"/>
                      <a:gd name="connsiteX0" fmla="*/ 31042 w 512994"/>
                      <a:gd name="connsiteY0" fmla="*/ 0 h 1218323"/>
                      <a:gd name="connsiteX1" fmla="*/ 512994 w 512994"/>
                      <a:gd name="connsiteY1" fmla="*/ 1218323 h 1218323"/>
                      <a:gd name="connsiteX0" fmla="*/ 39657 w 481492"/>
                      <a:gd name="connsiteY0" fmla="*/ 0 h 1224972"/>
                      <a:gd name="connsiteX1" fmla="*/ 481492 w 481492"/>
                      <a:gd name="connsiteY1" fmla="*/ 1224972 h 1224972"/>
                      <a:gd name="connsiteX0" fmla="*/ 34873 w 476708"/>
                      <a:gd name="connsiteY0" fmla="*/ 0 h 1224972"/>
                      <a:gd name="connsiteX1" fmla="*/ 476708 w 476708"/>
                      <a:gd name="connsiteY1" fmla="*/ 1224972 h 1224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76708" h="1224972">
                        <a:moveTo>
                          <a:pt x="34873" y="0"/>
                        </a:moveTo>
                        <a:cubicBezTo>
                          <a:pt x="-24993" y="149401"/>
                          <a:pt x="-73069" y="838234"/>
                          <a:pt x="476708" y="1224972"/>
                        </a:cubicBezTo>
                      </a:path>
                    </a:pathLst>
                  </a:custGeom>
                  <a:grpFill/>
                  <a:ln w="19050" cap="rnd">
                    <a:solidFill>
                      <a:schemeClr val="bg1">
                        <a:lumMod val="65000"/>
                      </a:schemeClr>
                    </a:solidFill>
                    <a:beve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</p:grpSp>
          </p:grpSp>
        </p:grpSp>
        <p:grpSp>
          <p:nvGrpSpPr>
            <p:cNvPr id="9" name="群組 8"/>
            <p:cNvGrpSpPr/>
            <p:nvPr userDrawn="1"/>
          </p:nvGrpSpPr>
          <p:grpSpPr>
            <a:xfrm>
              <a:off x="5915980" y="4374105"/>
              <a:ext cx="1484754" cy="1775065"/>
              <a:chOff x="6005990" y="4374105"/>
              <a:chExt cx="1484754" cy="1775065"/>
            </a:xfrm>
          </p:grpSpPr>
          <p:grpSp>
            <p:nvGrpSpPr>
              <p:cNvPr id="319" name="群組 318"/>
              <p:cNvGrpSpPr/>
              <p:nvPr userDrawn="1"/>
            </p:nvGrpSpPr>
            <p:grpSpPr>
              <a:xfrm>
                <a:off x="6005990" y="4374105"/>
                <a:ext cx="1484754" cy="1775065"/>
                <a:chOff x="4971285" y="2860427"/>
                <a:chExt cx="2718896" cy="3250516"/>
              </a:xfrm>
            </p:grpSpPr>
            <p:sp>
              <p:nvSpPr>
                <p:cNvPr id="320" name="手繪多邊形 319"/>
                <p:cNvSpPr/>
                <p:nvPr userDrawn="1"/>
              </p:nvSpPr>
              <p:spPr>
                <a:xfrm rot="20127892">
                  <a:off x="5287826" y="2860427"/>
                  <a:ext cx="2223912" cy="3162879"/>
                </a:xfrm>
                <a:custGeom>
                  <a:avLst/>
                  <a:gdLst>
                    <a:gd name="connsiteX0" fmla="*/ 1094959 w 2223912"/>
                    <a:gd name="connsiteY0" fmla="*/ 30010 h 3162879"/>
                    <a:gd name="connsiteX1" fmla="*/ 1154351 w 2223912"/>
                    <a:gd name="connsiteY1" fmla="*/ 402237 h 3162879"/>
                    <a:gd name="connsiteX2" fmla="*/ 1145499 w 2223912"/>
                    <a:gd name="connsiteY2" fmla="*/ 438995 h 3162879"/>
                    <a:gd name="connsiteX3" fmla="*/ 1125835 w 2223912"/>
                    <a:gd name="connsiteY3" fmla="*/ 555985 h 3162879"/>
                    <a:gd name="connsiteX4" fmla="*/ 1214804 w 2223912"/>
                    <a:gd name="connsiteY4" fmla="*/ 652579 h 3162879"/>
                    <a:gd name="connsiteX5" fmla="*/ 1543873 w 2223912"/>
                    <a:gd name="connsiteY5" fmla="*/ 1032166 h 3162879"/>
                    <a:gd name="connsiteX6" fmla="*/ 1704307 w 2223912"/>
                    <a:gd name="connsiteY6" fmla="*/ 1471628 h 3162879"/>
                    <a:gd name="connsiteX7" fmla="*/ 1574166 w 2223912"/>
                    <a:gd name="connsiteY7" fmla="*/ 1530148 h 3162879"/>
                    <a:gd name="connsiteX8" fmla="*/ 1415305 w 2223912"/>
                    <a:gd name="connsiteY8" fmla="*/ 1072382 h 3162879"/>
                    <a:gd name="connsiteX9" fmla="*/ 1208431 w 2223912"/>
                    <a:gd name="connsiteY9" fmla="*/ 834066 h 3162879"/>
                    <a:gd name="connsiteX10" fmla="*/ 1079952 w 2223912"/>
                    <a:gd name="connsiteY10" fmla="*/ 1107247 h 3162879"/>
                    <a:gd name="connsiteX11" fmla="*/ 1084451 w 2223912"/>
                    <a:gd name="connsiteY11" fmla="*/ 1357943 h 3162879"/>
                    <a:gd name="connsiteX12" fmla="*/ 1092045 w 2223912"/>
                    <a:gd name="connsiteY12" fmla="*/ 1351590 h 3162879"/>
                    <a:gd name="connsiteX13" fmla="*/ 1167620 w 2223912"/>
                    <a:gd name="connsiteY13" fmla="*/ 1646326 h 3162879"/>
                    <a:gd name="connsiteX14" fmla="*/ 1166316 w 2223912"/>
                    <a:gd name="connsiteY14" fmla="*/ 1646738 h 3162879"/>
                    <a:gd name="connsiteX15" fmla="*/ 1254879 w 2223912"/>
                    <a:gd name="connsiteY15" fmla="*/ 2047103 h 3162879"/>
                    <a:gd name="connsiteX16" fmla="*/ 1751459 w 2223912"/>
                    <a:gd name="connsiteY16" fmla="*/ 1997130 h 3162879"/>
                    <a:gd name="connsiteX17" fmla="*/ 1826707 w 2223912"/>
                    <a:gd name="connsiteY17" fmla="*/ 1955945 h 3162879"/>
                    <a:gd name="connsiteX18" fmla="*/ 1827001 w 2223912"/>
                    <a:gd name="connsiteY18" fmla="*/ 1957312 h 3162879"/>
                    <a:gd name="connsiteX19" fmla="*/ 1841090 w 2223912"/>
                    <a:gd name="connsiteY19" fmla="*/ 1945393 h 3162879"/>
                    <a:gd name="connsiteX20" fmla="*/ 2009266 w 2223912"/>
                    <a:gd name="connsiteY20" fmla="*/ 1863905 h 3162879"/>
                    <a:gd name="connsiteX21" fmla="*/ 2129872 w 2223912"/>
                    <a:gd name="connsiteY21" fmla="*/ 2041735 h 3162879"/>
                    <a:gd name="connsiteX22" fmla="*/ 2186719 w 2223912"/>
                    <a:gd name="connsiteY22" fmla="*/ 2272526 h 3162879"/>
                    <a:gd name="connsiteX23" fmla="*/ 1865964 w 2223912"/>
                    <a:gd name="connsiteY23" fmla="*/ 2097980 h 3162879"/>
                    <a:gd name="connsiteX24" fmla="*/ 1864350 w 2223912"/>
                    <a:gd name="connsiteY24" fmla="*/ 2093963 h 3162879"/>
                    <a:gd name="connsiteX25" fmla="*/ 1823274 w 2223912"/>
                    <a:gd name="connsiteY25" fmla="*/ 2093283 h 3162879"/>
                    <a:gd name="connsiteX26" fmla="*/ 1808207 w 2223912"/>
                    <a:gd name="connsiteY26" fmla="*/ 2092063 h 3162879"/>
                    <a:gd name="connsiteX27" fmla="*/ 1111485 w 2223912"/>
                    <a:gd name="connsiteY27" fmla="*/ 2273280 h 3162879"/>
                    <a:gd name="connsiteX28" fmla="*/ 1096973 w 2223912"/>
                    <a:gd name="connsiteY28" fmla="*/ 2263781 h 3162879"/>
                    <a:gd name="connsiteX29" fmla="*/ 1093927 w 2223912"/>
                    <a:gd name="connsiteY29" fmla="*/ 2254599 h 3162879"/>
                    <a:gd name="connsiteX30" fmla="*/ 907488 w 2223912"/>
                    <a:gd name="connsiteY30" fmla="*/ 1881091 h 3162879"/>
                    <a:gd name="connsiteX31" fmla="*/ 906822 w 2223912"/>
                    <a:gd name="connsiteY31" fmla="*/ 1894541 h 3162879"/>
                    <a:gd name="connsiteX32" fmla="*/ 689582 w 2223912"/>
                    <a:gd name="connsiteY32" fmla="*/ 2210208 h 3162879"/>
                    <a:gd name="connsiteX33" fmla="*/ 683570 w 2223912"/>
                    <a:gd name="connsiteY33" fmla="*/ 2207188 h 3162879"/>
                    <a:gd name="connsiteX34" fmla="*/ 703397 w 2223912"/>
                    <a:gd name="connsiteY34" fmla="*/ 3003925 h 3162879"/>
                    <a:gd name="connsiteX35" fmla="*/ 703982 w 2223912"/>
                    <a:gd name="connsiteY35" fmla="*/ 3004135 h 3162879"/>
                    <a:gd name="connsiteX36" fmla="*/ 715770 w 2223912"/>
                    <a:gd name="connsiteY36" fmla="*/ 3127698 h 3162879"/>
                    <a:gd name="connsiteX37" fmla="*/ 539343 w 2223912"/>
                    <a:gd name="connsiteY37" fmla="*/ 3134933 h 3162879"/>
                    <a:gd name="connsiteX38" fmla="*/ 313959 w 2223912"/>
                    <a:gd name="connsiteY38" fmla="*/ 3062605 h 3162879"/>
                    <a:gd name="connsiteX39" fmla="*/ 556388 w 2223912"/>
                    <a:gd name="connsiteY39" fmla="*/ 2981581 h 3162879"/>
                    <a:gd name="connsiteX40" fmla="*/ 512443 w 2223912"/>
                    <a:gd name="connsiteY40" fmla="*/ 2252209 h 3162879"/>
                    <a:gd name="connsiteX41" fmla="*/ 505671 w 2223912"/>
                    <a:gd name="connsiteY41" fmla="*/ 2241604 h 3162879"/>
                    <a:gd name="connsiteX42" fmla="*/ 593202 w 2223912"/>
                    <a:gd name="connsiteY42" fmla="*/ 1682877 h 3162879"/>
                    <a:gd name="connsiteX43" fmla="*/ 638904 w 2223912"/>
                    <a:gd name="connsiteY43" fmla="*/ 1298245 h 3162879"/>
                    <a:gd name="connsiteX44" fmla="*/ 672670 w 2223912"/>
                    <a:gd name="connsiteY44" fmla="*/ 1189680 h 3162879"/>
                    <a:gd name="connsiteX45" fmla="*/ 691155 w 2223912"/>
                    <a:gd name="connsiteY45" fmla="*/ 933655 h 3162879"/>
                    <a:gd name="connsiteX46" fmla="*/ 557800 w 2223912"/>
                    <a:gd name="connsiteY46" fmla="*/ 1002243 h 3162879"/>
                    <a:gd name="connsiteX47" fmla="*/ 114302 w 2223912"/>
                    <a:gd name="connsiteY47" fmla="*/ 754689 h 3162879"/>
                    <a:gd name="connsiteX48" fmla="*/ 45451 w 2223912"/>
                    <a:gd name="connsiteY48" fmla="*/ 536351 h 3162879"/>
                    <a:gd name="connsiteX49" fmla="*/ 25537 w 2223912"/>
                    <a:gd name="connsiteY49" fmla="*/ 560405 h 3162879"/>
                    <a:gd name="connsiteX50" fmla="*/ 48518 w 2223912"/>
                    <a:gd name="connsiteY50" fmla="*/ 535123 h 3162879"/>
                    <a:gd name="connsiteX51" fmla="*/ 183199 w 2223912"/>
                    <a:gd name="connsiteY51" fmla="*/ 679401 h 3162879"/>
                    <a:gd name="connsiteX52" fmla="*/ 559758 w 2223912"/>
                    <a:gd name="connsiteY52" fmla="*/ 845739 h 3162879"/>
                    <a:gd name="connsiteX53" fmla="*/ 901280 w 2223912"/>
                    <a:gd name="connsiteY53" fmla="*/ 592826 h 3162879"/>
                    <a:gd name="connsiteX54" fmla="*/ 965643 w 2223912"/>
                    <a:gd name="connsiteY54" fmla="*/ 549818 h 3162879"/>
                    <a:gd name="connsiteX55" fmla="*/ 964332 w 2223912"/>
                    <a:gd name="connsiteY55" fmla="*/ 469521 h 3162879"/>
                    <a:gd name="connsiteX56" fmla="*/ 799948 w 2223912"/>
                    <a:gd name="connsiteY56" fmla="*/ 429480 h 3162879"/>
                    <a:gd name="connsiteX57" fmla="*/ 759951 w 2223912"/>
                    <a:gd name="connsiteY57" fmla="*/ 293921 h 3162879"/>
                    <a:gd name="connsiteX58" fmla="*/ 812691 w 2223912"/>
                    <a:gd name="connsiteY58" fmla="*/ 115767 h 3162879"/>
                    <a:gd name="connsiteX59" fmla="*/ 885449 w 2223912"/>
                    <a:gd name="connsiteY59" fmla="*/ 32945 h 3162879"/>
                    <a:gd name="connsiteX60" fmla="*/ 969485 w 2223912"/>
                    <a:gd name="connsiteY60" fmla="*/ 1033 h 3162879"/>
                    <a:gd name="connsiteX61" fmla="*/ 1094959 w 2223912"/>
                    <a:gd name="connsiteY61" fmla="*/ 30010 h 3162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2223912" h="3162879">
                      <a:moveTo>
                        <a:pt x="1094959" y="30010"/>
                      </a:moveTo>
                      <a:cubicBezTo>
                        <a:pt x="1210774" y="97119"/>
                        <a:pt x="1280853" y="264266"/>
                        <a:pt x="1154351" y="402237"/>
                      </a:cubicBezTo>
                      <a:lnTo>
                        <a:pt x="1145499" y="438995"/>
                      </a:lnTo>
                      <a:lnTo>
                        <a:pt x="1125835" y="555985"/>
                      </a:lnTo>
                      <a:cubicBezTo>
                        <a:pt x="1155125" y="585719"/>
                        <a:pt x="1185204" y="618345"/>
                        <a:pt x="1214804" y="652579"/>
                      </a:cubicBezTo>
                      <a:cubicBezTo>
                        <a:pt x="1334288" y="720818"/>
                        <a:pt x="1503553" y="946295"/>
                        <a:pt x="1543873" y="1032166"/>
                      </a:cubicBezTo>
                      <a:cubicBezTo>
                        <a:pt x="1596221" y="1104297"/>
                        <a:pt x="1660814" y="1386385"/>
                        <a:pt x="1704307" y="1471628"/>
                      </a:cubicBezTo>
                      <a:cubicBezTo>
                        <a:pt x="1886108" y="1680756"/>
                        <a:pt x="1555113" y="1785959"/>
                        <a:pt x="1574166" y="1530148"/>
                      </a:cubicBezTo>
                      <a:cubicBezTo>
                        <a:pt x="1605294" y="1423013"/>
                        <a:pt x="1503823" y="1342297"/>
                        <a:pt x="1415305" y="1072382"/>
                      </a:cubicBezTo>
                      <a:cubicBezTo>
                        <a:pt x="1387757" y="1015705"/>
                        <a:pt x="1287045" y="921606"/>
                        <a:pt x="1208431" y="834066"/>
                      </a:cubicBezTo>
                      <a:cubicBezTo>
                        <a:pt x="1172213" y="900694"/>
                        <a:pt x="1110821" y="1006209"/>
                        <a:pt x="1079952" y="1107247"/>
                      </a:cubicBezTo>
                      <a:cubicBezTo>
                        <a:pt x="1081452" y="1190812"/>
                        <a:pt x="1082951" y="1274378"/>
                        <a:pt x="1084451" y="1357943"/>
                      </a:cubicBezTo>
                      <a:lnTo>
                        <a:pt x="1092045" y="1351590"/>
                      </a:lnTo>
                      <a:cubicBezTo>
                        <a:pt x="1102138" y="1386036"/>
                        <a:pt x="1161562" y="1549421"/>
                        <a:pt x="1167620" y="1646326"/>
                      </a:cubicBezTo>
                      <a:lnTo>
                        <a:pt x="1166316" y="1646738"/>
                      </a:lnTo>
                      <a:cubicBezTo>
                        <a:pt x="1195084" y="1755081"/>
                        <a:pt x="1239778" y="1920743"/>
                        <a:pt x="1254879" y="2047103"/>
                      </a:cubicBezTo>
                      <a:cubicBezTo>
                        <a:pt x="1431649" y="2007663"/>
                        <a:pt x="1583728" y="2016991"/>
                        <a:pt x="1751459" y="1997130"/>
                      </a:cubicBezTo>
                      <a:cubicBezTo>
                        <a:pt x="1788913" y="1987149"/>
                        <a:pt x="1811727" y="1972485"/>
                        <a:pt x="1826707" y="1955945"/>
                      </a:cubicBezTo>
                      <a:lnTo>
                        <a:pt x="1827001" y="1957312"/>
                      </a:lnTo>
                      <a:cubicBezTo>
                        <a:pt x="1831993" y="1953809"/>
                        <a:pt x="1836547" y="1949669"/>
                        <a:pt x="1841090" y="1945393"/>
                      </a:cubicBezTo>
                      <a:cubicBezTo>
                        <a:pt x="1929113" y="1856032"/>
                        <a:pt x="1961137" y="1847847"/>
                        <a:pt x="2009266" y="1863905"/>
                      </a:cubicBezTo>
                      <a:cubicBezTo>
                        <a:pt x="2057397" y="1879960"/>
                        <a:pt x="2094961" y="1990177"/>
                        <a:pt x="2129872" y="2041735"/>
                      </a:cubicBezTo>
                      <a:cubicBezTo>
                        <a:pt x="2161407" y="2120685"/>
                        <a:pt x="2284816" y="2176591"/>
                        <a:pt x="2186719" y="2272526"/>
                      </a:cubicBezTo>
                      <a:cubicBezTo>
                        <a:pt x="2114315" y="2291645"/>
                        <a:pt x="2019889" y="2112564"/>
                        <a:pt x="1865964" y="2097980"/>
                      </a:cubicBezTo>
                      <a:lnTo>
                        <a:pt x="1864350" y="2093963"/>
                      </a:lnTo>
                      <a:cubicBezTo>
                        <a:pt x="1850921" y="2089240"/>
                        <a:pt x="1836828" y="2089459"/>
                        <a:pt x="1823274" y="2093283"/>
                      </a:cubicBezTo>
                      <a:cubicBezTo>
                        <a:pt x="1818322" y="2091628"/>
                        <a:pt x="1813272" y="2091676"/>
                        <a:pt x="1808207" y="2092063"/>
                      </a:cubicBezTo>
                      <a:cubicBezTo>
                        <a:pt x="1577218" y="2146913"/>
                        <a:pt x="1199560" y="2308823"/>
                        <a:pt x="1111485" y="2273280"/>
                      </a:cubicBezTo>
                      <a:cubicBezTo>
                        <a:pt x="1107207" y="2270814"/>
                        <a:pt x="1102346" y="2267630"/>
                        <a:pt x="1096973" y="2263781"/>
                      </a:cubicBezTo>
                      <a:lnTo>
                        <a:pt x="1093927" y="2254599"/>
                      </a:lnTo>
                      <a:cubicBezTo>
                        <a:pt x="1051575" y="2188021"/>
                        <a:pt x="976193" y="2018179"/>
                        <a:pt x="907488" y="1881091"/>
                      </a:cubicBezTo>
                      <a:cubicBezTo>
                        <a:pt x="907825" y="1885575"/>
                        <a:pt x="907403" y="1890045"/>
                        <a:pt x="906822" y="1894541"/>
                      </a:cubicBezTo>
                      <a:cubicBezTo>
                        <a:pt x="854397" y="2025707"/>
                        <a:pt x="760942" y="2103326"/>
                        <a:pt x="689582" y="2210208"/>
                      </a:cubicBezTo>
                      <a:lnTo>
                        <a:pt x="683570" y="2207188"/>
                      </a:lnTo>
                      <a:cubicBezTo>
                        <a:pt x="891663" y="2590063"/>
                        <a:pt x="688594" y="2735185"/>
                        <a:pt x="703397" y="3003925"/>
                      </a:cubicBezTo>
                      <a:cubicBezTo>
                        <a:pt x="703695" y="3003922"/>
                        <a:pt x="703869" y="3004034"/>
                        <a:pt x="703982" y="3004135"/>
                      </a:cubicBezTo>
                      <a:cubicBezTo>
                        <a:pt x="716721" y="3057557"/>
                        <a:pt x="740870" y="3074184"/>
                        <a:pt x="715770" y="3127698"/>
                      </a:cubicBezTo>
                      <a:cubicBezTo>
                        <a:pt x="673113" y="3190203"/>
                        <a:pt x="634881" y="3154256"/>
                        <a:pt x="539343" y="3134933"/>
                      </a:cubicBezTo>
                      <a:cubicBezTo>
                        <a:pt x="458370" y="3115025"/>
                        <a:pt x="319634" y="3134827"/>
                        <a:pt x="313959" y="3062605"/>
                      </a:cubicBezTo>
                      <a:cubicBezTo>
                        <a:pt x="326419" y="2990904"/>
                        <a:pt x="467025" y="3035225"/>
                        <a:pt x="556388" y="2981581"/>
                      </a:cubicBezTo>
                      <a:cubicBezTo>
                        <a:pt x="580350" y="2883666"/>
                        <a:pt x="515117" y="2415189"/>
                        <a:pt x="512443" y="2252209"/>
                      </a:cubicBezTo>
                      <a:cubicBezTo>
                        <a:pt x="509513" y="2249302"/>
                        <a:pt x="507597" y="2245583"/>
                        <a:pt x="505671" y="2241604"/>
                      </a:cubicBezTo>
                      <a:cubicBezTo>
                        <a:pt x="503534" y="2160358"/>
                        <a:pt x="559000" y="1819129"/>
                        <a:pt x="593202" y="1682877"/>
                      </a:cubicBezTo>
                      <a:cubicBezTo>
                        <a:pt x="578276" y="1489326"/>
                        <a:pt x="630721" y="1338736"/>
                        <a:pt x="638904" y="1298245"/>
                      </a:cubicBezTo>
                      <a:lnTo>
                        <a:pt x="672670" y="1189680"/>
                      </a:lnTo>
                      <a:lnTo>
                        <a:pt x="691155" y="933655"/>
                      </a:lnTo>
                      <a:cubicBezTo>
                        <a:pt x="645204" y="963773"/>
                        <a:pt x="598854" y="987592"/>
                        <a:pt x="557800" y="1002243"/>
                      </a:cubicBezTo>
                      <a:cubicBezTo>
                        <a:pt x="489655" y="1030191"/>
                        <a:pt x="264578" y="838287"/>
                        <a:pt x="114302" y="754689"/>
                      </a:cubicBezTo>
                      <a:cubicBezTo>
                        <a:pt x="-37553" y="660829"/>
                        <a:pt x="-13280" y="567711"/>
                        <a:pt x="45451" y="536351"/>
                      </a:cubicBezTo>
                      <a:cubicBezTo>
                        <a:pt x="37213" y="542858"/>
                        <a:pt x="30429" y="551031"/>
                        <a:pt x="25537" y="560405"/>
                      </a:cubicBezTo>
                      <a:cubicBezTo>
                        <a:pt x="31080" y="550224"/>
                        <a:pt x="38873" y="541500"/>
                        <a:pt x="48518" y="535123"/>
                      </a:cubicBezTo>
                      <a:cubicBezTo>
                        <a:pt x="106012" y="506153"/>
                        <a:pt x="193638" y="536099"/>
                        <a:pt x="183199" y="679401"/>
                      </a:cubicBezTo>
                      <a:cubicBezTo>
                        <a:pt x="308718" y="734847"/>
                        <a:pt x="460763" y="780119"/>
                        <a:pt x="559758" y="845739"/>
                      </a:cubicBezTo>
                      <a:cubicBezTo>
                        <a:pt x="637027" y="781206"/>
                        <a:pt x="820044" y="623620"/>
                        <a:pt x="901280" y="592826"/>
                      </a:cubicBezTo>
                      <a:lnTo>
                        <a:pt x="965643" y="549818"/>
                      </a:lnTo>
                      <a:lnTo>
                        <a:pt x="964332" y="469521"/>
                      </a:lnTo>
                      <a:lnTo>
                        <a:pt x="799948" y="429480"/>
                      </a:lnTo>
                      <a:lnTo>
                        <a:pt x="759951" y="293921"/>
                      </a:lnTo>
                      <a:cubicBezTo>
                        <a:pt x="868383" y="248958"/>
                        <a:pt x="772162" y="190532"/>
                        <a:pt x="812691" y="115767"/>
                      </a:cubicBezTo>
                      <a:cubicBezTo>
                        <a:pt x="833960" y="78729"/>
                        <a:pt x="858765" y="51595"/>
                        <a:pt x="885449" y="32945"/>
                      </a:cubicBezTo>
                      <a:cubicBezTo>
                        <a:pt x="912133" y="14295"/>
                        <a:pt x="940696" y="4131"/>
                        <a:pt x="969485" y="1033"/>
                      </a:cubicBezTo>
                      <a:cubicBezTo>
                        <a:pt x="1012667" y="-3614"/>
                        <a:pt x="1056354" y="7641"/>
                        <a:pt x="1094959" y="30010"/>
                      </a:cubicBezTo>
                      <a:close/>
                    </a:path>
                  </a:pathLst>
                </a:custGeom>
                <a:solidFill>
                  <a:srgbClr val="F2C5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b="1" dirty="0"/>
                </a:p>
              </p:txBody>
            </p:sp>
            <p:sp>
              <p:nvSpPr>
                <p:cNvPr id="321" name="手繪多邊形 320"/>
                <p:cNvSpPr/>
                <p:nvPr userDrawn="1"/>
              </p:nvSpPr>
              <p:spPr>
                <a:xfrm rot="20127892">
                  <a:off x="5622796" y="2977800"/>
                  <a:ext cx="526138" cy="7754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138" h="775470">
                      <a:moveTo>
                        <a:pt x="267247" y="30010"/>
                      </a:moveTo>
                      <a:cubicBezTo>
                        <a:pt x="383062" y="97119"/>
                        <a:pt x="453141" y="264266"/>
                        <a:pt x="326639" y="402237"/>
                      </a:cubicBezTo>
                      <a:lnTo>
                        <a:pt x="317787" y="438995"/>
                      </a:lnTo>
                      <a:lnTo>
                        <a:pt x="298123" y="555985"/>
                      </a:lnTo>
                      <a:cubicBezTo>
                        <a:pt x="327413" y="585719"/>
                        <a:pt x="357492" y="618345"/>
                        <a:pt x="387092" y="652579"/>
                      </a:cubicBezTo>
                      <a:cubicBezTo>
                        <a:pt x="430252" y="677229"/>
                        <a:pt x="479909" y="722395"/>
                        <a:pt x="526138" y="775470"/>
                      </a:cubicBezTo>
                      <a:lnTo>
                        <a:pt x="94854" y="578603"/>
                      </a:lnTo>
                      <a:lnTo>
                        <a:pt x="137931" y="549818"/>
                      </a:lnTo>
                      <a:lnTo>
                        <a:pt x="136620" y="469521"/>
                      </a:lnTo>
                      <a:lnTo>
                        <a:pt x="133248" y="468700"/>
                      </a:lnTo>
                      <a:lnTo>
                        <a:pt x="136337" y="463231"/>
                      </a:lnTo>
                      <a:cubicBezTo>
                        <a:pt x="201208" y="321115"/>
                        <a:pt x="155341" y="160966"/>
                        <a:pt x="33890" y="105527"/>
                      </a:cubicBezTo>
                      <a:cubicBezTo>
                        <a:pt x="22905" y="100513"/>
                        <a:pt x="11677" y="96527"/>
                        <a:pt x="0" y="94642"/>
                      </a:cubicBezTo>
                      <a:cubicBezTo>
                        <a:pt x="16712" y="67744"/>
                        <a:pt x="36637" y="47692"/>
                        <a:pt x="57737" y="32945"/>
                      </a:cubicBezTo>
                      <a:cubicBezTo>
                        <a:pt x="84421" y="14295"/>
                        <a:pt x="112984" y="4131"/>
                        <a:pt x="141773" y="1033"/>
                      </a:cubicBezTo>
                      <a:cubicBezTo>
                        <a:pt x="184955" y="-3614"/>
                        <a:pt x="228642" y="7641"/>
                        <a:pt x="267247" y="30010"/>
                      </a:cubicBezTo>
                      <a:close/>
                    </a:path>
                  </a:pathLst>
                </a:custGeom>
                <a:solidFill>
                  <a:srgbClr val="DD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b="1" dirty="0"/>
                </a:p>
              </p:txBody>
            </p:sp>
            <p:sp>
              <p:nvSpPr>
                <p:cNvPr id="322" name="手繪多邊形 321"/>
                <p:cNvSpPr/>
                <p:nvPr userDrawn="1"/>
              </p:nvSpPr>
              <p:spPr>
                <a:xfrm rot="4577591">
                  <a:off x="6391565" y="5819138"/>
                  <a:ext cx="172562" cy="411047"/>
                </a:xfrm>
                <a:custGeom>
                  <a:avLst/>
                  <a:gdLst>
                    <a:gd name="connsiteX0" fmla="*/ 20747 w 338089"/>
                    <a:gd name="connsiteY0" fmla="*/ 105878 h 854339"/>
                    <a:gd name="connsiteX1" fmla="*/ 238901 w 338089"/>
                    <a:gd name="connsiteY1" fmla="*/ 5081 h 854339"/>
                    <a:gd name="connsiteX2" fmla="*/ 334674 w 338089"/>
                    <a:gd name="connsiteY2" fmla="*/ 353346 h 854339"/>
                    <a:gd name="connsiteX3" fmla="*/ 225747 w 338089"/>
                    <a:gd name="connsiteY3" fmla="*/ 854303 h 854339"/>
                    <a:gd name="connsiteX4" fmla="*/ 12459 w 338089"/>
                    <a:gd name="connsiteY4" fmla="*/ 403154 h 854339"/>
                    <a:gd name="connsiteX5" fmla="*/ 20747 w 338089"/>
                    <a:gd name="connsiteY5" fmla="*/ 105878 h 854339"/>
                    <a:gd name="connsiteX0" fmla="*/ 20747 w 338089"/>
                    <a:gd name="connsiteY0" fmla="*/ 105878 h 854315"/>
                    <a:gd name="connsiteX1" fmla="*/ 238901 w 338089"/>
                    <a:gd name="connsiteY1" fmla="*/ 5081 h 854315"/>
                    <a:gd name="connsiteX2" fmla="*/ 334674 w 338089"/>
                    <a:gd name="connsiteY2" fmla="*/ 353346 h 854315"/>
                    <a:gd name="connsiteX3" fmla="*/ 225747 w 338089"/>
                    <a:gd name="connsiteY3" fmla="*/ 854303 h 854315"/>
                    <a:gd name="connsiteX4" fmla="*/ 12459 w 338089"/>
                    <a:gd name="connsiteY4" fmla="*/ 403154 h 854315"/>
                    <a:gd name="connsiteX5" fmla="*/ 20747 w 338089"/>
                    <a:gd name="connsiteY5" fmla="*/ 105878 h 854315"/>
                    <a:gd name="connsiteX0" fmla="*/ 20747 w 330184"/>
                    <a:gd name="connsiteY0" fmla="*/ 105878 h 854315"/>
                    <a:gd name="connsiteX1" fmla="*/ 238901 w 330184"/>
                    <a:gd name="connsiteY1" fmla="*/ 5081 h 854315"/>
                    <a:gd name="connsiteX2" fmla="*/ 318779 w 330184"/>
                    <a:gd name="connsiteY2" fmla="*/ 398012 h 854315"/>
                    <a:gd name="connsiteX3" fmla="*/ 225747 w 330184"/>
                    <a:gd name="connsiteY3" fmla="*/ 854303 h 854315"/>
                    <a:gd name="connsiteX4" fmla="*/ 12459 w 330184"/>
                    <a:gd name="connsiteY4" fmla="*/ 403154 h 854315"/>
                    <a:gd name="connsiteX5" fmla="*/ 20747 w 330184"/>
                    <a:gd name="connsiteY5" fmla="*/ 105878 h 854315"/>
                    <a:gd name="connsiteX0" fmla="*/ 20747 w 330184"/>
                    <a:gd name="connsiteY0" fmla="*/ 105878 h 854315"/>
                    <a:gd name="connsiteX1" fmla="*/ 238901 w 330184"/>
                    <a:gd name="connsiteY1" fmla="*/ 5081 h 854315"/>
                    <a:gd name="connsiteX2" fmla="*/ 318779 w 330184"/>
                    <a:gd name="connsiteY2" fmla="*/ 398012 h 854315"/>
                    <a:gd name="connsiteX3" fmla="*/ 225747 w 330184"/>
                    <a:gd name="connsiteY3" fmla="*/ 854303 h 854315"/>
                    <a:gd name="connsiteX4" fmla="*/ 12459 w 330184"/>
                    <a:gd name="connsiteY4" fmla="*/ 403154 h 854315"/>
                    <a:gd name="connsiteX5" fmla="*/ 20747 w 330184"/>
                    <a:gd name="connsiteY5" fmla="*/ 105878 h 854315"/>
                    <a:gd name="connsiteX0" fmla="*/ 20747 w 334880"/>
                    <a:gd name="connsiteY0" fmla="*/ 105878 h 854315"/>
                    <a:gd name="connsiteX1" fmla="*/ 238901 w 334880"/>
                    <a:gd name="connsiteY1" fmla="*/ 5081 h 854315"/>
                    <a:gd name="connsiteX2" fmla="*/ 318779 w 334880"/>
                    <a:gd name="connsiteY2" fmla="*/ 398012 h 854315"/>
                    <a:gd name="connsiteX3" fmla="*/ 225747 w 334880"/>
                    <a:gd name="connsiteY3" fmla="*/ 854303 h 854315"/>
                    <a:gd name="connsiteX4" fmla="*/ 12459 w 334880"/>
                    <a:gd name="connsiteY4" fmla="*/ 403154 h 854315"/>
                    <a:gd name="connsiteX5" fmla="*/ 20747 w 334880"/>
                    <a:gd name="connsiteY5" fmla="*/ 105878 h 854315"/>
                    <a:gd name="connsiteX0" fmla="*/ 20747 w 329845"/>
                    <a:gd name="connsiteY0" fmla="*/ 144585 h 893022"/>
                    <a:gd name="connsiteX1" fmla="*/ 219601 w 329845"/>
                    <a:gd name="connsiteY1" fmla="*/ 3706 h 893022"/>
                    <a:gd name="connsiteX2" fmla="*/ 318779 w 329845"/>
                    <a:gd name="connsiteY2" fmla="*/ 436719 h 893022"/>
                    <a:gd name="connsiteX3" fmla="*/ 225747 w 329845"/>
                    <a:gd name="connsiteY3" fmla="*/ 893010 h 893022"/>
                    <a:gd name="connsiteX4" fmla="*/ 12459 w 329845"/>
                    <a:gd name="connsiteY4" fmla="*/ 441861 h 893022"/>
                    <a:gd name="connsiteX5" fmla="*/ 20747 w 329845"/>
                    <a:gd name="connsiteY5" fmla="*/ 144585 h 893022"/>
                    <a:gd name="connsiteX0" fmla="*/ 20747 w 335138"/>
                    <a:gd name="connsiteY0" fmla="*/ 144585 h 893022"/>
                    <a:gd name="connsiteX1" fmla="*/ 219601 w 335138"/>
                    <a:gd name="connsiteY1" fmla="*/ 3706 h 893022"/>
                    <a:gd name="connsiteX2" fmla="*/ 318779 w 335138"/>
                    <a:gd name="connsiteY2" fmla="*/ 436719 h 893022"/>
                    <a:gd name="connsiteX3" fmla="*/ 225747 w 335138"/>
                    <a:gd name="connsiteY3" fmla="*/ 893010 h 893022"/>
                    <a:gd name="connsiteX4" fmla="*/ 12459 w 335138"/>
                    <a:gd name="connsiteY4" fmla="*/ 441861 h 893022"/>
                    <a:gd name="connsiteX5" fmla="*/ 20747 w 335138"/>
                    <a:gd name="connsiteY5" fmla="*/ 144585 h 893022"/>
                    <a:gd name="connsiteX0" fmla="*/ 20843 w 335074"/>
                    <a:gd name="connsiteY0" fmla="*/ 171497 h 892439"/>
                    <a:gd name="connsiteX1" fmla="*/ 219539 w 335074"/>
                    <a:gd name="connsiteY1" fmla="*/ 3123 h 892439"/>
                    <a:gd name="connsiteX2" fmla="*/ 318717 w 335074"/>
                    <a:gd name="connsiteY2" fmla="*/ 436136 h 892439"/>
                    <a:gd name="connsiteX3" fmla="*/ 225685 w 335074"/>
                    <a:gd name="connsiteY3" fmla="*/ 892427 h 892439"/>
                    <a:gd name="connsiteX4" fmla="*/ 12397 w 335074"/>
                    <a:gd name="connsiteY4" fmla="*/ 441278 h 892439"/>
                    <a:gd name="connsiteX5" fmla="*/ 20843 w 335074"/>
                    <a:gd name="connsiteY5" fmla="*/ 171497 h 892439"/>
                    <a:gd name="connsiteX0" fmla="*/ 16511 w 330744"/>
                    <a:gd name="connsiteY0" fmla="*/ 171497 h 892439"/>
                    <a:gd name="connsiteX1" fmla="*/ 215207 w 330744"/>
                    <a:gd name="connsiteY1" fmla="*/ 3123 h 892439"/>
                    <a:gd name="connsiteX2" fmla="*/ 314385 w 330744"/>
                    <a:gd name="connsiteY2" fmla="*/ 436136 h 892439"/>
                    <a:gd name="connsiteX3" fmla="*/ 221353 w 330744"/>
                    <a:gd name="connsiteY3" fmla="*/ 892427 h 892439"/>
                    <a:gd name="connsiteX4" fmla="*/ 8065 w 330744"/>
                    <a:gd name="connsiteY4" fmla="*/ 441278 h 892439"/>
                    <a:gd name="connsiteX5" fmla="*/ 16511 w 330744"/>
                    <a:gd name="connsiteY5" fmla="*/ 171497 h 892439"/>
                    <a:gd name="connsiteX0" fmla="*/ 16511 w 337610"/>
                    <a:gd name="connsiteY0" fmla="*/ 88818 h 809760"/>
                    <a:gd name="connsiteX1" fmla="*/ 228641 w 337610"/>
                    <a:gd name="connsiteY1" fmla="*/ 6087 h 809760"/>
                    <a:gd name="connsiteX2" fmla="*/ 314385 w 337610"/>
                    <a:gd name="connsiteY2" fmla="*/ 353457 h 809760"/>
                    <a:gd name="connsiteX3" fmla="*/ 221353 w 337610"/>
                    <a:gd name="connsiteY3" fmla="*/ 809748 h 809760"/>
                    <a:gd name="connsiteX4" fmla="*/ 8065 w 337610"/>
                    <a:gd name="connsiteY4" fmla="*/ 358599 h 809760"/>
                    <a:gd name="connsiteX5" fmla="*/ 16511 w 337610"/>
                    <a:gd name="connsiteY5" fmla="*/ 88818 h 809760"/>
                    <a:gd name="connsiteX0" fmla="*/ 16511 w 325451"/>
                    <a:gd name="connsiteY0" fmla="*/ 88818 h 809760"/>
                    <a:gd name="connsiteX1" fmla="*/ 228641 w 325451"/>
                    <a:gd name="connsiteY1" fmla="*/ 6087 h 809760"/>
                    <a:gd name="connsiteX2" fmla="*/ 314385 w 325451"/>
                    <a:gd name="connsiteY2" fmla="*/ 353457 h 809760"/>
                    <a:gd name="connsiteX3" fmla="*/ 221353 w 325451"/>
                    <a:gd name="connsiteY3" fmla="*/ 809748 h 809760"/>
                    <a:gd name="connsiteX4" fmla="*/ 8065 w 325451"/>
                    <a:gd name="connsiteY4" fmla="*/ 358599 h 809760"/>
                    <a:gd name="connsiteX5" fmla="*/ 16511 w 325451"/>
                    <a:gd name="connsiteY5" fmla="*/ 88818 h 809760"/>
                    <a:gd name="connsiteX0" fmla="*/ 16511 w 335489"/>
                    <a:gd name="connsiteY0" fmla="*/ 88818 h 782107"/>
                    <a:gd name="connsiteX1" fmla="*/ 228641 w 335489"/>
                    <a:gd name="connsiteY1" fmla="*/ 6087 h 782107"/>
                    <a:gd name="connsiteX2" fmla="*/ 314385 w 335489"/>
                    <a:gd name="connsiteY2" fmla="*/ 353457 h 782107"/>
                    <a:gd name="connsiteX3" fmla="*/ 248689 w 335489"/>
                    <a:gd name="connsiteY3" fmla="*/ 782094 h 782107"/>
                    <a:gd name="connsiteX4" fmla="*/ 8065 w 335489"/>
                    <a:gd name="connsiteY4" fmla="*/ 358599 h 782107"/>
                    <a:gd name="connsiteX5" fmla="*/ 16511 w 335489"/>
                    <a:gd name="connsiteY5" fmla="*/ 88818 h 782107"/>
                    <a:gd name="connsiteX0" fmla="*/ 16511 w 328836"/>
                    <a:gd name="connsiteY0" fmla="*/ 88818 h 782109"/>
                    <a:gd name="connsiteX1" fmla="*/ 228641 w 328836"/>
                    <a:gd name="connsiteY1" fmla="*/ 6087 h 782109"/>
                    <a:gd name="connsiteX2" fmla="*/ 301429 w 328836"/>
                    <a:gd name="connsiteY2" fmla="*/ 350299 h 782109"/>
                    <a:gd name="connsiteX3" fmla="*/ 248689 w 328836"/>
                    <a:gd name="connsiteY3" fmla="*/ 782094 h 782109"/>
                    <a:gd name="connsiteX4" fmla="*/ 8065 w 328836"/>
                    <a:gd name="connsiteY4" fmla="*/ 358599 h 782109"/>
                    <a:gd name="connsiteX5" fmla="*/ 16511 w 328836"/>
                    <a:gd name="connsiteY5" fmla="*/ 88818 h 782109"/>
                    <a:gd name="connsiteX0" fmla="*/ 16511 w 328836"/>
                    <a:gd name="connsiteY0" fmla="*/ 88818 h 782107"/>
                    <a:gd name="connsiteX1" fmla="*/ 228641 w 328836"/>
                    <a:gd name="connsiteY1" fmla="*/ 6087 h 782107"/>
                    <a:gd name="connsiteX2" fmla="*/ 301429 w 328836"/>
                    <a:gd name="connsiteY2" fmla="*/ 350299 h 782107"/>
                    <a:gd name="connsiteX3" fmla="*/ 248689 w 328836"/>
                    <a:gd name="connsiteY3" fmla="*/ 782094 h 782107"/>
                    <a:gd name="connsiteX4" fmla="*/ 8065 w 328836"/>
                    <a:gd name="connsiteY4" fmla="*/ 358599 h 782107"/>
                    <a:gd name="connsiteX5" fmla="*/ 16511 w 328836"/>
                    <a:gd name="connsiteY5" fmla="*/ 88818 h 782107"/>
                    <a:gd name="connsiteX0" fmla="*/ 16511 w 322257"/>
                    <a:gd name="connsiteY0" fmla="*/ 88818 h 782109"/>
                    <a:gd name="connsiteX1" fmla="*/ 228641 w 322257"/>
                    <a:gd name="connsiteY1" fmla="*/ 6087 h 782109"/>
                    <a:gd name="connsiteX2" fmla="*/ 301429 w 322257"/>
                    <a:gd name="connsiteY2" fmla="*/ 350299 h 782109"/>
                    <a:gd name="connsiteX3" fmla="*/ 248689 w 322257"/>
                    <a:gd name="connsiteY3" fmla="*/ 782094 h 782109"/>
                    <a:gd name="connsiteX4" fmla="*/ 8065 w 322257"/>
                    <a:gd name="connsiteY4" fmla="*/ 358599 h 782109"/>
                    <a:gd name="connsiteX5" fmla="*/ 16511 w 322257"/>
                    <a:gd name="connsiteY5" fmla="*/ 88818 h 782109"/>
                    <a:gd name="connsiteX0" fmla="*/ 16511 w 321660"/>
                    <a:gd name="connsiteY0" fmla="*/ 63200 h 756489"/>
                    <a:gd name="connsiteX1" fmla="*/ 227459 w 321660"/>
                    <a:gd name="connsiteY1" fmla="*/ 8724 h 756489"/>
                    <a:gd name="connsiteX2" fmla="*/ 301429 w 321660"/>
                    <a:gd name="connsiteY2" fmla="*/ 324681 h 756489"/>
                    <a:gd name="connsiteX3" fmla="*/ 248689 w 321660"/>
                    <a:gd name="connsiteY3" fmla="*/ 756476 h 756489"/>
                    <a:gd name="connsiteX4" fmla="*/ 8065 w 321660"/>
                    <a:gd name="connsiteY4" fmla="*/ 332981 h 756489"/>
                    <a:gd name="connsiteX5" fmla="*/ 16511 w 321660"/>
                    <a:gd name="connsiteY5" fmla="*/ 63200 h 756489"/>
                    <a:gd name="connsiteX0" fmla="*/ 16511 w 320897"/>
                    <a:gd name="connsiteY0" fmla="*/ 63200 h 756491"/>
                    <a:gd name="connsiteX1" fmla="*/ 227459 w 320897"/>
                    <a:gd name="connsiteY1" fmla="*/ 8724 h 756491"/>
                    <a:gd name="connsiteX2" fmla="*/ 301429 w 320897"/>
                    <a:gd name="connsiteY2" fmla="*/ 324681 h 756491"/>
                    <a:gd name="connsiteX3" fmla="*/ 248689 w 320897"/>
                    <a:gd name="connsiteY3" fmla="*/ 756476 h 756491"/>
                    <a:gd name="connsiteX4" fmla="*/ 8065 w 320897"/>
                    <a:gd name="connsiteY4" fmla="*/ 332981 h 756491"/>
                    <a:gd name="connsiteX5" fmla="*/ 16511 w 320897"/>
                    <a:gd name="connsiteY5" fmla="*/ 63200 h 756491"/>
                    <a:gd name="connsiteX0" fmla="*/ 10615 w 323020"/>
                    <a:gd name="connsiteY0" fmla="*/ 71571 h 755399"/>
                    <a:gd name="connsiteX1" fmla="*/ 229582 w 323020"/>
                    <a:gd name="connsiteY1" fmla="*/ 7634 h 755399"/>
                    <a:gd name="connsiteX2" fmla="*/ 303552 w 323020"/>
                    <a:gd name="connsiteY2" fmla="*/ 323591 h 755399"/>
                    <a:gd name="connsiteX3" fmla="*/ 250812 w 323020"/>
                    <a:gd name="connsiteY3" fmla="*/ 755386 h 755399"/>
                    <a:gd name="connsiteX4" fmla="*/ 10188 w 323020"/>
                    <a:gd name="connsiteY4" fmla="*/ 331891 h 755399"/>
                    <a:gd name="connsiteX5" fmla="*/ 10615 w 323020"/>
                    <a:gd name="connsiteY5" fmla="*/ 71571 h 755399"/>
                    <a:gd name="connsiteX0" fmla="*/ 4723 w 317128"/>
                    <a:gd name="connsiteY0" fmla="*/ 71571 h 755401"/>
                    <a:gd name="connsiteX1" fmla="*/ 223690 w 317128"/>
                    <a:gd name="connsiteY1" fmla="*/ 7634 h 755401"/>
                    <a:gd name="connsiteX2" fmla="*/ 297660 w 317128"/>
                    <a:gd name="connsiteY2" fmla="*/ 323591 h 755401"/>
                    <a:gd name="connsiteX3" fmla="*/ 244920 w 317128"/>
                    <a:gd name="connsiteY3" fmla="*/ 755386 h 755401"/>
                    <a:gd name="connsiteX4" fmla="*/ 4296 w 317128"/>
                    <a:gd name="connsiteY4" fmla="*/ 331891 h 755401"/>
                    <a:gd name="connsiteX5" fmla="*/ 4723 w 317128"/>
                    <a:gd name="connsiteY5" fmla="*/ 71571 h 755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7128" h="755401">
                      <a:moveTo>
                        <a:pt x="4723" y="71571"/>
                      </a:moveTo>
                      <a:cubicBezTo>
                        <a:pt x="96753" y="30133"/>
                        <a:pt x="118428" y="-19198"/>
                        <a:pt x="223690" y="7634"/>
                      </a:cubicBezTo>
                      <a:cubicBezTo>
                        <a:pt x="351241" y="63051"/>
                        <a:pt x="299555" y="144471"/>
                        <a:pt x="297660" y="323591"/>
                      </a:cubicBezTo>
                      <a:cubicBezTo>
                        <a:pt x="289683" y="476622"/>
                        <a:pt x="373326" y="720208"/>
                        <a:pt x="244920" y="755386"/>
                      </a:cubicBezTo>
                      <a:cubicBezTo>
                        <a:pt x="107136" y="757719"/>
                        <a:pt x="144715" y="471960"/>
                        <a:pt x="4296" y="331891"/>
                      </a:cubicBezTo>
                      <a:cubicBezTo>
                        <a:pt x="-1555" y="303899"/>
                        <a:pt x="-1446" y="81758"/>
                        <a:pt x="4723" y="7157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b="1" dirty="0"/>
                </a:p>
              </p:txBody>
            </p:sp>
            <p:sp>
              <p:nvSpPr>
                <p:cNvPr id="323" name="手繪多邊形 322"/>
                <p:cNvSpPr/>
                <p:nvPr userDrawn="1"/>
              </p:nvSpPr>
              <p:spPr>
                <a:xfrm rot="19955796">
                  <a:off x="5500927" y="3030755"/>
                  <a:ext cx="449785" cy="430108"/>
                </a:xfrm>
                <a:custGeom>
                  <a:avLst/>
                  <a:gdLst>
                    <a:gd name="connsiteX0" fmla="*/ 286205 w 402482"/>
                    <a:gd name="connsiteY0" fmla="*/ 35512 h 496458"/>
                    <a:gd name="connsiteX1" fmla="*/ 326897 w 402482"/>
                    <a:gd name="connsiteY1" fmla="*/ 410244 h 496458"/>
                    <a:gd name="connsiteX2" fmla="*/ 179626 w 402482"/>
                    <a:gd name="connsiteY2" fmla="*/ 496458 h 496458"/>
                    <a:gd name="connsiteX3" fmla="*/ 292717 w 402482"/>
                    <a:gd name="connsiteY3" fmla="*/ 278313 h 496458"/>
                    <a:gd name="connsiteX4" fmla="*/ 0 w 402482"/>
                    <a:gd name="connsiteY4" fmla="*/ 107036 h 496458"/>
                    <a:gd name="connsiteX5" fmla="*/ 76811 w 402482"/>
                    <a:gd name="connsiteY5" fmla="*/ 27959 h 496458"/>
                    <a:gd name="connsiteX6" fmla="*/ 162339 w 402482"/>
                    <a:gd name="connsiteY6" fmla="*/ 292 h 496458"/>
                    <a:gd name="connsiteX7" fmla="*/ 286205 w 402482"/>
                    <a:gd name="connsiteY7" fmla="*/ 35512 h 496458"/>
                    <a:gd name="connsiteX0" fmla="*/ 319096 w 435373"/>
                    <a:gd name="connsiteY0" fmla="*/ 35512 h 496458"/>
                    <a:gd name="connsiteX1" fmla="*/ 359788 w 435373"/>
                    <a:gd name="connsiteY1" fmla="*/ 410244 h 496458"/>
                    <a:gd name="connsiteX2" fmla="*/ 212517 w 435373"/>
                    <a:gd name="connsiteY2" fmla="*/ 496458 h 496458"/>
                    <a:gd name="connsiteX3" fmla="*/ 325608 w 435373"/>
                    <a:gd name="connsiteY3" fmla="*/ 278313 h 496458"/>
                    <a:gd name="connsiteX4" fmla="*/ 0 w 435373"/>
                    <a:gd name="connsiteY4" fmla="*/ 103810 h 496458"/>
                    <a:gd name="connsiteX5" fmla="*/ 109702 w 435373"/>
                    <a:gd name="connsiteY5" fmla="*/ 27959 h 496458"/>
                    <a:gd name="connsiteX6" fmla="*/ 195230 w 435373"/>
                    <a:gd name="connsiteY6" fmla="*/ 292 h 496458"/>
                    <a:gd name="connsiteX7" fmla="*/ 319096 w 435373"/>
                    <a:gd name="connsiteY7" fmla="*/ 35512 h 496458"/>
                    <a:gd name="connsiteX0" fmla="*/ 319096 w 435373"/>
                    <a:gd name="connsiteY0" fmla="*/ 35512 h 496458"/>
                    <a:gd name="connsiteX1" fmla="*/ 359788 w 435373"/>
                    <a:gd name="connsiteY1" fmla="*/ 410244 h 496458"/>
                    <a:gd name="connsiteX2" fmla="*/ 212517 w 435373"/>
                    <a:gd name="connsiteY2" fmla="*/ 496458 h 496458"/>
                    <a:gd name="connsiteX3" fmla="*/ 325608 w 435373"/>
                    <a:gd name="connsiteY3" fmla="*/ 278313 h 496458"/>
                    <a:gd name="connsiteX4" fmla="*/ 0 w 435373"/>
                    <a:gd name="connsiteY4" fmla="*/ 103810 h 496458"/>
                    <a:gd name="connsiteX5" fmla="*/ 109702 w 435373"/>
                    <a:gd name="connsiteY5" fmla="*/ 27959 h 496458"/>
                    <a:gd name="connsiteX6" fmla="*/ 195230 w 435373"/>
                    <a:gd name="connsiteY6" fmla="*/ 292 h 496458"/>
                    <a:gd name="connsiteX7" fmla="*/ 319096 w 435373"/>
                    <a:gd name="connsiteY7" fmla="*/ 35512 h 496458"/>
                    <a:gd name="connsiteX0" fmla="*/ 321069 w 437346"/>
                    <a:gd name="connsiteY0" fmla="*/ 35512 h 496458"/>
                    <a:gd name="connsiteX1" fmla="*/ 361761 w 437346"/>
                    <a:gd name="connsiteY1" fmla="*/ 410244 h 496458"/>
                    <a:gd name="connsiteX2" fmla="*/ 214490 w 437346"/>
                    <a:gd name="connsiteY2" fmla="*/ 496458 h 496458"/>
                    <a:gd name="connsiteX3" fmla="*/ 327581 w 437346"/>
                    <a:gd name="connsiteY3" fmla="*/ 278313 h 496458"/>
                    <a:gd name="connsiteX4" fmla="*/ 1973 w 437346"/>
                    <a:gd name="connsiteY4" fmla="*/ 103810 h 496458"/>
                    <a:gd name="connsiteX5" fmla="*/ 197203 w 437346"/>
                    <a:gd name="connsiteY5" fmla="*/ 292 h 496458"/>
                    <a:gd name="connsiteX6" fmla="*/ 321069 w 437346"/>
                    <a:gd name="connsiteY6" fmla="*/ 35512 h 496458"/>
                    <a:gd name="connsiteX0" fmla="*/ 319096 w 435373"/>
                    <a:gd name="connsiteY0" fmla="*/ 35512 h 496458"/>
                    <a:gd name="connsiteX1" fmla="*/ 359788 w 435373"/>
                    <a:gd name="connsiteY1" fmla="*/ 410244 h 496458"/>
                    <a:gd name="connsiteX2" fmla="*/ 212517 w 435373"/>
                    <a:gd name="connsiteY2" fmla="*/ 496458 h 496458"/>
                    <a:gd name="connsiteX3" fmla="*/ 325608 w 435373"/>
                    <a:gd name="connsiteY3" fmla="*/ 278313 h 496458"/>
                    <a:gd name="connsiteX4" fmla="*/ 0 w 435373"/>
                    <a:gd name="connsiteY4" fmla="*/ 103810 h 496458"/>
                    <a:gd name="connsiteX5" fmla="*/ 195230 w 435373"/>
                    <a:gd name="connsiteY5" fmla="*/ 292 h 496458"/>
                    <a:gd name="connsiteX6" fmla="*/ 319096 w 435373"/>
                    <a:gd name="connsiteY6" fmla="*/ 35512 h 496458"/>
                    <a:gd name="connsiteX0" fmla="*/ 319096 w 435373"/>
                    <a:gd name="connsiteY0" fmla="*/ 35512 h 496458"/>
                    <a:gd name="connsiteX1" fmla="*/ 359788 w 435373"/>
                    <a:gd name="connsiteY1" fmla="*/ 410244 h 496458"/>
                    <a:gd name="connsiteX2" fmla="*/ 212517 w 435373"/>
                    <a:gd name="connsiteY2" fmla="*/ 496458 h 496458"/>
                    <a:gd name="connsiteX3" fmla="*/ 295543 w 435373"/>
                    <a:gd name="connsiteY3" fmla="*/ 269639 h 496458"/>
                    <a:gd name="connsiteX4" fmla="*/ 0 w 435373"/>
                    <a:gd name="connsiteY4" fmla="*/ 103810 h 496458"/>
                    <a:gd name="connsiteX5" fmla="*/ 195230 w 435373"/>
                    <a:gd name="connsiteY5" fmla="*/ 292 h 496458"/>
                    <a:gd name="connsiteX6" fmla="*/ 319096 w 435373"/>
                    <a:gd name="connsiteY6" fmla="*/ 35512 h 496458"/>
                    <a:gd name="connsiteX0" fmla="*/ 319096 w 435373"/>
                    <a:gd name="connsiteY0" fmla="*/ 35512 h 496458"/>
                    <a:gd name="connsiteX1" fmla="*/ 359788 w 435373"/>
                    <a:gd name="connsiteY1" fmla="*/ 410244 h 496458"/>
                    <a:gd name="connsiteX2" fmla="*/ 212517 w 435373"/>
                    <a:gd name="connsiteY2" fmla="*/ 496458 h 496458"/>
                    <a:gd name="connsiteX3" fmla="*/ 295543 w 435373"/>
                    <a:gd name="connsiteY3" fmla="*/ 269639 h 496458"/>
                    <a:gd name="connsiteX4" fmla="*/ 0 w 435373"/>
                    <a:gd name="connsiteY4" fmla="*/ 103810 h 496458"/>
                    <a:gd name="connsiteX5" fmla="*/ 195230 w 435373"/>
                    <a:gd name="connsiteY5" fmla="*/ 292 h 496458"/>
                    <a:gd name="connsiteX6" fmla="*/ 319096 w 435373"/>
                    <a:gd name="connsiteY6" fmla="*/ 35512 h 496458"/>
                    <a:gd name="connsiteX0" fmla="*/ 325397 w 441674"/>
                    <a:gd name="connsiteY0" fmla="*/ 35512 h 496458"/>
                    <a:gd name="connsiteX1" fmla="*/ 366089 w 441674"/>
                    <a:gd name="connsiteY1" fmla="*/ 410244 h 496458"/>
                    <a:gd name="connsiteX2" fmla="*/ 218818 w 441674"/>
                    <a:gd name="connsiteY2" fmla="*/ 496458 h 496458"/>
                    <a:gd name="connsiteX3" fmla="*/ 301844 w 441674"/>
                    <a:gd name="connsiteY3" fmla="*/ 269639 h 496458"/>
                    <a:gd name="connsiteX4" fmla="*/ 6301 w 441674"/>
                    <a:gd name="connsiteY4" fmla="*/ 103810 h 496458"/>
                    <a:gd name="connsiteX5" fmla="*/ 201531 w 441674"/>
                    <a:gd name="connsiteY5" fmla="*/ 292 h 496458"/>
                    <a:gd name="connsiteX6" fmla="*/ 325397 w 441674"/>
                    <a:gd name="connsiteY6" fmla="*/ 35512 h 496458"/>
                    <a:gd name="connsiteX0" fmla="*/ 326054 w 442331"/>
                    <a:gd name="connsiteY0" fmla="*/ 35512 h 496458"/>
                    <a:gd name="connsiteX1" fmla="*/ 366746 w 442331"/>
                    <a:gd name="connsiteY1" fmla="*/ 410244 h 496458"/>
                    <a:gd name="connsiteX2" fmla="*/ 219475 w 442331"/>
                    <a:gd name="connsiteY2" fmla="*/ 496458 h 496458"/>
                    <a:gd name="connsiteX3" fmla="*/ 276571 w 442331"/>
                    <a:gd name="connsiteY3" fmla="*/ 259653 h 496458"/>
                    <a:gd name="connsiteX4" fmla="*/ 6958 w 442331"/>
                    <a:gd name="connsiteY4" fmla="*/ 103810 h 496458"/>
                    <a:gd name="connsiteX5" fmla="*/ 202188 w 442331"/>
                    <a:gd name="connsiteY5" fmla="*/ 292 h 496458"/>
                    <a:gd name="connsiteX6" fmla="*/ 326054 w 442331"/>
                    <a:gd name="connsiteY6" fmla="*/ 35512 h 496458"/>
                    <a:gd name="connsiteX0" fmla="*/ 324098 w 440375"/>
                    <a:gd name="connsiteY0" fmla="*/ 35512 h 496458"/>
                    <a:gd name="connsiteX1" fmla="*/ 364790 w 440375"/>
                    <a:gd name="connsiteY1" fmla="*/ 410244 h 496458"/>
                    <a:gd name="connsiteX2" fmla="*/ 217519 w 440375"/>
                    <a:gd name="connsiteY2" fmla="*/ 496458 h 496458"/>
                    <a:gd name="connsiteX3" fmla="*/ 274615 w 440375"/>
                    <a:gd name="connsiteY3" fmla="*/ 259653 h 496458"/>
                    <a:gd name="connsiteX4" fmla="*/ 5002 w 440375"/>
                    <a:gd name="connsiteY4" fmla="*/ 103810 h 496458"/>
                    <a:gd name="connsiteX5" fmla="*/ 200232 w 440375"/>
                    <a:gd name="connsiteY5" fmla="*/ 292 h 496458"/>
                    <a:gd name="connsiteX6" fmla="*/ 324098 w 440375"/>
                    <a:gd name="connsiteY6" fmla="*/ 35512 h 496458"/>
                    <a:gd name="connsiteX0" fmla="*/ 324098 w 440375"/>
                    <a:gd name="connsiteY0" fmla="*/ 35512 h 496458"/>
                    <a:gd name="connsiteX1" fmla="*/ 364790 w 440375"/>
                    <a:gd name="connsiteY1" fmla="*/ 410244 h 496458"/>
                    <a:gd name="connsiteX2" fmla="*/ 217519 w 440375"/>
                    <a:gd name="connsiteY2" fmla="*/ 496458 h 496458"/>
                    <a:gd name="connsiteX3" fmla="*/ 257708 w 440375"/>
                    <a:gd name="connsiteY3" fmla="*/ 306769 h 496458"/>
                    <a:gd name="connsiteX4" fmla="*/ 274615 w 440375"/>
                    <a:gd name="connsiteY4" fmla="*/ 259653 h 496458"/>
                    <a:gd name="connsiteX5" fmla="*/ 5002 w 440375"/>
                    <a:gd name="connsiteY5" fmla="*/ 103810 h 496458"/>
                    <a:gd name="connsiteX6" fmla="*/ 200232 w 440375"/>
                    <a:gd name="connsiteY6" fmla="*/ 292 h 496458"/>
                    <a:gd name="connsiteX7" fmla="*/ 324098 w 440375"/>
                    <a:gd name="connsiteY7" fmla="*/ 35512 h 496458"/>
                    <a:gd name="connsiteX0" fmla="*/ 324098 w 440375"/>
                    <a:gd name="connsiteY0" fmla="*/ 35512 h 496458"/>
                    <a:gd name="connsiteX1" fmla="*/ 364790 w 440375"/>
                    <a:gd name="connsiteY1" fmla="*/ 410244 h 496458"/>
                    <a:gd name="connsiteX2" fmla="*/ 217519 w 440375"/>
                    <a:gd name="connsiteY2" fmla="*/ 496458 h 496458"/>
                    <a:gd name="connsiteX3" fmla="*/ 263357 w 440375"/>
                    <a:gd name="connsiteY3" fmla="*/ 295873 h 496458"/>
                    <a:gd name="connsiteX4" fmla="*/ 274615 w 440375"/>
                    <a:gd name="connsiteY4" fmla="*/ 259653 h 496458"/>
                    <a:gd name="connsiteX5" fmla="*/ 5002 w 440375"/>
                    <a:gd name="connsiteY5" fmla="*/ 103810 h 496458"/>
                    <a:gd name="connsiteX6" fmla="*/ 200232 w 440375"/>
                    <a:gd name="connsiteY6" fmla="*/ 292 h 496458"/>
                    <a:gd name="connsiteX7" fmla="*/ 324098 w 440375"/>
                    <a:gd name="connsiteY7" fmla="*/ 35512 h 496458"/>
                    <a:gd name="connsiteX0" fmla="*/ 324098 w 440375"/>
                    <a:gd name="connsiteY0" fmla="*/ 35512 h 496458"/>
                    <a:gd name="connsiteX1" fmla="*/ 364790 w 440375"/>
                    <a:gd name="connsiteY1" fmla="*/ 410244 h 496458"/>
                    <a:gd name="connsiteX2" fmla="*/ 217519 w 440375"/>
                    <a:gd name="connsiteY2" fmla="*/ 496458 h 496458"/>
                    <a:gd name="connsiteX3" fmla="*/ 263357 w 440375"/>
                    <a:gd name="connsiteY3" fmla="*/ 295873 h 496458"/>
                    <a:gd name="connsiteX4" fmla="*/ 274615 w 440375"/>
                    <a:gd name="connsiteY4" fmla="*/ 259653 h 496458"/>
                    <a:gd name="connsiteX5" fmla="*/ 5002 w 440375"/>
                    <a:gd name="connsiteY5" fmla="*/ 103810 h 496458"/>
                    <a:gd name="connsiteX6" fmla="*/ 200232 w 440375"/>
                    <a:gd name="connsiteY6" fmla="*/ 292 h 496458"/>
                    <a:gd name="connsiteX7" fmla="*/ 324098 w 440375"/>
                    <a:gd name="connsiteY7" fmla="*/ 35512 h 496458"/>
                    <a:gd name="connsiteX0" fmla="*/ 324098 w 440375"/>
                    <a:gd name="connsiteY0" fmla="*/ 35512 h 496458"/>
                    <a:gd name="connsiteX1" fmla="*/ 364790 w 440375"/>
                    <a:gd name="connsiteY1" fmla="*/ 410244 h 496458"/>
                    <a:gd name="connsiteX2" fmla="*/ 217519 w 440375"/>
                    <a:gd name="connsiteY2" fmla="*/ 496458 h 496458"/>
                    <a:gd name="connsiteX3" fmla="*/ 271336 w 440375"/>
                    <a:gd name="connsiteY3" fmla="*/ 407153 h 496458"/>
                    <a:gd name="connsiteX4" fmla="*/ 263357 w 440375"/>
                    <a:gd name="connsiteY4" fmla="*/ 295873 h 496458"/>
                    <a:gd name="connsiteX5" fmla="*/ 274615 w 440375"/>
                    <a:gd name="connsiteY5" fmla="*/ 259653 h 496458"/>
                    <a:gd name="connsiteX6" fmla="*/ 5002 w 440375"/>
                    <a:gd name="connsiteY6" fmla="*/ 103810 h 496458"/>
                    <a:gd name="connsiteX7" fmla="*/ 200232 w 440375"/>
                    <a:gd name="connsiteY7" fmla="*/ 292 h 496458"/>
                    <a:gd name="connsiteX8" fmla="*/ 324098 w 440375"/>
                    <a:gd name="connsiteY8" fmla="*/ 35512 h 496458"/>
                    <a:gd name="connsiteX0" fmla="*/ 324098 w 440375"/>
                    <a:gd name="connsiteY0" fmla="*/ 35512 h 496458"/>
                    <a:gd name="connsiteX1" fmla="*/ 364790 w 440375"/>
                    <a:gd name="connsiteY1" fmla="*/ 410244 h 496458"/>
                    <a:gd name="connsiteX2" fmla="*/ 217519 w 440375"/>
                    <a:gd name="connsiteY2" fmla="*/ 496458 h 496458"/>
                    <a:gd name="connsiteX3" fmla="*/ 238848 w 440375"/>
                    <a:gd name="connsiteY3" fmla="*/ 376485 h 496458"/>
                    <a:gd name="connsiteX4" fmla="*/ 263357 w 440375"/>
                    <a:gd name="connsiteY4" fmla="*/ 295873 h 496458"/>
                    <a:gd name="connsiteX5" fmla="*/ 274615 w 440375"/>
                    <a:gd name="connsiteY5" fmla="*/ 259653 h 496458"/>
                    <a:gd name="connsiteX6" fmla="*/ 5002 w 440375"/>
                    <a:gd name="connsiteY6" fmla="*/ 103810 h 496458"/>
                    <a:gd name="connsiteX7" fmla="*/ 200232 w 440375"/>
                    <a:gd name="connsiteY7" fmla="*/ 292 h 496458"/>
                    <a:gd name="connsiteX8" fmla="*/ 324098 w 440375"/>
                    <a:gd name="connsiteY8" fmla="*/ 35512 h 496458"/>
                    <a:gd name="connsiteX0" fmla="*/ 324098 w 440375"/>
                    <a:gd name="connsiteY0" fmla="*/ 35512 h 496458"/>
                    <a:gd name="connsiteX1" fmla="*/ 364790 w 440375"/>
                    <a:gd name="connsiteY1" fmla="*/ 410244 h 496458"/>
                    <a:gd name="connsiteX2" fmla="*/ 217519 w 440375"/>
                    <a:gd name="connsiteY2" fmla="*/ 496458 h 496458"/>
                    <a:gd name="connsiteX3" fmla="*/ 238848 w 440375"/>
                    <a:gd name="connsiteY3" fmla="*/ 376485 h 496458"/>
                    <a:gd name="connsiteX4" fmla="*/ 263357 w 440375"/>
                    <a:gd name="connsiteY4" fmla="*/ 295873 h 496458"/>
                    <a:gd name="connsiteX5" fmla="*/ 274615 w 440375"/>
                    <a:gd name="connsiteY5" fmla="*/ 259653 h 496458"/>
                    <a:gd name="connsiteX6" fmla="*/ 5002 w 440375"/>
                    <a:gd name="connsiteY6" fmla="*/ 103810 h 496458"/>
                    <a:gd name="connsiteX7" fmla="*/ 200232 w 440375"/>
                    <a:gd name="connsiteY7" fmla="*/ 292 h 496458"/>
                    <a:gd name="connsiteX8" fmla="*/ 324098 w 440375"/>
                    <a:gd name="connsiteY8" fmla="*/ 35512 h 496458"/>
                    <a:gd name="connsiteX0" fmla="*/ 324098 w 440375"/>
                    <a:gd name="connsiteY0" fmla="*/ 35512 h 496458"/>
                    <a:gd name="connsiteX1" fmla="*/ 364790 w 440375"/>
                    <a:gd name="connsiteY1" fmla="*/ 410244 h 496458"/>
                    <a:gd name="connsiteX2" fmla="*/ 217519 w 440375"/>
                    <a:gd name="connsiteY2" fmla="*/ 496458 h 496458"/>
                    <a:gd name="connsiteX3" fmla="*/ 238848 w 440375"/>
                    <a:gd name="connsiteY3" fmla="*/ 376485 h 496458"/>
                    <a:gd name="connsiteX4" fmla="*/ 263357 w 440375"/>
                    <a:gd name="connsiteY4" fmla="*/ 295873 h 496458"/>
                    <a:gd name="connsiteX5" fmla="*/ 274615 w 440375"/>
                    <a:gd name="connsiteY5" fmla="*/ 259653 h 496458"/>
                    <a:gd name="connsiteX6" fmla="*/ 5002 w 440375"/>
                    <a:gd name="connsiteY6" fmla="*/ 103810 h 496458"/>
                    <a:gd name="connsiteX7" fmla="*/ 200232 w 440375"/>
                    <a:gd name="connsiteY7" fmla="*/ 292 h 496458"/>
                    <a:gd name="connsiteX8" fmla="*/ 324098 w 440375"/>
                    <a:gd name="connsiteY8" fmla="*/ 35512 h 496458"/>
                    <a:gd name="connsiteX0" fmla="*/ 324098 w 440375"/>
                    <a:gd name="connsiteY0" fmla="*/ 35512 h 496458"/>
                    <a:gd name="connsiteX1" fmla="*/ 364790 w 440375"/>
                    <a:gd name="connsiteY1" fmla="*/ 410244 h 496458"/>
                    <a:gd name="connsiteX2" fmla="*/ 217519 w 440375"/>
                    <a:gd name="connsiteY2" fmla="*/ 496458 h 496458"/>
                    <a:gd name="connsiteX3" fmla="*/ 238848 w 440375"/>
                    <a:gd name="connsiteY3" fmla="*/ 376485 h 496458"/>
                    <a:gd name="connsiteX4" fmla="*/ 263357 w 440375"/>
                    <a:gd name="connsiteY4" fmla="*/ 295873 h 496458"/>
                    <a:gd name="connsiteX5" fmla="*/ 274615 w 440375"/>
                    <a:gd name="connsiteY5" fmla="*/ 259653 h 496458"/>
                    <a:gd name="connsiteX6" fmla="*/ 5002 w 440375"/>
                    <a:gd name="connsiteY6" fmla="*/ 103810 h 496458"/>
                    <a:gd name="connsiteX7" fmla="*/ 200232 w 440375"/>
                    <a:gd name="connsiteY7" fmla="*/ 292 h 496458"/>
                    <a:gd name="connsiteX8" fmla="*/ 324098 w 440375"/>
                    <a:gd name="connsiteY8" fmla="*/ 35512 h 496458"/>
                    <a:gd name="connsiteX0" fmla="*/ 324098 w 440375"/>
                    <a:gd name="connsiteY0" fmla="*/ 35512 h 466995"/>
                    <a:gd name="connsiteX1" fmla="*/ 364790 w 440375"/>
                    <a:gd name="connsiteY1" fmla="*/ 410244 h 466995"/>
                    <a:gd name="connsiteX2" fmla="*/ 267357 w 440375"/>
                    <a:gd name="connsiteY2" fmla="*/ 466995 h 466995"/>
                    <a:gd name="connsiteX3" fmla="*/ 238848 w 440375"/>
                    <a:gd name="connsiteY3" fmla="*/ 376485 h 466995"/>
                    <a:gd name="connsiteX4" fmla="*/ 263357 w 440375"/>
                    <a:gd name="connsiteY4" fmla="*/ 295873 h 466995"/>
                    <a:gd name="connsiteX5" fmla="*/ 274615 w 440375"/>
                    <a:gd name="connsiteY5" fmla="*/ 259653 h 466995"/>
                    <a:gd name="connsiteX6" fmla="*/ 5002 w 440375"/>
                    <a:gd name="connsiteY6" fmla="*/ 103810 h 466995"/>
                    <a:gd name="connsiteX7" fmla="*/ 200232 w 440375"/>
                    <a:gd name="connsiteY7" fmla="*/ 292 h 466995"/>
                    <a:gd name="connsiteX8" fmla="*/ 324098 w 440375"/>
                    <a:gd name="connsiteY8" fmla="*/ 35512 h 466995"/>
                    <a:gd name="connsiteX0" fmla="*/ 337025 w 453302"/>
                    <a:gd name="connsiteY0" fmla="*/ 35512 h 466995"/>
                    <a:gd name="connsiteX1" fmla="*/ 377717 w 453302"/>
                    <a:gd name="connsiteY1" fmla="*/ 410244 h 466995"/>
                    <a:gd name="connsiteX2" fmla="*/ 280284 w 453302"/>
                    <a:gd name="connsiteY2" fmla="*/ 466995 h 466995"/>
                    <a:gd name="connsiteX3" fmla="*/ 251775 w 453302"/>
                    <a:gd name="connsiteY3" fmla="*/ 376485 h 466995"/>
                    <a:gd name="connsiteX4" fmla="*/ 276284 w 453302"/>
                    <a:gd name="connsiteY4" fmla="*/ 295873 h 466995"/>
                    <a:gd name="connsiteX5" fmla="*/ 287542 w 453302"/>
                    <a:gd name="connsiteY5" fmla="*/ 259653 h 466995"/>
                    <a:gd name="connsiteX6" fmla="*/ 4816 w 453302"/>
                    <a:gd name="connsiteY6" fmla="*/ 155769 h 466995"/>
                    <a:gd name="connsiteX7" fmla="*/ 213159 w 453302"/>
                    <a:gd name="connsiteY7" fmla="*/ 292 h 466995"/>
                    <a:gd name="connsiteX8" fmla="*/ 337025 w 453302"/>
                    <a:gd name="connsiteY8" fmla="*/ 35512 h 466995"/>
                    <a:gd name="connsiteX0" fmla="*/ 337025 w 453302"/>
                    <a:gd name="connsiteY0" fmla="*/ 35512 h 466995"/>
                    <a:gd name="connsiteX1" fmla="*/ 377717 w 453302"/>
                    <a:gd name="connsiteY1" fmla="*/ 410244 h 466995"/>
                    <a:gd name="connsiteX2" fmla="*/ 280284 w 453302"/>
                    <a:gd name="connsiteY2" fmla="*/ 466995 h 466995"/>
                    <a:gd name="connsiteX3" fmla="*/ 251775 w 453302"/>
                    <a:gd name="connsiteY3" fmla="*/ 376485 h 466995"/>
                    <a:gd name="connsiteX4" fmla="*/ 276284 w 453302"/>
                    <a:gd name="connsiteY4" fmla="*/ 295873 h 466995"/>
                    <a:gd name="connsiteX5" fmla="*/ 287542 w 453302"/>
                    <a:gd name="connsiteY5" fmla="*/ 259653 h 466995"/>
                    <a:gd name="connsiteX6" fmla="*/ 4816 w 453302"/>
                    <a:gd name="connsiteY6" fmla="*/ 155769 h 466995"/>
                    <a:gd name="connsiteX7" fmla="*/ 213159 w 453302"/>
                    <a:gd name="connsiteY7" fmla="*/ 292 h 466995"/>
                    <a:gd name="connsiteX8" fmla="*/ 337025 w 453302"/>
                    <a:gd name="connsiteY8" fmla="*/ 35512 h 466995"/>
                    <a:gd name="connsiteX0" fmla="*/ 332209 w 448486"/>
                    <a:gd name="connsiteY0" fmla="*/ 35512 h 466995"/>
                    <a:gd name="connsiteX1" fmla="*/ 372901 w 448486"/>
                    <a:gd name="connsiteY1" fmla="*/ 410244 h 466995"/>
                    <a:gd name="connsiteX2" fmla="*/ 275468 w 448486"/>
                    <a:gd name="connsiteY2" fmla="*/ 466995 h 466995"/>
                    <a:gd name="connsiteX3" fmla="*/ 246959 w 448486"/>
                    <a:gd name="connsiteY3" fmla="*/ 376485 h 466995"/>
                    <a:gd name="connsiteX4" fmla="*/ 271468 w 448486"/>
                    <a:gd name="connsiteY4" fmla="*/ 295873 h 466995"/>
                    <a:gd name="connsiteX5" fmla="*/ 282726 w 448486"/>
                    <a:gd name="connsiteY5" fmla="*/ 259653 h 466995"/>
                    <a:gd name="connsiteX6" fmla="*/ 0 w 448486"/>
                    <a:gd name="connsiteY6" fmla="*/ 155769 h 466995"/>
                    <a:gd name="connsiteX7" fmla="*/ 208343 w 448486"/>
                    <a:gd name="connsiteY7" fmla="*/ 292 h 466995"/>
                    <a:gd name="connsiteX8" fmla="*/ 332209 w 448486"/>
                    <a:gd name="connsiteY8" fmla="*/ 35512 h 466995"/>
                    <a:gd name="connsiteX0" fmla="*/ 332209 w 448486"/>
                    <a:gd name="connsiteY0" fmla="*/ 35512 h 466995"/>
                    <a:gd name="connsiteX1" fmla="*/ 372901 w 448486"/>
                    <a:gd name="connsiteY1" fmla="*/ 410244 h 466995"/>
                    <a:gd name="connsiteX2" fmla="*/ 275468 w 448486"/>
                    <a:gd name="connsiteY2" fmla="*/ 466995 h 466995"/>
                    <a:gd name="connsiteX3" fmla="*/ 246959 w 448486"/>
                    <a:gd name="connsiteY3" fmla="*/ 376485 h 466995"/>
                    <a:gd name="connsiteX4" fmla="*/ 271468 w 448486"/>
                    <a:gd name="connsiteY4" fmla="*/ 295873 h 466995"/>
                    <a:gd name="connsiteX5" fmla="*/ 282726 w 448486"/>
                    <a:gd name="connsiteY5" fmla="*/ 259653 h 466995"/>
                    <a:gd name="connsiteX6" fmla="*/ 0 w 448486"/>
                    <a:gd name="connsiteY6" fmla="*/ 155769 h 466995"/>
                    <a:gd name="connsiteX7" fmla="*/ 208343 w 448486"/>
                    <a:gd name="connsiteY7" fmla="*/ 292 h 466995"/>
                    <a:gd name="connsiteX8" fmla="*/ 332209 w 448486"/>
                    <a:gd name="connsiteY8" fmla="*/ 35512 h 466995"/>
                    <a:gd name="connsiteX0" fmla="*/ 332209 w 448486"/>
                    <a:gd name="connsiteY0" fmla="*/ 35512 h 431280"/>
                    <a:gd name="connsiteX1" fmla="*/ 372901 w 448486"/>
                    <a:gd name="connsiteY1" fmla="*/ 410244 h 431280"/>
                    <a:gd name="connsiteX2" fmla="*/ 273246 w 448486"/>
                    <a:gd name="connsiteY2" fmla="*/ 431280 h 431280"/>
                    <a:gd name="connsiteX3" fmla="*/ 246959 w 448486"/>
                    <a:gd name="connsiteY3" fmla="*/ 376485 h 431280"/>
                    <a:gd name="connsiteX4" fmla="*/ 271468 w 448486"/>
                    <a:gd name="connsiteY4" fmla="*/ 295873 h 431280"/>
                    <a:gd name="connsiteX5" fmla="*/ 282726 w 448486"/>
                    <a:gd name="connsiteY5" fmla="*/ 259653 h 431280"/>
                    <a:gd name="connsiteX6" fmla="*/ 0 w 448486"/>
                    <a:gd name="connsiteY6" fmla="*/ 155769 h 431280"/>
                    <a:gd name="connsiteX7" fmla="*/ 208343 w 448486"/>
                    <a:gd name="connsiteY7" fmla="*/ 292 h 431280"/>
                    <a:gd name="connsiteX8" fmla="*/ 332209 w 448486"/>
                    <a:gd name="connsiteY8" fmla="*/ 35512 h 431280"/>
                    <a:gd name="connsiteX0" fmla="*/ 332355 w 448632"/>
                    <a:gd name="connsiteY0" fmla="*/ 35512 h 431280"/>
                    <a:gd name="connsiteX1" fmla="*/ 373047 w 448632"/>
                    <a:gd name="connsiteY1" fmla="*/ 410244 h 431280"/>
                    <a:gd name="connsiteX2" fmla="*/ 273392 w 448632"/>
                    <a:gd name="connsiteY2" fmla="*/ 431280 h 431280"/>
                    <a:gd name="connsiteX3" fmla="*/ 247105 w 448632"/>
                    <a:gd name="connsiteY3" fmla="*/ 376485 h 431280"/>
                    <a:gd name="connsiteX4" fmla="*/ 271614 w 448632"/>
                    <a:gd name="connsiteY4" fmla="*/ 295873 h 431280"/>
                    <a:gd name="connsiteX5" fmla="*/ 282872 w 448632"/>
                    <a:gd name="connsiteY5" fmla="*/ 259653 h 431280"/>
                    <a:gd name="connsiteX6" fmla="*/ 177273 w 448632"/>
                    <a:gd name="connsiteY6" fmla="*/ 201937 h 431280"/>
                    <a:gd name="connsiteX7" fmla="*/ 146 w 448632"/>
                    <a:gd name="connsiteY7" fmla="*/ 155769 h 431280"/>
                    <a:gd name="connsiteX8" fmla="*/ 208489 w 448632"/>
                    <a:gd name="connsiteY8" fmla="*/ 292 h 431280"/>
                    <a:gd name="connsiteX9" fmla="*/ 332355 w 448632"/>
                    <a:gd name="connsiteY9" fmla="*/ 35512 h 431280"/>
                    <a:gd name="connsiteX0" fmla="*/ 332323 w 448600"/>
                    <a:gd name="connsiteY0" fmla="*/ 35512 h 431280"/>
                    <a:gd name="connsiteX1" fmla="*/ 373015 w 448600"/>
                    <a:gd name="connsiteY1" fmla="*/ 410244 h 431280"/>
                    <a:gd name="connsiteX2" fmla="*/ 273360 w 448600"/>
                    <a:gd name="connsiteY2" fmla="*/ 431280 h 431280"/>
                    <a:gd name="connsiteX3" fmla="*/ 247073 w 448600"/>
                    <a:gd name="connsiteY3" fmla="*/ 376485 h 431280"/>
                    <a:gd name="connsiteX4" fmla="*/ 271582 w 448600"/>
                    <a:gd name="connsiteY4" fmla="*/ 295873 h 431280"/>
                    <a:gd name="connsiteX5" fmla="*/ 282840 w 448600"/>
                    <a:gd name="connsiteY5" fmla="*/ 259653 h 431280"/>
                    <a:gd name="connsiteX6" fmla="*/ 177241 w 448600"/>
                    <a:gd name="connsiteY6" fmla="*/ 201937 h 431280"/>
                    <a:gd name="connsiteX7" fmla="*/ 114 w 448600"/>
                    <a:gd name="connsiteY7" fmla="*/ 155769 h 431280"/>
                    <a:gd name="connsiteX8" fmla="*/ 208457 w 448600"/>
                    <a:gd name="connsiteY8" fmla="*/ 292 h 431280"/>
                    <a:gd name="connsiteX9" fmla="*/ 332323 w 448600"/>
                    <a:gd name="connsiteY9" fmla="*/ 35512 h 431280"/>
                    <a:gd name="connsiteX0" fmla="*/ 333334 w 449611"/>
                    <a:gd name="connsiteY0" fmla="*/ 35512 h 431280"/>
                    <a:gd name="connsiteX1" fmla="*/ 374026 w 449611"/>
                    <a:gd name="connsiteY1" fmla="*/ 410244 h 431280"/>
                    <a:gd name="connsiteX2" fmla="*/ 274371 w 449611"/>
                    <a:gd name="connsiteY2" fmla="*/ 431280 h 431280"/>
                    <a:gd name="connsiteX3" fmla="*/ 248084 w 449611"/>
                    <a:gd name="connsiteY3" fmla="*/ 376485 h 431280"/>
                    <a:gd name="connsiteX4" fmla="*/ 272593 w 449611"/>
                    <a:gd name="connsiteY4" fmla="*/ 295873 h 431280"/>
                    <a:gd name="connsiteX5" fmla="*/ 283851 w 449611"/>
                    <a:gd name="connsiteY5" fmla="*/ 259653 h 431280"/>
                    <a:gd name="connsiteX6" fmla="*/ 178252 w 449611"/>
                    <a:gd name="connsiteY6" fmla="*/ 201937 h 431280"/>
                    <a:gd name="connsiteX7" fmla="*/ 1125 w 449611"/>
                    <a:gd name="connsiteY7" fmla="*/ 155769 h 431280"/>
                    <a:gd name="connsiteX8" fmla="*/ 209468 w 449611"/>
                    <a:gd name="connsiteY8" fmla="*/ 292 h 431280"/>
                    <a:gd name="connsiteX9" fmla="*/ 333334 w 449611"/>
                    <a:gd name="connsiteY9" fmla="*/ 35512 h 431280"/>
                    <a:gd name="connsiteX0" fmla="*/ 333508 w 449785"/>
                    <a:gd name="connsiteY0" fmla="*/ 35512 h 431280"/>
                    <a:gd name="connsiteX1" fmla="*/ 374200 w 449785"/>
                    <a:gd name="connsiteY1" fmla="*/ 410244 h 431280"/>
                    <a:gd name="connsiteX2" fmla="*/ 274545 w 449785"/>
                    <a:gd name="connsiteY2" fmla="*/ 431280 h 431280"/>
                    <a:gd name="connsiteX3" fmla="*/ 248258 w 449785"/>
                    <a:gd name="connsiteY3" fmla="*/ 376485 h 431280"/>
                    <a:gd name="connsiteX4" fmla="*/ 272767 w 449785"/>
                    <a:gd name="connsiteY4" fmla="*/ 295873 h 431280"/>
                    <a:gd name="connsiteX5" fmla="*/ 284025 w 449785"/>
                    <a:gd name="connsiteY5" fmla="*/ 259653 h 431280"/>
                    <a:gd name="connsiteX6" fmla="*/ 151752 w 449785"/>
                    <a:gd name="connsiteY6" fmla="*/ 176085 h 431280"/>
                    <a:gd name="connsiteX7" fmla="*/ 1299 w 449785"/>
                    <a:gd name="connsiteY7" fmla="*/ 155769 h 431280"/>
                    <a:gd name="connsiteX8" fmla="*/ 209642 w 449785"/>
                    <a:gd name="connsiteY8" fmla="*/ 292 h 431280"/>
                    <a:gd name="connsiteX9" fmla="*/ 333508 w 449785"/>
                    <a:gd name="connsiteY9" fmla="*/ 35512 h 431280"/>
                    <a:gd name="connsiteX0" fmla="*/ 333508 w 449785"/>
                    <a:gd name="connsiteY0" fmla="*/ 35512 h 431280"/>
                    <a:gd name="connsiteX1" fmla="*/ 374200 w 449785"/>
                    <a:gd name="connsiteY1" fmla="*/ 410244 h 431280"/>
                    <a:gd name="connsiteX2" fmla="*/ 274545 w 449785"/>
                    <a:gd name="connsiteY2" fmla="*/ 431280 h 431280"/>
                    <a:gd name="connsiteX3" fmla="*/ 248258 w 449785"/>
                    <a:gd name="connsiteY3" fmla="*/ 376485 h 431280"/>
                    <a:gd name="connsiteX4" fmla="*/ 272767 w 449785"/>
                    <a:gd name="connsiteY4" fmla="*/ 295873 h 431280"/>
                    <a:gd name="connsiteX5" fmla="*/ 284025 w 449785"/>
                    <a:gd name="connsiteY5" fmla="*/ 259653 h 431280"/>
                    <a:gd name="connsiteX6" fmla="*/ 222765 w 449785"/>
                    <a:gd name="connsiteY6" fmla="*/ 216907 h 431280"/>
                    <a:gd name="connsiteX7" fmla="*/ 151752 w 449785"/>
                    <a:gd name="connsiteY7" fmla="*/ 176085 h 431280"/>
                    <a:gd name="connsiteX8" fmla="*/ 1299 w 449785"/>
                    <a:gd name="connsiteY8" fmla="*/ 155769 h 431280"/>
                    <a:gd name="connsiteX9" fmla="*/ 209642 w 449785"/>
                    <a:gd name="connsiteY9" fmla="*/ 292 h 431280"/>
                    <a:gd name="connsiteX10" fmla="*/ 333508 w 449785"/>
                    <a:gd name="connsiteY10" fmla="*/ 35512 h 431280"/>
                    <a:gd name="connsiteX0" fmla="*/ 333508 w 449785"/>
                    <a:gd name="connsiteY0" fmla="*/ 35512 h 431280"/>
                    <a:gd name="connsiteX1" fmla="*/ 374200 w 449785"/>
                    <a:gd name="connsiteY1" fmla="*/ 410244 h 431280"/>
                    <a:gd name="connsiteX2" fmla="*/ 274545 w 449785"/>
                    <a:gd name="connsiteY2" fmla="*/ 431280 h 431280"/>
                    <a:gd name="connsiteX3" fmla="*/ 248258 w 449785"/>
                    <a:gd name="connsiteY3" fmla="*/ 376485 h 431280"/>
                    <a:gd name="connsiteX4" fmla="*/ 272767 w 449785"/>
                    <a:gd name="connsiteY4" fmla="*/ 295873 h 431280"/>
                    <a:gd name="connsiteX5" fmla="*/ 284025 w 449785"/>
                    <a:gd name="connsiteY5" fmla="*/ 259653 h 431280"/>
                    <a:gd name="connsiteX6" fmla="*/ 151752 w 449785"/>
                    <a:gd name="connsiteY6" fmla="*/ 176085 h 431280"/>
                    <a:gd name="connsiteX7" fmla="*/ 1299 w 449785"/>
                    <a:gd name="connsiteY7" fmla="*/ 155769 h 431280"/>
                    <a:gd name="connsiteX8" fmla="*/ 209642 w 449785"/>
                    <a:gd name="connsiteY8" fmla="*/ 292 h 431280"/>
                    <a:gd name="connsiteX9" fmla="*/ 333508 w 449785"/>
                    <a:gd name="connsiteY9" fmla="*/ 35512 h 431280"/>
                    <a:gd name="connsiteX0" fmla="*/ 333508 w 449785"/>
                    <a:gd name="connsiteY0" fmla="*/ 35512 h 431280"/>
                    <a:gd name="connsiteX1" fmla="*/ 374200 w 449785"/>
                    <a:gd name="connsiteY1" fmla="*/ 410244 h 431280"/>
                    <a:gd name="connsiteX2" fmla="*/ 274545 w 449785"/>
                    <a:gd name="connsiteY2" fmla="*/ 431280 h 431280"/>
                    <a:gd name="connsiteX3" fmla="*/ 248258 w 449785"/>
                    <a:gd name="connsiteY3" fmla="*/ 376485 h 431280"/>
                    <a:gd name="connsiteX4" fmla="*/ 272767 w 449785"/>
                    <a:gd name="connsiteY4" fmla="*/ 295873 h 431280"/>
                    <a:gd name="connsiteX5" fmla="*/ 263785 w 449785"/>
                    <a:gd name="connsiteY5" fmla="*/ 229121 h 431280"/>
                    <a:gd name="connsiteX6" fmla="*/ 151752 w 449785"/>
                    <a:gd name="connsiteY6" fmla="*/ 176085 h 431280"/>
                    <a:gd name="connsiteX7" fmla="*/ 1299 w 449785"/>
                    <a:gd name="connsiteY7" fmla="*/ 155769 h 431280"/>
                    <a:gd name="connsiteX8" fmla="*/ 209642 w 449785"/>
                    <a:gd name="connsiteY8" fmla="*/ 292 h 431280"/>
                    <a:gd name="connsiteX9" fmla="*/ 333508 w 449785"/>
                    <a:gd name="connsiteY9" fmla="*/ 35512 h 431280"/>
                    <a:gd name="connsiteX0" fmla="*/ 333508 w 449785"/>
                    <a:gd name="connsiteY0" fmla="*/ 35512 h 430108"/>
                    <a:gd name="connsiteX1" fmla="*/ 374200 w 449785"/>
                    <a:gd name="connsiteY1" fmla="*/ 410244 h 430108"/>
                    <a:gd name="connsiteX2" fmla="*/ 303207 w 449785"/>
                    <a:gd name="connsiteY2" fmla="*/ 430108 h 430108"/>
                    <a:gd name="connsiteX3" fmla="*/ 248258 w 449785"/>
                    <a:gd name="connsiteY3" fmla="*/ 376485 h 430108"/>
                    <a:gd name="connsiteX4" fmla="*/ 272767 w 449785"/>
                    <a:gd name="connsiteY4" fmla="*/ 295873 h 430108"/>
                    <a:gd name="connsiteX5" fmla="*/ 263785 w 449785"/>
                    <a:gd name="connsiteY5" fmla="*/ 229121 h 430108"/>
                    <a:gd name="connsiteX6" fmla="*/ 151752 w 449785"/>
                    <a:gd name="connsiteY6" fmla="*/ 176085 h 430108"/>
                    <a:gd name="connsiteX7" fmla="*/ 1299 w 449785"/>
                    <a:gd name="connsiteY7" fmla="*/ 155769 h 430108"/>
                    <a:gd name="connsiteX8" fmla="*/ 209642 w 449785"/>
                    <a:gd name="connsiteY8" fmla="*/ 292 h 430108"/>
                    <a:gd name="connsiteX9" fmla="*/ 333508 w 449785"/>
                    <a:gd name="connsiteY9" fmla="*/ 35512 h 430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49785" h="430108">
                      <a:moveTo>
                        <a:pt x="333508" y="35512"/>
                      </a:moveTo>
                      <a:cubicBezTo>
                        <a:pt x="445820" y="108332"/>
                        <a:pt x="507447" y="278776"/>
                        <a:pt x="374200" y="410244"/>
                      </a:cubicBezTo>
                      <a:lnTo>
                        <a:pt x="303207" y="430108"/>
                      </a:lnTo>
                      <a:cubicBezTo>
                        <a:pt x="287631" y="429593"/>
                        <a:pt x="258876" y="381363"/>
                        <a:pt x="248258" y="376485"/>
                      </a:cubicBezTo>
                      <a:cubicBezTo>
                        <a:pt x="381508" y="387437"/>
                        <a:pt x="343343" y="243269"/>
                        <a:pt x="272767" y="295873"/>
                      </a:cubicBezTo>
                      <a:lnTo>
                        <a:pt x="263785" y="229121"/>
                      </a:lnTo>
                      <a:cubicBezTo>
                        <a:pt x="243616" y="209156"/>
                        <a:pt x="198873" y="193399"/>
                        <a:pt x="151752" y="176085"/>
                      </a:cubicBezTo>
                      <a:cubicBezTo>
                        <a:pt x="144173" y="175263"/>
                        <a:pt x="-15957" y="143050"/>
                        <a:pt x="1299" y="155769"/>
                      </a:cubicBezTo>
                      <a:cubicBezTo>
                        <a:pt x="96593" y="-9628"/>
                        <a:pt x="156459" y="11675"/>
                        <a:pt x="209642" y="292"/>
                      </a:cubicBezTo>
                      <a:cubicBezTo>
                        <a:pt x="253002" y="-2188"/>
                        <a:pt x="296071" y="11238"/>
                        <a:pt x="333508" y="35512"/>
                      </a:cubicBezTo>
                      <a:close/>
                    </a:path>
                  </a:pathLst>
                </a:custGeom>
                <a:solidFill>
                  <a:srgbClr val="52201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b="1" dirty="0"/>
                </a:p>
              </p:txBody>
            </p:sp>
            <p:sp>
              <p:nvSpPr>
                <p:cNvPr id="324" name="手繪多邊形 323"/>
                <p:cNvSpPr/>
                <p:nvPr userDrawn="1"/>
              </p:nvSpPr>
              <p:spPr>
                <a:xfrm rot="5400000" flipH="1" flipV="1">
                  <a:off x="6133930" y="3432717"/>
                  <a:ext cx="751841" cy="981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1841" h="981613">
                      <a:moveTo>
                        <a:pt x="751841" y="66746"/>
                      </a:moveTo>
                      <a:cubicBezTo>
                        <a:pt x="751434" y="197190"/>
                        <a:pt x="604727" y="468997"/>
                        <a:pt x="539920" y="545380"/>
                      </a:cubicBezTo>
                      <a:cubicBezTo>
                        <a:pt x="496040" y="622954"/>
                        <a:pt x="266244" y="798851"/>
                        <a:pt x="206759" y="873815"/>
                      </a:cubicBezTo>
                      <a:cubicBezTo>
                        <a:pt x="136624" y="1027973"/>
                        <a:pt x="22261" y="991750"/>
                        <a:pt x="0" y="919615"/>
                      </a:cubicBezTo>
                      <a:cubicBezTo>
                        <a:pt x="9679" y="883720"/>
                        <a:pt x="42304" y="847544"/>
                        <a:pt x="108197" y="823202"/>
                      </a:cubicBezTo>
                      <a:cubicBezTo>
                        <a:pt x="226084" y="805932"/>
                        <a:pt x="259503" y="671557"/>
                        <a:pt x="482474" y="465863"/>
                      </a:cubicBezTo>
                      <a:cubicBezTo>
                        <a:pt x="551720" y="381990"/>
                        <a:pt x="631176" y="69120"/>
                        <a:pt x="717436" y="0"/>
                      </a:cubicBezTo>
                      <a:cubicBezTo>
                        <a:pt x="741945" y="7933"/>
                        <a:pt x="751948" y="32455"/>
                        <a:pt x="751841" y="66746"/>
                      </a:cubicBezTo>
                      <a:close/>
                    </a:path>
                  </a:pathLst>
                </a:custGeom>
                <a:solidFill>
                  <a:srgbClr val="DD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b="1" dirty="0"/>
                </a:p>
              </p:txBody>
            </p:sp>
            <p:sp>
              <p:nvSpPr>
                <p:cNvPr id="327" name="手繪多邊形 326"/>
                <p:cNvSpPr/>
                <p:nvPr userDrawn="1"/>
              </p:nvSpPr>
              <p:spPr>
                <a:xfrm rot="21367509">
                  <a:off x="4971285" y="3643564"/>
                  <a:ext cx="938396" cy="527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8396" h="527571">
                      <a:moveTo>
                        <a:pt x="921578" y="0"/>
                      </a:moveTo>
                      <a:cubicBezTo>
                        <a:pt x="994966" y="56614"/>
                        <a:pt x="813220" y="388366"/>
                        <a:pt x="665444" y="513687"/>
                      </a:cubicBezTo>
                      <a:cubicBezTo>
                        <a:pt x="611542" y="563882"/>
                        <a:pt x="333231" y="463732"/>
                        <a:pt x="163124" y="438531"/>
                      </a:cubicBezTo>
                      <a:cubicBezTo>
                        <a:pt x="-2524" y="406154"/>
                        <a:pt x="-20626" y="318850"/>
                        <a:pt x="15670" y="267583"/>
                      </a:cubicBezTo>
                      <a:lnTo>
                        <a:pt x="18719" y="267105"/>
                      </a:lnTo>
                      <a:cubicBezTo>
                        <a:pt x="14439" y="273347"/>
                        <a:pt x="12424" y="280588"/>
                        <a:pt x="11519" y="288061"/>
                      </a:cubicBezTo>
                      <a:lnTo>
                        <a:pt x="19894" y="266921"/>
                      </a:lnTo>
                      <a:cubicBezTo>
                        <a:pt x="69243" y="264394"/>
                        <a:pt x="124678" y="300284"/>
                        <a:pt x="155283" y="403646"/>
                      </a:cubicBezTo>
                      <a:cubicBezTo>
                        <a:pt x="316063" y="412557"/>
                        <a:pt x="501754" y="399314"/>
                        <a:pt x="637623" y="430379"/>
                      </a:cubicBezTo>
                      <a:cubicBezTo>
                        <a:pt x="699548" y="320801"/>
                        <a:pt x="849540" y="45550"/>
                        <a:pt x="921578" y="0"/>
                      </a:cubicBezTo>
                      <a:close/>
                    </a:path>
                  </a:pathLst>
                </a:custGeom>
                <a:solidFill>
                  <a:srgbClr val="DD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vl="0" algn="ctr"/>
                  <a:endParaRPr lang="zh-TW" altLang="en-US" b="1" dirty="0"/>
                </a:p>
              </p:txBody>
            </p:sp>
            <p:sp>
              <p:nvSpPr>
                <p:cNvPr id="328" name="手繪多邊形 327"/>
                <p:cNvSpPr/>
                <p:nvPr userDrawn="1"/>
              </p:nvSpPr>
              <p:spPr>
                <a:xfrm rot="18790303">
                  <a:off x="6220205" y="5134486"/>
                  <a:ext cx="370422" cy="8154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422" h="815498">
                      <a:moveTo>
                        <a:pt x="365582" y="43709"/>
                      </a:moveTo>
                      <a:cubicBezTo>
                        <a:pt x="365058" y="43863"/>
                        <a:pt x="364571" y="44096"/>
                        <a:pt x="364084" y="44330"/>
                      </a:cubicBezTo>
                      <a:cubicBezTo>
                        <a:pt x="414176" y="493653"/>
                        <a:pt x="153476" y="540255"/>
                        <a:pt x="70746" y="815498"/>
                      </a:cubicBezTo>
                      <a:lnTo>
                        <a:pt x="0" y="763150"/>
                      </a:lnTo>
                      <a:cubicBezTo>
                        <a:pt x="3437" y="762460"/>
                        <a:pt x="6397" y="760815"/>
                        <a:pt x="9343" y="759098"/>
                      </a:cubicBezTo>
                      <a:cubicBezTo>
                        <a:pt x="75695" y="671854"/>
                        <a:pt x="214022" y="118904"/>
                        <a:pt x="271325" y="0"/>
                      </a:cubicBezTo>
                      <a:cubicBezTo>
                        <a:pt x="295554" y="2143"/>
                        <a:pt x="317894" y="10121"/>
                        <a:pt x="338128" y="22615"/>
                      </a:cubicBezTo>
                      <a:cubicBezTo>
                        <a:pt x="348025" y="28726"/>
                        <a:pt x="357182" y="35771"/>
                        <a:pt x="365582" y="43709"/>
                      </a:cubicBezTo>
                      <a:close/>
                    </a:path>
                  </a:pathLst>
                </a:custGeom>
                <a:solidFill>
                  <a:srgbClr val="DD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vl="0" algn="ctr"/>
                  <a:endParaRPr lang="zh-TW" altLang="en-US" b="1" dirty="0"/>
                </a:p>
              </p:txBody>
            </p:sp>
            <p:sp>
              <p:nvSpPr>
                <p:cNvPr id="329" name="手繪多邊形 328"/>
                <p:cNvSpPr/>
                <p:nvPr userDrawn="1"/>
              </p:nvSpPr>
              <p:spPr>
                <a:xfrm rot="18867718">
                  <a:off x="6545602" y="4623920"/>
                  <a:ext cx="774651" cy="244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651" h="244362">
                      <a:moveTo>
                        <a:pt x="774651" y="132860"/>
                      </a:moveTo>
                      <a:cubicBezTo>
                        <a:pt x="765440" y="164716"/>
                        <a:pt x="761579" y="203057"/>
                        <a:pt x="766723" y="244362"/>
                      </a:cubicBezTo>
                      <a:cubicBezTo>
                        <a:pt x="529355" y="180680"/>
                        <a:pt x="125422" y="139565"/>
                        <a:pt x="0" y="68815"/>
                      </a:cubicBezTo>
                      <a:cubicBezTo>
                        <a:pt x="8140" y="45867"/>
                        <a:pt x="-18283" y="-4421"/>
                        <a:pt x="86213" y="313"/>
                      </a:cubicBezTo>
                      <a:cubicBezTo>
                        <a:pt x="328724" y="11300"/>
                        <a:pt x="490661" y="93804"/>
                        <a:pt x="689641" y="144339"/>
                      </a:cubicBezTo>
                      <a:cubicBezTo>
                        <a:pt x="728184" y="148445"/>
                        <a:pt x="754738" y="142932"/>
                        <a:pt x="774651" y="132860"/>
                      </a:cubicBezTo>
                      <a:close/>
                    </a:path>
                  </a:pathLst>
                </a:custGeom>
                <a:solidFill>
                  <a:srgbClr val="DD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vl="0" algn="ctr"/>
                  <a:endParaRPr lang="zh-TW" altLang="en-US" b="1" dirty="0"/>
                </a:p>
              </p:txBody>
            </p:sp>
            <p:sp>
              <p:nvSpPr>
                <p:cNvPr id="330" name="流程圖: 延遲 329"/>
                <p:cNvSpPr/>
                <p:nvPr userDrawn="1"/>
              </p:nvSpPr>
              <p:spPr>
                <a:xfrm rot="11942053">
                  <a:off x="5858860" y="3564773"/>
                  <a:ext cx="625111" cy="250459"/>
                </a:xfrm>
                <a:prstGeom prst="flowChartDelay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331" name="手繪多邊形 330"/>
                <p:cNvSpPr/>
                <p:nvPr userDrawn="1"/>
              </p:nvSpPr>
              <p:spPr>
                <a:xfrm rot="18287340">
                  <a:off x="5820478" y="4679645"/>
                  <a:ext cx="667842" cy="601565"/>
                </a:xfrm>
                <a:custGeom>
                  <a:avLst/>
                  <a:gdLst>
                    <a:gd name="connsiteX0" fmla="*/ 913488 w 1117720"/>
                    <a:gd name="connsiteY0" fmla="*/ 89 h 926583"/>
                    <a:gd name="connsiteX1" fmla="*/ 1072586 w 1117720"/>
                    <a:gd name="connsiteY1" fmla="*/ 54072 h 926583"/>
                    <a:gd name="connsiteX2" fmla="*/ 1117720 w 1117720"/>
                    <a:gd name="connsiteY2" fmla="*/ 160225 h 926583"/>
                    <a:gd name="connsiteX3" fmla="*/ 981271 w 1117720"/>
                    <a:gd name="connsiteY3" fmla="*/ 575026 h 926583"/>
                    <a:gd name="connsiteX4" fmla="*/ 943993 w 1117720"/>
                    <a:gd name="connsiteY4" fmla="*/ 631322 h 926583"/>
                    <a:gd name="connsiteX5" fmla="*/ 304661 w 1117720"/>
                    <a:gd name="connsiteY5" fmla="*/ 926583 h 926583"/>
                    <a:gd name="connsiteX6" fmla="*/ 254208 w 1117720"/>
                    <a:gd name="connsiteY6" fmla="*/ 887818 h 926583"/>
                    <a:gd name="connsiteX7" fmla="*/ 0 w 1117720"/>
                    <a:gd name="connsiteY7" fmla="*/ 844123 h 926583"/>
                    <a:gd name="connsiteX8" fmla="*/ 726487 w 1117720"/>
                    <a:gd name="connsiteY8" fmla="*/ 41694 h 926583"/>
                    <a:gd name="connsiteX9" fmla="*/ 913488 w 1117720"/>
                    <a:gd name="connsiteY9" fmla="*/ 89 h 926583"/>
                    <a:gd name="connsiteX0" fmla="*/ 928953 w 1133185"/>
                    <a:gd name="connsiteY0" fmla="*/ 89 h 926583"/>
                    <a:gd name="connsiteX1" fmla="*/ 1088051 w 1133185"/>
                    <a:gd name="connsiteY1" fmla="*/ 54072 h 926583"/>
                    <a:gd name="connsiteX2" fmla="*/ 1133185 w 1133185"/>
                    <a:gd name="connsiteY2" fmla="*/ 160225 h 926583"/>
                    <a:gd name="connsiteX3" fmla="*/ 996736 w 1133185"/>
                    <a:gd name="connsiteY3" fmla="*/ 575026 h 926583"/>
                    <a:gd name="connsiteX4" fmla="*/ 959458 w 1133185"/>
                    <a:gd name="connsiteY4" fmla="*/ 631322 h 926583"/>
                    <a:gd name="connsiteX5" fmla="*/ 320126 w 1133185"/>
                    <a:gd name="connsiteY5" fmla="*/ 926583 h 926583"/>
                    <a:gd name="connsiteX6" fmla="*/ 269673 w 1133185"/>
                    <a:gd name="connsiteY6" fmla="*/ 887818 h 926583"/>
                    <a:gd name="connsiteX7" fmla="*/ 0 w 1133185"/>
                    <a:gd name="connsiteY7" fmla="*/ 803775 h 926583"/>
                    <a:gd name="connsiteX8" fmla="*/ 741952 w 1133185"/>
                    <a:gd name="connsiteY8" fmla="*/ 41694 h 926583"/>
                    <a:gd name="connsiteX9" fmla="*/ 928953 w 1133185"/>
                    <a:gd name="connsiteY9" fmla="*/ 89 h 926583"/>
                    <a:gd name="connsiteX0" fmla="*/ 930546 w 1134778"/>
                    <a:gd name="connsiteY0" fmla="*/ 89 h 946495"/>
                    <a:gd name="connsiteX1" fmla="*/ 1089644 w 1134778"/>
                    <a:gd name="connsiteY1" fmla="*/ 54072 h 946495"/>
                    <a:gd name="connsiteX2" fmla="*/ 1134778 w 1134778"/>
                    <a:gd name="connsiteY2" fmla="*/ 160225 h 946495"/>
                    <a:gd name="connsiteX3" fmla="*/ 998329 w 1134778"/>
                    <a:gd name="connsiteY3" fmla="*/ 575026 h 946495"/>
                    <a:gd name="connsiteX4" fmla="*/ 961051 w 1134778"/>
                    <a:gd name="connsiteY4" fmla="*/ 631322 h 946495"/>
                    <a:gd name="connsiteX5" fmla="*/ 321719 w 1134778"/>
                    <a:gd name="connsiteY5" fmla="*/ 926583 h 946495"/>
                    <a:gd name="connsiteX6" fmla="*/ 271266 w 1134778"/>
                    <a:gd name="connsiteY6" fmla="*/ 887818 h 946495"/>
                    <a:gd name="connsiteX7" fmla="*/ 1593 w 1134778"/>
                    <a:gd name="connsiteY7" fmla="*/ 803775 h 946495"/>
                    <a:gd name="connsiteX8" fmla="*/ 743545 w 1134778"/>
                    <a:gd name="connsiteY8" fmla="*/ 41694 h 946495"/>
                    <a:gd name="connsiteX9" fmla="*/ 930546 w 1134778"/>
                    <a:gd name="connsiteY9" fmla="*/ 89 h 946495"/>
                    <a:gd name="connsiteX0" fmla="*/ 930548 w 1134780"/>
                    <a:gd name="connsiteY0" fmla="*/ 42881 h 989287"/>
                    <a:gd name="connsiteX1" fmla="*/ 1089646 w 1134780"/>
                    <a:gd name="connsiteY1" fmla="*/ 96864 h 989287"/>
                    <a:gd name="connsiteX2" fmla="*/ 1134780 w 1134780"/>
                    <a:gd name="connsiteY2" fmla="*/ 203017 h 989287"/>
                    <a:gd name="connsiteX3" fmla="*/ 998331 w 1134780"/>
                    <a:gd name="connsiteY3" fmla="*/ 617818 h 989287"/>
                    <a:gd name="connsiteX4" fmla="*/ 961053 w 1134780"/>
                    <a:gd name="connsiteY4" fmla="*/ 674114 h 989287"/>
                    <a:gd name="connsiteX5" fmla="*/ 321721 w 1134780"/>
                    <a:gd name="connsiteY5" fmla="*/ 969375 h 989287"/>
                    <a:gd name="connsiteX6" fmla="*/ 271268 w 1134780"/>
                    <a:gd name="connsiteY6" fmla="*/ 930610 h 989287"/>
                    <a:gd name="connsiteX7" fmla="*/ 1595 w 1134780"/>
                    <a:gd name="connsiteY7" fmla="*/ 846567 h 989287"/>
                    <a:gd name="connsiteX8" fmla="*/ 702702 w 1134780"/>
                    <a:gd name="connsiteY8" fmla="*/ 6566 h 989287"/>
                    <a:gd name="connsiteX9" fmla="*/ 930548 w 1134780"/>
                    <a:gd name="connsiteY9" fmla="*/ 42881 h 989287"/>
                    <a:gd name="connsiteX0" fmla="*/ 940011 w 1144243"/>
                    <a:gd name="connsiteY0" fmla="*/ 42883 h 985985"/>
                    <a:gd name="connsiteX1" fmla="*/ 1099109 w 1144243"/>
                    <a:gd name="connsiteY1" fmla="*/ 96866 h 985985"/>
                    <a:gd name="connsiteX2" fmla="*/ 1144243 w 1144243"/>
                    <a:gd name="connsiteY2" fmla="*/ 203019 h 985985"/>
                    <a:gd name="connsiteX3" fmla="*/ 1007794 w 1144243"/>
                    <a:gd name="connsiteY3" fmla="*/ 617820 h 985985"/>
                    <a:gd name="connsiteX4" fmla="*/ 970516 w 1144243"/>
                    <a:gd name="connsiteY4" fmla="*/ 674116 h 985985"/>
                    <a:gd name="connsiteX5" fmla="*/ 331184 w 1144243"/>
                    <a:gd name="connsiteY5" fmla="*/ 969377 h 985985"/>
                    <a:gd name="connsiteX6" fmla="*/ 11058 w 1144243"/>
                    <a:gd name="connsiteY6" fmla="*/ 846569 h 985985"/>
                    <a:gd name="connsiteX7" fmla="*/ 712165 w 1144243"/>
                    <a:gd name="connsiteY7" fmla="*/ 6568 h 985985"/>
                    <a:gd name="connsiteX8" fmla="*/ 940011 w 1144243"/>
                    <a:gd name="connsiteY8" fmla="*/ 42883 h 985985"/>
                    <a:gd name="connsiteX0" fmla="*/ 930172 w 1134404"/>
                    <a:gd name="connsiteY0" fmla="*/ 42883 h 973407"/>
                    <a:gd name="connsiteX1" fmla="*/ 1089270 w 1134404"/>
                    <a:gd name="connsiteY1" fmla="*/ 96866 h 973407"/>
                    <a:gd name="connsiteX2" fmla="*/ 1134404 w 1134404"/>
                    <a:gd name="connsiteY2" fmla="*/ 203019 h 973407"/>
                    <a:gd name="connsiteX3" fmla="*/ 997955 w 1134404"/>
                    <a:gd name="connsiteY3" fmla="*/ 617820 h 973407"/>
                    <a:gd name="connsiteX4" fmla="*/ 960677 w 1134404"/>
                    <a:gd name="connsiteY4" fmla="*/ 674116 h 973407"/>
                    <a:gd name="connsiteX5" fmla="*/ 321345 w 1134404"/>
                    <a:gd name="connsiteY5" fmla="*/ 969377 h 973407"/>
                    <a:gd name="connsiteX6" fmla="*/ 1219 w 1134404"/>
                    <a:gd name="connsiteY6" fmla="*/ 846569 h 973407"/>
                    <a:gd name="connsiteX7" fmla="*/ 702326 w 1134404"/>
                    <a:gd name="connsiteY7" fmla="*/ 6568 h 973407"/>
                    <a:gd name="connsiteX8" fmla="*/ 930172 w 1134404"/>
                    <a:gd name="connsiteY8" fmla="*/ 42883 h 973407"/>
                    <a:gd name="connsiteX0" fmla="*/ 929648 w 1133880"/>
                    <a:gd name="connsiteY0" fmla="*/ 42883 h 971553"/>
                    <a:gd name="connsiteX1" fmla="*/ 1088746 w 1133880"/>
                    <a:gd name="connsiteY1" fmla="*/ 96866 h 971553"/>
                    <a:gd name="connsiteX2" fmla="*/ 1133880 w 1133880"/>
                    <a:gd name="connsiteY2" fmla="*/ 203019 h 971553"/>
                    <a:gd name="connsiteX3" fmla="*/ 997431 w 1133880"/>
                    <a:gd name="connsiteY3" fmla="*/ 617820 h 971553"/>
                    <a:gd name="connsiteX4" fmla="*/ 960153 w 1133880"/>
                    <a:gd name="connsiteY4" fmla="*/ 674116 h 971553"/>
                    <a:gd name="connsiteX5" fmla="*/ 320821 w 1133880"/>
                    <a:gd name="connsiteY5" fmla="*/ 969377 h 971553"/>
                    <a:gd name="connsiteX6" fmla="*/ 695 w 1133880"/>
                    <a:gd name="connsiteY6" fmla="*/ 846569 h 971553"/>
                    <a:gd name="connsiteX7" fmla="*/ 701802 w 1133880"/>
                    <a:gd name="connsiteY7" fmla="*/ 6568 h 971553"/>
                    <a:gd name="connsiteX8" fmla="*/ 929648 w 1133880"/>
                    <a:gd name="connsiteY8" fmla="*/ 42883 h 971553"/>
                    <a:gd name="connsiteX0" fmla="*/ 929648 w 1133880"/>
                    <a:gd name="connsiteY0" fmla="*/ 42883 h 971553"/>
                    <a:gd name="connsiteX1" fmla="*/ 1088746 w 1133880"/>
                    <a:gd name="connsiteY1" fmla="*/ 96866 h 971553"/>
                    <a:gd name="connsiteX2" fmla="*/ 1133880 w 1133880"/>
                    <a:gd name="connsiteY2" fmla="*/ 203019 h 971553"/>
                    <a:gd name="connsiteX3" fmla="*/ 997431 w 1133880"/>
                    <a:gd name="connsiteY3" fmla="*/ 617820 h 971553"/>
                    <a:gd name="connsiteX4" fmla="*/ 960153 w 1133880"/>
                    <a:gd name="connsiteY4" fmla="*/ 674116 h 971553"/>
                    <a:gd name="connsiteX5" fmla="*/ 320821 w 1133880"/>
                    <a:gd name="connsiteY5" fmla="*/ 969377 h 971553"/>
                    <a:gd name="connsiteX6" fmla="*/ 695 w 1133880"/>
                    <a:gd name="connsiteY6" fmla="*/ 846569 h 971553"/>
                    <a:gd name="connsiteX7" fmla="*/ 701802 w 1133880"/>
                    <a:gd name="connsiteY7" fmla="*/ 6568 h 971553"/>
                    <a:gd name="connsiteX8" fmla="*/ 929648 w 1133880"/>
                    <a:gd name="connsiteY8" fmla="*/ 42883 h 971553"/>
                    <a:gd name="connsiteX0" fmla="*/ 929497 w 1133729"/>
                    <a:gd name="connsiteY0" fmla="*/ 42883 h 1045464"/>
                    <a:gd name="connsiteX1" fmla="*/ 1088595 w 1133729"/>
                    <a:gd name="connsiteY1" fmla="*/ 96866 h 1045464"/>
                    <a:gd name="connsiteX2" fmla="*/ 1133729 w 1133729"/>
                    <a:gd name="connsiteY2" fmla="*/ 203019 h 1045464"/>
                    <a:gd name="connsiteX3" fmla="*/ 997280 w 1133729"/>
                    <a:gd name="connsiteY3" fmla="*/ 617820 h 1045464"/>
                    <a:gd name="connsiteX4" fmla="*/ 960002 w 1133729"/>
                    <a:gd name="connsiteY4" fmla="*/ 674116 h 1045464"/>
                    <a:gd name="connsiteX5" fmla="*/ 413468 w 1133729"/>
                    <a:gd name="connsiteY5" fmla="*/ 1044046 h 1045464"/>
                    <a:gd name="connsiteX6" fmla="*/ 544 w 1133729"/>
                    <a:gd name="connsiteY6" fmla="*/ 846569 h 1045464"/>
                    <a:gd name="connsiteX7" fmla="*/ 701651 w 1133729"/>
                    <a:gd name="connsiteY7" fmla="*/ 6568 h 1045464"/>
                    <a:gd name="connsiteX8" fmla="*/ 929497 w 1133729"/>
                    <a:gd name="connsiteY8" fmla="*/ 42883 h 1045464"/>
                    <a:gd name="connsiteX0" fmla="*/ 1023131 w 1227363"/>
                    <a:gd name="connsiteY0" fmla="*/ 42883 h 1044946"/>
                    <a:gd name="connsiteX1" fmla="*/ 1182229 w 1227363"/>
                    <a:gd name="connsiteY1" fmla="*/ 96866 h 1044946"/>
                    <a:gd name="connsiteX2" fmla="*/ 1227363 w 1227363"/>
                    <a:gd name="connsiteY2" fmla="*/ 203019 h 1044946"/>
                    <a:gd name="connsiteX3" fmla="*/ 1090914 w 1227363"/>
                    <a:gd name="connsiteY3" fmla="*/ 617820 h 1044946"/>
                    <a:gd name="connsiteX4" fmla="*/ 1053636 w 1227363"/>
                    <a:gd name="connsiteY4" fmla="*/ 674116 h 1044946"/>
                    <a:gd name="connsiteX5" fmla="*/ 507102 w 1227363"/>
                    <a:gd name="connsiteY5" fmla="*/ 1044046 h 1044946"/>
                    <a:gd name="connsiteX6" fmla="*/ 448 w 1227363"/>
                    <a:gd name="connsiteY6" fmla="*/ 723435 h 1044946"/>
                    <a:gd name="connsiteX7" fmla="*/ 795285 w 1227363"/>
                    <a:gd name="connsiteY7" fmla="*/ 6568 h 1044946"/>
                    <a:gd name="connsiteX8" fmla="*/ 1023131 w 1227363"/>
                    <a:gd name="connsiteY8" fmla="*/ 42883 h 1044946"/>
                    <a:gd name="connsiteX0" fmla="*/ 1023131 w 1227363"/>
                    <a:gd name="connsiteY0" fmla="*/ 42883 h 1044944"/>
                    <a:gd name="connsiteX1" fmla="*/ 1182229 w 1227363"/>
                    <a:gd name="connsiteY1" fmla="*/ 96866 h 1044944"/>
                    <a:gd name="connsiteX2" fmla="*/ 1227363 w 1227363"/>
                    <a:gd name="connsiteY2" fmla="*/ 203019 h 1044944"/>
                    <a:gd name="connsiteX3" fmla="*/ 1090914 w 1227363"/>
                    <a:gd name="connsiteY3" fmla="*/ 617820 h 1044944"/>
                    <a:gd name="connsiteX4" fmla="*/ 1053636 w 1227363"/>
                    <a:gd name="connsiteY4" fmla="*/ 674116 h 1044944"/>
                    <a:gd name="connsiteX5" fmla="*/ 507102 w 1227363"/>
                    <a:gd name="connsiteY5" fmla="*/ 1044046 h 1044944"/>
                    <a:gd name="connsiteX6" fmla="*/ 448 w 1227363"/>
                    <a:gd name="connsiteY6" fmla="*/ 723435 h 1044944"/>
                    <a:gd name="connsiteX7" fmla="*/ 795285 w 1227363"/>
                    <a:gd name="connsiteY7" fmla="*/ 6568 h 1044944"/>
                    <a:gd name="connsiteX8" fmla="*/ 1023131 w 1227363"/>
                    <a:gd name="connsiteY8" fmla="*/ 42883 h 1044944"/>
                    <a:gd name="connsiteX0" fmla="*/ 1023098 w 1227330"/>
                    <a:gd name="connsiteY0" fmla="*/ 42883 h 1105529"/>
                    <a:gd name="connsiteX1" fmla="*/ 1182196 w 1227330"/>
                    <a:gd name="connsiteY1" fmla="*/ 96866 h 1105529"/>
                    <a:gd name="connsiteX2" fmla="*/ 1227330 w 1227330"/>
                    <a:gd name="connsiteY2" fmla="*/ 203019 h 1105529"/>
                    <a:gd name="connsiteX3" fmla="*/ 1090881 w 1227330"/>
                    <a:gd name="connsiteY3" fmla="*/ 617820 h 1105529"/>
                    <a:gd name="connsiteX4" fmla="*/ 1053603 w 1227330"/>
                    <a:gd name="connsiteY4" fmla="*/ 674116 h 1105529"/>
                    <a:gd name="connsiteX5" fmla="*/ 549255 w 1227330"/>
                    <a:gd name="connsiteY5" fmla="*/ 1104769 h 1105529"/>
                    <a:gd name="connsiteX6" fmla="*/ 415 w 1227330"/>
                    <a:gd name="connsiteY6" fmla="*/ 723435 h 1105529"/>
                    <a:gd name="connsiteX7" fmla="*/ 795252 w 1227330"/>
                    <a:gd name="connsiteY7" fmla="*/ 6568 h 1105529"/>
                    <a:gd name="connsiteX8" fmla="*/ 1023098 w 1227330"/>
                    <a:gd name="connsiteY8" fmla="*/ 42883 h 1105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7330" h="1105529">
                      <a:moveTo>
                        <a:pt x="1023098" y="42883"/>
                      </a:moveTo>
                      <a:cubicBezTo>
                        <a:pt x="1090941" y="41393"/>
                        <a:pt x="1145725" y="58661"/>
                        <a:pt x="1182196" y="96866"/>
                      </a:cubicBezTo>
                      <a:cubicBezTo>
                        <a:pt x="1208162" y="124069"/>
                        <a:pt x="1223095" y="160053"/>
                        <a:pt x="1227330" y="203019"/>
                      </a:cubicBezTo>
                      <a:cubicBezTo>
                        <a:pt x="1132826" y="274255"/>
                        <a:pt x="1087820" y="421642"/>
                        <a:pt x="1090881" y="617820"/>
                      </a:cubicBezTo>
                      <a:cubicBezTo>
                        <a:pt x="1079920" y="636931"/>
                        <a:pt x="1067823" y="655943"/>
                        <a:pt x="1053603" y="674116"/>
                      </a:cubicBezTo>
                      <a:cubicBezTo>
                        <a:pt x="847761" y="832284"/>
                        <a:pt x="577761" y="1105335"/>
                        <a:pt x="549255" y="1104769"/>
                      </a:cubicBezTo>
                      <a:cubicBezTo>
                        <a:pt x="536796" y="1124855"/>
                        <a:pt x="-17260" y="741234"/>
                        <a:pt x="415" y="723435"/>
                      </a:cubicBezTo>
                      <a:cubicBezTo>
                        <a:pt x="23634" y="702816"/>
                        <a:pt x="643004" y="147240"/>
                        <a:pt x="795252" y="6568"/>
                      </a:cubicBezTo>
                      <a:cubicBezTo>
                        <a:pt x="863766" y="-20314"/>
                        <a:pt x="968139" y="44090"/>
                        <a:pt x="1023098" y="4288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b="1" dirty="0"/>
                </a:p>
              </p:txBody>
            </p:sp>
            <p:sp>
              <p:nvSpPr>
                <p:cNvPr id="332" name="手繪多邊形 331"/>
                <p:cNvSpPr/>
                <p:nvPr userDrawn="1"/>
              </p:nvSpPr>
              <p:spPr>
                <a:xfrm rot="20127892">
                  <a:off x="6270397" y="4372790"/>
                  <a:ext cx="406722" cy="758346"/>
                </a:xfrm>
                <a:custGeom>
                  <a:avLst/>
                  <a:gdLst>
                    <a:gd name="connsiteX0" fmla="*/ 172430 w 793163"/>
                    <a:gd name="connsiteY0" fmla="*/ 26152 h 1330363"/>
                    <a:gd name="connsiteX1" fmla="*/ 295857 w 793163"/>
                    <a:gd name="connsiteY1" fmla="*/ 157 h 1330363"/>
                    <a:gd name="connsiteX2" fmla="*/ 541576 w 793163"/>
                    <a:gd name="connsiteY2" fmla="*/ 84563 h 1330363"/>
                    <a:gd name="connsiteX3" fmla="*/ 541323 w 793163"/>
                    <a:gd name="connsiteY3" fmla="*/ 85050 h 1330363"/>
                    <a:gd name="connsiteX4" fmla="*/ 645139 w 793163"/>
                    <a:gd name="connsiteY4" fmla="*/ 1015989 h 1330363"/>
                    <a:gd name="connsiteX5" fmla="*/ 448327 w 793163"/>
                    <a:gd name="connsiteY5" fmla="*/ 1243955 h 1330363"/>
                    <a:gd name="connsiteX6" fmla="*/ 444326 w 793163"/>
                    <a:gd name="connsiteY6" fmla="*/ 1330363 h 1330363"/>
                    <a:gd name="connsiteX7" fmla="*/ 10219 w 793163"/>
                    <a:gd name="connsiteY7" fmla="*/ 485553 h 1330363"/>
                    <a:gd name="connsiteX8" fmla="*/ 559 w 793163"/>
                    <a:gd name="connsiteY8" fmla="*/ 492942 h 1330363"/>
                    <a:gd name="connsiteX9" fmla="*/ 172430 w 793163"/>
                    <a:gd name="connsiteY9" fmla="*/ 26152 h 1330363"/>
                    <a:gd name="connsiteX0" fmla="*/ 172430 w 794655"/>
                    <a:gd name="connsiteY0" fmla="*/ 26152 h 1322940"/>
                    <a:gd name="connsiteX1" fmla="*/ 295857 w 794655"/>
                    <a:gd name="connsiteY1" fmla="*/ 157 h 1322940"/>
                    <a:gd name="connsiteX2" fmla="*/ 541576 w 794655"/>
                    <a:gd name="connsiteY2" fmla="*/ 84563 h 1322940"/>
                    <a:gd name="connsiteX3" fmla="*/ 541323 w 794655"/>
                    <a:gd name="connsiteY3" fmla="*/ 85050 h 1322940"/>
                    <a:gd name="connsiteX4" fmla="*/ 645139 w 794655"/>
                    <a:gd name="connsiteY4" fmla="*/ 1015989 h 1322940"/>
                    <a:gd name="connsiteX5" fmla="*/ 448327 w 794655"/>
                    <a:gd name="connsiteY5" fmla="*/ 1243955 h 1322940"/>
                    <a:gd name="connsiteX6" fmla="*/ 462167 w 794655"/>
                    <a:gd name="connsiteY6" fmla="*/ 1322941 h 1322940"/>
                    <a:gd name="connsiteX7" fmla="*/ 10219 w 794655"/>
                    <a:gd name="connsiteY7" fmla="*/ 485553 h 1322940"/>
                    <a:gd name="connsiteX8" fmla="*/ 559 w 794655"/>
                    <a:gd name="connsiteY8" fmla="*/ 492942 h 1322940"/>
                    <a:gd name="connsiteX9" fmla="*/ 172430 w 794655"/>
                    <a:gd name="connsiteY9" fmla="*/ 26152 h 1322940"/>
                    <a:gd name="connsiteX0" fmla="*/ 172430 w 645139"/>
                    <a:gd name="connsiteY0" fmla="*/ 26152 h 1345260"/>
                    <a:gd name="connsiteX1" fmla="*/ 295857 w 645139"/>
                    <a:gd name="connsiteY1" fmla="*/ 157 h 1345260"/>
                    <a:gd name="connsiteX2" fmla="*/ 541576 w 645139"/>
                    <a:gd name="connsiteY2" fmla="*/ 84563 h 1345260"/>
                    <a:gd name="connsiteX3" fmla="*/ 541323 w 645139"/>
                    <a:gd name="connsiteY3" fmla="*/ 85050 h 1345260"/>
                    <a:gd name="connsiteX4" fmla="*/ 645139 w 645139"/>
                    <a:gd name="connsiteY4" fmla="*/ 1015989 h 1345260"/>
                    <a:gd name="connsiteX5" fmla="*/ 462167 w 645139"/>
                    <a:gd name="connsiteY5" fmla="*/ 1322941 h 1345260"/>
                    <a:gd name="connsiteX6" fmla="*/ 10219 w 645139"/>
                    <a:gd name="connsiteY6" fmla="*/ 485553 h 1345260"/>
                    <a:gd name="connsiteX7" fmla="*/ 559 w 645139"/>
                    <a:gd name="connsiteY7" fmla="*/ 492942 h 1345260"/>
                    <a:gd name="connsiteX8" fmla="*/ 172430 w 645139"/>
                    <a:gd name="connsiteY8" fmla="*/ 26152 h 1345260"/>
                    <a:gd name="connsiteX0" fmla="*/ 172430 w 645139"/>
                    <a:gd name="connsiteY0" fmla="*/ 26152 h 1386424"/>
                    <a:gd name="connsiteX1" fmla="*/ 295857 w 645139"/>
                    <a:gd name="connsiteY1" fmla="*/ 157 h 1386424"/>
                    <a:gd name="connsiteX2" fmla="*/ 541576 w 645139"/>
                    <a:gd name="connsiteY2" fmla="*/ 84563 h 1386424"/>
                    <a:gd name="connsiteX3" fmla="*/ 541323 w 645139"/>
                    <a:gd name="connsiteY3" fmla="*/ 85050 h 1386424"/>
                    <a:gd name="connsiteX4" fmla="*/ 645139 w 645139"/>
                    <a:gd name="connsiteY4" fmla="*/ 1015989 h 1386424"/>
                    <a:gd name="connsiteX5" fmla="*/ 453970 w 645139"/>
                    <a:gd name="connsiteY5" fmla="*/ 1367178 h 1386424"/>
                    <a:gd name="connsiteX6" fmla="*/ 10219 w 645139"/>
                    <a:gd name="connsiteY6" fmla="*/ 485553 h 1386424"/>
                    <a:gd name="connsiteX7" fmla="*/ 559 w 645139"/>
                    <a:gd name="connsiteY7" fmla="*/ 492942 h 1386424"/>
                    <a:gd name="connsiteX8" fmla="*/ 172430 w 645139"/>
                    <a:gd name="connsiteY8" fmla="*/ 26152 h 1386424"/>
                    <a:gd name="connsiteX0" fmla="*/ 172430 w 747211"/>
                    <a:gd name="connsiteY0" fmla="*/ 26152 h 1385647"/>
                    <a:gd name="connsiteX1" fmla="*/ 295857 w 747211"/>
                    <a:gd name="connsiteY1" fmla="*/ 157 h 1385647"/>
                    <a:gd name="connsiteX2" fmla="*/ 541576 w 747211"/>
                    <a:gd name="connsiteY2" fmla="*/ 84563 h 1385647"/>
                    <a:gd name="connsiteX3" fmla="*/ 541323 w 747211"/>
                    <a:gd name="connsiteY3" fmla="*/ 85050 h 1385647"/>
                    <a:gd name="connsiteX4" fmla="*/ 747212 w 747211"/>
                    <a:gd name="connsiteY4" fmla="*/ 1002605 h 1385647"/>
                    <a:gd name="connsiteX5" fmla="*/ 453970 w 747211"/>
                    <a:gd name="connsiteY5" fmla="*/ 1367178 h 1385647"/>
                    <a:gd name="connsiteX6" fmla="*/ 10219 w 747211"/>
                    <a:gd name="connsiteY6" fmla="*/ 485553 h 1385647"/>
                    <a:gd name="connsiteX7" fmla="*/ 559 w 747211"/>
                    <a:gd name="connsiteY7" fmla="*/ 492942 h 1385647"/>
                    <a:gd name="connsiteX8" fmla="*/ 172430 w 747211"/>
                    <a:gd name="connsiteY8" fmla="*/ 26152 h 1385647"/>
                    <a:gd name="connsiteX0" fmla="*/ 172430 w 747213"/>
                    <a:gd name="connsiteY0" fmla="*/ 26152 h 1367178"/>
                    <a:gd name="connsiteX1" fmla="*/ 295857 w 747213"/>
                    <a:gd name="connsiteY1" fmla="*/ 157 h 1367178"/>
                    <a:gd name="connsiteX2" fmla="*/ 541576 w 747213"/>
                    <a:gd name="connsiteY2" fmla="*/ 84563 h 1367178"/>
                    <a:gd name="connsiteX3" fmla="*/ 541323 w 747213"/>
                    <a:gd name="connsiteY3" fmla="*/ 85050 h 1367178"/>
                    <a:gd name="connsiteX4" fmla="*/ 747212 w 747213"/>
                    <a:gd name="connsiteY4" fmla="*/ 1002605 h 1367178"/>
                    <a:gd name="connsiteX5" fmla="*/ 453970 w 747213"/>
                    <a:gd name="connsiteY5" fmla="*/ 1367178 h 1367178"/>
                    <a:gd name="connsiteX6" fmla="*/ 10219 w 747213"/>
                    <a:gd name="connsiteY6" fmla="*/ 485553 h 1367178"/>
                    <a:gd name="connsiteX7" fmla="*/ 559 w 747213"/>
                    <a:gd name="connsiteY7" fmla="*/ 492942 h 1367178"/>
                    <a:gd name="connsiteX8" fmla="*/ 172430 w 747213"/>
                    <a:gd name="connsiteY8" fmla="*/ 26152 h 1367178"/>
                    <a:gd name="connsiteX0" fmla="*/ 172430 w 747215"/>
                    <a:gd name="connsiteY0" fmla="*/ 26152 h 1367178"/>
                    <a:gd name="connsiteX1" fmla="*/ 295857 w 747215"/>
                    <a:gd name="connsiteY1" fmla="*/ 157 h 1367178"/>
                    <a:gd name="connsiteX2" fmla="*/ 541576 w 747215"/>
                    <a:gd name="connsiteY2" fmla="*/ 84563 h 1367178"/>
                    <a:gd name="connsiteX3" fmla="*/ 541323 w 747215"/>
                    <a:gd name="connsiteY3" fmla="*/ 85050 h 1367178"/>
                    <a:gd name="connsiteX4" fmla="*/ 747212 w 747215"/>
                    <a:gd name="connsiteY4" fmla="*/ 1002605 h 1367178"/>
                    <a:gd name="connsiteX5" fmla="*/ 453970 w 747215"/>
                    <a:gd name="connsiteY5" fmla="*/ 1367178 h 1367178"/>
                    <a:gd name="connsiteX6" fmla="*/ 10219 w 747215"/>
                    <a:gd name="connsiteY6" fmla="*/ 485553 h 1367178"/>
                    <a:gd name="connsiteX7" fmla="*/ 559 w 747215"/>
                    <a:gd name="connsiteY7" fmla="*/ 492942 h 1367178"/>
                    <a:gd name="connsiteX8" fmla="*/ 172430 w 747215"/>
                    <a:gd name="connsiteY8" fmla="*/ 26152 h 1367178"/>
                    <a:gd name="connsiteX0" fmla="*/ 172430 w 747213"/>
                    <a:gd name="connsiteY0" fmla="*/ 26152 h 1521114"/>
                    <a:gd name="connsiteX1" fmla="*/ 295857 w 747213"/>
                    <a:gd name="connsiteY1" fmla="*/ 157 h 1521114"/>
                    <a:gd name="connsiteX2" fmla="*/ 541576 w 747213"/>
                    <a:gd name="connsiteY2" fmla="*/ 84563 h 1521114"/>
                    <a:gd name="connsiteX3" fmla="*/ 541323 w 747213"/>
                    <a:gd name="connsiteY3" fmla="*/ 85050 h 1521114"/>
                    <a:gd name="connsiteX4" fmla="*/ 747212 w 747213"/>
                    <a:gd name="connsiteY4" fmla="*/ 1002605 h 1521114"/>
                    <a:gd name="connsiteX5" fmla="*/ 354146 w 747213"/>
                    <a:gd name="connsiteY5" fmla="*/ 1521114 h 1521114"/>
                    <a:gd name="connsiteX6" fmla="*/ 10219 w 747213"/>
                    <a:gd name="connsiteY6" fmla="*/ 485553 h 1521114"/>
                    <a:gd name="connsiteX7" fmla="*/ 559 w 747213"/>
                    <a:gd name="connsiteY7" fmla="*/ 492942 h 1521114"/>
                    <a:gd name="connsiteX8" fmla="*/ 172430 w 747213"/>
                    <a:gd name="connsiteY8" fmla="*/ 26152 h 1521114"/>
                    <a:gd name="connsiteX0" fmla="*/ 172430 w 698294"/>
                    <a:gd name="connsiteY0" fmla="*/ 26152 h 1521114"/>
                    <a:gd name="connsiteX1" fmla="*/ 295857 w 698294"/>
                    <a:gd name="connsiteY1" fmla="*/ 157 h 1521114"/>
                    <a:gd name="connsiteX2" fmla="*/ 541576 w 698294"/>
                    <a:gd name="connsiteY2" fmla="*/ 84563 h 1521114"/>
                    <a:gd name="connsiteX3" fmla="*/ 541323 w 698294"/>
                    <a:gd name="connsiteY3" fmla="*/ 85050 h 1521114"/>
                    <a:gd name="connsiteX4" fmla="*/ 698292 w 698294"/>
                    <a:gd name="connsiteY4" fmla="*/ 980275 h 1521114"/>
                    <a:gd name="connsiteX5" fmla="*/ 354146 w 698294"/>
                    <a:gd name="connsiteY5" fmla="*/ 1521114 h 1521114"/>
                    <a:gd name="connsiteX6" fmla="*/ 10219 w 698294"/>
                    <a:gd name="connsiteY6" fmla="*/ 485553 h 1521114"/>
                    <a:gd name="connsiteX7" fmla="*/ 559 w 698294"/>
                    <a:gd name="connsiteY7" fmla="*/ 492942 h 1521114"/>
                    <a:gd name="connsiteX8" fmla="*/ 172430 w 698294"/>
                    <a:gd name="connsiteY8" fmla="*/ 26152 h 1521114"/>
                    <a:gd name="connsiteX0" fmla="*/ 172430 w 736177"/>
                    <a:gd name="connsiteY0" fmla="*/ 26152 h 1521114"/>
                    <a:gd name="connsiteX1" fmla="*/ 295857 w 736177"/>
                    <a:gd name="connsiteY1" fmla="*/ 157 h 1521114"/>
                    <a:gd name="connsiteX2" fmla="*/ 541576 w 736177"/>
                    <a:gd name="connsiteY2" fmla="*/ 84563 h 1521114"/>
                    <a:gd name="connsiteX3" fmla="*/ 541323 w 736177"/>
                    <a:gd name="connsiteY3" fmla="*/ 85050 h 1521114"/>
                    <a:gd name="connsiteX4" fmla="*/ 736175 w 736177"/>
                    <a:gd name="connsiteY4" fmla="*/ 945845 h 1521114"/>
                    <a:gd name="connsiteX5" fmla="*/ 354146 w 736177"/>
                    <a:gd name="connsiteY5" fmla="*/ 1521114 h 1521114"/>
                    <a:gd name="connsiteX6" fmla="*/ 10219 w 736177"/>
                    <a:gd name="connsiteY6" fmla="*/ 485553 h 1521114"/>
                    <a:gd name="connsiteX7" fmla="*/ 559 w 736177"/>
                    <a:gd name="connsiteY7" fmla="*/ 492942 h 1521114"/>
                    <a:gd name="connsiteX8" fmla="*/ 172430 w 736177"/>
                    <a:gd name="connsiteY8" fmla="*/ 26152 h 1521114"/>
                    <a:gd name="connsiteX0" fmla="*/ 172430 w 736175"/>
                    <a:gd name="connsiteY0" fmla="*/ 26152 h 1375163"/>
                    <a:gd name="connsiteX1" fmla="*/ 295857 w 736175"/>
                    <a:gd name="connsiteY1" fmla="*/ 157 h 1375163"/>
                    <a:gd name="connsiteX2" fmla="*/ 541576 w 736175"/>
                    <a:gd name="connsiteY2" fmla="*/ 84563 h 1375163"/>
                    <a:gd name="connsiteX3" fmla="*/ 541323 w 736175"/>
                    <a:gd name="connsiteY3" fmla="*/ 85050 h 1375163"/>
                    <a:gd name="connsiteX4" fmla="*/ 736175 w 736175"/>
                    <a:gd name="connsiteY4" fmla="*/ 945845 h 1375163"/>
                    <a:gd name="connsiteX5" fmla="*/ 228654 w 736175"/>
                    <a:gd name="connsiteY5" fmla="*/ 1375163 h 1375163"/>
                    <a:gd name="connsiteX6" fmla="*/ 10219 w 736175"/>
                    <a:gd name="connsiteY6" fmla="*/ 485553 h 1375163"/>
                    <a:gd name="connsiteX7" fmla="*/ 559 w 736175"/>
                    <a:gd name="connsiteY7" fmla="*/ 492942 h 1375163"/>
                    <a:gd name="connsiteX8" fmla="*/ 172430 w 736175"/>
                    <a:gd name="connsiteY8" fmla="*/ 26152 h 1375163"/>
                    <a:gd name="connsiteX0" fmla="*/ 172430 w 736177"/>
                    <a:gd name="connsiteY0" fmla="*/ 26152 h 1375536"/>
                    <a:gd name="connsiteX1" fmla="*/ 295857 w 736177"/>
                    <a:gd name="connsiteY1" fmla="*/ 157 h 1375536"/>
                    <a:gd name="connsiteX2" fmla="*/ 541576 w 736177"/>
                    <a:gd name="connsiteY2" fmla="*/ 84563 h 1375536"/>
                    <a:gd name="connsiteX3" fmla="*/ 541323 w 736177"/>
                    <a:gd name="connsiteY3" fmla="*/ 85050 h 1375536"/>
                    <a:gd name="connsiteX4" fmla="*/ 736175 w 736177"/>
                    <a:gd name="connsiteY4" fmla="*/ 945845 h 1375536"/>
                    <a:gd name="connsiteX5" fmla="*/ 228654 w 736177"/>
                    <a:gd name="connsiteY5" fmla="*/ 1375163 h 1375536"/>
                    <a:gd name="connsiteX6" fmla="*/ 10219 w 736177"/>
                    <a:gd name="connsiteY6" fmla="*/ 485553 h 1375536"/>
                    <a:gd name="connsiteX7" fmla="*/ 559 w 736177"/>
                    <a:gd name="connsiteY7" fmla="*/ 492942 h 1375536"/>
                    <a:gd name="connsiteX8" fmla="*/ 172430 w 736177"/>
                    <a:gd name="connsiteY8" fmla="*/ 26152 h 1375536"/>
                    <a:gd name="connsiteX0" fmla="*/ 196734 w 760479"/>
                    <a:gd name="connsiteY0" fmla="*/ 26152 h 1375536"/>
                    <a:gd name="connsiteX1" fmla="*/ 320161 w 760479"/>
                    <a:gd name="connsiteY1" fmla="*/ 157 h 1375536"/>
                    <a:gd name="connsiteX2" fmla="*/ 565880 w 760479"/>
                    <a:gd name="connsiteY2" fmla="*/ 84563 h 1375536"/>
                    <a:gd name="connsiteX3" fmla="*/ 565627 w 760479"/>
                    <a:gd name="connsiteY3" fmla="*/ 85050 h 1375536"/>
                    <a:gd name="connsiteX4" fmla="*/ 760479 w 760479"/>
                    <a:gd name="connsiteY4" fmla="*/ 945845 h 1375536"/>
                    <a:gd name="connsiteX5" fmla="*/ 252958 w 760479"/>
                    <a:gd name="connsiteY5" fmla="*/ 1375163 h 1375536"/>
                    <a:gd name="connsiteX6" fmla="*/ 34523 w 760479"/>
                    <a:gd name="connsiteY6" fmla="*/ 485553 h 1375536"/>
                    <a:gd name="connsiteX7" fmla="*/ 403 w 760479"/>
                    <a:gd name="connsiteY7" fmla="*/ 481776 h 1375536"/>
                    <a:gd name="connsiteX8" fmla="*/ 196734 w 760479"/>
                    <a:gd name="connsiteY8" fmla="*/ 26152 h 1375536"/>
                    <a:gd name="connsiteX0" fmla="*/ 162212 w 725959"/>
                    <a:gd name="connsiteY0" fmla="*/ 26152 h 1375536"/>
                    <a:gd name="connsiteX1" fmla="*/ 285639 w 725959"/>
                    <a:gd name="connsiteY1" fmla="*/ 157 h 1375536"/>
                    <a:gd name="connsiteX2" fmla="*/ 531358 w 725959"/>
                    <a:gd name="connsiteY2" fmla="*/ 84563 h 1375536"/>
                    <a:gd name="connsiteX3" fmla="*/ 531105 w 725959"/>
                    <a:gd name="connsiteY3" fmla="*/ 85050 h 1375536"/>
                    <a:gd name="connsiteX4" fmla="*/ 725957 w 725959"/>
                    <a:gd name="connsiteY4" fmla="*/ 945845 h 1375536"/>
                    <a:gd name="connsiteX5" fmla="*/ 218436 w 725959"/>
                    <a:gd name="connsiteY5" fmla="*/ 1375163 h 1375536"/>
                    <a:gd name="connsiteX6" fmla="*/ 1 w 725959"/>
                    <a:gd name="connsiteY6" fmla="*/ 485553 h 1375536"/>
                    <a:gd name="connsiteX7" fmla="*/ 162212 w 725959"/>
                    <a:gd name="connsiteY7" fmla="*/ 26152 h 1375536"/>
                    <a:gd name="connsiteX0" fmla="*/ 162315 w 726060"/>
                    <a:gd name="connsiteY0" fmla="*/ 26152 h 1375444"/>
                    <a:gd name="connsiteX1" fmla="*/ 285742 w 726060"/>
                    <a:gd name="connsiteY1" fmla="*/ 157 h 1375444"/>
                    <a:gd name="connsiteX2" fmla="*/ 531461 w 726060"/>
                    <a:gd name="connsiteY2" fmla="*/ 84563 h 1375444"/>
                    <a:gd name="connsiteX3" fmla="*/ 531208 w 726060"/>
                    <a:gd name="connsiteY3" fmla="*/ 85050 h 1375444"/>
                    <a:gd name="connsiteX4" fmla="*/ 726060 w 726060"/>
                    <a:gd name="connsiteY4" fmla="*/ 945845 h 1375444"/>
                    <a:gd name="connsiteX5" fmla="*/ 218539 w 726060"/>
                    <a:gd name="connsiteY5" fmla="*/ 1375163 h 1375444"/>
                    <a:gd name="connsiteX6" fmla="*/ 104 w 726060"/>
                    <a:gd name="connsiteY6" fmla="*/ 485553 h 1375444"/>
                    <a:gd name="connsiteX7" fmla="*/ 162315 w 726060"/>
                    <a:gd name="connsiteY7" fmla="*/ 26152 h 1375444"/>
                    <a:gd name="connsiteX0" fmla="*/ 186601 w 750348"/>
                    <a:gd name="connsiteY0" fmla="*/ 26152 h 1375444"/>
                    <a:gd name="connsiteX1" fmla="*/ 310028 w 750348"/>
                    <a:gd name="connsiteY1" fmla="*/ 157 h 1375444"/>
                    <a:gd name="connsiteX2" fmla="*/ 555747 w 750348"/>
                    <a:gd name="connsiteY2" fmla="*/ 84563 h 1375444"/>
                    <a:gd name="connsiteX3" fmla="*/ 555494 w 750348"/>
                    <a:gd name="connsiteY3" fmla="*/ 85050 h 1375444"/>
                    <a:gd name="connsiteX4" fmla="*/ 750346 w 750348"/>
                    <a:gd name="connsiteY4" fmla="*/ 945845 h 1375444"/>
                    <a:gd name="connsiteX5" fmla="*/ 242825 w 750348"/>
                    <a:gd name="connsiteY5" fmla="*/ 1375163 h 1375444"/>
                    <a:gd name="connsiteX6" fmla="*/ 24390 w 750348"/>
                    <a:gd name="connsiteY6" fmla="*/ 485553 h 1375444"/>
                    <a:gd name="connsiteX7" fmla="*/ 186601 w 750348"/>
                    <a:gd name="connsiteY7" fmla="*/ 26152 h 1375444"/>
                    <a:gd name="connsiteX0" fmla="*/ 183708 w 747454"/>
                    <a:gd name="connsiteY0" fmla="*/ 26152 h 1375444"/>
                    <a:gd name="connsiteX1" fmla="*/ 307135 w 747454"/>
                    <a:gd name="connsiteY1" fmla="*/ 157 h 1375444"/>
                    <a:gd name="connsiteX2" fmla="*/ 552854 w 747454"/>
                    <a:gd name="connsiteY2" fmla="*/ 84563 h 1375444"/>
                    <a:gd name="connsiteX3" fmla="*/ 552601 w 747454"/>
                    <a:gd name="connsiteY3" fmla="*/ 85050 h 1375444"/>
                    <a:gd name="connsiteX4" fmla="*/ 747453 w 747454"/>
                    <a:gd name="connsiteY4" fmla="*/ 945845 h 1375444"/>
                    <a:gd name="connsiteX5" fmla="*/ 239932 w 747454"/>
                    <a:gd name="connsiteY5" fmla="*/ 1375163 h 1375444"/>
                    <a:gd name="connsiteX6" fmla="*/ 21497 w 747454"/>
                    <a:gd name="connsiteY6" fmla="*/ 485553 h 1375444"/>
                    <a:gd name="connsiteX7" fmla="*/ 183708 w 747454"/>
                    <a:gd name="connsiteY7" fmla="*/ 26152 h 1375444"/>
                    <a:gd name="connsiteX0" fmla="*/ 183708 w 747454"/>
                    <a:gd name="connsiteY0" fmla="*/ 20712 h 1370004"/>
                    <a:gd name="connsiteX1" fmla="*/ 552854 w 747454"/>
                    <a:gd name="connsiteY1" fmla="*/ 79123 h 1370004"/>
                    <a:gd name="connsiteX2" fmla="*/ 552601 w 747454"/>
                    <a:gd name="connsiteY2" fmla="*/ 79610 h 1370004"/>
                    <a:gd name="connsiteX3" fmla="*/ 747453 w 747454"/>
                    <a:gd name="connsiteY3" fmla="*/ 940405 h 1370004"/>
                    <a:gd name="connsiteX4" fmla="*/ 239932 w 747454"/>
                    <a:gd name="connsiteY4" fmla="*/ 1369723 h 1370004"/>
                    <a:gd name="connsiteX5" fmla="*/ 21497 w 747454"/>
                    <a:gd name="connsiteY5" fmla="*/ 480113 h 1370004"/>
                    <a:gd name="connsiteX6" fmla="*/ 183708 w 747454"/>
                    <a:gd name="connsiteY6" fmla="*/ 20712 h 1370004"/>
                    <a:gd name="connsiteX0" fmla="*/ 183708 w 747454"/>
                    <a:gd name="connsiteY0" fmla="*/ 20712 h 1370004"/>
                    <a:gd name="connsiteX1" fmla="*/ 552854 w 747454"/>
                    <a:gd name="connsiteY1" fmla="*/ 79123 h 1370004"/>
                    <a:gd name="connsiteX2" fmla="*/ 552601 w 747454"/>
                    <a:gd name="connsiteY2" fmla="*/ 79610 h 1370004"/>
                    <a:gd name="connsiteX3" fmla="*/ 747453 w 747454"/>
                    <a:gd name="connsiteY3" fmla="*/ 940405 h 1370004"/>
                    <a:gd name="connsiteX4" fmla="*/ 239932 w 747454"/>
                    <a:gd name="connsiteY4" fmla="*/ 1369723 h 1370004"/>
                    <a:gd name="connsiteX5" fmla="*/ 21497 w 747454"/>
                    <a:gd name="connsiteY5" fmla="*/ 480113 h 1370004"/>
                    <a:gd name="connsiteX6" fmla="*/ 183708 w 747454"/>
                    <a:gd name="connsiteY6" fmla="*/ 20712 h 1370004"/>
                    <a:gd name="connsiteX0" fmla="*/ 183708 w 747454"/>
                    <a:gd name="connsiteY0" fmla="*/ 20712 h 1370004"/>
                    <a:gd name="connsiteX1" fmla="*/ 552854 w 747454"/>
                    <a:gd name="connsiteY1" fmla="*/ 79123 h 1370004"/>
                    <a:gd name="connsiteX2" fmla="*/ 552601 w 747454"/>
                    <a:gd name="connsiteY2" fmla="*/ 79610 h 1370004"/>
                    <a:gd name="connsiteX3" fmla="*/ 747453 w 747454"/>
                    <a:gd name="connsiteY3" fmla="*/ 940405 h 1370004"/>
                    <a:gd name="connsiteX4" fmla="*/ 239932 w 747454"/>
                    <a:gd name="connsiteY4" fmla="*/ 1369723 h 1370004"/>
                    <a:gd name="connsiteX5" fmla="*/ 21497 w 747454"/>
                    <a:gd name="connsiteY5" fmla="*/ 480113 h 1370004"/>
                    <a:gd name="connsiteX6" fmla="*/ 183708 w 747454"/>
                    <a:gd name="connsiteY6" fmla="*/ 20712 h 1370004"/>
                    <a:gd name="connsiteX0" fmla="*/ 183708 w 747454"/>
                    <a:gd name="connsiteY0" fmla="*/ 20712 h 1370004"/>
                    <a:gd name="connsiteX1" fmla="*/ 552854 w 747454"/>
                    <a:gd name="connsiteY1" fmla="*/ 79123 h 1370004"/>
                    <a:gd name="connsiteX2" fmla="*/ 552601 w 747454"/>
                    <a:gd name="connsiteY2" fmla="*/ 79610 h 1370004"/>
                    <a:gd name="connsiteX3" fmla="*/ 747453 w 747454"/>
                    <a:gd name="connsiteY3" fmla="*/ 940405 h 1370004"/>
                    <a:gd name="connsiteX4" fmla="*/ 239932 w 747454"/>
                    <a:gd name="connsiteY4" fmla="*/ 1369723 h 1370004"/>
                    <a:gd name="connsiteX5" fmla="*/ 21497 w 747454"/>
                    <a:gd name="connsiteY5" fmla="*/ 480113 h 1370004"/>
                    <a:gd name="connsiteX6" fmla="*/ 183708 w 747454"/>
                    <a:gd name="connsiteY6" fmla="*/ 20712 h 1370004"/>
                    <a:gd name="connsiteX0" fmla="*/ 183708 w 747454"/>
                    <a:gd name="connsiteY0" fmla="*/ 44362 h 1393654"/>
                    <a:gd name="connsiteX1" fmla="*/ 552854 w 747454"/>
                    <a:gd name="connsiteY1" fmla="*/ 102773 h 1393654"/>
                    <a:gd name="connsiteX2" fmla="*/ 552601 w 747454"/>
                    <a:gd name="connsiteY2" fmla="*/ 103260 h 1393654"/>
                    <a:gd name="connsiteX3" fmla="*/ 747453 w 747454"/>
                    <a:gd name="connsiteY3" fmla="*/ 964055 h 1393654"/>
                    <a:gd name="connsiteX4" fmla="*/ 239932 w 747454"/>
                    <a:gd name="connsiteY4" fmla="*/ 1393373 h 1393654"/>
                    <a:gd name="connsiteX5" fmla="*/ 21497 w 747454"/>
                    <a:gd name="connsiteY5" fmla="*/ 503763 h 1393654"/>
                    <a:gd name="connsiteX6" fmla="*/ 183708 w 747454"/>
                    <a:gd name="connsiteY6" fmla="*/ 44362 h 1393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7454" h="1393654">
                      <a:moveTo>
                        <a:pt x="183708" y="44362"/>
                      </a:moveTo>
                      <a:cubicBezTo>
                        <a:pt x="423670" y="-78972"/>
                        <a:pt x="491372" y="92957"/>
                        <a:pt x="552854" y="102773"/>
                      </a:cubicBezTo>
                      <a:cubicBezTo>
                        <a:pt x="614336" y="112589"/>
                        <a:pt x="554998" y="93836"/>
                        <a:pt x="552601" y="103260"/>
                      </a:cubicBezTo>
                      <a:cubicBezTo>
                        <a:pt x="596858" y="156149"/>
                        <a:pt x="715003" y="655637"/>
                        <a:pt x="747453" y="964055"/>
                      </a:cubicBezTo>
                      <a:cubicBezTo>
                        <a:pt x="748474" y="977357"/>
                        <a:pt x="240202" y="1389265"/>
                        <a:pt x="239932" y="1393373"/>
                      </a:cubicBezTo>
                      <a:cubicBezTo>
                        <a:pt x="240271" y="1411482"/>
                        <a:pt x="15847" y="549598"/>
                        <a:pt x="21497" y="503763"/>
                      </a:cubicBezTo>
                      <a:cubicBezTo>
                        <a:pt x="-71995" y="91158"/>
                        <a:pt x="168844" y="30668"/>
                        <a:pt x="183708" y="44362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b="1" dirty="0"/>
                </a:p>
              </p:txBody>
            </p:sp>
            <p:sp>
              <p:nvSpPr>
                <p:cNvPr id="333" name="手繪多邊形 332"/>
                <p:cNvSpPr/>
                <p:nvPr userDrawn="1"/>
              </p:nvSpPr>
              <p:spPr>
                <a:xfrm rot="21398394">
                  <a:off x="5699378" y="3495542"/>
                  <a:ext cx="829536" cy="1320509"/>
                </a:xfrm>
                <a:custGeom>
                  <a:avLst/>
                  <a:gdLst>
                    <a:gd name="connsiteX0" fmla="*/ 307838 w 696637"/>
                    <a:gd name="connsiteY0" fmla="*/ 0 h 1113336"/>
                    <a:gd name="connsiteX1" fmla="*/ 307947 w 696637"/>
                    <a:gd name="connsiteY1" fmla="*/ 528 h 1113336"/>
                    <a:gd name="connsiteX2" fmla="*/ 516131 w 696637"/>
                    <a:gd name="connsiteY2" fmla="*/ 107389 h 1113336"/>
                    <a:gd name="connsiteX3" fmla="*/ 488659 w 696637"/>
                    <a:gd name="connsiteY3" fmla="*/ 205137 h 1113336"/>
                    <a:gd name="connsiteX4" fmla="*/ 559039 w 696637"/>
                    <a:gd name="connsiteY4" fmla="*/ 763288 h 1113336"/>
                    <a:gd name="connsiteX5" fmla="*/ 563825 w 696637"/>
                    <a:gd name="connsiteY5" fmla="*/ 754621 h 1113336"/>
                    <a:gd name="connsiteX6" fmla="*/ 696637 w 696637"/>
                    <a:gd name="connsiteY6" fmla="*/ 926970 h 1113336"/>
                    <a:gd name="connsiteX7" fmla="*/ 167550 w 696637"/>
                    <a:gd name="connsiteY7" fmla="*/ 1113336 h 1113336"/>
                    <a:gd name="connsiteX8" fmla="*/ 122011 w 696637"/>
                    <a:gd name="connsiteY8" fmla="*/ 868560 h 1113336"/>
                    <a:gd name="connsiteX9" fmla="*/ 114281 w 696637"/>
                    <a:gd name="connsiteY9" fmla="*/ 755129 h 1113336"/>
                    <a:gd name="connsiteX10" fmla="*/ 12998 w 696637"/>
                    <a:gd name="connsiteY10" fmla="*/ 424782 h 1113336"/>
                    <a:gd name="connsiteX11" fmla="*/ 0 w 696637"/>
                    <a:gd name="connsiteY11" fmla="*/ 275313 h 1113336"/>
                    <a:gd name="connsiteX12" fmla="*/ 137906 w 696637"/>
                    <a:gd name="connsiteY12" fmla="*/ 78902 h 1113336"/>
                    <a:gd name="connsiteX13" fmla="*/ 307838 w 696637"/>
                    <a:gd name="connsiteY13" fmla="*/ 0 h 1113336"/>
                    <a:gd name="connsiteX0" fmla="*/ 307838 w 696637"/>
                    <a:gd name="connsiteY0" fmla="*/ 0 h 1113336"/>
                    <a:gd name="connsiteX1" fmla="*/ 307947 w 696637"/>
                    <a:gd name="connsiteY1" fmla="*/ 528 h 1113336"/>
                    <a:gd name="connsiteX2" fmla="*/ 516131 w 696637"/>
                    <a:gd name="connsiteY2" fmla="*/ 107389 h 1113336"/>
                    <a:gd name="connsiteX3" fmla="*/ 488659 w 696637"/>
                    <a:gd name="connsiteY3" fmla="*/ 205137 h 1113336"/>
                    <a:gd name="connsiteX4" fmla="*/ 559039 w 696637"/>
                    <a:gd name="connsiteY4" fmla="*/ 763288 h 1113336"/>
                    <a:gd name="connsiteX5" fmla="*/ 696637 w 696637"/>
                    <a:gd name="connsiteY5" fmla="*/ 926970 h 1113336"/>
                    <a:gd name="connsiteX6" fmla="*/ 167550 w 696637"/>
                    <a:gd name="connsiteY6" fmla="*/ 1113336 h 1113336"/>
                    <a:gd name="connsiteX7" fmla="*/ 122011 w 696637"/>
                    <a:gd name="connsiteY7" fmla="*/ 868560 h 1113336"/>
                    <a:gd name="connsiteX8" fmla="*/ 114281 w 696637"/>
                    <a:gd name="connsiteY8" fmla="*/ 755129 h 1113336"/>
                    <a:gd name="connsiteX9" fmla="*/ 12998 w 696637"/>
                    <a:gd name="connsiteY9" fmla="*/ 424782 h 1113336"/>
                    <a:gd name="connsiteX10" fmla="*/ 0 w 696637"/>
                    <a:gd name="connsiteY10" fmla="*/ 275313 h 1113336"/>
                    <a:gd name="connsiteX11" fmla="*/ 137906 w 696637"/>
                    <a:gd name="connsiteY11" fmla="*/ 78902 h 1113336"/>
                    <a:gd name="connsiteX12" fmla="*/ 307838 w 696637"/>
                    <a:gd name="connsiteY12" fmla="*/ 0 h 1113336"/>
                    <a:gd name="connsiteX0" fmla="*/ 307838 w 704636"/>
                    <a:gd name="connsiteY0" fmla="*/ 0 h 1113336"/>
                    <a:gd name="connsiteX1" fmla="*/ 307947 w 704636"/>
                    <a:gd name="connsiteY1" fmla="*/ 528 h 1113336"/>
                    <a:gd name="connsiteX2" fmla="*/ 516131 w 704636"/>
                    <a:gd name="connsiteY2" fmla="*/ 107389 h 1113336"/>
                    <a:gd name="connsiteX3" fmla="*/ 488659 w 704636"/>
                    <a:gd name="connsiteY3" fmla="*/ 205137 h 1113336"/>
                    <a:gd name="connsiteX4" fmla="*/ 696637 w 704636"/>
                    <a:gd name="connsiteY4" fmla="*/ 926970 h 1113336"/>
                    <a:gd name="connsiteX5" fmla="*/ 167550 w 704636"/>
                    <a:gd name="connsiteY5" fmla="*/ 1113336 h 1113336"/>
                    <a:gd name="connsiteX6" fmla="*/ 122011 w 704636"/>
                    <a:gd name="connsiteY6" fmla="*/ 868560 h 1113336"/>
                    <a:gd name="connsiteX7" fmla="*/ 114281 w 704636"/>
                    <a:gd name="connsiteY7" fmla="*/ 755129 h 1113336"/>
                    <a:gd name="connsiteX8" fmla="*/ 12998 w 704636"/>
                    <a:gd name="connsiteY8" fmla="*/ 424782 h 1113336"/>
                    <a:gd name="connsiteX9" fmla="*/ 0 w 704636"/>
                    <a:gd name="connsiteY9" fmla="*/ 275313 h 1113336"/>
                    <a:gd name="connsiteX10" fmla="*/ 137906 w 704636"/>
                    <a:gd name="connsiteY10" fmla="*/ 78902 h 1113336"/>
                    <a:gd name="connsiteX11" fmla="*/ 307838 w 704636"/>
                    <a:gd name="connsiteY11" fmla="*/ 0 h 1113336"/>
                    <a:gd name="connsiteX0" fmla="*/ 307838 w 696637"/>
                    <a:gd name="connsiteY0" fmla="*/ 0 h 1113336"/>
                    <a:gd name="connsiteX1" fmla="*/ 307947 w 696637"/>
                    <a:gd name="connsiteY1" fmla="*/ 528 h 1113336"/>
                    <a:gd name="connsiteX2" fmla="*/ 516131 w 696637"/>
                    <a:gd name="connsiteY2" fmla="*/ 107389 h 1113336"/>
                    <a:gd name="connsiteX3" fmla="*/ 488659 w 696637"/>
                    <a:gd name="connsiteY3" fmla="*/ 205137 h 1113336"/>
                    <a:gd name="connsiteX4" fmla="*/ 696637 w 696637"/>
                    <a:gd name="connsiteY4" fmla="*/ 926970 h 1113336"/>
                    <a:gd name="connsiteX5" fmla="*/ 167550 w 696637"/>
                    <a:gd name="connsiteY5" fmla="*/ 1113336 h 1113336"/>
                    <a:gd name="connsiteX6" fmla="*/ 122011 w 696637"/>
                    <a:gd name="connsiteY6" fmla="*/ 868560 h 1113336"/>
                    <a:gd name="connsiteX7" fmla="*/ 114281 w 696637"/>
                    <a:gd name="connsiteY7" fmla="*/ 755129 h 1113336"/>
                    <a:gd name="connsiteX8" fmla="*/ 12998 w 696637"/>
                    <a:gd name="connsiteY8" fmla="*/ 424782 h 1113336"/>
                    <a:gd name="connsiteX9" fmla="*/ 0 w 696637"/>
                    <a:gd name="connsiteY9" fmla="*/ 275313 h 1113336"/>
                    <a:gd name="connsiteX10" fmla="*/ 137906 w 696637"/>
                    <a:gd name="connsiteY10" fmla="*/ 78902 h 1113336"/>
                    <a:gd name="connsiteX11" fmla="*/ 307838 w 696637"/>
                    <a:gd name="connsiteY11" fmla="*/ 0 h 1113336"/>
                    <a:gd name="connsiteX0" fmla="*/ 307838 w 708336"/>
                    <a:gd name="connsiteY0" fmla="*/ 0 h 1113336"/>
                    <a:gd name="connsiteX1" fmla="*/ 307947 w 708336"/>
                    <a:gd name="connsiteY1" fmla="*/ 528 h 1113336"/>
                    <a:gd name="connsiteX2" fmla="*/ 516131 w 708336"/>
                    <a:gd name="connsiteY2" fmla="*/ 107389 h 1113336"/>
                    <a:gd name="connsiteX3" fmla="*/ 696637 w 708336"/>
                    <a:gd name="connsiteY3" fmla="*/ 926970 h 1113336"/>
                    <a:gd name="connsiteX4" fmla="*/ 167550 w 708336"/>
                    <a:gd name="connsiteY4" fmla="*/ 1113336 h 1113336"/>
                    <a:gd name="connsiteX5" fmla="*/ 122011 w 708336"/>
                    <a:gd name="connsiteY5" fmla="*/ 868560 h 1113336"/>
                    <a:gd name="connsiteX6" fmla="*/ 114281 w 708336"/>
                    <a:gd name="connsiteY6" fmla="*/ 755129 h 1113336"/>
                    <a:gd name="connsiteX7" fmla="*/ 12998 w 708336"/>
                    <a:gd name="connsiteY7" fmla="*/ 424782 h 1113336"/>
                    <a:gd name="connsiteX8" fmla="*/ 0 w 708336"/>
                    <a:gd name="connsiteY8" fmla="*/ 275313 h 1113336"/>
                    <a:gd name="connsiteX9" fmla="*/ 137906 w 708336"/>
                    <a:gd name="connsiteY9" fmla="*/ 78902 h 1113336"/>
                    <a:gd name="connsiteX10" fmla="*/ 307838 w 708336"/>
                    <a:gd name="connsiteY10" fmla="*/ 0 h 1113336"/>
                    <a:gd name="connsiteX0" fmla="*/ 307838 w 706608"/>
                    <a:gd name="connsiteY0" fmla="*/ 0 h 1113336"/>
                    <a:gd name="connsiteX1" fmla="*/ 307947 w 706608"/>
                    <a:gd name="connsiteY1" fmla="*/ 528 h 1113336"/>
                    <a:gd name="connsiteX2" fmla="*/ 516131 w 706608"/>
                    <a:gd name="connsiteY2" fmla="*/ 107389 h 1113336"/>
                    <a:gd name="connsiteX3" fmla="*/ 696637 w 706608"/>
                    <a:gd name="connsiteY3" fmla="*/ 926970 h 1113336"/>
                    <a:gd name="connsiteX4" fmla="*/ 167550 w 706608"/>
                    <a:gd name="connsiteY4" fmla="*/ 1113336 h 1113336"/>
                    <a:gd name="connsiteX5" fmla="*/ 122011 w 706608"/>
                    <a:gd name="connsiteY5" fmla="*/ 868560 h 1113336"/>
                    <a:gd name="connsiteX6" fmla="*/ 114281 w 706608"/>
                    <a:gd name="connsiteY6" fmla="*/ 755129 h 1113336"/>
                    <a:gd name="connsiteX7" fmla="*/ 12998 w 706608"/>
                    <a:gd name="connsiteY7" fmla="*/ 424782 h 1113336"/>
                    <a:gd name="connsiteX8" fmla="*/ 0 w 706608"/>
                    <a:gd name="connsiteY8" fmla="*/ 275313 h 1113336"/>
                    <a:gd name="connsiteX9" fmla="*/ 137906 w 706608"/>
                    <a:gd name="connsiteY9" fmla="*/ 78902 h 1113336"/>
                    <a:gd name="connsiteX10" fmla="*/ 307838 w 706608"/>
                    <a:gd name="connsiteY10" fmla="*/ 0 h 1113336"/>
                    <a:gd name="connsiteX0" fmla="*/ 307838 w 696637"/>
                    <a:gd name="connsiteY0" fmla="*/ 0 h 1113336"/>
                    <a:gd name="connsiteX1" fmla="*/ 307947 w 696637"/>
                    <a:gd name="connsiteY1" fmla="*/ 528 h 1113336"/>
                    <a:gd name="connsiteX2" fmla="*/ 516131 w 696637"/>
                    <a:gd name="connsiteY2" fmla="*/ 107389 h 1113336"/>
                    <a:gd name="connsiteX3" fmla="*/ 696637 w 696637"/>
                    <a:gd name="connsiteY3" fmla="*/ 926970 h 1113336"/>
                    <a:gd name="connsiteX4" fmla="*/ 167550 w 696637"/>
                    <a:gd name="connsiteY4" fmla="*/ 1113336 h 1113336"/>
                    <a:gd name="connsiteX5" fmla="*/ 122011 w 696637"/>
                    <a:gd name="connsiteY5" fmla="*/ 868560 h 1113336"/>
                    <a:gd name="connsiteX6" fmla="*/ 114281 w 696637"/>
                    <a:gd name="connsiteY6" fmla="*/ 755129 h 1113336"/>
                    <a:gd name="connsiteX7" fmla="*/ 12998 w 696637"/>
                    <a:gd name="connsiteY7" fmla="*/ 424782 h 1113336"/>
                    <a:gd name="connsiteX8" fmla="*/ 0 w 696637"/>
                    <a:gd name="connsiteY8" fmla="*/ 275313 h 1113336"/>
                    <a:gd name="connsiteX9" fmla="*/ 137906 w 696637"/>
                    <a:gd name="connsiteY9" fmla="*/ 78902 h 1113336"/>
                    <a:gd name="connsiteX10" fmla="*/ 307838 w 696637"/>
                    <a:gd name="connsiteY10" fmla="*/ 0 h 1113336"/>
                    <a:gd name="connsiteX0" fmla="*/ 307838 w 696637"/>
                    <a:gd name="connsiteY0" fmla="*/ 0 h 1113336"/>
                    <a:gd name="connsiteX1" fmla="*/ 307947 w 696637"/>
                    <a:gd name="connsiteY1" fmla="*/ 528 h 1113336"/>
                    <a:gd name="connsiteX2" fmla="*/ 516131 w 696637"/>
                    <a:gd name="connsiteY2" fmla="*/ 107389 h 1113336"/>
                    <a:gd name="connsiteX3" fmla="*/ 696637 w 696637"/>
                    <a:gd name="connsiteY3" fmla="*/ 926970 h 1113336"/>
                    <a:gd name="connsiteX4" fmla="*/ 167550 w 696637"/>
                    <a:gd name="connsiteY4" fmla="*/ 1113336 h 1113336"/>
                    <a:gd name="connsiteX5" fmla="*/ 122011 w 696637"/>
                    <a:gd name="connsiteY5" fmla="*/ 868560 h 1113336"/>
                    <a:gd name="connsiteX6" fmla="*/ 12998 w 696637"/>
                    <a:gd name="connsiteY6" fmla="*/ 424782 h 1113336"/>
                    <a:gd name="connsiteX7" fmla="*/ 0 w 696637"/>
                    <a:gd name="connsiteY7" fmla="*/ 275313 h 1113336"/>
                    <a:gd name="connsiteX8" fmla="*/ 137906 w 696637"/>
                    <a:gd name="connsiteY8" fmla="*/ 78902 h 1113336"/>
                    <a:gd name="connsiteX9" fmla="*/ 307838 w 696637"/>
                    <a:gd name="connsiteY9" fmla="*/ 0 h 1113336"/>
                    <a:gd name="connsiteX0" fmla="*/ 307838 w 696637"/>
                    <a:gd name="connsiteY0" fmla="*/ 0 h 1113336"/>
                    <a:gd name="connsiteX1" fmla="*/ 307947 w 696637"/>
                    <a:gd name="connsiteY1" fmla="*/ 528 h 1113336"/>
                    <a:gd name="connsiteX2" fmla="*/ 516131 w 696637"/>
                    <a:gd name="connsiteY2" fmla="*/ 107389 h 1113336"/>
                    <a:gd name="connsiteX3" fmla="*/ 696637 w 696637"/>
                    <a:gd name="connsiteY3" fmla="*/ 926970 h 1113336"/>
                    <a:gd name="connsiteX4" fmla="*/ 167550 w 696637"/>
                    <a:gd name="connsiteY4" fmla="*/ 1113336 h 1113336"/>
                    <a:gd name="connsiteX5" fmla="*/ 12998 w 696637"/>
                    <a:gd name="connsiteY5" fmla="*/ 424782 h 1113336"/>
                    <a:gd name="connsiteX6" fmla="*/ 0 w 696637"/>
                    <a:gd name="connsiteY6" fmla="*/ 275313 h 1113336"/>
                    <a:gd name="connsiteX7" fmla="*/ 137906 w 696637"/>
                    <a:gd name="connsiteY7" fmla="*/ 78902 h 1113336"/>
                    <a:gd name="connsiteX8" fmla="*/ 307838 w 696637"/>
                    <a:gd name="connsiteY8" fmla="*/ 0 h 1113336"/>
                    <a:gd name="connsiteX0" fmla="*/ 307838 w 696637"/>
                    <a:gd name="connsiteY0" fmla="*/ 0 h 1146450"/>
                    <a:gd name="connsiteX1" fmla="*/ 307947 w 696637"/>
                    <a:gd name="connsiteY1" fmla="*/ 528 h 1146450"/>
                    <a:gd name="connsiteX2" fmla="*/ 516131 w 696637"/>
                    <a:gd name="connsiteY2" fmla="*/ 107389 h 1146450"/>
                    <a:gd name="connsiteX3" fmla="*/ 696637 w 696637"/>
                    <a:gd name="connsiteY3" fmla="*/ 926970 h 1146450"/>
                    <a:gd name="connsiteX4" fmla="*/ 146523 w 696637"/>
                    <a:gd name="connsiteY4" fmla="*/ 1146450 h 1146450"/>
                    <a:gd name="connsiteX5" fmla="*/ 12998 w 696637"/>
                    <a:gd name="connsiteY5" fmla="*/ 424782 h 1146450"/>
                    <a:gd name="connsiteX6" fmla="*/ 0 w 696637"/>
                    <a:gd name="connsiteY6" fmla="*/ 275313 h 1146450"/>
                    <a:gd name="connsiteX7" fmla="*/ 137906 w 696637"/>
                    <a:gd name="connsiteY7" fmla="*/ 78902 h 1146450"/>
                    <a:gd name="connsiteX8" fmla="*/ 307838 w 696637"/>
                    <a:gd name="connsiteY8" fmla="*/ 0 h 1146450"/>
                    <a:gd name="connsiteX0" fmla="*/ 307838 w 696637"/>
                    <a:gd name="connsiteY0" fmla="*/ 0 h 1146450"/>
                    <a:gd name="connsiteX1" fmla="*/ 307947 w 696637"/>
                    <a:gd name="connsiteY1" fmla="*/ 528 h 1146450"/>
                    <a:gd name="connsiteX2" fmla="*/ 516131 w 696637"/>
                    <a:gd name="connsiteY2" fmla="*/ 107389 h 1146450"/>
                    <a:gd name="connsiteX3" fmla="*/ 696637 w 696637"/>
                    <a:gd name="connsiteY3" fmla="*/ 926970 h 1146450"/>
                    <a:gd name="connsiteX4" fmla="*/ 146523 w 696637"/>
                    <a:gd name="connsiteY4" fmla="*/ 1146450 h 1146450"/>
                    <a:gd name="connsiteX5" fmla="*/ 12998 w 696637"/>
                    <a:gd name="connsiteY5" fmla="*/ 424782 h 1146450"/>
                    <a:gd name="connsiteX6" fmla="*/ 0 w 696637"/>
                    <a:gd name="connsiteY6" fmla="*/ 275313 h 1146450"/>
                    <a:gd name="connsiteX7" fmla="*/ 137906 w 696637"/>
                    <a:gd name="connsiteY7" fmla="*/ 78902 h 1146450"/>
                    <a:gd name="connsiteX8" fmla="*/ 307838 w 696637"/>
                    <a:gd name="connsiteY8" fmla="*/ 0 h 1146450"/>
                    <a:gd name="connsiteX0" fmla="*/ 307838 w 734671"/>
                    <a:gd name="connsiteY0" fmla="*/ 0 h 1146450"/>
                    <a:gd name="connsiteX1" fmla="*/ 307947 w 734671"/>
                    <a:gd name="connsiteY1" fmla="*/ 528 h 1146450"/>
                    <a:gd name="connsiteX2" fmla="*/ 516131 w 734671"/>
                    <a:gd name="connsiteY2" fmla="*/ 107389 h 1146450"/>
                    <a:gd name="connsiteX3" fmla="*/ 734671 w 734671"/>
                    <a:gd name="connsiteY3" fmla="*/ 929203 h 1146450"/>
                    <a:gd name="connsiteX4" fmla="*/ 146523 w 734671"/>
                    <a:gd name="connsiteY4" fmla="*/ 1146450 h 1146450"/>
                    <a:gd name="connsiteX5" fmla="*/ 12998 w 734671"/>
                    <a:gd name="connsiteY5" fmla="*/ 424782 h 1146450"/>
                    <a:gd name="connsiteX6" fmla="*/ 0 w 734671"/>
                    <a:gd name="connsiteY6" fmla="*/ 275313 h 1146450"/>
                    <a:gd name="connsiteX7" fmla="*/ 137906 w 734671"/>
                    <a:gd name="connsiteY7" fmla="*/ 78902 h 1146450"/>
                    <a:gd name="connsiteX8" fmla="*/ 307838 w 734671"/>
                    <a:gd name="connsiteY8" fmla="*/ 0 h 1146450"/>
                    <a:gd name="connsiteX0" fmla="*/ 307838 w 734671"/>
                    <a:gd name="connsiteY0" fmla="*/ 0 h 1320509"/>
                    <a:gd name="connsiteX1" fmla="*/ 307947 w 734671"/>
                    <a:gd name="connsiteY1" fmla="*/ 528 h 1320509"/>
                    <a:gd name="connsiteX2" fmla="*/ 516131 w 734671"/>
                    <a:gd name="connsiteY2" fmla="*/ 107389 h 1320509"/>
                    <a:gd name="connsiteX3" fmla="*/ 734671 w 734671"/>
                    <a:gd name="connsiteY3" fmla="*/ 929203 h 1320509"/>
                    <a:gd name="connsiteX4" fmla="*/ 185919 w 734671"/>
                    <a:gd name="connsiteY4" fmla="*/ 1320509 h 1320509"/>
                    <a:gd name="connsiteX5" fmla="*/ 12998 w 734671"/>
                    <a:gd name="connsiteY5" fmla="*/ 424782 h 1320509"/>
                    <a:gd name="connsiteX6" fmla="*/ 0 w 734671"/>
                    <a:gd name="connsiteY6" fmla="*/ 275313 h 1320509"/>
                    <a:gd name="connsiteX7" fmla="*/ 137906 w 734671"/>
                    <a:gd name="connsiteY7" fmla="*/ 78902 h 1320509"/>
                    <a:gd name="connsiteX8" fmla="*/ 307838 w 734671"/>
                    <a:gd name="connsiteY8" fmla="*/ 0 h 1320509"/>
                    <a:gd name="connsiteX0" fmla="*/ 307838 w 811424"/>
                    <a:gd name="connsiteY0" fmla="*/ 0 h 1320509"/>
                    <a:gd name="connsiteX1" fmla="*/ 307947 w 811424"/>
                    <a:gd name="connsiteY1" fmla="*/ 528 h 1320509"/>
                    <a:gd name="connsiteX2" fmla="*/ 516131 w 811424"/>
                    <a:gd name="connsiteY2" fmla="*/ 107389 h 1320509"/>
                    <a:gd name="connsiteX3" fmla="*/ 811424 w 811424"/>
                    <a:gd name="connsiteY3" fmla="*/ 1052022 h 1320509"/>
                    <a:gd name="connsiteX4" fmla="*/ 185919 w 811424"/>
                    <a:gd name="connsiteY4" fmla="*/ 1320509 h 1320509"/>
                    <a:gd name="connsiteX5" fmla="*/ 12998 w 811424"/>
                    <a:gd name="connsiteY5" fmla="*/ 424782 h 1320509"/>
                    <a:gd name="connsiteX6" fmla="*/ 0 w 811424"/>
                    <a:gd name="connsiteY6" fmla="*/ 275313 h 1320509"/>
                    <a:gd name="connsiteX7" fmla="*/ 137906 w 811424"/>
                    <a:gd name="connsiteY7" fmla="*/ 78902 h 1320509"/>
                    <a:gd name="connsiteX8" fmla="*/ 307838 w 811424"/>
                    <a:gd name="connsiteY8" fmla="*/ 0 h 1320509"/>
                    <a:gd name="connsiteX0" fmla="*/ 325950 w 829536"/>
                    <a:gd name="connsiteY0" fmla="*/ 0 h 1320509"/>
                    <a:gd name="connsiteX1" fmla="*/ 326059 w 829536"/>
                    <a:gd name="connsiteY1" fmla="*/ 528 h 1320509"/>
                    <a:gd name="connsiteX2" fmla="*/ 534243 w 829536"/>
                    <a:gd name="connsiteY2" fmla="*/ 107389 h 1320509"/>
                    <a:gd name="connsiteX3" fmla="*/ 829536 w 829536"/>
                    <a:gd name="connsiteY3" fmla="*/ 1052022 h 1320509"/>
                    <a:gd name="connsiteX4" fmla="*/ 204031 w 829536"/>
                    <a:gd name="connsiteY4" fmla="*/ 1320509 h 1320509"/>
                    <a:gd name="connsiteX5" fmla="*/ 31110 w 829536"/>
                    <a:gd name="connsiteY5" fmla="*/ 424782 h 1320509"/>
                    <a:gd name="connsiteX6" fmla="*/ 0 w 829536"/>
                    <a:gd name="connsiteY6" fmla="*/ 260699 h 1320509"/>
                    <a:gd name="connsiteX7" fmla="*/ 156018 w 829536"/>
                    <a:gd name="connsiteY7" fmla="*/ 78902 h 1320509"/>
                    <a:gd name="connsiteX8" fmla="*/ 325950 w 829536"/>
                    <a:gd name="connsiteY8" fmla="*/ 0 h 1320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9536" h="1320509">
                      <a:moveTo>
                        <a:pt x="325950" y="0"/>
                      </a:moveTo>
                      <a:cubicBezTo>
                        <a:pt x="325986" y="176"/>
                        <a:pt x="326023" y="352"/>
                        <a:pt x="326059" y="528"/>
                      </a:cubicBezTo>
                      <a:cubicBezTo>
                        <a:pt x="392693" y="30555"/>
                        <a:pt x="464791" y="67974"/>
                        <a:pt x="534243" y="107389"/>
                      </a:cubicBezTo>
                      <a:cubicBezTo>
                        <a:pt x="559190" y="160229"/>
                        <a:pt x="711090" y="706070"/>
                        <a:pt x="829536" y="1052022"/>
                      </a:cubicBezTo>
                      <a:lnTo>
                        <a:pt x="204031" y="1320509"/>
                      </a:lnTo>
                      <a:cubicBezTo>
                        <a:pt x="196372" y="1311749"/>
                        <a:pt x="59035" y="564452"/>
                        <a:pt x="31110" y="424782"/>
                      </a:cubicBezTo>
                      <a:lnTo>
                        <a:pt x="0" y="260699"/>
                      </a:lnTo>
                      <a:lnTo>
                        <a:pt x="156018" y="78902"/>
                      </a:lnTo>
                      <a:lnTo>
                        <a:pt x="325950" y="0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b="1" dirty="0"/>
                </a:p>
              </p:txBody>
            </p:sp>
            <p:sp>
              <p:nvSpPr>
                <p:cNvPr id="334" name="手繪多邊形 333"/>
                <p:cNvSpPr/>
                <p:nvPr userDrawn="1"/>
              </p:nvSpPr>
              <p:spPr>
                <a:xfrm rot="11348778">
                  <a:off x="7207373" y="4343187"/>
                  <a:ext cx="482808" cy="275908"/>
                </a:xfrm>
                <a:custGeom>
                  <a:avLst/>
                  <a:gdLst>
                    <a:gd name="connsiteX0" fmla="*/ 887282 w 887282"/>
                    <a:gd name="connsiteY0" fmla="*/ 178007 h 539972"/>
                    <a:gd name="connsiteX1" fmla="*/ 869139 w 887282"/>
                    <a:gd name="connsiteY1" fmla="*/ 240913 h 539972"/>
                    <a:gd name="connsiteX2" fmla="*/ 695007 w 887282"/>
                    <a:gd name="connsiteY2" fmla="*/ 536931 h 539972"/>
                    <a:gd name="connsiteX3" fmla="*/ 329330 w 887282"/>
                    <a:gd name="connsiteY3" fmla="*/ 387900 h 539972"/>
                    <a:gd name="connsiteX4" fmla="*/ 7180 w 887282"/>
                    <a:gd name="connsiteY4" fmla="*/ 92898 h 539972"/>
                    <a:gd name="connsiteX5" fmla="*/ 670289 w 887282"/>
                    <a:gd name="connsiteY5" fmla="*/ 1 h 539972"/>
                    <a:gd name="connsiteX6" fmla="*/ 887282 w 887282"/>
                    <a:gd name="connsiteY6" fmla="*/ 178007 h 539972"/>
                    <a:gd name="connsiteX0" fmla="*/ 887282 w 887282"/>
                    <a:gd name="connsiteY0" fmla="*/ 145087 h 507052"/>
                    <a:gd name="connsiteX1" fmla="*/ 869139 w 887282"/>
                    <a:gd name="connsiteY1" fmla="*/ 207993 h 507052"/>
                    <a:gd name="connsiteX2" fmla="*/ 695007 w 887282"/>
                    <a:gd name="connsiteY2" fmla="*/ 504011 h 507052"/>
                    <a:gd name="connsiteX3" fmla="*/ 329330 w 887282"/>
                    <a:gd name="connsiteY3" fmla="*/ 354980 h 507052"/>
                    <a:gd name="connsiteX4" fmla="*/ 7180 w 887282"/>
                    <a:gd name="connsiteY4" fmla="*/ 59978 h 507052"/>
                    <a:gd name="connsiteX5" fmla="*/ 675589 w 887282"/>
                    <a:gd name="connsiteY5" fmla="*/ -1 h 507052"/>
                    <a:gd name="connsiteX6" fmla="*/ 887282 w 887282"/>
                    <a:gd name="connsiteY6" fmla="*/ 145087 h 507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87282" h="507052">
                      <a:moveTo>
                        <a:pt x="887282" y="145087"/>
                      </a:moveTo>
                      <a:cubicBezTo>
                        <a:pt x="879854" y="165096"/>
                        <a:pt x="874202" y="186165"/>
                        <a:pt x="869139" y="207993"/>
                      </a:cubicBezTo>
                      <a:cubicBezTo>
                        <a:pt x="825605" y="434360"/>
                        <a:pt x="784975" y="479515"/>
                        <a:pt x="695007" y="504011"/>
                      </a:cubicBezTo>
                      <a:cubicBezTo>
                        <a:pt x="605039" y="528511"/>
                        <a:pt x="435264" y="398244"/>
                        <a:pt x="329330" y="354980"/>
                      </a:cubicBezTo>
                      <a:cubicBezTo>
                        <a:pt x="200640" y="266385"/>
                        <a:pt x="-45062" y="306665"/>
                        <a:pt x="7180" y="59978"/>
                      </a:cubicBezTo>
                      <a:cubicBezTo>
                        <a:pt x="98419" y="-43053"/>
                        <a:pt x="425335" y="134572"/>
                        <a:pt x="675589" y="-1"/>
                      </a:cubicBezTo>
                      <a:cubicBezTo>
                        <a:pt x="753864" y="57917"/>
                        <a:pt x="809007" y="87169"/>
                        <a:pt x="887282" y="145087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b="1" dirty="0"/>
                </a:p>
              </p:txBody>
            </p:sp>
            <p:sp>
              <p:nvSpPr>
                <p:cNvPr id="335" name="手繪多邊形 334"/>
                <p:cNvSpPr/>
                <p:nvPr userDrawn="1"/>
              </p:nvSpPr>
              <p:spPr>
                <a:xfrm rot="21398394">
                  <a:off x="5769156" y="3488047"/>
                  <a:ext cx="761732" cy="1320868"/>
                </a:xfrm>
                <a:custGeom>
                  <a:avLst/>
                  <a:gdLst>
                    <a:gd name="connsiteX0" fmla="*/ 307838 w 696637"/>
                    <a:gd name="connsiteY0" fmla="*/ 0 h 1113336"/>
                    <a:gd name="connsiteX1" fmla="*/ 307947 w 696637"/>
                    <a:gd name="connsiteY1" fmla="*/ 528 h 1113336"/>
                    <a:gd name="connsiteX2" fmla="*/ 516131 w 696637"/>
                    <a:gd name="connsiteY2" fmla="*/ 107389 h 1113336"/>
                    <a:gd name="connsiteX3" fmla="*/ 488659 w 696637"/>
                    <a:gd name="connsiteY3" fmla="*/ 205137 h 1113336"/>
                    <a:gd name="connsiteX4" fmla="*/ 559039 w 696637"/>
                    <a:gd name="connsiteY4" fmla="*/ 763288 h 1113336"/>
                    <a:gd name="connsiteX5" fmla="*/ 563825 w 696637"/>
                    <a:gd name="connsiteY5" fmla="*/ 754621 h 1113336"/>
                    <a:gd name="connsiteX6" fmla="*/ 696637 w 696637"/>
                    <a:gd name="connsiteY6" fmla="*/ 926970 h 1113336"/>
                    <a:gd name="connsiteX7" fmla="*/ 167550 w 696637"/>
                    <a:gd name="connsiteY7" fmla="*/ 1113336 h 1113336"/>
                    <a:gd name="connsiteX8" fmla="*/ 122011 w 696637"/>
                    <a:gd name="connsiteY8" fmla="*/ 868560 h 1113336"/>
                    <a:gd name="connsiteX9" fmla="*/ 114281 w 696637"/>
                    <a:gd name="connsiteY9" fmla="*/ 755129 h 1113336"/>
                    <a:gd name="connsiteX10" fmla="*/ 12998 w 696637"/>
                    <a:gd name="connsiteY10" fmla="*/ 424782 h 1113336"/>
                    <a:gd name="connsiteX11" fmla="*/ 0 w 696637"/>
                    <a:gd name="connsiteY11" fmla="*/ 275313 h 1113336"/>
                    <a:gd name="connsiteX12" fmla="*/ 137906 w 696637"/>
                    <a:gd name="connsiteY12" fmla="*/ 78902 h 1113336"/>
                    <a:gd name="connsiteX13" fmla="*/ 307838 w 696637"/>
                    <a:gd name="connsiteY13" fmla="*/ 0 h 1113336"/>
                    <a:gd name="connsiteX0" fmla="*/ 307838 w 696637"/>
                    <a:gd name="connsiteY0" fmla="*/ 0 h 1113336"/>
                    <a:gd name="connsiteX1" fmla="*/ 307947 w 696637"/>
                    <a:gd name="connsiteY1" fmla="*/ 528 h 1113336"/>
                    <a:gd name="connsiteX2" fmla="*/ 516131 w 696637"/>
                    <a:gd name="connsiteY2" fmla="*/ 107389 h 1113336"/>
                    <a:gd name="connsiteX3" fmla="*/ 488659 w 696637"/>
                    <a:gd name="connsiteY3" fmla="*/ 205137 h 1113336"/>
                    <a:gd name="connsiteX4" fmla="*/ 559039 w 696637"/>
                    <a:gd name="connsiteY4" fmla="*/ 763288 h 1113336"/>
                    <a:gd name="connsiteX5" fmla="*/ 696637 w 696637"/>
                    <a:gd name="connsiteY5" fmla="*/ 926970 h 1113336"/>
                    <a:gd name="connsiteX6" fmla="*/ 167550 w 696637"/>
                    <a:gd name="connsiteY6" fmla="*/ 1113336 h 1113336"/>
                    <a:gd name="connsiteX7" fmla="*/ 122011 w 696637"/>
                    <a:gd name="connsiteY7" fmla="*/ 868560 h 1113336"/>
                    <a:gd name="connsiteX8" fmla="*/ 114281 w 696637"/>
                    <a:gd name="connsiteY8" fmla="*/ 755129 h 1113336"/>
                    <a:gd name="connsiteX9" fmla="*/ 12998 w 696637"/>
                    <a:gd name="connsiteY9" fmla="*/ 424782 h 1113336"/>
                    <a:gd name="connsiteX10" fmla="*/ 0 w 696637"/>
                    <a:gd name="connsiteY10" fmla="*/ 275313 h 1113336"/>
                    <a:gd name="connsiteX11" fmla="*/ 137906 w 696637"/>
                    <a:gd name="connsiteY11" fmla="*/ 78902 h 1113336"/>
                    <a:gd name="connsiteX12" fmla="*/ 307838 w 696637"/>
                    <a:gd name="connsiteY12" fmla="*/ 0 h 1113336"/>
                    <a:gd name="connsiteX0" fmla="*/ 307838 w 704636"/>
                    <a:gd name="connsiteY0" fmla="*/ 0 h 1113336"/>
                    <a:gd name="connsiteX1" fmla="*/ 307947 w 704636"/>
                    <a:gd name="connsiteY1" fmla="*/ 528 h 1113336"/>
                    <a:gd name="connsiteX2" fmla="*/ 516131 w 704636"/>
                    <a:gd name="connsiteY2" fmla="*/ 107389 h 1113336"/>
                    <a:gd name="connsiteX3" fmla="*/ 488659 w 704636"/>
                    <a:gd name="connsiteY3" fmla="*/ 205137 h 1113336"/>
                    <a:gd name="connsiteX4" fmla="*/ 696637 w 704636"/>
                    <a:gd name="connsiteY4" fmla="*/ 926970 h 1113336"/>
                    <a:gd name="connsiteX5" fmla="*/ 167550 w 704636"/>
                    <a:gd name="connsiteY5" fmla="*/ 1113336 h 1113336"/>
                    <a:gd name="connsiteX6" fmla="*/ 122011 w 704636"/>
                    <a:gd name="connsiteY6" fmla="*/ 868560 h 1113336"/>
                    <a:gd name="connsiteX7" fmla="*/ 114281 w 704636"/>
                    <a:gd name="connsiteY7" fmla="*/ 755129 h 1113336"/>
                    <a:gd name="connsiteX8" fmla="*/ 12998 w 704636"/>
                    <a:gd name="connsiteY8" fmla="*/ 424782 h 1113336"/>
                    <a:gd name="connsiteX9" fmla="*/ 0 w 704636"/>
                    <a:gd name="connsiteY9" fmla="*/ 275313 h 1113336"/>
                    <a:gd name="connsiteX10" fmla="*/ 137906 w 704636"/>
                    <a:gd name="connsiteY10" fmla="*/ 78902 h 1113336"/>
                    <a:gd name="connsiteX11" fmla="*/ 307838 w 704636"/>
                    <a:gd name="connsiteY11" fmla="*/ 0 h 1113336"/>
                    <a:gd name="connsiteX0" fmla="*/ 307838 w 696637"/>
                    <a:gd name="connsiteY0" fmla="*/ 0 h 1113336"/>
                    <a:gd name="connsiteX1" fmla="*/ 307947 w 696637"/>
                    <a:gd name="connsiteY1" fmla="*/ 528 h 1113336"/>
                    <a:gd name="connsiteX2" fmla="*/ 516131 w 696637"/>
                    <a:gd name="connsiteY2" fmla="*/ 107389 h 1113336"/>
                    <a:gd name="connsiteX3" fmla="*/ 488659 w 696637"/>
                    <a:gd name="connsiteY3" fmla="*/ 205137 h 1113336"/>
                    <a:gd name="connsiteX4" fmla="*/ 696637 w 696637"/>
                    <a:gd name="connsiteY4" fmla="*/ 926970 h 1113336"/>
                    <a:gd name="connsiteX5" fmla="*/ 167550 w 696637"/>
                    <a:gd name="connsiteY5" fmla="*/ 1113336 h 1113336"/>
                    <a:gd name="connsiteX6" fmla="*/ 122011 w 696637"/>
                    <a:gd name="connsiteY6" fmla="*/ 868560 h 1113336"/>
                    <a:gd name="connsiteX7" fmla="*/ 114281 w 696637"/>
                    <a:gd name="connsiteY7" fmla="*/ 755129 h 1113336"/>
                    <a:gd name="connsiteX8" fmla="*/ 12998 w 696637"/>
                    <a:gd name="connsiteY8" fmla="*/ 424782 h 1113336"/>
                    <a:gd name="connsiteX9" fmla="*/ 0 w 696637"/>
                    <a:gd name="connsiteY9" fmla="*/ 275313 h 1113336"/>
                    <a:gd name="connsiteX10" fmla="*/ 137906 w 696637"/>
                    <a:gd name="connsiteY10" fmla="*/ 78902 h 1113336"/>
                    <a:gd name="connsiteX11" fmla="*/ 307838 w 696637"/>
                    <a:gd name="connsiteY11" fmla="*/ 0 h 1113336"/>
                    <a:gd name="connsiteX0" fmla="*/ 307838 w 708336"/>
                    <a:gd name="connsiteY0" fmla="*/ 0 h 1113336"/>
                    <a:gd name="connsiteX1" fmla="*/ 307947 w 708336"/>
                    <a:gd name="connsiteY1" fmla="*/ 528 h 1113336"/>
                    <a:gd name="connsiteX2" fmla="*/ 516131 w 708336"/>
                    <a:gd name="connsiteY2" fmla="*/ 107389 h 1113336"/>
                    <a:gd name="connsiteX3" fmla="*/ 696637 w 708336"/>
                    <a:gd name="connsiteY3" fmla="*/ 926970 h 1113336"/>
                    <a:gd name="connsiteX4" fmla="*/ 167550 w 708336"/>
                    <a:gd name="connsiteY4" fmla="*/ 1113336 h 1113336"/>
                    <a:gd name="connsiteX5" fmla="*/ 122011 w 708336"/>
                    <a:gd name="connsiteY5" fmla="*/ 868560 h 1113336"/>
                    <a:gd name="connsiteX6" fmla="*/ 114281 w 708336"/>
                    <a:gd name="connsiteY6" fmla="*/ 755129 h 1113336"/>
                    <a:gd name="connsiteX7" fmla="*/ 12998 w 708336"/>
                    <a:gd name="connsiteY7" fmla="*/ 424782 h 1113336"/>
                    <a:gd name="connsiteX8" fmla="*/ 0 w 708336"/>
                    <a:gd name="connsiteY8" fmla="*/ 275313 h 1113336"/>
                    <a:gd name="connsiteX9" fmla="*/ 137906 w 708336"/>
                    <a:gd name="connsiteY9" fmla="*/ 78902 h 1113336"/>
                    <a:gd name="connsiteX10" fmla="*/ 307838 w 708336"/>
                    <a:gd name="connsiteY10" fmla="*/ 0 h 1113336"/>
                    <a:gd name="connsiteX0" fmla="*/ 307838 w 706608"/>
                    <a:gd name="connsiteY0" fmla="*/ 0 h 1113336"/>
                    <a:gd name="connsiteX1" fmla="*/ 307947 w 706608"/>
                    <a:gd name="connsiteY1" fmla="*/ 528 h 1113336"/>
                    <a:gd name="connsiteX2" fmla="*/ 516131 w 706608"/>
                    <a:gd name="connsiteY2" fmla="*/ 107389 h 1113336"/>
                    <a:gd name="connsiteX3" fmla="*/ 696637 w 706608"/>
                    <a:gd name="connsiteY3" fmla="*/ 926970 h 1113336"/>
                    <a:gd name="connsiteX4" fmla="*/ 167550 w 706608"/>
                    <a:gd name="connsiteY4" fmla="*/ 1113336 h 1113336"/>
                    <a:gd name="connsiteX5" fmla="*/ 122011 w 706608"/>
                    <a:gd name="connsiteY5" fmla="*/ 868560 h 1113336"/>
                    <a:gd name="connsiteX6" fmla="*/ 114281 w 706608"/>
                    <a:gd name="connsiteY6" fmla="*/ 755129 h 1113336"/>
                    <a:gd name="connsiteX7" fmla="*/ 12998 w 706608"/>
                    <a:gd name="connsiteY7" fmla="*/ 424782 h 1113336"/>
                    <a:gd name="connsiteX8" fmla="*/ 0 w 706608"/>
                    <a:gd name="connsiteY8" fmla="*/ 275313 h 1113336"/>
                    <a:gd name="connsiteX9" fmla="*/ 137906 w 706608"/>
                    <a:gd name="connsiteY9" fmla="*/ 78902 h 1113336"/>
                    <a:gd name="connsiteX10" fmla="*/ 307838 w 706608"/>
                    <a:gd name="connsiteY10" fmla="*/ 0 h 1113336"/>
                    <a:gd name="connsiteX0" fmla="*/ 307838 w 696637"/>
                    <a:gd name="connsiteY0" fmla="*/ 0 h 1113336"/>
                    <a:gd name="connsiteX1" fmla="*/ 307947 w 696637"/>
                    <a:gd name="connsiteY1" fmla="*/ 528 h 1113336"/>
                    <a:gd name="connsiteX2" fmla="*/ 516131 w 696637"/>
                    <a:gd name="connsiteY2" fmla="*/ 107389 h 1113336"/>
                    <a:gd name="connsiteX3" fmla="*/ 696637 w 696637"/>
                    <a:gd name="connsiteY3" fmla="*/ 926970 h 1113336"/>
                    <a:gd name="connsiteX4" fmla="*/ 167550 w 696637"/>
                    <a:gd name="connsiteY4" fmla="*/ 1113336 h 1113336"/>
                    <a:gd name="connsiteX5" fmla="*/ 122011 w 696637"/>
                    <a:gd name="connsiteY5" fmla="*/ 868560 h 1113336"/>
                    <a:gd name="connsiteX6" fmla="*/ 114281 w 696637"/>
                    <a:gd name="connsiteY6" fmla="*/ 755129 h 1113336"/>
                    <a:gd name="connsiteX7" fmla="*/ 12998 w 696637"/>
                    <a:gd name="connsiteY7" fmla="*/ 424782 h 1113336"/>
                    <a:gd name="connsiteX8" fmla="*/ 0 w 696637"/>
                    <a:gd name="connsiteY8" fmla="*/ 275313 h 1113336"/>
                    <a:gd name="connsiteX9" fmla="*/ 137906 w 696637"/>
                    <a:gd name="connsiteY9" fmla="*/ 78902 h 1113336"/>
                    <a:gd name="connsiteX10" fmla="*/ 307838 w 696637"/>
                    <a:gd name="connsiteY10" fmla="*/ 0 h 1113336"/>
                    <a:gd name="connsiteX0" fmla="*/ 307838 w 696637"/>
                    <a:gd name="connsiteY0" fmla="*/ 0 h 1113336"/>
                    <a:gd name="connsiteX1" fmla="*/ 307947 w 696637"/>
                    <a:gd name="connsiteY1" fmla="*/ 528 h 1113336"/>
                    <a:gd name="connsiteX2" fmla="*/ 516131 w 696637"/>
                    <a:gd name="connsiteY2" fmla="*/ 107389 h 1113336"/>
                    <a:gd name="connsiteX3" fmla="*/ 696637 w 696637"/>
                    <a:gd name="connsiteY3" fmla="*/ 926970 h 1113336"/>
                    <a:gd name="connsiteX4" fmla="*/ 167550 w 696637"/>
                    <a:gd name="connsiteY4" fmla="*/ 1113336 h 1113336"/>
                    <a:gd name="connsiteX5" fmla="*/ 122011 w 696637"/>
                    <a:gd name="connsiteY5" fmla="*/ 868560 h 1113336"/>
                    <a:gd name="connsiteX6" fmla="*/ 12998 w 696637"/>
                    <a:gd name="connsiteY6" fmla="*/ 424782 h 1113336"/>
                    <a:gd name="connsiteX7" fmla="*/ 0 w 696637"/>
                    <a:gd name="connsiteY7" fmla="*/ 275313 h 1113336"/>
                    <a:gd name="connsiteX8" fmla="*/ 137906 w 696637"/>
                    <a:gd name="connsiteY8" fmla="*/ 78902 h 1113336"/>
                    <a:gd name="connsiteX9" fmla="*/ 307838 w 696637"/>
                    <a:gd name="connsiteY9" fmla="*/ 0 h 1113336"/>
                    <a:gd name="connsiteX0" fmla="*/ 307838 w 696637"/>
                    <a:gd name="connsiteY0" fmla="*/ 0 h 1113336"/>
                    <a:gd name="connsiteX1" fmla="*/ 307947 w 696637"/>
                    <a:gd name="connsiteY1" fmla="*/ 528 h 1113336"/>
                    <a:gd name="connsiteX2" fmla="*/ 516131 w 696637"/>
                    <a:gd name="connsiteY2" fmla="*/ 107389 h 1113336"/>
                    <a:gd name="connsiteX3" fmla="*/ 696637 w 696637"/>
                    <a:gd name="connsiteY3" fmla="*/ 926970 h 1113336"/>
                    <a:gd name="connsiteX4" fmla="*/ 167550 w 696637"/>
                    <a:gd name="connsiteY4" fmla="*/ 1113336 h 1113336"/>
                    <a:gd name="connsiteX5" fmla="*/ 12998 w 696637"/>
                    <a:gd name="connsiteY5" fmla="*/ 424782 h 1113336"/>
                    <a:gd name="connsiteX6" fmla="*/ 0 w 696637"/>
                    <a:gd name="connsiteY6" fmla="*/ 275313 h 1113336"/>
                    <a:gd name="connsiteX7" fmla="*/ 137906 w 696637"/>
                    <a:gd name="connsiteY7" fmla="*/ 78902 h 1113336"/>
                    <a:gd name="connsiteX8" fmla="*/ 307838 w 696637"/>
                    <a:gd name="connsiteY8" fmla="*/ 0 h 1113336"/>
                    <a:gd name="connsiteX0" fmla="*/ 307838 w 696637"/>
                    <a:gd name="connsiteY0" fmla="*/ 0 h 1146450"/>
                    <a:gd name="connsiteX1" fmla="*/ 307947 w 696637"/>
                    <a:gd name="connsiteY1" fmla="*/ 528 h 1146450"/>
                    <a:gd name="connsiteX2" fmla="*/ 516131 w 696637"/>
                    <a:gd name="connsiteY2" fmla="*/ 107389 h 1146450"/>
                    <a:gd name="connsiteX3" fmla="*/ 696637 w 696637"/>
                    <a:gd name="connsiteY3" fmla="*/ 926970 h 1146450"/>
                    <a:gd name="connsiteX4" fmla="*/ 146523 w 696637"/>
                    <a:gd name="connsiteY4" fmla="*/ 1146450 h 1146450"/>
                    <a:gd name="connsiteX5" fmla="*/ 12998 w 696637"/>
                    <a:gd name="connsiteY5" fmla="*/ 424782 h 1146450"/>
                    <a:gd name="connsiteX6" fmla="*/ 0 w 696637"/>
                    <a:gd name="connsiteY6" fmla="*/ 275313 h 1146450"/>
                    <a:gd name="connsiteX7" fmla="*/ 137906 w 696637"/>
                    <a:gd name="connsiteY7" fmla="*/ 78902 h 1146450"/>
                    <a:gd name="connsiteX8" fmla="*/ 307838 w 696637"/>
                    <a:gd name="connsiteY8" fmla="*/ 0 h 1146450"/>
                    <a:gd name="connsiteX0" fmla="*/ 307838 w 696637"/>
                    <a:gd name="connsiteY0" fmla="*/ 0 h 1146450"/>
                    <a:gd name="connsiteX1" fmla="*/ 307947 w 696637"/>
                    <a:gd name="connsiteY1" fmla="*/ 528 h 1146450"/>
                    <a:gd name="connsiteX2" fmla="*/ 516131 w 696637"/>
                    <a:gd name="connsiteY2" fmla="*/ 107389 h 1146450"/>
                    <a:gd name="connsiteX3" fmla="*/ 696637 w 696637"/>
                    <a:gd name="connsiteY3" fmla="*/ 926970 h 1146450"/>
                    <a:gd name="connsiteX4" fmla="*/ 146523 w 696637"/>
                    <a:gd name="connsiteY4" fmla="*/ 1146450 h 1146450"/>
                    <a:gd name="connsiteX5" fmla="*/ 12998 w 696637"/>
                    <a:gd name="connsiteY5" fmla="*/ 424782 h 1146450"/>
                    <a:gd name="connsiteX6" fmla="*/ 0 w 696637"/>
                    <a:gd name="connsiteY6" fmla="*/ 275313 h 1146450"/>
                    <a:gd name="connsiteX7" fmla="*/ 137906 w 696637"/>
                    <a:gd name="connsiteY7" fmla="*/ 78902 h 1146450"/>
                    <a:gd name="connsiteX8" fmla="*/ 307838 w 696637"/>
                    <a:gd name="connsiteY8" fmla="*/ 0 h 1146450"/>
                    <a:gd name="connsiteX0" fmla="*/ 307838 w 734671"/>
                    <a:gd name="connsiteY0" fmla="*/ 0 h 1146450"/>
                    <a:gd name="connsiteX1" fmla="*/ 307947 w 734671"/>
                    <a:gd name="connsiteY1" fmla="*/ 528 h 1146450"/>
                    <a:gd name="connsiteX2" fmla="*/ 516131 w 734671"/>
                    <a:gd name="connsiteY2" fmla="*/ 107389 h 1146450"/>
                    <a:gd name="connsiteX3" fmla="*/ 734671 w 734671"/>
                    <a:gd name="connsiteY3" fmla="*/ 929203 h 1146450"/>
                    <a:gd name="connsiteX4" fmla="*/ 146523 w 734671"/>
                    <a:gd name="connsiteY4" fmla="*/ 1146450 h 1146450"/>
                    <a:gd name="connsiteX5" fmla="*/ 12998 w 734671"/>
                    <a:gd name="connsiteY5" fmla="*/ 424782 h 1146450"/>
                    <a:gd name="connsiteX6" fmla="*/ 0 w 734671"/>
                    <a:gd name="connsiteY6" fmla="*/ 275313 h 1146450"/>
                    <a:gd name="connsiteX7" fmla="*/ 137906 w 734671"/>
                    <a:gd name="connsiteY7" fmla="*/ 78902 h 1146450"/>
                    <a:gd name="connsiteX8" fmla="*/ 307838 w 734671"/>
                    <a:gd name="connsiteY8" fmla="*/ 0 h 1146450"/>
                    <a:gd name="connsiteX0" fmla="*/ 307838 w 734671"/>
                    <a:gd name="connsiteY0" fmla="*/ 0 h 1320509"/>
                    <a:gd name="connsiteX1" fmla="*/ 307947 w 734671"/>
                    <a:gd name="connsiteY1" fmla="*/ 528 h 1320509"/>
                    <a:gd name="connsiteX2" fmla="*/ 516131 w 734671"/>
                    <a:gd name="connsiteY2" fmla="*/ 107389 h 1320509"/>
                    <a:gd name="connsiteX3" fmla="*/ 734671 w 734671"/>
                    <a:gd name="connsiteY3" fmla="*/ 929203 h 1320509"/>
                    <a:gd name="connsiteX4" fmla="*/ 185919 w 734671"/>
                    <a:gd name="connsiteY4" fmla="*/ 1320509 h 1320509"/>
                    <a:gd name="connsiteX5" fmla="*/ 12998 w 734671"/>
                    <a:gd name="connsiteY5" fmla="*/ 424782 h 1320509"/>
                    <a:gd name="connsiteX6" fmla="*/ 0 w 734671"/>
                    <a:gd name="connsiteY6" fmla="*/ 275313 h 1320509"/>
                    <a:gd name="connsiteX7" fmla="*/ 137906 w 734671"/>
                    <a:gd name="connsiteY7" fmla="*/ 78902 h 1320509"/>
                    <a:gd name="connsiteX8" fmla="*/ 307838 w 734671"/>
                    <a:gd name="connsiteY8" fmla="*/ 0 h 1320509"/>
                    <a:gd name="connsiteX0" fmla="*/ 307838 w 811424"/>
                    <a:gd name="connsiteY0" fmla="*/ 0 h 1320509"/>
                    <a:gd name="connsiteX1" fmla="*/ 307947 w 811424"/>
                    <a:gd name="connsiteY1" fmla="*/ 528 h 1320509"/>
                    <a:gd name="connsiteX2" fmla="*/ 516131 w 811424"/>
                    <a:gd name="connsiteY2" fmla="*/ 107389 h 1320509"/>
                    <a:gd name="connsiteX3" fmla="*/ 811424 w 811424"/>
                    <a:gd name="connsiteY3" fmla="*/ 1052022 h 1320509"/>
                    <a:gd name="connsiteX4" fmla="*/ 185919 w 811424"/>
                    <a:gd name="connsiteY4" fmla="*/ 1320509 h 1320509"/>
                    <a:gd name="connsiteX5" fmla="*/ 12998 w 811424"/>
                    <a:gd name="connsiteY5" fmla="*/ 424782 h 1320509"/>
                    <a:gd name="connsiteX6" fmla="*/ 0 w 811424"/>
                    <a:gd name="connsiteY6" fmla="*/ 275313 h 1320509"/>
                    <a:gd name="connsiteX7" fmla="*/ 137906 w 811424"/>
                    <a:gd name="connsiteY7" fmla="*/ 78902 h 1320509"/>
                    <a:gd name="connsiteX8" fmla="*/ 307838 w 811424"/>
                    <a:gd name="connsiteY8" fmla="*/ 0 h 1320509"/>
                    <a:gd name="connsiteX0" fmla="*/ 325950 w 829536"/>
                    <a:gd name="connsiteY0" fmla="*/ 0 h 1320509"/>
                    <a:gd name="connsiteX1" fmla="*/ 326059 w 829536"/>
                    <a:gd name="connsiteY1" fmla="*/ 528 h 1320509"/>
                    <a:gd name="connsiteX2" fmla="*/ 534243 w 829536"/>
                    <a:gd name="connsiteY2" fmla="*/ 107389 h 1320509"/>
                    <a:gd name="connsiteX3" fmla="*/ 829536 w 829536"/>
                    <a:gd name="connsiteY3" fmla="*/ 1052022 h 1320509"/>
                    <a:gd name="connsiteX4" fmla="*/ 204031 w 829536"/>
                    <a:gd name="connsiteY4" fmla="*/ 1320509 h 1320509"/>
                    <a:gd name="connsiteX5" fmla="*/ 31110 w 829536"/>
                    <a:gd name="connsiteY5" fmla="*/ 424782 h 1320509"/>
                    <a:gd name="connsiteX6" fmla="*/ 0 w 829536"/>
                    <a:gd name="connsiteY6" fmla="*/ 260699 h 1320509"/>
                    <a:gd name="connsiteX7" fmla="*/ 156018 w 829536"/>
                    <a:gd name="connsiteY7" fmla="*/ 78902 h 1320509"/>
                    <a:gd name="connsiteX8" fmla="*/ 325950 w 829536"/>
                    <a:gd name="connsiteY8" fmla="*/ 0 h 1320509"/>
                    <a:gd name="connsiteX0" fmla="*/ 294840 w 798426"/>
                    <a:gd name="connsiteY0" fmla="*/ 0 h 1320509"/>
                    <a:gd name="connsiteX1" fmla="*/ 294949 w 798426"/>
                    <a:gd name="connsiteY1" fmla="*/ 528 h 1320509"/>
                    <a:gd name="connsiteX2" fmla="*/ 503133 w 798426"/>
                    <a:gd name="connsiteY2" fmla="*/ 107389 h 1320509"/>
                    <a:gd name="connsiteX3" fmla="*/ 798426 w 798426"/>
                    <a:gd name="connsiteY3" fmla="*/ 1052022 h 1320509"/>
                    <a:gd name="connsiteX4" fmla="*/ 172921 w 798426"/>
                    <a:gd name="connsiteY4" fmla="*/ 1320509 h 1320509"/>
                    <a:gd name="connsiteX5" fmla="*/ 0 w 798426"/>
                    <a:gd name="connsiteY5" fmla="*/ 424782 h 1320509"/>
                    <a:gd name="connsiteX6" fmla="*/ 125427 w 798426"/>
                    <a:gd name="connsiteY6" fmla="*/ 85039 h 1320509"/>
                    <a:gd name="connsiteX7" fmla="*/ 124908 w 798426"/>
                    <a:gd name="connsiteY7" fmla="*/ 78902 h 1320509"/>
                    <a:gd name="connsiteX8" fmla="*/ 294840 w 798426"/>
                    <a:gd name="connsiteY8" fmla="*/ 0 h 1320509"/>
                    <a:gd name="connsiteX0" fmla="*/ 180975 w 684561"/>
                    <a:gd name="connsiteY0" fmla="*/ 0 h 1320509"/>
                    <a:gd name="connsiteX1" fmla="*/ 181084 w 684561"/>
                    <a:gd name="connsiteY1" fmla="*/ 528 h 1320509"/>
                    <a:gd name="connsiteX2" fmla="*/ 389268 w 684561"/>
                    <a:gd name="connsiteY2" fmla="*/ 107389 h 1320509"/>
                    <a:gd name="connsiteX3" fmla="*/ 684561 w 684561"/>
                    <a:gd name="connsiteY3" fmla="*/ 1052022 h 1320509"/>
                    <a:gd name="connsiteX4" fmla="*/ 59056 w 684561"/>
                    <a:gd name="connsiteY4" fmla="*/ 1320509 h 1320509"/>
                    <a:gd name="connsiteX5" fmla="*/ 0 w 684561"/>
                    <a:gd name="connsiteY5" fmla="*/ 459056 h 1320509"/>
                    <a:gd name="connsiteX6" fmla="*/ 11562 w 684561"/>
                    <a:gd name="connsiteY6" fmla="*/ 85039 h 1320509"/>
                    <a:gd name="connsiteX7" fmla="*/ 11043 w 684561"/>
                    <a:gd name="connsiteY7" fmla="*/ 78902 h 1320509"/>
                    <a:gd name="connsiteX8" fmla="*/ 180975 w 684561"/>
                    <a:gd name="connsiteY8" fmla="*/ 0 h 1320509"/>
                    <a:gd name="connsiteX0" fmla="*/ 185250 w 688836"/>
                    <a:gd name="connsiteY0" fmla="*/ 0 h 1320509"/>
                    <a:gd name="connsiteX1" fmla="*/ 185359 w 688836"/>
                    <a:gd name="connsiteY1" fmla="*/ 528 h 1320509"/>
                    <a:gd name="connsiteX2" fmla="*/ 393543 w 688836"/>
                    <a:gd name="connsiteY2" fmla="*/ 107389 h 1320509"/>
                    <a:gd name="connsiteX3" fmla="*/ 688836 w 688836"/>
                    <a:gd name="connsiteY3" fmla="*/ 1052022 h 1320509"/>
                    <a:gd name="connsiteX4" fmla="*/ 63331 w 688836"/>
                    <a:gd name="connsiteY4" fmla="*/ 1320509 h 1320509"/>
                    <a:gd name="connsiteX5" fmla="*/ 15837 w 688836"/>
                    <a:gd name="connsiteY5" fmla="*/ 85039 h 1320509"/>
                    <a:gd name="connsiteX6" fmla="*/ 15318 w 688836"/>
                    <a:gd name="connsiteY6" fmla="*/ 78902 h 1320509"/>
                    <a:gd name="connsiteX7" fmla="*/ 185250 w 688836"/>
                    <a:gd name="connsiteY7" fmla="*/ 0 h 1320509"/>
                    <a:gd name="connsiteX0" fmla="*/ 169932 w 673518"/>
                    <a:gd name="connsiteY0" fmla="*/ 0 h 1320509"/>
                    <a:gd name="connsiteX1" fmla="*/ 170041 w 673518"/>
                    <a:gd name="connsiteY1" fmla="*/ 528 h 1320509"/>
                    <a:gd name="connsiteX2" fmla="*/ 378225 w 673518"/>
                    <a:gd name="connsiteY2" fmla="*/ 107389 h 1320509"/>
                    <a:gd name="connsiteX3" fmla="*/ 673518 w 673518"/>
                    <a:gd name="connsiteY3" fmla="*/ 1052022 h 1320509"/>
                    <a:gd name="connsiteX4" fmla="*/ 48013 w 673518"/>
                    <a:gd name="connsiteY4" fmla="*/ 1320509 h 1320509"/>
                    <a:gd name="connsiteX5" fmla="*/ 519 w 673518"/>
                    <a:gd name="connsiteY5" fmla="*/ 85039 h 1320509"/>
                    <a:gd name="connsiteX6" fmla="*/ 0 w 673518"/>
                    <a:gd name="connsiteY6" fmla="*/ 78902 h 1320509"/>
                    <a:gd name="connsiteX7" fmla="*/ 169932 w 673518"/>
                    <a:gd name="connsiteY7" fmla="*/ 0 h 1320509"/>
                    <a:gd name="connsiteX0" fmla="*/ 176215 w 679801"/>
                    <a:gd name="connsiteY0" fmla="*/ 0 h 1320509"/>
                    <a:gd name="connsiteX1" fmla="*/ 176324 w 679801"/>
                    <a:gd name="connsiteY1" fmla="*/ 528 h 1320509"/>
                    <a:gd name="connsiteX2" fmla="*/ 384508 w 679801"/>
                    <a:gd name="connsiteY2" fmla="*/ 107389 h 1320509"/>
                    <a:gd name="connsiteX3" fmla="*/ 679801 w 679801"/>
                    <a:gd name="connsiteY3" fmla="*/ 1052022 h 1320509"/>
                    <a:gd name="connsiteX4" fmla="*/ 54296 w 679801"/>
                    <a:gd name="connsiteY4" fmla="*/ 1320509 h 1320509"/>
                    <a:gd name="connsiteX5" fmla="*/ 27225 w 679801"/>
                    <a:gd name="connsiteY5" fmla="*/ 497626 h 1320509"/>
                    <a:gd name="connsiteX6" fmla="*/ 6802 w 679801"/>
                    <a:gd name="connsiteY6" fmla="*/ 85039 h 1320509"/>
                    <a:gd name="connsiteX7" fmla="*/ 6283 w 679801"/>
                    <a:gd name="connsiteY7" fmla="*/ 78902 h 1320509"/>
                    <a:gd name="connsiteX8" fmla="*/ 176215 w 679801"/>
                    <a:gd name="connsiteY8" fmla="*/ 0 h 1320509"/>
                    <a:gd name="connsiteX0" fmla="*/ 250380 w 753966"/>
                    <a:gd name="connsiteY0" fmla="*/ 0 h 1320509"/>
                    <a:gd name="connsiteX1" fmla="*/ 250489 w 753966"/>
                    <a:gd name="connsiteY1" fmla="*/ 528 h 1320509"/>
                    <a:gd name="connsiteX2" fmla="*/ 458673 w 753966"/>
                    <a:gd name="connsiteY2" fmla="*/ 107389 h 1320509"/>
                    <a:gd name="connsiteX3" fmla="*/ 753966 w 753966"/>
                    <a:gd name="connsiteY3" fmla="*/ 1052022 h 1320509"/>
                    <a:gd name="connsiteX4" fmla="*/ 128461 w 753966"/>
                    <a:gd name="connsiteY4" fmla="*/ 1320509 h 1320509"/>
                    <a:gd name="connsiteX5" fmla="*/ 483 w 753966"/>
                    <a:gd name="connsiteY5" fmla="*/ 618614 h 1320509"/>
                    <a:gd name="connsiteX6" fmla="*/ 80967 w 753966"/>
                    <a:gd name="connsiteY6" fmla="*/ 85039 h 1320509"/>
                    <a:gd name="connsiteX7" fmla="*/ 80448 w 753966"/>
                    <a:gd name="connsiteY7" fmla="*/ 78902 h 1320509"/>
                    <a:gd name="connsiteX8" fmla="*/ 250380 w 753966"/>
                    <a:gd name="connsiteY8" fmla="*/ 0 h 1320509"/>
                    <a:gd name="connsiteX0" fmla="*/ 250380 w 753966"/>
                    <a:gd name="connsiteY0" fmla="*/ 0 h 1321005"/>
                    <a:gd name="connsiteX1" fmla="*/ 250489 w 753966"/>
                    <a:gd name="connsiteY1" fmla="*/ 528 h 1321005"/>
                    <a:gd name="connsiteX2" fmla="*/ 458673 w 753966"/>
                    <a:gd name="connsiteY2" fmla="*/ 107389 h 1321005"/>
                    <a:gd name="connsiteX3" fmla="*/ 753966 w 753966"/>
                    <a:gd name="connsiteY3" fmla="*/ 1052022 h 1321005"/>
                    <a:gd name="connsiteX4" fmla="*/ 128461 w 753966"/>
                    <a:gd name="connsiteY4" fmla="*/ 1320509 h 1321005"/>
                    <a:gd name="connsiteX5" fmla="*/ 483 w 753966"/>
                    <a:gd name="connsiteY5" fmla="*/ 618614 h 1321005"/>
                    <a:gd name="connsiteX6" fmla="*/ 80967 w 753966"/>
                    <a:gd name="connsiteY6" fmla="*/ 85039 h 1321005"/>
                    <a:gd name="connsiteX7" fmla="*/ 80448 w 753966"/>
                    <a:gd name="connsiteY7" fmla="*/ 78902 h 1321005"/>
                    <a:gd name="connsiteX8" fmla="*/ 250380 w 753966"/>
                    <a:gd name="connsiteY8" fmla="*/ 0 h 1321005"/>
                    <a:gd name="connsiteX0" fmla="*/ 258591 w 762177"/>
                    <a:gd name="connsiteY0" fmla="*/ 0 h 1321004"/>
                    <a:gd name="connsiteX1" fmla="*/ 258700 w 762177"/>
                    <a:gd name="connsiteY1" fmla="*/ 528 h 1321004"/>
                    <a:gd name="connsiteX2" fmla="*/ 466884 w 762177"/>
                    <a:gd name="connsiteY2" fmla="*/ 107389 h 1321004"/>
                    <a:gd name="connsiteX3" fmla="*/ 762177 w 762177"/>
                    <a:gd name="connsiteY3" fmla="*/ 1052022 h 1321004"/>
                    <a:gd name="connsiteX4" fmla="*/ 136672 w 762177"/>
                    <a:gd name="connsiteY4" fmla="*/ 1320509 h 1321004"/>
                    <a:gd name="connsiteX5" fmla="*/ 445 w 762177"/>
                    <a:gd name="connsiteY5" fmla="*/ 618130 h 1321004"/>
                    <a:gd name="connsiteX6" fmla="*/ 89178 w 762177"/>
                    <a:gd name="connsiteY6" fmla="*/ 85039 h 1321004"/>
                    <a:gd name="connsiteX7" fmla="*/ 88659 w 762177"/>
                    <a:gd name="connsiteY7" fmla="*/ 78902 h 1321004"/>
                    <a:gd name="connsiteX8" fmla="*/ 258591 w 762177"/>
                    <a:gd name="connsiteY8" fmla="*/ 0 h 1321004"/>
                    <a:gd name="connsiteX0" fmla="*/ 258591 w 762177"/>
                    <a:gd name="connsiteY0" fmla="*/ 0 h 1320868"/>
                    <a:gd name="connsiteX1" fmla="*/ 258700 w 762177"/>
                    <a:gd name="connsiteY1" fmla="*/ 528 h 1320868"/>
                    <a:gd name="connsiteX2" fmla="*/ 466884 w 762177"/>
                    <a:gd name="connsiteY2" fmla="*/ 107389 h 1320868"/>
                    <a:gd name="connsiteX3" fmla="*/ 762177 w 762177"/>
                    <a:gd name="connsiteY3" fmla="*/ 1052022 h 1320868"/>
                    <a:gd name="connsiteX4" fmla="*/ 136672 w 762177"/>
                    <a:gd name="connsiteY4" fmla="*/ 1320509 h 1320868"/>
                    <a:gd name="connsiteX5" fmla="*/ 445 w 762177"/>
                    <a:gd name="connsiteY5" fmla="*/ 618130 h 1320868"/>
                    <a:gd name="connsiteX6" fmla="*/ 89178 w 762177"/>
                    <a:gd name="connsiteY6" fmla="*/ 85039 h 1320868"/>
                    <a:gd name="connsiteX7" fmla="*/ 88659 w 762177"/>
                    <a:gd name="connsiteY7" fmla="*/ 78902 h 1320868"/>
                    <a:gd name="connsiteX8" fmla="*/ 258591 w 762177"/>
                    <a:gd name="connsiteY8" fmla="*/ 0 h 1320868"/>
                    <a:gd name="connsiteX0" fmla="*/ 258146 w 761732"/>
                    <a:gd name="connsiteY0" fmla="*/ 0 h 1320868"/>
                    <a:gd name="connsiteX1" fmla="*/ 258255 w 761732"/>
                    <a:gd name="connsiteY1" fmla="*/ 528 h 1320868"/>
                    <a:gd name="connsiteX2" fmla="*/ 466439 w 761732"/>
                    <a:gd name="connsiteY2" fmla="*/ 107389 h 1320868"/>
                    <a:gd name="connsiteX3" fmla="*/ 761732 w 761732"/>
                    <a:gd name="connsiteY3" fmla="*/ 1052022 h 1320868"/>
                    <a:gd name="connsiteX4" fmla="*/ 136227 w 761732"/>
                    <a:gd name="connsiteY4" fmla="*/ 1320509 h 1320868"/>
                    <a:gd name="connsiteX5" fmla="*/ 0 w 761732"/>
                    <a:gd name="connsiteY5" fmla="*/ 618130 h 1320868"/>
                    <a:gd name="connsiteX6" fmla="*/ 88733 w 761732"/>
                    <a:gd name="connsiteY6" fmla="*/ 85039 h 1320868"/>
                    <a:gd name="connsiteX7" fmla="*/ 88214 w 761732"/>
                    <a:gd name="connsiteY7" fmla="*/ 78902 h 1320868"/>
                    <a:gd name="connsiteX8" fmla="*/ 258146 w 761732"/>
                    <a:gd name="connsiteY8" fmla="*/ 0 h 1320868"/>
                    <a:gd name="connsiteX0" fmla="*/ 258746 w 762332"/>
                    <a:gd name="connsiteY0" fmla="*/ 0 h 1320868"/>
                    <a:gd name="connsiteX1" fmla="*/ 258855 w 762332"/>
                    <a:gd name="connsiteY1" fmla="*/ 528 h 1320868"/>
                    <a:gd name="connsiteX2" fmla="*/ 467039 w 762332"/>
                    <a:gd name="connsiteY2" fmla="*/ 107389 h 1320868"/>
                    <a:gd name="connsiteX3" fmla="*/ 762332 w 762332"/>
                    <a:gd name="connsiteY3" fmla="*/ 1052022 h 1320868"/>
                    <a:gd name="connsiteX4" fmla="*/ 136827 w 762332"/>
                    <a:gd name="connsiteY4" fmla="*/ 1320509 h 1320868"/>
                    <a:gd name="connsiteX5" fmla="*/ 600 w 762332"/>
                    <a:gd name="connsiteY5" fmla="*/ 618130 h 1320868"/>
                    <a:gd name="connsiteX6" fmla="*/ 87111 w 762332"/>
                    <a:gd name="connsiteY6" fmla="*/ 138103 h 1320868"/>
                    <a:gd name="connsiteX7" fmla="*/ 89333 w 762332"/>
                    <a:gd name="connsiteY7" fmla="*/ 85039 h 1320868"/>
                    <a:gd name="connsiteX8" fmla="*/ 88814 w 762332"/>
                    <a:gd name="connsiteY8" fmla="*/ 78902 h 1320868"/>
                    <a:gd name="connsiteX9" fmla="*/ 258746 w 762332"/>
                    <a:gd name="connsiteY9" fmla="*/ 0 h 1320868"/>
                    <a:gd name="connsiteX0" fmla="*/ 261643 w 765229"/>
                    <a:gd name="connsiteY0" fmla="*/ 0 h 1320868"/>
                    <a:gd name="connsiteX1" fmla="*/ 261752 w 765229"/>
                    <a:gd name="connsiteY1" fmla="*/ 528 h 1320868"/>
                    <a:gd name="connsiteX2" fmla="*/ 469936 w 765229"/>
                    <a:gd name="connsiteY2" fmla="*/ 107389 h 1320868"/>
                    <a:gd name="connsiteX3" fmla="*/ 765229 w 765229"/>
                    <a:gd name="connsiteY3" fmla="*/ 1052022 h 1320868"/>
                    <a:gd name="connsiteX4" fmla="*/ 139724 w 765229"/>
                    <a:gd name="connsiteY4" fmla="*/ 1320509 h 1320868"/>
                    <a:gd name="connsiteX5" fmla="*/ 3497 w 765229"/>
                    <a:gd name="connsiteY5" fmla="*/ 618130 h 1320868"/>
                    <a:gd name="connsiteX6" fmla="*/ 17183 w 765229"/>
                    <a:gd name="connsiteY6" fmla="*/ 187120 h 1320868"/>
                    <a:gd name="connsiteX7" fmla="*/ 92230 w 765229"/>
                    <a:gd name="connsiteY7" fmla="*/ 85039 h 1320868"/>
                    <a:gd name="connsiteX8" fmla="*/ 91711 w 765229"/>
                    <a:gd name="connsiteY8" fmla="*/ 78902 h 1320868"/>
                    <a:gd name="connsiteX9" fmla="*/ 261643 w 765229"/>
                    <a:gd name="connsiteY9" fmla="*/ 0 h 1320868"/>
                    <a:gd name="connsiteX0" fmla="*/ 260216 w 763802"/>
                    <a:gd name="connsiteY0" fmla="*/ 0 h 1320868"/>
                    <a:gd name="connsiteX1" fmla="*/ 260325 w 763802"/>
                    <a:gd name="connsiteY1" fmla="*/ 528 h 1320868"/>
                    <a:gd name="connsiteX2" fmla="*/ 468509 w 763802"/>
                    <a:gd name="connsiteY2" fmla="*/ 107389 h 1320868"/>
                    <a:gd name="connsiteX3" fmla="*/ 763802 w 763802"/>
                    <a:gd name="connsiteY3" fmla="*/ 1052022 h 1320868"/>
                    <a:gd name="connsiteX4" fmla="*/ 138297 w 763802"/>
                    <a:gd name="connsiteY4" fmla="*/ 1320509 h 1320868"/>
                    <a:gd name="connsiteX5" fmla="*/ 2070 w 763802"/>
                    <a:gd name="connsiteY5" fmla="*/ 618130 h 1320868"/>
                    <a:gd name="connsiteX6" fmla="*/ 15756 w 763802"/>
                    <a:gd name="connsiteY6" fmla="*/ 187120 h 1320868"/>
                    <a:gd name="connsiteX7" fmla="*/ 90803 w 763802"/>
                    <a:gd name="connsiteY7" fmla="*/ 85039 h 1320868"/>
                    <a:gd name="connsiteX8" fmla="*/ 90284 w 763802"/>
                    <a:gd name="connsiteY8" fmla="*/ 78902 h 1320868"/>
                    <a:gd name="connsiteX9" fmla="*/ 260216 w 763802"/>
                    <a:gd name="connsiteY9" fmla="*/ 0 h 1320868"/>
                    <a:gd name="connsiteX0" fmla="*/ 258146 w 761732"/>
                    <a:gd name="connsiteY0" fmla="*/ 0 h 1320868"/>
                    <a:gd name="connsiteX1" fmla="*/ 258255 w 761732"/>
                    <a:gd name="connsiteY1" fmla="*/ 528 h 1320868"/>
                    <a:gd name="connsiteX2" fmla="*/ 466439 w 761732"/>
                    <a:gd name="connsiteY2" fmla="*/ 107389 h 1320868"/>
                    <a:gd name="connsiteX3" fmla="*/ 761732 w 761732"/>
                    <a:gd name="connsiteY3" fmla="*/ 1052022 h 1320868"/>
                    <a:gd name="connsiteX4" fmla="*/ 136227 w 761732"/>
                    <a:gd name="connsiteY4" fmla="*/ 1320509 h 1320868"/>
                    <a:gd name="connsiteX5" fmla="*/ 0 w 761732"/>
                    <a:gd name="connsiteY5" fmla="*/ 618130 h 1320868"/>
                    <a:gd name="connsiteX6" fmla="*/ 13686 w 761732"/>
                    <a:gd name="connsiteY6" fmla="*/ 187120 h 1320868"/>
                    <a:gd name="connsiteX7" fmla="*/ 88733 w 761732"/>
                    <a:gd name="connsiteY7" fmla="*/ 85039 h 1320868"/>
                    <a:gd name="connsiteX8" fmla="*/ 88214 w 761732"/>
                    <a:gd name="connsiteY8" fmla="*/ 78902 h 1320868"/>
                    <a:gd name="connsiteX9" fmla="*/ 258146 w 761732"/>
                    <a:gd name="connsiteY9" fmla="*/ 0 h 1320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1732" h="1320868">
                      <a:moveTo>
                        <a:pt x="258146" y="0"/>
                      </a:moveTo>
                      <a:cubicBezTo>
                        <a:pt x="258182" y="176"/>
                        <a:pt x="258219" y="352"/>
                        <a:pt x="258255" y="528"/>
                      </a:cubicBezTo>
                      <a:cubicBezTo>
                        <a:pt x="324889" y="30555"/>
                        <a:pt x="396987" y="67974"/>
                        <a:pt x="466439" y="107389"/>
                      </a:cubicBezTo>
                      <a:cubicBezTo>
                        <a:pt x="491386" y="160229"/>
                        <a:pt x="643286" y="706070"/>
                        <a:pt x="761732" y="1052022"/>
                      </a:cubicBezTo>
                      <a:lnTo>
                        <a:pt x="136227" y="1320509"/>
                      </a:lnTo>
                      <a:cubicBezTo>
                        <a:pt x="134059" y="1339209"/>
                        <a:pt x="455" y="622199"/>
                        <a:pt x="0" y="618130"/>
                      </a:cubicBezTo>
                      <a:cubicBezTo>
                        <a:pt x="10870" y="605382"/>
                        <a:pt x="10797" y="186736"/>
                        <a:pt x="13686" y="187120"/>
                      </a:cubicBezTo>
                      <a:cubicBezTo>
                        <a:pt x="28475" y="98272"/>
                        <a:pt x="88449" y="94906"/>
                        <a:pt x="88733" y="85039"/>
                      </a:cubicBezTo>
                      <a:lnTo>
                        <a:pt x="88214" y="78902"/>
                      </a:lnTo>
                      <a:lnTo>
                        <a:pt x="258146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b="1" dirty="0"/>
                </a:p>
              </p:txBody>
            </p:sp>
            <p:sp>
              <p:nvSpPr>
                <p:cNvPr id="336" name="流程圖: 延遲 208"/>
                <p:cNvSpPr/>
                <p:nvPr userDrawn="1"/>
              </p:nvSpPr>
              <p:spPr>
                <a:xfrm rot="11942053">
                  <a:off x="5868207" y="3568418"/>
                  <a:ext cx="623258" cy="20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3258" h="204195">
                      <a:moveTo>
                        <a:pt x="533567" y="167516"/>
                      </a:moveTo>
                      <a:cubicBezTo>
                        <a:pt x="477005" y="190178"/>
                        <a:pt x="398866" y="204195"/>
                        <a:pt x="312556" y="204195"/>
                      </a:cubicBezTo>
                      <a:lnTo>
                        <a:pt x="0" y="204194"/>
                      </a:lnTo>
                      <a:lnTo>
                        <a:pt x="0" y="0"/>
                      </a:lnTo>
                      <a:lnTo>
                        <a:pt x="312200" y="0"/>
                      </a:lnTo>
                      <a:cubicBezTo>
                        <a:pt x="457377" y="0"/>
                        <a:pt x="580583" y="35819"/>
                        <a:pt x="623258" y="86335"/>
                      </a:cubicBezTo>
                      <a:cubicBezTo>
                        <a:pt x="619859" y="118097"/>
                        <a:pt x="585975" y="146518"/>
                        <a:pt x="533567" y="167516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337" name="流程圖: 延遲 23"/>
                <p:cNvSpPr/>
                <p:nvPr userDrawn="1"/>
              </p:nvSpPr>
              <p:spPr>
                <a:xfrm rot="17671867">
                  <a:off x="5474482" y="3721047"/>
                  <a:ext cx="602786" cy="367278"/>
                </a:xfrm>
                <a:custGeom>
                  <a:avLst/>
                  <a:gdLst>
                    <a:gd name="connsiteX0" fmla="*/ 0 w 428111"/>
                    <a:gd name="connsiteY0" fmla="*/ 0 h 230813"/>
                    <a:gd name="connsiteX1" fmla="*/ 214056 w 428111"/>
                    <a:gd name="connsiteY1" fmla="*/ 0 h 230813"/>
                    <a:gd name="connsiteX2" fmla="*/ 428112 w 428111"/>
                    <a:gd name="connsiteY2" fmla="*/ 115407 h 230813"/>
                    <a:gd name="connsiteX3" fmla="*/ 214056 w 428111"/>
                    <a:gd name="connsiteY3" fmla="*/ 230814 h 230813"/>
                    <a:gd name="connsiteX4" fmla="*/ 0 w 428111"/>
                    <a:gd name="connsiteY4" fmla="*/ 230813 h 230813"/>
                    <a:gd name="connsiteX5" fmla="*/ 0 w 428111"/>
                    <a:gd name="connsiteY5" fmla="*/ 0 h 230813"/>
                    <a:gd name="connsiteX0" fmla="*/ 153014 w 581126"/>
                    <a:gd name="connsiteY0" fmla="*/ 0 h 230814"/>
                    <a:gd name="connsiteX1" fmla="*/ 367070 w 581126"/>
                    <a:gd name="connsiteY1" fmla="*/ 0 h 230814"/>
                    <a:gd name="connsiteX2" fmla="*/ 581126 w 581126"/>
                    <a:gd name="connsiteY2" fmla="*/ 115407 h 230814"/>
                    <a:gd name="connsiteX3" fmla="*/ 367070 w 581126"/>
                    <a:gd name="connsiteY3" fmla="*/ 230814 h 230814"/>
                    <a:gd name="connsiteX4" fmla="*/ 0 w 581126"/>
                    <a:gd name="connsiteY4" fmla="*/ 223890 h 230814"/>
                    <a:gd name="connsiteX5" fmla="*/ 153014 w 581126"/>
                    <a:gd name="connsiteY5" fmla="*/ 0 h 230814"/>
                    <a:gd name="connsiteX0" fmla="*/ 191019 w 619131"/>
                    <a:gd name="connsiteY0" fmla="*/ 0 h 230814"/>
                    <a:gd name="connsiteX1" fmla="*/ 405075 w 619131"/>
                    <a:gd name="connsiteY1" fmla="*/ 0 h 230814"/>
                    <a:gd name="connsiteX2" fmla="*/ 619131 w 619131"/>
                    <a:gd name="connsiteY2" fmla="*/ 115407 h 230814"/>
                    <a:gd name="connsiteX3" fmla="*/ 405075 w 619131"/>
                    <a:gd name="connsiteY3" fmla="*/ 230814 h 230814"/>
                    <a:gd name="connsiteX4" fmla="*/ 0 w 619131"/>
                    <a:gd name="connsiteY4" fmla="*/ 204684 h 230814"/>
                    <a:gd name="connsiteX5" fmla="*/ 191019 w 619131"/>
                    <a:gd name="connsiteY5" fmla="*/ 0 h 230814"/>
                    <a:gd name="connsiteX0" fmla="*/ 191019 w 619870"/>
                    <a:gd name="connsiteY0" fmla="*/ 0 h 271194"/>
                    <a:gd name="connsiteX1" fmla="*/ 405075 w 619870"/>
                    <a:gd name="connsiteY1" fmla="*/ 0 h 271194"/>
                    <a:gd name="connsiteX2" fmla="*/ 619131 w 619870"/>
                    <a:gd name="connsiteY2" fmla="*/ 115407 h 271194"/>
                    <a:gd name="connsiteX3" fmla="*/ 452744 w 619870"/>
                    <a:gd name="connsiteY3" fmla="*/ 271194 h 271194"/>
                    <a:gd name="connsiteX4" fmla="*/ 0 w 619870"/>
                    <a:gd name="connsiteY4" fmla="*/ 204684 h 271194"/>
                    <a:gd name="connsiteX5" fmla="*/ 191019 w 619870"/>
                    <a:gd name="connsiteY5" fmla="*/ 0 h 271194"/>
                    <a:gd name="connsiteX0" fmla="*/ 191019 w 619131"/>
                    <a:gd name="connsiteY0" fmla="*/ 0 h 271194"/>
                    <a:gd name="connsiteX1" fmla="*/ 405075 w 619131"/>
                    <a:gd name="connsiteY1" fmla="*/ 0 h 271194"/>
                    <a:gd name="connsiteX2" fmla="*/ 619131 w 619131"/>
                    <a:gd name="connsiteY2" fmla="*/ 115407 h 271194"/>
                    <a:gd name="connsiteX3" fmla="*/ 452744 w 619131"/>
                    <a:gd name="connsiteY3" fmla="*/ 271194 h 271194"/>
                    <a:gd name="connsiteX4" fmla="*/ 0 w 619131"/>
                    <a:gd name="connsiteY4" fmla="*/ 204684 h 271194"/>
                    <a:gd name="connsiteX5" fmla="*/ 191019 w 619131"/>
                    <a:gd name="connsiteY5" fmla="*/ 0 h 271194"/>
                    <a:gd name="connsiteX0" fmla="*/ 191019 w 611173"/>
                    <a:gd name="connsiteY0" fmla="*/ 0 h 271194"/>
                    <a:gd name="connsiteX1" fmla="*/ 405075 w 611173"/>
                    <a:gd name="connsiteY1" fmla="*/ 0 h 271194"/>
                    <a:gd name="connsiteX2" fmla="*/ 611173 w 611173"/>
                    <a:gd name="connsiteY2" fmla="*/ 130003 h 271194"/>
                    <a:gd name="connsiteX3" fmla="*/ 452744 w 611173"/>
                    <a:gd name="connsiteY3" fmla="*/ 271194 h 271194"/>
                    <a:gd name="connsiteX4" fmla="*/ 0 w 611173"/>
                    <a:gd name="connsiteY4" fmla="*/ 204684 h 271194"/>
                    <a:gd name="connsiteX5" fmla="*/ 191019 w 611173"/>
                    <a:gd name="connsiteY5" fmla="*/ 0 h 271194"/>
                    <a:gd name="connsiteX0" fmla="*/ 191019 w 611173"/>
                    <a:gd name="connsiteY0" fmla="*/ 0 h 271194"/>
                    <a:gd name="connsiteX1" fmla="*/ 405075 w 611173"/>
                    <a:gd name="connsiteY1" fmla="*/ 0 h 271194"/>
                    <a:gd name="connsiteX2" fmla="*/ 611173 w 611173"/>
                    <a:gd name="connsiteY2" fmla="*/ 130003 h 271194"/>
                    <a:gd name="connsiteX3" fmla="*/ 452744 w 611173"/>
                    <a:gd name="connsiteY3" fmla="*/ 271194 h 271194"/>
                    <a:gd name="connsiteX4" fmla="*/ 0 w 611173"/>
                    <a:gd name="connsiteY4" fmla="*/ 204684 h 271194"/>
                    <a:gd name="connsiteX5" fmla="*/ 191019 w 611173"/>
                    <a:gd name="connsiteY5" fmla="*/ 0 h 271194"/>
                    <a:gd name="connsiteX0" fmla="*/ 191019 w 612853"/>
                    <a:gd name="connsiteY0" fmla="*/ 0 h 271194"/>
                    <a:gd name="connsiteX1" fmla="*/ 405075 w 612853"/>
                    <a:gd name="connsiteY1" fmla="*/ 0 h 271194"/>
                    <a:gd name="connsiteX2" fmla="*/ 611173 w 612853"/>
                    <a:gd name="connsiteY2" fmla="*/ 130003 h 271194"/>
                    <a:gd name="connsiteX3" fmla="*/ 452744 w 612853"/>
                    <a:gd name="connsiteY3" fmla="*/ 271194 h 271194"/>
                    <a:gd name="connsiteX4" fmla="*/ 0 w 612853"/>
                    <a:gd name="connsiteY4" fmla="*/ 204684 h 271194"/>
                    <a:gd name="connsiteX5" fmla="*/ 191019 w 612853"/>
                    <a:gd name="connsiteY5" fmla="*/ 0 h 271194"/>
                    <a:gd name="connsiteX0" fmla="*/ 191019 w 612853"/>
                    <a:gd name="connsiteY0" fmla="*/ 0 h 271194"/>
                    <a:gd name="connsiteX1" fmla="*/ 405075 w 612853"/>
                    <a:gd name="connsiteY1" fmla="*/ 0 h 271194"/>
                    <a:gd name="connsiteX2" fmla="*/ 611173 w 612853"/>
                    <a:gd name="connsiteY2" fmla="*/ 130003 h 271194"/>
                    <a:gd name="connsiteX3" fmla="*/ 452744 w 612853"/>
                    <a:gd name="connsiteY3" fmla="*/ 271194 h 271194"/>
                    <a:gd name="connsiteX4" fmla="*/ 0 w 612853"/>
                    <a:gd name="connsiteY4" fmla="*/ 204684 h 271194"/>
                    <a:gd name="connsiteX5" fmla="*/ 191019 w 612853"/>
                    <a:gd name="connsiteY5" fmla="*/ 0 h 271194"/>
                    <a:gd name="connsiteX0" fmla="*/ 191019 w 612853"/>
                    <a:gd name="connsiteY0" fmla="*/ 0 h 306128"/>
                    <a:gd name="connsiteX1" fmla="*/ 405075 w 612853"/>
                    <a:gd name="connsiteY1" fmla="*/ 0 h 306128"/>
                    <a:gd name="connsiteX2" fmla="*/ 611173 w 612853"/>
                    <a:gd name="connsiteY2" fmla="*/ 130003 h 306128"/>
                    <a:gd name="connsiteX3" fmla="*/ 447872 w 612853"/>
                    <a:gd name="connsiteY3" fmla="*/ 306128 h 306128"/>
                    <a:gd name="connsiteX4" fmla="*/ 0 w 612853"/>
                    <a:gd name="connsiteY4" fmla="*/ 204684 h 306128"/>
                    <a:gd name="connsiteX5" fmla="*/ 191019 w 612853"/>
                    <a:gd name="connsiteY5" fmla="*/ 0 h 306128"/>
                    <a:gd name="connsiteX0" fmla="*/ 219743 w 641577"/>
                    <a:gd name="connsiteY0" fmla="*/ 0 h 306128"/>
                    <a:gd name="connsiteX1" fmla="*/ 433799 w 641577"/>
                    <a:gd name="connsiteY1" fmla="*/ 0 h 306128"/>
                    <a:gd name="connsiteX2" fmla="*/ 639897 w 641577"/>
                    <a:gd name="connsiteY2" fmla="*/ 130003 h 306128"/>
                    <a:gd name="connsiteX3" fmla="*/ 476596 w 641577"/>
                    <a:gd name="connsiteY3" fmla="*/ 306128 h 306128"/>
                    <a:gd name="connsiteX4" fmla="*/ 0 w 641577"/>
                    <a:gd name="connsiteY4" fmla="*/ 161293 h 306128"/>
                    <a:gd name="connsiteX5" fmla="*/ 219743 w 641577"/>
                    <a:gd name="connsiteY5" fmla="*/ 0 h 306128"/>
                    <a:gd name="connsiteX0" fmla="*/ 219743 w 641577"/>
                    <a:gd name="connsiteY0" fmla="*/ 0 h 322282"/>
                    <a:gd name="connsiteX1" fmla="*/ 433799 w 641577"/>
                    <a:gd name="connsiteY1" fmla="*/ 0 h 322282"/>
                    <a:gd name="connsiteX2" fmla="*/ 639897 w 641577"/>
                    <a:gd name="connsiteY2" fmla="*/ 130003 h 322282"/>
                    <a:gd name="connsiteX3" fmla="*/ 454232 w 641577"/>
                    <a:gd name="connsiteY3" fmla="*/ 322282 h 322282"/>
                    <a:gd name="connsiteX4" fmla="*/ 0 w 641577"/>
                    <a:gd name="connsiteY4" fmla="*/ 161293 h 322282"/>
                    <a:gd name="connsiteX5" fmla="*/ 219743 w 641577"/>
                    <a:gd name="connsiteY5" fmla="*/ 0 h 322282"/>
                    <a:gd name="connsiteX0" fmla="*/ 219743 w 639897"/>
                    <a:gd name="connsiteY0" fmla="*/ 0 h 322282"/>
                    <a:gd name="connsiteX1" fmla="*/ 433799 w 639897"/>
                    <a:gd name="connsiteY1" fmla="*/ 0 h 322282"/>
                    <a:gd name="connsiteX2" fmla="*/ 639897 w 639897"/>
                    <a:gd name="connsiteY2" fmla="*/ 130003 h 322282"/>
                    <a:gd name="connsiteX3" fmla="*/ 454232 w 639897"/>
                    <a:gd name="connsiteY3" fmla="*/ 322282 h 322282"/>
                    <a:gd name="connsiteX4" fmla="*/ 0 w 639897"/>
                    <a:gd name="connsiteY4" fmla="*/ 161293 h 322282"/>
                    <a:gd name="connsiteX5" fmla="*/ 219743 w 639897"/>
                    <a:gd name="connsiteY5" fmla="*/ 0 h 322282"/>
                    <a:gd name="connsiteX0" fmla="*/ 211187 w 639897"/>
                    <a:gd name="connsiteY0" fmla="*/ 0 h 354063"/>
                    <a:gd name="connsiteX1" fmla="*/ 433799 w 639897"/>
                    <a:gd name="connsiteY1" fmla="*/ 31781 h 354063"/>
                    <a:gd name="connsiteX2" fmla="*/ 639897 w 639897"/>
                    <a:gd name="connsiteY2" fmla="*/ 161784 h 354063"/>
                    <a:gd name="connsiteX3" fmla="*/ 454232 w 639897"/>
                    <a:gd name="connsiteY3" fmla="*/ 354063 h 354063"/>
                    <a:gd name="connsiteX4" fmla="*/ 0 w 639897"/>
                    <a:gd name="connsiteY4" fmla="*/ 193074 h 354063"/>
                    <a:gd name="connsiteX5" fmla="*/ 211187 w 639897"/>
                    <a:gd name="connsiteY5" fmla="*/ 0 h 354063"/>
                    <a:gd name="connsiteX0" fmla="*/ 211187 w 639897"/>
                    <a:gd name="connsiteY0" fmla="*/ 0 h 354063"/>
                    <a:gd name="connsiteX1" fmla="*/ 433799 w 639897"/>
                    <a:gd name="connsiteY1" fmla="*/ 31781 h 354063"/>
                    <a:gd name="connsiteX2" fmla="*/ 639897 w 639897"/>
                    <a:gd name="connsiteY2" fmla="*/ 161784 h 354063"/>
                    <a:gd name="connsiteX3" fmla="*/ 454232 w 639897"/>
                    <a:gd name="connsiteY3" fmla="*/ 354063 h 354063"/>
                    <a:gd name="connsiteX4" fmla="*/ 0 w 639897"/>
                    <a:gd name="connsiteY4" fmla="*/ 193074 h 354063"/>
                    <a:gd name="connsiteX5" fmla="*/ 211187 w 639897"/>
                    <a:gd name="connsiteY5" fmla="*/ 0 h 354063"/>
                    <a:gd name="connsiteX0" fmla="*/ 185402 w 614112"/>
                    <a:gd name="connsiteY0" fmla="*/ 0 h 354063"/>
                    <a:gd name="connsiteX1" fmla="*/ 408014 w 614112"/>
                    <a:gd name="connsiteY1" fmla="*/ 31781 h 354063"/>
                    <a:gd name="connsiteX2" fmla="*/ 614112 w 614112"/>
                    <a:gd name="connsiteY2" fmla="*/ 161784 h 354063"/>
                    <a:gd name="connsiteX3" fmla="*/ 428447 w 614112"/>
                    <a:gd name="connsiteY3" fmla="*/ 354063 h 354063"/>
                    <a:gd name="connsiteX4" fmla="*/ 0 w 614112"/>
                    <a:gd name="connsiteY4" fmla="*/ 216992 h 354063"/>
                    <a:gd name="connsiteX5" fmla="*/ 185402 w 614112"/>
                    <a:gd name="connsiteY5" fmla="*/ 0 h 354063"/>
                    <a:gd name="connsiteX0" fmla="*/ 185402 w 614112"/>
                    <a:gd name="connsiteY0" fmla="*/ 0 h 354063"/>
                    <a:gd name="connsiteX1" fmla="*/ 412078 w 614112"/>
                    <a:gd name="connsiteY1" fmla="*/ 53716 h 354063"/>
                    <a:gd name="connsiteX2" fmla="*/ 614112 w 614112"/>
                    <a:gd name="connsiteY2" fmla="*/ 161784 h 354063"/>
                    <a:gd name="connsiteX3" fmla="*/ 428447 w 614112"/>
                    <a:gd name="connsiteY3" fmla="*/ 354063 h 354063"/>
                    <a:gd name="connsiteX4" fmla="*/ 0 w 614112"/>
                    <a:gd name="connsiteY4" fmla="*/ 216992 h 354063"/>
                    <a:gd name="connsiteX5" fmla="*/ 185402 w 614112"/>
                    <a:gd name="connsiteY5" fmla="*/ 0 h 354063"/>
                    <a:gd name="connsiteX0" fmla="*/ 185402 w 614112"/>
                    <a:gd name="connsiteY0" fmla="*/ 0 h 354063"/>
                    <a:gd name="connsiteX1" fmla="*/ 412078 w 614112"/>
                    <a:gd name="connsiteY1" fmla="*/ 53716 h 354063"/>
                    <a:gd name="connsiteX2" fmla="*/ 614112 w 614112"/>
                    <a:gd name="connsiteY2" fmla="*/ 161784 h 354063"/>
                    <a:gd name="connsiteX3" fmla="*/ 428447 w 614112"/>
                    <a:gd name="connsiteY3" fmla="*/ 354063 h 354063"/>
                    <a:gd name="connsiteX4" fmla="*/ 0 w 614112"/>
                    <a:gd name="connsiteY4" fmla="*/ 216992 h 354063"/>
                    <a:gd name="connsiteX5" fmla="*/ 185402 w 614112"/>
                    <a:gd name="connsiteY5" fmla="*/ 0 h 354063"/>
                    <a:gd name="connsiteX0" fmla="*/ 185402 w 594471"/>
                    <a:gd name="connsiteY0" fmla="*/ 0 h 354063"/>
                    <a:gd name="connsiteX1" fmla="*/ 412078 w 594471"/>
                    <a:gd name="connsiteY1" fmla="*/ 53716 h 354063"/>
                    <a:gd name="connsiteX2" fmla="*/ 594471 w 594471"/>
                    <a:gd name="connsiteY2" fmla="*/ 203458 h 354063"/>
                    <a:gd name="connsiteX3" fmla="*/ 428447 w 594471"/>
                    <a:gd name="connsiteY3" fmla="*/ 354063 h 354063"/>
                    <a:gd name="connsiteX4" fmla="*/ 0 w 594471"/>
                    <a:gd name="connsiteY4" fmla="*/ 216992 h 354063"/>
                    <a:gd name="connsiteX5" fmla="*/ 185402 w 594471"/>
                    <a:gd name="connsiteY5" fmla="*/ 0 h 354063"/>
                    <a:gd name="connsiteX0" fmla="*/ 185402 w 599784"/>
                    <a:gd name="connsiteY0" fmla="*/ 0 h 354063"/>
                    <a:gd name="connsiteX1" fmla="*/ 412078 w 599784"/>
                    <a:gd name="connsiteY1" fmla="*/ 53716 h 354063"/>
                    <a:gd name="connsiteX2" fmla="*/ 594471 w 599784"/>
                    <a:gd name="connsiteY2" fmla="*/ 203458 h 354063"/>
                    <a:gd name="connsiteX3" fmla="*/ 428447 w 599784"/>
                    <a:gd name="connsiteY3" fmla="*/ 354063 h 354063"/>
                    <a:gd name="connsiteX4" fmla="*/ 0 w 599784"/>
                    <a:gd name="connsiteY4" fmla="*/ 216992 h 354063"/>
                    <a:gd name="connsiteX5" fmla="*/ 185402 w 599784"/>
                    <a:gd name="connsiteY5" fmla="*/ 0 h 354063"/>
                    <a:gd name="connsiteX0" fmla="*/ 185402 w 596311"/>
                    <a:gd name="connsiteY0" fmla="*/ 0 h 354063"/>
                    <a:gd name="connsiteX1" fmla="*/ 412078 w 596311"/>
                    <a:gd name="connsiteY1" fmla="*/ 53716 h 354063"/>
                    <a:gd name="connsiteX2" fmla="*/ 594471 w 596311"/>
                    <a:gd name="connsiteY2" fmla="*/ 203458 h 354063"/>
                    <a:gd name="connsiteX3" fmla="*/ 428447 w 596311"/>
                    <a:gd name="connsiteY3" fmla="*/ 354063 h 354063"/>
                    <a:gd name="connsiteX4" fmla="*/ 0 w 596311"/>
                    <a:gd name="connsiteY4" fmla="*/ 216992 h 354063"/>
                    <a:gd name="connsiteX5" fmla="*/ 185402 w 596311"/>
                    <a:gd name="connsiteY5" fmla="*/ 0 h 354063"/>
                    <a:gd name="connsiteX0" fmla="*/ 185402 w 596311"/>
                    <a:gd name="connsiteY0" fmla="*/ 0 h 354063"/>
                    <a:gd name="connsiteX1" fmla="*/ 412078 w 596311"/>
                    <a:gd name="connsiteY1" fmla="*/ 53716 h 354063"/>
                    <a:gd name="connsiteX2" fmla="*/ 594471 w 596311"/>
                    <a:gd name="connsiteY2" fmla="*/ 203458 h 354063"/>
                    <a:gd name="connsiteX3" fmla="*/ 428447 w 596311"/>
                    <a:gd name="connsiteY3" fmla="*/ 354063 h 354063"/>
                    <a:gd name="connsiteX4" fmla="*/ 0 w 596311"/>
                    <a:gd name="connsiteY4" fmla="*/ 216992 h 354063"/>
                    <a:gd name="connsiteX5" fmla="*/ 185402 w 596311"/>
                    <a:gd name="connsiteY5" fmla="*/ 0 h 354063"/>
                    <a:gd name="connsiteX0" fmla="*/ 191877 w 602786"/>
                    <a:gd name="connsiteY0" fmla="*/ 0 h 354063"/>
                    <a:gd name="connsiteX1" fmla="*/ 418553 w 602786"/>
                    <a:gd name="connsiteY1" fmla="*/ 53716 h 354063"/>
                    <a:gd name="connsiteX2" fmla="*/ 600946 w 602786"/>
                    <a:gd name="connsiteY2" fmla="*/ 203458 h 354063"/>
                    <a:gd name="connsiteX3" fmla="*/ 434922 w 602786"/>
                    <a:gd name="connsiteY3" fmla="*/ 354063 h 354063"/>
                    <a:gd name="connsiteX4" fmla="*/ 0 w 602786"/>
                    <a:gd name="connsiteY4" fmla="*/ 228868 h 354063"/>
                    <a:gd name="connsiteX5" fmla="*/ 191877 w 602786"/>
                    <a:gd name="connsiteY5" fmla="*/ 0 h 354063"/>
                    <a:gd name="connsiteX0" fmla="*/ 191877 w 602786"/>
                    <a:gd name="connsiteY0" fmla="*/ 0 h 367278"/>
                    <a:gd name="connsiteX1" fmla="*/ 418553 w 602786"/>
                    <a:gd name="connsiteY1" fmla="*/ 53716 h 367278"/>
                    <a:gd name="connsiteX2" fmla="*/ 600946 w 602786"/>
                    <a:gd name="connsiteY2" fmla="*/ 203458 h 367278"/>
                    <a:gd name="connsiteX3" fmla="*/ 432033 w 602786"/>
                    <a:gd name="connsiteY3" fmla="*/ 367278 h 367278"/>
                    <a:gd name="connsiteX4" fmla="*/ 0 w 602786"/>
                    <a:gd name="connsiteY4" fmla="*/ 228868 h 367278"/>
                    <a:gd name="connsiteX5" fmla="*/ 191877 w 602786"/>
                    <a:gd name="connsiteY5" fmla="*/ 0 h 367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2786" h="367278">
                      <a:moveTo>
                        <a:pt x="191877" y="0"/>
                      </a:moveTo>
                      <a:lnTo>
                        <a:pt x="418553" y="53716"/>
                      </a:lnTo>
                      <a:cubicBezTo>
                        <a:pt x="475675" y="69705"/>
                        <a:pt x="620734" y="115863"/>
                        <a:pt x="600946" y="203458"/>
                      </a:cubicBezTo>
                      <a:cubicBezTo>
                        <a:pt x="597644" y="272067"/>
                        <a:pt x="550253" y="367278"/>
                        <a:pt x="432033" y="367278"/>
                      </a:cubicBezTo>
                      <a:cubicBezTo>
                        <a:pt x="431682" y="366598"/>
                        <a:pt x="142816" y="274558"/>
                        <a:pt x="0" y="228868"/>
                      </a:cubicBezTo>
                      <a:lnTo>
                        <a:pt x="191877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338" name="群組 337"/>
              <p:cNvGrpSpPr/>
              <p:nvPr userDrawn="1"/>
            </p:nvGrpSpPr>
            <p:grpSpPr>
              <a:xfrm>
                <a:off x="6209209" y="5834729"/>
                <a:ext cx="300233" cy="307091"/>
                <a:chOff x="5330915" y="5454225"/>
                <a:chExt cx="612562" cy="626556"/>
              </a:xfrm>
            </p:grpSpPr>
            <p:sp>
              <p:nvSpPr>
                <p:cNvPr id="339" name="橢圓 338"/>
                <p:cNvSpPr/>
                <p:nvPr userDrawn="1"/>
              </p:nvSpPr>
              <p:spPr>
                <a:xfrm>
                  <a:off x="5330915" y="5468219"/>
                  <a:ext cx="612562" cy="612562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31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340" name="橢圓 266"/>
                <p:cNvSpPr/>
                <p:nvPr userDrawn="1"/>
              </p:nvSpPr>
              <p:spPr>
                <a:xfrm>
                  <a:off x="5375253" y="5468219"/>
                  <a:ext cx="568224" cy="612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224" h="612562">
                      <a:moveTo>
                        <a:pt x="261943" y="0"/>
                      </a:moveTo>
                      <a:cubicBezTo>
                        <a:pt x="431097" y="0"/>
                        <a:pt x="568224" y="137127"/>
                        <a:pt x="568224" y="306281"/>
                      </a:cubicBezTo>
                      <a:cubicBezTo>
                        <a:pt x="568224" y="475435"/>
                        <a:pt x="431097" y="612562"/>
                        <a:pt x="261943" y="612562"/>
                      </a:cubicBezTo>
                      <a:cubicBezTo>
                        <a:pt x="150243" y="612562"/>
                        <a:pt x="52508" y="552767"/>
                        <a:pt x="0" y="462842"/>
                      </a:cubicBezTo>
                      <a:lnTo>
                        <a:pt x="41912" y="467067"/>
                      </a:lnTo>
                      <a:cubicBezTo>
                        <a:pt x="187181" y="467067"/>
                        <a:pt x="304945" y="349303"/>
                        <a:pt x="304945" y="204034"/>
                      </a:cubicBezTo>
                      <a:cubicBezTo>
                        <a:pt x="304945" y="124037"/>
                        <a:pt x="269233" y="52381"/>
                        <a:pt x="212125" y="5022"/>
                      </a:cubicBezTo>
                      <a:cubicBezTo>
                        <a:pt x="228230" y="1388"/>
                        <a:pt x="244924" y="0"/>
                        <a:pt x="26194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1079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grpSp>
              <p:nvGrpSpPr>
                <p:cNvPr id="341" name="群組 340"/>
                <p:cNvGrpSpPr/>
                <p:nvPr userDrawn="1"/>
              </p:nvGrpSpPr>
              <p:grpSpPr>
                <a:xfrm>
                  <a:off x="5331576" y="5454225"/>
                  <a:ext cx="596212" cy="606249"/>
                  <a:chOff x="5331576" y="5454225"/>
                  <a:chExt cx="596212" cy="606249"/>
                </a:xfrm>
              </p:grpSpPr>
              <p:sp>
                <p:nvSpPr>
                  <p:cNvPr id="342" name="手繪多邊形 341"/>
                  <p:cNvSpPr/>
                  <p:nvPr userDrawn="1"/>
                </p:nvSpPr>
                <p:spPr>
                  <a:xfrm>
                    <a:off x="5765678" y="5499379"/>
                    <a:ext cx="94355" cy="80773"/>
                  </a:xfrm>
                  <a:custGeom>
                    <a:avLst/>
                    <a:gdLst>
                      <a:gd name="connsiteX0" fmla="*/ 0 w 99701"/>
                      <a:gd name="connsiteY0" fmla="*/ 0 h 99701"/>
                      <a:gd name="connsiteX1" fmla="*/ 88306 w 99701"/>
                      <a:gd name="connsiteY1" fmla="*/ 91155 h 99701"/>
                      <a:gd name="connsiteX2" fmla="*/ 99701 w 99701"/>
                      <a:gd name="connsiteY2" fmla="*/ 99701 h 99701"/>
                      <a:gd name="connsiteX0" fmla="*/ 0 w 777667"/>
                      <a:gd name="connsiteY0" fmla="*/ 0 h 91155"/>
                      <a:gd name="connsiteX1" fmla="*/ 88306 w 777667"/>
                      <a:gd name="connsiteY1" fmla="*/ 91155 h 91155"/>
                      <a:gd name="connsiteX2" fmla="*/ 777667 w 777667"/>
                      <a:gd name="connsiteY2" fmla="*/ 48427 h 91155"/>
                      <a:gd name="connsiteX0" fmla="*/ 0 w 1014100"/>
                      <a:gd name="connsiteY0" fmla="*/ 56971 h 69099"/>
                      <a:gd name="connsiteX1" fmla="*/ 324739 w 1014100"/>
                      <a:gd name="connsiteY1" fmla="*/ 42728 h 69099"/>
                      <a:gd name="connsiteX2" fmla="*/ 1014100 w 1014100"/>
                      <a:gd name="connsiteY2" fmla="*/ 0 h 69099"/>
                      <a:gd name="connsiteX0" fmla="*/ 0 w 1014100"/>
                      <a:gd name="connsiteY0" fmla="*/ 56971 h 56971"/>
                      <a:gd name="connsiteX1" fmla="*/ 1014100 w 1014100"/>
                      <a:gd name="connsiteY1" fmla="*/ 0 h 56971"/>
                      <a:gd name="connsiteX0" fmla="*/ 0 w 1014100"/>
                      <a:gd name="connsiteY0" fmla="*/ 56971 h 82398"/>
                      <a:gd name="connsiteX1" fmla="*/ 1014100 w 1014100"/>
                      <a:gd name="connsiteY1" fmla="*/ 0 h 82398"/>
                      <a:gd name="connsiteX0" fmla="*/ 0 w 1014100"/>
                      <a:gd name="connsiteY0" fmla="*/ 56971 h 89433"/>
                      <a:gd name="connsiteX1" fmla="*/ 1014100 w 1014100"/>
                      <a:gd name="connsiteY1" fmla="*/ 0 h 89433"/>
                      <a:gd name="connsiteX0" fmla="*/ 0 w 965673"/>
                      <a:gd name="connsiteY0" fmla="*/ 421592 h 430258"/>
                      <a:gd name="connsiteX1" fmla="*/ 965673 w 965673"/>
                      <a:gd name="connsiteY1" fmla="*/ 0 h 430258"/>
                      <a:gd name="connsiteX0" fmla="*/ 0 w 133883"/>
                      <a:gd name="connsiteY0" fmla="*/ 908702 h 913039"/>
                      <a:gd name="connsiteX1" fmla="*/ 133883 w 133883"/>
                      <a:gd name="connsiteY1" fmla="*/ 0 h 913039"/>
                      <a:gd name="connsiteX0" fmla="*/ 31366 w 165249"/>
                      <a:gd name="connsiteY0" fmla="*/ 908702 h 908702"/>
                      <a:gd name="connsiteX1" fmla="*/ 165249 w 165249"/>
                      <a:gd name="connsiteY1" fmla="*/ 0 h 908702"/>
                      <a:gd name="connsiteX0" fmla="*/ 0 w 141823"/>
                      <a:gd name="connsiteY0" fmla="*/ 908702 h 908702"/>
                      <a:gd name="connsiteX1" fmla="*/ 133883 w 141823"/>
                      <a:gd name="connsiteY1" fmla="*/ 0 h 908702"/>
                      <a:gd name="connsiteX0" fmla="*/ 0 w 117318"/>
                      <a:gd name="connsiteY0" fmla="*/ 1279020 h 1279020"/>
                      <a:gd name="connsiteX1" fmla="*/ 108245 w 117318"/>
                      <a:gd name="connsiteY1" fmla="*/ 0 h 1279020"/>
                      <a:gd name="connsiteX0" fmla="*/ 752031 w 752091"/>
                      <a:gd name="connsiteY0" fmla="*/ 643783 h 643783"/>
                      <a:gd name="connsiteX1" fmla="*/ 0 w 752091"/>
                      <a:gd name="connsiteY1" fmla="*/ 0 h 643783"/>
                      <a:gd name="connsiteX0" fmla="*/ 752031 w 752213"/>
                      <a:gd name="connsiteY0" fmla="*/ 643783 h 643783"/>
                      <a:gd name="connsiteX1" fmla="*/ 0 w 752213"/>
                      <a:gd name="connsiteY1" fmla="*/ 0 h 643783"/>
                      <a:gd name="connsiteX0" fmla="*/ 752031 w 752259"/>
                      <a:gd name="connsiteY0" fmla="*/ 643783 h 643783"/>
                      <a:gd name="connsiteX1" fmla="*/ 0 w 752259"/>
                      <a:gd name="connsiteY1" fmla="*/ 0 h 643783"/>
                      <a:gd name="connsiteX0" fmla="*/ 752031 w 752031"/>
                      <a:gd name="connsiteY0" fmla="*/ 643783 h 643783"/>
                      <a:gd name="connsiteX1" fmla="*/ 0 w 752031"/>
                      <a:gd name="connsiteY1" fmla="*/ 0 h 643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031" h="643783">
                        <a:moveTo>
                          <a:pt x="752031" y="643783"/>
                        </a:moveTo>
                        <a:cubicBezTo>
                          <a:pt x="648532" y="419694"/>
                          <a:pt x="194654" y="104448"/>
                          <a:pt x="0" y="0"/>
                        </a:cubicBezTo>
                      </a:path>
                    </a:pathLst>
                  </a:custGeom>
                  <a:noFill/>
                  <a:ln w="10795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grpSp>
                <p:nvGrpSpPr>
                  <p:cNvPr id="343" name="群組 342"/>
                  <p:cNvGrpSpPr/>
                  <p:nvPr userDrawn="1"/>
                </p:nvGrpSpPr>
                <p:grpSpPr>
                  <a:xfrm>
                    <a:off x="5331576" y="5454225"/>
                    <a:ext cx="596212" cy="606249"/>
                    <a:chOff x="5331576" y="5454225"/>
                    <a:chExt cx="596212" cy="606249"/>
                  </a:xfrm>
                </p:grpSpPr>
                <p:sp>
                  <p:nvSpPr>
                    <p:cNvPr id="344" name="一般五邊形 343"/>
                    <p:cNvSpPr/>
                    <p:nvPr userDrawn="1"/>
                  </p:nvSpPr>
                  <p:spPr>
                    <a:xfrm rot="21339966">
                      <a:off x="5572183" y="5602566"/>
                      <a:ext cx="215923" cy="196476"/>
                    </a:xfrm>
                    <a:prstGeom prst="pentagon">
                      <a:avLst/>
                    </a:prstGeom>
                    <a:solidFill>
                      <a:schemeClr val="tx1">
                        <a:lumMod val="75000"/>
                        <a:lumOff val="25000"/>
                      </a:schemeClr>
                    </a:solidFill>
                    <a:ln w="10795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TW" altLang="en-US"/>
                    </a:p>
                  </p:txBody>
                </p:sp>
                <p:sp>
                  <p:nvSpPr>
                    <p:cNvPr id="345" name="手繪多邊形 344"/>
                    <p:cNvSpPr/>
                    <p:nvPr userDrawn="1"/>
                  </p:nvSpPr>
                  <p:spPr>
                    <a:xfrm>
                      <a:off x="5751357" y="5864660"/>
                      <a:ext cx="166953" cy="171234"/>
                    </a:xfrm>
                    <a:custGeom>
                      <a:avLst/>
                      <a:gdLst>
                        <a:gd name="connsiteX0" fmla="*/ 1330657 w 1330657"/>
                        <a:gd name="connsiteY0" fmla="*/ 300251 h 1364776"/>
                        <a:gd name="connsiteX1" fmla="*/ 1262418 w 1330657"/>
                        <a:gd name="connsiteY1" fmla="*/ 0 h 1364776"/>
                        <a:gd name="connsiteX2" fmla="*/ 573206 w 1330657"/>
                        <a:gd name="connsiteY2" fmla="*/ 191069 h 1364776"/>
                        <a:gd name="connsiteX3" fmla="*/ 0 w 1330657"/>
                        <a:gd name="connsiteY3" fmla="*/ 1084997 h 1364776"/>
                        <a:gd name="connsiteX4" fmla="*/ 382138 w 1330657"/>
                        <a:gd name="connsiteY4" fmla="*/ 1364776 h 1364776"/>
                        <a:gd name="connsiteX5" fmla="*/ 1330657 w 1330657"/>
                        <a:gd name="connsiteY5" fmla="*/ 300251 h 1364776"/>
                        <a:gd name="connsiteX0" fmla="*/ 1330657 w 1330657"/>
                        <a:gd name="connsiteY0" fmla="*/ 300251 h 1364776"/>
                        <a:gd name="connsiteX1" fmla="*/ 1262418 w 1330657"/>
                        <a:gd name="connsiteY1" fmla="*/ 0 h 1364776"/>
                        <a:gd name="connsiteX2" fmla="*/ 573206 w 1330657"/>
                        <a:gd name="connsiteY2" fmla="*/ 191069 h 1364776"/>
                        <a:gd name="connsiteX3" fmla="*/ 0 w 1330657"/>
                        <a:gd name="connsiteY3" fmla="*/ 1084997 h 1364776"/>
                        <a:gd name="connsiteX4" fmla="*/ 382138 w 1330657"/>
                        <a:gd name="connsiteY4" fmla="*/ 1364776 h 1364776"/>
                        <a:gd name="connsiteX5" fmla="*/ 1330657 w 1330657"/>
                        <a:gd name="connsiteY5" fmla="*/ 300251 h 1364776"/>
                        <a:gd name="connsiteX0" fmla="*/ 1330657 w 1330657"/>
                        <a:gd name="connsiteY0" fmla="*/ 300251 h 1364776"/>
                        <a:gd name="connsiteX1" fmla="*/ 1262418 w 1330657"/>
                        <a:gd name="connsiteY1" fmla="*/ 0 h 1364776"/>
                        <a:gd name="connsiteX2" fmla="*/ 573206 w 1330657"/>
                        <a:gd name="connsiteY2" fmla="*/ 191069 h 1364776"/>
                        <a:gd name="connsiteX3" fmla="*/ 0 w 1330657"/>
                        <a:gd name="connsiteY3" fmla="*/ 1084997 h 1364776"/>
                        <a:gd name="connsiteX4" fmla="*/ 382138 w 1330657"/>
                        <a:gd name="connsiteY4" fmla="*/ 1364776 h 1364776"/>
                        <a:gd name="connsiteX5" fmla="*/ 1330657 w 1330657"/>
                        <a:gd name="connsiteY5" fmla="*/ 300251 h 1364776"/>
                        <a:gd name="connsiteX0" fmla="*/ 1330657 w 1330657"/>
                        <a:gd name="connsiteY0" fmla="*/ 300251 h 1364776"/>
                        <a:gd name="connsiteX1" fmla="*/ 1262418 w 1330657"/>
                        <a:gd name="connsiteY1" fmla="*/ 0 h 1364776"/>
                        <a:gd name="connsiteX2" fmla="*/ 525439 w 1330657"/>
                        <a:gd name="connsiteY2" fmla="*/ 191069 h 1364776"/>
                        <a:gd name="connsiteX3" fmla="*/ 0 w 1330657"/>
                        <a:gd name="connsiteY3" fmla="*/ 1084997 h 1364776"/>
                        <a:gd name="connsiteX4" fmla="*/ 382138 w 1330657"/>
                        <a:gd name="connsiteY4" fmla="*/ 1364776 h 1364776"/>
                        <a:gd name="connsiteX5" fmla="*/ 1330657 w 1330657"/>
                        <a:gd name="connsiteY5" fmla="*/ 300251 h 13647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330657" h="1364776">
                          <a:moveTo>
                            <a:pt x="1330657" y="300251"/>
                          </a:moveTo>
                          <a:lnTo>
                            <a:pt x="1262418" y="0"/>
                          </a:lnTo>
                          <a:lnTo>
                            <a:pt x="525439" y="191069"/>
                          </a:lnTo>
                          <a:lnTo>
                            <a:pt x="0" y="1084997"/>
                          </a:lnTo>
                          <a:lnTo>
                            <a:pt x="382138" y="1364776"/>
                          </a:lnTo>
                          <a:cubicBezTo>
                            <a:pt x="705135" y="1160059"/>
                            <a:pt x="1082722" y="873457"/>
                            <a:pt x="1330657" y="300251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75000"/>
                        <a:lumOff val="25000"/>
                      </a:schemeClr>
                    </a:solidFill>
                    <a:ln w="10795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TW" altLang="en-US"/>
                    </a:p>
                  </p:txBody>
                </p:sp>
                <p:sp>
                  <p:nvSpPr>
                    <p:cNvPr id="346" name="手繪多邊形 345"/>
                    <p:cNvSpPr/>
                    <p:nvPr userDrawn="1"/>
                  </p:nvSpPr>
                  <p:spPr>
                    <a:xfrm flipH="1">
                      <a:off x="5432083" y="5886574"/>
                      <a:ext cx="192319" cy="173900"/>
                    </a:xfrm>
                    <a:custGeom>
                      <a:avLst/>
                      <a:gdLst>
                        <a:gd name="connsiteX0" fmla="*/ 1330657 w 1330657"/>
                        <a:gd name="connsiteY0" fmla="*/ 300251 h 1364776"/>
                        <a:gd name="connsiteX1" fmla="*/ 1262418 w 1330657"/>
                        <a:gd name="connsiteY1" fmla="*/ 0 h 1364776"/>
                        <a:gd name="connsiteX2" fmla="*/ 573206 w 1330657"/>
                        <a:gd name="connsiteY2" fmla="*/ 191069 h 1364776"/>
                        <a:gd name="connsiteX3" fmla="*/ 0 w 1330657"/>
                        <a:gd name="connsiteY3" fmla="*/ 1084997 h 1364776"/>
                        <a:gd name="connsiteX4" fmla="*/ 382138 w 1330657"/>
                        <a:gd name="connsiteY4" fmla="*/ 1364776 h 1364776"/>
                        <a:gd name="connsiteX5" fmla="*/ 1330657 w 1330657"/>
                        <a:gd name="connsiteY5" fmla="*/ 300251 h 1364776"/>
                        <a:gd name="connsiteX0" fmla="*/ 1330657 w 1330657"/>
                        <a:gd name="connsiteY0" fmla="*/ 300251 h 1364776"/>
                        <a:gd name="connsiteX1" fmla="*/ 1262418 w 1330657"/>
                        <a:gd name="connsiteY1" fmla="*/ 0 h 1364776"/>
                        <a:gd name="connsiteX2" fmla="*/ 573206 w 1330657"/>
                        <a:gd name="connsiteY2" fmla="*/ 191069 h 1364776"/>
                        <a:gd name="connsiteX3" fmla="*/ 0 w 1330657"/>
                        <a:gd name="connsiteY3" fmla="*/ 1084997 h 1364776"/>
                        <a:gd name="connsiteX4" fmla="*/ 382138 w 1330657"/>
                        <a:gd name="connsiteY4" fmla="*/ 1364776 h 1364776"/>
                        <a:gd name="connsiteX5" fmla="*/ 1330657 w 1330657"/>
                        <a:gd name="connsiteY5" fmla="*/ 300251 h 1364776"/>
                        <a:gd name="connsiteX0" fmla="*/ 1330657 w 1330657"/>
                        <a:gd name="connsiteY0" fmla="*/ 300251 h 1364776"/>
                        <a:gd name="connsiteX1" fmla="*/ 1262418 w 1330657"/>
                        <a:gd name="connsiteY1" fmla="*/ 0 h 1364776"/>
                        <a:gd name="connsiteX2" fmla="*/ 573206 w 1330657"/>
                        <a:gd name="connsiteY2" fmla="*/ 191069 h 1364776"/>
                        <a:gd name="connsiteX3" fmla="*/ 0 w 1330657"/>
                        <a:gd name="connsiteY3" fmla="*/ 1084997 h 1364776"/>
                        <a:gd name="connsiteX4" fmla="*/ 382138 w 1330657"/>
                        <a:gd name="connsiteY4" fmla="*/ 1364776 h 1364776"/>
                        <a:gd name="connsiteX5" fmla="*/ 1330657 w 1330657"/>
                        <a:gd name="connsiteY5" fmla="*/ 300251 h 1364776"/>
                        <a:gd name="connsiteX0" fmla="*/ 1330657 w 1330657"/>
                        <a:gd name="connsiteY0" fmla="*/ 300251 h 1364776"/>
                        <a:gd name="connsiteX1" fmla="*/ 1262418 w 1330657"/>
                        <a:gd name="connsiteY1" fmla="*/ 0 h 1364776"/>
                        <a:gd name="connsiteX2" fmla="*/ 525439 w 1330657"/>
                        <a:gd name="connsiteY2" fmla="*/ 191069 h 1364776"/>
                        <a:gd name="connsiteX3" fmla="*/ 0 w 1330657"/>
                        <a:gd name="connsiteY3" fmla="*/ 1084997 h 1364776"/>
                        <a:gd name="connsiteX4" fmla="*/ 382138 w 1330657"/>
                        <a:gd name="connsiteY4" fmla="*/ 1364776 h 1364776"/>
                        <a:gd name="connsiteX5" fmla="*/ 1330657 w 1330657"/>
                        <a:gd name="connsiteY5" fmla="*/ 300251 h 1364776"/>
                        <a:gd name="connsiteX0" fmla="*/ 1398896 w 1398896"/>
                        <a:gd name="connsiteY0" fmla="*/ 300251 h 1364776"/>
                        <a:gd name="connsiteX1" fmla="*/ 1330657 w 1398896"/>
                        <a:gd name="connsiteY1" fmla="*/ 0 h 1364776"/>
                        <a:gd name="connsiteX2" fmla="*/ 593678 w 1398896"/>
                        <a:gd name="connsiteY2" fmla="*/ 191069 h 1364776"/>
                        <a:gd name="connsiteX3" fmla="*/ 0 w 1398896"/>
                        <a:gd name="connsiteY3" fmla="*/ 989462 h 1364776"/>
                        <a:gd name="connsiteX4" fmla="*/ 450377 w 1398896"/>
                        <a:gd name="connsiteY4" fmla="*/ 1364776 h 1364776"/>
                        <a:gd name="connsiteX5" fmla="*/ 1398896 w 1398896"/>
                        <a:gd name="connsiteY5" fmla="*/ 300251 h 1364776"/>
                        <a:gd name="connsiteX0" fmla="*/ 1398896 w 1453486"/>
                        <a:gd name="connsiteY0" fmla="*/ 259308 h 1323833"/>
                        <a:gd name="connsiteX1" fmla="*/ 1453486 w 1453486"/>
                        <a:gd name="connsiteY1" fmla="*/ 0 h 1323833"/>
                        <a:gd name="connsiteX2" fmla="*/ 593678 w 1453486"/>
                        <a:gd name="connsiteY2" fmla="*/ 150126 h 1323833"/>
                        <a:gd name="connsiteX3" fmla="*/ 0 w 1453486"/>
                        <a:gd name="connsiteY3" fmla="*/ 948519 h 1323833"/>
                        <a:gd name="connsiteX4" fmla="*/ 450377 w 1453486"/>
                        <a:gd name="connsiteY4" fmla="*/ 1323833 h 1323833"/>
                        <a:gd name="connsiteX5" fmla="*/ 1398896 w 1453486"/>
                        <a:gd name="connsiteY5" fmla="*/ 259308 h 1323833"/>
                        <a:gd name="connsiteX0" fmla="*/ 1508078 w 1508078"/>
                        <a:gd name="connsiteY0" fmla="*/ 846162 h 1323833"/>
                        <a:gd name="connsiteX1" fmla="*/ 1453486 w 1508078"/>
                        <a:gd name="connsiteY1" fmla="*/ 0 h 1323833"/>
                        <a:gd name="connsiteX2" fmla="*/ 593678 w 1508078"/>
                        <a:gd name="connsiteY2" fmla="*/ 150126 h 1323833"/>
                        <a:gd name="connsiteX3" fmla="*/ 0 w 1508078"/>
                        <a:gd name="connsiteY3" fmla="*/ 948519 h 1323833"/>
                        <a:gd name="connsiteX4" fmla="*/ 450377 w 1508078"/>
                        <a:gd name="connsiteY4" fmla="*/ 1323833 h 1323833"/>
                        <a:gd name="connsiteX5" fmla="*/ 1508078 w 1508078"/>
                        <a:gd name="connsiteY5" fmla="*/ 846162 h 1323833"/>
                        <a:gd name="connsiteX0" fmla="*/ 1508078 w 1508078"/>
                        <a:gd name="connsiteY0" fmla="*/ 846162 h 1371600"/>
                        <a:gd name="connsiteX1" fmla="*/ 1453486 w 1508078"/>
                        <a:gd name="connsiteY1" fmla="*/ 0 h 1371600"/>
                        <a:gd name="connsiteX2" fmla="*/ 593678 w 1508078"/>
                        <a:gd name="connsiteY2" fmla="*/ 150126 h 1371600"/>
                        <a:gd name="connsiteX3" fmla="*/ 0 w 1508078"/>
                        <a:gd name="connsiteY3" fmla="*/ 948519 h 1371600"/>
                        <a:gd name="connsiteX4" fmla="*/ 689213 w 1508078"/>
                        <a:gd name="connsiteY4" fmla="*/ 1371600 h 1371600"/>
                        <a:gd name="connsiteX5" fmla="*/ 1508078 w 1508078"/>
                        <a:gd name="connsiteY5" fmla="*/ 846162 h 1371600"/>
                        <a:gd name="connsiteX0" fmla="*/ 1508078 w 1508078"/>
                        <a:gd name="connsiteY0" fmla="*/ 846162 h 1371600"/>
                        <a:gd name="connsiteX1" fmla="*/ 1453486 w 1508078"/>
                        <a:gd name="connsiteY1" fmla="*/ 0 h 1371600"/>
                        <a:gd name="connsiteX2" fmla="*/ 593678 w 1508078"/>
                        <a:gd name="connsiteY2" fmla="*/ 150126 h 1371600"/>
                        <a:gd name="connsiteX3" fmla="*/ 0 w 1508078"/>
                        <a:gd name="connsiteY3" fmla="*/ 948519 h 1371600"/>
                        <a:gd name="connsiteX4" fmla="*/ 689213 w 1508078"/>
                        <a:gd name="connsiteY4" fmla="*/ 1371600 h 1371600"/>
                        <a:gd name="connsiteX5" fmla="*/ 1508078 w 1508078"/>
                        <a:gd name="connsiteY5" fmla="*/ 846162 h 1371600"/>
                        <a:gd name="connsiteX0" fmla="*/ 1528549 w 1528549"/>
                        <a:gd name="connsiteY0" fmla="*/ 873458 h 1371600"/>
                        <a:gd name="connsiteX1" fmla="*/ 1453486 w 1528549"/>
                        <a:gd name="connsiteY1" fmla="*/ 0 h 1371600"/>
                        <a:gd name="connsiteX2" fmla="*/ 593678 w 1528549"/>
                        <a:gd name="connsiteY2" fmla="*/ 150126 h 1371600"/>
                        <a:gd name="connsiteX3" fmla="*/ 0 w 1528549"/>
                        <a:gd name="connsiteY3" fmla="*/ 948519 h 1371600"/>
                        <a:gd name="connsiteX4" fmla="*/ 689213 w 1528549"/>
                        <a:gd name="connsiteY4" fmla="*/ 1371600 h 1371600"/>
                        <a:gd name="connsiteX5" fmla="*/ 1528549 w 1528549"/>
                        <a:gd name="connsiteY5" fmla="*/ 873458 h 1371600"/>
                        <a:gd name="connsiteX0" fmla="*/ 1528549 w 1529386"/>
                        <a:gd name="connsiteY0" fmla="*/ 873458 h 1371600"/>
                        <a:gd name="connsiteX1" fmla="*/ 1453486 w 1529386"/>
                        <a:gd name="connsiteY1" fmla="*/ 0 h 1371600"/>
                        <a:gd name="connsiteX2" fmla="*/ 593678 w 1529386"/>
                        <a:gd name="connsiteY2" fmla="*/ 150126 h 1371600"/>
                        <a:gd name="connsiteX3" fmla="*/ 0 w 1529386"/>
                        <a:gd name="connsiteY3" fmla="*/ 948519 h 1371600"/>
                        <a:gd name="connsiteX4" fmla="*/ 689213 w 1529386"/>
                        <a:gd name="connsiteY4" fmla="*/ 1371600 h 1371600"/>
                        <a:gd name="connsiteX5" fmla="*/ 1528549 w 1529386"/>
                        <a:gd name="connsiteY5" fmla="*/ 873458 h 1371600"/>
                        <a:gd name="connsiteX0" fmla="*/ 1528549 w 1529137"/>
                        <a:gd name="connsiteY0" fmla="*/ 873458 h 1380244"/>
                        <a:gd name="connsiteX1" fmla="*/ 1453486 w 1529137"/>
                        <a:gd name="connsiteY1" fmla="*/ 0 h 1380244"/>
                        <a:gd name="connsiteX2" fmla="*/ 593678 w 1529137"/>
                        <a:gd name="connsiteY2" fmla="*/ 150126 h 1380244"/>
                        <a:gd name="connsiteX3" fmla="*/ 0 w 1529137"/>
                        <a:gd name="connsiteY3" fmla="*/ 948519 h 1380244"/>
                        <a:gd name="connsiteX4" fmla="*/ 689213 w 1529137"/>
                        <a:gd name="connsiteY4" fmla="*/ 1371600 h 1380244"/>
                        <a:gd name="connsiteX5" fmla="*/ 1528549 w 1529137"/>
                        <a:gd name="connsiteY5" fmla="*/ 873458 h 1380244"/>
                        <a:gd name="connsiteX0" fmla="*/ 1528549 w 1528549"/>
                        <a:gd name="connsiteY0" fmla="*/ 873458 h 1380344"/>
                        <a:gd name="connsiteX1" fmla="*/ 1453486 w 1528549"/>
                        <a:gd name="connsiteY1" fmla="*/ 0 h 1380344"/>
                        <a:gd name="connsiteX2" fmla="*/ 593678 w 1528549"/>
                        <a:gd name="connsiteY2" fmla="*/ 150126 h 1380344"/>
                        <a:gd name="connsiteX3" fmla="*/ 0 w 1528549"/>
                        <a:gd name="connsiteY3" fmla="*/ 948519 h 1380344"/>
                        <a:gd name="connsiteX4" fmla="*/ 689213 w 1528549"/>
                        <a:gd name="connsiteY4" fmla="*/ 1371600 h 1380344"/>
                        <a:gd name="connsiteX5" fmla="*/ 1528549 w 1528549"/>
                        <a:gd name="connsiteY5" fmla="*/ 873458 h 1380344"/>
                        <a:gd name="connsiteX0" fmla="*/ 1528549 w 1528549"/>
                        <a:gd name="connsiteY0" fmla="*/ 873458 h 1381477"/>
                        <a:gd name="connsiteX1" fmla="*/ 1453486 w 1528549"/>
                        <a:gd name="connsiteY1" fmla="*/ 0 h 1381477"/>
                        <a:gd name="connsiteX2" fmla="*/ 593678 w 1528549"/>
                        <a:gd name="connsiteY2" fmla="*/ 150126 h 1381477"/>
                        <a:gd name="connsiteX3" fmla="*/ 0 w 1528549"/>
                        <a:gd name="connsiteY3" fmla="*/ 948519 h 1381477"/>
                        <a:gd name="connsiteX4" fmla="*/ 689213 w 1528549"/>
                        <a:gd name="connsiteY4" fmla="*/ 1371600 h 1381477"/>
                        <a:gd name="connsiteX5" fmla="*/ 1528549 w 1528549"/>
                        <a:gd name="connsiteY5" fmla="*/ 873458 h 1381477"/>
                        <a:gd name="connsiteX0" fmla="*/ 1528549 w 1528549"/>
                        <a:gd name="connsiteY0" fmla="*/ 873458 h 1372378"/>
                        <a:gd name="connsiteX1" fmla="*/ 1453486 w 1528549"/>
                        <a:gd name="connsiteY1" fmla="*/ 0 h 1372378"/>
                        <a:gd name="connsiteX2" fmla="*/ 593678 w 1528549"/>
                        <a:gd name="connsiteY2" fmla="*/ 150126 h 1372378"/>
                        <a:gd name="connsiteX3" fmla="*/ 0 w 1528549"/>
                        <a:gd name="connsiteY3" fmla="*/ 948519 h 1372378"/>
                        <a:gd name="connsiteX4" fmla="*/ 689213 w 1528549"/>
                        <a:gd name="connsiteY4" fmla="*/ 1371600 h 1372378"/>
                        <a:gd name="connsiteX5" fmla="*/ 1528549 w 1528549"/>
                        <a:gd name="connsiteY5" fmla="*/ 873458 h 1372378"/>
                        <a:gd name="connsiteX0" fmla="*/ 1528549 w 1528549"/>
                        <a:gd name="connsiteY0" fmla="*/ 832515 h 1331435"/>
                        <a:gd name="connsiteX1" fmla="*/ 1521725 w 1528549"/>
                        <a:gd name="connsiteY1" fmla="*/ 0 h 1331435"/>
                        <a:gd name="connsiteX2" fmla="*/ 593678 w 1528549"/>
                        <a:gd name="connsiteY2" fmla="*/ 109183 h 1331435"/>
                        <a:gd name="connsiteX3" fmla="*/ 0 w 1528549"/>
                        <a:gd name="connsiteY3" fmla="*/ 907576 h 1331435"/>
                        <a:gd name="connsiteX4" fmla="*/ 689213 w 1528549"/>
                        <a:gd name="connsiteY4" fmla="*/ 1330657 h 1331435"/>
                        <a:gd name="connsiteX5" fmla="*/ 1528549 w 1528549"/>
                        <a:gd name="connsiteY5" fmla="*/ 832515 h 1331435"/>
                        <a:gd name="connsiteX0" fmla="*/ 1528549 w 1528549"/>
                        <a:gd name="connsiteY0" fmla="*/ 887106 h 1386026"/>
                        <a:gd name="connsiteX1" fmla="*/ 1501254 w 1528549"/>
                        <a:gd name="connsiteY1" fmla="*/ 0 h 1386026"/>
                        <a:gd name="connsiteX2" fmla="*/ 593678 w 1528549"/>
                        <a:gd name="connsiteY2" fmla="*/ 163774 h 1386026"/>
                        <a:gd name="connsiteX3" fmla="*/ 0 w 1528549"/>
                        <a:gd name="connsiteY3" fmla="*/ 962167 h 1386026"/>
                        <a:gd name="connsiteX4" fmla="*/ 689213 w 1528549"/>
                        <a:gd name="connsiteY4" fmla="*/ 1385248 h 1386026"/>
                        <a:gd name="connsiteX5" fmla="*/ 1528549 w 1528549"/>
                        <a:gd name="connsiteY5" fmla="*/ 887106 h 1386026"/>
                        <a:gd name="connsiteX0" fmla="*/ 1528549 w 1532824"/>
                        <a:gd name="connsiteY0" fmla="*/ 887106 h 1386026"/>
                        <a:gd name="connsiteX1" fmla="*/ 1501254 w 1532824"/>
                        <a:gd name="connsiteY1" fmla="*/ 0 h 1386026"/>
                        <a:gd name="connsiteX2" fmla="*/ 593678 w 1532824"/>
                        <a:gd name="connsiteY2" fmla="*/ 163774 h 1386026"/>
                        <a:gd name="connsiteX3" fmla="*/ 0 w 1532824"/>
                        <a:gd name="connsiteY3" fmla="*/ 962167 h 1386026"/>
                        <a:gd name="connsiteX4" fmla="*/ 689213 w 1532824"/>
                        <a:gd name="connsiteY4" fmla="*/ 1385248 h 1386026"/>
                        <a:gd name="connsiteX5" fmla="*/ 1528549 w 1532824"/>
                        <a:gd name="connsiteY5" fmla="*/ 887106 h 13860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532824" h="1386026">
                          <a:moveTo>
                            <a:pt x="1528549" y="887106"/>
                          </a:moveTo>
                          <a:cubicBezTo>
                            <a:pt x="1526274" y="609601"/>
                            <a:pt x="1551296" y="291153"/>
                            <a:pt x="1501254" y="0"/>
                          </a:cubicBezTo>
                          <a:lnTo>
                            <a:pt x="593678" y="163774"/>
                          </a:lnTo>
                          <a:lnTo>
                            <a:pt x="0" y="962167"/>
                          </a:lnTo>
                          <a:cubicBezTo>
                            <a:pt x="86436" y="1103194"/>
                            <a:pt x="459475" y="1244221"/>
                            <a:pt x="689213" y="1385248"/>
                          </a:cubicBezTo>
                          <a:cubicBezTo>
                            <a:pt x="821141" y="1405719"/>
                            <a:pt x="1444387" y="1016759"/>
                            <a:pt x="1528549" y="887106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75000"/>
                        <a:lumOff val="25000"/>
                      </a:schemeClr>
                    </a:solidFill>
                    <a:ln w="10795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TW" altLang="en-US"/>
                    </a:p>
                  </p:txBody>
                </p:sp>
                <p:sp>
                  <p:nvSpPr>
                    <p:cNvPr id="348" name="手繪多邊形 347"/>
                    <p:cNvSpPr/>
                    <p:nvPr userDrawn="1"/>
                  </p:nvSpPr>
                  <p:spPr>
                    <a:xfrm rot="4750406" flipH="1">
                      <a:off x="5310810" y="5620215"/>
                      <a:ext cx="175460" cy="133928"/>
                    </a:xfrm>
                    <a:custGeom>
                      <a:avLst/>
                      <a:gdLst>
                        <a:gd name="connsiteX0" fmla="*/ 1330657 w 1330657"/>
                        <a:gd name="connsiteY0" fmla="*/ 300251 h 1364776"/>
                        <a:gd name="connsiteX1" fmla="*/ 1262418 w 1330657"/>
                        <a:gd name="connsiteY1" fmla="*/ 0 h 1364776"/>
                        <a:gd name="connsiteX2" fmla="*/ 573206 w 1330657"/>
                        <a:gd name="connsiteY2" fmla="*/ 191069 h 1364776"/>
                        <a:gd name="connsiteX3" fmla="*/ 0 w 1330657"/>
                        <a:gd name="connsiteY3" fmla="*/ 1084997 h 1364776"/>
                        <a:gd name="connsiteX4" fmla="*/ 382138 w 1330657"/>
                        <a:gd name="connsiteY4" fmla="*/ 1364776 h 1364776"/>
                        <a:gd name="connsiteX5" fmla="*/ 1330657 w 1330657"/>
                        <a:gd name="connsiteY5" fmla="*/ 300251 h 1364776"/>
                        <a:gd name="connsiteX0" fmla="*/ 1330657 w 1330657"/>
                        <a:gd name="connsiteY0" fmla="*/ 300251 h 1364776"/>
                        <a:gd name="connsiteX1" fmla="*/ 1262418 w 1330657"/>
                        <a:gd name="connsiteY1" fmla="*/ 0 h 1364776"/>
                        <a:gd name="connsiteX2" fmla="*/ 573206 w 1330657"/>
                        <a:gd name="connsiteY2" fmla="*/ 191069 h 1364776"/>
                        <a:gd name="connsiteX3" fmla="*/ 0 w 1330657"/>
                        <a:gd name="connsiteY3" fmla="*/ 1084997 h 1364776"/>
                        <a:gd name="connsiteX4" fmla="*/ 382138 w 1330657"/>
                        <a:gd name="connsiteY4" fmla="*/ 1364776 h 1364776"/>
                        <a:gd name="connsiteX5" fmla="*/ 1330657 w 1330657"/>
                        <a:gd name="connsiteY5" fmla="*/ 300251 h 1364776"/>
                        <a:gd name="connsiteX0" fmla="*/ 1330657 w 1330657"/>
                        <a:gd name="connsiteY0" fmla="*/ 300251 h 1364776"/>
                        <a:gd name="connsiteX1" fmla="*/ 1262418 w 1330657"/>
                        <a:gd name="connsiteY1" fmla="*/ 0 h 1364776"/>
                        <a:gd name="connsiteX2" fmla="*/ 573206 w 1330657"/>
                        <a:gd name="connsiteY2" fmla="*/ 191069 h 1364776"/>
                        <a:gd name="connsiteX3" fmla="*/ 0 w 1330657"/>
                        <a:gd name="connsiteY3" fmla="*/ 1084997 h 1364776"/>
                        <a:gd name="connsiteX4" fmla="*/ 382138 w 1330657"/>
                        <a:gd name="connsiteY4" fmla="*/ 1364776 h 1364776"/>
                        <a:gd name="connsiteX5" fmla="*/ 1330657 w 1330657"/>
                        <a:gd name="connsiteY5" fmla="*/ 300251 h 1364776"/>
                        <a:gd name="connsiteX0" fmla="*/ 1330657 w 1330657"/>
                        <a:gd name="connsiteY0" fmla="*/ 300251 h 1364776"/>
                        <a:gd name="connsiteX1" fmla="*/ 1262418 w 1330657"/>
                        <a:gd name="connsiteY1" fmla="*/ 0 h 1364776"/>
                        <a:gd name="connsiteX2" fmla="*/ 525439 w 1330657"/>
                        <a:gd name="connsiteY2" fmla="*/ 191069 h 1364776"/>
                        <a:gd name="connsiteX3" fmla="*/ 0 w 1330657"/>
                        <a:gd name="connsiteY3" fmla="*/ 1084997 h 1364776"/>
                        <a:gd name="connsiteX4" fmla="*/ 382138 w 1330657"/>
                        <a:gd name="connsiteY4" fmla="*/ 1364776 h 1364776"/>
                        <a:gd name="connsiteX5" fmla="*/ 1330657 w 1330657"/>
                        <a:gd name="connsiteY5" fmla="*/ 300251 h 1364776"/>
                        <a:gd name="connsiteX0" fmla="*/ 1398896 w 1398896"/>
                        <a:gd name="connsiteY0" fmla="*/ 300251 h 1364776"/>
                        <a:gd name="connsiteX1" fmla="*/ 1330657 w 1398896"/>
                        <a:gd name="connsiteY1" fmla="*/ 0 h 1364776"/>
                        <a:gd name="connsiteX2" fmla="*/ 593678 w 1398896"/>
                        <a:gd name="connsiteY2" fmla="*/ 191069 h 1364776"/>
                        <a:gd name="connsiteX3" fmla="*/ 0 w 1398896"/>
                        <a:gd name="connsiteY3" fmla="*/ 989462 h 1364776"/>
                        <a:gd name="connsiteX4" fmla="*/ 450377 w 1398896"/>
                        <a:gd name="connsiteY4" fmla="*/ 1364776 h 1364776"/>
                        <a:gd name="connsiteX5" fmla="*/ 1398896 w 1398896"/>
                        <a:gd name="connsiteY5" fmla="*/ 300251 h 1364776"/>
                        <a:gd name="connsiteX0" fmla="*/ 1398896 w 1453486"/>
                        <a:gd name="connsiteY0" fmla="*/ 259308 h 1323833"/>
                        <a:gd name="connsiteX1" fmla="*/ 1453486 w 1453486"/>
                        <a:gd name="connsiteY1" fmla="*/ 0 h 1323833"/>
                        <a:gd name="connsiteX2" fmla="*/ 593678 w 1453486"/>
                        <a:gd name="connsiteY2" fmla="*/ 150126 h 1323833"/>
                        <a:gd name="connsiteX3" fmla="*/ 0 w 1453486"/>
                        <a:gd name="connsiteY3" fmla="*/ 948519 h 1323833"/>
                        <a:gd name="connsiteX4" fmla="*/ 450377 w 1453486"/>
                        <a:gd name="connsiteY4" fmla="*/ 1323833 h 1323833"/>
                        <a:gd name="connsiteX5" fmla="*/ 1398896 w 1453486"/>
                        <a:gd name="connsiteY5" fmla="*/ 259308 h 1323833"/>
                        <a:gd name="connsiteX0" fmla="*/ 1508078 w 1508078"/>
                        <a:gd name="connsiteY0" fmla="*/ 846162 h 1323833"/>
                        <a:gd name="connsiteX1" fmla="*/ 1453486 w 1508078"/>
                        <a:gd name="connsiteY1" fmla="*/ 0 h 1323833"/>
                        <a:gd name="connsiteX2" fmla="*/ 593678 w 1508078"/>
                        <a:gd name="connsiteY2" fmla="*/ 150126 h 1323833"/>
                        <a:gd name="connsiteX3" fmla="*/ 0 w 1508078"/>
                        <a:gd name="connsiteY3" fmla="*/ 948519 h 1323833"/>
                        <a:gd name="connsiteX4" fmla="*/ 450377 w 1508078"/>
                        <a:gd name="connsiteY4" fmla="*/ 1323833 h 1323833"/>
                        <a:gd name="connsiteX5" fmla="*/ 1508078 w 1508078"/>
                        <a:gd name="connsiteY5" fmla="*/ 846162 h 1323833"/>
                        <a:gd name="connsiteX0" fmla="*/ 1508078 w 1508078"/>
                        <a:gd name="connsiteY0" fmla="*/ 846162 h 1371600"/>
                        <a:gd name="connsiteX1" fmla="*/ 1453486 w 1508078"/>
                        <a:gd name="connsiteY1" fmla="*/ 0 h 1371600"/>
                        <a:gd name="connsiteX2" fmla="*/ 593678 w 1508078"/>
                        <a:gd name="connsiteY2" fmla="*/ 150126 h 1371600"/>
                        <a:gd name="connsiteX3" fmla="*/ 0 w 1508078"/>
                        <a:gd name="connsiteY3" fmla="*/ 948519 h 1371600"/>
                        <a:gd name="connsiteX4" fmla="*/ 689213 w 1508078"/>
                        <a:gd name="connsiteY4" fmla="*/ 1371600 h 1371600"/>
                        <a:gd name="connsiteX5" fmla="*/ 1508078 w 1508078"/>
                        <a:gd name="connsiteY5" fmla="*/ 846162 h 1371600"/>
                        <a:gd name="connsiteX0" fmla="*/ 1508078 w 1508078"/>
                        <a:gd name="connsiteY0" fmla="*/ 846162 h 1371600"/>
                        <a:gd name="connsiteX1" fmla="*/ 1453486 w 1508078"/>
                        <a:gd name="connsiteY1" fmla="*/ 0 h 1371600"/>
                        <a:gd name="connsiteX2" fmla="*/ 593678 w 1508078"/>
                        <a:gd name="connsiteY2" fmla="*/ 150126 h 1371600"/>
                        <a:gd name="connsiteX3" fmla="*/ 0 w 1508078"/>
                        <a:gd name="connsiteY3" fmla="*/ 948519 h 1371600"/>
                        <a:gd name="connsiteX4" fmla="*/ 689213 w 1508078"/>
                        <a:gd name="connsiteY4" fmla="*/ 1371600 h 1371600"/>
                        <a:gd name="connsiteX5" fmla="*/ 1508078 w 1508078"/>
                        <a:gd name="connsiteY5" fmla="*/ 846162 h 1371600"/>
                        <a:gd name="connsiteX0" fmla="*/ 1528549 w 1528549"/>
                        <a:gd name="connsiteY0" fmla="*/ 873458 h 1371600"/>
                        <a:gd name="connsiteX1" fmla="*/ 1453486 w 1528549"/>
                        <a:gd name="connsiteY1" fmla="*/ 0 h 1371600"/>
                        <a:gd name="connsiteX2" fmla="*/ 593678 w 1528549"/>
                        <a:gd name="connsiteY2" fmla="*/ 150126 h 1371600"/>
                        <a:gd name="connsiteX3" fmla="*/ 0 w 1528549"/>
                        <a:gd name="connsiteY3" fmla="*/ 948519 h 1371600"/>
                        <a:gd name="connsiteX4" fmla="*/ 689213 w 1528549"/>
                        <a:gd name="connsiteY4" fmla="*/ 1371600 h 1371600"/>
                        <a:gd name="connsiteX5" fmla="*/ 1528549 w 1528549"/>
                        <a:gd name="connsiteY5" fmla="*/ 873458 h 1371600"/>
                        <a:gd name="connsiteX0" fmla="*/ 1528549 w 1529386"/>
                        <a:gd name="connsiteY0" fmla="*/ 873458 h 1371600"/>
                        <a:gd name="connsiteX1" fmla="*/ 1453486 w 1529386"/>
                        <a:gd name="connsiteY1" fmla="*/ 0 h 1371600"/>
                        <a:gd name="connsiteX2" fmla="*/ 593678 w 1529386"/>
                        <a:gd name="connsiteY2" fmla="*/ 150126 h 1371600"/>
                        <a:gd name="connsiteX3" fmla="*/ 0 w 1529386"/>
                        <a:gd name="connsiteY3" fmla="*/ 948519 h 1371600"/>
                        <a:gd name="connsiteX4" fmla="*/ 689213 w 1529386"/>
                        <a:gd name="connsiteY4" fmla="*/ 1371600 h 1371600"/>
                        <a:gd name="connsiteX5" fmla="*/ 1528549 w 1529386"/>
                        <a:gd name="connsiteY5" fmla="*/ 873458 h 1371600"/>
                        <a:gd name="connsiteX0" fmla="*/ 1528549 w 1529137"/>
                        <a:gd name="connsiteY0" fmla="*/ 873458 h 1380244"/>
                        <a:gd name="connsiteX1" fmla="*/ 1453486 w 1529137"/>
                        <a:gd name="connsiteY1" fmla="*/ 0 h 1380244"/>
                        <a:gd name="connsiteX2" fmla="*/ 593678 w 1529137"/>
                        <a:gd name="connsiteY2" fmla="*/ 150126 h 1380244"/>
                        <a:gd name="connsiteX3" fmla="*/ 0 w 1529137"/>
                        <a:gd name="connsiteY3" fmla="*/ 948519 h 1380244"/>
                        <a:gd name="connsiteX4" fmla="*/ 689213 w 1529137"/>
                        <a:gd name="connsiteY4" fmla="*/ 1371600 h 1380244"/>
                        <a:gd name="connsiteX5" fmla="*/ 1528549 w 1529137"/>
                        <a:gd name="connsiteY5" fmla="*/ 873458 h 1380244"/>
                        <a:gd name="connsiteX0" fmla="*/ 1528549 w 1528549"/>
                        <a:gd name="connsiteY0" fmla="*/ 873458 h 1380344"/>
                        <a:gd name="connsiteX1" fmla="*/ 1453486 w 1528549"/>
                        <a:gd name="connsiteY1" fmla="*/ 0 h 1380344"/>
                        <a:gd name="connsiteX2" fmla="*/ 593678 w 1528549"/>
                        <a:gd name="connsiteY2" fmla="*/ 150126 h 1380344"/>
                        <a:gd name="connsiteX3" fmla="*/ 0 w 1528549"/>
                        <a:gd name="connsiteY3" fmla="*/ 948519 h 1380344"/>
                        <a:gd name="connsiteX4" fmla="*/ 689213 w 1528549"/>
                        <a:gd name="connsiteY4" fmla="*/ 1371600 h 1380344"/>
                        <a:gd name="connsiteX5" fmla="*/ 1528549 w 1528549"/>
                        <a:gd name="connsiteY5" fmla="*/ 873458 h 1380344"/>
                        <a:gd name="connsiteX0" fmla="*/ 1528549 w 1528549"/>
                        <a:gd name="connsiteY0" fmla="*/ 873458 h 1381477"/>
                        <a:gd name="connsiteX1" fmla="*/ 1453486 w 1528549"/>
                        <a:gd name="connsiteY1" fmla="*/ 0 h 1381477"/>
                        <a:gd name="connsiteX2" fmla="*/ 593678 w 1528549"/>
                        <a:gd name="connsiteY2" fmla="*/ 150126 h 1381477"/>
                        <a:gd name="connsiteX3" fmla="*/ 0 w 1528549"/>
                        <a:gd name="connsiteY3" fmla="*/ 948519 h 1381477"/>
                        <a:gd name="connsiteX4" fmla="*/ 689213 w 1528549"/>
                        <a:gd name="connsiteY4" fmla="*/ 1371600 h 1381477"/>
                        <a:gd name="connsiteX5" fmla="*/ 1528549 w 1528549"/>
                        <a:gd name="connsiteY5" fmla="*/ 873458 h 1381477"/>
                        <a:gd name="connsiteX0" fmla="*/ 1528549 w 1528549"/>
                        <a:gd name="connsiteY0" fmla="*/ 873458 h 1372378"/>
                        <a:gd name="connsiteX1" fmla="*/ 1453486 w 1528549"/>
                        <a:gd name="connsiteY1" fmla="*/ 0 h 1372378"/>
                        <a:gd name="connsiteX2" fmla="*/ 593678 w 1528549"/>
                        <a:gd name="connsiteY2" fmla="*/ 150126 h 1372378"/>
                        <a:gd name="connsiteX3" fmla="*/ 0 w 1528549"/>
                        <a:gd name="connsiteY3" fmla="*/ 948519 h 1372378"/>
                        <a:gd name="connsiteX4" fmla="*/ 689213 w 1528549"/>
                        <a:gd name="connsiteY4" fmla="*/ 1371600 h 1372378"/>
                        <a:gd name="connsiteX5" fmla="*/ 1528549 w 1528549"/>
                        <a:gd name="connsiteY5" fmla="*/ 873458 h 1372378"/>
                        <a:gd name="connsiteX0" fmla="*/ 1528549 w 1528549"/>
                        <a:gd name="connsiteY0" fmla="*/ 832515 h 1331435"/>
                        <a:gd name="connsiteX1" fmla="*/ 1521725 w 1528549"/>
                        <a:gd name="connsiteY1" fmla="*/ 0 h 1331435"/>
                        <a:gd name="connsiteX2" fmla="*/ 593678 w 1528549"/>
                        <a:gd name="connsiteY2" fmla="*/ 109183 h 1331435"/>
                        <a:gd name="connsiteX3" fmla="*/ 0 w 1528549"/>
                        <a:gd name="connsiteY3" fmla="*/ 907576 h 1331435"/>
                        <a:gd name="connsiteX4" fmla="*/ 689213 w 1528549"/>
                        <a:gd name="connsiteY4" fmla="*/ 1330657 h 1331435"/>
                        <a:gd name="connsiteX5" fmla="*/ 1528549 w 1528549"/>
                        <a:gd name="connsiteY5" fmla="*/ 832515 h 1331435"/>
                        <a:gd name="connsiteX0" fmla="*/ 1528549 w 1528549"/>
                        <a:gd name="connsiteY0" fmla="*/ 887106 h 1386026"/>
                        <a:gd name="connsiteX1" fmla="*/ 1501254 w 1528549"/>
                        <a:gd name="connsiteY1" fmla="*/ 0 h 1386026"/>
                        <a:gd name="connsiteX2" fmla="*/ 593678 w 1528549"/>
                        <a:gd name="connsiteY2" fmla="*/ 163774 h 1386026"/>
                        <a:gd name="connsiteX3" fmla="*/ 0 w 1528549"/>
                        <a:gd name="connsiteY3" fmla="*/ 962167 h 1386026"/>
                        <a:gd name="connsiteX4" fmla="*/ 689213 w 1528549"/>
                        <a:gd name="connsiteY4" fmla="*/ 1385248 h 1386026"/>
                        <a:gd name="connsiteX5" fmla="*/ 1528549 w 1528549"/>
                        <a:gd name="connsiteY5" fmla="*/ 887106 h 1386026"/>
                        <a:gd name="connsiteX0" fmla="*/ 1528549 w 1532824"/>
                        <a:gd name="connsiteY0" fmla="*/ 887106 h 1386026"/>
                        <a:gd name="connsiteX1" fmla="*/ 1501254 w 1532824"/>
                        <a:gd name="connsiteY1" fmla="*/ 0 h 1386026"/>
                        <a:gd name="connsiteX2" fmla="*/ 593678 w 1532824"/>
                        <a:gd name="connsiteY2" fmla="*/ 163774 h 1386026"/>
                        <a:gd name="connsiteX3" fmla="*/ 0 w 1532824"/>
                        <a:gd name="connsiteY3" fmla="*/ 962167 h 1386026"/>
                        <a:gd name="connsiteX4" fmla="*/ 689213 w 1532824"/>
                        <a:gd name="connsiteY4" fmla="*/ 1385248 h 1386026"/>
                        <a:gd name="connsiteX5" fmla="*/ 1528549 w 1532824"/>
                        <a:gd name="connsiteY5" fmla="*/ 887106 h 1386026"/>
                        <a:gd name="connsiteX0" fmla="*/ 1528549 w 1686937"/>
                        <a:gd name="connsiteY0" fmla="*/ 723332 h 1222252"/>
                        <a:gd name="connsiteX1" fmla="*/ 1678991 w 1686937"/>
                        <a:gd name="connsiteY1" fmla="*/ 184351 h 1222252"/>
                        <a:gd name="connsiteX2" fmla="*/ 593678 w 1686937"/>
                        <a:gd name="connsiteY2" fmla="*/ 0 h 1222252"/>
                        <a:gd name="connsiteX3" fmla="*/ 0 w 1686937"/>
                        <a:gd name="connsiteY3" fmla="*/ 798393 h 1222252"/>
                        <a:gd name="connsiteX4" fmla="*/ 689213 w 1686937"/>
                        <a:gd name="connsiteY4" fmla="*/ 1221474 h 1222252"/>
                        <a:gd name="connsiteX5" fmla="*/ 1528549 w 1686937"/>
                        <a:gd name="connsiteY5" fmla="*/ 723332 h 1222252"/>
                        <a:gd name="connsiteX0" fmla="*/ 990380 w 1148768"/>
                        <a:gd name="connsiteY0" fmla="*/ 723332 h 1222252"/>
                        <a:gd name="connsiteX1" fmla="*/ 1140822 w 1148768"/>
                        <a:gd name="connsiteY1" fmla="*/ 184351 h 1222252"/>
                        <a:gd name="connsiteX2" fmla="*/ 55509 w 1148768"/>
                        <a:gd name="connsiteY2" fmla="*/ 0 h 1222252"/>
                        <a:gd name="connsiteX3" fmla="*/ 0 w 1148768"/>
                        <a:gd name="connsiteY3" fmla="*/ 778844 h 1222252"/>
                        <a:gd name="connsiteX4" fmla="*/ 151044 w 1148768"/>
                        <a:gd name="connsiteY4" fmla="*/ 1221474 h 1222252"/>
                        <a:gd name="connsiteX5" fmla="*/ 990380 w 1148768"/>
                        <a:gd name="connsiteY5" fmla="*/ 723332 h 1222252"/>
                        <a:gd name="connsiteX0" fmla="*/ 1281441 w 1439829"/>
                        <a:gd name="connsiteY0" fmla="*/ 723332 h 1222252"/>
                        <a:gd name="connsiteX1" fmla="*/ 1431883 w 1439829"/>
                        <a:gd name="connsiteY1" fmla="*/ 184351 h 1222252"/>
                        <a:gd name="connsiteX2" fmla="*/ 346570 w 1439829"/>
                        <a:gd name="connsiteY2" fmla="*/ 0 h 1222252"/>
                        <a:gd name="connsiteX3" fmla="*/ 0 w 1439829"/>
                        <a:gd name="connsiteY3" fmla="*/ 855349 h 1222252"/>
                        <a:gd name="connsiteX4" fmla="*/ 442105 w 1439829"/>
                        <a:gd name="connsiteY4" fmla="*/ 1221474 h 1222252"/>
                        <a:gd name="connsiteX5" fmla="*/ 1281441 w 1439829"/>
                        <a:gd name="connsiteY5" fmla="*/ 723332 h 1222252"/>
                        <a:gd name="connsiteX0" fmla="*/ 1281441 w 1439829"/>
                        <a:gd name="connsiteY0" fmla="*/ 538981 h 1037901"/>
                        <a:gd name="connsiteX1" fmla="*/ 1431883 w 1439829"/>
                        <a:gd name="connsiteY1" fmla="*/ 0 h 1037901"/>
                        <a:gd name="connsiteX2" fmla="*/ 776836 w 1439829"/>
                        <a:gd name="connsiteY2" fmla="*/ 212746 h 1037901"/>
                        <a:gd name="connsiteX3" fmla="*/ 0 w 1439829"/>
                        <a:gd name="connsiteY3" fmla="*/ 670998 h 1037901"/>
                        <a:gd name="connsiteX4" fmla="*/ 442105 w 1439829"/>
                        <a:gd name="connsiteY4" fmla="*/ 1037123 h 1037901"/>
                        <a:gd name="connsiteX5" fmla="*/ 1281441 w 1439829"/>
                        <a:gd name="connsiteY5" fmla="*/ 538981 h 1037901"/>
                        <a:gd name="connsiteX0" fmla="*/ 1281441 w 1439829"/>
                        <a:gd name="connsiteY0" fmla="*/ 564371 h 1063291"/>
                        <a:gd name="connsiteX1" fmla="*/ 1431883 w 1439829"/>
                        <a:gd name="connsiteY1" fmla="*/ 25390 h 1063291"/>
                        <a:gd name="connsiteX2" fmla="*/ 786875 w 1439829"/>
                        <a:gd name="connsiteY2" fmla="*/ 0 h 1063291"/>
                        <a:gd name="connsiteX3" fmla="*/ 0 w 1439829"/>
                        <a:gd name="connsiteY3" fmla="*/ 696388 h 1063291"/>
                        <a:gd name="connsiteX4" fmla="*/ 442105 w 1439829"/>
                        <a:gd name="connsiteY4" fmla="*/ 1062513 h 1063291"/>
                        <a:gd name="connsiteX5" fmla="*/ 1281441 w 1439829"/>
                        <a:gd name="connsiteY5" fmla="*/ 564371 h 1063291"/>
                        <a:gd name="connsiteX0" fmla="*/ 1281441 w 1439829"/>
                        <a:gd name="connsiteY0" fmla="*/ 570661 h 1069581"/>
                        <a:gd name="connsiteX1" fmla="*/ 1431883 w 1439829"/>
                        <a:gd name="connsiteY1" fmla="*/ 31680 h 1069581"/>
                        <a:gd name="connsiteX2" fmla="*/ 786875 w 1439829"/>
                        <a:gd name="connsiteY2" fmla="*/ 6290 h 1069581"/>
                        <a:gd name="connsiteX3" fmla="*/ 0 w 1439829"/>
                        <a:gd name="connsiteY3" fmla="*/ 702678 h 1069581"/>
                        <a:gd name="connsiteX4" fmla="*/ 442105 w 1439829"/>
                        <a:gd name="connsiteY4" fmla="*/ 1068803 h 1069581"/>
                        <a:gd name="connsiteX5" fmla="*/ 1281441 w 1439829"/>
                        <a:gd name="connsiteY5" fmla="*/ 570661 h 1069581"/>
                        <a:gd name="connsiteX0" fmla="*/ 1281441 w 1439829"/>
                        <a:gd name="connsiteY0" fmla="*/ 570661 h 1069581"/>
                        <a:gd name="connsiteX1" fmla="*/ 1431883 w 1439829"/>
                        <a:gd name="connsiteY1" fmla="*/ 31680 h 1069581"/>
                        <a:gd name="connsiteX2" fmla="*/ 786875 w 1439829"/>
                        <a:gd name="connsiteY2" fmla="*/ 6290 h 1069581"/>
                        <a:gd name="connsiteX3" fmla="*/ 0 w 1439829"/>
                        <a:gd name="connsiteY3" fmla="*/ 702678 h 1069581"/>
                        <a:gd name="connsiteX4" fmla="*/ 442105 w 1439829"/>
                        <a:gd name="connsiteY4" fmla="*/ 1068803 h 1069581"/>
                        <a:gd name="connsiteX5" fmla="*/ 1281441 w 1439829"/>
                        <a:gd name="connsiteY5" fmla="*/ 570661 h 1069581"/>
                        <a:gd name="connsiteX0" fmla="*/ 1278584 w 1436972"/>
                        <a:gd name="connsiteY0" fmla="*/ 570661 h 1069581"/>
                        <a:gd name="connsiteX1" fmla="*/ 1429026 w 1436972"/>
                        <a:gd name="connsiteY1" fmla="*/ 31680 h 1069581"/>
                        <a:gd name="connsiteX2" fmla="*/ 784018 w 1436972"/>
                        <a:gd name="connsiteY2" fmla="*/ 6290 h 1069581"/>
                        <a:gd name="connsiteX3" fmla="*/ 0 w 1436972"/>
                        <a:gd name="connsiteY3" fmla="*/ 681289 h 1069581"/>
                        <a:gd name="connsiteX4" fmla="*/ 439248 w 1436972"/>
                        <a:gd name="connsiteY4" fmla="*/ 1068803 h 1069581"/>
                        <a:gd name="connsiteX5" fmla="*/ 1278584 w 1436972"/>
                        <a:gd name="connsiteY5" fmla="*/ 570661 h 1069581"/>
                        <a:gd name="connsiteX0" fmla="*/ 1278584 w 1436972"/>
                        <a:gd name="connsiteY0" fmla="*/ 570661 h 1069581"/>
                        <a:gd name="connsiteX1" fmla="*/ 1429026 w 1436972"/>
                        <a:gd name="connsiteY1" fmla="*/ 31680 h 1069581"/>
                        <a:gd name="connsiteX2" fmla="*/ 784018 w 1436972"/>
                        <a:gd name="connsiteY2" fmla="*/ 6290 h 1069581"/>
                        <a:gd name="connsiteX3" fmla="*/ 0 w 1436972"/>
                        <a:gd name="connsiteY3" fmla="*/ 681289 h 1069581"/>
                        <a:gd name="connsiteX4" fmla="*/ 439248 w 1436972"/>
                        <a:gd name="connsiteY4" fmla="*/ 1068803 h 1069581"/>
                        <a:gd name="connsiteX5" fmla="*/ 1278584 w 1436972"/>
                        <a:gd name="connsiteY5" fmla="*/ 570661 h 1069581"/>
                        <a:gd name="connsiteX0" fmla="*/ 1278584 w 1407500"/>
                        <a:gd name="connsiteY0" fmla="*/ 573025 h 1071945"/>
                        <a:gd name="connsiteX1" fmla="*/ 1398371 w 1407500"/>
                        <a:gd name="connsiteY1" fmla="*/ 19064 h 1071945"/>
                        <a:gd name="connsiteX2" fmla="*/ 784018 w 1407500"/>
                        <a:gd name="connsiteY2" fmla="*/ 8654 h 1071945"/>
                        <a:gd name="connsiteX3" fmla="*/ 0 w 1407500"/>
                        <a:gd name="connsiteY3" fmla="*/ 683653 h 1071945"/>
                        <a:gd name="connsiteX4" fmla="*/ 439248 w 1407500"/>
                        <a:gd name="connsiteY4" fmla="*/ 1071167 h 1071945"/>
                        <a:gd name="connsiteX5" fmla="*/ 1278584 w 1407500"/>
                        <a:gd name="connsiteY5" fmla="*/ 573025 h 1071945"/>
                        <a:gd name="connsiteX0" fmla="*/ 1278584 w 1404132"/>
                        <a:gd name="connsiteY0" fmla="*/ 573025 h 1071945"/>
                        <a:gd name="connsiteX1" fmla="*/ 1398371 w 1404132"/>
                        <a:gd name="connsiteY1" fmla="*/ 19064 h 1071945"/>
                        <a:gd name="connsiteX2" fmla="*/ 784018 w 1404132"/>
                        <a:gd name="connsiteY2" fmla="*/ 8654 h 1071945"/>
                        <a:gd name="connsiteX3" fmla="*/ 0 w 1404132"/>
                        <a:gd name="connsiteY3" fmla="*/ 683653 h 1071945"/>
                        <a:gd name="connsiteX4" fmla="*/ 439248 w 1404132"/>
                        <a:gd name="connsiteY4" fmla="*/ 1071167 h 1071945"/>
                        <a:gd name="connsiteX5" fmla="*/ 1278584 w 1404132"/>
                        <a:gd name="connsiteY5" fmla="*/ 573025 h 1071945"/>
                        <a:gd name="connsiteX0" fmla="*/ 1278584 w 1398601"/>
                        <a:gd name="connsiteY0" fmla="*/ 568519 h 1067439"/>
                        <a:gd name="connsiteX1" fmla="*/ 1392656 w 1398601"/>
                        <a:gd name="connsiteY1" fmla="*/ 57336 h 1067439"/>
                        <a:gd name="connsiteX2" fmla="*/ 784018 w 1398601"/>
                        <a:gd name="connsiteY2" fmla="*/ 4148 h 1067439"/>
                        <a:gd name="connsiteX3" fmla="*/ 0 w 1398601"/>
                        <a:gd name="connsiteY3" fmla="*/ 679147 h 1067439"/>
                        <a:gd name="connsiteX4" fmla="*/ 439248 w 1398601"/>
                        <a:gd name="connsiteY4" fmla="*/ 1066661 h 1067439"/>
                        <a:gd name="connsiteX5" fmla="*/ 1278584 w 1398601"/>
                        <a:gd name="connsiteY5" fmla="*/ 568519 h 1067439"/>
                        <a:gd name="connsiteX0" fmla="*/ 1278584 w 1398457"/>
                        <a:gd name="connsiteY0" fmla="*/ 568519 h 1067439"/>
                        <a:gd name="connsiteX1" fmla="*/ 1392656 w 1398457"/>
                        <a:gd name="connsiteY1" fmla="*/ 57336 h 1067439"/>
                        <a:gd name="connsiteX2" fmla="*/ 784018 w 1398457"/>
                        <a:gd name="connsiteY2" fmla="*/ 4148 h 1067439"/>
                        <a:gd name="connsiteX3" fmla="*/ 0 w 1398457"/>
                        <a:gd name="connsiteY3" fmla="*/ 679147 h 1067439"/>
                        <a:gd name="connsiteX4" fmla="*/ 439248 w 1398457"/>
                        <a:gd name="connsiteY4" fmla="*/ 1066661 h 1067439"/>
                        <a:gd name="connsiteX5" fmla="*/ 1278584 w 1398457"/>
                        <a:gd name="connsiteY5" fmla="*/ 568519 h 10674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398457" h="1067439">
                          <a:moveTo>
                            <a:pt x="1278584" y="568519"/>
                          </a:moveTo>
                          <a:cubicBezTo>
                            <a:pt x="1271691" y="521166"/>
                            <a:pt x="1430360" y="65999"/>
                            <a:pt x="1392656" y="57336"/>
                          </a:cubicBezTo>
                          <a:cubicBezTo>
                            <a:pt x="1177653" y="48873"/>
                            <a:pt x="826627" y="-16948"/>
                            <a:pt x="784018" y="4148"/>
                          </a:cubicBezTo>
                          <a:cubicBezTo>
                            <a:pt x="796710" y="3052"/>
                            <a:pt x="262292" y="447018"/>
                            <a:pt x="0" y="679147"/>
                          </a:cubicBezTo>
                          <a:cubicBezTo>
                            <a:pt x="86436" y="820174"/>
                            <a:pt x="259685" y="1006357"/>
                            <a:pt x="439248" y="1066661"/>
                          </a:cubicBezTo>
                          <a:cubicBezTo>
                            <a:pt x="571176" y="1087132"/>
                            <a:pt x="1194422" y="698172"/>
                            <a:pt x="1278584" y="568519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75000"/>
                        <a:lumOff val="25000"/>
                      </a:schemeClr>
                    </a:solidFill>
                    <a:ln w="10795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TW" altLang="en-US"/>
                    </a:p>
                  </p:txBody>
                </p:sp>
                <p:sp>
                  <p:nvSpPr>
                    <p:cNvPr id="378" name="手繪多邊形 377"/>
                    <p:cNvSpPr/>
                    <p:nvPr userDrawn="1"/>
                  </p:nvSpPr>
                  <p:spPr>
                    <a:xfrm rot="9849629" flipH="1">
                      <a:off x="5547067" y="5454225"/>
                      <a:ext cx="215335" cy="77944"/>
                    </a:xfrm>
                    <a:custGeom>
                      <a:avLst/>
                      <a:gdLst>
                        <a:gd name="connsiteX0" fmla="*/ 1330657 w 1330657"/>
                        <a:gd name="connsiteY0" fmla="*/ 300251 h 1364776"/>
                        <a:gd name="connsiteX1" fmla="*/ 1262418 w 1330657"/>
                        <a:gd name="connsiteY1" fmla="*/ 0 h 1364776"/>
                        <a:gd name="connsiteX2" fmla="*/ 573206 w 1330657"/>
                        <a:gd name="connsiteY2" fmla="*/ 191069 h 1364776"/>
                        <a:gd name="connsiteX3" fmla="*/ 0 w 1330657"/>
                        <a:gd name="connsiteY3" fmla="*/ 1084997 h 1364776"/>
                        <a:gd name="connsiteX4" fmla="*/ 382138 w 1330657"/>
                        <a:gd name="connsiteY4" fmla="*/ 1364776 h 1364776"/>
                        <a:gd name="connsiteX5" fmla="*/ 1330657 w 1330657"/>
                        <a:gd name="connsiteY5" fmla="*/ 300251 h 1364776"/>
                        <a:gd name="connsiteX0" fmla="*/ 1330657 w 1330657"/>
                        <a:gd name="connsiteY0" fmla="*/ 300251 h 1364776"/>
                        <a:gd name="connsiteX1" fmla="*/ 1262418 w 1330657"/>
                        <a:gd name="connsiteY1" fmla="*/ 0 h 1364776"/>
                        <a:gd name="connsiteX2" fmla="*/ 573206 w 1330657"/>
                        <a:gd name="connsiteY2" fmla="*/ 191069 h 1364776"/>
                        <a:gd name="connsiteX3" fmla="*/ 0 w 1330657"/>
                        <a:gd name="connsiteY3" fmla="*/ 1084997 h 1364776"/>
                        <a:gd name="connsiteX4" fmla="*/ 382138 w 1330657"/>
                        <a:gd name="connsiteY4" fmla="*/ 1364776 h 1364776"/>
                        <a:gd name="connsiteX5" fmla="*/ 1330657 w 1330657"/>
                        <a:gd name="connsiteY5" fmla="*/ 300251 h 1364776"/>
                        <a:gd name="connsiteX0" fmla="*/ 1330657 w 1330657"/>
                        <a:gd name="connsiteY0" fmla="*/ 300251 h 1364776"/>
                        <a:gd name="connsiteX1" fmla="*/ 1262418 w 1330657"/>
                        <a:gd name="connsiteY1" fmla="*/ 0 h 1364776"/>
                        <a:gd name="connsiteX2" fmla="*/ 573206 w 1330657"/>
                        <a:gd name="connsiteY2" fmla="*/ 191069 h 1364776"/>
                        <a:gd name="connsiteX3" fmla="*/ 0 w 1330657"/>
                        <a:gd name="connsiteY3" fmla="*/ 1084997 h 1364776"/>
                        <a:gd name="connsiteX4" fmla="*/ 382138 w 1330657"/>
                        <a:gd name="connsiteY4" fmla="*/ 1364776 h 1364776"/>
                        <a:gd name="connsiteX5" fmla="*/ 1330657 w 1330657"/>
                        <a:gd name="connsiteY5" fmla="*/ 300251 h 1364776"/>
                        <a:gd name="connsiteX0" fmla="*/ 1330657 w 1330657"/>
                        <a:gd name="connsiteY0" fmla="*/ 300251 h 1364776"/>
                        <a:gd name="connsiteX1" fmla="*/ 1262418 w 1330657"/>
                        <a:gd name="connsiteY1" fmla="*/ 0 h 1364776"/>
                        <a:gd name="connsiteX2" fmla="*/ 525439 w 1330657"/>
                        <a:gd name="connsiteY2" fmla="*/ 191069 h 1364776"/>
                        <a:gd name="connsiteX3" fmla="*/ 0 w 1330657"/>
                        <a:gd name="connsiteY3" fmla="*/ 1084997 h 1364776"/>
                        <a:gd name="connsiteX4" fmla="*/ 382138 w 1330657"/>
                        <a:gd name="connsiteY4" fmla="*/ 1364776 h 1364776"/>
                        <a:gd name="connsiteX5" fmla="*/ 1330657 w 1330657"/>
                        <a:gd name="connsiteY5" fmla="*/ 300251 h 1364776"/>
                        <a:gd name="connsiteX0" fmla="*/ 1398896 w 1398896"/>
                        <a:gd name="connsiteY0" fmla="*/ 300251 h 1364776"/>
                        <a:gd name="connsiteX1" fmla="*/ 1330657 w 1398896"/>
                        <a:gd name="connsiteY1" fmla="*/ 0 h 1364776"/>
                        <a:gd name="connsiteX2" fmla="*/ 593678 w 1398896"/>
                        <a:gd name="connsiteY2" fmla="*/ 191069 h 1364776"/>
                        <a:gd name="connsiteX3" fmla="*/ 0 w 1398896"/>
                        <a:gd name="connsiteY3" fmla="*/ 989462 h 1364776"/>
                        <a:gd name="connsiteX4" fmla="*/ 450377 w 1398896"/>
                        <a:gd name="connsiteY4" fmla="*/ 1364776 h 1364776"/>
                        <a:gd name="connsiteX5" fmla="*/ 1398896 w 1398896"/>
                        <a:gd name="connsiteY5" fmla="*/ 300251 h 1364776"/>
                        <a:gd name="connsiteX0" fmla="*/ 1398896 w 1453486"/>
                        <a:gd name="connsiteY0" fmla="*/ 259308 h 1323833"/>
                        <a:gd name="connsiteX1" fmla="*/ 1453486 w 1453486"/>
                        <a:gd name="connsiteY1" fmla="*/ 0 h 1323833"/>
                        <a:gd name="connsiteX2" fmla="*/ 593678 w 1453486"/>
                        <a:gd name="connsiteY2" fmla="*/ 150126 h 1323833"/>
                        <a:gd name="connsiteX3" fmla="*/ 0 w 1453486"/>
                        <a:gd name="connsiteY3" fmla="*/ 948519 h 1323833"/>
                        <a:gd name="connsiteX4" fmla="*/ 450377 w 1453486"/>
                        <a:gd name="connsiteY4" fmla="*/ 1323833 h 1323833"/>
                        <a:gd name="connsiteX5" fmla="*/ 1398896 w 1453486"/>
                        <a:gd name="connsiteY5" fmla="*/ 259308 h 1323833"/>
                        <a:gd name="connsiteX0" fmla="*/ 1508078 w 1508078"/>
                        <a:gd name="connsiteY0" fmla="*/ 846162 h 1323833"/>
                        <a:gd name="connsiteX1" fmla="*/ 1453486 w 1508078"/>
                        <a:gd name="connsiteY1" fmla="*/ 0 h 1323833"/>
                        <a:gd name="connsiteX2" fmla="*/ 593678 w 1508078"/>
                        <a:gd name="connsiteY2" fmla="*/ 150126 h 1323833"/>
                        <a:gd name="connsiteX3" fmla="*/ 0 w 1508078"/>
                        <a:gd name="connsiteY3" fmla="*/ 948519 h 1323833"/>
                        <a:gd name="connsiteX4" fmla="*/ 450377 w 1508078"/>
                        <a:gd name="connsiteY4" fmla="*/ 1323833 h 1323833"/>
                        <a:gd name="connsiteX5" fmla="*/ 1508078 w 1508078"/>
                        <a:gd name="connsiteY5" fmla="*/ 846162 h 1323833"/>
                        <a:gd name="connsiteX0" fmla="*/ 1508078 w 1508078"/>
                        <a:gd name="connsiteY0" fmla="*/ 846162 h 1371600"/>
                        <a:gd name="connsiteX1" fmla="*/ 1453486 w 1508078"/>
                        <a:gd name="connsiteY1" fmla="*/ 0 h 1371600"/>
                        <a:gd name="connsiteX2" fmla="*/ 593678 w 1508078"/>
                        <a:gd name="connsiteY2" fmla="*/ 150126 h 1371600"/>
                        <a:gd name="connsiteX3" fmla="*/ 0 w 1508078"/>
                        <a:gd name="connsiteY3" fmla="*/ 948519 h 1371600"/>
                        <a:gd name="connsiteX4" fmla="*/ 689213 w 1508078"/>
                        <a:gd name="connsiteY4" fmla="*/ 1371600 h 1371600"/>
                        <a:gd name="connsiteX5" fmla="*/ 1508078 w 1508078"/>
                        <a:gd name="connsiteY5" fmla="*/ 846162 h 1371600"/>
                        <a:gd name="connsiteX0" fmla="*/ 1508078 w 1508078"/>
                        <a:gd name="connsiteY0" fmla="*/ 846162 h 1371600"/>
                        <a:gd name="connsiteX1" fmla="*/ 1453486 w 1508078"/>
                        <a:gd name="connsiteY1" fmla="*/ 0 h 1371600"/>
                        <a:gd name="connsiteX2" fmla="*/ 593678 w 1508078"/>
                        <a:gd name="connsiteY2" fmla="*/ 150126 h 1371600"/>
                        <a:gd name="connsiteX3" fmla="*/ 0 w 1508078"/>
                        <a:gd name="connsiteY3" fmla="*/ 948519 h 1371600"/>
                        <a:gd name="connsiteX4" fmla="*/ 689213 w 1508078"/>
                        <a:gd name="connsiteY4" fmla="*/ 1371600 h 1371600"/>
                        <a:gd name="connsiteX5" fmla="*/ 1508078 w 1508078"/>
                        <a:gd name="connsiteY5" fmla="*/ 846162 h 1371600"/>
                        <a:gd name="connsiteX0" fmla="*/ 1528549 w 1528549"/>
                        <a:gd name="connsiteY0" fmla="*/ 873458 h 1371600"/>
                        <a:gd name="connsiteX1" fmla="*/ 1453486 w 1528549"/>
                        <a:gd name="connsiteY1" fmla="*/ 0 h 1371600"/>
                        <a:gd name="connsiteX2" fmla="*/ 593678 w 1528549"/>
                        <a:gd name="connsiteY2" fmla="*/ 150126 h 1371600"/>
                        <a:gd name="connsiteX3" fmla="*/ 0 w 1528549"/>
                        <a:gd name="connsiteY3" fmla="*/ 948519 h 1371600"/>
                        <a:gd name="connsiteX4" fmla="*/ 689213 w 1528549"/>
                        <a:gd name="connsiteY4" fmla="*/ 1371600 h 1371600"/>
                        <a:gd name="connsiteX5" fmla="*/ 1528549 w 1528549"/>
                        <a:gd name="connsiteY5" fmla="*/ 873458 h 1371600"/>
                        <a:gd name="connsiteX0" fmla="*/ 1528549 w 1529386"/>
                        <a:gd name="connsiteY0" fmla="*/ 873458 h 1371600"/>
                        <a:gd name="connsiteX1" fmla="*/ 1453486 w 1529386"/>
                        <a:gd name="connsiteY1" fmla="*/ 0 h 1371600"/>
                        <a:gd name="connsiteX2" fmla="*/ 593678 w 1529386"/>
                        <a:gd name="connsiteY2" fmla="*/ 150126 h 1371600"/>
                        <a:gd name="connsiteX3" fmla="*/ 0 w 1529386"/>
                        <a:gd name="connsiteY3" fmla="*/ 948519 h 1371600"/>
                        <a:gd name="connsiteX4" fmla="*/ 689213 w 1529386"/>
                        <a:gd name="connsiteY4" fmla="*/ 1371600 h 1371600"/>
                        <a:gd name="connsiteX5" fmla="*/ 1528549 w 1529386"/>
                        <a:gd name="connsiteY5" fmla="*/ 873458 h 1371600"/>
                        <a:gd name="connsiteX0" fmla="*/ 1528549 w 1529137"/>
                        <a:gd name="connsiteY0" fmla="*/ 873458 h 1380244"/>
                        <a:gd name="connsiteX1" fmla="*/ 1453486 w 1529137"/>
                        <a:gd name="connsiteY1" fmla="*/ 0 h 1380244"/>
                        <a:gd name="connsiteX2" fmla="*/ 593678 w 1529137"/>
                        <a:gd name="connsiteY2" fmla="*/ 150126 h 1380244"/>
                        <a:gd name="connsiteX3" fmla="*/ 0 w 1529137"/>
                        <a:gd name="connsiteY3" fmla="*/ 948519 h 1380244"/>
                        <a:gd name="connsiteX4" fmla="*/ 689213 w 1529137"/>
                        <a:gd name="connsiteY4" fmla="*/ 1371600 h 1380244"/>
                        <a:gd name="connsiteX5" fmla="*/ 1528549 w 1529137"/>
                        <a:gd name="connsiteY5" fmla="*/ 873458 h 1380244"/>
                        <a:gd name="connsiteX0" fmla="*/ 1528549 w 1528549"/>
                        <a:gd name="connsiteY0" fmla="*/ 873458 h 1380344"/>
                        <a:gd name="connsiteX1" fmla="*/ 1453486 w 1528549"/>
                        <a:gd name="connsiteY1" fmla="*/ 0 h 1380344"/>
                        <a:gd name="connsiteX2" fmla="*/ 593678 w 1528549"/>
                        <a:gd name="connsiteY2" fmla="*/ 150126 h 1380344"/>
                        <a:gd name="connsiteX3" fmla="*/ 0 w 1528549"/>
                        <a:gd name="connsiteY3" fmla="*/ 948519 h 1380344"/>
                        <a:gd name="connsiteX4" fmla="*/ 689213 w 1528549"/>
                        <a:gd name="connsiteY4" fmla="*/ 1371600 h 1380344"/>
                        <a:gd name="connsiteX5" fmla="*/ 1528549 w 1528549"/>
                        <a:gd name="connsiteY5" fmla="*/ 873458 h 1380344"/>
                        <a:gd name="connsiteX0" fmla="*/ 1528549 w 1528549"/>
                        <a:gd name="connsiteY0" fmla="*/ 873458 h 1381477"/>
                        <a:gd name="connsiteX1" fmla="*/ 1453486 w 1528549"/>
                        <a:gd name="connsiteY1" fmla="*/ 0 h 1381477"/>
                        <a:gd name="connsiteX2" fmla="*/ 593678 w 1528549"/>
                        <a:gd name="connsiteY2" fmla="*/ 150126 h 1381477"/>
                        <a:gd name="connsiteX3" fmla="*/ 0 w 1528549"/>
                        <a:gd name="connsiteY3" fmla="*/ 948519 h 1381477"/>
                        <a:gd name="connsiteX4" fmla="*/ 689213 w 1528549"/>
                        <a:gd name="connsiteY4" fmla="*/ 1371600 h 1381477"/>
                        <a:gd name="connsiteX5" fmla="*/ 1528549 w 1528549"/>
                        <a:gd name="connsiteY5" fmla="*/ 873458 h 1381477"/>
                        <a:gd name="connsiteX0" fmla="*/ 1528549 w 1528549"/>
                        <a:gd name="connsiteY0" fmla="*/ 873458 h 1372378"/>
                        <a:gd name="connsiteX1" fmla="*/ 1453486 w 1528549"/>
                        <a:gd name="connsiteY1" fmla="*/ 0 h 1372378"/>
                        <a:gd name="connsiteX2" fmla="*/ 593678 w 1528549"/>
                        <a:gd name="connsiteY2" fmla="*/ 150126 h 1372378"/>
                        <a:gd name="connsiteX3" fmla="*/ 0 w 1528549"/>
                        <a:gd name="connsiteY3" fmla="*/ 948519 h 1372378"/>
                        <a:gd name="connsiteX4" fmla="*/ 689213 w 1528549"/>
                        <a:gd name="connsiteY4" fmla="*/ 1371600 h 1372378"/>
                        <a:gd name="connsiteX5" fmla="*/ 1528549 w 1528549"/>
                        <a:gd name="connsiteY5" fmla="*/ 873458 h 1372378"/>
                        <a:gd name="connsiteX0" fmla="*/ 1528549 w 1528549"/>
                        <a:gd name="connsiteY0" fmla="*/ 832515 h 1331435"/>
                        <a:gd name="connsiteX1" fmla="*/ 1521725 w 1528549"/>
                        <a:gd name="connsiteY1" fmla="*/ 0 h 1331435"/>
                        <a:gd name="connsiteX2" fmla="*/ 593678 w 1528549"/>
                        <a:gd name="connsiteY2" fmla="*/ 109183 h 1331435"/>
                        <a:gd name="connsiteX3" fmla="*/ 0 w 1528549"/>
                        <a:gd name="connsiteY3" fmla="*/ 907576 h 1331435"/>
                        <a:gd name="connsiteX4" fmla="*/ 689213 w 1528549"/>
                        <a:gd name="connsiteY4" fmla="*/ 1330657 h 1331435"/>
                        <a:gd name="connsiteX5" fmla="*/ 1528549 w 1528549"/>
                        <a:gd name="connsiteY5" fmla="*/ 832515 h 1331435"/>
                        <a:gd name="connsiteX0" fmla="*/ 1528549 w 1528549"/>
                        <a:gd name="connsiteY0" fmla="*/ 887106 h 1386026"/>
                        <a:gd name="connsiteX1" fmla="*/ 1501254 w 1528549"/>
                        <a:gd name="connsiteY1" fmla="*/ 0 h 1386026"/>
                        <a:gd name="connsiteX2" fmla="*/ 593678 w 1528549"/>
                        <a:gd name="connsiteY2" fmla="*/ 163774 h 1386026"/>
                        <a:gd name="connsiteX3" fmla="*/ 0 w 1528549"/>
                        <a:gd name="connsiteY3" fmla="*/ 962167 h 1386026"/>
                        <a:gd name="connsiteX4" fmla="*/ 689213 w 1528549"/>
                        <a:gd name="connsiteY4" fmla="*/ 1385248 h 1386026"/>
                        <a:gd name="connsiteX5" fmla="*/ 1528549 w 1528549"/>
                        <a:gd name="connsiteY5" fmla="*/ 887106 h 1386026"/>
                        <a:gd name="connsiteX0" fmla="*/ 1528549 w 1532824"/>
                        <a:gd name="connsiteY0" fmla="*/ 887106 h 1386026"/>
                        <a:gd name="connsiteX1" fmla="*/ 1501254 w 1532824"/>
                        <a:gd name="connsiteY1" fmla="*/ 0 h 1386026"/>
                        <a:gd name="connsiteX2" fmla="*/ 593678 w 1532824"/>
                        <a:gd name="connsiteY2" fmla="*/ 163774 h 1386026"/>
                        <a:gd name="connsiteX3" fmla="*/ 0 w 1532824"/>
                        <a:gd name="connsiteY3" fmla="*/ 962167 h 1386026"/>
                        <a:gd name="connsiteX4" fmla="*/ 689213 w 1532824"/>
                        <a:gd name="connsiteY4" fmla="*/ 1385248 h 1386026"/>
                        <a:gd name="connsiteX5" fmla="*/ 1528549 w 1532824"/>
                        <a:gd name="connsiteY5" fmla="*/ 887106 h 1386026"/>
                        <a:gd name="connsiteX0" fmla="*/ 1528549 w 1686937"/>
                        <a:gd name="connsiteY0" fmla="*/ 723332 h 1222252"/>
                        <a:gd name="connsiteX1" fmla="*/ 1678991 w 1686937"/>
                        <a:gd name="connsiteY1" fmla="*/ 184351 h 1222252"/>
                        <a:gd name="connsiteX2" fmla="*/ 593678 w 1686937"/>
                        <a:gd name="connsiteY2" fmla="*/ 0 h 1222252"/>
                        <a:gd name="connsiteX3" fmla="*/ 0 w 1686937"/>
                        <a:gd name="connsiteY3" fmla="*/ 798393 h 1222252"/>
                        <a:gd name="connsiteX4" fmla="*/ 689213 w 1686937"/>
                        <a:gd name="connsiteY4" fmla="*/ 1221474 h 1222252"/>
                        <a:gd name="connsiteX5" fmla="*/ 1528549 w 1686937"/>
                        <a:gd name="connsiteY5" fmla="*/ 723332 h 1222252"/>
                        <a:gd name="connsiteX0" fmla="*/ 990380 w 1148768"/>
                        <a:gd name="connsiteY0" fmla="*/ 723332 h 1222252"/>
                        <a:gd name="connsiteX1" fmla="*/ 1140822 w 1148768"/>
                        <a:gd name="connsiteY1" fmla="*/ 184351 h 1222252"/>
                        <a:gd name="connsiteX2" fmla="*/ 55509 w 1148768"/>
                        <a:gd name="connsiteY2" fmla="*/ 0 h 1222252"/>
                        <a:gd name="connsiteX3" fmla="*/ 0 w 1148768"/>
                        <a:gd name="connsiteY3" fmla="*/ 778844 h 1222252"/>
                        <a:gd name="connsiteX4" fmla="*/ 151044 w 1148768"/>
                        <a:gd name="connsiteY4" fmla="*/ 1221474 h 1222252"/>
                        <a:gd name="connsiteX5" fmla="*/ 990380 w 1148768"/>
                        <a:gd name="connsiteY5" fmla="*/ 723332 h 1222252"/>
                        <a:gd name="connsiteX0" fmla="*/ 1281441 w 1439829"/>
                        <a:gd name="connsiteY0" fmla="*/ 723332 h 1222252"/>
                        <a:gd name="connsiteX1" fmla="*/ 1431883 w 1439829"/>
                        <a:gd name="connsiteY1" fmla="*/ 184351 h 1222252"/>
                        <a:gd name="connsiteX2" fmla="*/ 346570 w 1439829"/>
                        <a:gd name="connsiteY2" fmla="*/ 0 h 1222252"/>
                        <a:gd name="connsiteX3" fmla="*/ 0 w 1439829"/>
                        <a:gd name="connsiteY3" fmla="*/ 855349 h 1222252"/>
                        <a:gd name="connsiteX4" fmla="*/ 442105 w 1439829"/>
                        <a:gd name="connsiteY4" fmla="*/ 1221474 h 1222252"/>
                        <a:gd name="connsiteX5" fmla="*/ 1281441 w 1439829"/>
                        <a:gd name="connsiteY5" fmla="*/ 723332 h 1222252"/>
                        <a:gd name="connsiteX0" fmla="*/ 1281441 w 1439829"/>
                        <a:gd name="connsiteY0" fmla="*/ 538981 h 1037901"/>
                        <a:gd name="connsiteX1" fmla="*/ 1431883 w 1439829"/>
                        <a:gd name="connsiteY1" fmla="*/ 0 h 1037901"/>
                        <a:gd name="connsiteX2" fmla="*/ 776836 w 1439829"/>
                        <a:gd name="connsiteY2" fmla="*/ 212746 h 1037901"/>
                        <a:gd name="connsiteX3" fmla="*/ 0 w 1439829"/>
                        <a:gd name="connsiteY3" fmla="*/ 670998 h 1037901"/>
                        <a:gd name="connsiteX4" fmla="*/ 442105 w 1439829"/>
                        <a:gd name="connsiteY4" fmla="*/ 1037123 h 1037901"/>
                        <a:gd name="connsiteX5" fmla="*/ 1281441 w 1439829"/>
                        <a:gd name="connsiteY5" fmla="*/ 538981 h 1037901"/>
                        <a:gd name="connsiteX0" fmla="*/ 1281441 w 1439829"/>
                        <a:gd name="connsiteY0" fmla="*/ 564371 h 1063291"/>
                        <a:gd name="connsiteX1" fmla="*/ 1431883 w 1439829"/>
                        <a:gd name="connsiteY1" fmla="*/ 25390 h 1063291"/>
                        <a:gd name="connsiteX2" fmla="*/ 786875 w 1439829"/>
                        <a:gd name="connsiteY2" fmla="*/ 0 h 1063291"/>
                        <a:gd name="connsiteX3" fmla="*/ 0 w 1439829"/>
                        <a:gd name="connsiteY3" fmla="*/ 696388 h 1063291"/>
                        <a:gd name="connsiteX4" fmla="*/ 442105 w 1439829"/>
                        <a:gd name="connsiteY4" fmla="*/ 1062513 h 1063291"/>
                        <a:gd name="connsiteX5" fmla="*/ 1281441 w 1439829"/>
                        <a:gd name="connsiteY5" fmla="*/ 564371 h 1063291"/>
                        <a:gd name="connsiteX0" fmla="*/ 1281441 w 1439829"/>
                        <a:gd name="connsiteY0" fmla="*/ 570661 h 1069581"/>
                        <a:gd name="connsiteX1" fmla="*/ 1431883 w 1439829"/>
                        <a:gd name="connsiteY1" fmla="*/ 31680 h 1069581"/>
                        <a:gd name="connsiteX2" fmla="*/ 786875 w 1439829"/>
                        <a:gd name="connsiteY2" fmla="*/ 6290 h 1069581"/>
                        <a:gd name="connsiteX3" fmla="*/ 0 w 1439829"/>
                        <a:gd name="connsiteY3" fmla="*/ 702678 h 1069581"/>
                        <a:gd name="connsiteX4" fmla="*/ 442105 w 1439829"/>
                        <a:gd name="connsiteY4" fmla="*/ 1068803 h 1069581"/>
                        <a:gd name="connsiteX5" fmla="*/ 1281441 w 1439829"/>
                        <a:gd name="connsiteY5" fmla="*/ 570661 h 1069581"/>
                        <a:gd name="connsiteX0" fmla="*/ 1281441 w 1439829"/>
                        <a:gd name="connsiteY0" fmla="*/ 570661 h 1069581"/>
                        <a:gd name="connsiteX1" fmla="*/ 1431883 w 1439829"/>
                        <a:gd name="connsiteY1" fmla="*/ 31680 h 1069581"/>
                        <a:gd name="connsiteX2" fmla="*/ 786875 w 1439829"/>
                        <a:gd name="connsiteY2" fmla="*/ 6290 h 1069581"/>
                        <a:gd name="connsiteX3" fmla="*/ 0 w 1439829"/>
                        <a:gd name="connsiteY3" fmla="*/ 702678 h 1069581"/>
                        <a:gd name="connsiteX4" fmla="*/ 442105 w 1439829"/>
                        <a:gd name="connsiteY4" fmla="*/ 1068803 h 1069581"/>
                        <a:gd name="connsiteX5" fmla="*/ 1281441 w 1439829"/>
                        <a:gd name="connsiteY5" fmla="*/ 570661 h 1069581"/>
                        <a:gd name="connsiteX0" fmla="*/ 1278584 w 1436972"/>
                        <a:gd name="connsiteY0" fmla="*/ 570661 h 1069581"/>
                        <a:gd name="connsiteX1" fmla="*/ 1429026 w 1436972"/>
                        <a:gd name="connsiteY1" fmla="*/ 31680 h 1069581"/>
                        <a:gd name="connsiteX2" fmla="*/ 784018 w 1436972"/>
                        <a:gd name="connsiteY2" fmla="*/ 6290 h 1069581"/>
                        <a:gd name="connsiteX3" fmla="*/ 0 w 1436972"/>
                        <a:gd name="connsiteY3" fmla="*/ 681289 h 1069581"/>
                        <a:gd name="connsiteX4" fmla="*/ 439248 w 1436972"/>
                        <a:gd name="connsiteY4" fmla="*/ 1068803 h 1069581"/>
                        <a:gd name="connsiteX5" fmla="*/ 1278584 w 1436972"/>
                        <a:gd name="connsiteY5" fmla="*/ 570661 h 1069581"/>
                        <a:gd name="connsiteX0" fmla="*/ 1278584 w 1436972"/>
                        <a:gd name="connsiteY0" fmla="*/ 570661 h 1069581"/>
                        <a:gd name="connsiteX1" fmla="*/ 1429026 w 1436972"/>
                        <a:gd name="connsiteY1" fmla="*/ 31680 h 1069581"/>
                        <a:gd name="connsiteX2" fmla="*/ 784018 w 1436972"/>
                        <a:gd name="connsiteY2" fmla="*/ 6290 h 1069581"/>
                        <a:gd name="connsiteX3" fmla="*/ 0 w 1436972"/>
                        <a:gd name="connsiteY3" fmla="*/ 681289 h 1069581"/>
                        <a:gd name="connsiteX4" fmla="*/ 439248 w 1436972"/>
                        <a:gd name="connsiteY4" fmla="*/ 1068803 h 1069581"/>
                        <a:gd name="connsiteX5" fmla="*/ 1278584 w 1436972"/>
                        <a:gd name="connsiteY5" fmla="*/ 570661 h 1069581"/>
                        <a:gd name="connsiteX0" fmla="*/ 1278584 w 1407500"/>
                        <a:gd name="connsiteY0" fmla="*/ 573025 h 1071945"/>
                        <a:gd name="connsiteX1" fmla="*/ 1398371 w 1407500"/>
                        <a:gd name="connsiteY1" fmla="*/ 19064 h 1071945"/>
                        <a:gd name="connsiteX2" fmla="*/ 784018 w 1407500"/>
                        <a:gd name="connsiteY2" fmla="*/ 8654 h 1071945"/>
                        <a:gd name="connsiteX3" fmla="*/ 0 w 1407500"/>
                        <a:gd name="connsiteY3" fmla="*/ 683653 h 1071945"/>
                        <a:gd name="connsiteX4" fmla="*/ 439248 w 1407500"/>
                        <a:gd name="connsiteY4" fmla="*/ 1071167 h 1071945"/>
                        <a:gd name="connsiteX5" fmla="*/ 1278584 w 1407500"/>
                        <a:gd name="connsiteY5" fmla="*/ 573025 h 1071945"/>
                        <a:gd name="connsiteX0" fmla="*/ 1278584 w 1404132"/>
                        <a:gd name="connsiteY0" fmla="*/ 573025 h 1071945"/>
                        <a:gd name="connsiteX1" fmla="*/ 1398371 w 1404132"/>
                        <a:gd name="connsiteY1" fmla="*/ 19064 h 1071945"/>
                        <a:gd name="connsiteX2" fmla="*/ 784018 w 1404132"/>
                        <a:gd name="connsiteY2" fmla="*/ 8654 h 1071945"/>
                        <a:gd name="connsiteX3" fmla="*/ 0 w 1404132"/>
                        <a:gd name="connsiteY3" fmla="*/ 683653 h 1071945"/>
                        <a:gd name="connsiteX4" fmla="*/ 439248 w 1404132"/>
                        <a:gd name="connsiteY4" fmla="*/ 1071167 h 1071945"/>
                        <a:gd name="connsiteX5" fmla="*/ 1278584 w 1404132"/>
                        <a:gd name="connsiteY5" fmla="*/ 573025 h 1071945"/>
                        <a:gd name="connsiteX0" fmla="*/ 1278584 w 1398601"/>
                        <a:gd name="connsiteY0" fmla="*/ 568519 h 1067439"/>
                        <a:gd name="connsiteX1" fmla="*/ 1392656 w 1398601"/>
                        <a:gd name="connsiteY1" fmla="*/ 57336 h 1067439"/>
                        <a:gd name="connsiteX2" fmla="*/ 784018 w 1398601"/>
                        <a:gd name="connsiteY2" fmla="*/ 4148 h 1067439"/>
                        <a:gd name="connsiteX3" fmla="*/ 0 w 1398601"/>
                        <a:gd name="connsiteY3" fmla="*/ 679147 h 1067439"/>
                        <a:gd name="connsiteX4" fmla="*/ 439248 w 1398601"/>
                        <a:gd name="connsiteY4" fmla="*/ 1066661 h 1067439"/>
                        <a:gd name="connsiteX5" fmla="*/ 1278584 w 1398601"/>
                        <a:gd name="connsiteY5" fmla="*/ 568519 h 1067439"/>
                        <a:gd name="connsiteX0" fmla="*/ 1278584 w 1398457"/>
                        <a:gd name="connsiteY0" fmla="*/ 568519 h 1067439"/>
                        <a:gd name="connsiteX1" fmla="*/ 1392656 w 1398457"/>
                        <a:gd name="connsiteY1" fmla="*/ 57336 h 1067439"/>
                        <a:gd name="connsiteX2" fmla="*/ 784018 w 1398457"/>
                        <a:gd name="connsiteY2" fmla="*/ 4148 h 1067439"/>
                        <a:gd name="connsiteX3" fmla="*/ 0 w 1398457"/>
                        <a:gd name="connsiteY3" fmla="*/ 679147 h 1067439"/>
                        <a:gd name="connsiteX4" fmla="*/ 439248 w 1398457"/>
                        <a:gd name="connsiteY4" fmla="*/ 1066661 h 1067439"/>
                        <a:gd name="connsiteX5" fmla="*/ 1278584 w 1398457"/>
                        <a:gd name="connsiteY5" fmla="*/ 568519 h 1067439"/>
                        <a:gd name="connsiteX0" fmla="*/ 1278584 w 1733226"/>
                        <a:gd name="connsiteY0" fmla="*/ 595346 h 1094266"/>
                        <a:gd name="connsiteX1" fmla="*/ 1731185 w 1733226"/>
                        <a:gd name="connsiteY1" fmla="*/ 2304 h 1094266"/>
                        <a:gd name="connsiteX2" fmla="*/ 784018 w 1733226"/>
                        <a:gd name="connsiteY2" fmla="*/ 30975 h 1094266"/>
                        <a:gd name="connsiteX3" fmla="*/ 0 w 1733226"/>
                        <a:gd name="connsiteY3" fmla="*/ 705974 h 1094266"/>
                        <a:gd name="connsiteX4" fmla="*/ 439248 w 1733226"/>
                        <a:gd name="connsiteY4" fmla="*/ 1093488 h 1094266"/>
                        <a:gd name="connsiteX5" fmla="*/ 1278584 w 1733226"/>
                        <a:gd name="connsiteY5" fmla="*/ 595346 h 1094266"/>
                        <a:gd name="connsiteX0" fmla="*/ 1261270 w 1715912"/>
                        <a:gd name="connsiteY0" fmla="*/ 595346 h 1094266"/>
                        <a:gd name="connsiteX1" fmla="*/ 1713871 w 1715912"/>
                        <a:gd name="connsiteY1" fmla="*/ 2304 h 1094266"/>
                        <a:gd name="connsiteX2" fmla="*/ 766704 w 1715912"/>
                        <a:gd name="connsiteY2" fmla="*/ 30975 h 1094266"/>
                        <a:gd name="connsiteX3" fmla="*/ 0 w 1715912"/>
                        <a:gd name="connsiteY3" fmla="*/ 466986 h 1094266"/>
                        <a:gd name="connsiteX4" fmla="*/ 421934 w 1715912"/>
                        <a:gd name="connsiteY4" fmla="*/ 1093488 h 1094266"/>
                        <a:gd name="connsiteX5" fmla="*/ 1261270 w 1715912"/>
                        <a:gd name="connsiteY5" fmla="*/ 595346 h 1094266"/>
                        <a:gd name="connsiteX0" fmla="*/ 1261270 w 1715912"/>
                        <a:gd name="connsiteY0" fmla="*/ 779808 h 792760"/>
                        <a:gd name="connsiteX1" fmla="*/ 1713871 w 1715912"/>
                        <a:gd name="connsiteY1" fmla="*/ 186766 h 792760"/>
                        <a:gd name="connsiteX2" fmla="*/ 766704 w 1715912"/>
                        <a:gd name="connsiteY2" fmla="*/ 215437 h 792760"/>
                        <a:gd name="connsiteX3" fmla="*/ 0 w 1715912"/>
                        <a:gd name="connsiteY3" fmla="*/ 651448 h 792760"/>
                        <a:gd name="connsiteX4" fmla="*/ 365238 w 1715912"/>
                        <a:gd name="connsiteY4" fmla="*/ 3070 h 792760"/>
                        <a:gd name="connsiteX5" fmla="*/ 1261270 w 1715912"/>
                        <a:gd name="connsiteY5" fmla="*/ 779808 h 792760"/>
                        <a:gd name="connsiteX0" fmla="*/ 1261270 w 1715912"/>
                        <a:gd name="connsiteY0" fmla="*/ 595347 h 657853"/>
                        <a:gd name="connsiteX1" fmla="*/ 1713871 w 1715912"/>
                        <a:gd name="connsiteY1" fmla="*/ 2305 h 657853"/>
                        <a:gd name="connsiteX2" fmla="*/ 766704 w 1715912"/>
                        <a:gd name="connsiteY2" fmla="*/ 30976 h 657853"/>
                        <a:gd name="connsiteX3" fmla="*/ 0 w 1715912"/>
                        <a:gd name="connsiteY3" fmla="*/ 466987 h 657853"/>
                        <a:gd name="connsiteX4" fmla="*/ 301937 w 1715912"/>
                        <a:gd name="connsiteY4" fmla="*/ 595543 h 657853"/>
                        <a:gd name="connsiteX5" fmla="*/ 1261270 w 1715912"/>
                        <a:gd name="connsiteY5" fmla="*/ 595347 h 657853"/>
                        <a:gd name="connsiteX0" fmla="*/ 1234952 w 1715814"/>
                        <a:gd name="connsiteY0" fmla="*/ 127569 h 596384"/>
                        <a:gd name="connsiteX1" fmla="*/ 1713871 w 1715814"/>
                        <a:gd name="connsiteY1" fmla="*/ 2305 h 596384"/>
                        <a:gd name="connsiteX2" fmla="*/ 766704 w 1715814"/>
                        <a:gd name="connsiteY2" fmla="*/ 30976 h 596384"/>
                        <a:gd name="connsiteX3" fmla="*/ 0 w 1715814"/>
                        <a:gd name="connsiteY3" fmla="*/ 466987 h 596384"/>
                        <a:gd name="connsiteX4" fmla="*/ 301937 w 1715814"/>
                        <a:gd name="connsiteY4" fmla="*/ 595543 h 596384"/>
                        <a:gd name="connsiteX5" fmla="*/ 1234952 w 1715814"/>
                        <a:gd name="connsiteY5" fmla="*/ 127569 h 596384"/>
                        <a:gd name="connsiteX0" fmla="*/ 1678425 w 1724015"/>
                        <a:gd name="connsiteY0" fmla="*/ 65588 h 596264"/>
                        <a:gd name="connsiteX1" fmla="*/ 1713871 w 1724015"/>
                        <a:gd name="connsiteY1" fmla="*/ 2305 h 596264"/>
                        <a:gd name="connsiteX2" fmla="*/ 766704 w 1724015"/>
                        <a:gd name="connsiteY2" fmla="*/ 30976 h 596264"/>
                        <a:gd name="connsiteX3" fmla="*/ 0 w 1724015"/>
                        <a:gd name="connsiteY3" fmla="*/ 466987 h 596264"/>
                        <a:gd name="connsiteX4" fmla="*/ 301937 w 1724015"/>
                        <a:gd name="connsiteY4" fmla="*/ 595543 h 596264"/>
                        <a:gd name="connsiteX5" fmla="*/ 1678425 w 1724015"/>
                        <a:gd name="connsiteY5" fmla="*/ 65588 h 596264"/>
                        <a:gd name="connsiteX0" fmla="*/ 1678425 w 1724015"/>
                        <a:gd name="connsiteY0" fmla="*/ 65588 h 597330"/>
                        <a:gd name="connsiteX1" fmla="*/ 1713871 w 1724015"/>
                        <a:gd name="connsiteY1" fmla="*/ 2305 h 597330"/>
                        <a:gd name="connsiteX2" fmla="*/ 766704 w 1724015"/>
                        <a:gd name="connsiteY2" fmla="*/ 30976 h 597330"/>
                        <a:gd name="connsiteX3" fmla="*/ 0 w 1724015"/>
                        <a:gd name="connsiteY3" fmla="*/ 466987 h 597330"/>
                        <a:gd name="connsiteX4" fmla="*/ 301937 w 1724015"/>
                        <a:gd name="connsiteY4" fmla="*/ 595543 h 597330"/>
                        <a:gd name="connsiteX5" fmla="*/ 1678425 w 1724015"/>
                        <a:gd name="connsiteY5" fmla="*/ 65588 h 597330"/>
                        <a:gd name="connsiteX0" fmla="*/ 1678425 w 1724015"/>
                        <a:gd name="connsiteY0" fmla="*/ 65588 h 597330"/>
                        <a:gd name="connsiteX1" fmla="*/ 1713871 w 1724015"/>
                        <a:gd name="connsiteY1" fmla="*/ 2305 h 597330"/>
                        <a:gd name="connsiteX2" fmla="*/ 766704 w 1724015"/>
                        <a:gd name="connsiteY2" fmla="*/ 30976 h 597330"/>
                        <a:gd name="connsiteX3" fmla="*/ 0 w 1724015"/>
                        <a:gd name="connsiteY3" fmla="*/ 466987 h 597330"/>
                        <a:gd name="connsiteX4" fmla="*/ 301937 w 1724015"/>
                        <a:gd name="connsiteY4" fmla="*/ 595543 h 597330"/>
                        <a:gd name="connsiteX5" fmla="*/ 1678425 w 1724015"/>
                        <a:gd name="connsiteY5" fmla="*/ 65588 h 597330"/>
                        <a:gd name="connsiteX0" fmla="*/ 1678425 w 1724015"/>
                        <a:gd name="connsiteY0" fmla="*/ 65588 h 597330"/>
                        <a:gd name="connsiteX1" fmla="*/ 1713871 w 1724015"/>
                        <a:gd name="connsiteY1" fmla="*/ 2305 h 597330"/>
                        <a:gd name="connsiteX2" fmla="*/ 766704 w 1724015"/>
                        <a:gd name="connsiteY2" fmla="*/ 30976 h 597330"/>
                        <a:gd name="connsiteX3" fmla="*/ 0 w 1724015"/>
                        <a:gd name="connsiteY3" fmla="*/ 466987 h 597330"/>
                        <a:gd name="connsiteX4" fmla="*/ 301937 w 1724015"/>
                        <a:gd name="connsiteY4" fmla="*/ 595543 h 597330"/>
                        <a:gd name="connsiteX5" fmla="*/ 1678425 w 1724015"/>
                        <a:gd name="connsiteY5" fmla="*/ 65588 h 597330"/>
                        <a:gd name="connsiteX0" fmla="*/ 1678425 w 1724015"/>
                        <a:gd name="connsiteY0" fmla="*/ 70353 h 602095"/>
                        <a:gd name="connsiteX1" fmla="*/ 1713871 w 1724015"/>
                        <a:gd name="connsiteY1" fmla="*/ 7070 h 602095"/>
                        <a:gd name="connsiteX2" fmla="*/ 766704 w 1724015"/>
                        <a:gd name="connsiteY2" fmla="*/ 35741 h 602095"/>
                        <a:gd name="connsiteX3" fmla="*/ 0 w 1724015"/>
                        <a:gd name="connsiteY3" fmla="*/ 471752 h 602095"/>
                        <a:gd name="connsiteX4" fmla="*/ 301937 w 1724015"/>
                        <a:gd name="connsiteY4" fmla="*/ 600308 h 602095"/>
                        <a:gd name="connsiteX5" fmla="*/ 1678425 w 1724015"/>
                        <a:gd name="connsiteY5" fmla="*/ 70353 h 602095"/>
                        <a:gd name="connsiteX0" fmla="*/ 1679127 w 1724717"/>
                        <a:gd name="connsiteY0" fmla="*/ 70353 h 602095"/>
                        <a:gd name="connsiteX1" fmla="*/ 1714573 w 1724717"/>
                        <a:gd name="connsiteY1" fmla="*/ 7070 h 602095"/>
                        <a:gd name="connsiteX2" fmla="*/ 767406 w 1724717"/>
                        <a:gd name="connsiteY2" fmla="*/ 35741 h 602095"/>
                        <a:gd name="connsiteX3" fmla="*/ 702 w 1724717"/>
                        <a:gd name="connsiteY3" fmla="*/ 471752 h 602095"/>
                        <a:gd name="connsiteX4" fmla="*/ 302639 w 1724717"/>
                        <a:gd name="connsiteY4" fmla="*/ 600308 h 602095"/>
                        <a:gd name="connsiteX5" fmla="*/ 1679127 w 1724717"/>
                        <a:gd name="connsiteY5" fmla="*/ 70353 h 602095"/>
                        <a:gd name="connsiteX0" fmla="*/ 1679127 w 1724717"/>
                        <a:gd name="connsiteY0" fmla="*/ 66212 h 597954"/>
                        <a:gd name="connsiteX1" fmla="*/ 1714573 w 1724717"/>
                        <a:gd name="connsiteY1" fmla="*/ 2929 h 597954"/>
                        <a:gd name="connsiteX2" fmla="*/ 767406 w 1724717"/>
                        <a:gd name="connsiteY2" fmla="*/ 31600 h 597954"/>
                        <a:gd name="connsiteX3" fmla="*/ 702 w 1724717"/>
                        <a:gd name="connsiteY3" fmla="*/ 467611 h 597954"/>
                        <a:gd name="connsiteX4" fmla="*/ 302639 w 1724717"/>
                        <a:gd name="connsiteY4" fmla="*/ 596167 h 597954"/>
                        <a:gd name="connsiteX5" fmla="*/ 1679127 w 1724717"/>
                        <a:gd name="connsiteY5" fmla="*/ 66212 h 597954"/>
                        <a:gd name="connsiteX0" fmla="*/ 1679127 w 1714573"/>
                        <a:gd name="connsiteY0" fmla="*/ 66212 h 597954"/>
                        <a:gd name="connsiteX1" fmla="*/ 1714573 w 1714573"/>
                        <a:gd name="connsiteY1" fmla="*/ 2929 h 597954"/>
                        <a:gd name="connsiteX2" fmla="*/ 767406 w 1714573"/>
                        <a:gd name="connsiteY2" fmla="*/ 31600 h 597954"/>
                        <a:gd name="connsiteX3" fmla="*/ 702 w 1714573"/>
                        <a:gd name="connsiteY3" fmla="*/ 467611 h 597954"/>
                        <a:gd name="connsiteX4" fmla="*/ 302639 w 1714573"/>
                        <a:gd name="connsiteY4" fmla="*/ 596167 h 597954"/>
                        <a:gd name="connsiteX5" fmla="*/ 1679127 w 1714573"/>
                        <a:gd name="connsiteY5" fmla="*/ 66212 h 597954"/>
                        <a:gd name="connsiteX0" fmla="*/ 1679127 w 1714573"/>
                        <a:gd name="connsiteY0" fmla="*/ 66212 h 597954"/>
                        <a:gd name="connsiteX1" fmla="*/ 1714573 w 1714573"/>
                        <a:gd name="connsiteY1" fmla="*/ 2929 h 597954"/>
                        <a:gd name="connsiteX2" fmla="*/ 767406 w 1714573"/>
                        <a:gd name="connsiteY2" fmla="*/ 31600 h 597954"/>
                        <a:gd name="connsiteX3" fmla="*/ 702 w 1714573"/>
                        <a:gd name="connsiteY3" fmla="*/ 467611 h 597954"/>
                        <a:gd name="connsiteX4" fmla="*/ 302639 w 1714573"/>
                        <a:gd name="connsiteY4" fmla="*/ 596167 h 597954"/>
                        <a:gd name="connsiteX5" fmla="*/ 1679127 w 1714573"/>
                        <a:gd name="connsiteY5" fmla="*/ 66212 h 597954"/>
                        <a:gd name="connsiteX0" fmla="*/ 1679127 w 1716154"/>
                        <a:gd name="connsiteY0" fmla="*/ 66212 h 597954"/>
                        <a:gd name="connsiteX1" fmla="*/ 1714573 w 1716154"/>
                        <a:gd name="connsiteY1" fmla="*/ 2929 h 597954"/>
                        <a:gd name="connsiteX2" fmla="*/ 767406 w 1716154"/>
                        <a:gd name="connsiteY2" fmla="*/ 31600 h 597954"/>
                        <a:gd name="connsiteX3" fmla="*/ 702 w 1716154"/>
                        <a:gd name="connsiteY3" fmla="*/ 467611 h 597954"/>
                        <a:gd name="connsiteX4" fmla="*/ 302639 w 1716154"/>
                        <a:gd name="connsiteY4" fmla="*/ 596167 h 597954"/>
                        <a:gd name="connsiteX5" fmla="*/ 1679127 w 1716154"/>
                        <a:gd name="connsiteY5" fmla="*/ 66212 h 597954"/>
                        <a:gd name="connsiteX0" fmla="*/ 1679127 w 1716154"/>
                        <a:gd name="connsiteY0" fmla="*/ 66212 h 614860"/>
                        <a:gd name="connsiteX1" fmla="*/ 1714573 w 1716154"/>
                        <a:gd name="connsiteY1" fmla="*/ 2929 h 614860"/>
                        <a:gd name="connsiteX2" fmla="*/ 767406 w 1716154"/>
                        <a:gd name="connsiteY2" fmla="*/ 31600 h 614860"/>
                        <a:gd name="connsiteX3" fmla="*/ 702 w 1716154"/>
                        <a:gd name="connsiteY3" fmla="*/ 467611 h 614860"/>
                        <a:gd name="connsiteX4" fmla="*/ 307479 w 1716154"/>
                        <a:gd name="connsiteY4" fmla="*/ 613225 h 614860"/>
                        <a:gd name="connsiteX5" fmla="*/ 1679127 w 1716154"/>
                        <a:gd name="connsiteY5" fmla="*/ 66212 h 614860"/>
                        <a:gd name="connsiteX0" fmla="*/ 1672541 w 1715960"/>
                        <a:gd name="connsiteY0" fmla="*/ 52283 h 614753"/>
                        <a:gd name="connsiteX1" fmla="*/ 1714573 w 1715960"/>
                        <a:gd name="connsiteY1" fmla="*/ 2929 h 614753"/>
                        <a:gd name="connsiteX2" fmla="*/ 767406 w 1715960"/>
                        <a:gd name="connsiteY2" fmla="*/ 31600 h 614753"/>
                        <a:gd name="connsiteX3" fmla="*/ 702 w 1715960"/>
                        <a:gd name="connsiteY3" fmla="*/ 467611 h 614753"/>
                        <a:gd name="connsiteX4" fmla="*/ 307479 w 1715960"/>
                        <a:gd name="connsiteY4" fmla="*/ 613225 h 614753"/>
                        <a:gd name="connsiteX5" fmla="*/ 1672541 w 1715960"/>
                        <a:gd name="connsiteY5" fmla="*/ 52283 h 614753"/>
                        <a:gd name="connsiteX0" fmla="*/ 1672541 w 1715960"/>
                        <a:gd name="connsiteY0" fmla="*/ 52283 h 620634"/>
                        <a:gd name="connsiteX1" fmla="*/ 1714573 w 1715960"/>
                        <a:gd name="connsiteY1" fmla="*/ 2929 h 620634"/>
                        <a:gd name="connsiteX2" fmla="*/ 767406 w 1715960"/>
                        <a:gd name="connsiteY2" fmla="*/ 31600 h 620634"/>
                        <a:gd name="connsiteX3" fmla="*/ 702 w 1715960"/>
                        <a:gd name="connsiteY3" fmla="*/ 467611 h 620634"/>
                        <a:gd name="connsiteX4" fmla="*/ 307479 w 1715960"/>
                        <a:gd name="connsiteY4" fmla="*/ 613225 h 620634"/>
                        <a:gd name="connsiteX5" fmla="*/ 1672541 w 1715960"/>
                        <a:gd name="connsiteY5" fmla="*/ 52283 h 620634"/>
                        <a:gd name="connsiteX0" fmla="*/ 1682220 w 1716266"/>
                        <a:gd name="connsiteY0" fmla="*/ 86398 h 621656"/>
                        <a:gd name="connsiteX1" fmla="*/ 1714573 w 1716266"/>
                        <a:gd name="connsiteY1" fmla="*/ 2929 h 621656"/>
                        <a:gd name="connsiteX2" fmla="*/ 767406 w 1716266"/>
                        <a:gd name="connsiteY2" fmla="*/ 31600 h 621656"/>
                        <a:gd name="connsiteX3" fmla="*/ 702 w 1716266"/>
                        <a:gd name="connsiteY3" fmla="*/ 467611 h 621656"/>
                        <a:gd name="connsiteX4" fmla="*/ 307479 w 1716266"/>
                        <a:gd name="connsiteY4" fmla="*/ 613225 h 621656"/>
                        <a:gd name="connsiteX5" fmla="*/ 1682220 w 1716266"/>
                        <a:gd name="connsiteY5" fmla="*/ 86398 h 621656"/>
                        <a:gd name="connsiteX0" fmla="*/ 1682220 w 1716266"/>
                        <a:gd name="connsiteY0" fmla="*/ 86398 h 617572"/>
                        <a:gd name="connsiteX1" fmla="*/ 1714573 w 1716266"/>
                        <a:gd name="connsiteY1" fmla="*/ 2929 h 617572"/>
                        <a:gd name="connsiteX2" fmla="*/ 767406 w 1716266"/>
                        <a:gd name="connsiteY2" fmla="*/ 31600 h 617572"/>
                        <a:gd name="connsiteX3" fmla="*/ 702 w 1716266"/>
                        <a:gd name="connsiteY3" fmla="*/ 467611 h 617572"/>
                        <a:gd name="connsiteX4" fmla="*/ 307479 w 1716266"/>
                        <a:gd name="connsiteY4" fmla="*/ 613225 h 617572"/>
                        <a:gd name="connsiteX5" fmla="*/ 1682220 w 1716266"/>
                        <a:gd name="connsiteY5" fmla="*/ 86398 h 617572"/>
                        <a:gd name="connsiteX0" fmla="*/ 1682220 w 1716266"/>
                        <a:gd name="connsiteY0" fmla="*/ 86398 h 621231"/>
                        <a:gd name="connsiteX1" fmla="*/ 1714573 w 1716266"/>
                        <a:gd name="connsiteY1" fmla="*/ 2929 h 621231"/>
                        <a:gd name="connsiteX2" fmla="*/ 767406 w 1716266"/>
                        <a:gd name="connsiteY2" fmla="*/ 31600 h 621231"/>
                        <a:gd name="connsiteX3" fmla="*/ 702 w 1716266"/>
                        <a:gd name="connsiteY3" fmla="*/ 467611 h 621231"/>
                        <a:gd name="connsiteX4" fmla="*/ 307479 w 1716266"/>
                        <a:gd name="connsiteY4" fmla="*/ 613225 h 621231"/>
                        <a:gd name="connsiteX5" fmla="*/ 1682220 w 1716266"/>
                        <a:gd name="connsiteY5" fmla="*/ 86398 h 6212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716266" h="621231">
                          <a:moveTo>
                            <a:pt x="1682220" y="86398"/>
                          </a:moveTo>
                          <a:cubicBezTo>
                            <a:pt x="1687767" y="82891"/>
                            <a:pt x="1724501" y="7627"/>
                            <a:pt x="1714573" y="2929"/>
                          </a:cubicBezTo>
                          <a:cubicBezTo>
                            <a:pt x="1693026" y="-7189"/>
                            <a:pt x="810015" y="10504"/>
                            <a:pt x="767406" y="31600"/>
                          </a:cubicBezTo>
                          <a:cubicBezTo>
                            <a:pt x="780098" y="30504"/>
                            <a:pt x="-27108" y="488026"/>
                            <a:pt x="702" y="467611"/>
                          </a:cubicBezTo>
                          <a:cubicBezTo>
                            <a:pt x="3049" y="462259"/>
                            <a:pt x="274997" y="596311"/>
                            <a:pt x="307479" y="613225"/>
                          </a:cubicBezTo>
                          <a:cubicBezTo>
                            <a:pt x="424389" y="664286"/>
                            <a:pt x="1292132" y="469056"/>
                            <a:pt x="1682220" y="8639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75000"/>
                        <a:lumOff val="25000"/>
                      </a:schemeClr>
                    </a:solidFill>
                    <a:ln w="10795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TW" altLang="en-US"/>
                    </a:p>
                  </p:txBody>
                </p:sp>
                <p:sp>
                  <p:nvSpPr>
                    <p:cNvPr id="379" name="手繪多邊形 378"/>
                    <p:cNvSpPr/>
                    <p:nvPr userDrawn="1"/>
                  </p:nvSpPr>
                  <p:spPr>
                    <a:xfrm rot="14340235" flipH="1">
                      <a:off x="5805440" y="5637068"/>
                      <a:ext cx="194340" cy="50357"/>
                    </a:xfrm>
                    <a:custGeom>
                      <a:avLst/>
                      <a:gdLst>
                        <a:gd name="connsiteX0" fmla="*/ 1330657 w 1330657"/>
                        <a:gd name="connsiteY0" fmla="*/ 300251 h 1364776"/>
                        <a:gd name="connsiteX1" fmla="*/ 1262418 w 1330657"/>
                        <a:gd name="connsiteY1" fmla="*/ 0 h 1364776"/>
                        <a:gd name="connsiteX2" fmla="*/ 573206 w 1330657"/>
                        <a:gd name="connsiteY2" fmla="*/ 191069 h 1364776"/>
                        <a:gd name="connsiteX3" fmla="*/ 0 w 1330657"/>
                        <a:gd name="connsiteY3" fmla="*/ 1084997 h 1364776"/>
                        <a:gd name="connsiteX4" fmla="*/ 382138 w 1330657"/>
                        <a:gd name="connsiteY4" fmla="*/ 1364776 h 1364776"/>
                        <a:gd name="connsiteX5" fmla="*/ 1330657 w 1330657"/>
                        <a:gd name="connsiteY5" fmla="*/ 300251 h 1364776"/>
                        <a:gd name="connsiteX0" fmla="*/ 1330657 w 1330657"/>
                        <a:gd name="connsiteY0" fmla="*/ 300251 h 1364776"/>
                        <a:gd name="connsiteX1" fmla="*/ 1262418 w 1330657"/>
                        <a:gd name="connsiteY1" fmla="*/ 0 h 1364776"/>
                        <a:gd name="connsiteX2" fmla="*/ 573206 w 1330657"/>
                        <a:gd name="connsiteY2" fmla="*/ 191069 h 1364776"/>
                        <a:gd name="connsiteX3" fmla="*/ 0 w 1330657"/>
                        <a:gd name="connsiteY3" fmla="*/ 1084997 h 1364776"/>
                        <a:gd name="connsiteX4" fmla="*/ 382138 w 1330657"/>
                        <a:gd name="connsiteY4" fmla="*/ 1364776 h 1364776"/>
                        <a:gd name="connsiteX5" fmla="*/ 1330657 w 1330657"/>
                        <a:gd name="connsiteY5" fmla="*/ 300251 h 1364776"/>
                        <a:gd name="connsiteX0" fmla="*/ 1330657 w 1330657"/>
                        <a:gd name="connsiteY0" fmla="*/ 300251 h 1364776"/>
                        <a:gd name="connsiteX1" fmla="*/ 1262418 w 1330657"/>
                        <a:gd name="connsiteY1" fmla="*/ 0 h 1364776"/>
                        <a:gd name="connsiteX2" fmla="*/ 573206 w 1330657"/>
                        <a:gd name="connsiteY2" fmla="*/ 191069 h 1364776"/>
                        <a:gd name="connsiteX3" fmla="*/ 0 w 1330657"/>
                        <a:gd name="connsiteY3" fmla="*/ 1084997 h 1364776"/>
                        <a:gd name="connsiteX4" fmla="*/ 382138 w 1330657"/>
                        <a:gd name="connsiteY4" fmla="*/ 1364776 h 1364776"/>
                        <a:gd name="connsiteX5" fmla="*/ 1330657 w 1330657"/>
                        <a:gd name="connsiteY5" fmla="*/ 300251 h 1364776"/>
                        <a:gd name="connsiteX0" fmla="*/ 1330657 w 1330657"/>
                        <a:gd name="connsiteY0" fmla="*/ 300251 h 1364776"/>
                        <a:gd name="connsiteX1" fmla="*/ 1262418 w 1330657"/>
                        <a:gd name="connsiteY1" fmla="*/ 0 h 1364776"/>
                        <a:gd name="connsiteX2" fmla="*/ 525439 w 1330657"/>
                        <a:gd name="connsiteY2" fmla="*/ 191069 h 1364776"/>
                        <a:gd name="connsiteX3" fmla="*/ 0 w 1330657"/>
                        <a:gd name="connsiteY3" fmla="*/ 1084997 h 1364776"/>
                        <a:gd name="connsiteX4" fmla="*/ 382138 w 1330657"/>
                        <a:gd name="connsiteY4" fmla="*/ 1364776 h 1364776"/>
                        <a:gd name="connsiteX5" fmla="*/ 1330657 w 1330657"/>
                        <a:gd name="connsiteY5" fmla="*/ 300251 h 1364776"/>
                        <a:gd name="connsiteX0" fmla="*/ 1398896 w 1398896"/>
                        <a:gd name="connsiteY0" fmla="*/ 300251 h 1364776"/>
                        <a:gd name="connsiteX1" fmla="*/ 1330657 w 1398896"/>
                        <a:gd name="connsiteY1" fmla="*/ 0 h 1364776"/>
                        <a:gd name="connsiteX2" fmla="*/ 593678 w 1398896"/>
                        <a:gd name="connsiteY2" fmla="*/ 191069 h 1364776"/>
                        <a:gd name="connsiteX3" fmla="*/ 0 w 1398896"/>
                        <a:gd name="connsiteY3" fmla="*/ 989462 h 1364776"/>
                        <a:gd name="connsiteX4" fmla="*/ 450377 w 1398896"/>
                        <a:gd name="connsiteY4" fmla="*/ 1364776 h 1364776"/>
                        <a:gd name="connsiteX5" fmla="*/ 1398896 w 1398896"/>
                        <a:gd name="connsiteY5" fmla="*/ 300251 h 1364776"/>
                        <a:gd name="connsiteX0" fmla="*/ 1398896 w 1453486"/>
                        <a:gd name="connsiteY0" fmla="*/ 259308 h 1323833"/>
                        <a:gd name="connsiteX1" fmla="*/ 1453486 w 1453486"/>
                        <a:gd name="connsiteY1" fmla="*/ 0 h 1323833"/>
                        <a:gd name="connsiteX2" fmla="*/ 593678 w 1453486"/>
                        <a:gd name="connsiteY2" fmla="*/ 150126 h 1323833"/>
                        <a:gd name="connsiteX3" fmla="*/ 0 w 1453486"/>
                        <a:gd name="connsiteY3" fmla="*/ 948519 h 1323833"/>
                        <a:gd name="connsiteX4" fmla="*/ 450377 w 1453486"/>
                        <a:gd name="connsiteY4" fmla="*/ 1323833 h 1323833"/>
                        <a:gd name="connsiteX5" fmla="*/ 1398896 w 1453486"/>
                        <a:gd name="connsiteY5" fmla="*/ 259308 h 1323833"/>
                        <a:gd name="connsiteX0" fmla="*/ 1508078 w 1508078"/>
                        <a:gd name="connsiteY0" fmla="*/ 846162 h 1323833"/>
                        <a:gd name="connsiteX1" fmla="*/ 1453486 w 1508078"/>
                        <a:gd name="connsiteY1" fmla="*/ 0 h 1323833"/>
                        <a:gd name="connsiteX2" fmla="*/ 593678 w 1508078"/>
                        <a:gd name="connsiteY2" fmla="*/ 150126 h 1323833"/>
                        <a:gd name="connsiteX3" fmla="*/ 0 w 1508078"/>
                        <a:gd name="connsiteY3" fmla="*/ 948519 h 1323833"/>
                        <a:gd name="connsiteX4" fmla="*/ 450377 w 1508078"/>
                        <a:gd name="connsiteY4" fmla="*/ 1323833 h 1323833"/>
                        <a:gd name="connsiteX5" fmla="*/ 1508078 w 1508078"/>
                        <a:gd name="connsiteY5" fmla="*/ 846162 h 1323833"/>
                        <a:gd name="connsiteX0" fmla="*/ 1508078 w 1508078"/>
                        <a:gd name="connsiteY0" fmla="*/ 846162 h 1371600"/>
                        <a:gd name="connsiteX1" fmla="*/ 1453486 w 1508078"/>
                        <a:gd name="connsiteY1" fmla="*/ 0 h 1371600"/>
                        <a:gd name="connsiteX2" fmla="*/ 593678 w 1508078"/>
                        <a:gd name="connsiteY2" fmla="*/ 150126 h 1371600"/>
                        <a:gd name="connsiteX3" fmla="*/ 0 w 1508078"/>
                        <a:gd name="connsiteY3" fmla="*/ 948519 h 1371600"/>
                        <a:gd name="connsiteX4" fmla="*/ 689213 w 1508078"/>
                        <a:gd name="connsiteY4" fmla="*/ 1371600 h 1371600"/>
                        <a:gd name="connsiteX5" fmla="*/ 1508078 w 1508078"/>
                        <a:gd name="connsiteY5" fmla="*/ 846162 h 1371600"/>
                        <a:gd name="connsiteX0" fmla="*/ 1508078 w 1508078"/>
                        <a:gd name="connsiteY0" fmla="*/ 846162 h 1371600"/>
                        <a:gd name="connsiteX1" fmla="*/ 1453486 w 1508078"/>
                        <a:gd name="connsiteY1" fmla="*/ 0 h 1371600"/>
                        <a:gd name="connsiteX2" fmla="*/ 593678 w 1508078"/>
                        <a:gd name="connsiteY2" fmla="*/ 150126 h 1371600"/>
                        <a:gd name="connsiteX3" fmla="*/ 0 w 1508078"/>
                        <a:gd name="connsiteY3" fmla="*/ 948519 h 1371600"/>
                        <a:gd name="connsiteX4" fmla="*/ 689213 w 1508078"/>
                        <a:gd name="connsiteY4" fmla="*/ 1371600 h 1371600"/>
                        <a:gd name="connsiteX5" fmla="*/ 1508078 w 1508078"/>
                        <a:gd name="connsiteY5" fmla="*/ 846162 h 1371600"/>
                        <a:gd name="connsiteX0" fmla="*/ 1528549 w 1528549"/>
                        <a:gd name="connsiteY0" fmla="*/ 873458 h 1371600"/>
                        <a:gd name="connsiteX1" fmla="*/ 1453486 w 1528549"/>
                        <a:gd name="connsiteY1" fmla="*/ 0 h 1371600"/>
                        <a:gd name="connsiteX2" fmla="*/ 593678 w 1528549"/>
                        <a:gd name="connsiteY2" fmla="*/ 150126 h 1371600"/>
                        <a:gd name="connsiteX3" fmla="*/ 0 w 1528549"/>
                        <a:gd name="connsiteY3" fmla="*/ 948519 h 1371600"/>
                        <a:gd name="connsiteX4" fmla="*/ 689213 w 1528549"/>
                        <a:gd name="connsiteY4" fmla="*/ 1371600 h 1371600"/>
                        <a:gd name="connsiteX5" fmla="*/ 1528549 w 1528549"/>
                        <a:gd name="connsiteY5" fmla="*/ 873458 h 1371600"/>
                        <a:gd name="connsiteX0" fmla="*/ 1528549 w 1529386"/>
                        <a:gd name="connsiteY0" fmla="*/ 873458 h 1371600"/>
                        <a:gd name="connsiteX1" fmla="*/ 1453486 w 1529386"/>
                        <a:gd name="connsiteY1" fmla="*/ 0 h 1371600"/>
                        <a:gd name="connsiteX2" fmla="*/ 593678 w 1529386"/>
                        <a:gd name="connsiteY2" fmla="*/ 150126 h 1371600"/>
                        <a:gd name="connsiteX3" fmla="*/ 0 w 1529386"/>
                        <a:gd name="connsiteY3" fmla="*/ 948519 h 1371600"/>
                        <a:gd name="connsiteX4" fmla="*/ 689213 w 1529386"/>
                        <a:gd name="connsiteY4" fmla="*/ 1371600 h 1371600"/>
                        <a:gd name="connsiteX5" fmla="*/ 1528549 w 1529386"/>
                        <a:gd name="connsiteY5" fmla="*/ 873458 h 1371600"/>
                        <a:gd name="connsiteX0" fmla="*/ 1528549 w 1529137"/>
                        <a:gd name="connsiteY0" fmla="*/ 873458 h 1380244"/>
                        <a:gd name="connsiteX1" fmla="*/ 1453486 w 1529137"/>
                        <a:gd name="connsiteY1" fmla="*/ 0 h 1380244"/>
                        <a:gd name="connsiteX2" fmla="*/ 593678 w 1529137"/>
                        <a:gd name="connsiteY2" fmla="*/ 150126 h 1380244"/>
                        <a:gd name="connsiteX3" fmla="*/ 0 w 1529137"/>
                        <a:gd name="connsiteY3" fmla="*/ 948519 h 1380244"/>
                        <a:gd name="connsiteX4" fmla="*/ 689213 w 1529137"/>
                        <a:gd name="connsiteY4" fmla="*/ 1371600 h 1380244"/>
                        <a:gd name="connsiteX5" fmla="*/ 1528549 w 1529137"/>
                        <a:gd name="connsiteY5" fmla="*/ 873458 h 1380244"/>
                        <a:gd name="connsiteX0" fmla="*/ 1528549 w 1528549"/>
                        <a:gd name="connsiteY0" fmla="*/ 873458 h 1380344"/>
                        <a:gd name="connsiteX1" fmla="*/ 1453486 w 1528549"/>
                        <a:gd name="connsiteY1" fmla="*/ 0 h 1380344"/>
                        <a:gd name="connsiteX2" fmla="*/ 593678 w 1528549"/>
                        <a:gd name="connsiteY2" fmla="*/ 150126 h 1380344"/>
                        <a:gd name="connsiteX3" fmla="*/ 0 w 1528549"/>
                        <a:gd name="connsiteY3" fmla="*/ 948519 h 1380344"/>
                        <a:gd name="connsiteX4" fmla="*/ 689213 w 1528549"/>
                        <a:gd name="connsiteY4" fmla="*/ 1371600 h 1380344"/>
                        <a:gd name="connsiteX5" fmla="*/ 1528549 w 1528549"/>
                        <a:gd name="connsiteY5" fmla="*/ 873458 h 1380344"/>
                        <a:gd name="connsiteX0" fmla="*/ 1528549 w 1528549"/>
                        <a:gd name="connsiteY0" fmla="*/ 873458 h 1381477"/>
                        <a:gd name="connsiteX1" fmla="*/ 1453486 w 1528549"/>
                        <a:gd name="connsiteY1" fmla="*/ 0 h 1381477"/>
                        <a:gd name="connsiteX2" fmla="*/ 593678 w 1528549"/>
                        <a:gd name="connsiteY2" fmla="*/ 150126 h 1381477"/>
                        <a:gd name="connsiteX3" fmla="*/ 0 w 1528549"/>
                        <a:gd name="connsiteY3" fmla="*/ 948519 h 1381477"/>
                        <a:gd name="connsiteX4" fmla="*/ 689213 w 1528549"/>
                        <a:gd name="connsiteY4" fmla="*/ 1371600 h 1381477"/>
                        <a:gd name="connsiteX5" fmla="*/ 1528549 w 1528549"/>
                        <a:gd name="connsiteY5" fmla="*/ 873458 h 1381477"/>
                        <a:gd name="connsiteX0" fmla="*/ 1528549 w 1528549"/>
                        <a:gd name="connsiteY0" fmla="*/ 873458 h 1372378"/>
                        <a:gd name="connsiteX1" fmla="*/ 1453486 w 1528549"/>
                        <a:gd name="connsiteY1" fmla="*/ 0 h 1372378"/>
                        <a:gd name="connsiteX2" fmla="*/ 593678 w 1528549"/>
                        <a:gd name="connsiteY2" fmla="*/ 150126 h 1372378"/>
                        <a:gd name="connsiteX3" fmla="*/ 0 w 1528549"/>
                        <a:gd name="connsiteY3" fmla="*/ 948519 h 1372378"/>
                        <a:gd name="connsiteX4" fmla="*/ 689213 w 1528549"/>
                        <a:gd name="connsiteY4" fmla="*/ 1371600 h 1372378"/>
                        <a:gd name="connsiteX5" fmla="*/ 1528549 w 1528549"/>
                        <a:gd name="connsiteY5" fmla="*/ 873458 h 1372378"/>
                        <a:gd name="connsiteX0" fmla="*/ 1528549 w 1528549"/>
                        <a:gd name="connsiteY0" fmla="*/ 832515 h 1331435"/>
                        <a:gd name="connsiteX1" fmla="*/ 1521725 w 1528549"/>
                        <a:gd name="connsiteY1" fmla="*/ 0 h 1331435"/>
                        <a:gd name="connsiteX2" fmla="*/ 593678 w 1528549"/>
                        <a:gd name="connsiteY2" fmla="*/ 109183 h 1331435"/>
                        <a:gd name="connsiteX3" fmla="*/ 0 w 1528549"/>
                        <a:gd name="connsiteY3" fmla="*/ 907576 h 1331435"/>
                        <a:gd name="connsiteX4" fmla="*/ 689213 w 1528549"/>
                        <a:gd name="connsiteY4" fmla="*/ 1330657 h 1331435"/>
                        <a:gd name="connsiteX5" fmla="*/ 1528549 w 1528549"/>
                        <a:gd name="connsiteY5" fmla="*/ 832515 h 1331435"/>
                        <a:gd name="connsiteX0" fmla="*/ 1528549 w 1528549"/>
                        <a:gd name="connsiteY0" fmla="*/ 887106 h 1386026"/>
                        <a:gd name="connsiteX1" fmla="*/ 1501254 w 1528549"/>
                        <a:gd name="connsiteY1" fmla="*/ 0 h 1386026"/>
                        <a:gd name="connsiteX2" fmla="*/ 593678 w 1528549"/>
                        <a:gd name="connsiteY2" fmla="*/ 163774 h 1386026"/>
                        <a:gd name="connsiteX3" fmla="*/ 0 w 1528549"/>
                        <a:gd name="connsiteY3" fmla="*/ 962167 h 1386026"/>
                        <a:gd name="connsiteX4" fmla="*/ 689213 w 1528549"/>
                        <a:gd name="connsiteY4" fmla="*/ 1385248 h 1386026"/>
                        <a:gd name="connsiteX5" fmla="*/ 1528549 w 1528549"/>
                        <a:gd name="connsiteY5" fmla="*/ 887106 h 1386026"/>
                        <a:gd name="connsiteX0" fmla="*/ 1528549 w 1532824"/>
                        <a:gd name="connsiteY0" fmla="*/ 887106 h 1386026"/>
                        <a:gd name="connsiteX1" fmla="*/ 1501254 w 1532824"/>
                        <a:gd name="connsiteY1" fmla="*/ 0 h 1386026"/>
                        <a:gd name="connsiteX2" fmla="*/ 593678 w 1532824"/>
                        <a:gd name="connsiteY2" fmla="*/ 163774 h 1386026"/>
                        <a:gd name="connsiteX3" fmla="*/ 0 w 1532824"/>
                        <a:gd name="connsiteY3" fmla="*/ 962167 h 1386026"/>
                        <a:gd name="connsiteX4" fmla="*/ 689213 w 1532824"/>
                        <a:gd name="connsiteY4" fmla="*/ 1385248 h 1386026"/>
                        <a:gd name="connsiteX5" fmla="*/ 1528549 w 1532824"/>
                        <a:gd name="connsiteY5" fmla="*/ 887106 h 1386026"/>
                        <a:gd name="connsiteX0" fmla="*/ 1528549 w 1686937"/>
                        <a:gd name="connsiteY0" fmla="*/ 723332 h 1222252"/>
                        <a:gd name="connsiteX1" fmla="*/ 1678991 w 1686937"/>
                        <a:gd name="connsiteY1" fmla="*/ 184351 h 1222252"/>
                        <a:gd name="connsiteX2" fmla="*/ 593678 w 1686937"/>
                        <a:gd name="connsiteY2" fmla="*/ 0 h 1222252"/>
                        <a:gd name="connsiteX3" fmla="*/ 0 w 1686937"/>
                        <a:gd name="connsiteY3" fmla="*/ 798393 h 1222252"/>
                        <a:gd name="connsiteX4" fmla="*/ 689213 w 1686937"/>
                        <a:gd name="connsiteY4" fmla="*/ 1221474 h 1222252"/>
                        <a:gd name="connsiteX5" fmla="*/ 1528549 w 1686937"/>
                        <a:gd name="connsiteY5" fmla="*/ 723332 h 1222252"/>
                        <a:gd name="connsiteX0" fmla="*/ 990380 w 1148768"/>
                        <a:gd name="connsiteY0" fmla="*/ 723332 h 1222252"/>
                        <a:gd name="connsiteX1" fmla="*/ 1140822 w 1148768"/>
                        <a:gd name="connsiteY1" fmla="*/ 184351 h 1222252"/>
                        <a:gd name="connsiteX2" fmla="*/ 55509 w 1148768"/>
                        <a:gd name="connsiteY2" fmla="*/ 0 h 1222252"/>
                        <a:gd name="connsiteX3" fmla="*/ 0 w 1148768"/>
                        <a:gd name="connsiteY3" fmla="*/ 778844 h 1222252"/>
                        <a:gd name="connsiteX4" fmla="*/ 151044 w 1148768"/>
                        <a:gd name="connsiteY4" fmla="*/ 1221474 h 1222252"/>
                        <a:gd name="connsiteX5" fmla="*/ 990380 w 1148768"/>
                        <a:gd name="connsiteY5" fmla="*/ 723332 h 1222252"/>
                        <a:gd name="connsiteX0" fmla="*/ 1281441 w 1439829"/>
                        <a:gd name="connsiteY0" fmla="*/ 723332 h 1222252"/>
                        <a:gd name="connsiteX1" fmla="*/ 1431883 w 1439829"/>
                        <a:gd name="connsiteY1" fmla="*/ 184351 h 1222252"/>
                        <a:gd name="connsiteX2" fmla="*/ 346570 w 1439829"/>
                        <a:gd name="connsiteY2" fmla="*/ 0 h 1222252"/>
                        <a:gd name="connsiteX3" fmla="*/ 0 w 1439829"/>
                        <a:gd name="connsiteY3" fmla="*/ 855349 h 1222252"/>
                        <a:gd name="connsiteX4" fmla="*/ 442105 w 1439829"/>
                        <a:gd name="connsiteY4" fmla="*/ 1221474 h 1222252"/>
                        <a:gd name="connsiteX5" fmla="*/ 1281441 w 1439829"/>
                        <a:gd name="connsiteY5" fmla="*/ 723332 h 1222252"/>
                        <a:gd name="connsiteX0" fmla="*/ 1281441 w 1439829"/>
                        <a:gd name="connsiteY0" fmla="*/ 538981 h 1037901"/>
                        <a:gd name="connsiteX1" fmla="*/ 1431883 w 1439829"/>
                        <a:gd name="connsiteY1" fmla="*/ 0 h 1037901"/>
                        <a:gd name="connsiteX2" fmla="*/ 776836 w 1439829"/>
                        <a:gd name="connsiteY2" fmla="*/ 212746 h 1037901"/>
                        <a:gd name="connsiteX3" fmla="*/ 0 w 1439829"/>
                        <a:gd name="connsiteY3" fmla="*/ 670998 h 1037901"/>
                        <a:gd name="connsiteX4" fmla="*/ 442105 w 1439829"/>
                        <a:gd name="connsiteY4" fmla="*/ 1037123 h 1037901"/>
                        <a:gd name="connsiteX5" fmla="*/ 1281441 w 1439829"/>
                        <a:gd name="connsiteY5" fmla="*/ 538981 h 1037901"/>
                        <a:gd name="connsiteX0" fmla="*/ 1281441 w 1439829"/>
                        <a:gd name="connsiteY0" fmla="*/ 564371 h 1063291"/>
                        <a:gd name="connsiteX1" fmla="*/ 1431883 w 1439829"/>
                        <a:gd name="connsiteY1" fmla="*/ 25390 h 1063291"/>
                        <a:gd name="connsiteX2" fmla="*/ 786875 w 1439829"/>
                        <a:gd name="connsiteY2" fmla="*/ 0 h 1063291"/>
                        <a:gd name="connsiteX3" fmla="*/ 0 w 1439829"/>
                        <a:gd name="connsiteY3" fmla="*/ 696388 h 1063291"/>
                        <a:gd name="connsiteX4" fmla="*/ 442105 w 1439829"/>
                        <a:gd name="connsiteY4" fmla="*/ 1062513 h 1063291"/>
                        <a:gd name="connsiteX5" fmla="*/ 1281441 w 1439829"/>
                        <a:gd name="connsiteY5" fmla="*/ 564371 h 1063291"/>
                        <a:gd name="connsiteX0" fmla="*/ 1281441 w 1439829"/>
                        <a:gd name="connsiteY0" fmla="*/ 570661 h 1069581"/>
                        <a:gd name="connsiteX1" fmla="*/ 1431883 w 1439829"/>
                        <a:gd name="connsiteY1" fmla="*/ 31680 h 1069581"/>
                        <a:gd name="connsiteX2" fmla="*/ 786875 w 1439829"/>
                        <a:gd name="connsiteY2" fmla="*/ 6290 h 1069581"/>
                        <a:gd name="connsiteX3" fmla="*/ 0 w 1439829"/>
                        <a:gd name="connsiteY3" fmla="*/ 702678 h 1069581"/>
                        <a:gd name="connsiteX4" fmla="*/ 442105 w 1439829"/>
                        <a:gd name="connsiteY4" fmla="*/ 1068803 h 1069581"/>
                        <a:gd name="connsiteX5" fmla="*/ 1281441 w 1439829"/>
                        <a:gd name="connsiteY5" fmla="*/ 570661 h 1069581"/>
                        <a:gd name="connsiteX0" fmla="*/ 1281441 w 1439829"/>
                        <a:gd name="connsiteY0" fmla="*/ 570661 h 1069581"/>
                        <a:gd name="connsiteX1" fmla="*/ 1431883 w 1439829"/>
                        <a:gd name="connsiteY1" fmla="*/ 31680 h 1069581"/>
                        <a:gd name="connsiteX2" fmla="*/ 786875 w 1439829"/>
                        <a:gd name="connsiteY2" fmla="*/ 6290 h 1069581"/>
                        <a:gd name="connsiteX3" fmla="*/ 0 w 1439829"/>
                        <a:gd name="connsiteY3" fmla="*/ 702678 h 1069581"/>
                        <a:gd name="connsiteX4" fmla="*/ 442105 w 1439829"/>
                        <a:gd name="connsiteY4" fmla="*/ 1068803 h 1069581"/>
                        <a:gd name="connsiteX5" fmla="*/ 1281441 w 1439829"/>
                        <a:gd name="connsiteY5" fmla="*/ 570661 h 1069581"/>
                        <a:gd name="connsiteX0" fmla="*/ 1278584 w 1436972"/>
                        <a:gd name="connsiteY0" fmla="*/ 570661 h 1069581"/>
                        <a:gd name="connsiteX1" fmla="*/ 1429026 w 1436972"/>
                        <a:gd name="connsiteY1" fmla="*/ 31680 h 1069581"/>
                        <a:gd name="connsiteX2" fmla="*/ 784018 w 1436972"/>
                        <a:gd name="connsiteY2" fmla="*/ 6290 h 1069581"/>
                        <a:gd name="connsiteX3" fmla="*/ 0 w 1436972"/>
                        <a:gd name="connsiteY3" fmla="*/ 681289 h 1069581"/>
                        <a:gd name="connsiteX4" fmla="*/ 439248 w 1436972"/>
                        <a:gd name="connsiteY4" fmla="*/ 1068803 h 1069581"/>
                        <a:gd name="connsiteX5" fmla="*/ 1278584 w 1436972"/>
                        <a:gd name="connsiteY5" fmla="*/ 570661 h 1069581"/>
                        <a:gd name="connsiteX0" fmla="*/ 1278584 w 1436972"/>
                        <a:gd name="connsiteY0" fmla="*/ 570661 h 1069581"/>
                        <a:gd name="connsiteX1" fmla="*/ 1429026 w 1436972"/>
                        <a:gd name="connsiteY1" fmla="*/ 31680 h 1069581"/>
                        <a:gd name="connsiteX2" fmla="*/ 784018 w 1436972"/>
                        <a:gd name="connsiteY2" fmla="*/ 6290 h 1069581"/>
                        <a:gd name="connsiteX3" fmla="*/ 0 w 1436972"/>
                        <a:gd name="connsiteY3" fmla="*/ 681289 h 1069581"/>
                        <a:gd name="connsiteX4" fmla="*/ 439248 w 1436972"/>
                        <a:gd name="connsiteY4" fmla="*/ 1068803 h 1069581"/>
                        <a:gd name="connsiteX5" fmla="*/ 1278584 w 1436972"/>
                        <a:gd name="connsiteY5" fmla="*/ 570661 h 1069581"/>
                        <a:gd name="connsiteX0" fmla="*/ 1278584 w 1407500"/>
                        <a:gd name="connsiteY0" fmla="*/ 573025 h 1071945"/>
                        <a:gd name="connsiteX1" fmla="*/ 1398371 w 1407500"/>
                        <a:gd name="connsiteY1" fmla="*/ 19064 h 1071945"/>
                        <a:gd name="connsiteX2" fmla="*/ 784018 w 1407500"/>
                        <a:gd name="connsiteY2" fmla="*/ 8654 h 1071945"/>
                        <a:gd name="connsiteX3" fmla="*/ 0 w 1407500"/>
                        <a:gd name="connsiteY3" fmla="*/ 683653 h 1071945"/>
                        <a:gd name="connsiteX4" fmla="*/ 439248 w 1407500"/>
                        <a:gd name="connsiteY4" fmla="*/ 1071167 h 1071945"/>
                        <a:gd name="connsiteX5" fmla="*/ 1278584 w 1407500"/>
                        <a:gd name="connsiteY5" fmla="*/ 573025 h 1071945"/>
                        <a:gd name="connsiteX0" fmla="*/ 1278584 w 1404132"/>
                        <a:gd name="connsiteY0" fmla="*/ 573025 h 1071945"/>
                        <a:gd name="connsiteX1" fmla="*/ 1398371 w 1404132"/>
                        <a:gd name="connsiteY1" fmla="*/ 19064 h 1071945"/>
                        <a:gd name="connsiteX2" fmla="*/ 784018 w 1404132"/>
                        <a:gd name="connsiteY2" fmla="*/ 8654 h 1071945"/>
                        <a:gd name="connsiteX3" fmla="*/ 0 w 1404132"/>
                        <a:gd name="connsiteY3" fmla="*/ 683653 h 1071945"/>
                        <a:gd name="connsiteX4" fmla="*/ 439248 w 1404132"/>
                        <a:gd name="connsiteY4" fmla="*/ 1071167 h 1071945"/>
                        <a:gd name="connsiteX5" fmla="*/ 1278584 w 1404132"/>
                        <a:gd name="connsiteY5" fmla="*/ 573025 h 1071945"/>
                        <a:gd name="connsiteX0" fmla="*/ 1278584 w 1398601"/>
                        <a:gd name="connsiteY0" fmla="*/ 568519 h 1067439"/>
                        <a:gd name="connsiteX1" fmla="*/ 1392656 w 1398601"/>
                        <a:gd name="connsiteY1" fmla="*/ 57336 h 1067439"/>
                        <a:gd name="connsiteX2" fmla="*/ 784018 w 1398601"/>
                        <a:gd name="connsiteY2" fmla="*/ 4148 h 1067439"/>
                        <a:gd name="connsiteX3" fmla="*/ 0 w 1398601"/>
                        <a:gd name="connsiteY3" fmla="*/ 679147 h 1067439"/>
                        <a:gd name="connsiteX4" fmla="*/ 439248 w 1398601"/>
                        <a:gd name="connsiteY4" fmla="*/ 1066661 h 1067439"/>
                        <a:gd name="connsiteX5" fmla="*/ 1278584 w 1398601"/>
                        <a:gd name="connsiteY5" fmla="*/ 568519 h 1067439"/>
                        <a:gd name="connsiteX0" fmla="*/ 1278584 w 1398457"/>
                        <a:gd name="connsiteY0" fmla="*/ 568519 h 1067439"/>
                        <a:gd name="connsiteX1" fmla="*/ 1392656 w 1398457"/>
                        <a:gd name="connsiteY1" fmla="*/ 57336 h 1067439"/>
                        <a:gd name="connsiteX2" fmla="*/ 784018 w 1398457"/>
                        <a:gd name="connsiteY2" fmla="*/ 4148 h 1067439"/>
                        <a:gd name="connsiteX3" fmla="*/ 0 w 1398457"/>
                        <a:gd name="connsiteY3" fmla="*/ 679147 h 1067439"/>
                        <a:gd name="connsiteX4" fmla="*/ 439248 w 1398457"/>
                        <a:gd name="connsiteY4" fmla="*/ 1066661 h 1067439"/>
                        <a:gd name="connsiteX5" fmla="*/ 1278584 w 1398457"/>
                        <a:gd name="connsiteY5" fmla="*/ 568519 h 1067439"/>
                        <a:gd name="connsiteX0" fmla="*/ 1278584 w 1733226"/>
                        <a:gd name="connsiteY0" fmla="*/ 595346 h 1094266"/>
                        <a:gd name="connsiteX1" fmla="*/ 1731185 w 1733226"/>
                        <a:gd name="connsiteY1" fmla="*/ 2304 h 1094266"/>
                        <a:gd name="connsiteX2" fmla="*/ 784018 w 1733226"/>
                        <a:gd name="connsiteY2" fmla="*/ 30975 h 1094266"/>
                        <a:gd name="connsiteX3" fmla="*/ 0 w 1733226"/>
                        <a:gd name="connsiteY3" fmla="*/ 705974 h 1094266"/>
                        <a:gd name="connsiteX4" fmla="*/ 439248 w 1733226"/>
                        <a:gd name="connsiteY4" fmla="*/ 1093488 h 1094266"/>
                        <a:gd name="connsiteX5" fmla="*/ 1278584 w 1733226"/>
                        <a:gd name="connsiteY5" fmla="*/ 595346 h 1094266"/>
                        <a:gd name="connsiteX0" fmla="*/ 1261270 w 1715912"/>
                        <a:gd name="connsiteY0" fmla="*/ 595346 h 1094266"/>
                        <a:gd name="connsiteX1" fmla="*/ 1713871 w 1715912"/>
                        <a:gd name="connsiteY1" fmla="*/ 2304 h 1094266"/>
                        <a:gd name="connsiteX2" fmla="*/ 766704 w 1715912"/>
                        <a:gd name="connsiteY2" fmla="*/ 30975 h 1094266"/>
                        <a:gd name="connsiteX3" fmla="*/ 0 w 1715912"/>
                        <a:gd name="connsiteY3" fmla="*/ 466986 h 1094266"/>
                        <a:gd name="connsiteX4" fmla="*/ 421934 w 1715912"/>
                        <a:gd name="connsiteY4" fmla="*/ 1093488 h 1094266"/>
                        <a:gd name="connsiteX5" fmla="*/ 1261270 w 1715912"/>
                        <a:gd name="connsiteY5" fmla="*/ 595346 h 1094266"/>
                        <a:gd name="connsiteX0" fmla="*/ 1261270 w 1715912"/>
                        <a:gd name="connsiteY0" fmla="*/ 779808 h 792760"/>
                        <a:gd name="connsiteX1" fmla="*/ 1713871 w 1715912"/>
                        <a:gd name="connsiteY1" fmla="*/ 186766 h 792760"/>
                        <a:gd name="connsiteX2" fmla="*/ 766704 w 1715912"/>
                        <a:gd name="connsiteY2" fmla="*/ 215437 h 792760"/>
                        <a:gd name="connsiteX3" fmla="*/ 0 w 1715912"/>
                        <a:gd name="connsiteY3" fmla="*/ 651448 h 792760"/>
                        <a:gd name="connsiteX4" fmla="*/ 365238 w 1715912"/>
                        <a:gd name="connsiteY4" fmla="*/ 3070 h 792760"/>
                        <a:gd name="connsiteX5" fmla="*/ 1261270 w 1715912"/>
                        <a:gd name="connsiteY5" fmla="*/ 779808 h 792760"/>
                        <a:gd name="connsiteX0" fmla="*/ 1261270 w 1715912"/>
                        <a:gd name="connsiteY0" fmla="*/ 595347 h 657853"/>
                        <a:gd name="connsiteX1" fmla="*/ 1713871 w 1715912"/>
                        <a:gd name="connsiteY1" fmla="*/ 2305 h 657853"/>
                        <a:gd name="connsiteX2" fmla="*/ 766704 w 1715912"/>
                        <a:gd name="connsiteY2" fmla="*/ 30976 h 657853"/>
                        <a:gd name="connsiteX3" fmla="*/ 0 w 1715912"/>
                        <a:gd name="connsiteY3" fmla="*/ 466987 h 657853"/>
                        <a:gd name="connsiteX4" fmla="*/ 301937 w 1715912"/>
                        <a:gd name="connsiteY4" fmla="*/ 595543 h 657853"/>
                        <a:gd name="connsiteX5" fmla="*/ 1261270 w 1715912"/>
                        <a:gd name="connsiteY5" fmla="*/ 595347 h 657853"/>
                        <a:gd name="connsiteX0" fmla="*/ 1234952 w 1715814"/>
                        <a:gd name="connsiteY0" fmla="*/ 127569 h 596384"/>
                        <a:gd name="connsiteX1" fmla="*/ 1713871 w 1715814"/>
                        <a:gd name="connsiteY1" fmla="*/ 2305 h 596384"/>
                        <a:gd name="connsiteX2" fmla="*/ 766704 w 1715814"/>
                        <a:gd name="connsiteY2" fmla="*/ 30976 h 596384"/>
                        <a:gd name="connsiteX3" fmla="*/ 0 w 1715814"/>
                        <a:gd name="connsiteY3" fmla="*/ 466987 h 596384"/>
                        <a:gd name="connsiteX4" fmla="*/ 301937 w 1715814"/>
                        <a:gd name="connsiteY4" fmla="*/ 595543 h 596384"/>
                        <a:gd name="connsiteX5" fmla="*/ 1234952 w 1715814"/>
                        <a:gd name="connsiteY5" fmla="*/ 127569 h 596384"/>
                        <a:gd name="connsiteX0" fmla="*/ 1678425 w 1724015"/>
                        <a:gd name="connsiteY0" fmla="*/ 65588 h 596264"/>
                        <a:gd name="connsiteX1" fmla="*/ 1713871 w 1724015"/>
                        <a:gd name="connsiteY1" fmla="*/ 2305 h 596264"/>
                        <a:gd name="connsiteX2" fmla="*/ 766704 w 1724015"/>
                        <a:gd name="connsiteY2" fmla="*/ 30976 h 596264"/>
                        <a:gd name="connsiteX3" fmla="*/ 0 w 1724015"/>
                        <a:gd name="connsiteY3" fmla="*/ 466987 h 596264"/>
                        <a:gd name="connsiteX4" fmla="*/ 301937 w 1724015"/>
                        <a:gd name="connsiteY4" fmla="*/ 595543 h 596264"/>
                        <a:gd name="connsiteX5" fmla="*/ 1678425 w 1724015"/>
                        <a:gd name="connsiteY5" fmla="*/ 65588 h 596264"/>
                        <a:gd name="connsiteX0" fmla="*/ 1678425 w 1724015"/>
                        <a:gd name="connsiteY0" fmla="*/ 65588 h 597330"/>
                        <a:gd name="connsiteX1" fmla="*/ 1713871 w 1724015"/>
                        <a:gd name="connsiteY1" fmla="*/ 2305 h 597330"/>
                        <a:gd name="connsiteX2" fmla="*/ 766704 w 1724015"/>
                        <a:gd name="connsiteY2" fmla="*/ 30976 h 597330"/>
                        <a:gd name="connsiteX3" fmla="*/ 0 w 1724015"/>
                        <a:gd name="connsiteY3" fmla="*/ 466987 h 597330"/>
                        <a:gd name="connsiteX4" fmla="*/ 301937 w 1724015"/>
                        <a:gd name="connsiteY4" fmla="*/ 595543 h 597330"/>
                        <a:gd name="connsiteX5" fmla="*/ 1678425 w 1724015"/>
                        <a:gd name="connsiteY5" fmla="*/ 65588 h 597330"/>
                        <a:gd name="connsiteX0" fmla="*/ 1678425 w 1724015"/>
                        <a:gd name="connsiteY0" fmla="*/ 65588 h 597330"/>
                        <a:gd name="connsiteX1" fmla="*/ 1713871 w 1724015"/>
                        <a:gd name="connsiteY1" fmla="*/ 2305 h 597330"/>
                        <a:gd name="connsiteX2" fmla="*/ 766704 w 1724015"/>
                        <a:gd name="connsiteY2" fmla="*/ 30976 h 597330"/>
                        <a:gd name="connsiteX3" fmla="*/ 0 w 1724015"/>
                        <a:gd name="connsiteY3" fmla="*/ 466987 h 597330"/>
                        <a:gd name="connsiteX4" fmla="*/ 301937 w 1724015"/>
                        <a:gd name="connsiteY4" fmla="*/ 595543 h 597330"/>
                        <a:gd name="connsiteX5" fmla="*/ 1678425 w 1724015"/>
                        <a:gd name="connsiteY5" fmla="*/ 65588 h 597330"/>
                        <a:gd name="connsiteX0" fmla="*/ 1678425 w 1724015"/>
                        <a:gd name="connsiteY0" fmla="*/ 65588 h 597330"/>
                        <a:gd name="connsiteX1" fmla="*/ 1713871 w 1724015"/>
                        <a:gd name="connsiteY1" fmla="*/ 2305 h 597330"/>
                        <a:gd name="connsiteX2" fmla="*/ 766704 w 1724015"/>
                        <a:gd name="connsiteY2" fmla="*/ 30976 h 597330"/>
                        <a:gd name="connsiteX3" fmla="*/ 0 w 1724015"/>
                        <a:gd name="connsiteY3" fmla="*/ 466987 h 597330"/>
                        <a:gd name="connsiteX4" fmla="*/ 301937 w 1724015"/>
                        <a:gd name="connsiteY4" fmla="*/ 595543 h 597330"/>
                        <a:gd name="connsiteX5" fmla="*/ 1678425 w 1724015"/>
                        <a:gd name="connsiteY5" fmla="*/ 65588 h 597330"/>
                        <a:gd name="connsiteX0" fmla="*/ 1678425 w 1724015"/>
                        <a:gd name="connsiteY0" fmla="*/ 70353 h 602095"/>
                        <a:gd name="connsiteX1" fmla="*/ 1713871 w 1724015"/>
                        <a:gd name="connsiteY1" fmla="*/ 7070 h 602095"/>
                        <a:gd name="connsiteX2" fmla="*/ 766704 w 1724015"/>
                        <a:gd name="connsiteY2" fmla="*/ 35741 h 602095"/>
                        <a:gd name="connsiteX3" fmla="*/ 0 w 1724015"/>
                        <a:gd name="connsiteY3" fmla="*/ 471752 h 602095"/>
                        <a:gd name="connsiteX4" fmla="*/ 301937 w 1724015"/>
                        <a:gd name="connsiteY4" fmla="*/ 600308 h 602095"/>
                        <a:gd name="connsiteX5" fmla="*/ 1678425 w 1724015"/>
                        <a:gd name="connsiteY5" fmla="*/ 70353 h 602095"/>
                        <a:gd name="connsiteX0" fmla="*/ 1679127 w 1724717"/>
                        <a:gd name="connsiteY0" fmla="*/ 70353 h 602095"/>
                        <a:gd name="connsiteX1" fmla="*/ 1714573 w 1724717"/>
                        <a:gd name="connsiteY1" fmla="*/ 7070 h 602095"/>
                        <a:gd name="connsiteX2" fmla="*/ 767406 w 1724717"/>
                        <a:gd name="connsiteY2" fmla="*/ 35741 h 602095"/>
                        <a:gd name="connsiteX3" fmla="*/ 702 w 1724717"/>
                        <a:gd name="connsiteY3" fmla="*/ 471752 h 602095"/>
                        <a:gd name="connsiteX4" fmla="*/ 302639 w 1724717"/>
                        <a:gd name="connsiteY4" fmla="*/ 600308 h 602095"/>
                        <a:gd name="connsiteX5" fmla="*/ 1679127 w 1724717"/>
                        <a:gd name="connsiteY5" fmla="*/ 70353 h 602095"/>
                        <a:gd name="connsiteX0" fmla="*/ 1679127 w 1724717"/>
                        <a:gd name="connsiteY0" fmla="*/ 66212 h 597954"/>
                        <a:gd name="connsiteX1" fmla="*/ 1714573 w 1724717"/>
                        <a:gd name="connsiteY1" fmla="*/ 2929 h 597954"/>
                        <a:gd name="connsiteX2" fmla="*/ 767406 w 1724717"/>
                        <a:gd name="connsiteY2" fmla="*/ 31600 h 597954"/>
                        <a:gd name="connsiteX3" fmla="*/ 702 w 1724717"/>
                        <a:gd name="connsiteY3" fmla="*/ 467611 h 597954"/>
                        <a:gd name="connsiteX4" fmla="*/ 302639 w 1724717"/>
                        <a:gd name="connsiteY4" fmla="*/ 596167 h 597954"/>
                        <a:gd name="connsiteX5" fmla="*/ 1679127 w 1724717"/>
                        <a:gd name="connsiteY5" fmla="*/ 66212 h 597954"/>
                        <a:gd name="connsiteX0" fmla="*/ 1679127 w 1714573"/>
                        <a:gd name="connsiteY0" fmla="*/ 66212 h 597954"/>
                        <a:gd name="connsiteX1" fmla="*/ 1714573 w 1714573"/>
                        <a:gd name="connsiteY1" fmla="*/ 2929 h 597954"/>
                        <a:gd name="connsiteX2" fmla="*/ 767406 w 1714573"/>
                        <a:gd name="connsiteY2" fmla="*/ 31600 h 597954"/>
                        <a:gd name="connsiteX3" fmla="*/ 702 w 1714573"/>
                        <a:gd name="connsiteY3" fmla="*/ 467611 h 597954"/>
                        <a:gd name="connsiteX4" fmla="*/ 302639 w 1714573"/>
                        <a:gd name="connsiteY4" fmla="*/ 596167 h 597954"/>
                        <a:gd name="connsiteX5" fmla="*/ 1679127 w 1714573"/>
                        <a:gd name="connsiteY5" fmla="*/ 66212 h 597954"/>
                        <a:gd name="connsiteX0" fmla="*/ 1679127 w 1714573"/>
                        <a:gd name="connsiteY0" fmla="*/ 66212 h 597954"/>
                        <a:gd name="connsiteX1" fmla="*/ 1714573 w 1714573"/>
                        <a:gd name="connsiteY1" fmla="*/ 2929 h 597954"/>
                        <a:gd name="connsiteX2" fmla="*/ 767406 w 1714573"/>
                        <a:gd name="connsiteY2" fmla="*/ 31600 h 597954"/>
                        <a:gd name="connsiteX3" fmla="*/ 702 w 1714573"/>
                        <a:gd name="connsiteY3" fmla="*/ 467611 h 597954"/>
                        <a:gd name="connsiteX4" fmla="*/ 302639 w 1714573"/>
                        <a:gd name="connsiteY4" fmla="*/ 596167 h 597954"/>
                        <a:gd name="connsiteX5" fmla="*/ 1679127 w 1714573"/>
                        <a:gd name="connsiteY5" fmla="*/ 66212 h 597954"/>
                        <a:gd name="connsiteX0" fmla="*/ 1679127 w 1716154"/>
                        <a:gd name="connsiteY0" fmla="*/ 66212 h 597954"/>
                        <a:gd name="connsiteX1" fmla="*/ 1714573 w 1716154"/>
                        <a:gd name="connsiteY1" fmla="*/ 2929 h 597954"/>
                        <a:gd name="connsiteX2" fmla="*/ 767406 w 1716154"/>
                        <a:gd name="connsiteY2" fmla="*/ 31600 h 597954"/>
                        <a:gd name="connsiteX3" fmla="*/ 702 w 1716154"/>
                        <a:gd name="connsiteY3" fmla="*/ 467611 h 597954"/>
                        <a:gd name="connsiteX4" fmla="*/ 302639 w 1716154"/>
                        <a:gd name="connsiteY4" fmla="*/ 596167 h 597954"/>
                        <a:gd name="connsiteX5" fmla="*/ 1679127 w 1716154"/>
                        <a:gd name="connsiteY5" fmla="*/ 66212 h 597954"/>
                        <a:gd name="connsiteX0" fmla="*/ 1679127 w 1716154"/>
                        <a:gd name="connsiteY0" fmla="*/ 66212 h 614860"/>
                        <a:gd name="connsiteX1" fmla="*/ 1714573 w 1716154"/>
                        <a:gd name="connsiteY1" fmla="*/ 2929 h 614860"/>
                        <a:gd name="connsiteX2" fmla="*/ 767406 w 1716154"/>
                        <a:gd name="connsiteY2" fmla="*/ 31600 h 614860"/>
                        <a:gd name="connsiteX3" fmla="*/ 702 w 1716154"/>
                        <a:gd name="connsiteY3" fmla="*/ 467611 h 614860"/>
                        <a:gd name="connsiteX4" fmla="*/ 307479 w 1716154"/>
                        <a:gd name="connsiteY4" fmla="*/ 613225 h 614860"/>
                        <a:gd name="connsiteX5" fmla="*/ 1679127 w 1716154"/>
                        <a:gd name="connsiteY5" fmla="*/ 66212 h 614860"/>
                        <a:gd name="connsiteX0" fmla="*/ 1672541 w 1715960"/>
                        <a:gd name="connsiteY0" fmla="*/ 52283 h 614753"/>
                        <a:gd name="connsiteX1" fmla="*/ 1714573 w 1715960"/>
                        <a:gd name="connsiteY1" fmla="*/ 2929 h 614753"/>
                        <a:gd name="connsiteX2" fmla="*/ 767406 w 1715960"/>
                        <a:gd name="connsiteY2" fmla="*/ 31600 h 614753"/>
                        <a:gd name="connsiteX3" fmla="*/ 702 w 1715960"/>
                        <a:gd name="connsiteY3" fmla="*/ 467611 h 614753"/>
                        <a:gd name="connsiteX4" fmla="*/ 307479 w 1715960"/>
                        <a:gd name="connsiteY4" fmla="*/ 613225 h 614753"/>
                        <a:gd name="connsiteX5" fmla="*/ 1672541 w 1715960"/>
                        <a:gd name="connsiteY5" fmla="*/ 52283 h 614753"/>
                        <a:gd name="connsiteX0" fmla="*/ 1672541 w 1715960"/>
                        <a:gd name="connsiteY0" fmla="*/ 52283 h 620634"/>
                        <a:gd name="connsiteX1" fmla="*/ 1714573 w 1715960"/>
                        <a:gd name="connsiteY1" fmla="*/ 2929 h 620634"/>
                        <a:gd name="connsiteX2" fmla="*/ 767406 w 1715960"/>
                        <a:gd name="connsiteY2" fmla="*/ 31600 h 620634"/>
                        <a:gd name="connsiteX3" fmla="*/ 702 w 1715960"/>
                        <a:gd name="connsiteY3" fmla="*/ 467611 h 620634"/>
                        <a:gd name="connsiteX4" fmla="*/ 307479 w 1715960"/>
                        <a:gd name="connsiteY4" fmla="*/ 613225 h 620634"/>
                        <a:gd name="connsiteX5" fmla="*/ 1672541 w 1715960"/>
                        <a:gd name="connsiteY5" fmla="*/ 52283 h 620634"/>
                        <a:gd name="connsiteX0" fmla="*/ 1682220 w 1716266"/>
                        <a:gd name="connsiteY0" fmla="*/ 86398 h 621656"/>
                        <a:gd name="connsiteX1" fmla="*/ 1714573 w 1716266"/>
                        <a:gd name="connsiteY1" fmla="*/ 2929 h 621656"/>
                        <a:gd name="connsiteX2" fmla="*/ 767406 w 1716266"/>
                        <a:gd name="connsiteY2" fmla="*/ 31600 h 621656"/>
                        <a:gd name="connsiteX3" fmla="*/ 702 w 1716266"/>
                        <a:gd name="connsiteY3" fmla="*/ 467611 h 621656"/>
                        <a:gd name="connsiteX4" fmla="*/ 307479 w 1716266"/>
                        <a:gd name="connsiteY4" fmla="*/ 613225 h 621656"/>
                        <a:gd name="connsiteX5" fmla="*/ 1682220 w 1716266"/>
                        <a:gd name="connsiteY5" fmla="*/ 86398 h 621656"/>
                        <a:gd name="connsiteX0" fmla="*/ 1682220 w 1716266"/>
                        <a:gd name="connsiteY0" fmla="*/ 86398 h 617572"/>
                        <a:gd name="connsiteX1" fmla="*/ 1714573 w 1716266"/>
                        <a:gd name="connsiteY1" fmla="*/ 2929 h 617572"/>
                        <a:gd name="connsiteX2" fmla="*/ 767406 w 1716266"/>
                        <a:gd name="connsiteY2" fmla="*/ 31600 h 617572"/>
                        <a:gd name="connsiteX3" fmla="*/ 702 w 1716266"/>
                        <a:gd name="connsiteY3" fmla="*/ 467611 h 617572"/>
                        <a:gd name="connsiteX4" fmla="*/ 307479 w 1716266"/>
                        <a:gd name="connsiteY4" fmla="*/ 613225 h 617572"/>
                        <a:gd name="connsiteX5" fmla="*/ 1682220 w 1716266"/>
                        <a:gd name="connsiteY5" fmla="*/ 86398 h 617572"/>
                        <a:gd name="connsiteX0" fmla="*/ 1682220 w 1716266"/>
                        <a:gd name="connsiteY0" fmla="*/ 86398 h 621231"/>
                        <a:gd name="connsiteX1" fmla="*/ 1714573 w 1716266"/>
                        <a:gd name="connsiteY1" fmla="*/ 2929 h 621231"/>
                        <a:gd name="connsiteX2" fmla="*/ 767406 w 1716266"/>
                        <a:gd name="connsiteY2" fmla="*/ 31600 h 621231"/>
                        <a:gd name="connsiteX3" fmla="*/ 702 w 1716266"/>
                        <a:gd name="connsiteY3" fmla="*/ 467611 h 621231"/>
                        <a:gd name="connsiteX4" fmla="*/ 307479 w 1716266"/>
                        <a:gd name="connsiteY4" fmla="*/ 613225 h 621231"/>
                        <a:gd name="connsiteX5" fmla="*/ 1682220 w 1716266"/>
                        <a:gd name="connsiteY5" fmla="*/ 86398 h 621231"/>
                        <a:gd name="connsiteX0" fmla="*/ 1470094 w 1504140"/>
                        <a:gd name="connsiteY0" fmla="*/ 86398 h 621231"/>
                        <a:gd name="connsiteX1" fmla="*/ 1502447 w 1504140"/>
                        <a:gd name="connsiteY1" fmla="*/ 2929 h 621231"/>
                        <a:gd name="connsiteX2" fmla="*/ 555280 w 1504140"/>
                        <a:gd name="connsiteY2" fmla="*/ 31600 h 621231"/>
                        <a:gd name="connsiteX3" fmla="*/ 946 w 1504140"/>
                        <a:gd name="connsiteY3" fmla="*/ 248502 h 621231"/>
                        <a:gd name="connsiteX4" fmla="*/ 95353 w 1504140"/>
                        <a:gd name="connsiteY4" fmla="*/ 613225 h 621231"/>
                        <a:gd name="connsiteX5" fmla="*/ 1470094 w 1504140"/>
                        <a:gd name="connsiteY5" fmla="*/ 86398 h 621231"/>
                        <a:gd name="connsiteX0" fmla="*/ 1470094 w 1504140"/>
                        <a:gd name="connsiteY0" fmla="*/ 86398 h 269941"/>
                        <a:gd name="connsiteX1" fmla="*/ 1502447 w 1504140"/>
                        <a:gd name="connsiteY1" fmla="*/ 2929 h 269941"/>
                        <a:gd name="connsiteX2" fmla="*/ 555280 w 1504140"/>
                        <a:gd name="connsiteY2" fmla="*/ 31600 h 269941"/>
                        <a:gd name="connsiteX3" fmla="*/ 946 w 1504140"/>
                        <a:gd name="connsiteY3" fmla="*/ 248502 h 269941"/>
                        <a:gd name="connsiteX4" fmla="*/ 185995 w 1504140"/>
                        <a:gd name="connsiteY4" fmla="*/ 91684 h 269941"/>
                        <a:gd name="connsiteX5" fmla="*/ 1470094 w 1504140"/>
                        <a:gd name="connsiteY5" fmla="*/ 86398 h 269941"/>
                        <a:gd name="connsiteX0" fmla="*/ 1470094 w 1504140"/>
                        <a:gd name="connsiteY0" fmla="*/ 86398 h 604106"/>
                        <a:gd name="connsiteX1" fmla="*/ 1502447 w 1504140"/>
                        <a:gd name="connsiteY1" fmla="*/ 2929 h 604106"/>
                        <a:gd name="connsiteX2" fmla="*/ 555280 w 1504140"/>
                        <a:gd name="connsiteY2" fmla="*/ 31600 h 604106"/>
                        <a:gd name="connsiteX3" fmla="*/ 946 w 1504140"/>
                        <a:gd name="connsiteY3" fmla="*/ 248502 h 604106"/>
                        <a:gd name="connsiteX4" fmla="*/ 229892 w 1504140"/>
                        <a:gd name="connsiteY4" fmla="*/ 595519 h 604106"/>
                        <a:gd name="connsiteX5" fmla="*/ 1470094 w 1504140"/>
                        <a:gd name="connsiteY5" fmla="*/ 86398 h 604106"/>
                        <a:gd name="connsiteX0" fmla="*/ 1242229 w 1276275"/>
                        <a:gd name="connsiteY0" fmla="*/ 86398 h 604106"/>
                        <a:gd name="connsiteX1" fmla="*/ 1274582 w 1276275"/>
                        <a:gd name="connsiteY1" fmla="*/ 2929 h 604106"/>
                        <a:gd name="connsiteX2" fmla="*/ 327415 w 1276275"/>
                        <a:gd name="connsiteY2" fmla="*/ 31600 h 604106"/>
                        <a:gd name="connsiteX3" fmla="*/ 335917 w 1276275"/>
                        <a:gd name="connsiteY3" fmla="*/ 339584 h 604106"/>
                        <a:gd name="connsiteX4" fmla="*/ 2027 w 1276275"/>
                        <a:gd name="connsiteY4" fmla="*/ 595519 h 604106"/>
                        <a:gd name="connsiteX5" fmla="*/ 1242229 w 1276275"/>
                        <a:gd name="connsiteY5" fmla="*/ 86398 h 604106"/>
                        <a:gd name="connsiteX0" fmla="*/ 1453885 w 1487931"/>
                        <a:gd name="connsiteY0" fmla="*/ 86398 h 604106"/>
                        <a:gd name="connsiteX1" fmla="*/ 1486238 w 1487931"/>
                        <a:gd name="connsiteY1" fmla="*/ 2929 h 604106"/>
                        <a:gd name="connsiteX2" fmla="*/ 539071 w 1487931"/>
                        <a:gd name="connsiteY2" fmla="*/ 31600 h 604106"/>
                        <a:gd name="connsiteX3" fmla="*/ 971 w 1487931"/>
                        <a:gd name="connsiteY3" fmla="*/ 238749 h 604106"/>
                        <a:gd name="connsiteX4" fmla="*/ 213683 w 1487931"/>
                        <a:gd name="connsiteY4" fmla="*/ 595519 h 604106"/>
                        <a:gd name="connsiteX5" fmla="*/ 1453885 w 1487931"/>
                        <a:gd name="connsiteY5" fmla="*/ 86398 h 604106"/>
                        <a:gd name="connsiteX0" fmla="*/ 1453885 w 1487931"/>
                        <a:gd name="connsiteY0" fmla="*/ 86398 h 404973"/>
                        <a:gd name="connsiteX1" fmla="*/ 1486238 w 1487931"/>
                        <a:gd name="connsiteY1" fmla="*/ 2929 h 404973"/>
                        <a:gd name="connsiteX2" fmla="*/ 539071 w 1487931"/>
                        <a:gd name="connsiteY2" fmla="*/ 31600 h 404973"/>
                        <a:gd name="connsiteX3" fmla="*/ 971 w 1487931"/>
                        <a:gd name="connsiteY3" fmla="*/ 238749 h 404973"/>
                        <a:gd name="connsiteX4" fmla="*/ 88286 w 1487931"/>
                        <a:gd name="connsiteY4" fmla="*/ 371033 h 404973"/>
                        <a:gd name="connsiteX5" fmla="*/ 1453885 w 1487931"/>
                        <a:gd name="connsiteY5" fmla="*/ 86398 h 404973"/>
                        <a:gd name="connsiteX0" fmla="*/ 1152801 w 1486452"/>
                        <a:gd name="connsiteY0" fmla="*/ 131573 h 419015"/>
                        <a:gd name="connsiteX1" fmla="*/ 1486238 w 1486452"/>
                        <a:gd name="connsiteY1" fmla="*/ 2929 h 419015"/>
                        <a:gd name="connsiteX2" fmla="*/ 539071 w 1486452"/>
                        <a:gd name="connsiteY2" fmla="*/ 31600 h 419015"/>
                        <a:gd name="connsiteX3" fmla="*/ 971 w 1486452"/>
                        <a:gd name="connsiteY3" fmla="*/ 238749 h 419015"/>
                        <a:gd name="connsiteX4" fmla="*/ 88286 w 1486452"/>
                        <a:gd name="connsiteY4" fmla="*/ 371033 h 419015"/>
                        <a:gd name="connsiteX5" fmla="*/ 1152801 w 1486452"/>
                        <a:gd name="connsiteY5" fmla="*/ 131573 h 419015"/>
                        <a:gd name="connsiteX0" fmla="*/ 1552739 w 1553088"/>
                        <a:gd name="connsiteY0" fmla="*/ 140627 h 422341"/>
                        <a:gd name="connsiteX1" fmla="*/ 1486238 w 1553088"/>
                        <a:gd name="connsiteY1" fmla="*/ 2929 h 422341"/>
                        <a:gd name="connsiteX2" fmla="*/ 539071 w 1553088"/>
                        <a:gd name="connsiteY2" fmla="*/ 31600 h 422341"/>
                        <a:gd name="connsiteX3" fmla="*/ 971 w 1553088"/>
                        <a:gd name="connsiteY3" fmla="*/ 238749 h 422341"/>
                        <a:gd name="connsiteX4" fmla="*/ 88286 w 1553088"/>
                        <a:gd name="connsiteY4" fmla="*/ 371033 h 422341"/>
                        <a:gd name="connsiteX5" fmla="*/ 1552739 w 1553088"/>
                        <a:gd name="connsiteY5" fmla="*/ 140627 h 422341"/>
                        <a:gd name="connsiteX0" fmla="*/ 1552739 w 1553088"/>
                        <a:gd name="connsiteY0" fmla="*/ 140627 h 392781"/>
                        <a:gd name="connsiteX1" fmla="*/ 1486238 w 1553088"/>
                        <a:gd name="connsiteY1" fmla="*/ 2929 h 392781"/>
                        <a:gd name="connsiteX2" fmla="*/ 539071 w 1553088"/>
                        <a:gd name="connsiteY2" fmla="*/ 31600 h 392781"/>
                        <a:gd name="connsiteX3" fmla="*/ 971 w 1553088"/>
                        <a:gd name="connsiteY3" fmla="*/ 238749 h 392781"/>
                        <a:gd name="connsiteX4" fmla="*/ 88286 w 1553088"/>
                        <a:gd name="connsiteY4" fmla="*/ 371033 h 392781"/>
                        <a:gd name="connsiteX5" fmla="*/ 1552739 w 1553088"/>
                        <a:gd name="connsiteY5" fmla="*/ 140627 h 392781"/>
                        <a:gd name="connsiteX0" fmla="*/ 1548559 w 1548932"/>
                        <a:gd name="connsiteY0" fmla="*/ 133669 h 391621"/>
                        <a:gd name="connsiteX1" fmla="*/ 1486238 w 1548932"/>
                        <a:gd name="connsiteY1" fmla="*/ 2929 h 391621"/>
                        <a:gd name="connsiteX2" fmla="*/ 539071 w 1548932"/>
                        <a:gd name="connsiteY2" fmla="*/ 31600 h 391621"/>
                        <a:gd name="connsiteX3" fmla="*/ 971 w 1548932"/>
                        <a:gd name="connsiteY3" fmla="*/ 238749 h 391621"/>
                        <a:gd name="connsiteX4" fmla="*/ 88286 w 1548932"/>
                        <a:gd name="connsiteY4" fmla="*/ 371033 h 391621"/>
                        <a:gd name="connsiteX5" fmla="*/ 1548559 w 1548932"/>
                        <a:gd name="connsiteY5" fmla="*/ 133669 h 391621"/>
                        <a:gd name="connsiteX0" fmla="*/ 1548559 w 1548932"/>
                        <a:gd name="connsiteY0" fmla="*/ 133669 h 401678"/>
                        <a:gd name="connsiteX1" fmla="*/ 1486238 w 1548932"/>
                        <a:gd name="connsiteY1" fmla="*/ 2929 h 401678"/>
                        <a:gd name="connsiteX2" fmla="*/ 539071 w 1548932"/>
                        <a:gd name="connsiteY2" fmla="*/ 31600 h 401678"/>
                        <a:gd name="connsiteX3" fmla="*/ 971 w 1548932"/>
                        <a:gd name="connsiteY3" fmla="*/ 238749 h 401678"/>
                        <a:gd name="connsiteX4" fmla="*/ 88286 w 1548932"/>
                        <a:gd name="connsiteY4" fmla="*/ 371033 h 401678"/>
                        <a:gd name="connsiteX5" fmla="*/ 1548559 w 1548932"/>
                        <a:gd name="connsiteY5" fmla="*/ 133669 h 401678"/>
                        <a:gd name="connsiteX0" fmla="*/ 1548559 w 1548932"/>
                        <a:gd name="connsiteY0" fmla="*/ 130740 h 398749"/>
                        <a:gd name="connsiteX1" fmla="*/ 1486238 w 1548932"/>
                        <a:gd name="connsiteY1" fmla="*/ 0 h 398749"/>
                        <a:gd name="connsiteX2" fmla="*/ 539071 w 1548932"/>
                        <a:gd name="connsiteY2" fmla="*/ 28671 h 398749"/>
                        <a:gd name="connsiteX3" fmla="*/ 971 w 1548932"/>
                        <a:gd name="connsiteY3" fmla="*/ 235820 h 398749"/>
                        <a:gd name="connsiteX4" fmla="*/ 88286 w 1548932"/>
                        <a:gd name="connsiteY4" fmla="*/ 368104 h 398749"/>
                        <a:gd name="connsiteX5" fmla="*/ 1548559 w 1548932"/>
                        <a:gd name="connsiteY5" fmla="*/ 130740 h 398749"/>
                        <a:gd name="connsiteX0" fmla="*/ 1548559 w 1548932"/>
                        <a:gd name="connsiteY0" fmla="*/ 130740 h 401354"/>
                        <a:gd name="connsiteX1" fmla="*/ 1486238 w 1548932"/>
                        <a:gd name="connsiteY1" fmla="*/ 0 h 401354"/>
                        <a:gd name="connsiteX2" fmla="*/ 539071 w 1548932"/>
                        <a:gd name="connsiteY2" fmla="*/ 28671 h 401354"/>
                        <a:gd name="connsiteX3" fmla="*/ 971 w 1548932"/>
                        <a:gd name="connsiteY3" fmla="*/ 235820 h 401354"/>
                        <a:gd name="connsiteX4" fmla="*/ 88286 w 1548932"/>
                        <a:gd name="connsiteY4" fmla="*/ 368104 h 401354"/>
                        <a:gd name="connsiteX5" fmla="*/ 1548559 w 1548932"/>
                        <a:gd name="connsiteY5" fmla="*/ 130740 h 401354"/>
                        <a:gd name="connsiteX0" fmla="*/ 1548559 w 1548932"/>
                        <a:gd name="connsiteY0" fmla="*/ 130740 h 401354"/>
                        <a:gd name="connsiteX1" fmla="*/ 1486238 w 1548932"/>
                        <a:gd name="connsiteY1" fmla="*/ 0 h 401354"/>
                        <a:gd name="connsiteX2" fmla="*/ 539071 w 1548932"/>
                        <a:gd name="connsiteY2" fmla="*/ 28671 h 401354"/>
                        <a:gd name="connsiteX3" fmla="*/ 971 w 1548932"/>
                        <a:gd name="connsiteY3" fmla="*/ 235820 h 401354"/>
                        <a:gd name="connsiteX4" fmla="*/ 88286 w 1548932"/>
                        <a:gd name="connsiteY4" fmla="*/ 368104 h 401354"/>
                        <a:gd name="connsiteX5" fmla="*/ 1548559 w 1548932"/>
                        <a:gd name="connsiteY5" fmla="*/ 130740 h 401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548932" h="401354">
                          <a:moveTo>
                            <a:pt x="1548559" y="130740"/>
                          </a:moveTo>
                          <a:cubicBezTo>
                            <a:pt x="1554106" y="127233"/>
                            <a:pt x="1496166" y="4698"/>
                            <a:pt x="1486238" y="0"/>
                          </a:cubicBezTo>
                          <a:cubicBezTo>
                            <a:pt x="1483720" y="543"/>
                            <a:pt x="581680" y="7575"/>
                            <a:pt x="539071" y="28671"/>
                          </a:cubicBezTo>
                          <a:cubicBezTo>
                            <a:pt x="551763" y="27575"/>
                            <a:pt x="-26839" y="256235"/>
                            <a:pt x="971" y="235820"/>
                          </a:cubicBezTo>
                          <a:cubicBezTo>
                            <a:pt x="3318" y="230468"/>
                            <a:pt x="72046" y="357213"/>
                            <a:pt x="88286" y="368104"/>
                          </a:cubicBezTo>
                          <a:cubicBezTo>
                            <a:pt x="205196" y="419165"/>
                            <a:pt x="1050801" y="454999"/>
                            <a:pt x="1548559" y="13074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75000"/>
                        <a:lumOff val="25000"/>
                      </a:schemeClr>
                    </a:solidFill>
                    <a:ln w="10795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TW" altLang="en-US"/>
                    </a:p>
                  </p:txBody>
                </p:sp>
                <p:cxnSp>
                  <p:nvCxnSpPr>
                    <p:cNvPr id="380" name="直線接點 379"/>
                    <p:cNvCxnSpPr>
                      <a:stCxn id="348" idx="2"/>
                      <a:endCxn id="344" idx="1"/>
                    </p:cNvCxnSpPr>
                    <p:nvPr userDrawn="1"/>
                  </p:nvCxnSpPr>
                  <p:spPr>
                    <a:xfrm>
                      <a:off x="5461803" y="5664250"/>
                      <a:ext cx="108937" cy="21588"/>
                    </a:xfrm>
                    <a:prstGeom prst="line">
                      <a:avLst/>
                    </a:prstGeom>
                    <a:ln w="10795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1" name="直線接點 380"/>
                    <p:cNvCxnSpPr>
                      <a:stCxn id="344" idx="4"/>
                      <a:endCxn id="345" idx="2"/>
                    </p:cNvCxnSpPr>
                    <p:nvPr userDrawn="1"/>
                  </p:nvCxnSpPr>
                  <p:spPr>
                    <a:xfrm>
                      <a:off x="5754101" y="5793719"/>
                      <a:ext cx="63181" cy="94914"/>
                    </a:xfrm>
                    <a:prstGeom prst="line">
                      <a:avLst/>
                    </a:prstGeom>
                    <a:ln w="10795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直線接點 381"/>
                    <p:cNvCxnSpPr>
                      <a:endCxn id="346" idx="2"/>
                    </p:cNvCxnSpPr>
                    <p:nvPr userDrawn="1"/>
                  </p:nvCxnSpPr>
                  <p:spPr>
                    <a:xfrm flipH="1">
                      <a:off x="5549914" y="5803462"/>
                      <a:ext cx="67914" cy="103660"/>
                    </a:xfrm>
                    <a:prstGeom prst="line">
                      <a:avLst/>
                    </a:prstGeom>
                    <a:ln w="10795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3" name="直線接點 382"/>
                    <p:cNvCxnSpPr>
                      <a:stCxn id="344" idx="5"/>
                      <a:endCxn id="379" idx="2"/>
                    </p:cNvCxnSpPr>
                    <p:nvPr userDrawn="1"/>
                  </p:nvCxnSpPr>
                  <p:spPr>
                    <a:xfrm flipV="1">
                      <a:off x="5786044" y="5648043"/>
                      <a:ext cx="82856" cy="21478"/>
                    </a:xfrm>
                    <a:prstGeom prst="line">
                      <a:avLst/>
                    </a:prstGeom>
                    <a:ln w="10795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4" name="直線接點 383"/>
                    <p:cNvCxnSpPr>
                      <a:stCxn id="344" idx="0"/>
                      <a:endCxn id="378" idx="2"/>
                    </p:cNvCxnSpPr>
                    <p:nvPr userDrawn="1"/>
                  </p:nvCxnSpPr>
                  <p:spPr>
                    <a:xfrm flipH="1" flipV="1">
                      <a:off x="5653338" y="5529982"/>
                      <a:ext cx="19382" cy="72865"/>
                    </a:xfrm>
                    <a:prstGeom prst="line">
                      <a:avLst/>
                    </a:prstGeom>
                    <a:ln w="10795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385" name="手繪多邊形 384"/>
                    <p:cNvSpPr/>
                    <p:nvPr userDrawn="1"/>
                  </p:nvSpPr>
                  <p:spPr>
                    <a:xfrm>
                      <a:off x="5625049" y="6001285"/>
                      <a:ext cx="127236" cy="11221"/>
                    </a:xfrm>
                    <a:custGeom>
                      <a:avLst/>
                      <a:gdLst>
                        <a:gd name="connsiteX0" fmla="*/ 0 w 99701"/>
                        <a:gd name="connsiteY0" fmla="*/ 0 h 99701"/>
                        <a:gd name="connsiteX1" fmla="*/ 88306 w 99701"/>
                        <a:gd name="connsiteY1" fmla="*/ 91155 h 99701"/>
                        <a:gd name="connsiteX2" fmla="*/ 99701 w 99701"/>
                        <a:gd name="connsiteY2" fmla="*/ 99701 h 99701"/>
                        <a:gd name="connsiteX0" fmla="*/ 0 w 777667"/>
                        <a:gd name="connsiteY0" fmla="*/ 0 h 91155"/>
                        <a:gd name="connsiteX1" fmla="*/ 88306 w 777667"/>
                        <a:gd name="connsiteY1" fmla="*/ 91155 h 91155"/>
                        <a:gd name="connsiteX2" fmla="*/ 777667 w 777667"/>
                        <a:gd name="connsiteY2" fmla="*/ 48427 h 91155"/>
                        <a:gd name="connsiteX0" fmla="*/ 0 w 1014100"/>
                        <a:gd name="connsiteY0" fmla="*/ 56971 h 69099"/>
                        <a:gd name="connsiteX1" fmla="*/ 324739 w 1014100"/>
                        <a:gd name="connsiteY1" fmla="*/ 42728 h 69099"/>
                        <a:gd name="connsiteX2" fmla="*/ 1014100 w 1014100"/>
                        <a:gd name="connsiteY2" fmla="*/ 0 h 69099"/>
                        <a:gd name="connsiteX0" fmla="*/ 0 w 1014100"/>
                        <a:gd name="connsiteY0" fmla="*/ 56971 h 56971"/>
                        <a:gd name="connsiteX1" fmla="*/ 1014100 w 1014100"/>
                        <a:gd name="connsiteY1" fmla="*/ 0 h 56971"/>
                        <a:gd name="connsiteX0" fmla="*/ 0 w 1014100"/>
                        <a:gd name="connsiteY0" fmla="*/ 56971 h 82398"/>
                        <a:gd name="connsiteX1" fmla="*/ 1014100 w 1014100"/>
                        <a:gd name="connsiteY1" fmla="*/ 0 h 82398"/>
                        <a:gd name="connsiteX0" fmla="*/ 0 w 1014100"/>
                        <a:gd name="connsiteY0" fmla="*/ 56971 h 89433"/>
                        <a:gd name="connsiteX1" fmla="*/ 1014100 w 1014100"/>
                        <a:gd name="connsiteY1" fmla="*/ 0 h 894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14100" h="89433">
                          <a:moveTo>
                            <a:pt x="0" y="56971"/>
                          </a:moveTo>
                          <a:cubicBezTo>
                            <a:pt x="338033" y="131985"/>
                            <a:pt x="744433" y="61719"/>
                            <a:pt x="1014100" y="0"/>
                          </a:cubicBezTo>
                        </a:path>
                      </a:pathLst>
                    </a:custGeom>
                    <a:noFill/>
                    <a:ln w="10795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TW" altLang="en-US"/>
                    </a:p>
                  </p:txBody>
                </p:sp>
                <p:sp>
                  <p:nvSpPr>
                    <p:cNvPr id="386" name="手繪多邊形 385"/>
                    <p:cNvSpPr/>
                    <p:nvPr userDrawn="1"/>
                  </p:nvSpPr>
                  <p:spPr>
                    <a:xfrm>
                      <a:off x="5909645" y="5751936"/>
                      <a:ext cx="17794" cy="114012"/>
                    </a:xfrm>
                    <a:custGeom>
                      <a:avLst/>
                      <a:gdLst>
                        <a:gd name="connsiteX0" fmla="*/ 0 w 99701"/>
                        <a:gd name="connsiteY0" fmla="*/ 0 h 99701"/>
                        <a:gd name="connsiteX1" fmla="*/ 88306 w 99701"/>
                        <a:gd name="connsiteY1" fmla="*/ 91155 h 99701"/>
                        <a:gd name="connsiteX2" fmla="*/ 99701 w 99701"/>
                        <a:gd name="connsiteY2" fmla="*/ 99701 h 99701"/>
                        <a:gd name="connsiteX0" fmla="*/ 0 w 777667"/>
                        <a:gd name="connsiteY0" fmla="*/ 0 h 91155"/>
                        <a:gd name="connsiteX1" fmla="*/ 88306 w 777667"/>
                        <a:gd name="connsiteY1" fmla="*/ 91155 h 91155"/>
                        <a:gd name="connsiteX2" fmla="*/ 777667 w 777667"/>
                        <a:gd name="connsiteY2" fmla="*/ 48427 h 91155"/>
                        <a:gd name="connsiteX0" fmla="*/ 0 w 1014100"/>
                        <a:gd name="connsiteY0" fmla="*/ 56971 h 69099"/>
                        <a:gd name="connsiteX1" fmla="*/ 324739 w 1014100"/>
                        <a:gd name="connsiteY1" fmla="*/ 42728 h 69099"/>
                        <a:gd name="connsiteX2" fmla="*/ 1014100 w 1014100"/>
                        <a:gd name="connsiteY2" fmla="*/ 0 h 69099"/>
                        <a:gd name="connsiteX0" fmla="*/ 0 w 1014100"/>
                        <a:gd name="connsiteY0" fmla="*/ 56971 h 56971"/>
                        <a:gd name="connsiteX1" fmla="*/ 1014100 w 1014100"/>
                        <a:gd name="connsiteY1" fmla="*/ 0 h 56971"/>
                        <a:gd name="connsiteX0" fmla="*/ 0 w 1014100"/>
                        <a:gd name="connsiteY0" fmla="*/ 56971 h 82398"/>
                        <a:gd name="connsiteX1" fmla="*/ 1014100 w 1014100"/>
                        <a:gd name="connsiteY1" fmla="*/ 0 h 82398"/>
                        <a:gd name="connsiteX0" fmla="*/ 0 w 1014100"/>
                        <a:gd name="connsiteY0" fmla="*/ 56971 h 89433"/>
                        <a:gd name="connsiteX1" fmla="*/ 1014100 w 1014100"/>
                        <a:gd name="connsiteY1" fmla="*/ 0 h 89433"/>
                        <a:gd name="connsiteX0" fmla="*/ 0 w 965673"/>
                        <a:gd name="connsiteY0" fmla="*/ 421592 h 430258"/>
                        <a:gd name="connsiteX1" fmla="*/ 965673 w 965673"/>
                        <a:gd name="connsiteY1" fmla="*/ 0 h 430258"/>
                        <a:gd name="connsiteX0" fmla="*/ 0 w 133883"/>
                        <a:gd name="connsiteY0" fmla="*/ 908702 h 913039"/>
                        <a:gd name="connsiteX1" fmla="*/ 133883 w 133883"/>
                        <a:gd name="connsiteY1" fmla="*/ 0 h 913039"/>
                        <a:gd name="connsiteX0" fmla="*/ 31366 w 165249"/>
                        <a:gd name="connsiteY0" fmla="*/ 908702 h 908702"/>
                        <a:gd name="connsiteX1" fmla="*/ 165249 w 165249"/>
                        <a:gd name="connsiteY1" fmla="*/ 0 h 908702"/>
                        <a:gd name="connsiteX0" fmla="*/ 0 w 141823"/>
                        <a:gd name="connsiteY0" fmla="*/ 908702 h 908702"/>
                        <a:gd name="connsiteX1" fmla="*/ 133883 w 141823"/>
                        <a:gd name="connsiteY1" fmla="*/ 0 h 908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41823" h="908702">
                          <a:moveTo>
                            <a:pt x="0" y="908702"/>
                          </a:moveTo>
                          <a:cubicBezTo>
                            <a:pt x="7596" y="901106"/>
                            <a:pt x="180410" y="172814"/>
                            <a:pt x="133883" y="0"/>
                          </a:cubicBezTo>
                        </a:path>
                      </a:pathLst>
                    </a:custGeom>
                    <a:noFill/>
                    <a:ln w="10795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TW" altLang="en-US"/>
                    </a:p>
                  </p:txBody>
                </p:sp>
                <p:sp>
                  <p:nvSpPr>
                    <p:cNvPr id="387" name="手繪多邊形 386"/>
                    <p:cNvSpPr/>
                    <p:nvPr userDrawn="1"/>
                  </p:nvSpPr>
                  <p:spPr>
                    <a:xfrm>
                      <a:off x="5440082" y="5501819"/>
                      <a:ext cx="110795" cy="89709"/>
                    </a:xfrm>
                    <a:custGeom>
                      <a:avLst/>
                      <a:gdLst>
                        <a:gd name="connsiteX0" fmla="*/ 0 w 99701"/>
                        <a:gd name="connsiteY0" fmla="*/ 0 h 99701"/>
                        <a:gd name="connsiteX1" fmla="*/ 88306 w 99701"/>
                        <a:gd name="connsiteY1" fmla="*/ 91155 h 99701"/>
                        <a:gd name="connsiteX2" fmla="*/ 99701 w 99701"/>
                        <a:gd name="connsiteY2" fmla="*/ 99701 h 99701"/>
                        <a:gd name="connsiteX0" fmla="*/ 0 w 777667"/>
                        <a:gd name="connsiteY0" fmla="*/ 0 h 91155"/>
                        <a:gd name="connsiteX1" fmla="*/ 88306 w 777667"/>
                        <a:gd name="connsiteY1" fmla="*/ 91155 h 91155"/>
                        <a:gd name="connsiteX2" fmla="*/ 777667 w 777667"/>
                        <a:gd name="connsiteY2" fmla="*/ 48427 h 91155"/>
                        <a:gd name="connsiteX0" fmla="*/ 0 w 1014100"/>
                        <a:gd name="connsiteY0" fmla="*/ 56971 h 69099"/>
                        <a:gd name="connsiteX1" fmla="*/ 324739 w 1014100"/>
                        <a:gd name="connsiteY1" fmla="*/ 42728 h 69099"/>
                        <a:gd name="connsiteX2" fmla="*/ 1014100 w 1014100"/>
                        <a:gd name="connsiteY2" fmla="*/ 0 h 69099"/>
                        <a:gd name="connsiteX0" fmla="*/ 0 w 1014100"/>
                        <a:gd name="connsiteY0" fmla="*/ 56971 h 56971"/>
                        <a:gd name="connsiteX1" fmla="*/ 1014100 w 1014100"/>
                        <a:gd name="connsiteY1" fmla="*/ 0 h 56971"/>
                        <a:gd name="connsiteX0" fmla="*/ 0 w 1014100"/>
                        <a:gd name="connsiteY0" fmla="*/ 56971 h 82398"/>
                        <a:gd name="connsiteX1" fmla="*/ 1014100 w 1014100"/>
                        <a:gd name="connsiteY1" fmla="*/ 0 h 82398"/>
                        <a:gd name="connsiteX0" fmla="*/ 0 w 1014100"/>
                        <a:gd name="connsiteY0" fmla="*/ 56971 h 89433"/>
                        <a:gd name="connsiteX1" fmla="*/ 1014100 w 1014100"/>
                        <a:gd name="connsiteY1" fmla="*/ 0 h 89433"/>
                        <a:gd name="connsiteX0" fmla="*/ 0 w 965673"/>
                        <a:gd name="connsiteY0" fmla="*/ 421592 h 430258"/>
                        <a:gd name="connsiteX1" fmla="*/ 965673 w 965673"/>
                        <a:gd name="connsiteY1" fmla="*/ 0 h 430258"/>
                        <a:gd name="connsiteX0" fmla="*/ 0 w 133883"/>
                        <a:gd name="connsiteY0" fmla="*/ 908702 h 913039"/>
                        <a:gd name="connsiteX1" fmla="*/ 133883 w 133883"/>
                        <a:gd name="connsiteY1" fmla="*/ 0 h 913039"/>
                        <a:gd name="connsiteX0" fmla="*/ 31366 w 165249"/>
                        <a:gd name="connsiteY0" fmla="*/ 908702 h 908702"/>
                        <a:gd name="connsiteX1" fmla="*/ 165249 w 165249"/>
                        <a:gd name="connsiteY1" fmla="*/ 0 h 908702"/>
                        <a:gd name="connsiteX0" fmla="*/ 0 w 141823"/>
                        <a:gd name="connsiteY0" fmla="*/ 908702 h 908702"/>
                        <a:gd name="connsiteX1" fmla="*/ 133883 w 141823"/>
                        <a:gd name="connsiteY1" fmla="*/ 0 h 908702"/>
                        <a:gd name="connsiteX0" fmla="*/ 0 w 117318"/>
                        <a:gd name="connsiteY0" fmla="*/ 1279020 h 1279020"/>
                        <a:gd name="connsiteX1" fmla="*/ 108245 w 117318"/>
                        <a:gd name="connsiteY1" fmla="*/ 0 h 1279020"/>
                        <a:gd name="connsiteX0" fmla="*/ 752031 w 752091"/>
                        <a:gd name="connsiteY0" fmla="*/ 643783 h 643783"/>
                        <a:gd name="connsiteX1" fmla="*/ 0 w 752091"/>
                        <a:gd name="connsiteY1" fmla="*/ 0 h 643783"/>
                        <a:gd name="connsiteX0" fmla="*/ 752031 w 752213"/>
                        <a:gd name="connsiteY0" fmla="*/ 643783 h 643783"/>
                        <a:gd name="connsiteX1" fmla="*/ 0 w 752213"/>
                        <a:gd name="connsiteY1" fmla="*/ 0 h 643783"/>
                        <a:gd name="connsiteX0" fmla="*/ 752031 w 752259"/>
                        <a:gd name="connsiteY0" fmla="*/ 643783 h 643783"/>
                        <a:gd name="connsiteX1" fmla="*/ 0 w 752259"/>
                        <a:gd name="connsiteY1" fmla="*/ 0 h 643783"/>
                        <a:gd name="connsiteX0" fmla="*/ 752031 w 752031"/>
                        <a:gd name="connsiteY0" fmla="*/ 643783 h 643783"/>
                        <a:gd name="connsiteX1" fmla="*/ 0 w 752031"/>
                        <a:gd name="connsiteY1" fmla="*/ 0 h 643783"/>
                        <a:gd name="connsiteX0" fmla="*/ 401653 w 401653"/>
                        <a:gd name="connsiteY0" fmla="*/ 60941 h 221485"/>
                        <a:gd name="connsiteX1" fmla="*/ 0 w 401653"/>
                        <a:gd name="connsiteY1" fmla="*/ 206219 h 221485"/>
                        <a:gd name="connsiteX0" fmla="*/ 857428 w 857428"/>
                        <a:gd name="connsiteY0" fmla="*/ 31559 h 756759"/>
                        <a:gd name="connsiteX1" fmla="*/ 0 w 857428"/>
                        <a:gd name="connsiteY1" fmla="*/ 749406 h 756759"/>
                        <a:gd name="connsiteX0" fmla="*/ 857428 w 857428"/>
                        <a:gd name="connsiteY0" fmla="*/ 39963 h 757810"/>
                        <a:gd name="connsiteX1" fmla="*/ 0 w 857428"/>
                        <a:gd name="connsiteY1" fmla="*/ 757810 h 757810"/>
                        <a:gd name="connsiteX0" fmla="*/ 883065 w 883065"/>
                        <a:gd name="connsiteY0" fmla="*/ 40084 h 755082"/>
                        <a:gd name="connsiteX1" fmla="*/ 0 w 883065"/>
                        <a:gd name="connsiteY1" fmla="*/ 755082 h 755082"/>
                        <a:gd name="connsiteX0" fmla="*/ 883065 w 883065"/>
                        <a:gd name="connsiteY0" fmla="*/ 0 h 714998"/>
                        <a:gd name="connsiteX1" fmla="*/ 0 w 883065"/>
                        <a:gd name="connsiteY1" fmla="*/ 714998 h 7149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883065" h="714998">
                          <a:moveTo>
                            <a:pt x="883065" y="0"/>
                          </a:moveTo>
                          <a:cubicBezTo>
                            <a:pt x="389308" y="197503"/>
                            <a:pt x="131985" y="557375"/>
                            <a:pt x="0" y="714998"/>
                          </a:cubicBezTo>
                        </a:path>
                      </a:pathLst>
                    </a:custGeom>
                    <a:noFill/>
                    <a:ln w="10795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TW" altLang="en-US"/>
                    </a:p>
                  </p:txBody>
                </p:sp>
                <p:sp>
                  <p:nvSpPr>
                    <p:cNvPr id="388" name="手繪多邊形 387"/>
                    <p:cNvSpPr/>
                    <p:nvPr userDrawn="1"/>
                  </p:nvSpPr>
                  <p:spPr>
                    <a:xfrm>
                      <a:off x="5394881" y="5770459"/>
                      <a:ext cx="46105" cy="122948"/>
                    </a:xfrm>
                    <a:custGeom>
                      <a:avLst/>
                      <a:gdLst>
                        <a:gd name="connsiteX0" fmla="*/ 0 w 99701"/>
                        <a:gd name="connsiteY0" fmla="*/ 0 h 99701"/>
                        <a:gd name="connsiteX1" fmla="*/ 88306 w 99701"/>
                        <a:gd name="connsiteY1" fmla="*/ 91155 h 99701"/>
                        <a:gd name="connsiteX2" fmla="*/ 99701 w 99701"/>
                        <a:gd name="connsiteY2" fmla="*/ 99701 h 99701"/>
                        <a:gd name="connsiteX0" fmla="*/ 0 w 777667"/>
                        <a:gd name="connsiteY0" fmla="*/ 0 h 91155"/>
                        <a:gd name="connsiteX1" fmla="*/ 88306 w 777667"/>
                        <a:gd name="connsiteY1" fmla="*/ 91155 h 91155"/>
                        <a:gd name="connsiteX2" fmla="*/ 777667 w 777667"/>
                        <a:gd name="connsiteY2" fmla="*/ 48427 h 91155"/>
                        <a:gd name="connsiteX0" fmla="*/ 0 w 1014100"/>
                        <a:gd name="connsiteY0" fmla="*/ 56971 h 69099"/>
                        <a:gd name="connsiteX1" fmla="*/ 324739 w 1014100"/>
                        <a:gd name="connsiteY1" fmla="*/ 42728 h 69099"/>
                        <a:gd name="connsiteX2" fmla="*/ 1014100 w 1014100"/>
                        <a:gd name="connsiteY2" fmla="*/ 0 h 69099"/>
                        <a:gd name="connsiteX0" fmla="*/ 0 w 1014100"/>
                        <a:gd name="connsiteY0" fmla="*/ 56971 h 56971"/>
                        <a:gd name="connsiteX1" fmla="*/ 1014100 w 1014100"/>
                        <a:gd name="connsiteY1" fmla="*/ 0 h 56971"/>
                        <a:gd name="connsiteX0" fmla="*/ 0 w 1014100"/>
                        <a:gd name="connsiteY0" fmla="*/ 56971 h 82398"/>
                        <a:gd name="connsiteX1" fmla="*/ 1014100 w 1014100"/>
                        <a:gd name="connsiteY1" fmla="*/ 0 h 82398"/>
                        <a:gd name="connsiteX0" fmla="*/ 0 w 1014100"/>
                        <a:gd name="connsiteY0" fmla="*/ 56971 h 89433"/>
                        <a:gd name="connsiteX1" fmla="*/ 1014100 w 1014100"/>
                        <a:gd name="connsiteY1" fmla="*/ 0 h 89433"/>
                        <a:gd name="connsiteX0" fmla="*/ 0 w 729241"/>
                        <a:gd name="connsiteY0" fmla="*/ 0 h 176984"/>
                        <a:gd name="connsiteX1" fmla="*/ 729241 w 729241"/>
                        <a:gd name="connsiteY1" fmla="*/ 162371 h 176984"/>
                        <a:gd name="connsiteX0" fmla="*/ 0 w 376015"/>
                        <a:gd name="connsiteY0" fmla="*/ 0 h 974229"/>
                        <a:gd name="connsiteX1" fmla="*/ 376015 w 376015"/>
                        <a:gd name="connsiteY1" fmla="*/ 971373 h 974229"/>
                        <a:gd name="connsiteX0" fmla="*/ 0 w 376015"/>
                        <a:gd name="connsiteY0" fmla="*/ 0 h 971373"/>
                        <a:gd name="connsiteX1" fmla="*/ 376015 w 376015"/>
                        <a:gd name="connsiteY1" fmla="*/ 971373 h 971373"/>
                        <a:gd name="connsiteX0" fmla="*/ 0 w 376015"/>
                        <a:gd name="connsiteY0" fmla="*/ 0 h 971373"/>
                        <a:gd name="connsiteX1" fmla="*/ 376015 w 376015"/>
                        <a:gd name="connsiteY1" fmla="*/ 971373 h 971373"/>
                        <a:gd name="connsiteX0" fmla="*/ 0 w 418744"/>
                        <a:gd name="connsiteY0" fmla="*/ 0 h 948585"/>
                        <a:gd name="connsiteX1" fmla="*/ 418744 w 418744"/>
                        <a:gd name="connsiteY1" fmla="*/ 948585 h 948585"/>
                        <a:gd name="connsiteX0" fmla="*/ 0 w 367470"/>
                        <a:gd name="connsiteY0" fmla="*/ 0 h 979920"/>
                        <a:gd name="connsiteX1" fmla="*/ 367470 w 367470"/>
                        <a:gd name="connsiteY1" fmla="*/ 979920 h 979920"/>
                        <a:gd name="connsiteX0" fmla="*/ 0 w 367470"/>
                        <a:gd name="connsiteY0" fmla="*/ 0 h 979920"/>
                        <a:gd name="connsiteX1" fmla="*/ 367470 w 367470"/>
                        <a:gd name="connsiteY1" fmla="*/ 979920 h 9799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67470" h="979920">
                          <a:moveTo>
                            <a:pt x="0" y="0"/>
                          </a:moveTo>
                          <a:cubicBezTo>
                            <a:pt x="98750" y="365571"/>
                            <a:pt x="265870" y="853631"/>
                            <a:pt x="367470" y="979920"/>
                          </a:cubicBezTo>
                        </a:path>
                      </a:pathLst>
                    </a:custGeom>
                    <a:noFill/>
                    <a:ln w="10795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TW" altLang="en-US"/>
                    </a:p>
                  </p:txBody>
                </p: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8646196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空白">
    <p:bg>
      <p:bgPr>
        <a:gradFill>
          <a:gsLst>
            <a:gs pos="0">
              <a:srgbClr val="008CD1"/>
            </a:gs>
            <a:gs pos="100000">
              <a:srgbClr val="013E7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015395-7520-44FC-86AE-A8B3BED4DAB3}" type="datetimeFigureOut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2019/1/25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3" name="頁尾版面配置區 2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4" name="投影片編號版面配置區 3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33274D-5092-4827-BAC4-BE757F955F71}" type="slidenum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24" name="橢圓 23"/>
          <p:cNvSpPr/>
          <p:nvPr userDrawn="1"/>
        </p:nvSpPr>
        <p:spPr>
          <a:xfrm>
            <a:off x="-1536848" y="3757956"/>
            <a:ext cx="3456384" cy="3456384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橢圓 25"/>
          <p:cNvSpPr/>
          <p:nvPr userDrawn="1"/>
        </p:nvSpPr>
        <p:spPr>
          <a:xfrm>
            <a:off x="-24680" y="5733256"/>
            <a:ext cx="2664296" cy="2664296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43" name="群組 42"/>
          <p:cNvGrpSpPr/>
          <p:nvPr userDrawn="1"/>
        </p:nvGrpSpPr>
        <p:grpSpPr>
          <a:xfrm>
            <a:off x="-2905000" y="129558"/>
            <a:ext cx="7495728" cy="2175311"/>
            <a:chOff x="-2639745" y="308584"/>
            <a:chExt cx="7031941" cy="2040717"/>
          </a:xfrm>
        </p:grpSpPr>
        <p:grpSp>
          <p:nvGrpSpPr>
            <p:cNvPr id="326" name="群組 325"/>
            <p:cNvGrpSpPr/>
            <p:nvPr userDrawn="1"/>
          </p:nvGrpSpPr>
          <p:grpSpPr>
            <a:xfrm>
              <a:off x="24551" y="452600"/>
              <a:ext cx="3876816" cy="1620601"/>
              <a:chOff x="490070" y="-99392"/>
              <a:chExt cx="3876816" cy="1620601"/>
            </a:xfrm>
          </p:grpSpPr>
          <p:sp>
            <p:nvSpPr>
              <p:cNvPr id="407" name="手繪多邊形 406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25" name="橢圓 324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16" name="橢圓 415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22" name="群組 421"/>
            <p:cNvGrpSpPr/>
            <p:nvPr userDrawn="1"/>
          </p:nvGrpSpPr>
          <p:grpSpPr>
            <a:xfrm>
              <a:off x="272915" y="561538"/>
              <a:ext cx="3876816" cy="1620601"/>
              <a:chOff x="490070" y="-99392"/>
              <a:chExt cx="3876816" cy="1620601"/>
            </a:xfrm>
          </p:grpSpPr>
          <p:sp>
            <p:nvSpPr>
              <p:cNvPr id="423" name="手繪多邊形 422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4" name="橢圓 423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5" name="橢圓 424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26" name="群組 425"/>
            <p:cNvGrpSpPr/>
            <p:nvPr userDrawn="1"/>
          </p:nvGrpSpPr>
          <p:grpSpPr>
            <a:xfrm>
              <a:off x="515380" y="728700"/>
              <a:ext cx="3876816" cy="1620601"/>
              <a:chOff x="490070" y="-99392"/>
              <a:chExt cx="3876816" cy="1620601"/>
            </a:xfrm>
          </p:grpSpPr>
          <p:sp>
            <p:nvSpPr>
              <p:cNvPr id="427" name="手繪多邊形 426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8" name="橢圓 427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9" name="橢圓 428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2" name="群組 431"/>
            <p:cNvGrpSpPr/>
            <p:nvPr userDrawn="1"/>
          </p:nvGrpSpPr>
          <p:grpSpPr>
            <a:xfrm>
              <a:off x="-2639745" y="308584"/>
              <a:ext cx="3876816" cy="1620601"/>
              <a:chOff x="490070" y="-99392"/>
              <a:chExt cx="3876816" cy="1620601"/>
            </a:xfrm>
          </p:grpSpPr>
          <p:sp>
            <p:nvSpPr>
              <p:cNvPr id="441" name="手繪多邊形 440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2" name="橢圓 441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3" name="橢圓 442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3" name="群組 432"/>
            <p:cNvGrpSpPr/>
            <p:nvPr userDrawn="1"/>
          </p:nvGrpSpPr>
          <p:grpSpPr>
            <a:xfrm>
              <a:off x="-2391381" y="417522"/>
              <a:ext cx="3876816" cy="1620601"/>
              <a:chOff x="490070" y="-99392"/>
              <a:chExt cx="3876816" cy="1620601"/>
            </a:xfrm>
          </p:grpSpPr>
          <p:sp>
            <p:nvSpPr>
              <p:cNvPr id="438" name="手繪多邊形 437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9" name="橢圓 438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0" name="橢圓 439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4" name="群組 433"/>
            <p:cNvGrpSpPr/>
            <p:nvPr userDrawn="1"/>
          </p:nvGrpSpPr>
          <p:grpSpPr>
            <a:xfrm>
              <a:off x="-2148916" y="584684"/>
              <a:ext cx="3876816" cy="1620601"/>
              <a:chOff x="490070" y="-99392"/>
              <a:chExt cx="3876816" cy="1620601"/>
            </a:xfrm>
          </p:grpSpPr>
          <p:sp>
            <p:nvSpPr>
              <p:cNvPr id="435" name="手繪多邊形 434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6" name="橢圓 435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7" name="橢圓 436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grpSp>
        <p:nvGrpSpPr>
          <p:cNvPr id="458" name="群組 457"/>
          <p:cNvGrpSpPr/>
          <p:nvPr userDrawn="1"/>
        </p:nvGrpSpPr>
        <p:grpSpPr>
          <a:xfrm>
            <a:off x="8400256" y="4509120"/>
            <a:ext cx="3876816" cy="1620601"/>
            <a:chOff x="490070" y="-99392"/>
            <a:chExt cx="3876816" cy="1620601"/>
          </a:xfrm>
        </p:grpSpPr>
        <p:sp>
          <p:nvSpPr>
            <p:cNvPr id="467" name="手繪多邊形 466"/>
            <p:cNvSpPr/>
            <p:nvPr userDrawn="1"/>
          </p:nvSpPr>
          <p:spPr>
            <a:xfrm>
              <a:off x="551384" y="-27384"/>
              <a:ext cx="3726319" cy="1548593"/>
            </a:xfrm>
            <a:custGeom>
              <a:avLst/>
              <a:gdLst>
                <a:gd name="connsiteX0" fmla="*/ 0 w 179173"/>
                <a:gd name="connsiteY0" fmla="*/ 12938 h 12938"/>
                <a:gd name="connsiteX1" fmla="*/ 92676 w 179173"/>
                <a:gd name="connsiteY1" fmla="*/ 581 h 12938"/>
                <a:gd name="connsiteX2" fmla="*/ 179173 w 179173"/>
                <a:gd name="connsiteY2" fmla="*/ 581 h 12938"/>
                <a:gd name="connsiteX0" fmla="*/ 0 w 1069064"/>
                <a:gd name="connsiteY0" fmla="*/ 7 h 517618"/>
                <a:gd name="connsiteX1" fmla="*/ 970005 w 1069064"/>
                <a:gd name="connsiteY1" fmla="*/ 481921 h 517618"/>
                <a:gd name="connsiteX2" fmla="*/ 1056502 w 1069064"/>
                <a:gd name="connsiteY2" fmla="*/ 481921 h 517618"/>
                <a:gd name="connsiteX0" fmla="*/ 48368 w 1104870"/>
                <a:gd name="connsiteY0" fmla="*/ 27 h 481941"/>
                <a:gd name="connsiteX1" fmla="*/ 85438 w 1104870"/>
                <a:gd name="connsiteY1" fmla="*/ 185379 h 481941"/>
                <a:gd name="connsiteX2" fmla="*/ 1104870 w 1104870"/>
                <a:gd name="connsiteY2" fmla="*/ 481941 h 481941"/>
                <a:gd name="connsiteX0" fmla="*/ 172881 w 2916080"/>
                <a:gd name="connsiteY0" fmla="*/ 315096 h 507966"/>
                <a:gd name="connsiteX1" fmla="*/ 209951 w 2916080"/>
                <a:gd name="connsiteY1" fmla="*/ 500448 h 507966"/>
                <a:gd name="connsiteX2" fmla="*/ 2916080 w 2916080"/>
                <a:gd name="connsiteY2" fmla="*/ 0 h 507966"/>
                <a:gd name="connsiteX0" fmla="*/ 172881 w 3033617"/>
                <a:gd name="connsiteY0" fmla="*/ 338279 h 531149"/>
                <a:gd name="connsiteX1" fmla="*/ 209951 w 3033617"/>
                <a:gd name="connsiteY1" fmla="*/ 523631 h 531149"/>
                <a:gd name="connsiteX2" fmla="*/ 2804870 w 3033617"/>
                <a:gd name="connsiteY2" fmla="*/ 41718 h 531149"/>
                <a:gd name="connsiteX3" fmla="*/ 2916080 w 3033617"/>
                <a:gd name="connsiteY3" fmla="*/ 23183 h 531149"/>
                <a:gd name="connsiteX0" fmla="*/ 167854 w 3058087"/>
                <a:gd name="connsiteY0" fmla="*/ 545882 h 748762"/>
                <a:gd name="connsiteX1" fmla="*/ 204924 w 3058087"/>
                <a:gd name="connsiteY1" fmla="*/ 731234 h 748762"/>
                <a:gd name="connsiteX2" fmla="*/ 2843092 w 3058087"/>
                <a:gd name="connsiteY2" fmla="*/ 14542 h 748762"/>
                <a:gd name="connsiteX3" fmla="*/ 2911053 w 3058087"/>
                <a:gd name="connsiteY3" fmla="*/ 230786 h 748762"/>
                <a:gd name="connsiteX0" fmla="*/ 167854 w 3058087"/>
                <a:gd name="connsiteY0" fmla="*/ 545882 h 748762"/>
                <a:gd name="connsiteX1" fmla="*/ 204924 w 3058087"/>
                <a:gd name="connsiteY1" fmla="*/ 731234 h 748762"/>
                <a:gd name="connsiteX2" fmla="*/ 1792766 w 3058087"/>
                <a:gd name="connsiteY2" fmla="*/ 292571 h 748762"/>
                <a:gd name="connsiteX3" fmla="*/ 2843092 w 3058087"/>
                <a:gd name="connsiteY3" fmla="*/ 14542 h 748762"/>
                <a:gd name="connsiteX4" fmla="*/ 2911053 w 3058087"/>
                <a:gd name="connsiteY4" fmla="*/ 230786 h 748762"/>
                <a:gd name="connsiteX0" fmla="*/ 77917 w 2968150"/>
                <a:gd name="connsiteY0" fmla="*/ 545882 h 741355"/>
                <a:gd name="connsiteX1" fmla="*/ 114987 w 2968150"/>
                <a:gd name="connsiteY1" fmla="*/ 731234 h 741355"/>
                <a:gd name="connsiteX2" fmla="*/ 1536013 w 2968150"/>
                <a:gd name="connsiteY2" fmla="*/ 169004 h 741355"/>
                <a:gd name="connsiteX3" fmla="*/ 2753155 w 2968150"/>
                <a:gd name="connsiteY3" fmla="*/ 14542 h 741355"/>
                <a:gd name="connsiteX4" fmla="*/ 2821116 w 2968150"/>
                <a:gd name="connsiteY4" fmla="*/ 230786 h 741355"/>
                <a:gd name="connsiteX0" fmla="*/ 77917 w 2968150"/>
                <a:gd name="connsiteY0" fmla="*/ 545882 h 741355"/>
                <a:gd name="connsiteX1" fmla="*/ 114987 w 2968150"/>
                <a:gd name="connsiteY1" fmla="*/ 731234 h 741355"/>
                <a:gd name="connsiteX2" fmla="*/ 1140596 w 2968150"/>
                <a:gd name="connsiteY2" fmla="*/ 304929 h 741355"/>
                <a:gd name="connsiteX3" fmla="*/ 1536013 w 2968150"/>
                <a:gd name="connsiteY3" fmla="*/ 169004 h 741355"/>
                <a:gd name="connsiteX4" fmla="*/ 2753155 w 2968150"/>
                <a:gd name="connsiteY4" fmla="*/ 14542 h 741355"/>
                <a:gd name="connsiteX5" fmla="*/ 2821116 w 2968150"/>
                <a:gd name="connsiteY5" fmla="*/ 230786 h 741355"/>
                <a:gd name="connsiteX0" fmla="*/ 74729 w 2964962"/>
                <a:gd name="connsiteY0" fmla="*/ 545882 h 731324"/>
                <a:gd name="connsiteX1" fmla="*/ 111799 w 2964962"/>
                <a:gd name="connsiteY1" fmla="*/ 731234 h 731324"/>
                <a:gd name="connsiteX2" fmla="*/ 1489575 w 2964962"/>
                <a:gd name="connsiteY2" fmla="*/ 564421 h 731324"/>
                <a:gd name="connsiteX3" fmla="*/ 1532825 w 2964962"/>
                <a:gd name="connsiteY3" fmla="*/ 169004 h 731324"/>
                <a:gd name="connsiteX4" fmla="*/ 2749967 w 2964962"/>
                <a:gd name="connsiteY4" fmla="*/ 14542 h 731324"/>
                <a:gd name="connsiteX5" fmla="*/ 2817928 w 2964962"/>
                <a:gd name="connsiteY5" fmla="*/ 230786 h 731324"/>
                <a:gd name="connsiteX0" fmla="*/ 0 w 2890233"/>
                <a:gd name="connsiteY0" fmla="*/ 545882 h 802986"/>
                <a:gd name="connsiteX1" fmla="*/ 37070 w 2890233"/>
                <a:gd name="connsiteY1" fmla="*/ 731234 h 802986"/>
                <a:gd name="connsiteX2" fmla="*/ 1414846 w 2890233"/>
                <a:gd name="connsiteY2" fmla="*/ 564421 h 802986"/>
                <a:gd name="connsiteX3" fmla="*/ 1458096 w 2890233"/>
                <a:gd name="connsiteY3" fmla="*/ 169004 h 802986"/>
                <a:gd name="connsiteX4" fmla="*/ 2675238 w 2890233"/>
                <a:gd name="connsiteY4" fmla="*/ 14542 h 802986"/>
                <a:gd name="connsiteX5" fmla="*/ 2743199 w 2890233"/>
                <a:gd name="connsiteY5" fmla="*/ 230786 h 802986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190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634153 w 2888896"/>
                <a:gd name="connsiteY0" fmla="*/ 570596 h 739469"/>
                <a:gd name="connsiteX1" fmla="*/ 563 w 2888896"/>
                <a:gd name="connsiteY1" fmla="*/ 731234 h 739469"/>
                <a:gd name="connsiteX2" fmla="*/ 1413509 w 2888896"/>
                <a:gd name="connsiteY2" fmla="*/ 564421 h 739469"/>
                <a:gd name="connsiteX3" fmla="*/ 1456759 w 2888896"/>
                <a:gd name="connsiteY3" fmla="*/ 169004 h 739469"/>
                <a:gd name="connsiteX4" fmla="*/ 2673901 w 2888896"/>
                <a:gd name="connsiteY4" fmla="*/ 14542 h 739469"/>
                <a:gd name="connsiteX5" fmla="*/ 2741862 w 2888896"/>
                <a:gd name="connsiteY5" fmla="*/ 230786 h 739469"/>
                <a:gd name="connsiteX0" fmla="*/ 0 w 2254743"/>
                <a:gd name="connsiteY0" fmla="*/ 570596 h 746161"/>
                <a:gd name="connsiteX1" fmla="*/ 1901 w 2254743"/>
                <a:gd name="connsiteY1" fmla="*/ 738295 h 746161"/>
                <a:gd name="connsiteX2" fmla="*/ 779356 w 2254743"/>
                <a:gd name="connsiteY2" fmla="*/ 564421 h 746161"/>
                <a:gd name="connsiteX3" fmla="*/ 822606 w 2254743"/>
                <a:gd name="connsiteY3" fmla="*/ 169004 h 746161"/>
                <a:gd name="connsiteX4" fmla="*/ 2039748 w 2254743"/>
                <a:gd name="connsiteY4" fmla="*/ 14542 h 746161"/>
                <a:gd name="connsiteX5" fmla="*/ 2107709 w 2254743"/>
                <a:gd name="connsiteY5" fmla="*/ 230786 h 746161"/>
                <a:gd name="connsiteX0" fmla="*/ 0 w 2254743"/>
                <a:gd name="connsiteY0" fmla="*/ 570596 h 595546"/>
                <a:gd name="connsiteX1" fmla="*/ 779356 w 2254743"/>
                <a:gd name="connsiteY1" fmla="*/ 564421 h 595546"/>
                <a:gd name="connsiteX2" fmla="*/ 822606 w 2254743"/>
                <a:gd name="connsiteY2" fmla="*/ 169004 h 595546"/>
                <a:gd name="connsiteX3" fmla="*/ 2039748 w 2254743"/>
                <a:gd name="connsiteY3" fmla="*/ 14542 h 595546"/>
                <a:gd name="connsiteX4" fmla="*/ 2107709 w 2254743"/>
                <a:gd name="connsiteY4" fmla="*/ 230786 h 595546"/>
                <a:gd name="connsiteX0" fmla="*/ 0 w 2254743"/>
                <a:gd name="connsiteY0" fmla="*/ 570596 h 732007"/>
                <a:gd name="connsiteX1" fmla="*/ 779356 w 2254743"/>
                <a:gd name="connsiteY1" fmla="*/ 564421 h 732007"/>
                <a:gd name="connsiteX2" fmla="*/ 822606 w 2254743"/>
                <a:gd name="connsiteY2" fmla="*/ 169004 h 732007"/>
                <a:gd name="connsiteX3" fmla="*/ 2039748 w 2254743"/>
                <a:gd name="connsiteY3" fmla="*/ 14542 h 732007"/>
                <a:gd name="connsiteX4" fmla="*/ 2107709 w 2254743"/>
                <a:gd name="connsiteY4" fmla="*/ 230786 h 732007"/>
                <a:gd name="connsiteX0" fmla="*/ 18533 w 2273276"/>
                <a:gd name="connsiteY0" fmla="*/ 570596 h 764440"/>
                <a:gd name="connsiteX1" fmla="*/ 797889 w 2273276"/>
                <a:gd name="connsiteY1" fmla="*/ 564421 h 764440"/>
                <a:gd name="connsiteX2" fmla="*/ 841139 w 2273276"/>
                <a:gd name="connsiteY2" fmla="*/ 169004 h 764440"/>
                <a:gd name="connsiteX3" fmla="*/ 2058281 w 2273276"/>
                <a:gd name="connsiteY3" fmla="*/ 14542 h 764440"/>
                <a:gd name="connsiteX4" fmla="*/ 2126242 w 2273276"/>
                <a:gd name="connsiteY4" fmla="*/ 230786 h 764440"/>
                <a:gd name="connsiteX0" fmla="*/ 13099 w 2267842"/>
                <a:gd name="connsiteY0" fmla="*/ 570596 h 746161"/>
                <a:gd name="connsiteX1" fmla="*/ 792455 w 2267842"/>
                <a:gd name="connsiteY1" fmla="*/ 564421 h 746161"/>
                <a:gd name="connsiteX2" fmla="*/ 835705 w 2267842"/>
                <a:gd name="connsiteY2" fmla="*/ 169004 h 746161"/>
                <a:gd name="connsiteX3" fmla="*/ 2052847 w 2267842"/>
                <a:gd name="connsiteY3" fmla="*/ 14542 h 746161"/>
                <a:gd name="connsiteX4" fmla="*/ 2120808 w 2267842"/>
                <a:gd name="connsiteY4" fmla="*/ 230786 h 746161"/>
                <a:gd name="connsiteX0" fmla="*/ 0 w 2254743"/>
                <a:gd name="connsiteY0" fmla="*/ 570596 h 789948"/>
                <a:gd name="connsiteX1" fmla="*/ 779356 w 2254743"/>
                <a:gd name="connsiteY1" fmla="*/ 564421 h 789948"/>
                <a:gd name="connsiteX2" fmla="*/ 822606 w 2254743"/>
                <a:gd name="connsiteY2" fmla="*/ 169004 h 789948"/>
                <a:gd name="connsiteX3" fmla="*/ 2039748 w 2254743"/>
                <a:gd name="connsiteY3" fmla="*/ 14542 h 789948"/>
                <a:gd name="connsiteX4" fmla="*/ 2107709 w 2254743"/>
                <a:gd name="connsiteY4" fmla="*/ 230786 h 789948"/>
                <a:gd name="connsiteX0" fmla="*/ 0 w 2254743"/>
                <a:gd name="connsiteY0" fmla="*/ 570596 h 753889"/>
                <a:gd name="connsiteX1" fmla="*/ 779356 w 2254743"/>
                <a:gd name="connsiteY1" fmla="*/ 564421 h 753889"/>
                <a:gd name="connsiteX2" fmla="*/ 822606 w 2254743"/>
                <a:gd name="connsiteY2" fmla="*/ 169004 h 753889"/>
                <a:gd name="connsiteX3" fmla="*/ 2039748 w 2254743"/>
                <a:gd name="connsiteY3" fmla="*/ 14542 h 753889"/>
                <a:gd name="connsiteX4" fmla="*/ 2107709 w 2254743"/>
                <a:gd name="connsiteY4" fmla="*/ 230786 h 753889"/>
                <a:gd name="connsiteX0" fmla="*/ 12521 w 2267264"/>
                <a:gd name="connsiteY0" fmla="*/ 570596 h 758016"/>
                <a:gd name="connsiteX1" fmla="*/ 791877 w 2267264"/>
                <a:gd name="connsiteY1" fmla="*/ 564421 h 758016"/>
                <a:gd name="connsiteX2" fmla="*/ 835127 w 2267264"/>
                <a:gd name="connsiteY2" fmla="*/ 169004 h 758016"/>
                <a:gd name="connsiteX3" fmla="*/ 2052269 w 2267264"/>
                <a:gd name="connsiteY3" fmla="*/ 14542 h 758016"/>
                <a:gd name="connsiteX4" fmla="*/ 2120230 w 2267264"/>
                <a:gd name="connsiteY4" fmla="*/ 230786 h 758016"/>
                <a:gd name="connsiteX0" fmla="*/ 4729 w 2259472"/>
                <a:gd name="connsiteY0" fmla="*/ 570596 h 761049"/>
                <a:gd name="connsiteX1" fmla="*/ 784085 w 2259472"/>
                <a:gd name="connsiteY1" fmla="*/ 564421 h 761049"/>
                <a:gd name="connsiteX2" fmla="*/ 827335 w 2259472"/>
                <a:gd name="connsiteY2" fmla="*/ 169004 h 761049"/>
                <a:gd name="connsiteX3" fmla="*/ 2044477 w 2259472"/>
                <a:gd name="connsiteY3" fmla="*/ 14542 h 761049"/>
                <a:gd name="connsiteX4" fmla="*/ 2112438 w 2259472"/>
                <a:gd name="connsiteY4" fmla="*/ 230786 h 761049"/>
                <a:gd name="connsiteX0" fmla="*/ 121307 w 2376050"/>
                <a:gd name="connsiteY0" fmla="*/ 570596 h 674749"/>
                <a:gd name="connsiteX1" fmla="*/ 900663 w 2376050"/>
                <a:gd name="connsiteY1" fmla="*/ 564421 h 674749"/>
                <a:gd name="connsiteX2" fmla="*/ 943913 w 2376050"/>
                <a:gd name="connsiteY2" fmla="*/ 169004 h 674749"/>
                <a:gd name="connsiteX3" fmla="*/ 2161055 w 2376050"/>
                <a:gd name="connsiteY3" fmla="*/ 14542 h 674749"/>
                <a:gd name="connsiteX4" fmla="*/ 2229016 w 2376050"/>
                <a:gd name="connsiteY4" fmla="*/ 230786 h 674749"/>
                <a:gd name="connsiteX0" fmla="*/ 15878 w 2270621"/>
                <a:gd name="connsiteY0" fmla="*/ 570596 h 729778"/>
                <a:gd name="connsiteX1" fmla="*/ 795234 w 2270621"/>
                <a:gd name="connsiteY1" fmla="*/ 564421 h 729778"/>
                <a:gd name="connsiteX2" fmla="*/ 838484 w 2270621"/>
                <a:gd name="connsiteY2" fmla="*/ 169004 h 729778"/>
                <a:gd name="connsiteX3" fmla="*/ 2055626 w 2270621"/>
                <a:gd name="connsiteY3" fmla="*/ 14542 h 729778"/>
                <a:gd name="connsiteX4" fmla="*/ 2123587 w 2270621"/>
                <a:gd name="connsiteY4" fmla="*/ 230786 h 729778"/>
                <a:gd name="connsiteX0" fmla="*/ 3299 w 2258042"/>
                <a:gd name="connsiteY0" fmla="*/ 570596 h 777573"/>
                <a:gd name="connsiteX1" fmla="*/ 782655 w 2258042"/>
                <a:gd name="connsiteY1" fmla="*/ 564421 h 777573"/>
                <a:gd name="connsiteX2" fmla="*/ 825905 w 2258042"/>
                <a:gd name="connsiteY2" fmla="*/ 169004 h 777573"/>
                <a:gd name="connsiteX3" fmla="*/ 2043047 w 2258042"/>
                <a:gd name="connsiteY3" fmla="*/ 14542 h 777573"/>
                <a:gd name="connsiteX4" fmla="*/ 2111008 w 2258042"/>
                <a:gd name="connsiteY4" fmla="*/ 230786 h 777573"/>
                <a:gd name="connsiteX0" fmla="*/ 3854 w 2258597"/>
                <a:gd name="connsiteY0" fmla="*/ 570596 h 734789"/>
                <a:gd name="connsiteX1" fmla="*/ 783210 w 2258597"/>
                <a:gd name="connsiteY1" fmla="*/ 564421 h 734789"/>
                <a:gd name="connsiteX2" fmla="*/ 826460 w 2258597"/>
                <a:gd name="connsiteY2" fmla="*/ 169004 h 734789"/>
                <a:gd name="connsiteX3" fmla="*/ 2043602 w 2258597"/>
                <a:gd name="connsiteY3" fmla="*/ 14542 h 734789"/>
                <a:gd name="connsiteX4" fmla="*/ 2111563 w 2258597"/>
                <a:gd name="connsiteY4" fmla="*/ 230786 h 734789"/>
                <a:gd name="connsiteX0" fmla="*/ 2942 w 2257685"/>
                <a:gd name="connsiteY0" fmla="*/ 570596 h 760663"/>
                <a:gd name="connsiteX1" fmla="*/ 782298 w 2257685"/>
                <a:gd name="connsiteY1" fmla="*/ 564421 h 760663"/>
                <a:gd name="connsiteX2" fmla="*/ 825548 w 2257685"/>
                <a:gd name="connsiteY2" fmla="*/ 169004 h 760663"/>
                <a:gd name="connsiteX3" fmla="*/ 2042690 w 2257685"/>
                <a:gd name="connsiteY3" fmla="*/ 14542 h 760663"/>
                <a:gd name="connsiteX4" fmla="*/ 2110651 w 2257685"/>
                <a:gd name="connsiteY4" fmla="*/ 230786 h 760663"/>
                <a:gd name="connsiteX0" fmla="*/ 2419 w 2257162"/>
                <a:gd name="connsiteY0" fmla="*/ 570596 h 749604"/>
                <a:gd name="connsiteX1" fmla="*/ 781775 w 2257162"/>
                <a:gd name="connsiteY1" fmla="*/ 564421 h 749604"/>
                <a:gd name="connsiteX2" fmla="*/ 825025 w 2257162"/>
                <a:gd name="connsiteY2" fmla="*/ 169004 h 749604"/>
                <a:gd name="connsiteX3" fmla="*/ 2042167 w 2257162"/>
                <a:gd name="connsiteY3" fmla="*/ 14542 h 749604"/>
                <a:gd name="connsiteX4" fmla="*/ 2110128 w 2257162"/>
                <a:gd name="connsiteY4" fmla="*/ 230786 h 749604"/>
                <a:gd name="connsiteX0" fmla="*/ 18427 w 2273170"/>
                <a:gd name="connsiteY0" fmla="*/ 570596 h 770972"/>
                <a:gd name="connsiteX1" fmla="*/ 687025 w 2273170"/>
                <a:gd name="connsiteY1" fmla="*/ 608209 h 770972"/>
                <a:gd name="connsiteX2" fmla="*/ 841033 w 2273170"/>
                <a:gd name="connsiteY2" fmla="*/ 169004 h 770972"/>
                <a:gd name="connsiteX3" fmla="*/ 2058175 w 2273170"/>
                <a:gd name="connsiteY3" fmla="*/ 14542 h 770972"/>
                <a:gd name="connsiteX4" fmla="*/ 2126136 w 2273170"/>
                <a:gd name="connsiteY4" fmla="*/ 230786 h 770972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825550 w 2257687"/>
                <a:gd name="connsiteY2" fmla="*/ 169004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825550 w 2257687"/>
                <a:gd name="connsiteY2" fmla="*/ 169004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83185 w 2337928"/>
                <a:gd name="connsiteY0" fmla="*/ 570596 h 793646"/>
                <a:gd name="connsiteX1" fmla="*/ 478750 w 2337928"/>
                <a:gd name="connsiteY1" fmla="*/ 672604 h 793646"/>
                <a:gd name="connsiteX2" fmla="*/ 1145338 w 2337928"/>
                <a:gd name="connsiteY2" fmla="*/ 120065 h 793646"/>
                <a:gd name="connsiteX3" fmla="*/ 2122933 w 2337928"/>
                <a:gd name="connsiteY3" fmla="*/ 14542 h 793646"/>
                <a:gd name="connsiteX4" fmla="*/ 2190894 w 2337928"/>
                <a:gd name="connsiteY4" fmla="*/ 230786 h 793646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62605 w 2255195"/>
                <a:gd name="connsiteY2" fmla="*/ 120065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62605 w 2255195"/>
                <a:gd name="connsiteY2" fmla="*/ 120065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8836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98663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98663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99729 w 2255195"/>
                <a:gd name="connsiteY4" fmla="*/ 6734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90791 w 2255195"/>
                <a:gd name="connsiteY5" fmla="*/ 232193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040200 w 2793317"/>
                <a:gd name="connsiteY6" fmla="*/ 280881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88166" h="1018696">
                  <a:moveTo>
                    <a:pt x="452" y="834360"/>
                  </a:moveTo>
                  <a:cubicBezTo>
                    <a:pt x="-1205" y="1099771"/>
                    <a:pt x="-16004" y="1025945"/>
                    <a:pt x="396017" y="936368"/>
                  </a:cubicBezTo>
                  <a:cubicBezTo>
                    <a:pt x="721882" y="839614"/>
                    <a:pt x="706909" y="916458"/>
                    <a:pt x="706390" y="671110"/>
                  </a:cubicBezTo>
                  <a:cubicBezTo>
                    <a:pt x="690416" y="400004"/>
                    <a:pt x="698205" y="487932"/>
                    <a:pt x="1057453" y="391556"/>
                  </a:cubicBezTo>
                  <a:cubicBezTo>
                    <a:pt x="1426647" y="303980"/>
                    <a:pt x="1408061" y="270134"/>
                    <a:pt x="1399275" y="503684"/>
                  </a:cubicBezTo>
                  <a:cubicBezTo>
                    <a:pt x="1400436" y="752904"/>
                    <a:pt x="1333664" y="724128"/>
                    <a:pt x="1783063" y="627321"/>
                  </a:cubicBezTo>
                  <a:cubicBezTo>
                    <a:pt x="2093370" y="527939"/>
                    <a:pt x="2108366" y="636573"/>
                    <a:pt x="2107170" y="337549"/>
                  </a:cubicBezTo>
                  <a:cubicBezTo>
                    <a:pt x="2097128" y="50654"/>
                    <a:pt x="2038112" y="193697"/>
                    <a:pt x="2788166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68" name="橢圓 467"/>
            <p:cNvSpPr/>
            <p:nvPr userDrawn="1"/>
          </p:nvSpPr>
          <p:spPr>
            <a:xfrm>
              <a:off x="490070" y="1146132"/>
              <a:ext cx="111012" cy="108938"/>
            </a:xfrm>
            <a:prstGeom prst="ellipse">
              <a:avLst/>
            </a:pr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69" name="橢圓 468"/>
            <p:cNvSpPr/>
            <p:nvPr userDrawn="1"/>
          </p:nvSpPr>
          <p:spPr>
            <a:xfrm>
              <a:off x="4255874" y="-99392"/>
              <a:ext cx="111012" cy="108938"/>
            </a:xfrm>
            <a:prstGeom prst="ellipse">
              <a:avLst/>
            </a:pr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13" name="文字方塊 12"/>
          <p:cNvSpPr txBox="1"/>
          <p:nvPr userDrawn="1"/>
        </p:nvSpPr>
        <p:spPr>
          <a:xfrm>
            <a:off x="4611073" y="2371070"/>
            <a:ext cx="8266127" cy="14407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0"/>
              </a:lnSpc>
            </a:pPr>
            <a:r>
              <a:rPr lang="en-US" altLang="zh-TW" sz="6500" b="1" cap="none" spc="0" dirty="0" smtClean="0">
                <a:ln w="13462">
                  <a:noFill/>
                  <a:prstDash val="solid"/>
                </a:ln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STP</a:t>
            </a:r>
            <a:r>
              <a:rPr lang="zh-TW" altLang="en-US" sz="6500" b="1" cap="none" spc="0" dirty="0" smtClean="0">
                <a:ln w="13462">
                  <a:noFill/>
                  <a:prstDash val="solid"/>
                </a:ln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分析及市場規模</a:t>
            </a:r>
          </a:p>
        </p:txBody>
      </p:sp>
      <p:sp>
        <p:nvSpPr>
          <p:cNvPr id="472" name="橢圓 471"/>
          <p:cNvSpPr/>
          <p:nvPr userDrawn="1"/>
        </p:nvSpPr>
        <p:spPr>
          <a:xfrm>
            <a:off x="9831415" y="-1521550"/>
            <a:ext cx="2711121" cy="2711121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473" name="橢圓 472"/>
          <p:cNvSpPr/>
          <p:nvPr userDrawn="1"/>
        </p:nvSpPr>
        <p:spPr>
          <a:xfrm>
            <a:off x="11361585" y="-81390"/>
            <a:ext cx="2089823" cy="2089823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19" name="群組 18"/>
          <p:cNvGrpSpPr/>
          <p:nvPr userDrawn="1"/>
        </p:nvGrpSpPr>
        <p:grpSpPr>
          <a:xfrm>
            <a:off x="-3761330" y="5589240"/>
            <a:ext cx="21198590" cy="1350150"/>
            <a:chOff x="-1194809" y="5589240"/>
            <a:chExt cx="20116000" cy="1350150"/>
          </a:xfrm>
          <a:gradFill>
            <a:gsLst>
              <a:gs pos="53000">
                <a:schemeClr val="bg1">
                  <a:alpha val="16000"/>
                </a:schemeClr>
              </a:gs>
              <a:gs pos="2000">
                <a:schemeClr val="bg1">
                  <a:alpha val="0"/>
                </a:schemeClr>
              </a:gs>
            </a:gsLst>
            <a:lin ang="5400000" scaled="0"/>
          </a:gradFill>
        </p:grpSpPr>
        <p:grpSp>
          <p:nvGrpSpPr>
            <p:cNvPr id="70" name="群組 69"/>
            <p:cNvGrpSpPr/>
            <p:nvPr userDrawn="1"/>
          </p:nvGrpSpPr>
          <p:grpSpPr>
            <a:xfrm flipV="1">
              <a:off x="-119480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71" name="橢圓 7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2" name="橢圓 7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3" name="橢圓 7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4" name="橢圓 7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75" name="群組 74"/>
            <p:cNvGrpSpPr/>
            <p:nvPr userDrawn="1"/>
          </p:nvGrpSpPr>
          <p:grpSpPr>
            <a:xfrm flipV="1">
              <a:off x="-25701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76" name="橢圓 7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7" name="橢圓 7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8" name="橢圓 7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9" name="橢圓 7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80" name="群組 79"/>
            <p:cNvGrpSpPr/>
            <p:nvPr userDrawn="1"/>
          </p:nvGrpSpPr>
          <p:grpSpPr>
            <a:xfrm flipV="1">
              <a:off x="68077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81" name="橢圓 8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2" name="橢圓 8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3" name="橢圓 8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4" name="橢圓 8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85" name="群組 84"/>
            <p:cNvGrpSpPr/>
            <p:nvPr userDrawn="1"/>
          </p:nvGrpSpPr>
          <p:grpSpPr>
            <a:xfrm flipV="1">
              <a:off x="1618565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86" name="橢圓 8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7" name="橢圓 8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8" name="橢圓 8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9" name="橢圓 8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0" name="群組 89"/>
            <p:cNvGrpSpPr/>
            <p:nvPr userDrawn="1"/>
          </p:nvGrpSpPr>
          <p:grpSpPr>
            <a:xfrm flipV="1">
              <a:off x="2556354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91" name="橢圓 9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2" name="橢圓 9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3" name="橢圓 9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4" name="橢圓 9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5" name="群組 94"/>
            <p:cNvGrpSpPr/>
            <p:nvPr userDrawn="1"/>
          </p:nvGrpSpPr>
          <p:grpSpPr>
            <a:xfrm flipV="1">
              <a:off x="349414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96" name="橢圓 9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7" name="橢圓 9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8" name="橢圓 9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9" name="橢圓 9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00" name="群組 99"/>
            <p:cNvGrpSpPr/>
            <p:nvPr userDrawn="1"/>
          </p:nvGrpSpPr>
          <p:grpSpPr>
            <a:xfrm flipV="1">
              <a:off x="443193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01" name="橢圓 10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2" name="橢圓 10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3" name="橢圓 10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4" name="橢圓 10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05" name="群組 104"/>
            <p:cNvGrpSpPr/>
            <p:nvPr userDrawn="1"/>
          </p:nvGrpSpPr>
          <p:grpSpPr>
            <a:xfrm flipV="1">
              <a:off x="536972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06" name="橢圓 10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7" name="橢圓 10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8" name="橢圓 10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9" name="橢圓 10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10" name="群組 109"/>
            <p:cNvGrpSpPr/>
            <p:nvPr userDrawn="1"/>
          </p:nvGrpSpPr>
          <p:grpSpPr>
            <a:xfrm flipV="1">
              <a:off x="630751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11" name="橢圓 11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2" name="橢圓 11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3" name="橢圓 11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4" name="橢圓 11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20" name="群組 119"/>
            <p:cNvGrpSpPr/>
            <p:nvPr userDrawn="1"/>
          </p:nvGrpSpPr>
          <p:grpSpPr>
            <a:xfrm flipV="1">
              <a:off x="724530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21" name="橢圓 12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2" name="橢圓 12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3" name="橢圓 12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4" name="橢圓 12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25" name="群組 124"/>
            <p:cNvGrpSpPr/>
            <p:nvPr userDrawn="1"/>
          </p:nvGrpSpPr>
          <p:grpSpPr>
            <a:xfrm flipV="1">
              <a:off x="818309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26" name="橢圓 12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7" name="橢圓 12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8" name="橢圓 12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9" name="橢圓 12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30" name="群組 129"/>
            <p:cNvGrpSpPr/>
            <p:nvPr userDrawn="1"/>
          </p:nvGrpSpPr>
          <p:grpSpPr>
            <a:xfrm flipV="1">
              <a:off x="9120891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31" name="橢圓 13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2" name="橢圓 13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3" name="橢圓 13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4" name="橢圓 13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35" name="群組 134"/>
            <p:cNvGrpSpPr/>
            <p:nvPr userDrawn="1"/>
          </p:nvGrpSpPr>
          <p:grpSpPr>
            <a:xfrm flipV="1">
              <a:off x="10058684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36" name="橢圓 13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7" name="橢圓 13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8" name="橢圓 13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9" name="橢圓 13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0" name="群組 139"/>
            <p:cNvGrpSpPr/>
            <p:nvPr userDrawn="1"/>
          </p:nvGrpSpPr>
          <p:grpSpPr>
            <a:xfrm flipV="1">
              <a:off x="1099647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41" name="橢圓 14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2" name="橢圓 14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3" name="橢圓 14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4" name="橢圓 14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5" name="群組 144"/>
            <p:cNvGrpSpPr/>
            <p:nvPr userDrawn="1"/>
          </p:nvGrpSpPr>
          <p:grpSpPr>
            <a:xfrm flipV="1">
              <a:off x="1193426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46" name="橢圓 14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7" name="橢圓 14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8" name="橢圓 14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9" name="橢圓 14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50" name="群組 149"/>
            <p:cNvGrpSpPr/>
            <p:nvPr userDrawn="1"/>
          </p:nvGrpSpPr>
          <p:grpSpPr>
            <a:xfrm flipV="1">
              <a:off x="12872061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51" name="橢圓 15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2" name="橢圓 15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3" name="橢圓 15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4" name="橢圓 15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55" name="群組 154"/>
            <p:cNvGrpSpPr/>
            <p:nvPr userDrawn="1"/>
          </p:nvGrpSpPr>
          <p:grpSpPr>
            <a:xfrm flipV="1">
              <a:off x="1380986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56" name="橢圓 15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7" name="橢圓 15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8" name="橢圓 15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9" name="橢圓 15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53" name="群組 352"/>
            <p:cNvGrpSpPr/>
            <p:nvPr userDrawn="1"/>
          </p:nvGrpSpPr>
          <p:grpSpPr>
            <a:xfrm flipV="1">
              <a:off x="1464793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54" name="橢圓 35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5" name="橢圓 35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6" name="橢圓 35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7" name="橢圓 35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58" name="群組 357"/>
            <p:cNvGrpSpPr/>
            <p:nvPr userDrawn="1"/>
          </p:nvGrpSpPr>
          <p:grpSpPr>
            <a:xfrm flipV="1">
              <a:off x="15585725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59" name="橢圓 358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0" name="橢圓 359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1" name="橢圓 360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2" name="橢圓 361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63" name="群組 362"/>
            <p:cNvGrpSpPr/>
            <p:nvPr userDrawn="1"/>
          </p:nvGrpSpPr>
          <p:grpSpPr>
            <a:xfrm flipV="1">
              <a:off x="16523520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64" name="橢圓 36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5" name="橢圓 36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6" name="橢圓 36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7" name="橢圓 36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68" name="群組 367"/>
            <p:cNvGrpSpPr/>
            <p:nvPr userDrawn="1"/>
          </p:nvGrpSpPr>
          <p:grpSpPr>
            <a:xfrm flipV="1">
              <a:off x="1746131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69" name="橢圓 368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0" name="橢圓 369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1" name="橢圓 370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2" name="橢圓 371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73" name="群組 372"/>
            <p:cNvGrpSpPr/>
            <p:nvPr userDrawn="1"/>
          </p:nvGrpSpPr>
          <p:grpSpPr>
            <a:xfrm flipV="1">
              <a:off x="1839911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74" name="橢圓 37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5" name="橢圓 37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6" name="橢圓 37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7" name="橢圓 37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sp>
        <p:nvSpPr>
          <p:cNvPr id="5" name="矩形 4"/>
          <p:cNvSpPr/>
          <p:nvPr userDrawn="1"/>
        </p:nvSpPr>
        <p:spPr>
          <a:xfrm>
            <a:off x="5234685" y="3906972"/>
            <a:ext cx="6543657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3000"/>
              </a:lnSpc>
            </a:pPr>
            <a:r>
              <a:rPr lang="en-US" altLang="zh-TW" sz="2000" b="1" dirty="0" smtClean="0">
                <a:solidFill>
                  <a:schemeClr val="bg1"/>
                </a:solidFill>
              </a:rPr>
              <a:t>STP</a:t>
            </a:r>
            <a:r>
              <a:rPr lang="zh-TW" altLang="en-US" sz="2000" b="1" dirty="0" smtClean="0">
                <a:solidFill>
                  <a:schemeClr val="bg1"/>
                </a:solidFill>
              </a:rPr>
              <a:t>分析可幫助我們在廣大的消費者市場中鎖定特定消費群，並做出相對應的行銷策略。此外，本小組將藉由各項圖表證明智慧鞋的市場規模。</a:t>
            </a:r>
            <a:endParaRPr lang="zh-TW" altLang="en-US" sz="2000" b="1" dirty="0">
              <a:solidFill>
                <a:schemeClr val="bg1"/>
              </a:solidFill>
            </a:endParaRPr>
          </a:p>
        </p:txBody>
      </p:sp>
      <p:grpSp>
        <p:nvGrpSpPr>
          <p:cNvPr id="160" name="群組 159"/>
          <p:cNvGrpSpPr/>
          <p:nvPr userDrawn="1"/>
        </p:nvGrpSpPr>
        <p:grpSpPr>
          <a:xfrm>
            <a:off x="926781" y="1429160"/>
            <a:ext cx="3684292" cy="3411375"/>
            <a:chOff x="99023" y="736351"/>
            <a:chExt cx="5009476" cy="4638397"/>
          </a:xfrm>
        </p:grpSpPr>
        <p:sp>
          <p:nvSpPr>
            <p:cNvPr id="161" name="橢圓 160"/>
            <p:cNvSpPr/>
            <p:nvPr userDrawn="1"/>
          </p:nvSpPr>
          <p:spPr>
            <a:xfrm>
              <a:off x="2043239" y="736351"/>
              <a:ext cx="380502" cy="380502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62" name="橢圓 161"/>
            <p:cNvSpPr/>
            <p:nvPr userDrawn="1"/>
          </p:nvSpPr>
          <p:spPr>
            <a:xfrm>
              <a:off x="3915447" y="4138729"/>
              <a:ext cx="1193052" cy="1193052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163" name="群組 162"/>
            <p:cNvGrpSpPr/>
            <p:nvPr userDrawn="1"/>
          </p:nvGrpSpPr>
          <p:grpSpPr>
            <a:xfrm>
              <a:off x="541189" y="1024383"/>
              <a:ext cx="4350365" cy="4350365"/>
              <a:chOff x="40338" y="1707564"/>
              <a:chExt cx="2866808" cy="2866808"/>
            </a:xfrm>
          </p:grpSpPr>
          <p:sp>
            <p:nvSpPr>
              <p:cNvPr id="165" name="橢圓 164"/>
              <p:cNvSpPr/>
              <p:nvPr userDrawn="1"/>
            </p:nvSpPr>
            <p:spPr>
              <a:xfrm>
                <a:off x="40338" y="1707564"/>
                <a:ext cx="2866808" cy="2866808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66" name="橢圓 165"/>
              <p:cNvSpPr/>
              <p:nvPr userDrawn="1"/>
            </p:nvSpPr>
            <p:spPr>
              <a:xfrm>
                <a:off x="379876" y="2047102"/>
                <a:ext cx="2187732" cy="2187732"/>
              </a:xfrm>
              <a:prstGeom prst="ellipse">
                <a:avLst/>
              </a:prstGeom>
              <a:solidFill>
                <a:schemeClr val="bg1">
                  <a:alpha val="8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zh-TW" altLang="en-US" sz="11500" b="1" dirty="0" smtClean="0">
                    <a:solidFill>
                      <a:srgbClr val="005986"/>
                    </a:solidFill>
                  </a:rPr>
                  <a:t>柒</a:t>
                </a:r>
                <a:endParaRPr lang="zh-TW" altLang="en-US" sz="11500" b="1" dirty="0">
                  <a:solidFill>
                    <a:srgbClr val="005986"/>
                  </a:solidFill>
                </a:endParaRPr>
              </a:p>
            </p:txBody>
          </p:sp>
        </p:grpSp>
        <p:sp>
          <p:nvSpPr>
            <p:cNvPr id="164" name="橢圓 163"/>
            <p:cNvSpPr/>
            <p:nvPr userDrawn="1"/>
          </p:nvSpPr>
          <p:spPr>
            <a:xfrm>
              <a:off x="99023" y="2536551"/>
              <a:ext cx="596526" cy="596526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055734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空白">
    <p:bg>
      <p:bgPr>
        <a:gradFill>
          <a:gsLst>
            <a:gs pos="0">
              <a:srgbClr val="008CD1"/>
            </a:gs>
            <a:gs pos="100000">
              <a:srgbClr val="013E7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015395-7520-44FC-86AE-A8B3BED4DAB3}" type="datetimeFigureOut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2019/1/25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3" name="頁尾版面配置區 2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4" name="投影片編號版面配置區 3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33274D-5092-4827-BAC4-BE757F955F71}" type="slidenum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24" name="橢圓 23"/>
          <p:cNvSpPr/>
          <p:nvPr userDrawn="1"/>
        </p:nvSpPr>
        <p:spPr>
          <a:xfrm>
            <a:off x="-1536848" y="3757956"/>
            <a:ext cx="3456384" cy="3456384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橢圓 25"/>
          <p:cNvSpPr/>
          <p:nvPr userDrawn="1"/>
        </p:nvSpPr>
        <p:spPr>
          <a:xfrm>
            <a:off x="-24680" y="5733256"/>
            <a:ext cx="2664296" cy="2664296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43" name="群組 42"/>
          <p:cNvGrpSpPr/>
          <p:nvPr userDrawn="1"/>
        </p:nvGrpSpPr>
        <p:grpSpPr>
          <a:xfrm>
            <a:off x="-2905000" y="129558"/>
            <a:ext cx="7495728" cy="2175311"/>
            <a:chOff x="-2639745" y="308584"/>
            <a:chExt cx="7031941" cy="2040717"/>
          </a:xfrm>
        </p:grpSpPr>
        <p:grpSp>
          <p:nvGrpSpPr>
            <p:cNvPr id="326" name="群組 325"/>
            <p:cNvGrpSpPr/>
            <p:nvPr userDrawn="1"/>
          </p:nvGrpSpPr>
          <p:grpSpPr>
            <a:xfrm>
              <a:off x="24551" y="452600"/>
              <a:ext cx="3876816" cy="1620601"/>
              <a:chOff x="490070" y="-99392"/>
              <a:chExt cx="3876816" cy="1620601"/>
            </a:xfrm>
          </p:grpSpPr>
          <p:sp>
            <p:nvSpPr>
              <p:cNvPr id="407" name="手繪多邊形 406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25" name="橢圓 324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16" name="橢圓 415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22" name="群組 421"/>
            <p:cNvGrpSpPr/>
            <p:nvPr userDrawn="1"/>
          </p:nvGrpSpPr>
          <p:grpSpPr>
            <a:xfrm>
              <a:off x="272915" y="561538"/>
              <a:ext cx="3876816" cy="1620601"/>
              <a:chOff x="490070" y="-99392"/>
              <a:chExt cx="3876816" cy="1620601"/>
            </a:xfrm>
          </p:grpSpPr>
          <p:sp>
            <p:nvSpPr>
              <p:cNvPr id="423" name="手繪多邊形 422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4" name="橢圓 423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5" name="橢圓 424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26" name="群組 425"/>
            <p:cNvGrpSpPr/>
            <p:nvPr userDrawn="1"/>
          </p:nvGrpSpPr>
          <p:grpSpPr>
            <a:xfrm>
              <a:off x="515380" y="728700"/>
              <a:ext cx="3876816" cy="1620601"/>
              <a:chOff x="490070" y="-99392"/>
              <a:chExt cx="3876816" cy="1620601"/>
            </a:xfrm>
          </p:grpSpPr>
          <p:sp>
            <p:nvSpPr>
              <p:cNvPr id="427" name="手繪多邊形 426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8" name="橢圓 427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9" name="橢圓 428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2" name="群組 431"/>
            <p:cNvGrpSpPr/>
            <p:nvPr userDrawn="1"/>
          </p:nvGrpSpPr>
          <p:grpSpPr>
            <a:xfrm>
              <a:off x="-2639745" y="308584"/>
              <a:ext cx="3876816" cy="1620601"/>
              <a:chOff x="490070" y="-99392"/>
              <a:chExt cx="3876816" cy="1620601"/>
            </a:xfrm>
          </p:grpSpPr>
          <p:sp>
            <p:nvSpPr>
              <p:cNvPr id="441" name="手繪多邊形 440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2" name="橢圓 441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3" name="橢圓 442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3" name="群組 432"/>
            <p:cNvGrpSpPr/>
            <p:nvPr userDrawn="1"/>
          </p:nvGrpSpPr>
          <p:grpSpPr>
            <a:xfrm>
              <a:off x="-2391381" y="417522"/>
              <a:ext cx="3876816" cy="1620601"/>
              <a:chOff x="490070" y="-99392"/>
              <a:chExt cx="3876816" cy="1620601"/>
            </a:xfrm>
          </p:grpSpPr>
          <p:sp>
            <p:nvSpPr>
              <p:cNvPr id="438" name="手繪多邊形 437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9" name="橢圓 438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0" name="橢圓 439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4" name="群組 433"/>
            <p:cNvGrpSpPr/>
            <p:nvPr userDrawn="1"/>
          </p:nvGrpSpPr>
          <p:grpSpPr>
            <a:xfrm>
              <a:off x="-2148916" y="584684"/>
              <a:ext cx="3876816" cy="1620601"/>
              <a:chOff x="490070" y="-99392"/>
              <a:chExt cx="3876816" cy="1620601"/>
            </a:xfrm>
          </p:grpSpPr>
          <p:sp>
            <p:nvSpPr>
              <p:cNvPr id="435" name="手繪多邊形 434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6" name="橢圓 435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7" name="橢圓 436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grpSp>
        <p:nvGrpSpPr>
          <p:cNvPr id="458" name="群組 457"/>
          <p:cNvGrpSpPr/>
          <p:nvPr userDrawn="1"/>
        </p:nvGrpSpPr>
        <p:grpSpPr>
          <a:xfrm>
            <a:off x="8400256" y="4509120"/>
            <a:ext cx="3876816" cy="1620601"/>
            <a:chOff x="490070" y="-99392"/>
            <a:chExt cx="3876816" cy="1620601"/>
          </a:xfrm>
        </p:grpSpPr>
        <p:sp>
          <p:nvSpPr>
            <p:cNvPr id="467" name="手繪多邊形 466"/>
            <p:cNvSpPr/>
            <p:nvPr userDrawn="1"/>
          </p:nvSpPr>
          <p:spPr>
            <a:xfrm>
              <a:off x="551384" y="-27384"/>
              <a:ext cx="3726319" cy="1548593"/>
            </a:xfrm>
            <a:custGeom>
              <a:avLst/>
              <a:gdLst>
                <a:gd name="connsiteX0" fmla="*/ 0 w 179173"/>
                <a:gd name="connsiteY0" fmla="*/ 12938 h 12938"/>
                <a:gd name="connsiteX1" fmla="*/ 92676 w 179173"/>
                <a:gd name="connsiteY1" fmla="*/ 581 h 12938"/>
                <a:gd name="connsiteX2" fmla="*/ 179173 w 179173"/>
                <a:gd name="connsiteY2" fmla="*/ 581 h 12938"/>
                <a:gd name="connsiteX0" fmla="*/ 0 w 1069064"/>
                <a:gd name="connsiteY0" fmla="*/ 7 h 517618"/>
                <a:gd name="connsiteX1" fmla="*/ 970005 w 1069064"/>
                <a:gd name="connsiteY1" fmla="*/ 481921 h 517618"/>
                <a:gd name="connsiteX2" fmla="*/ 1056502 w 1069064"/>
                <a:gd name="connsiteY2" fmla="*/ 481921 h 517618"/>
                <a:gd name="connsiteX0" fmla="*/ 48368 w 1104870"/>
                <a:gd name="connsiteY0" fmla="*/ 27 h 481941"/>
                <a:gd name="connsiteX1" fmla="*/ 85438 w 1104870"/>
                <a:gd name="connsiteY1" fmla="*/ 185379 h 481941"/>
                <a:gd name="connsiteX2" fmla="*/ 1104870 w 1104870"/>
                <a:gd name="connsiteY2" fmla="*/ 481941 h 481941"/>
                <a:gd name="connsiteX0" fmla="*/ 172881 w 2916080"/>
                <a:gd name="connsiteY0" fmla="*/ 315096 h 507966"/>
                <a:gd name="connsiteX1" fmla="*/ 209951 w 2916080"/>
                <a:gd name="connsiteY1" fmla="*/ 500448 h 507966"/>
                <a:gd name="connsiteX2" fmla="*/ 2916080 w 2916080"/>
                <a:gd name="connsiteY2" fmla="*/ 0 h 507966"/>
                <a:gd name="connsiteX0" fmla="*/ 172881 w 3033617"/>
                <a:gd name="connsiteY0" fmla="*/ 338279 h 531149"/>
                <a:gd name="connsiteX1" fmla="*/ 209951 w 3033617"/>
                <a:gd name="connsiteY1" fmla="*/ 523631 h 531149"/>
                <a:gd name="connsiteX2" fmla="*/ 2804870 w 3033617"/>
                <a:gd name="connsiteY2" fmla="*/ 41718 h 531149"/>
                <a:gd name="connsiteX3" fmla="*/ 2916080 w 3033617"/>
                <a:gd name="connsiteY3" fmla="*/ 23183 h 531149"/>
                <a:gd name="connsiteX0" fmla="*/ 167854 w 3058087"/>
                <a:gd name="connsiteY0" fmla="*/ 545882 h 748762"/>
                <a:gd name="connsiteX1" fmla="*/ 204924 w 3058087"/>
                <a:gd name="connsiteY1" fmla="*/ 731234 h 748762"/>
                <a:gd name="connsiteX2" fmla="*/ 2843092 w 3058087"/>
                <a:gd name="connsiteY2" fmla="*/ 14542 h 748762"/>
                <a:gd name="connsiteX3" fmla="*/ 2911053 w 3058087"/>
                <a:gd name="connsiteY3" fmla="*/ 230786 h 748762"/>
                <a:gd name="connsiteX0" fmla="*/ 167854 w 3058087"/>
                <a:gd name="connsiteY0" fmla="*/ 545882 h 748762"/>
                <a:gd name="connsiteX1" fmla="*/ 204924 w 3058087"/>
                <a:gd name="connsiteY1" fmla="*/ 731234 h 748762"/>
                <a:gd name="connsiteX2" fmla="*/ 1792766 w 3058087"/>
                <a:gd name="connsiteY2" fmla="*/ 292571 h 748762"/>
                <a:gd name="connsiteX3" fmla="*/ 2843092 w 3058087"/>
                <a:gd name="connsiteY3" fmla="*/ 14542 h 748762"/>
                <a:gd name="connsiteX4" fmla="*/ 2911053 w 3058087"/>
                <a:gd name="connsiteY4" fmla="*/ 230786 h 748762"/>
                <a:gd name="connsiteX0" fmla="*/ 77917 w 2968150"/>
                <a:gd name="connsiteY0" fmla="*/ 545882 h 741355"/>
                <a:gd name="connsiteX1" fmla="*/ 114987 w 2968150"/>
                <a:gd name="connsiteY1" fmla="*/ 731234 h 741355"/>
                <a:gd name="connsiteX2" fmla="*/ 1536013 w 2968150"/>
                <a:gd name="connsiteY2" fmla="*/ 169004 h 741355"/>
                <a:gd name="connsiteX3" fmla="*/ 2753155 w 2968150"/>
                <a:gd name="connsiteY3" fmla="*/ 14542 h 741355"/>
                <a:gd name="connsiteX4" fmla="*/ 2821116 w 2968150"/>
                <a:gd name="connsiteY4" fmla="*/ 230786 h 741355"/>
                <a:gd name="connsiteX0" fmla="*/ 77917 w 2968150"/>
                <a:gd name="connsiteY0" fmla="*/ 545882 h 741355"/>
                <a:gd name="connsiteX1" fmla="*/ 114987 w 2968150"/>
                <a:gd name="connsiteY1" fmla="*/ 731234 h 741355"/>
                <a:gd name="connsiteX2" fmla="*/ 1140596 w 2968150"/>
                <a:gd name="connsiteY2" fmla="*/ 304929 h 741355"/>
                <a:gd name="connsiteX3" fmla="*/ 1536013 w 2968150"/>
                <a:gd name="connsiteY3" fmla="*/ 169004 h 741355"/>
                <a:gd name="connsiteX4" fmla="*/ 2753155 w 2968150"/>
                <a:gd name="connsiteY4" fmla="*/ 14542 h 741355"/>
                <a:gd name="connsiteX5" fmla="*/ 2821116 w 2968150"/>
                <a:gd name="connsiteY5" fmla="*/ 230786 h 741355"/>
                <a:gd name="connsiteX0" fmla="*/ 74729 w 2964962"/>
                <a:gd name="connsiteY0" fmla="*/ 545882 h 731324"/>
                <a:gd name="connsiteX1" fmla="*/ 111799 w 2964962"/>
                <a:gd name="connsiteY1" fmla="*/ 731234 h 731324"/>
                <a:gd name="connsiteX2" fmla="*/ 1489575 w 2964962"/>
                <a:gd name="connsiteY2" fmla="*/ 564421 h 731324"/>
                <a:gd name="connsiteX3" fmla="*/ 1532825 w 2964962"/>
                <a:gd name="connsiteY3" fmla="*/ 169004 h 731324"/>
                <a:gd name="connsiteX4" fmla="*/ 2749967 w 2964962"/>
                <a:gd name="connsiteY4" fmla="*/ 14542 h 731324"/>
                <a:gd name="connsiteX5" fmla="*/ 2817928 w 2964962"/>
                <a:gd name="connsiteY5" fmla="*/ 230786 h 731324"/>
                <a:gd name="connsiteX0" fmla="*/ 0 w 2890233"/>
                <a:gd name="connsiteY0" fmla="*/ 545882 h 802986"/>
                <a:gd name="connsiteX1" fmla="*/ 37070 w 2890233"/>
                <a:gd name="connsiteY1" fmla="*/ 731234 h 802986"/>
                <a:gd name="connsiteX2" fmla="*/ 1414846 w 2890233"/>
                <a:gd name="connsiteY2" fmla="*/ 564421 h 802986"/>
                <a:gd name="connsiteX3" fmla="*/ 1458096 w 2890233"/>
                <a:gd name="connsiteY3" fmla="*/ 169004 h 802986"/>
                <a:gd name="connsiteX4" fmla="*/ 2675238 w 2890233"/>
                <a:gd name="connsiteY4" fmla="*/ 14542 h 802986"/>
                <a:gd name="connsiteX5" fmla="*/ 2743199 w 2890233"/>
                <a:gd name="connsiteY5" fmla="*/ 230786 h 802986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190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634153 w 2888896"/>
                <a:gd name="connsiteY0" fmla="*/ 570596 h 739469"/>
                <a:gd name="connsiteX1" fmla="*/ 563 w 2888896"/>
                <a:gd name="connsiteY1" fmla="*/ 731234 h 739469"/>
                <a:gd name="connsiteX2" fmla="*/ 1413509 w 2888896"/>
                <a:gd name="connsiteY2" fmla="*/ 564421 h 739469"/>
                <a:gd name="connsiteX3" fmla="*/ 1456759 w 2888896"/>
                <a:gd name="connsiteY3" fmla="*/ 169004 h 739469"/>
                <a:gd name="connsiteX4" fmla="*/ 2673901 w 2888896"/>
                <a:gd name="connsiteY4" fmla="*/ 14542 h 739469"/>
                <a:gd name="connsiteX5" fmla="*/ 2741862 w 2888896"/>
                <a:gd name="connsiteY5" fmla="*/ 230786 h 739469"/>
                <a:gd name="connsiteX0" fmla="*/ 0 w 2254743"/>
                <a:gd name="connsiteY0" fmla="*/ 570596 h 746161"/>
                <a:gd name="connsiteX1" fmla="*/ 1901 w 2254743"/>
                <a:gd name="connsiteY1" fmla="*/ 738295 h 746161"/>
                <a:gd name="connsiteX2" fmla="*/ 779356 w 2254743"/>
                <a:gd name="connsiteY2" fmla="*/ 564421 h 746161"/>
                <a:gd name="connsiteX3" fmla="*/ 822606 w 2254743"/>
                <a:gd name="connsiteY3" fmla="*/ 169004 h 746161"/>
                <a:gd name="connsiteX4" fmla="*/ 2039748 w 2254743"/>
                <a:gd name="connsiteY4" fmla="*/ 14542 h 746161"/>
                <a:gd name="connsiteX5" fmla="*/ 2107709 w 2254743"/>
                <a:gd name="connsiteY5" fmla="*/ 230786 h 746161"/>
                <a:gd name="connsiteX0" fmla="*/ 0 w 2254743"/>
                <a:gd name="connsiteY0" fmla="*/ 570596 h 595546"/>
                <a:gd name="connsiteX1" fmla="*/ 779356 w 2254743"/>
                <a:gd name="connsiteY1" fmla="*/ 564421 h 595546"/>
                <a:gd name="connsiteX2" fmla="*/ 822606 w 2254743"/>
                <a:gd name="connsiteY2" fmla="*/ 169004 h 595546"/>
                <a:gd name="connsiteX3" fmla="*/ 2039748 w 2254743"/>
                <a:gd name="connsiteY3" fmla="*/ 14542 h 595546"/>
                <a:gd name="connsiteX4" fmla="*/ 2107709 w 2254743"/>
                <a:gd name="connsiteY4" fmla="*/ 230786 h 595546"/>
                <a:gd name="connsiteX0" fmla="*/ 0 w 2254743"/>
                <a:gd name="connsiteY0" fmla="*/ 570596 h 732007"/>
                <a:gd name="connsiteX1" fmla="*/ 779356 w 2254743"/>
                <a:gd name="connsiteY1" fmla="*/ 564421 h 732007"/>
                <a:gd name="connsiteX2" fmla="*/ 822606 w 2254743"/>
                <a:gd name="connsiteY2" fmla="*/ 169004 h 732007"/>
                <a:gd name="connsiteX3" fmla="*/ 2039748 w 2254743"/>
                <a:gd name="connsiteY3" fmla="*/ 14542 h 732007"/>
                <a:gd name="connsiteX4" fmla="*/ 2107709 w 2254743"/>
                <a:gd name="connsiteY4" fmla="*/ 230786 h 732007"/>
                <a:gd name="connsiteX0" fmla="*/ 18533 w 2273276"/>
                <a:gd name="connsiteY0" fmla="*/ 570596 h 764440"/>
                <a:gd name="connsiteX1" fmla="*/ 797889 w 2273276"/>
                <a:gd name="connsiteY1" fmla="*/ 564421 h 764440"/>
                <a:gd name="connsiteX2" fmla="*/ 841139 w 2273276"/>
                <a:gd name="connsiteY2" fmla="*/ 169004 h 764440"/>
                <a:gd name="connsiteX3" fmla="*/ 2058281 w 2273276"/>
                <a:gd name="connsiteY3" fmla="*/ 14542 h 764440"/>
                <a:gd name="connsiteX4" fmla="*/ 2126242 w 2273276"/>
                <a:gd name="connsiteY4" fmla="*/ 230786 h 764440"/>
                <a:gd name="connsiteX0" fmla="*/ 13099 w 2267842"/>
                <a:gd name="connsiteY0" fmla="*/ 570596 h 746161"/>
                <a:gd name="connsiteX1" fmla="*/ 792455 w 2267842"/>
                <a:gd name="connsiteY1" fmla="*/ 564421 h 746161"/>
                <a:gd name="connsiteX2" fmla="*/ 835705 w 2267842"/>
                <a:gd name="connsiteY2" fmla="*/ 169004 h 746161"/>
                <a:gd name="connsiteX3" fmla="*/ 2052847 w 2267842"/>
                <a:gd name="connsiteY3" fmla="*/ 14542 h 746161"/>
                <a:gd name="connsiteX4" fmla="*/ 2120808 w 2267842"/>
                <a:gd name="connsiteY4" fmla="*/ 230786 h 746161"/>
                <a:gd name="connsiteX0" fmla="*/ 0 w 2254743"/>
                <a:gd name="connsiteY0" fmla="*/ 570596 h 789948"/>
                <a:gd name="connsiteX1" fmla="*/ 779356 w 2254743"/>
                <a:gd name="connsiteY1" fmla="*/ 564421 h 789948"/>
                <a:gd name="connsiteX2" fmla="*/ 822606 w 2254743"/>
                <a:gd name="connsiteY2" fmla="*/ 169004 h 789948"/>
                <a:gd name="connsiteX3" fmla="*/ 2039748 w 2254743"/>
                <a:gd name="connsiteY3" fmla="*/ 14542 h 789948"/>
                <a:gd name="connsiteX4" fmla="*/ 2107709 w 2254743"/>
                <a:gd name="connsiteY4" fmla="*/ 230786 h 789948"/>
                <a:gd name="connsiteX0" fmla="*/ 0 w 2254743"/>
                <a:gd name="connsiteY0" fmla="*/ 570596 h 753889"/>
                <a:gd name="connsiteX1" fmla="*/ 779356 w 2254743"/>
                <a:gd name="connsiteY1" fmla="*/ 564421 h 753889"/>
                <a:gd name="connsiteX2" fmla="*/ 822606 w 2254743"/>
                <a:gd name="connsiteY2" fmla="*/ 169004 h 753889"/>
                <a:gd name="connsiteX3" fmla="*/ 2039748 w 2254743"/>
                <a:gd name="connsiteY3" fmla="*/ 14542 h 753889"/>
                <a:gd name="connsiteX4" fmla="*/ 2107709 w 2254743"/>
                <a:gd name="connsiteY4" fmla="*/ 230786 h 753889"/>
                <a:gd name="connsiteX0" fmla="*/ 12521 w 2267264"/>
                <a:gd name="connsiteY0" fmla="*/ 570596 h 758016"/>
                <a:gd name="connsiteX1" fmla="*/ 791877 w 2267264"/>
                <a:gd name="connsiteY1" fmla="*/ 564421 h 758016"/>
                <a:gd name="connsiteX2" fmla="*/ 835127 w 2267264"/>
                <a:gd name="connsiteY2" fmla="*/ 169004 h 758016"/>
                <a:gd name="connsiteX3" fmla="*/ 2052269 w 2267264"/>
                <a:gd name="connsiteY3" fmla="*/ 14542 h 758016"/>
                <a:gd name="connsiteX4" fmla="*/ 2120230 w 2267264"/>
                <a:gd name="connsiteY4" fmla="*/ 230786 h 758016"/>
                <a:gd name="connsiteX0" fmla="*/ 4729 w 2259472"/>
                <a:gd name="connsiteY0" fmla="*/ 570596 h 761049"/>
                <a:gd name="connsiteX1" fmla="*/ 784085 w 2259472"/>
                <a:gd name="connsiteY1" fmla="*/ 564421 h 761049"/>
                <a:gd name="connsiteX2" fmla="*/ 827335 w 2259472"/>
                <a:gd name="connsiteY2" fmla="*/ 169004 h 761049"/>
                <a:gd name="connsiteX3" fmla="*/ 2044477 w 2259472"/>
                <a:gd name="connsiteY3" fmla="*/ 14542 h 761049"/>
                <a:gd name="connsiteX4" fmla="*/ 2112438 w 2259472"/>
                <a:gd name="connsiteY4" fmla="*/ 230786 h 761049"/>
                <a:gd name="connsiteX0" fmla="*/ 121307 w 2376050"/>
                <a:gd name="connsiteY0" fmla="*/ 570596 h 674749"/>
                <a:gd name="connsiteX1" fmla="*/ 900663 w 2376050"/>
                <a:gd name="connsiteY1" fmla="*/ 564421 h 674749"/>
                <a:gd name="connsiteX2" fmla="*/ 943913 w 2376050"/>
                <a:gd name="connsiteY2" fmla="*/ 169004 h 674749"/>
                <a:gd name="connsiteX3" fmla="*/ 2161055 w 2376050"/>
                <a:gd name="connsiteY3" fmla="*/ 14542 h 674749"/>
                <a:gd name="connsiteX4" fmla="*/ 2229016 w 2376050"/>
                <a:gd name="connsiteY4" fmla="*/ 230786 h 674749"/>
                <a:gd name="connsiteX0" fmla="*/ 15878 w 2270621"/>
                <a:gd name="connsiteY0" fmla="*/ 570596 h 729778"/>
                <a:gd name="connsiteX1" fmla="*/ 795234 w 2270621"/>
                <a:gd name="connsiteY1" fmla="*/ 564421 h 729778"/>
                <a:gd name="connsiteX2" fmla="*/ 838484 w 2270621"/>
                <a:gd name="connsiteY2" fmla="*/ 169004 h 729778"/>
                <a:gd name="connsiteX3" fmla="*/ 2055626 w 2270621"/>
                <a:gd name="connsiteY3" fmla="*/ 14542 h 729778"/>
                <a:gd name="connsiteX4" fmla="*/ 2123587 w 2270621"/>
                <a:gd name="connsiteY4" fmla="*/ 230786 h 729778"/>
                <a:gd name="connsiteX0" fmla="*/ 3299 w 2258042"/>
                <a:gd name="connsiteY0" fmla="*/ 570596 h 777573"/>
                <a:gd name="connsiteX1" fmla="*/ 782655 w 2258042"/>
                <a:gd name="connsiteY1" fmla="*/ 564421 h 777573"/>
                <a:gd name="connsiteX2" fmla="*/ 825905 w 2258042"/>
                <a:gd name="connsiteY2" fmla="*/ 169004 h 777573"/>
                <a:gd name="connsiteX3" fmla="*/ 2043047 w 2258042"/>
                <a:gd name="connsiteY3" fmla="*/ 14542 h 777573"/>
                <a:gd name="connsiteX4" fmla="*/ 2111008 w 2258042"/>
                <a:gd name="connsiteY4" fmla="*/ 230786 h 777573"/>
                <a:gd name="connsiteX0" fmla="*/ 3854 w 2258597"/>
                <a:gd name="connsiteY0" fmla="*/ 570596 h 734789"/>
                <a:gd name="connsiteX1" fmla="*/ 783210 w 2258597"/>
                <a:gd name="connsiteY1" fmla="*/ 564421 h 734789"/>
                <a:gd name="connsiteX2" fmla="*/ 826460 w 2258597"/>
                <a:gd name="connsiteY2" fmla="*/ 169004 h 734789"/>
                <a:gd name="connsiteX3" fmla="*/ 2043602 w 2258597"/>
                <a:gd name="connsiteY3" fmla="*/ 14542 h 734789"/>
                <a:gd name="connsiteX4" fmla="*/ 2111563 w 2258597"/>
                <a:gd name="connsiteY4" fmla="*/ 230786 h 734789"/>
                <a:gd name="connsiteX0" fmla="*/ 2942 w 2257685"/>
                <a:gd name="connsiteY0" fmla="*/ 570596 h 760663"/>
                <a:gd name="connsiteX1" fmla="*/ 782298 w 2257685"/>
                <a:gd name="connsiteY1" fmla="*/ 564421 h 760663"/>
                <a:gd name="connsiteX2" fmla="*/ 825548 w 2257685"/>
                <a:gd name="connsiteY2" fmla="*/ 169004 h 760663"/>
                <a:gd name="connsiteX3" fmla="*/ 2042690 w 2257685"/>
                <a:gd name="connsiteY3" fmla="*/ 14542 h 760663"/>
                <a:gd name="connsiteX4" fmla="*/ 2110651 w 2257685"/>
                <a:gd name="connsiteY4" fmla="*/ 230786 h 760663"/>
                <a:gd name="connsiteX0" fmla="*/ 2419 w 2257162"/>
                <a:gd name="connsiteY0" fmla="*/ 570596 h 749604"/>
                <a:gd name="connsiteX1" fmla="*/ 781775 w 2257162"/>
                <a:gd name="connsiteY1" fmla="*/ 564421 h 749604"/>
                <a:gd name="connsiteX2" fmla="*/ 825025 w 2257162"/>
                <a:gd name="connsiteY2" fmla="*/ 169004 h 749604"/>
                <a:gd name="connsiteX3" fmla="*/ 2042167 w 2257162"/>
                <a:gd name="connsiteY3" fmla="*/ 14542 h 749604"/>
                <a:gd name="connsiteX4" fmla="*/ 2110128 w 2257162"/>
                <a:gd name="connsiteY4" fmla="*/ 230786 h 749604"/>
                <a:gd name="connsiteX0" fmla="*/ 18427 w 2273170"/>
                <a:gd name="connsiteY0" fmla="*/ 570596 h 770972"/>
                <a:gd name="connsiteX1" fmla="*/ 687025 w 2273170"/>
                <a:gd name="connsiteY1" fmla="*/ 608209 h 770972"/>
                <a:gd name="connsiteX2" fmla="*/ 841033 w 2273170"/>
                <a:gd name="connsiteY2" fmla="*/ 169004 h 770972"/>
                <a:gd name="connsiteX3" fmla="*/ 2058175 w 2273170"/>
                <a:gd name="connsiteY3" fmla="*/ 14542 h 770972"/>
                <a:gd name="connsiteX4" fmla="*/ 2126136 w 2273170"/>
                <a:gd name="connsiteY4" fmla="*/ 230786 h 770972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825550 w 2257687"/>
                <a:gd name="connsiteY2" fmla="*/ 169004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825550 w 2257687"/>
                <a:gd name="connsiteY2" fmla="*/ 169004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83185 w 2337928"/>
                <a:gd name="connsiteY0" fmla="*/ 570596 h 793646"/>
                <a:gd name="connsiteX1" fmla="*/ 478750 w 2337928"/>
                <a:gd name="connsiteY1" fmla="*/ 672604 h 793646"/>
                <a:gd name="connsiteX2" fmla="*/ 1145338 w 2337928"/>
                <a:gd name="connsiteY2" fmla="*/ 120065 h 793646"/>
                <a:gd name="connsiteX3" fmla="*/ 2122933 w 2337928"/>
                <a:gd name="connsiteY3" fmla="*/ 14542 h 793646"/>
                <a:gd name="connsiteX4" fmla="*/ 2190894 w 2337928"/>
                <a:gd name="connsiteY4" fmla="*/ 230786 h 793646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62605 w 2255195"/>
                <a:gd name="connsiteY2" fmla="*/ 120065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62605 w 2255195"/>
                <a:gd name="connsiteY2" fmla="*/ 120065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8836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98663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98663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99729 w 2255195"/>
                <a:gd name="connsiteY4" fmla="*/ 6734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90791 w 2255195"/>
                <a:gd name="connsiteY5" fmla="*/ 232193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040200 w 2793317"/>
                <a:gd name="connsiteY6" fmla="*/ 280881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88166" h="1018696">
                  <a:moveTo>
                    <a:pt x="452" y="834360"/>
                  </a:moveTo>
                  <a:cubicBezTo>
                    <a:pt x="-1205" y="1099771"/>
                    <a:pt x="-16004" y="1025945"/>
                    <a:pt x="396017" y="936368"/>
                  </a:cubicBezTo>
                  <a:cubicBezTo>
                    <a:pt x="721882" y="839614"/>
                    <a:pt x="706909" y="916458"/>
                    <a:pt x="706390" y="671110"/>
                  </a:cubicBezTo>
                  <a:cubicBezTo>
                    <a:pt x="690416" y="400004"/>
                    <a:pt x="698205" y="487932"/>
                    <a:pt x="1057453" y="391556"/>
                  </a:cubicBezTo>
                  <a:cubicBezTo>
                    <a:pt x="1426647" y="303980"/>
                    <a:pt x="1408061" y="270134"/>
                    <a:pt x="1399275" y="503684"/>
                  </a:cubicBezTo>
                  <a:cubicBezTo>
                    <a:pt x="1400436" y="752904"/>
                    <a:pt x="1333664" y="724128"/>
                    <a:pt x="1783063" y="627321"/>
                  </a:cubicBezTo>
                  <a:cubicBezTo>
                    <a:pt x="2093370" y="527939"/>
                    <a:pt x="2108366" y="636573"/>
                    <a:pt x="2107170" y="337549"/>
                  </a:cubicBezTo>
                  <a:cubicBezTo>
                    <a:pt x="2097128" y="50654"/>
                    <a:pt x="2038112" y="193697"/>
                    <a:pt x="2788166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68" name="橢圓 467"/>
            <p:cNvSpPr/>
            <p:nvPr userDrawn="1"/>
          </p:nvSpPr>
          <p:spPr>
            <a:xfrm>
              <a:off x="490070" y="1146132"/>
              <a:ext cx="111012" cy="108938"/>
            </a:xfrm>
            <a:prstGeom prst="ellipse">
              <a:avLst/>
            </a:pr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69" name="橢圓 468"/>
            <p:cNvSpPr/>
            <p:nvPr userDrawn="1"/>
          </p:nvSpPr>
          <p:spPr>
            <a:xfrm>
              <a:off x="4255874" y="-99392"/>
              <a:ext cx="111012" cy="108938"/>
            </a:xfrm>
            <a:prstGeom prst="ellipse">
              <a:avLst/>
            </a:pr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13" name="文字方塊 12"/>
          <p:cNvSpPr txBox="1"/>
          <p:nvPr userDrawn="1"/>
        </p:nvSpPr>
        <p:spPr>
          <a:xfrm>
            <a:off x="4552593" y="2559759"/>
            <a:ext cx="8266127" cy="1434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0"/>
              </a:lnSpc>
            </a:pPr>
            <a:r>
              <a:rPr lang="zh-TW" altLang="en-US" sz="6400" b="1" cap="none" spc="0" dirty="0" smtClean="0">
                <a:ln w="13462">
                  <a:noFill/>
                  <a:prstDash val="solid"/>
                </a:ln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鞋體功能與技術來源</a:t>
            </a:r>
          </a:p>
        </p:txBody>
      </p:sp>
      <p:sp>
        <p:nvSpPr>
          <p:cNvPr id="472" name="橢圓 471"/>
          <p:cNvSpPr/>
          <p:nvPr userDrawn="1"/>
        </p:nvSpPr>
        <p:spPr>
          <a:xfrm>
            <a:off x="9831415" y="-1521550"/>
            <a:ext cx="2711121" cy="2711121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473" name="橢圓 472"/>
          <p:cNvSpPr/>
          <p:nvPr userDrawn="1"/>
        </p:nvSpPr>
        <p:spPr>
          <a:xfrm>
            <a:off x="11361585" y="-81390"/>
            <a:ext cx="2089823" cy="2089823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19" name="群組 18"/>
          <p:cNvGrpSpPr/>
          <p:nvPr userDrawn="1"/>
        </p:nvGrpSpPr>
        <p:grpSpPr>
          <a:xfrm>
            <a:off x="-3761330" y="5589240"/>
            <a:ext cx="21198590" cy="1350150"/>
            <a:chOff x="-1194809" y="5589240"/>
            <a:chExt cx="20116000" cy="1350150"/>
          </a:xfrm>
          <a:gradFill>
            <a:gsLst>
              <a:gs pos="53000">
                <a:schemeClr val="bg1">
                  <a:alpha val="16000"/>
                </a:schemeClr>
              </a:gs>
              <a:gs pos="2000">
                <a:schemeClr val="bg1">
                  <a:alpha val="0"/>
                </a:schemeClr>
              </a:gs>
            </a:gsLst>
            <a:lin ang="5400000" scaled="0"/>
          </a:gradFill>
        </p:grpSpPr>
        <p:grpSp>
          <p:nvGrpSpPr>
            <p:cNvPr id="70" name="群組 69"/>
            <p:cNvGrpSpPr/>
            <p:nvPr userDrawn="1"/>
          </p:nvGrpSpPr>
          <p:grpSpPr>
            <a:xfrm flipV="1">
              <a:off x="-119480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71" name="橢圓 7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2" name="橢圓 7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3" name="橢圓 7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4" name="橢圓 7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75" name="群組 74"/>
            <p:cNvGrpSpPr/>
            <p:nvPr userDrawn="1"/>
          </p:nvGrpSpPr>
          <p:grpSpPr>
            <a:xfrm flipV="1">
              <a:off x="-25701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76" name="橢圓 7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7" name="橢圓 7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8" name="橢圓 7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9" name="橢圓 7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80" name="群組 79"/>
            <p:cNvGrpSpPr/>
            <p:nvPr userDrawn="1"/>
          </p:nvGrpSpPr>
          <p:grpSpPr>
            <a:xfrm flipV="1">
              <a:off x="68077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81" name="橢圓 8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2" name="橢圓 8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3" name="橢圓 8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4" name="橢圓 8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85" name="群組 84"/>
            <p:cNvGrpSpPr/>
            <p:nvPr userDrawn="1"/>
          </p:nvGrpSpPr>
          <p:grpSpPr>
            <a:xfrm flipV="1">
              <a:off x="1618565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86" name="橢圓 8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7" name="橢圓 8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8" name="橢圓 8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9" name="橢圓 8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0" name="群組 89"/>
            <p:cNvGrpSpPr/>
            <p:nvPr userDrawn="1"/>
          </p:nvGrpSpPr>
          <p:grpSpPr>
            <a:xfrm flipV="1">
              <a:off x="2556354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91" name="橢圓 9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2" name="橢圓 9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3" name="橢圓 9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4" name="橢圓 9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5" name="群組 94"/>
            <p:cNvGrpSpPr/>
            <p:nvPr userDrawn="1"/>
          </p:nvGrpSpPr>
          <p:grpSpPr>
            <a:xfrm flipV="1">
              <a:off x="349414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96" name="橢圓 9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7" name="橢圓 9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8" name="橢圓 9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9" name="橢圓 9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00" name="群組 99"/>
            <p:cNvGrpSpPr/>
            <p:nvPr userDrawn="1"/>
          </p:nvGrpSpPr>
          <p:grpSpPr>
            <a:xfrm flipV="1">
              <a:off x="443193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01" name="橢圓 10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2" name="橢圓 10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3" name="橢圓 10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4" name="橢圓 10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05" name="群組 104"/>
            <p:cNvGrpSpPr/>
            <p:nvPr userDrawn="1"/>
          </p:nvGrpSpPr>
          <p:grpSpPr>
            <a:xfrm flipV="1">
              <a:off x="536972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06" name="橢圓 10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7" name="橢圓 10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8" name="橢圓 10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9" name="橢圓 10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10" name="群組 109"/>
            <p:cNvGrpSpPr/>
            <p:nvPr userDrawn="1"/>
          </p:nvGrpSpPr>
          <p:grpSpPr>
            <a:xfrm flipV="1">
              <a:off x="630751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11" name="橢圓 11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2" name="橢圓 11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3" name="橢圓 11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4" name="橢圓 11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20" name="群組 119"/>
            <p:cNvGrpSpPr/>
            <p:nvPr userDrawn="1"/>
          </p:nvGrpSpPr>
          <p:grpSpPr>
            <a:xfrm flipV="1">
              <a:off x="724530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21" name="橢圓 12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2" name="橢圓 12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3" name="橢圓 12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4" name="橢圓 12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25" name="群組 124"/>
            <p:cNvGrpSpPr/>
            <p:nvPr userDrawn="1"/>
          </p:nvGrpSpPr>
          <p:grpSpPr>
            <a:xfrm flipV="1">
              <a:off x="818309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26" name="橢圓 12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7" name="橢圓 12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8" name="橢圓 12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9" name="橢圓 12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30" name="群組 129"/>
            <p:cNvGrpSpPr/>
            <p:nvPr userDrawn="1"/>
          </p:nvGrpSpPr>
          <p:grpSpPr>
            <a:xfrm flipV="1">
              <a:off x="9120891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31" name="橢圓 13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2" name="橢圓 13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3" name="橢圓 13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4" name="橢圓 13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35" name="群組 134"/>
            <p:cNvGrpSpPr/>
            <p:nvPr userDrawn="1"/>
          </p:nvGrpSpPr>
          <p:grpSpPr>
            <a:xfrm flipV="1">
              <a:off x="10058684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36" name="橢圓 13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7" name="橢圓 13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8" name="橢圓 13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9" name="橢圓 13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0" name="群組 139"/>
            <p:cNvGrpSpPr/>
            <p:nvPr userDrawn="1"/>
          </p:nvGrpSpPr>
          <p:grpSpPr>
            <a:xfrm flipV="1">
              <a:off x="1099647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41" name="橢圓 14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2" name="橢圓 14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3" name="橢圓 14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4" name="橢圓 14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5" name="群組 144"/>
            <p:cNvGrpSpPr/>
            <p:nvPr userDrawn="1"/>
          </p:nvGrpSpPr>
          <p:grpSpPr>
            <a:xfrm flipV="1">
              <a:off x="1193426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46" name="橢圓 14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7" name="橢圓 14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8" name="橢圓 14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9" name="橢圓 14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50" name="群組 149"/>
            <p:cNvGrpSpPr/>
            <p:nvPr userDrawn="1"/>
          </p:nvGrpSpPr>
          <p:grpSpPr>
            <a:xfrm flipV="1">
              <a:off x="12872061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51" name="橢圓 15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2" name="橢圓 15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3" name="橢圓 15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4" name="橢圓 15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55" name="群組 154"/>
            <p:cNvGrpSpPr/>
            <p:nvPr userDrawn="1"/>
          </p:nvGrpSpPr>
          <p:grpSpPr>
            <a:xfrm flipV="1">
              <a:off x="1380986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56" name="橢圓 15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7" name="橢圓 15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8" name="橢圓 15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9" name="橢圓 15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53" name="群組 352"/>
            <p:cNvGrpSpPr/>
            <p:nvPr userDrawn="1"/>
          </p:nvGrpSpPr>
          <p:grpSpPr>
            <a:xfrm flipV="1">
              <a:off x="1464793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54" name="橢圓 35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5" name="橢圓 35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6" name="橢圓 35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7" name="橢圓 35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58" name="群組 357"/>
            <p:cNvGrpSpPr/>
            <p:nvPr userDrawn="1"/>
          </p:nvGrpSpPr>
          <p:grpSpPr>
            <a:xfrm flipV="1">
              <a:off x="15585725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59" name="橢圓 358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0" name="橢圓 359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1" name="橢圓 360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2" name="橢圓 361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63" name="群組 362"/>
            <p:cNvGrpSpPr/>
            <p:nvPr userDrawn="1"/>
          </p:nvGrpSpPr>
          <p:grpSpPr>
            <a:xfrm flipV="1">
              <a:off x="16523520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64" name="橢圓 36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5" name="橢圓 36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6" name="橢圓 36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7" name="橢圓 36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68" name="群組 367"/>
            <p:cNvGrpSpPr/>
            <p:nvPr userDrawn="1"/>
          </p:nvGrpSpPr>
          <p:grpSpPr>
            <a:xfrm flipV="1">
              <a:off x="1746131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69" name="橢圓 368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0" name="橢圓 369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1" name="橢圓 370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2" name="橢圓 371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73" name="群組 372"/>
            <p:cNvGrpSpPr/>
            <p:nvPr userDrawn="1"/>
          </p:nvGrpSpPr>
          <p:grpSpPr>
            <a:xfrm flipV="1">
              <a:off x="1839911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74" name="橢圓 37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5" name="橢圓 37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6" name="橢圓 37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7" name="橢圓 37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grpSp>
        <p:nvGrpSpPr>
          <p:cNvPr id="167" name="群組 166"/>
          <p:cNvGrpSpPr/>
          <p:nvPr userDrawn="1"/>
        </p:nvGrpSpPr>
        <p:grpSpPr>
          <a:xfrm>
            <a:off x="926781" y="1429160"/>
            <a:ext cx="3684292" cy="3411375"/>
            <a:chOff x="99023" y="736351"/>
            <a:chExt cx="5009476" cy="4638397"/>
          </a:xfrm>
        </p:grpSpPr>
        <p:sp>
          <p:nvSpPr>
            <p:cNvPr id="168" name="橢圓 167"/>
            <p:cNvSpPr/>
            <p:nvPr userDrawn="1"/>
          </p:nvSpPr>
          <p:spPr>
            <a:xfrm>
              <a:off x="2043239" y="736351"/>
              <a:ext cx="380502" cy="380502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69" name="橢圓 168"/>
            <p:cNvSpPr/>
            <p:nvPr userDrawn="1"/>
          </p:nvSpPr>
          <p:spPr>
            <a:xfrm>
              <a:off x="3915447" y="4138729"/>
              <a:ext cx="1193052" cy="1193052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170" name="群組 169"/>
            <p:cNvGrpSpPr/>
            <p:nvPr userDrawn="1"/>
          </p:nvGrpSpPr>
          <p:grpSpPr>
            <a:xfrm>
              <a:off x="541189" y="1024383"/>
              <a:ext cx="4350365" cy="4350365"/>
              <a:chOff x="40338" y="1707564"/>
              <a:chExt cx="2866808" cy="2866808"/>
            </a:xfrm>
          </p:grpSpPr>
          <p:sp>
            <p:nvSpPr>
              <p:cNvPr id="172" name="橢圓 171"/>
              <p:cNvSpPr/>
              <p:nvPr userDrawn="1"/>
            </p:nvSpPr>
            <p:spPr>
              <a:xfrm>
                <a:off x="40338" y="1707564"/>
                <a:ext cx="2866808" cy="2866808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73" name="橢圓 172"/>
              <p:cNvSpPr/>
              <p:nvPr userDrawn="1"/>
            </p:nvSpPr>
            <p:spPr>
              <a:xfrm>
                <a:off x="379876" y="2047102"/>
                <a:ext cx="2187732" cy="2187732"/>
              </a:xfrm>
              <a:prstGeom prst="ellipse">
                <a:avLst/>
              </a:prstGeom>
              <a:solidFill>
                <a:schemeClr val="bg1">
                  <a:alpha val="8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zh-TW" altLang="en-US" sz="11500" b="1" dirty="0" smtClean="0">
                    <a:solidFill>
                      <a:srgbClr val="005986"/>
                    </a:solidFill>
                  </a:rPr>
                  <a:t>壹</a:t>
                </a:r>
                <a:endParaRPr lang="zh-TW" altLang="en-US" sz="11500" b="1" dirty="0">
                  <a:solidFill>
                    <a:srgbClr val="005986"/>
                  </a:solidFill>
                </a:endParaRPr>
              </a:p>
            </p:txBody>
          </p:sp>
        </p:grpSp>
        <p:sp>
          <p:nvSpPr>
            <p:cNvPr id="171" name="橢圓 170"/>
            <p:cNvSpPr/>
            <p:nvPr userDrawn="1"/>
          </p:nvSpPr>
          <p:spPr>
            <a:xfrm>
              <a:off x="99023" y="2536551"/>
              <a:ext cx="596526" cy="596526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200510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空白">
    <p:bg>
      <p:bgPr>
        <a:gradFill>
          <a:gsLst>
            <a:gs pos="0">
              <a:srgbClr val="008CD1"/>
            </a:gs>
            <a:gs pos="100000">
              <a:srgbClr val="013E7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015395-7520-44FC-86AE-A8B3BED4DAB3}" type="datetimeFigureOut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2019/1/25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3" name="頁尾版面配置區 2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4" name="投影片編號版面配置區 3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33274D-5092-4827-BAC4-BE757F955F71}" type="slidenum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24" name="橢圓 23"/>
          <p:cNvSpPr/>
          <p:nvPr userDrawn="1"/>
        </p:nvSpPr>
        <p:spPr>
          <a:xfrm>
            <a:off x="-1536848" y="3757956"/>
            <a:ext cx="3456384" cy="3456384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橢圓 25"/>
          <p:cNvSpPr/>
          <p:nvPr userDrawn="1"/>
        </p:nvSpPr>
        <p:spPr>
          <a:xfrm>
            <a:off x="-24680" y="5733256"/>
            <a:ext cx="2664296" cy="2664296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43" name="群組 42"/>
          <p:cNvGrpSpPr/>
          <p:nvPr userDrawn="1"/>
        </p:nvGrpSpPr>
        <p:grpSpPr>
          <a:xfrm>
            <a:off x="-2905000" y="129558"/>
            <a:ext cx="7495728" cy="2175311"/>
            <a:chOff x="-2639745" y="308584"/>
            <a:chExt cx="7031941" cy="2040717"/>
          </a:xfrm>
        </p:grpSpPr>
        <p:grpSp>
          <p:nvGrpSpPr>
            <p:cNvPr id="326" name="群組 325"/>
            <p:cNvGrpSpPr/>
            <p:nvPr userDrawn="1"/>
          </p:nvGrpSpPr>
          <p:grpSpPr>
            <a:xfrm>
              <a:off x="24551" y="452600"/>
              <a:ext cx="3876816" cy="1620601"/>
              <a:chOff x="490070" y="-99392"/>
              <a:chExt cx="3876816" cy="1620601"/>
            </a:xfrm>
          </p:grpSpPr>
          <p:sp>
            <p:nvSpPr>
              <p:cNvPr id="407" name="手繪多邊形 406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25" name="橢圓 324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16" name="橢圓 415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22" name="群組 421"/>
            <p:cNvGrpSpPr/>
            <p:nvPr userDrawn="1"/>
          </p:nvGrpSpPr>
          <p:grpSpPr>
            <a:xfrm>
              <a:off x="272915" y="561538"/>
              <a:ext cx="3876816" cy="1620601"/>
              <a:chOff x="490070" y="-99392"/>
              <a:chExt cx="3876816" cy="1620601"/>
            </a:xfrm>
          </p:grpSpPr>
          <p:sp>
            <p:nvSpPr>
              <p:cNvPr id="423" name="手繪多邊形 422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4" name="橢圓 423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5" name="橢圓 424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26" name="群組 425"/>
            <p:cNvGrpSpPr/>
            <p:nvPr userDrawn="1"/>
          </p:nvGrpSpPr>
          <p:grpSpPr>
            <a:xfrm>
              <a:off x="515380" y="728700"/>
              <a:ext cx="3876816" cy="1620601"/>
              <a:chOff x="490070" y="-99392"/>
              <a:chExt cx="3876816" cy="1620601"/>
            </a:xfrm>
          </p:grpSpPr>
          <p:sp>
            <p:nvSpPr>
              <p:cNvPr id="427" name="手繪多邊形 426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8" name="橢圓 427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9" name="橢圓 428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2" name="群組 431"/>
            <p:cNvGrpSpPr/>
            <p:nvPr userDrawn="1"/>
          </p:nvGrpSpPr>
          <p:grpSpPr>
            <a:xfrm>
              <a:off x="-2639745" y="308584"/>
              <a:ext cx="3876816" cy="1620601"/>
              <a:chOff x="490070" y="-99392"/>
              <a:chExt cx="3876816" cy="1620601"/>
            </a:xfrm>
          </p:grpSpPr>
          <p:sp>
            <p:nvSpPr>
              <p:cNvPr id="441" name="手繪多邊形 440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2" name="橢圓 441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3" name="橢圓 442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3" name="群組 432"/>
            <p:cNvGrpSpPr/>
            <p:nvPr userDrawn="1"/>
          </p:nvGrpSpPr>
          <p:grpSpPr>
            <a:xfrm>
              <a:off x="-2391381" y="417522"/>
              <a:ext cx="3876816" cy="1620601"/>
              <a:chOff x="490070" y="-99392"/>
              <a:chExt cx="3876816" cy="1620601"/>
            </a:xfrm>
          </p:grpSpPr>
          <p:sp>
            <p:nvSpPr>
              <p:cNvPr id="438" name="手繪多邊形 437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9" name="橢圓 438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0" name="橢圓 439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4" name="群組 433"/>
            <p:cNvGrpSpPr/>
            <p:nvPr userDrawn="1"/>
          </p:nvGrpSpPr>
          <p:grpSpPr>
            <a:xfrm>
              <a:off x="-2148916" y="584684"/>
              <a:ext cx="3876816" cy="1620601"/>
              <a:chOff x="490070" y="-99392"/>
              <a:chExt cx="3876816" cy="1620601"/>
            </a:xfrm>
          </p:grpSpPr>
          <p:sp>
            <p:nvSpPr>
              <p:cNvPr id="435" name="手繪多邊形 434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6" name="橢圓 435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7" name="橢圓 436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grpSp>
        <p:nvGrpSpPr>
          <p:cNvPr id="458" name="群組 457"/>
          <p:cNvGrpSpPr/>
          <p:nvPr userDrawn="1"/>
        </p:nvGrpSpPr>
        <p:grpSpPr>
          <a:xfrm>
            <a:off x="8400256" y="4509120"/>
            <a:ext cx="3876816" cy="1620601"/>
            <a:chOff x="490070" y="-99392"/>
            <a:chExt cx="3876816" cy="1620601"/>
          </a:xfrm>
        </p:grpSpPr>
        <p:sp>
          <p:nvSpPr>
            <p:cNvPr id="467" name="手繪多邊形 466"/>
            <p:cNvSpPr/>
            <p:nvPr userDrawn="1"/>
          </p:nvSpPr>
          <p:spPr>
            <a:xfrm>
              <a:off x="551384" y="-27384"/>
              <a:ext cx="3726319" cy="1548593"/>
            </a:xfrm>
            <a:custGeom>
              <a:avLst/>
              <a:gdLst>
                <a:gd name="connsiteX0" fmla="*/ 0 w 179173"/>
                <a:gd name="connsiteY0" fmla="*/ 12938 h 12938"/>
                <a:gd name="connsiteX1" fmla="*/ 92676 w 179173"/>
                <a:gd name="connsiteY1" fmla="*/ 581 h 12938"/>
                <a:gd name="connsiteX2" fmla="*/ 179173 w 179173"/>
                <a:gd name="connsiteY2" fmla="*/ 581 h 12938"/>
                <a:gd name="connsiteX0" fmla="*/ 0 w 1069064"/>
                <a:gd name="connsiteY0" fmla="*/ 7 h 517618"/>
                <a:gd name="connsiteX1" fmla="*/ 970005 w 1069064"/>
                <a:gd name="connsiteY1" fmla="*/ 481921 h 517618"/>
                <a:gd name="connsiteX2" fmla="*/ 1056502 w 1069064"/>
                <a:gd name="connsiteY2" fmla="*/ 481921 h 517618"/>
                <a:gd name="connsiteX0" fmla="*/ 48368 w 1104870"/>
                <a:gd name="connsiteY0" fmla="*/ 27 h 481941"/>
                <a:gd name="connsiteX1" fmla="*/ 85438 w 1104870"/>
                <a:gd name="connsiteY1" fmla="*/ 185379 h 481941"/>
                <a:gd name="connsiteX2" fmla="*/ 1104870 w 1104870"/>
                <a:gd name="connsiteY2" fmla="*/ 481941 h 481941"/>
                <a:gd name="connsiteX0" fmla="*/ 172881 w 2916080"/>
                <a:gd name="connsiteY0" fmla="*/ 315096 h 507966"/>
                <a:gd name="connsiteX1" fmla="*/ 209951 w 2916080"/>
                <a:gd name="connsiteY1" fmla="*/ 500448 h 507966"/>
                <a:gd name="connsiteX2" fmla="*/ 2916080 w 2916080"/>
                <a:gd name="connsiteY2" fmla="*/ 0 h 507966"/>
                <a:gd name="connsiteX0" fmla="*/ 172881 w 3033617"/>
                <a:gd name="connsiteY0" fmla="*/ 338279 h 531149"/>
                <a:gd name="connsiteX1" fmla="*/ 209951 w 3033617"/>
                <a:gd name="connsiteY1" fmla="*/ 523631 h 531149"/>
                <a:gd name="connsiteX2" fmla="*/ 2804870 w 3033617"/>
                <a:gd name="connsiteY2" fmla="*/ 41718 h 531149"/>
                <a:gd name="connsiteX3" fmla="*/ 2916080 w 3033617"/>
                <a:gd name="connsiteY3" fmla="*/ 23183 h 531149"/>
                <a:gd name="connsiteX0" fmla="*/ 167854 w 3058087"/>
                <a:gd name="connsiteY0" fmla="*/ 545882 h 748762"/>
                <a:gd name="connsiteX1" fmla="*/ 204924 w 3058087"/>
                <a:gd name="connsiteY1" fmla="*/ 731234 h 748762"/>
                <a:gd name="connsiteX2" fmla="*/ 2843092 w 3058087"/>
                <a:gd name="connsiteY2" fmla="*/ 14542 h 748762"/>
                <a:gd name="connsiteX3" fmla="*/ 2911053 w 3058087"/>
                <a:gd name="connsiteY3" fmla="*/ 230786 h 748762"/>
                <a:gd name="connsiteX0" fmla="*/ 167854 w 3058087"/>
                <a:gd name="connsiteY0" fmla="*/ 545882 h 748762"/>
                <a:gd name="connsiteX1" fmla="*/ 204924 w 3058087"/>
                <a:gd name="connsiteY1" fmla="*/ 731234 h 748762"/>
                <a:gd name="connsiteX2" fmla="*/ 1792766 w 3058087"/>
                <a:gd name="connsiteY2" fmla="*/ 292571 h 748762"/>
                <a:gd name="connsiteX3" fmla="*/ 2843092 w 3058087"/>
                <a:gd name="connsiteY3" fmla="*/ 14542 h 748762"/>
                <a:gd name="connsiteX4" fmla="*/ 2911053 w 3058087"/>
                <a:gd name="connsiteY4" fmla="*/ 230786 h 748762"/>
                <a:gd name="connsiteX0" fmla="*/ 77917 w 2968150"/>
                <a:gd name="connsiteY0" fmla="*/ 545882 h 741355"/>
                <a:gd name="connsiteX1" fmla="*/ 114987 w 2968150"/>
                <a:gd name="connsiteY1" fmla="*/ 731234 h 741355"/>
                <a:gd name="connsiteX2" fmla="*/ 1536013 w 2968150"/>
                <a:gd name="connsiteY2" fmla="*/ 169004 h 741355"/>
                <a:gd name="connsiteX3" fmla="*/ 2753155 w 2968150"/>
                <a:gd name="connsiteY3" fmla="*/ 14542 h 741355"/>
                <a:gd name="connsiteX4" fmla="*/ 2821116 w 2968150"/>
                <a:gd name="connsiteY4" fmla="*/ 230786 h 741355"/>
                <a:gd name="connsiteX0" fmla="*/ 77917 w 2968150"/>
                <a:gd name="connsiteY0" fmla="*/ 545882 h 741355"/>
                <a:gd name="connsiteX1" fmla="*/ 114987 w 2968150"/>
                <a:gd name="connsiteY1" fmla="*/ 731234 h 741355"/>
                <a:gd name="connsiteX2" fmla="*/ 1140596 w 2968150"/>
                <a:gd name="connsiteY2" fmla="*/ 304929 h 741355"/>
                <a:gd name="connsiteX3" fmla="*/ 1536013 w 2968150"/>
                <a:gd name="connsiteY3" fmla="*/ 169004 h 741355"/>
                <a:gd name="connsiteX4" fmla="*/ 2753155 w 2968150"/>
                <a:gd name="connsiteY4" fmla="*/ 14542 h 741355"/>
                <a:gd name="connsiteX5" fmla="*/ 2821116 w 2968150"/>
                <a:gd name="connsiteY5" fmla="*/ 230786 h 741355"/>
                <a:gd name="connsiteX0" fmla="*/ 74729 w 2964962"/>
                <a:gd name="connsiteY0" fmla="*/ 545882 h 731324"/>
                <a:gd name="connsiteX1" fmla="*/ 111799 w 2964962"/>
                <a:gd name="connsiteY1" fmla="*/ 731234 h 731324"/>
                <a:gd name="connsiteX2" fmla="*/ 1489575 w 2964962"/>
                <a:gd name="connsiteY2" fmla="*/ 564421 h 731324"/>
                <a:gd name="connsiteX3" fmla="*/ 1532825 w 2964962"/>
                <a:gd name="connsiteY3" fmla="*/ 169004 h 731324"/>
                <a:gd name="connsiteX4" fmla="*/ 2749967 w 2964962"/>
                <a:gd name="connsiteY4" fmla="*/ 14542 h 731324"/>
                <a:gd name="connsiteX5" fmla="*/ 2817928 w 2964962"/>
                <a:gd name="connsiteY5" fmla="*/ 230786 h 731324"/>
                <a:gd name="connsiteX0" fmla="*/ 0 w 2890233"/>
                <a:gd name="connsiteY0" fmla="*/ 545882 h 802986"/>
                <a:gd name="connsiteX1" fmla="*/ 37070 w 2890233"/>
                <a:gd name="connsiteY1" fmla="*/ 731234 h 802986"/>
                <a:gd name="connsiteX2" fmla="*/ 1414846 w 2890233"/>
                <a:gd name="connsiteY2" fmla="*/ 564421 h 802986"/>
                <a:gd name="connsiteX3" fmla="*/ 1458096 w 2890233"/>
                <a:gd name="connsiteY3" fmla="*/ 169004 h 802986"/>
                <a:gd name="connsiteX4" fmla="*/ 2675238 w 2890233"/>
                <a:gd name="connsiteY4" fmla="*/ 14542 h 802986"/>
                <a:gd name="connsiteX5" fmla="*/ 2743199 w 2890233"/>
                <a:gd name="connsiteY5" fmla="*/ 230786 h 802986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190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634153 w 2888896"/>
                <a:gd name="connsiteY0" fmla="*/ 570596 h 739469"/>
                <a:gd name="connsiteX1" fmla="*/ 563 w 2888896"/>
                <a:gd name="connsiteY1" fmla="*/ 731234 h 739469"/>
                <a:gd name="connsiteX2" fmla="*/ 1413509 w 2888896"/>
                <a:gd name="connsiteY2" fmla="*/ 564421 h 739469"/>
                <a:gd name="connsiteX3" fmla="*/ 1456759 w 2888896"/>
                <a:gd name="connsiteY3" fmla="*/ 169004 h 739469"/>
                <a:gd name="connsiteX4" fmla="*/ 2673901 w 2888896"/>
                <a:gd name="connsiteY4" fmla="*/ 14542 h 739469"/>
                <a:gd name="connsiteX5" fmla="*/ 2741862 w 2888896"/>
                <a:gd name="connsiteY5" fmla="*/ 230786 h 739469"/>
                <a:gd name="connsiteX0" fmla="*/ 0 w 2254743"/>
                <a:gd name="connsiteY0" fmla="*/ 570596 h 746161"/>
                <a:gd name="connsiteX1" fmla="*/ 1901 w 2254743"/>
                <a:gd name="connsiteY1" fmla="*/ 738295 h 746161"/>
                <a:gd name="connsiteX2" fmla="*/ 779356 w 2254743"/>
                <a:gd name="connsiteY2" fmla="*/ 564421 h 746161"/>
                <a:gd name="connsiteX3" fmla="*/ 822606 w 2254743"/>
                <a:gd name="connsiteY3" fmla="*/ 169004 h 746161"/>
                <a:gd name="connsiteX4" fmla="*/ 2039748 w 2254743"/>
                <a:gd name="connsiteY4" fmla="*/ 14542 h 746161"/>
                <a:gd name="connsiteX5" fmla="*/ 2107709 w 2254743"/>
                <a:gd name="connsiteY5" fmla="*/ 230786 h 746161"/>
                <a:gd name="connsiteX0" fmla="*/ 0 w 2254743"/>
                <a:gd name="connsiteY0" fmla="*/ 570596 h 595546"/>
                <a:gd name="connsiteX1" fmla="*/ 779356 w 2254743"/>
                <a:gd name="connsiteY1" fmla="*/ 564421 h 595546"/>
                <a:gd name="connsiteX2" fmla="*/ 822606 w 2254743"/>
                <a:gd name="connsiteY2" fmla="*/ 169004 h 595546"/>
                <a:gd name="connsiteX3" fmla="*/ 2039748 w 2254743"/>
                <a:gd name="connsiteY3" fmla="*/ 14542 h 595546"/>
                <a:gd name="connsiteX4" fmla="*/ 2107709 w 2254743"/>
                <a:gd name="connsiteY4" fmla="*/ 230786 h 595546"/>
                <a:gd name="connsiteX0" fmla="*/ 0 w 2254743"/>
                <a:gd name="connsiteY0" fmla="*/ 570596 h 732007"/>
                <a:gd name="connsiteX1" fmla="*/ 779356 w 2254743"/>
                <a:gd name="connsiteY1" fmla="*/ 564421 h 732007"/>
                <a:gd name="connsiteX2" fmla="*/ 822606 w 2254743"/>
                <a:gd name="connsiteY2" fmla="*/ 169004 h 732007"/>
                <a:gd name="connsiteX3" fmla="*/ 2039748 w 2254743"/>
                <a:gd name="connsiteY3" fmla="*/ 14542 h 732007"/>
                <a:gd name="connsiteX4" fmla="*/ 2107709 w 2254743"/>
                <a:gd name="connsiteY4" fmla="*/ 230786 h 732007"/>
                <a:gd name="connsiteX0" fmla="*/ 18533 w 2273276"/>
                <a:gd name="connsiteY0" fmla="*/ 570596 h 764440"/>
                <a:gd name="connsiteX1" fmla="*/ 797889 w 2273276"/>
                <a:gd name="connsiteY1" fmla="*/ 564421 h 764440"/>
                <a:gd name="connsiteX2" fmla="*/ 841139 w 2273276"/>
                <a:gd name="connsiteY2" fmla="*/ 169004 h 764440"/>
                <a:gd name="connsiteX3" fmla="*/ 2058281 w 2273276"/>
                <a:gd name="connsiteY3" fmla="*/ 14542 h 764440"/>
                <a:gd name="connsiteX4" fmla="*/ 2126242 w 2273276"/>
                <a:gd name="connsiteY4" fmla="*/ 230786 h 764440"/>
                <a:gd name="connsiteX0" fmla="*/ 13099 w 2267842"/>
                <a:gd name="connsiteY0" fmla="*/ 570596 h 746161"/>
                <a:gd name="connsiteX1" fmla="*/ 792455 w 2267842"/>
                <a:gd name="connsiteY1" fmla="*/ 564421 h 746161"/>
                <a:gd name="connsiteX2" fmla="*/ 835705 w 2267842"/>
                <a:gd name="connsiteY2" fmla="*/ 169004 h 746161"/>
                <a:gd name="connsiteX3" fmla="*/ 2052847 w 2267842"/>
                <a:gd name="connsiteY3" fmla="*/ 14542 h 746161"/>
                <a:gd name="connsiteX4" fmla="*/ 2120808 w 2267842"/>
                <a:gd name="connsiteY4" fmla="*/ 230786 h 746161"/>
                <a:gd name="connsiteX0" fmla="*/ 0 w 2254743"/>
                <a:gd name="connsiteY0" fmla="*/ 570596 h 789948"/>
                <a:gd name="connsiteX1" fmla="*/ 779356 w 2254743"/>
                <a:gd name="connsiteY1" fmla="*/ 564421 h 789948"/>
                <a:gd name="connsiteX2" fmla="*/ 822606 w 2254743"/>
                <a:gd name="connsiteY2" fmla="*/ 169004 h 789948"/>
                <a:gd name="connsiteX3" fmla="*/ 2039748 w 2254743"/>
                <a:gd name="connsiteY3" fmla="*/ 14542 h 789948"/>
                <a:gd name="connsiteX4" fmla="*/ 2107709 w 2254743"/>
                <a:gd name="connsiteY4" fmla="*/ 230786 h 789948"/>
                <a:gd name="connsiteX0" fmla="*/ 0 w 2254743"/>
                <a:gd name="connsiteY0" fmla="*/ 570596 h 753889"/>
                <a:gd name="connsiteX1" fmla="*/ 779356 w 2254743"/>
                <a:gd name="connsiteY1" fmla="*/ 564421 h 753889"/>
                <a:gd name="connsiteX2" fmla="*/ 822606 w 2254743"/>
                <a:gd name="connsiteY2" fmla="*/ 169004 h 753889"/>
                <a:gd name="connsiteX3" fmla="*/ 2039748 w 2254743"/>
                <a:gd name="connsiteY3" fmla="*/ 14542 h 753889"/>
                <a:gd name="connsiteX4" fmla="*/ 2107709 w 2254743"/>
                <a:gd name="connsiteY4" fmla="*/ 230786 h 753889"/>
                <a:gd name="connsiteX0" fmla="*/ 12521 w 2267264"/>
                <a:gd name="connsiteY0" fmla="*/ 570596 h 758016"/>
                <a:gd name="connsiteX1" fmla="*/ 791877 w 2267264"/>
                <a:gd name="connsiteY1" fmla="*/ 564421 h 758016"/>
                <a:gd name="connsiteX2" fmla="*/ 835127 w 2267264"/>
                <a:gd name="connsiteY2" fmla="*/ 169004 h 758016"/>
                <a:gd name="connsiteX3" fmla="*/ 2052269 w 2267264"/>
                <a:gd name="connsiteY3" fmla="*/ 14542 h 758016"/>
                <a:gd name="connsiteX4" fmla="*/ 2120230 w 2267264"/>
                <a:gd name="connsiteY4" fmla="*/ 230786 h 758016"/>
                <a:gd name="connsiteX0" fmla="*/ 4729 w 2259472"/>
                <a:gd name="connsiteY0" fmla="*/ 570596 h 761049"/>
                <a:gd name="connsiteX1" fmla="*/ 784085 w 2259472"/>
                <a:gd name="connsiteY1" fmla="*/ 564421 h 761049"/>
                <a:gd name="connsiteX2" fmla="*/ 827335 w 2259472"/>
                <a:gd name="connsiteY2" fmla="*/ 169004 h 761049"/>
                <a:gd name="connsiteX3" fmla="*/ 2044477 w 2259472"/>
                <a:gd name="connsiteY3" fmla="*/ 14542 h 761049"/>
                <a:gd name="connsiteX4" fmla="*/ 2112438 w 2259472"/>
                <a:gd name="connsiteY4" fmla="*/ 230786 h 761049"/>
                <a:gd name="connsiteX0" fmla="*/ 121307 w 2376050"/>
                <a:gd name="connsiteY0" fmla="*/ 570596 h 674749"/>
                <a:gd name="connsiteX1" fmla="*/ 900663 w 2376050"/>
                <a:gd name="connsiteY1" fmla="*/ 564421 h 674749"/>
                <a:gd name="connsiteX2" fmla="*/ 943913 w 2376050"/>
                <a:gd name="connsiteY2" fmla="*/ 169004 h 674749"/>
                <a:gd name="connsiteX3" fmla="*/ 2161055 w 2376050"/>
                <a:gd name="connsiteY3" fmla="*/ 14542 h 674749"/>
                <a:gd name="connsiteX4" fmla="*/ 2229016 w 2376050"/>
                <a:gd name="connsiteY4" fmla="*/ 230786 h 674749"/>
                <a:gd name="connsiteX0" fmla="*/ 15878 w 2270621"/>
                <a:gd name="connsiteY0" fmla="*/ 570596 h 729778"/>
                <a:gd name="connsiteX1" fmla="*/ 795234 w 2270621"/>
                <a:gd name="connsiteY1" fmla="*/ 564421 h 729778"/>
                <a:gd name="connsiteX2" fmla="*/ 838484 w 2270621"/>
                <a:gd name="connsiteY2" fmla="*/ 169004 h 729778"/>
                <a:gd name="connsiteX3" fmla="*/ 2055626 w 2270621"/>
                <a:gd name="connsiteY3" fmla="*/ 14542 h 729778"/>
                <a:gd name="connsiteX4" fmla="*/ 2123587 w 2270621"/>
                <a:gd name="connsiteY4" fmla="*/ 230786 h 729778"/>
                <a:gd name="connsiteX0" fmla="*/ 3299 w 2258042"/>
                <a:gd name="connsiteY0" fmla="*/ 570596 h 777573"/>
                <a:gd name="connsiteX1" fmla="*/ 782655 w 2258042"/>
                <a:gd name="connsiteY1" fmla="*/ 564421 h 777573"/>
                <a:gd name="connsiteX2" fmla="*/ 825905 w 2258042"/>
                <a:gd name="connsiteY2" fmla="*/ 169004 h 777573"/>
                <a:gd name="connsiteX3" fmla="*/ 2043047 w 2258042"/>
                <a:gd name="connsiteY3" fmla="*/ 14542 h 777573"/>
                <a:gd name="connsiteX4" fmla="*/ 2111008 w 2258042"/>
                <a:gd name="connsiteY4" fmla="*/ 230786 h 777573"/>
                <a:gd name="connsiteX0" fmla="*/ 3854 w 2258597"/>
                <a:gd name="connsiteY0" fmla="*/ 570596 h 734789"/>
                <a:gd name="connsiteX1" fmla="*/ 783210 w 2258597"/>
                <a:gd name="connsiteY1" fmla="*/ 564421 h 734789"/>
                <a:gd name="connsiteX2" fmla="*/ 826460 w 2258597"/>
                <a:gd name="connsiteY2" fmla="*/ 169004 h 734789"/>
                <a:gd name="connsiteX3" fmla="*/ 2043602 w 2258597"/>
                <a:gd name="connsiteY3" fmla="*/ 14542 h 734789"/>
                <a:gd name="connsiteX4" fmla="*/ 2111563 w 2258597"/>
                <a:gd name="connsiteY4" fmla="*/ 230786 h 734789"/>
                <a:gd name="connsiteX0" fmla="*/ 2942 w 2257685"/>
                <a:gd name="connsiteY0" fmla="*/ 570596 h 760663"/>
                <a:gd name="connsiteX1" fmla="*/ 782298 w 2257685"/>
                <a:gd name="connsiteY1" fmla="*/ 564421 h 760663"/>
                <a:gd name="connsiteX2" fmla="*/ 825548 w 2257685"/>
                <a:gd name="connsiteY2" fmla="*/ 169004 h 760663"/>
                <a:gd name="connsiteX3" fmla="*/ 2042690 w 2257685"/>
                <a:gd name="connsiteY3" fmla="*/ 14542 h 760663"/>
                <a:gd name="connsiteX4" fmla="*/ 2110651 w 2257685"/>
                <a:gd name="connsiteY4" fmla="*/ 230786 h 760663"/>
                <a:gd name="connsiteX0" fmla="*/ 2419 w 2257162"/>
                <a:gd name="connsiteY0" fmla="*/ 570596 h 749604"/>
                <a:gd name="connsiteX1" fmla="*/ 781775 w 2257162"/>
                <a:gd name="connsiteY1" fmla="*/ 564421 h 749604"/>
                <a:gd name="connsiteX2" fmla="*/ 825025 w 2257162"/>
                <a:gd name="connsiteY2" fmla="*/ 169004 h 749604"/>
                <a:gd name="connsiteX3" fmla="*/ 2042167 w 2257162"/>
                <a:gd name="connsiteY3" fmla="*/ 14542 h 749604"/>
                <a:gd name="connsiteX4" fmla="*/ 2110128 w 2257162"/>
                <a:gd name="connsiteY4" fmla="*/ 230786 h 749604"/>
                <a:gd name="connsiteX0" fmla="*/ 18427 w 2273170"/>
                <a:gd name="connsiteY0" fmla="*/ 570596 h 770972"/>
                <a:gd name="connsiteX1" fmla="*/ 687025 w 2273170"/>
                <a:gd name="connsiteY1" fmla="*/ 608209 h 770972"/>
                <a:gd name="connsiteX2" fmla="*/ 841033 w 2273170"/>
                <a:gd name="connsiteY2" fmla="*/ 169004 h 770972"/>
                <a:gd name="connsiteX3" fmla="*/ 2058175 w 2273170"/>
                <a:gd name="connsiteY3" fmla="*/ 14542 h 770972"/>
                <a:gd name="connsiteX4" fmla="*/ 2126136 w 2273170"/>
                <a:gd name="connsiteY4" fmla="*/ 230786 h 770972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825550 w 2257687"/>
                <a:gd name="connsiteY2" fmla="*/ 169004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825550 w 2257687"/>
                <a:gd name="connsiteY2" fmla="*/ 169004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83185 w 2337928"/>
                <a:gd name="connsiteY0" fmla="*/ 570596 h 793646"/>
                <a:gd name="connsiteX1" fmla="*/ 478750 w 2337928"/>
                <a:gd name="connsiteY1" fmla="*/ 672604 h 793646"/>
                <a:gd name="connsiteX2" fmla="*/ 1145338 w 2337928"/>
                <a:gd name="connsiteY2" fmla="*/ 120065 h 793646"/>
                <a:gd name="connsiteX3" fmla="*/ 2122933 w 2337928"/>
                <a:gd name="connsiteY3" fmla="*/ 14542 h 793646"/>
                <a:gd name="connsiteX4" fmla="*/ 2190894 w 2337928"/>
                <a:gd name="connsiteY4" fmla="*/ 230786 h 793646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62605 w 2255195"/>
                <a:gd name="connsiteY2" fmla="*/ 120065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62605 w 2255195"/>
                <a:gd name="connsiteY2" fmla="*/ 120065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8836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98663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98663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99729 w 2255195"/>
                <a:gd name="connsiteY4" fmla="*/ 6734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90791 w 2255195"/>
                <a:gd name="connsiteY5" fmla="*/ 232193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040200 w 2793317"/>
                <a:gd name="connsiteY6" fmla="*/ 280881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88166" h="1018696">
                  <a:moveTo>
                    <a:pt x="452" y="834360"/>
                  </a:moveTo>
                  <a:cubicBezTo>
                    <a:pt x="-1205" y="1099771"/>
                    <a:pt x="-16004" y="1025945"/>
                    <a:pt x="396017" y="936368"/>
                  </a:cubicBezTo>
                  <a:cubicBezTo>
                    <a:pt x="721882" y="839614"/>
                    <a:pt x="706909" y="916458"/>
                    <a:pt x="706390" y="671110"/>
                  </a:cubicBezTo>
                  <a:cubicBezTo>
                    <a:pt x="690416" y="400004"/>
                    <a:pt x="698205" y="487932"/>
                    <a:pt x="1057453" y="391556"/>
                  </a:cubicBezTo>
                  <a:cubicBezTo>
                    <a:pt x="1426647" y="303980"/>
                    <a:pt x="1408061" y="270134"/>
                    <a:pt x="1399275" y="503684"/>
                  </a:cubicBezTo>
                  <a:cubicBezTo>
                    <a:pt x="1400436" y="752904"/>
                    <a:pt x="1333664" y="724128"/>
                    <a:pt x="1783063" y="627321"/>
                  </a:cubicBezTo>
                  <a:cubicBezTo>
                    <a:pt x="2093370" y="527939"/>
                    <a:pt x="2108366" y="636573"/>
                    <a:pt x="2107170" y="337549"/>
                  </a:cubicBezTo>
                  <a:cubicBezTo>
                    <a:pt x="2097128" y="50654"/>
                    <a:pt x="2038112" y="193697"/>
                    <a:pt x="2788166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68" name="橢圓 467"/>
            <p:cNvSpPr/>
            <p:nvPr userDrawn="1"/>
          </p:nvSpPr>
          <p:spPr>
            <a:xfrm>
              <a:off x="490070" y="1146132"/>
              <a:ext cx="111012" cy="108938"/>
            </a:xfrm>
            <a:prstGeom prst="ellipse">
              <a:avLst/>
            </a:pr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69" name="橢圓 468"/>
            <p:cNvSpPr/>
            <p:nvPr userDrawn="1"/>
          </p:nvSpPr>
          <p:spPr>
            <a:xfrm>
              <a:off x="4255874" y="-99392"/>
              <a:ext cx="111012" cy="108938"/>
            </a:xfrm>
            <a:prstGeom prst="ellipse">
              <a:avLst/>
            </a:pr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13" name="文字方塊 12"/>
          <p:cNvSpPr txBox="1"/>
          <p:nvPr userDrawn="1"/>
        </p:nvSpPr>
        <p:spPr>
          <a:xfrm>
            <a:off x="4632844" y="2238440"/>
            <a:ext cx="5572043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0"/>
              </a:lnSpc>
            </a:pPr>
            <a:r>
              <a:rPr lang="zh-TW" altLang="en-US" sz="8000" b="1" cap="none" spc="0" dirty="0" smtClean="0">
                <a:ln w="13462">
                  <a:noFill/>
                  <a:prstDash val="solid"/>
                </a:ln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演算法介紹</a:t>
            </a:r>
          </a:p>
        </p:txBody>
      </p:sp>
      <p:sp>
        <p:nvSpPr>
          <p:cNvPr id="472" name="橢圓 471"/>
          <p:cNvSpPr/>
          <p:nvPr userDrawn="1"/>
        </p:nvSpPr>
        <p:spPr>
          <a:xfrm>
            <a:off x="9831415" y="-1521550"/>
            <a:ext cx="2711121" cy="2711121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473" name="橢圓 472"/>
          <p:cNvSpPr/>
          <p:nvPr userDrawn="1"/>
        </p:nvSpPr>
        <p:spPr>
          <a:xfrm>
            <a:off x="11361585" y="-81390"/>
            <a:ext cx="2089823" cy="2089823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19" name="群組 18"/>
          <p:cNvGrpSpPr/>
          <p:nvPr userDrawn="1"/>
        </p:nvGrpSpPr>
        <p:grpSpPr>
          <a:xfrm>
            <a:off x="-3761330" y="5589240"/>
            <a:ext cx="21198590" cy="1350150"/>
            <a:chOff x="-1194809" y="5589240"/>
            <a:chExt cx="20116000" cy="1350150"/>
          </a:xfrm>
          <a:gradFill>
            <a:gsLst>
              <a:gs pos="53000">
                <a:schemeClr val="bg1">
                  <a:alpha val="16000"/>
                </a:schemeClr>
              </a:gs>
              <a:gs pos="2000">
                <a:schemeClr val="bg1">
                  <a:alpha val="0"/>
                </a:schemeClr>
              </a:gs>
            </a:gsLst>
            <a:lin ang="5400000" scaled="0"/>
          </a:gradFill>
        </p:grpSpPr>
        <p:grpSp>
          <p:nvGrpSpPr>
            <p:cNvPr id="70" name="群組 69"/>
            <p:cNvGrpSpPr/>
            <p:nvPr userDrawn="1"/>
          </p:nvGrpSpPr>
          <p:grpSpPr>
            <a:xfrm flipV="1">
              <a:off x="-119480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71" name="橢圓 7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2" name="橢圓 7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3" name="橢圓 7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4" name="橢圓 7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75" name="群組 74"/>
            <p:cNvGrpSpPr/>
            <p:nvPr userDrawn="1"/>
          </p:nvGrpSpPr>
          <p:grpSpPr>
            <a:xfrm flipV="1">
              <a:off x="-25701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76" name="橢圓 7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7" name="橢圓 7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8" name="橢圓 7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9" name="橢圓 7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80" name="群組 79"/>
            <p:cNvGrpSpPr/>
            <p:nvPr userDrawn="1"/>
          </p:nvGrpSpPr>
          <p:grpSpPr>
            <a:xfrm flipV="1">
              <a:off x="68077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81" name="橢圓 8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2" name="橢圓 8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3" name="橢圓 8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4" name="橢圓 8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85" name="群組 84"/>
            <p:cNvGrpSpPr/>
            <p:nvPr userDrawn="1"/>
          </p:nvGrpSpPr>
          <p:grpSpPr>
            <a:xfrm flipV="1">
              <a:off x="1618565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86" name="橢圓 8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7" name="橢圓 8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8" name="橢圓 8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9" name="橢圓 8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0" name="群組 89"/>
            <p:cNvGrpSpPr/>
            <p:nvPr userDrawn="1"/>
          </p:nvGrpSpPr>
          <p:grpSpPr>
            <a:xfrm flipV="1">
              <a:off x="2556354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91" name="橢圓 9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2" name="橢圓 9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3" name="橢圓 9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4" name="橢圓 9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5" name="群組 94"/>
            <p:cNvGrpSpPr/>
            <p:nvPr userDrawn="1"/>
          </p:nvGrpSpPr>
          <p:grpSpPr>
            <a:xfrm flipV="1">
              <a:off x="349414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96" name="橢圓 9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7" name="橢圓 9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8" name="橢圓 9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9" name="橢圓 9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00" name="群組 99"/>
            <p:cNvGrpSpPr/>
            <p:nvPr userDrawn="1"/>
          </p:nvGrpSpPr>
          <p:grpSpPr>
            <a:xfrm flipV="1">
              <a:off x="443193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01" name="橢圓 10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2" name="橢圓 10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3" name="橢圓 10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4" name="橢圓 10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05" name="群組 104"/>
            <p:cNvGrpSpPr/>
            <p:nvPr userDrawn="1"/>
          </p:nvGrpSpPr>
          <p:grpSpPr>
            <a:xfrm flipV="1">
              <a:off x="536972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06" name="橢圓 10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7" name="橢圓 10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8" name="橢圓 10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9" name="橢圓 10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10" name="群組 109"/>
            <p:cNvGrpSpPr/>
            <p:nvPr userDrawn="1"/>
          </p:nvGrpSpPr>
          <p:grpSpPr>
            <a:xfrm flipV="1">
              <a:off x="630751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11" name="橢圓 11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2" name="橢圓 11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3" name="橢圓 11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4" name="橢圓 11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20" name="群組 119"/>
            <p:cNvGrpSpPr/>
            <p:nvPr userDrawn="1"/>
          </p:nvGrpSpPr>
          <p:grpSpPr>
            <a:xfrm flipV="1">
              <a:off x="724530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21" name="橢圓 12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2" name="橢圓 12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3" name="橢圓 12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4" name="橢圓 12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25" name="群組 124"/>
            <p:cNvGrpSpPr/>
            <p:nvPr userDrawn="1"/>
          </p:nvGrpSpPr>
          <p:grpSpPr>
            <a:xfrm flipV="1">
              <a:off x="818309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26" name="橢圓 12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7" name="橢圓 12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8" name="橢圓 12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9" name="橢圓 12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30" name="群組 129"/>
            <p:cNvGrpSpPr/>
            <p:nvPr userDrawn="1"/>
          </p:nvGrpSpPr>
          <p:grpSpPr>
            <a:xfrm flipV="1">
              <a:off x="9120891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31" name="橢圓 13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2" name="橢圓 13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3" name="橢圓 13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4" name="橢圓 13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35" name="群組 134"/>
            <p:cNvGrpSpPr/>
            <p:nvPr userDrawn="1"/>
          </p:nvGrpSpPr>
          <p:grpSpPr>
            <a:xfrm flipV="1">
              <a:off x="10058684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36" name="橢圓 13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7" name="橢圓 13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8" name="橢圓 13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9" name="橢圓 13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0" name="群組 139"/>
            <p:cNvGrpSpPr/>
            <p:nvPr userDrawn="1"/>
          </p:nvGrpSpPr>
          <p:grpSpPr>
            <a:xfrm flipV="1">
              <a:off x="1099647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41" name="橢圓 14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2" name="橢圓 14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3" name="橢圓 14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4" name="橢圓 14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5" name="群組 144"/>
            <p:cNvGrpSpPr/>
            <p:nvPr userDrawn="1"/>
          </p:nvGrpSpPr>
          <p:grpSpPr>
            <a:xfrm flipV="1">
              <a:off x="1193426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46" name="橢圓 14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7" name="橢圓 14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8" name="橢圓 14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9" name="橢圓 14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50" name="群組 149"/>
            <p:cNvGrpSpPr/>
            <p:nvPr userDrawn="1"/>
          </p:nvGrpSpPr>
          <p:grpSpPr>
            <a:xfrm flipV="1">
              <a:off x="12872061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51" name="橢圓 15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2" name="橢圓 15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3" name="橢圓 15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4" name="橢圓 15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55" name="群組 154"/>
            <p:cNvGrpSpPr/>
            <p:nvPr userDrawn="1"/>
          </p:nvGrpSpPr>
          <p:grpSpPr>
            <a:xfrm flipV="1">
              <a:off x="1380986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56" name="橢圓 15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7" name="橢圓 15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8" name="橢圓 15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9" name="橢圓 15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53" name="群組 352"/>
            <p:cNvGrpSpPr/>
            <p:nvPr userDrawn="1"/>
          </p:nvGrpSpPr>
          <p:grpSpPr>
            <a:xfrm flipV="1">
              <a:off x="1464793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54" name="橢圓 35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5" name="橢圓 35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6" name="橢圓 35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7" name="橢圓 35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58" name="群組 357"/>
            <p:cNvGrpSpPr/>
            <p:nvPr userDrawn="1"/>
          </p:nvGrpSpPr>
          <p:grpSpPr>
            <a:xfrm flipV="1">
              <a:off x="15585725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59" name="橢圓 358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0" name="橢圓 359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1" name="橢圓 360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2" name="橢圓 361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63" name="群組 362"/>
            <p:cNvGrpSpPr/>
            <p:nvPr userDrawn="1"/>
          </p:nvGrpSpPr>
          <p:grpSpPr>
            <a:xfrm flipV="1">
              <a:off x="16523520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64" name="橢圓 36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5" name="橢圓 36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6" name="橢圓 36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7" name="橢圓 36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68" name="群組 367"/>
            <p:cNvGrpSpPr/>
            <p:nvPr userDrawn="1"/>
          </p:nvGrpSpPr>
          <p:grpSpPr>
            <a:xfrm flipV="1">
              <a:off x="1746131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69" name="橢圓 368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0" name="橢圓 369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1" name="橢圓 370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2" name="橢圓 371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73" name="群組 372"/>
            <p:cNvGrpSpPr/>
            <p:nvPr userDrawn="1"/>
          </p:nvGrpSpPr>
          <p:grpSpPr>
            <a:xfrm flipV="1">
              <a:off x="1839911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74" name="橢圓 37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5" name="橢圓 37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6" name="橢圓 37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7" name="橢圓 37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sp>
        <p:nvSpPr>
          <p:cNvPr id="5" name="矩形 4"/>
          <p:cNvSpPr/>
          <p:nvPr userDrawn="1"/>
        </p:nvSpPr>
        <p:spPr>
          <a:xfrm>
            <a:off x="5408096" y="3796871"/>
            <a:ext cx="6289614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3000"/>
              </a:lnSpc>
            </a:pPr>
            <a:r>
              <a:rPr lang="zh-TW" altLang="en-US" sz="2000" b="1" dirty="0" smtClean="0">
                <a:solidFill>
                  <a:schemeClr val="bg1"/>
                </a:solidFill>
              </a:rPr>
              <a:t>演算法可用來表達資料轉換成資訊的詳細過程，透過文字與程式語言的結合，用以紀錄想法的構思。在大數據分析中加入演算法，可使整份企劃更為具體</a:t>
            </a:r>
            <a:endParaRPr lang="zh-TW" altLang="en-US" sz="2000" b="1" dirty="0">
              <a:solidFill>
                <a:schemeClr val="bg1"/>
              </a:solidFill>
            </a:endParaRPr>
          </a:p>
        </p:txBody>
      </p:sp>
      <p:grpSp>
        <p:nvGrpSpPr>
          <p:cNvPr id="187" name="群組 186"/>
          <p:cNvGrpSpPr/>
          <p:nvPr userDrawn="1"/>
        </p:nvGrpSpPr>
        <p:grpSpPr>
          <a:xfrm>
            <a:off x="926781" y="1429160"/>
            <a:ext cx="3684292" cy="3411375"/>
            <a:chOff x="99023" y="736351"/>
            <a:chExt cx="5009476" cy="4638397"/>
          </a:xfrm>
        </p:grpSpPr>
        <p:sp>
          <p:nvSpPr>
            <p:cNvPr id="188" name="橢圓 187"/>
            <p:cNvSpPr/>
            <p:nvPr userDrawn="1"/>
          </p:nvSpPr>
          <p:spPr>
            <a:xfrm>
              <a:off x="2043239" y="736351"/>
              <a:ext cx="380502" cy="380502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89" name="橢圓 188"/>
            <p:cNvSpPr/>
            <p:nvPr userDrawn="1"/>
          </p:nvSpPr>
          <p:spPr>
            <a:xfrm>
              <a:off x="3915447" y="4138729"/>
              <a:ext cx="1193052" cy="1193052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190" name="群組 189"/>
            <p:cNvGrpSpPr/>
            <p:nvPr userDrawn="1"/>
          </p:nvGrpSpPr>
          <p:grpSpPr>
            <a:xfrm>
              <a:off x="541189" y="1024383"/>
              <a:ext cx="4350365" cy="4350365"/>
              <a:chOff x="40338" y="1707564"/>
              <a:chExt cx="2866808" cy="2866808"/>
            </a:xfrm>
          </p:grpSpPr>
          <p:sp>
            <p:nvSpPr>
              <p:cNvPr id="192" name="橢圓 191"/>
              <p:cNvSpPr/>
              <p:nvPr userDrawn="1"/>
            </p:nvSpPr>
            <p:spPr>
              <a:xfrm>
                <a:off x="40338" y="1707564"/>
                <a:ext cx="2866808" cy="2866808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93" name="橢圓 192"/>
              <p:cNvSpPr/>
              <p:nvPr userDrawn="1"/>
            </p:nvSpPr>
            <p:spPr>
              <a:xfrm>
                <a:off x="379876" y="2047102"/>
                <a:ext cx="2187732" cy="2187732"/>
              </a:xfrm>
              <a:prstGeom prst="ellipse">
                <a:avLst/>
              </a:prstGeom>
              <a:solidFill>
                <a:schemeClr val="bg1">
                  <a:alpha val="8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zh-TW" altLang="en-US" sz="11500" b="1" dirty="0" smtClean="0">
                    <a:solidFill>
                      <a:srgbClr val="005986"/>
                    </a:solidFill>
                  </a:rPr>
                  <a:t>參</a:t>
                </a:r>
                <a:endParaRPr lang="zh-TW" altLang="en-US" sz="11500" b="1" dirty="0">
                  <a:solidFill>
                    <a:srgbClr val="005986"/>
                  </a:solidFill>
                </a:endParaRPr>
              </a:p>
            </p:txBody>
          </p:sp>
        </p:grpSp>
        <p:sp>
          <p:nvSpPr>
            <p:cNvPr id="191" name="橢圓 190"/>
            <p:cNvSpPr/>
            <p:nvPr userDrawn="1"/>
          </p:nvSpPr>
          <p:spPr>
            <a:xfrm>
              <a:off x="99023" y="2536551"/>
              <a:ext cx="596526" cy="596526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912113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空白">
    <p:bg>
      <p:bgPr>
        <a:gradFill>
          <a:gsLst>
            <a:gs pos="0">
              <a:srgbClr val="008CD1"/>
            </a:gs>
            <a:gs pos="100000">
              <a:srgbClr val="013E7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015395-7520-44FC-86AE-A8B3BED4DAB3}" type="datetimeFigureOut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2019/1/25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3" name="頁尾版面配置區 2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4" name="投影片編號版面配置區 3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33274D-5092-4827-BAC4-BE757F955F71}" type="slidenum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24" name="橢圓 23"/>
          <p:cNvSpPr/>
          <p:nvPr userDrawn="1"/>
        </p:nvSpPr>
        <p:spPr>
          <a:xfrm>
            <a:off x="-1536848" y="3757956"/>
            <a:ext cx="3456384" cy="3456384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橢圓 25"/>
          <p:cNvSpPr/>
          <p:nvPr userDrawn="1"/>
        </p:nvSpPr>
        <p:spPr>
          <a:xfrm>
            <a:off x="-24680" y="5733256"/>
            <a:ext cx="2664296" cy="2664296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43" name="群組 42"/>
          <p:cNvGrpSpPr/>
          <p:nvPr userDrawn="1"/>
        </p:nvGrpSpPr>
        <p:grpSpPr>
          <a:xfrm>
            <a:off x="-2905000" y="129558"/>
            <a:ext cx="7495728" cy="2175311"/>
            <a:chOff x="-2639745" y="308584"/>
            <a:chExt cx="7031941" cy="2040717"/>
          </a:xfrm>
        </p:grpSpPr>
        <p:grpSp>
          <p:nvGrpSpPr>
            <p:cNvPr id="326" name="群組 325"/>
            <p:cNvGrpSpPr/>
            <p:nvPr userDrawn="1"/>
          </p:nvGrpSpPr>
          <p:grpSpPr>
            <a:xfrm>
              <a:off x="24551" y="452600"/>
              <a:ext cx="3876816" cy="1620601"/>
              <a:chOff x="490070" y="-99392"/>
              <a:chExt cx="3876816" cy="1620601"/>
            </a:xfrm>
          </p:grpSpPr>
          <p:sp>
            <p:nvSpPr>
              <p:cNvPr id="407" name="手繪多邊形 406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25" name="橢圓 324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16" name="橢圓 415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22" name="群組 421"/>
            <p:cNvGrpSpPr/>
            <p:nvPr userDrawn="1"/>
          </p:nvGrpSpPr>
          <p:grpSpPr>
            <a:xfrm>
              <a:off x="272915" y="561538"/>
              <a:ext cx="3876816" cy="1620601"/>
              <a:chOff x="490070" y="-99392"/>
              <a:chExt cx="3876816" cy="1620601"/>
            </a:xfrm>
          </p:grpSpPr>
          <p:sp>
            <p:nvSpPr>
              <p:cNvPr id="423" name="手繪多邊形 422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4" name="橢圓 423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5" name="橢圓 424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26" name="群組 425"/>
            <p:cNvGrpSpPr/>
            <p:nvPr userDrawn="1"/>
          </p:nvGrpSpPr>
          <p:grpSpPr>
            <a:xfrm>
              <a:off x="515380" y="728700"/>
              <a:ext cx="3876816" cy="1620601"/>
              <a:chOff x="490070" y="-99392"/>
              <a:chExt cx="3876816" cy="1620601"/>
            </a:xfrm>
          </p:grpSpPr>
          <p:sp>
            <p:nvSpPr>
              <p:cNvPr id="427" name="手繪多邊形 426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8" name="橢圓 427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9" name="橢圓 428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2" name="群組 431"/>
            <p:cNvGrpSpPr/>
            <p:nvPr userDrawn="1"/>
          </p:nvGrpSpPr>
          <p:grpSpPr>
            <a:xfrm>
              <a:off x="-2639745" y="308584"/>
              <a:ext cx="3876816" cy="1620601"/>
              <a:chOff x="490070" y="-99392"/>
              <a:chExt cx="3876816" cy="1620601"/>
            </a:xfrm>
          </p:grpSpPr>
          <p:sp>
            <p:nvSpPr>
              <p:cNvPr id="441" name="手繪多邊形 440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2" name="橢圓 441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3" name="橢圓 442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3" name="群組 432"/>
            <p:cNvGrpSpPr/>
            <p:nvPr userDrawn="1"/>
          </p:nvGrpSpPr>
          <p:grpSpPr>
            <a:xfrm>
              <a:off x="-2391381" y="417522"/>
              <a:ext cx="3876816" cy="1620601"/>
              <a:chOff x="490070" y="-99392"/>
              <a:chExt cx="3876816" cy="1620601"/>
            </a:xfrm>
          </p:grpSpPr>
          <p:sp>
            <p:nvSpPr>
              <p:cNvPr id="438" name="手繪多邊形 437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9" name="橢圓 438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0" name="橢圓 439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4" name="群組 433"/>
            <p:cNvGrpSpPr/>
            <p:nvPr userDrawn="1"/>
          </p:nvGrpSpPr>
          <p:grpSpPr>
            <a:xfrm>
              <a:off x="-2148916" y="584684"/>
              <a:ext cx="3876816" cy="1620601"/>
              <a:chOff x="490070" y="-99392"/>
              <a:chExt cx="3876816" cy="1620601"/>
            </a:xfrm>
          </p:grpSpPr>
          <p:sp>
            <p:nvSpPr>
              <p:cNvPr id="435" name="手繪多邊形 434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6" name="橢圓 435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7" name="橢圓 436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grpSp>
        <p:nvGrpSpPr>
          <p:cNvPr id="458" name="群組 457"/>
          <p:cNvGrpSpPr/>
          <p:nvPr userDrawn="1"/>
        </p:nvGrpSpPr>
        <p:grpSpPr>
          <a:xfrm>
            <a:off x="8400256" y="4509120"/>
            <a:ext cx="3876816" cy="1620601"/>
            <a:chOff x="490070" y="-99392"/>
            <a:chExt cx="3876816" cy="1620601"/>
          </a:xfrm>
        </p:grpSpPr>
        <p:sp>
          <p:nvSpPr>
            <p:cNvPr id="467" name="手繪多邊形 466"/>
            <p:cNvSpPr/>
            <p:nvPr userDrawn="1"/>
          </p:nvSpPr>
          <p:spPr>
            <a:xfrm>
              <a:off x="551384" y="-27384"/>
              <a:ext cx="3726319" cy="1548593"/>
            </a:xfrm>
            <a:custGeom>
              <a:avLst/>
              <a:gdLst>
                <a:gd name="connsiteX0" fmla="*/ 0 w 179173"/>
                <a:gd name="connsiteY0" fmla="*/ 12938 h 12938"/>
                <a:gd name="connsiteX1" fmla="*/ 92676 w 179173"/>
                <a:gd name="connsiteY1" fmla="*/ 581 h 12938"/>
                <a:gd name="connsiteX2" fmla="*/ 179173 w 179173"/>
                <a:gd name="connsiteY2" fmla="*/ 581 h 12938"/>
                <a:gd name="connsiteX0" fmla="*/ 0 w 1069064"/>
                <a:gd name="connsiteY0" fmla="*/ 7 h 517618"/>
                <a:gd name="connsiteX1" fmla="*/ 970005 w 1069064"/>
                <a:gd name="connsiteY1" fmla="*/ 481921 h 517618"/>
                <a:gd name="connsiteX2" fmla="*/ 1056502 w 1069064"/>
                <a:gd name="connsiteY2" fmla="*/ 481921 h 517618"/>
                <a:gd name="connsiteX0" fmla="*/ 48368 w 1104870"/>
                <a:gd name="connsiteY0" fmla="*/ 27 h 481941"/>
                <a:gd name="connsiteX1" fmla="*/ 85438 w 1104870"/>
                <a:gd name="connsiteY1" fmla="*/ 185379 h 481941"/>
                <a:gd name="connsiteX2" fmla="*/ 1104870 w 1104870"/>
                <a:gd name="connsiteY2" fmla="*/ 481941 h 481941"/>
                <a:gd name="connsiteX0" fmla="*/ 172881 w 2916080"/>
                <a:gd name="connsiteY0" fmla="*/ 315096 h 507966"/>
                <a:gd name="connsiteX1" fmla="*/ 209951 w 2916080"/>
                <a:gd name="connsiteY1" fmla="*/ 500448 h 507966"/>
                <a:gd name="connsiteX2" fmla="*/ 2916080 w 2916080"/>
                <a:gd name="connsiteY2" fmla="*/ 0 h 507966"/>
                <a:gd name="connsiteX0" fmla="*/ 172881 w 3033617"/>
                <a:gd name="connsiteY0" fmla="*/ 338279 h 531149"/>
                <a:gd name="connsiteX1" fmla="*/ 209951 w 3033617"/>
                <a:gd name="connsiteY1" fmla="*/ 523631 h 531149"/>
                <a:gd name="connsiteX2" fmla="*/ 2804870 w 3033617"/>
                <a:gd name="connsiteY2" fmla="*/ 41718 h 531149"/>
                <a:gd name="connsiteX3" fmla="*/ 2916080 w 3033617"/>
                <a:gd name="connsiteY3" fmla="*/ 23183 h 531149"/>
                <a:gd name="connsiteX0" fmla="*/ 167854 w 3058087"/>
                <a:gd name="connsiteY0" fmla="*/ 545882 h 748762"/>
                <a:gd name="connsiteX1" fmla="*/ 204924 w 3058087"/>
                <a:gd name="connsiteY1" fmla="*/ 731234 h 748762"/>
                <a:gd name="connsiteX2" fmla="*/ 2843092 w 3058087"/>
                <a:gd name="connsiteY2" fmla="*/ 14542 h 748762"/>
                <a:gd name="connsiteX3" fmla="*/ 2911053 w 3058087"/>
                <a:gd name="connsiteY3" fmla="*/ 230786 h 748762"/>
                <a:gd name="connsiteX0" fmla="*/ 167854 w 3058087"/>
                <a:gd name="connsiteY0" fmla="*/ 545882 h 748762"/>
                <a:gd name="connsiteX1" fmla="*/ 204924 w 3058087"/>
                <a:gd name="connsiteY1" fmla="*/ 731234 h 748762"/>
                <a:gd name="connsiteX2" fmla="*/ 1792766 w 3058087"/>
                <a:gd name="connsiteY2" fmla="*/ 292571 h 748762"/>
                <a:gd name="connsiteX3" fmla="*/ 2843092 w 3058087"/>
                <a:gd name="connsiteY3" fmla="*/ 14542 h 748762"/>
                <a:gd name="connsiteX4" fmla="*/ 2911053 w 3058087"/>
                <a:gd name="connsiteY4" fmla="*/ 230786 h 748762"/>
                <a:gd name="connsiteX0" fmla="*/ 77917 w 2968150"/>
                <a:gd name="connsiteY0" fmla="*/ 545882 h 741355"/>
                <a:gd name="connsiteX1" fmla="*/ 114987 w 2968150"/>
                <a:gd name="connsiteY1" fmla="*/ 731234 h 741355"/>
                <a:gd name="connsiteX2" fmla="*/ 1536013 w 2968150"/>
                <a:gd name="connsiteY2" fmla="*/ 169004 h 741355"/>
                <a:gd name="connsiteX3" fmla="*/ 2753155 w 2968150"/>
                <a:gd name="connsiteY3" fmla="*/ 14542 h 741355"/>
                <a:gd name="connsiteX4" fmla="*/ 2821116 w 2968150"/>
                <a:gd name="connsiteY4" fmla="*/ 230786 h 741355"/>
                <a:gd name="connsiteX0" fmla="*/ 77917 w 2968150"/>
                <a:gd name="connsiteY0" fmla="*/ 545882 h 741355"/>
                <a:gd name="connsiteX1" fmla="*/ 114987 w 2968150"/>
                <a:gd name="connsiteY1" fmla="*/ 731234 h 741355"/>
                <a:gd name="connsiteX2" fmla="*/ 1140596 w 2968150"/>
                <a:gd name="connsiteY2" fmla="*/ 304929 h 741355"/>
                <a:gd name="connsiteX3" fmla="*/ 1536013 w 2968150"/>
                <a:gd name="connsiteY3" fmla="*/ 169004 h 741355"/>
                <a:gd name="connsiteX4" fmla="*/ 2753155 w 2968150"/>
                <a:gd name="connsiteY4" fmla="*/ 14542 h 741355"/>
                <a:gd name="connsiteX5" fmla="*/ 2821116 w 2968150"/>
                <a:gd name="connsiteY5" fmla="*/ 230786 h 741355"/>
                <a:gd name="connsiteX0" fmla="*/ 74729 w 2964962"/>
                <a:gd name="connsiteY0" fmla="*/ 545882 h 731324"/>
                <a:gd name="connsiteX1" fmla="*/ 111799 w 2964962"/>
                <a:gd name="connsiteY1" fmla="*/ 731234 h 731324"/>
                <a:gd name="connsiteX2" fmla="*/ 1489575 w 2964962"/>
                <a:gd name="connsiteY2" fmla="*/ 564421 h 731324"/>
                <a:gd name="connsiteX3" fmla="*/ 1532825 w 2964962"/>
                <a:gd name="connsiteY3" fmla="*/ 169004 h 731324"/>
                <a:gd name="connsiteX4" fmla="*/ 2749967 w 2964962"/>
                <a:gd name="connsiteY4" fmla="*/ 14542 h 731324"/>
                <a:gd name="connsiteX5" fmla="*/ 2817928 w 2964962"/>
                <a:gd name="connsiteY5" fmla="*/ 230786 h 731324"/>
                <a:gd name="connsiteX0" fmla="*/ 0 w 2890233"/>
                <a:gd name="connsiteY0" fmla="*/ 545882 h 802986"/>
                <a:gd name="connsiteX1" fmla="*/ 37070 w 2890233"/>
                <a:gd name="connsiteY1" fmla="*/ 731234 h 802986"/>
                <a:gd name="connsiteX2" fmla="*/ 1414846 w 2890233"/>
                <a:gd name="connsiteY2" fmla="*/ 564421 h 802986"/>
                <a:gd name="connsiteX3" fmla="*/ 1458096 w 2890233"/>
                <a:gd name="connsiteY3" fmla="*/ 169004 h 802986"/>
                <a:gd name="connsiteX4" fmla="*/ 2675238 w 2890233"/>
                <a:gd name="connsiteY4" fmla="*/ 14542 h 802986"/>
                <a:gd name="connsiteX5" fmla="*/ 2743199 w 2890233"/>
                <a:gd name="connsiteY5" fmla="*/ 230786 h 802986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190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634153 w 2888896"/>
                <a:gd name="connsiteY0" fmla="*/ 570596 h 739469"/>
                <a:gd name="connsiteX1" fmla="*/ 563 w 2888896"/>
                <a:gd name="connsiteY1" fmla="*/ 731234 h 739469"/>
                <a:gd name="connsiteX2" fmla="*/ 1413509 w 2888896"/>
                <a:gd name="connsiteY2" fmla="*/ 564421 h 739469"/>
                <a:gd name="connsiteX3" fmla="*/ 1456759 w 2888896"/>
                <a:gd name="connsiteY3" fmla="*/ 169004 h 739469"/>
                <a:gd name="connsiteX4" fmla="*/ 2673901 w 2888896"/>
                <a:gd name="connsiteY4" fmla="*/ 14542 h 739469"/>
                <a:gd name="connsiteX5" fmla="*/ 2741862 w 2888896"/>
                <a:gd name="connsiteY5" fmla="*/ 230786 h 739469"/>
                <a:gd name="connsiteX0" fmla="*/ 0 w 2254743"/>
                <a:gd name="connsiteY0" fmla="*/ 570596 h 746161"/>
                <a:gd name="connsiteX1" fmla="*/ 1901 w 2254743"/>
                <a:gd name="connsiteY1" fmla="*/ 738295 h 746161"/>
                <a:gd name="connsiteX2" fmla="*/ 779356 w 2254743"/>
                <a:gd name="connsiteY2" fmla="*/ 564421 h 746161"/>
                <a:gd name="connsiteX3" fmla="*/ 822606 w 2254743"/>
                <a:gd name="connsiteY3" fmla="*/ 169004 h 746161"/>
                <a:gd name="connsiteX4" fmla="*/ 2039748 w 2254743"/>
                <a:gd name="connsiteY4" fmla="*/ 14542 h 746161"/>
                <a:gd name="connsiteX5" fmla="*/ 2107709 w 2254743"/>
                <a:gd name="connsiteY5" fmla="*/ 230786 h 746161"/>
                <a:gd name="connsiteX0" fmla="*/ 0 w 2254743"/>
                <a:gd name="connsiteY0" fmla="*/ 570596 h 595546"/>
                <a:gd name="connsiteX1" fmla="*/ 779356 w 2254743"/>
                <a:gd name="connsiteY1" fmla="*/ 564421 h 595546"/>
                <a:gd name="connsiteX2" fmla="*/ 822606 w 2254743"/>
                <a:gd name="connsiteY2" fmla="*/ 169004 h 595546"/>
                <a:gd name="connsiteX3" fmla="*/ 2039748 w 2254743"/>
                <a:gd name="connsiteY3" fmla="*/ 14542 h 595546"/>
                <a:gd name="connsiteX4" fmla="*/ 2107709 w 2254743"/>
                <a:gd name="connsiteY4" fmla="*/ 230786 h 595546"/>
                <a:gd name="connsiteX0" fmla="*/ 0 w 2254743"/>
                <a:gd name="connsiteY0" fmla="*/ 570596 h 732007"/>
                <a:gd name="connsiteX1" fmla="*/ 779356 w 2254743"/>
                <a:gd name="connsiteY1" fmla="*/ 564421 h 732007"/>
                <a:gd name="connsiteX2" fmla="*/ 822606 w 2254743"/>
                <a:gd name="connsiteY2" fmla="*/ 169004 h 732007"/>
                <a:gd name="connsiteX3" fmla="*/ 2039748 w 2254743"/>
                <a:gd name="connsiteY3" fmla="*/ 14542 h 732007"/>
                <a:gd name="connsiteX4" fmla="*/ 2107709 w 2254743"/>
                <a:gd name="connsiteY4" fmla="*/ 230786 h 732007"/>
                <a:gd name="connsiteX0" fmla="*/ 18533 w 2273276"/>
                <a:gd name="connsiteY0" fmla="*/ 570596 h 764440"/>
                <a:gd name="connsiteX1" fmla="*/ 797889 w 2273276"/>
                <a:gd name="connsiteY1" fmla="*/ 564421 h 764440"/>
                <a:gd name="connsiteX2" fmla="*/ 841139 w 2273276"/>
                <a:gd name="connsiteY2" fmla="*/ 169004 h 764440"/>
                <a:gd name="connsiteX3" fmla="*/ 2058281 w 2273276"/>
                <a:gd name="connsiteY3" fmla="*/ 14542 h 764440"/>
                <a:gd name="connsiteX4" fmla="*/ 2126242 w 2273276"/>
                <a:gd name="connsiteY4" fmla="*/ 230786 h 764440"/>
                <a:gd name="connsiteX0" fmla="*/ 13099 w 2267842"/>
                <a:gd name="connsiteY0" fmla="*/ 570596 h 746161"/>
                <a:gd name="connsiteX1" fmla="*/ 792455 w 2267842"/>
                <a:gd name="connsiteY1" fmla="*/ 564421 h 746161"/>
                <a:gd name="connsiteX2" fmla="*/ 835705 w 2267842"/>
                <a:gd name="connsiteY2" fmla="*/ 169004 h 746161"/>
                <a:gd name="connsiteX3" fmla="*/ 2052847 w 2267842"/>
                <a:gd name="connsiteY3" fmla="*/ 14542 h 746161"/>
                <a:gd name="connsiteX4" fmla="*/ 2120808 w 2267842"/>
                <a:gd name="connsiteY4" fmla="*/ 230786 h 746161"/>
                <a:gd name="connsiteX0" fmla="*/ 0 w 2254743"/>
                <a:gd name="connsiteY0" fmla="*/ 570596 h 789948"/>
                <a:gd name="connsiteX1" fmla="*/ 779356 w 2254743"/>
                <a:gd name="connsiteY1" fmla="*/ 564421 h 789948"/>
                <a:gd name="connsiteX2" fmla="*/ 822606 w 2254743"/>
                <a:gd name="connsiteY2" fmla="*/ 169004 h 789948"/>
                <a:gd name="connsiteX3" fmla="*/ 2039748 w 2254743"/>
                <a:gd name="connsiteY3" fmla="*/ 14542 h 789948"/>
                <a:gd name="connsiteX4" fmla="*/ 2107709 w 2254743"/>
                <a:gd name="connsiteY4" fmla="*/ 230786 h 789948"/>
                <a:gd name="connsiteX0" fmla="*/ 0 w 2254743"/>
                <a:gd name="connsiteY0" fmla="*/ 570596 h 753889"/>
                <a:gd name="connsiteX1" fmla="*/ 779356 w 2254743"/>
                <a:gd name="connsiteY1" fmla="*/ 564421 h 753889"/>
                <a:gd name="connsiteX2" fmla="*/ 822606 w 2254743"/>
                <a:gd name="connsiteY2" fmla="*/ 169004 h 753889"/>
                <a:gd name="connsiteX3" fmla="*/ 2039748 w 2254743"/>
                <a:gd name="connsiteY3" fmla="*/ 14542 h 753889"/>
                <a:gd name="connsiteX4" fmla="*/ 2107709 w 2254743"/>
                <a:gd name="connsiteY4" fmla="*/ 230786 h 753889"/>
                <a:gd name="connsiteX0" fmla="*/ 12521 w 2267264"/>
                <a:gd name="connsiteY0" fmla="*/ 570596 h 758016"/>
                <a:gd name="connsiteX1" fmla="*/ 791877 w 2267264"/>
                <a:gd name="connsiteY1" fmla="*/ 564421 h 758016"/>
                <a:gd name="connsiteX2" fmla="*/ 835127 w 2267264"/>
                <a:gd name="connsiteY2" fmla="*/ 169004 h 758016"/>
                <a:gd name="connsiteX3" fmla="*/ 2052269 w 2267264"/>
                <a:gd name="connsiteY3" fmla="*/ 14542 h 758016"/>
                <a:gd name="connsiteX4" fmla="*/ 2120230 w 2267264"/>
                <a:gd name="connsiteY4" fmla="*/ 230786 h 758016"/>
                <a:gd name="connsiteX0" fmla="*/ 4729 w 2259472"/>
                <a:gd name="connsiteY0" fmla="*/ 570596 h 761049"/>
                <a:gd name="connsiteX1" fmla="*/ 784085 w 2259472"/>
                <a:gd name="connsiteY1" fmla="*/ 564421 h 761049"/>
                <a:gd name="connsiteX2" fmla="*/ 827335 w 2259472"/>
                <a:gd name="connsiteY2" fmla="*/ 169004 h 761049"/>
                <a:gd name="connsiteX3" fmla="*/ 2044477 w 2259472"/>
                <a:gd name="connsiteY3" fmla="*/ 14542 h 761049"/>
                <a:gd name="connsiteX4" fmla="*/ 2112438 w 2259472"/>
                <a:gd name="connsiteY4" fmla="*/ 230786 h 761049"/>
                <a:gd name="connsiteX0" fmla="*/ 121307 w 2376050"/>
                <a:gd name="connsiteY0" fmla="*/ 570596 h 674749"/>
                <a:gd name="connsiteX1" fmla="*/ 900663 w 2376050"/>
                <a:gd name="connsiteY1" fmla="*/ 564421 h 674749"/>
                <a:gd name="connsiteX2" fmla="*/ 943913 w 2376050"/>
                <a:gd name="connsiteY2" fmla="*/ 169004 h 674749"/>
                <a:gd name="connsiteX3" fmla="*/ 2161055 w 2376050"/>
                <a:gd name="connsiteY3" fmla="*/ 14542 h 674749"/>
                <a:gd name="connsiteX4" fmla="*/ 2229016 w 2376050"/>
                <a:gd name="connsiteY4" fmla="*/ 230786 h 674749"/>
                <a:gd name="connsiteX0" fmla="*/ 15878 w 2270621"/>
                <a:gd name="connsiteY0" fmla="*/ 570596 h 729778"/>
                <a:gd name="connsiteX1" fmla="*/ 795234 w 2270621"/>
                <a:gd name="connsiteY1" fmla="*/ 564421 h 729778"/>
                <a:gd name="connsiteX2" fmla="*/ 838484 w 2270621"/>
                <a:gd name="connsiteY2" fmla="*/ 169004 h 729778"/>
                <a:gd name="connsiteX3" fmla="*/ 2055626 w 2270621"/>
                <a:gd name="connsiteY3" fmla="*/ 14542 h 729778"/>
                <a:gd name="connsiteX4" fmla="*/ 2123587 w 2270621"/>
                <a:gd name="connsiteY4" fmla="*/ 230786 h 729778"/>
                <a:gd name="connsiteX0" fmla="*/ 3299 w 2258042"/>
                <a:gd name="connsiteY0" fmla="*/ 570596 h 777573"/>
                <a:gd name="connsiteX1" fmla="*/ 782655 w 2258042"/>
                <a:gd name="connsiteY1" fmla="*/ 564421 h 777573"/>
                <a:gd name="connsiteX2" fmla="*/ 825905 w 2258042"/>
                <a:gd name="connsiteY2" fmla="*/ 169004 h 777573"/>
                <a:gd name="connsiteX3" fmla="*/ 2043047 w 2258042"/>
                <a:gd name="connsiteY3" fmla="*/ 14542 h 777573"/>
                <a:gd name="connsiteX4" fmla="*/ 2111008 w 2258042"/>
                <a:gd name="connsiteY4" fmla="*/ 230786 h 777573"/>
                <a:gd name="connsiteX0" fmla="*/ 3854 w 2258597"/>
                <a:gd name="connsiteY0" fmla="*/ 570596 h 734789"/>
                <a:gd name="connsiteX1" fmla="*/ 783210 w 2258597"/>
                <a:gd name="connsiteY1" fmla="*/ 564421 h 734789"/>
                <a:gd name="connsiteX2" fmla="*/ 826460 w 2258597"/>
                <a:gd name="connsiteY2" fmla="*/ 169004 h 734789"/>
                <a:gd name="connsiteX3" fmla="*/ 2043602 w 2258597"/>
                <a:gd name="connsiteY3" fmla="*/ 14542 h 734789"/>
                <a:gd name="connsiteX4" fmla="*/ 2111563 w 2258597"/>
                <a:gd name="connsiteY4" fmla="*/ 230786 h 734789"/>
                <a:gd name="connsiteX0" fmla="*/ 2942 w 2257685"/>
                <a:gd name="connsiteY0" fmla="*/ 570596 h 760663"/>
                <a:gd name="connsiteX1" fmla="*/ 782298 w 2257685"/>
                <a:gd name="connsiteY1" fmla="*/ 564421 h 760663"/>
                <a:gd name="connsiteX2" fmla="*/ 825548 w 2257685"/>
                <a:gd name="connsiteY2" fmla="*/ 169004 h 760663"/>
                <a:gd name="connsiteX3" fmla="*/ 2042690 w 2257685"/>
                <a:gd name="connsiteY3" fmla="*/ 14542 h 760663"/>
                <a:gd name="connsiteX4" fmla="*/ 2110651 w 2257685"/>
                <a:gd name="connsiteY4" fmla="*/ 230786 h 760663"/>
                <a:gd name="connsiteX0" fmla="*/ 2419 w 2257162"/>
                <a:gd name="connsiteY0" fmla="*/ 570596 h 749604"/>
                <a:gd name="connsiteX1" fmla="*/ 781775 w 2257162"/>
                <a:gd name="connsiteY1" fmla="*/ 564421 h 749604"/>
                <a:gd name="connsiteX2" fmla="*/ 825025 w 2257162"/>
                <a:gd name="connsiteY2" fmla="*/ 169004 h 749604"/>
                <a:gd name="connsiteX3" fmla="*/ 2042167 w 2257162"/>
                <a:gd name="connsiteY3" fmla="*/ 14542 h 749604"/>
                <a:gd name="connsiteX4" fmla="*/ 2110128 w 2257162"/>
                <a:gd name="connsiteY4" fmla="*/ 230786 h 749604"/>
                <a:gd name="connsiteX0" fmla="*/ 18427 w 2273170"/>
                <a:gd name="connsiteY0" fmla="*/ 570596 h 770972"/>
                <a:gd name="connsiteX1" fmla="*/ 687025 w 2273170"/>
                <a:gd name="connsiteY1" fmla="*/ 608209 h 770972"/>
                <a:gd name="connsiteX2" fmla="*/ 841033 w 2273170"/>
                <a:gd name="connsiteY2" fmla="*/ 169004 h 770972"/>
                <a:gd name="connsiteX3" fmla="*/ 2058175 w 2273170"/>
                <a:gd name="connsiteY3" fmla="*/ 14542 h 770972"/>
                <a:gd name="connsiteX4" fmla="*/ 2126136 w 2273170"/>
                <a:gd name="connsiteY4" fmla="*/ 230786 h 770972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825550 w 2257687"/>
                <a:gd name="connsiteY2" fmla="*/ 169004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825550 w 2257687"/>
                <a:gd name="connsiteY2" fmla="*/ 169004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83185 w 2337928"/>
                <a:gd name="connsiteY0" fmla="*/ 570596 h 793646"/>
                <a:gd name="connsiteX1" fmla="*/ 478750 w 2337928"/>
                <a:gd name="connsiteY1" fmla="*/ 672604 h 793646"/>
                <a:gd name="connsiteX2" fmla="*/ 1145338 w 2337928"/>
                <a:gd name="connsiteY2" fmla="*/ 120065 h 793646"/>
                <a:gd name="connsiteX3" fmla="*/ 2122933 w 2337928"/>
                <a:gd name="connsiteY3" fmla="*/ 14542 h 793646"/>
                <a:gd name="connsiteX4" fmla="*/ 2190894 w 2337928"/>
                <a:gd name="connsiteY4" fmla="*/ 230786 h 793646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62605 w 2255195"/>
                <a:gd name="connsiteY2" fmla="*/ 120065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62605 w 2255195"/>
                <a:gd name="connsiteY2" fmla="*/ 120065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8836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98663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98663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99729 w 2255195"/>
                <a:gd name="connsiteY4" fmla="*/ 6734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90791 w 2255195"/>
                <a:gd name="connsiteY5" fmla="*/ 232193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040200 w 2793317"/>
                <a:gd name="connsiteY6" fmla="*/ 280881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88166" h="1018696">
                  <a:moveTo>
                    <a:pt x="452" y="834360"/>
                  </a:moveTo>
                  <a:cubicBezTo>
                    <a:pt x="-1205" y="1099771"/>
                    <a:pt x="-16004" y="1025945"/>
                    <a:pt x="396017" y="936368"/>
                  </a:cubicBezTo>
                  <a:cubicBezTo>
                    <a:pt x="721882" y="839614"/>
                    <a:pt x="706909" y="916458"/>
                    <a:pt x="706390" y="671110"/>
                  </a:cubicBezTo>
                  <a:cubicBezTo>
                    <a:pt x="690416" y="400004"/>
                    <a:pt x="698205" y="487932"/>
                    <a:pt x="1057453" y="391556"/>
                  </a:cubicBezTo>
                  <a:cubicBezTo>
                    <a:pt x="1426647" y="303980"/>
                    <a:pt x="1408061" y="270134"/>
                    <a:pt x="1399275" y="503684"/>
                  </a:cubicBezTo>
                  <a:cubicBezTo>
                    <a:pt x="1400436" y="752904"/>
                    <a:pt x="1333664" y="724128"/>
                    <a:pt x="1783063" y="627321"/>
                  </a:cubicBezTo>
                  <a:cubicBezTo>
                    <a:pt x="2093370" y="527939"/>
                    <a:pt x="2108366" y="636573"/>
                    <a:pt x="2107170" y="337549"/>
                  </a:cubicBezTo>
                  <a:cubicBezTo>
                    <a:pt x="2097128" y="50654"/>
                    <a:pt x="2038112" y="193697"/>
                    <a:pt x="2788166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68" name="橢圓 467"/>
            <p:cNvSpPr/>
            <p:nvPr userDrawn="1"/>
          </p:nvSpPr>
          <p:spPr>
            <a:xfrm>
              <a:off x="490070" y="1146132"/>
              <a:ext cx="111012" cy="108938"/>
            </a:xfrm>
            <a:prstGeom prst="ellipse">
              <a:avLst/>
            </a:pr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69" name="橢圓 468"/>
            <p:cNvSpPr/>
            <p:nvPr userDrawn="1"/>
          </p:nvSpPr>
          <p:spPr>
            <a:xfrm>
              <a:off x="4255874" y="-99392"/>
              <a:ext cx="111012" cy="108938"/>
            </a:xfrm>
            <a:prstGeom prst="ellipse">
              <a:avLst/>
            </a:pr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13" name="文字方塊 12"/>
          <p:cNvSpPr txBox="1"/>
          <p:nvPr userDrawn="1"/>
        </p:nvSpPr>
        <p:spPr>
          <a:xfrm>
            <a:off x="4542850" y="2709887"/>
            <a:ext cx="8135499" cy="14584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0"/>
              </a:lnSpc>
            </a:pPr>
            <a:r>
              <a:rPr lang="zh-TW" altLang="en-US" sz="7200" b="1" cap="none" spc="0" dirty="0" smtClean="0">
                <a:ln w="13462">
                  <a:noFill/>
                  <a:prstDash val="solid"/>
                </a:ln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數據與雲端的運用</a:t>
            </a:r>
          </a:p>
        </p:txBody>
      </p:sp>
      <p:sp>
        <p:nvSpPr>
          <p:cNvPr id="472" name="橢圓 471"/>
          <p:cNvSpPr/>
          <p:nvPr userDrawn="1"/>
        </p:nvSpPr>
        <p:spPr>
          <a:xfrm>
            <a:off x="9831415" y="-1521550"/>
            <a:ext cx="2711121" cy="2711121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473" name="橢圓 472"/>
          <p:cNvSpPr/>
          <p:nvPr userDrawn="1"/>
        </p:nvSpPr>
        <p:spPr>
          <a:xfrm>
            <a:off x="11361585" y="-81390"/>
            <a:ext cx="2089823" cy="2089823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19" name="群組 18"/>
          <p:cNvGrpSpPr/>
          <p:nvPr userDrawn="1"/>
        </p:nvGrpSpPr>
        <p:grpSpPr>
          <a:xfrm>
            <a:off x="-3761330" y="5589240"/>
            <a:ext cx="21198590" cy="1350150"/>
            <a:chOff x="-1194809" y="5589240"/>
            <a:chExt cx="20116000" cy="1350150"/>
          </a:xfrm>
          <a:gradFill>
            <a:gsLst>
              <a:gs pos="53000">
                <a:schemeClr val="bg1">
                  <a:alpha val="16000"/>
                </a:schemeClr>
              </a:gs>
              <a:gs pos="2000">
                <a:schemeClr val="bg1">
                  <a:alpha val="0"/>
                </a:schemeClr>
              </a:gs>
            </a:gsLst>
            <a:lin ang="5400000" scaled="0"/>
          </a:gradFill>
        </p:grpSpPr>
        <p:grpSp>
          <p:nvGrpSpPr>
            <p:cNvPr id="70" name="群組 69"/>
            <p:cNvGrpSpPr/>
            <p:nvPr userDrawn="1"/>
          </p:nvGrpSpPr>
          <p:grpSpPr>
            <a:xfrm flipV="1">
              <a:off x="-119480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71" name="橢圓 7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2" name="橢圓 7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3" name="橢圓 7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4" name="橢圓 7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75" name="群組 74"/>
            <p:cNvGrpSpPr/>
            <p:nvPr userDrawn="1"/>
          </p:nvGrpSpPr>
          <p:grpSpPr>
            <a:xfrm flipV="1">
              <a:off x="-25701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76" name="橢圓 7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7" name="橢圓 7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8" name="橢圓 7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9" name="橢圓 7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80" name="群組 79"/>
            <p:cNvGrpSpPr/>
            <p:nvPr userDrawn="1"/>
          </p:nvGrpSpPr>
          <p:grpSpPr>
            <a:xfrm flipV="1">
              <a:off x="68077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81" name="橢圓 8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2" name="橢圓 8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3" name="橢圓 8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4" name="橢圓 8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85" name="群組 84"/>
            <p:cNvGrpSpPr/>
            <p:nvPr userDrawn="1"/>
          </p:nvGrpSpPr>
          <p:grpSpPr>
            <a:xfrm flipV="1">
              <a:off x="1618565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86" name="橢圓 8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7" name="橢圓 8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8" name="橢圓 8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9" name="橢圓 8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0" name="群組 89"/>
            <p:cNvGrpSpPr/>
            <p:nvPr userDrawn="1"/>
          </p:nvGrpSpPr>
          <p:grpSpPr>
            <a:xfrm flipV="1">
              <a:off x="2556354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91" name="橢圓 9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2" name="橢圓 9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3" name="橢圓 9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4" name="橢圓 9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5" name="群組 94"/>
            <p:cNvGrpSpPr/>
            <p:nvPr userDrawn="1"/>
          </p:nvGrpSpPr>
          <p:grpSpPr>
            <a:xfrm flipV="1">
              <a:off x="349414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96" name="橢圓 9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7" name="橢圓 9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8" name="橢圓 9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9" name="橢圓 9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00" name="群組 99"/>
            <p:cNvGrpSpPr/>
            <p:nvPr userDrawn="1"/>
          </p:nvGrpSpPr>
          <p:grpSpPr>
            <a:xfrm flipV="1">
              <a:off x="443193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01" name="橢圓 10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2" name="橢圓 10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3" name="橢圓 10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4" name="橢圓 10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05" name="群組 104"/>
            <p:cNvGrpSpPr/>
            <p:nvPr userDrawn="1"/>
          </p:nvGrpSpPr>
          <p:grpSpPr>
            <a:xfrm flipV="1">
              <a:off x="536972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06" name="橢圓 10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7" name="橢圓 10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8" name="橢圓 10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9" name="橢圓 10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10" name="群組 109"/>
            <p:cNvGrpSpPr/>
            <p:nvPr userDrawn="1"/>
          </p:nvGrpSpPr>
          <p:grpSpPr>
            <a:xfrm flipV="1">
              <a:off x="630751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11" name="橢圓 11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2" name="橢圓 11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3" name="橢圓 11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4" name="橢圓 11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20" name="群組 119"/>
            <p:cNvGrpSpPr/>
            <p:nvPr userDrawn="1"/>
          </p:nvGrpSpPr>
          <p:grpSpPr>
            <a:xfrm flipV="1">
              <a:off x="724530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21" name="橢圓 12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2" name="橢圓 12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3" name="橢圓 12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4" name="橢圓 12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25" name="群組 124"/>
            <p:cNvGrpSpPr/>
            <p:nvPr userDrawn="1"/>
          </p:nvGrpSpPr>
          <p:grpSpPr>
            <a:xfrm flipV="1">
              <a:off x="818309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26" name="橢圓 12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7" name="橢圓 12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8" name="橢圓 12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9" name="橢圓 12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30" name="群組 129"/>
            <p:cNvGrpSpPr/>
            <p:nvPr userDrawn="1"/>
          </p:nvGrpSpPr>
          <p:grpSpPr>
            <a:xfrm flipV="1">
              <a:off x="9120891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31" name="橢圓 13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2" name="橢圓 13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3" name="橢圓 13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4" name="橢圓 13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35" name="群組 134"/>
            <p:cNvGrpSpPr/>
            <p:nvPr userDrawn="1"/>
          </p:nvGrpSpPr>
          <p:grpSpPr>
            <a:xfrm flipV="1">
              <a:off x="10058684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36" name="橢圓 13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7" name="橢圓 13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8" name="橢圓 13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9" name="橢圓 13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0" name="群組 139"/>
            <p:cNvGrpSpPr/>
            <p:nvPr userDrawn="1"/>
          </p:nvGrpSpPr>
          <p:grpSpPr>
            <a:xfrm flipV="1">
              <a:off x="1099647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41" name="橢圓 14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2" name="橢圓 14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3" name="橢圓 14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4" name="橢圓 14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5" name="群組 144"/>
            <p:cNvGrpSpPr/>
            <p:nvPr userDrawn="1"/>
          </p:nvGrpSpPr>
          <p:grpSpPr>
            <a:xfrm flipV="1">
              <a:off x="1193426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46" name="橢圓 14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7" name="橢圓 14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8" name="橢圓 14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9" name="橢圓 14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50" name="群組 149"/>
            <p:cNvGrpSpPr/>
            <p:nvPr userDrawn="1"/>
          </p:nvGrpSpPr>
          <p:grpSpPr>
            <a:xfrm flipV="1">
              <a:off x="12872061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51" name="橢圓 15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2" name="橢圓 15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3" name="橢圓 15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4" name="橢圓 15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55" name="群組 154"/>
            <p:cNvGrpSpPr/>
            <p:nvPr userDrawn="1"/>
          </p:nvGrpSpPr>
          <p:grpSpPr>
            <a:xfrm flipV="1">
              <a:off x="1380986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56" name="橢圓 15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7" name="橢圓 15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8" name="橢圓 15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9" name="橢圓 15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53" name="群組 352"/>
            <p:cNvGrpSpPr/>
            <p:nvPr userDrawn="1"/>
          </p:nvGrpSpPr>
          <p:grpSpPr>
            <a:xfrm flipV="1">
              <a:off x="1464793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54" name="橢圓 35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5" name="橢圓 35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6" name="橢圓 35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7" name="橢圓 35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58" name="群組 357"/>
            <p:cNvGrpSpPr/>
            <p:nvPr userDrawn="1"/>
          </p:nvGrpSpPr>
          <p:grpSpPr>
            <a:xfrm flipV="1">
              <a:off x="15585725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59" name="橢圓 358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0" name="橢圓 359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1" name="橢圓 360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2" name="橢圓 361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63" name="群組 362"/>
            <p:cNvGrpSpPr/>
            <p:nvPr userDrawn="1"/>
          </p:nvGrpSpPr>
          <p:grpSpPr>
            <a:xfrm flipV="1">
              <a:off x="16523520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64" name="橢圓 36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5" name="橢圓 36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6" name="橢圓 36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7" name="橢圓 36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68" name="群組 367"/>
            <p:cNvGrpSpPr/>
            <p:nvPr userDrawn="1"/>
          </p:nvGrpSpPr>
          <p:grpSpPr>
            <a:xfrm flipV="1">
              <a:off x="1746131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69" name="橢圓 368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0" name="橢圓 369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1" name="橢圓 370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2" name="橢圓 371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73" name="群組 372"/>
            <p:cNvGrpSpPr/>
            <p:nvPr userDrawn="1"/>
          </p:nvGrpSpPr>
          <p:grpSpPr>
            <a:xfrm flipV="1">
              <a:off x="1839911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74" name="橢圓 37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5" name="橢圓 37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6" name="橢圓 37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7" name="橢圓 37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grpSp>
        <p:nvGrpSpPr>
          <p:cNvPr id="167" name="群組 166"/>
          <p:cNvGrpSpPr/>
          <p:nvPr userDrawn="1"/>
        </p:nvGrpSpPr>
        <p:grpSpPr>
          <a:xfrm>
            <a:off x="926781" y="1429160"/>
            <a:ext cx="3684292" cy="3411375"/>
            <a:chOff x="99023" y="736351"/>
            <a:chExt cx="5009476" cy="4638397"/>
          </a:xfrm>
        </p:grpSpPr>
        <p:sp>
          <p:nvSpPr>
            <p:cNvPr id="168" name="橢圓 167"/>
            <p:cNvSpPr/>
            <p:nvPr userDrawn="1"/>
          </p:nvSpPr>
          <p:spPr>
            <a:xfrm>
              <a:off x="2043239" y="736351"/>
              <a:ext cx="380502" cy="380502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69" name="橢圓 168"/>
            <p:cNvSpPr/>
            <p:nvPr userDrawn="1"/>
          </p:nvSpPr>
          <p:spPr>
            <a:xfrm>
              <a:off x="3915447" y="4138729"/>
              <a:ext cx="1193052" cy="1193052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170" name="群組 169"/>
            <p:cNvGrpSpPr/>
            <p:nvPr userDrawn="1"/>
          </p:nvGrpSpPr>
          <p:grpSpPr>
            <a:xfrm>
              <a:off x="541189" y="1024383"/>
              <a:ext cx="4350365" cy="4350365"/>
              <a:chOff x="40338" y="1707564"/>
              <a:chExt cx="2866808" cy="2866808"/>
            </a:xfrm>
          </p:grpSpPr>
          <p:sp>
            <p:nvSpPr>
              <p:cNvPr id="172" name="橢圓 171"/>
              <p:cNvSpPr/>
              <p:nvPr userDrawn="1"/>
            </p:nvSpPr>
            <p:spPr>
              <a:xfrm>
                <a:off x="40338" y="1707564"/>
                <a:ext cx="2866808" cy="2866808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73" name="橢圓 172"/>
              <p:cNvSpPr/>
              <p:nvPr userDrawn="1"/>
            </p:nvSpPr>
            <p:spPr>
              <a:xfrm>
                <a:off x="379876" y="2047102"/>
                <a:ext cx="2187732" cy="2187732"/>
              </a:xfrm>
              <a:prstGeom prst="ellipse">
                <a:avLst/>
              </a:prstGeom>
              <a:solidFill>
                <a:schemeClr val="bg1">
                  <a:alpha val="8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zh-TW" altLang="en-US" sz="11500" b="1" dirty="0" smtClean="0">
                    <a:solidFill>
                      <a:srgbClr val="005986"/>
                    </a:solidFill>
                  </a:rPr>
                  <a:t>貳</a:t>
                </a:r>
                <a:endParaRPr lang="zh-TW" altLang="en-US" sz="11500" b="1" dirty="0">
                  <a:solidFill>
                    <a:srgbClr val="005986"/>
                  </a:solidFill>
                </a:endParaRPr>
              </a:p>
            </p:txBody>
          </p:sp>
        </p:grpSp>
        <p:sp>
          <p:nvSpPr>
            <p:cNvPr id="171" name="橢圓 170"/>
            <p:cNvSpPr/>
            <p:nvPr userDrawn="1"/>
          </p:nvSpPr>
          <p:spPr>
            <a:xfrm>
              <a:off x="99023" y="2536551"/>
              <a:ext cx="596526" cy="596526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853480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空白">
    <p:bg>
      <p:bgPr>
        <a:gradFill>
          <a:gsLst>
            <a:gs pos="0">
              <a:srgbClr val="008CD1"/>
            </a:gs>
            <a:gs pos="100000">
              <a:srgbClr val="013E7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015395-7520-44FC-86AE-A8B3BED4DAB3}" type="datetimeFigureOut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2019/1/25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3" name="頁尾版面配置區 2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4" name="投影片編號版面配置區 3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33274D-5092-4827-BAC4-BE757F955F71}" type="slidenum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24" name="橢圓 23"/>
          <p:cNvSpPr/>
          <p:nvPr userDrawn="1"/>
        </p:nvSpPr>
        <p:spPr>
          <a:xfrm>
            <a:off x="-1536848" y="3757956"/>
            <a:ext cx="3456384" cy="3456384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橢圓 25"/>
          <p:cNvSpPr/>
          <p:nvPr userDrawn="1"/>
        </p:nvSpPr>
        <p:spPr>
          <a:xfrm>
            <a:off x="-24680" y="5733256"/>
            <a:ext cx="2664296" cy="2664296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43" name="群組 42"/>
          <p:cNvGrpSpPr/>
          <p:nvPr userDrawn="1"/>
        </p:nvGrpSpPr>
        <p:grpSpPr>
          <a:xfrm>
            <a:off x="-2905000" y="129558"/>
            <a:ext cx="7495728" cy="2175311"/>
            <a:chOff x="-2639745" y="308584"/>
            <a:chExt cx="7031941" cy="2040717"/>
          </a:xfrm>
        </p:grpSpPr>
        <p:grpSp>
          <p:nvGrpSpPr>
            <p:cNvPr id="326" name="群組 325"/>
            <p:cNvGrpSpPr/>
            <p:nvPr userDrawn="1"/>
          </p:nvGrpSpPr>
          <p:grpSpPr>
            <a:xfrm>
              <a:off x="24551" y="452600"/>
              <a:ext cx="3876816" cy="1620601"/>
              <a:chOff x="490070" y="-99392"/>
              <a:chExt cx="3876816" cy="1620601"/>
            </a:xfrm>
          </p:grpSpPr>
          <p:sp>
            <p:nvSpPr>
              <p:cNvPr id="407" name="手繪多邊形 406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25" name="橢圓 324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16" name="橢圓 415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22" name="群組 421"/>
            <p:cNvGrpSpPr/>
            <p:nvPr userDrawn="1"/>
          </p:nvGrpSpPr>
          <p:grpSpPr>
            <a:xfrm>
              <a:off x="272915" y="561538"/>
              <a:ext cx="3876816" cy="1620601"/>
              <a:chOff x="490070" y="-99392"/>
              <a:chExt cx="3876816" cy="1620601"/>
            </a:xfrm>
          </p:grpSpPr>
          <p:sp>
            <p:nvSpPr>
              <p:cNvPr id="423" name="手繪多邊形 422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4" name="橢圓 423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5" name="橢圓 424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26" name="群組 425"/>
            <p:cNvGrpSpPr/>
            <p:nvPr userDrawn="1"/>
          </p:nvGrpSpPr>
          <p:grpSpPr>
            <a:xfrm>
              <a:off x="515380" y="728700"/>
              <a:ext cx="3876816" cy="1620601"/>
              <a:chOff x="490070" y="-99392"/>
              <a:chExt cx="3876816" cy="1620601"/>
            </a:xfrm>
          </p:grpSpPr>
          <p:sp>
            <p:nvSpPr>
              <p:cNvPr id="427" name="手繪多邊形 426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8" name="橢圓 427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29" name="橢圓 428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2" name="群組 431"/>
            <p:cNvGrpSpPr/>
            <p:nvPr userDrawn="1"/>
          </p:nvGrpSpPr>
          <p:grpSpPr>
            <a:xfrm>
              <a:off x="-2639745" y="308584"/>
              <a:ext cx="3876816" cy="1620601"/>
              <a:chOff x="490070" y="-99392"/>
              <a:chExt cx="3876816" cy="1620601"/>
            </a:xfrm>
          </p:grpSpPr>
          <p:sp>
            <p:nvSpPr>
              <p:cNvPr id="441" name="手繪多邊形 440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2" name="橢圓 441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3" name="橢圓 442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3" name="群組 432"/>
            <p:cNvGrpSpPr/>
            <p:nvPr userDrawn="1"/>
          </p:nvGrpSpPr>
          <p:grpSpPr>
            <a:xfrm>
              <a:off x="-2391381" y="417522"/>
              <a:ext cx="3876816" cy="1620601"/>
              <a:chOff x="490070" y="-99392"/>
              <a:chExt cx="3876816" cy="1620601"/>
            </a:xfrm>
          </p:grpSpPr>
          <p:sp>
            <p:nvSpPr>
              <p:cNvPr id="438" name="手繪多邊形 437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9" name="橢圓 438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40" name="橢圓 439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34" name="群組 433"/>
            <p:cNvGrpSpPr/>
            <p:nvPr userDrawn="1"/>
          </p:nvGrpSpPr>
          <p:grpSpPr>
            <a:xfrm>
              <a:off x="-2148916" y="584684"/>
              <a:ext cx="3876816" cy="1620601"/>
              <a:chOff x="490070" y="-99392"/>
              <a:chExt cx="3876816" cy="1620601"/>
            </a:xfrm>
          </p:grpSpPr>
          <p:sp>
            <p:nvSpPr>
              <p:cNvPr id="435" name="手繪多邊形 434"/>
              <p:cNvSpPr/>
              <p:nvPr userDrawn="1"/>
            </p:nvSpPr>
            <p:spPr>
              <a:xfrm>
                <a:off x="551384" y="-27384"/>
                <a:ext cx="3726319" cy="1548593"/>
              </a:xfrm>
              <a:custGeom>
                <a:avLst/>
                <a:gdLst>
                  <a:gd name="connsiteX0" fmla="*/ 0 w 179173"/>
                  <a:gd name="connsiteY0" fmla="*/ 12938 h 12938"/>
                  <a:gd name="connsiteX1" fmla="*/ 92676 w 179173"/>
                  <a:gd name="connsiteY1" fmla="*/ 581 h 12938"/>
                  <a:gd name="connsiteX2" fmla="*/ 179173 w 179173"/>
                  <a:gd name="connsiteY2" fmla="*/ 581 h 12938"/>
                  <a:gd name="connsiteX0" fmla="*/ 0 w 1069064"/>
                  <a:gd name="connsiteY0" fmla="*/ 7 h 517618"/>
                  <a:gd name="connsiteX1" fmla="*/ 970005 w 1069064"/>
                  <a:gd name="connsiteY1" fmla="*/ 481921 h 517618"/>
                  <a:gd name="connsiteX2" fmla="*/ 1056502 w 1069064"/>
                  <a:gd name="connsiteY2" fmla="*/ 481921 h 517618"/>
                  <a:gd name="connsiteX0" fmla="*/ 48368 w 1104870"/>
                  <a:gd name="connsiteY0" fmla="*/ 27 h 481941"/>
                  <a:gd name="connsiteX1" fmla="*/ 85438 w 1104870"/>
                  <a:gd name="connsiteY1" fmla="*/ 185379 h 481941"/>
                  <a:gd name="connsiteX2" fmla="*/ 1104870 w 1104870"/>
                  <a:gd name="connsiteY2" fmla="*/ 481941 h 481941"/>
                  <a:gd name="connsiteX0" fmla="*/ 172881 w 2916080"/>
                  <a:gd name="connsiteY0" fmla="*/ 315096 h 507966"/>
                  <a:gd name="connsiteX1" fmla="*/ 209951 w 2916080"/>
                  <a:gd name="connsiteY1" fmla="*/ 500448 h 507966"/>
                  <a:gd name="connsiteX2" fmla="*/ 2916080 w 2916080"/>
                  <a:gd name="connsiteY2" fmla="*/ 0 h 507966"/>
                  <a:gd name="connsiteX0" fmla="*/ 172881 w 3033617"/>
                  <a:gd name="connsiteY0" fmla="*/ 338279 h 531149"/>
                  <a:gd name="connsiteX1" fmla="*/ 209951 w 3033617"/>
                  <a:gd name="connsiteY1" fmla="*/ 523631 h 531149"/>
                  <a:gd name="connsiteX2" fmla="*/ 2804870 w 3033617"/>
                  <a:gd name="connsiteY2" fmla="*/ 41718 h 531149"/>
                  <a:gd name="connsiteX3" fmla="*/ 2916080 w 3033617"/>
                  <a:gd name="connsiteY3" fmla="*/ 23183 h 531149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2843092 w 3058087"/>
                  <a:gd name="connsiteY2" fmla="*/ 14542 h 748762"/>
                  <a:gd name="connsiteX3" fmla="*/ 2911053 w 3058087"/>
                  <a:gd name="connsiteY3" fmla="*/ 230786 h 748762"/>
                  <a:gd name="connsiteX0" fmla="*/ 167854 w 3058087"/>
                  <a:gd name="connsiteY0" fmla="*/ 545882 h 748762"/>
                  <a:gd name="connsiteX1" fmla="*/ 204924 w 3058087"/>
                  <a:gd name="connsiteY1" fmla="*/ 731234 h 748762"/>
                  <a:gd name="connsiteX2" fmla="*/ 1792766 w 3058087"/>
                  <a:gd name="connsiteY2" fmla="*/ 292571 h 748762"/>
                  <a:gd name="connsiteX3" fmla="*/ 2843092 w 3058087"/>
                  <a:gd name="connsiteY3" fmla="*/ 14542 h 748762"/>
                  <a:gd name="connsiteX4" fmla="*/ 2911053 w 3058087"/>
                  <a:gd name="connsiteY4" fmla="*/ 230786 h 748762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536013 w 2968150"/>
                  <a:gd name="connsiteY2" fmla="*/ 169004 h 741355"/>
                  <a:gd name="connsiteX3" fmla="*/ 2753155 w 2968150"/>
                  <a:gd name="connsiteY3" fmla="*/ 14542 h 741355"/>
                  <a:gd name="connsiteX4" fmla="*/ 2821116 w 2968150"/>
                  <a:gd name="connsiteY4" fmla="*/ 230786 h 741355"/>
                  <a:gd name="connsiteX0" fmla="*/ 77917 w 2968150"/>
                  <a:gd name="connsiteY0" fmla="*/ 545882 h 741355"/>
                  <a:gd name="connsiteX1" fmla="*/ 114987 w 2968150"/>
                  <a:gd name="connsiteY1" fmla="*/ 731234 h 741355"/>
                  <a:gd name="connsiteX2" fmla="*/ 1140596 w 2968150"/>
                  <a:gd name="connsiteY2" fmla="*/ 304929 h 741355"/>
                  <a:gd name="connsiteX3" fmla="*/ 1536013 w 2968150"/>
                  <a:gd name="connsiteY3" fmla="*/ 169004 h 741355"/>
                  <a:gd name="connsiteX4" fmla="*/ 2753155 w 2968150"/>
                  <a:gd name="connsiteY4" fmla="*/ 14542 h 741355"/>
                  <a:gd name="connsiteX5" fmla="*/ 2821116 w 2968150"/>
                  <a:gd name="connsiteY5" fmla="*/ 230786 h 741355"/>
                  <a:gd name="connsiteX0" fmla="*/ 74729 w 2964962"/>
                  <a:gd name="connsiteY0" fmla="*/ 545882 h 731324"/>
                  <a:gd name="connsiteX1" fmla="*/ 111799 w 2964962"/>
                  <a:gd name="connsiteY1" fmla="*/ 731234 h 731324"/>
                  <a:gd name="connsiteX2" fmla="*/ 1489575 w 2964962"/>
                  <a:gd name="connsiteY2" fmla="*/ 564421 h 731324"/>
                  <a:gd name="connsiteX3" fmla="*/ 1532825 w 2964962"/>
                  <a:gd name="connsiteY3" fmla="*/ 169004 h 731324"/>
                  <a:gd name="connsiteX4" fmla="*/ 2749967 w 2964962"/>
                  <a:gd name="connsiteY4" fmla="*/ 14542 h 731324"/>
                  <a:gd name="connsiteX5" fmla="*/ 2817928 w 2964962"/>
                  <a:gd name="connsiteY5" fmla="*/ 230786 h 731324"/>
                  <a:gd name="connsiteX0" fmla="*/ 0 w 2890233"/>
                  <a:gd name="connsiteY0" fmla="*/ 545882 h 802986"/>
                  <a:gd name="connsiteX1" fmla="*/ 37070 w 2890233"/>
                  <a:gd name="connsiteY1" fmla="*/ 731234 h 802986"/>
                  <a:gd name="connsiteX2" fmla="*/ 1414846 w 2890233"/>
                  <a:gd name="connsiteY2" fmla="*/ 564421 h 802986"/>
                  <a:gd name="connsiteX3" fmla="*/ 1458096 w 2890233"/>
                  <a:gd name="connsiteY3" fmla="*/ 169004 h 802986"/>
                  <a:gd name="connsiteX4" fmla="*/ 2675238 w 2890233"/>
                  <a:gd name="connsiteY4" fmla="*/ 14542 h 802986"/>
                  <a:gd name="connsiteX5" fmla="*/ 2743199 w 2890233"/>
                  <a:gd name="connsiteY5" fmla="*/ 230786 h 802986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3707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0 w 2890233"/>
                  <a:gd name="connsiteY0" fmla="*/ 545882 h 739469"/>
                  <a:gd name="connsiteX1" fmla="*/ 1900 w 2890233"/>
                  <a:gd name="connsiteY1" fmla="*/ 731234 h 739469"/>
                  <a:gd name="connsiteX2" fmla="*/ 1414846 w 2890233"/>
                  <a:gd name="connsiteY2" fmla="*/ 564421 h 739469"/>
                  <a:gd name="connsiteX3" fmla="*/ 1458096 w 2890233"/>
                  <a:gd name="connsiteY3" fmla="*/ 169004 h 739469"/>
                  <a:gd name="connsiteX4" fmla="*/ 2675238 w 2890233"/>
                  <a:gd name="connsiteY4" fmla="*/ 14542 h 739469"/>
                  <a:gd name="connsiteX5" fmla="*/ 2743199 w 2890233"/>
                  <a:gd name="connsiteY5" fmla="*/ 230786 h 739469"/>
                  <a:gd name="connsiteX0" fmla="*/ 634153 w 2888896"/>
                  <a:gd name="connsiteY0" fmla="*/ 570596 h 739469"/>
                  <a:gd name="connsiteX1" fmla="*/ 563 w 2888896"/>
                  <a:gd name="connsiteY1" fmla="*/ 731234 h 739469"/>
                  <a:gd name="connsiteX2" fmla="*/ 1413509 w 2888896"/>
                  <a:gd name="connsiteY2" fmla="*/ 564421 h 739469"/>
                  <a:gd name="connsiteX3" fmla="*/ 1456759 w 2888896"/>
                  <a:gd name="connsiteY3" fmla="*/ 169004 h 739469"/>
                  <a:gd name="connsiteX4" fmla="*/ 2673901 w 2888896"/>
                  <a:gd name="connsiteY4" fmla="*/ 14542 h 739469"/>
                  <a:gd name="connsiteX5" fmla="*/ 2741862 w 2888896"/>
                  <a:gd name="connsiteY5" fmla="*/ 230786 h 739469"/>
                  <a:gd name="connsiteX0" fmla="*/ 0 w 2254743"/>
                  <a:gd name="connsiteY0" fmla="*/ 570596 h 746161"/>
                  <a:gd name="connsiteX1" fmla="*/ 1901 w 2254743"/>
                  <a:gd name="connsiteY1" fmla="*/ 738295 h 746161"/>
                  <a:gd name="connsiteX2" fmla="*/ 779356 w 2254743"/>
                  <a:gd name="connsiteY2" fmla="*/ 564421 h 746161"/>
                  <a:gd name="connsiteX3" fmla="*/ 822606 w 2254743"/>
                  <a:gd name="connsiteY3" fmla="*/ 169004 h 746161"/>
                  <a:gd name="connsiteX4" fmla="*/ 2039748 w 2254743"/>
                  <a:gd name="connsiteY4" fmla="*/ 14542 h 746161"/>
                  <a:gd name="connsiteX5" fmla="*/ 2107709 w 2254743"/>
                  <a:gd name="connsiteY5" fmla="*/ 230786 h 746161"/>
                  <a:gd name="connsiteX0" fmla="*/ 0 w 2254743"/>
                  <a:gd name="connsiteY0" fmla="*/ 570596 h 595546"/>
                  <a:gd name="connsiteX1" fmla="*/ 779356 w 2254743"/>
                  <a:gd name="connsiteY1" fmla="*/ 564421 h 595546"/>
                  <a:gd name="connsiteX2" fmla="*/ 822606 w 2254743"/>
                  <a:gd name="connsiteY2" fmla="*/ 169004 h 595546"/>
                  <a:gd name="connsiteX3" fmla="*/ 2039748 w 2254743"/>
                  <a:gd name="connsiteY3" fmla="*/ 14542 h 595546"/>
                  <a:gd name="connsiteX4" fmla="*/ 2107709 w 2254743"/>
                  <a:gd name="connsiteY4" fmla="*/ 230786 h 595546"/>
                  <a:gd name="connsiteX0" fmla="*/ 0 w 2254743"/>
                  <a:gd name="connsiteY0" fmla="*/ 570596 h 732007"/>
                  <a:gd name="connsiteX1" fmla="*/ 779356 w 2254743"/>
                  <a:gd name="connsiteY1" fmla="*/ 564421 h 732007"/>
                  <a:gd name="connsiteX2" fmla="*/ 822606 w 2254743"/>
                  <a:gd name="connsiteY2" fmla="*/ 169004 h 732007"/>
                  <a:gd name="connsiteX3" fmla="*/ 2039748 w 2254743"/>
                  <a:gd name="connsiteY3" fmla="*/ 14542 h 732007"/>
                  <a:gd name="connsiteX4" fmla="*/ 2107709 w 2254743"/>
                  <a:gd name="connsiteY4" fmla="*/ 230786 h 732007"/>
                  <a:gd name="connsiteX0" fmla="*/ 18533 w 2273276"/>
                  <a:gd name="connsiteY0" fmla="*/ 570596 h 764440"/>
                  <a:gd name="connsiteX1" fmla="*/ 797889 w 2273276"/>
                  <a:gd name="connsiteY1" fmla="*/ 564421 h 764440"/>
                  <a:gd name="connsiteX2" fmla="*/ 841139 w 2273276"/>
                  <a:gd name="connsiteY2" fmla="*/ 169004 h 764440"/>
                  <a:gd name="connsiteX3" fmla="*/ 2058281 w 2273276"/>
                  <a:gd name="connsiteY3" fmla="*/ 14542 h 764440"/>
                  <a:gd name="connsiteX4" fmla="*/ 2126242 w 2273276"/>
                  <a:gd name="connsiteY4" fmla="*/ 230786 h 764440"/>
                  <a:gd name="connsiteX0" fmla="*/ 13099 w 2267842"/>
                  <a:gd name="connsiteY0" fmla="*/ 570596 h 746161"/>
                  <a:gd name="connsiteX1" fmla="*/ 792455 w 2267842"/>
                  <a:gd name="connsiteY1" fmla="*/ 564421 h 746161"/>
                  <a:gd name="connsiteX2" fmla="*/ 835705 w 2267842"/>
                  <a:gd name="connsiteY2" fmla="*/ 169004 h 746161"/>
                  <a:gd name="connsiteX3" fmla="*/ 2052847 w 2267842"/>
                  <a:gd name="connsiteY3" fmla="*/ 14542 h 746161"/>
                  <a:gd name="connsiteX4" fmla="*/ 2120808 w 2267842"/>
                  <a:gd name="connsiteY4" fmla="*/ 230786 h 746161"/>
                  <a:gd name="connsiteX0" fmla="*/ 0 w 2254743"/>
                  <a:gd name="connsiteY0" fmla="*/ 570596 h 789948"/>
                  <a:gd name="connsiteX1" fmla="*/ 779356 w 2254743"/>
                  <a:gd name="connsiteY1" fmla="*/ 564421 h 789948"/>
                  <a:gd name="connsiteX2" fmla="*/ 822606 w 2254743"/>
                  <a:gd name="connsiteY2" fmla="*/ 169004 h 789948"/>
                  <a:gd name="connsiteX3" fmla="*/ 2039748 w 2254743"/>
                  <a:gd name="connsiteY3" fmla="*/ 14542 h 789948"/>
                  <a:gd name="connsiteX4" fmla="*/ 2107709 w 2254743"/>
                  <a:gd name="connsiteY4" fmla="*/ 230786 h 789948"/>
                  <a:gd name="connsiteX0" fmla="*/ 0 w 2254743"/>
                  <a:gd name="connsiteY0" fmla="*/ 570596 h 753889"/>
                  <a:gd name="connsiteX1" fmla="*/ 779356 w 2254743"/>
                  <a:gd name="connsiteY1" fmla="*/ 564421 h 753889"/>
                  <a:gd name="connsiteX2" fmla="*/ 822606 w 2254743"/>
                  <a:gd name="connsiteY2" fmla="*/ 169004 h 753889"/>
                  <a:gd name="connsiteX3" fmla="*/ 2039748 w 2254743"/>
                  <a:gd name="connsiteY3" fmla="*/ 14542 h 753889"/>
                  <a:gd name="connsiteX4" fmla="*/ 2107709 w 2254743"/>
                  <a:gd name="connsiteY4" fmla="*/ 230786 h 753889"/>
                  <a:gd name="connsiteX0" fmla="*/ 12521 w 2267264"/>
                  <a:gd name="connsiteY0" fmla="*/ 570596 h 758016"/>
                  <a:gd name="connsiteX1" fmla="*/ 791877 w 2267264"/>
                  <a:gd name="connsiteY1" fmla="*/ 564421 h 758016"/>
                  <a:gd name="connsiteX2" fmla="*/ 835127 w 2267264"/>
                  <a:gd name="connsiteY2" fmla="*/ 169004 h 758016"/>
                  <a:gd name="connsiteX3" fmla="*/ 2052269 w 2267264"/>
                  <a:gd name="connsiteY3" fmla="*/ 14542 h 758016"/>
                  <a:gd name="connsiteX4" fmla="*/ 2120230 w 2267264"/>
                  <a:gd name="connsiteY4" fmla="*/ 230786 h 758016"/>
                  <a:gd name="connsiteX0" fmla="*/ 4729 w 2259472"/>
                  <a:gd name="connsiteY0" fmla="*/ 570596 h 761049"/>
                  <a:gd name="connsiteX1" fmla="*/ 784085 w 2259472"/>
                  <a:gd name="connsiteY1" fmla="*/ 564421 h 761049"/>
                  <a:gd name="connsiteX2" fmla="*/ 827335 w 2259472"/>
                  <a:gd name="connsiteY2" fmla="*/ 169004 h 761049"/>
                  <a:gd name="connsiteX3" fmla="*/ 2044477 w 2259472"/>
                  <a:gd name="connsiteY3" fmla="*/ 14542 h 761049"/>
                  <a:gd name="connsiteX4" fmla="*/ 2112438 w 2259472"/>
                  <a:gd name="connsiteY4" fmla="*/ 230786 h 761049"/>
                  <a:gd name="connsiteX0" fmla="*/ 121307 w 2376050"/>
                  <a:gd name="connsiteY0" fmla="*/ 570596 h 674749"/>
                  <a:gd name="connsiteX1" fmla="*/ 900663 w 2376050"/>
                  <a:gd name="connsiteY1" fmla="*/ 564421 h 674749"/>
                  <a:gd name="connsiteX2" fmla="*/ 943913 w 2376050"/>
                  <a:gd name="connsiteY2" fmla="*/ 169004 h 674749"/>
                  <a:gd name="connsiteX3" fmla="*/ 2161055 w 2376050"/>
                  <a:gd name="connsiteY3" fmla="*/ 14542 h 674749"/>
                  <a:gd name="connsiteX4" fmla="*/ 2229016 w 2376050"/>
                  <a:gd name="connsiteY4" fmla="*/ 230786 h 674749"/>
                  <a:gd name="connsiteX0" fmla="*/ 15878 w 2270621"/>
                  <a:gd name="connsiteY0" fmla="*/ 570596 h 729778"/>
                  <a:gd name="connsiteX1" fmla="*/ 795234 w 2270621"/>
                  <a:gd name="connsiteY1" fmla="*/ 564421 h 729778"/>
                  <a:gd name="connsiteX2" fmla="*/ 838484 w 2270621"/>
                  <a:gd name="connsiteY2" fmla="*/ 169004 h 729778"/>
                  <a:gd name="connsiteX3" fmla="*/ 2055626 w 2270621"/>
                  <a:gd name="connsiteY3" fmla="*/ 14542 h 729778"/>
                  <a:gd name="connsiteX4" fmla="*/ 2123587 w 2270621"/>
                  <a:gd name="connsiteY4" fmla="*/ 230786 h 729778"/>
                  <a:gd name="connsiteX0" fmla="*/ 3299 w 2258042"/>
                  <a:gd name="connsiteY0" fmla="*/ 570596 h 777573"/>
                  <a:gd name="connsiteX1" fmla="*/ 782655 w 2258042"/>
                  <a:gd name="connsiteY1" fmla="*/ 564421 h 777573"/>
                  <a:gd name="connsiteX2" fmla="*/ 825905 w 2258042"/>
                  <a:gd name="connsiteY2" fmla="*/ 169004 h 777573"/>
                  <a:gd name="connsiteX3" fmla="*/ 2043047 w 2258042"/>
                  <a:gd name="connsiteY3" fmla="*/ 14542 h 777573"/>
                  <a:gd name="connsiteX4" fmla="*/ 2111008 w 2258042"/>
                  <a:gd name="connsiteY4" fmla="*/ 230786 h 777573"/>
                  <a:gd name="connsiteX0" fmla="*/ 3854 w 2258597"/>
                  <a:gd name="connsiteY0" fmla="*/ 570596 h 734789"/>
                  <a:gd name="connsiteX1" fmla="*/ 783210 w 2258597"/>
                  <a:gd name="connsiteY1" fmla="*/ 564421 h 734789"/>
                  <a:gd name="connsiteX2" fmla="*/ 826460 w 2258597"/>
                  <a:gd name="connsiteY2" fmla="*/ 169004 h 734789"/>
                  <a:gd name="connsiteX3" fmla="*/ 2043602 w 2258597"/>
                  <a:gd name="connsiteY3" fmla="*/ 14542 h 734789"/>
                  <a:gd name="connsiteX4" fmla="*/ 2111563 w 2258597"/>
                  <a:gd name="connsiteY4" fmla="*/ 230786 h 734789"/>
                  <a:gd name="connsiteX0" fmla="*/ 2942 w 2257685"/>
                  <a:gd name="connsiteY0" fmla="*/ 570596 h 760663"/>
                  <a:gd name="connsiteX1" fmla="*/ 782298 w 2257685"/>
                  <a:gd name="connsiteY1" fmla="*/ 564421 h 760663"/>
                  <a:gd name="connsiteX2" fmla="*/ 825548 w 2257685"/>
                  <a:gd name="connsiteY2" fmla="*/ 169004 h 760663"/>
                  <a:gd name="connsiteX3" fmla="*/ 2042690 w 2257685"/>
                  <a:gd name="connsiteY3" fmla="*/ 14542 h 760663"/>
                  <a:gd name="connsiteX4" fmla="*/ 2110651 w 2257685"/>
                  <a:gd name="connsiteY4" fmla="*/ 230786 h 760663"/>
                  <a:gd name="connsiteX0" fmla="*/ 2419 w 2257162"/>
                  <a:gd name="connsiteY0" fmla="*/ 570596 h 749604"/>
                  <a:gd name="connsiteX1" fmla="*/ 781775 w 2257162"/>
                  <a:gd name="connsiteY1" fmla="*/ 564421 h 749604"/>
                  <a:gd name="connsiteX2" fmla="*/ 825025 w 2257162"/>
                  <a:gd name="connsiteY2" fmla="*/ 169004 h 749604"/>
                  <a:gd name="connsiteX3" fmla="*/ 2042167 w 2257162"/>
                  <a:gd name="connsiteY3" fmla="*/ 14542 h 749604"/>
                  <a:gd name="connsiteX4" fmla="*/ 2110128 w 2257162"/>
                  <a:gd name="connsiteY4" fmla="*/ 230786 h 749604"/>
                  <a:gd name="connsiteX0" fmla="*/ 18427 w 2273170"/>
                  <a:gd name="connsiteY0" fmla="*/ 570596 h 770972"/>
                  <a:gd name="connsiteX1" fmla="*/ 687025 w 2273170"/>
                  <a:gd name="connsiteY1" fmla="*/ 608209 h 770972"/>
                  <a:gd name="connsiteX2" fmla="*/ 841033 w 2273170"/>
                  <a:gd name="connsiteY2" fmla="*/ 169004 h 770972"/>
                  <a:gd name="connsiteX3" fmla="*/ 2058175 w 2273170"/>
                  <a:gd name="connsiteY3" fmla="*/ 14542 h 770972"/>
                  <a:gd name="connsiteX4" fmla="*/ 2126136 w 2273170"/>
                  <a:gd name="connsiteY4" fmla="*/ 230786 h 770972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825550 w 2257687"/>
                  <a:gd name="connsiteY2" fmla="*/ 169004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2944 w 2257687"/>
                  <a:gd name="connsiteY0" fmla="*/ 570596 h 758267"/>
                  <a:gd name="connsiteX1" fmla="*/ 671542 w 2257687"/>
                  <a:gd name="connsiteY1" fmla="*/ 608209 h 758267"/>
                  <a:gd name="connsiteX2" fmla="*/ 1065097 w 2257687"/>
                  <a:gd name="connsiteY2" fmla="*/ 120065 h 758267"/>
                  <a:gd name="connsiteX3" fmla="*/ 2042692 w 2257687"/>
                  <a:gd name="connsiteY3" fmla="*/ 14542 h 758267"/>
                  <a:gd name="connsiteX4" fmla="*/ 2110653 w 2257687"/>
                  <a:gd name="connsiteY4" fmla="*/ 230786 h 758267"/>
                  <a:gd name="connsiteX0" fmla="*/ 83185 w 2337928"/>
                  <a:gd name="connsiteY0" fmla="*/ 570596 h 793646"/>
                  <a:gd name="connsiteX1" fmla="*/ 478750 w 2337928"/>
                  <a:gd name="connsiteY1" fmla="*/ 672604 h 793646"/>
                  <a:gd name="connsiteX2" fmla="*/ 1145338 w 2337928"/>
                  <a:gd name="connsiteY2" fmla="*/ 120065 h 793646"/>
                  <a:gd name="connsiteX3" fmla="*/ 2122933 w 2337928"/>
                  <a:gd name="connsiteY3" fmla="*/ 14542 h 793646"/>
                  <a:gd name="connsiteX4" fmla="*/ 2190894 w 2337928"/>
                  <a:gd name="connsiteY4" fmla="*/ 230786 h 793646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62605 w 2255195"/>
                  <a:gd name="connsiteY2" fmla="*/ 120065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1057453 w 2255195"/>
                  <a:gd name="connsiteY2" fmla="*/ 127792 h 754932"/>
                  <a:gd name="connsiteX3" fmla="*/ 2040200 w 2255195"/>
                  <a:gd name="connsiteY3" fmla="*/ 14542 h 754932"/>
                  <a:gd name="connsiteX4" fmla="*/ 2108161 w 2255195"/>
                  <a:gd name="connsiteY4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8836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698663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2040200 w 2255195"/>
                  <a:gd name="connsiteY4" fmla="*/ 14542 h 754932"/>
                  <a:gd name="connsiteX5" fmla="*/ 2108161 w 2255195"/>
                  <a:gd name="connsiteY5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99729 w 2255195"/>
                  <a:gd name="connsiteY4" fmla="*/ 6734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401850 w 2255195"/>
                  <a:gd name="connsiteY4" fmla="*/ 250224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2040200 w 2255195"/>
                  <a:gd name="connsiteY5" fmla="*/ 14542 h 754932"/>
                  <a:gd name="connsiteX6" fmla="*/ 2108161 w 2255195"/>
                  <a:gd name="connsiteY6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90791 w 2255195"/>
                  <a:gd name="connsiteY5" fmla="*/ 232193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255195"/>
                  <a:gd name="connsiteY0" fmla="*/ 570596 h 754932"/>
                  <a:gd name="connsiteX1" fmla="*/ 396017 w 2255195"/>
                  <a:gd name="connsiteY1" fmla="*/ 672604 h 754932"/>
                  <a:gd name="connsiteX2" fmla="*/ 706390 w 2255195"/>
                  <a:gd name="connsiteY2" fmla="*/ 407346 h 754932"/>
                  <a:gd name="connsiteX3" fmla="*/ 1057453 w 2255195"/>
                  <a:gd name="connsiteY3" fmla="*/ 127792 h 754932"/>
                  <a:gd name="connsiteX4" fmla="*/ 1399275 w 2255195"/>
                  <a:gd name="connsiteY4" fmla="*/ 239920 h 754932"/>
                  <a:gd name="connsiteX5" fmla="*/ 1783063 w 2255195"/>
                  <a:gd name="connsiteY5" fmla="*/ 363557 h 754932"/>
                  <a:gd name="connsiteX6" fmla="*/ 2040200 w 2255195"/>
                  <a:gd name="connsiteY6" fmla="*/ 14542 h 754932"/>
                  <a:gd name="connsiteX7" fmla="*/ 2108161 w 2255195"/>
                  <a:gd name="connsiteY7" fmla="*/ 230786 h 754932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040200 w 2793317"/>
                  <a:gd name="connsiteY6" fmla="*/ 280881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22625 w 2793317"/>
                  <a:gd name="connsiteY6" fmla="*/ 345275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36935 h 1021271"/>
                  <a:gd name="connsiteX1" fmla="*/ 396017 w 2793317"/>
                  <a:gd name="connsiteY1" fmla="*/ 938943 h 1021271"/>
                  <a:gd name="connsiteX2" fmla="*/ 706390 w 2793317"/>
                  <a:gd name="connsiteY2" fmla="*/ 673685 h 1021271"/>
                  <a:gd name="connsiteX3" fmla="*/ 1057453 w 2793317"/>
                  <a:gd name="connsiteY3" fmla="*/ 394131 h 1021271"/>
                  <a:gd name="connsiteX4" fmla="*/ 1399275 w 2793317"/>
                  <a:gd name="connsiteY4" fmla="*/ 506259 h 1021271"/>
                  <a:gd name="connsiteX5" fmla="*/ 1783063 w 2793317"/>
                  <a:gd name="connsiteY5" fmla="*/ 629896 h 1021271"/>
                  <a:gd name="connsiteX6" fmla="*/ 2107170 w 2793317"/>
                  <a:gd name="connsiteY6" fmla="*/ 340124 h 1021271"/>
                  <a:gd name="connsiteX7" fmla="*/ 2793317 w 2793317"/>
                  <a:gd name="connsiteY7" fmla="*/ 0 h 1021271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93317"/>
                  <a:gd name="connsiteY0" fmla="*/ 826632 h 1010968"/>
                  <a:gd name="connsiteX1" fmla="*/ 396017 w 2793317"/>
                  <a:gd name="connsiteY1" fmla="*/ 928640 h 1010968"/>
                  <a:gd name="connsiteX2" fmla="*/ 706390 w 2793317"/>
                  <a:gd name="connsiteY2" fmla="*/ 663382 h 1010968"/>
                  <a:gd name="connsiteX3" fmla="*/ 1057453 w 2793317"/>
                  <a:gd name="connsiteY3" fmla="*/ 383828 h 1010968"/>
                  <a:gd name="connsiteX4" fmla="*/ 1399275 w 2793317"/>
                  <a:gd name="connsiteY4" fmla="*/ 495956 h 1010968"/>
                  <a:gd name="connsiteX5" fmla="*/ 1783063 w 2793317"/>
                  <a:gd name="connsiteY5" fmla="*/ 619593 h 1010968"/>
                  <a:gd name="connsiteX6" fmla="*/ 2107170 w 2793317"/>
                  <a:gd name="connsiteY6" fmla="*/ 329821 h 1010968"/>
                  <a:gd name="connsiteX7" fmla="*/ 2793317 w 2793317"/>
                  <a:gd name="connsiteY7" fmla="*/ 0 h 1010968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  <a:gd name="connsiteX0" fmla="*/ 452 w 2788166"/>
                  <a:gd name="connsiteY0" fmla="*/ 834360 h 1018696"/>
                  <a:gd name="connsiteX1" fmla="*/ 396017 w 2788166"/>
                  <a:gd name="connsiteY1" fmla="*/ 936368 h 1018696"/>
                  <a:gd name="connsiteX2" fmla="*/ 706390 w 2788166"/>
                  <a:gd name="connsiteY2" fmla="*/ 671110 h 1018696"/>
                  <a:gd name="connsiteX3" fmla="*/ 1057453 w 2788166"/>
                  <a:gd name="connsiteY3" fmla="*/ 391556 h 1018696"/>
                  <a:gd name="connsiteX4" fmla="*/ 1399275 w 2788166"/>
                  <a:gd name="connsiteY4" fmla="*/ 503684 h 1018696"/>
                  <a:gd name="connsiteX5" fmla="*/ 1783063 w 2788166"/>
                  <a:gd name="connsiteY5" fmla="*/ 627321 h 1018696"/>
                  <a:gd name="connsiteX6" fmla="*/ 2107170 w 2788166"/>
                  <a:gd name="connsiteY6" fmla="*/ 337549 h 1018696"/>
                  <a:gd name="connsiteX7" fmla="*/ 2788166 w 2788166"/>
                  <a:gd name="connsiteY7" fmla="*/ 0 h 101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166" h="1018696">
                    <a:moveTo>
                      <a:pt x="452" y="834360"/>
                    </a:moveTo>
                    <a:cubicBezTo>
                      <a:pt x="-1205" y="1099771"/>
                      <a:pt x="-16004" y="1025945"/>
                      <a:pt x="396017" y="936368"/>
                    </a:cubicBezTo>
                    <a:cubicBezTo>
                      <a:pt x="721882" y="839614"/>
                      <a:pt x="706909" y="916458"/>
                      <a:pt x="706390" y="671110"/>
                    </a:cubicBezTo>
                    <a:cubicBezTo>
                      <a:pt x="690416" y="400004"/>
                      <a:pt x="698205" y="487932"/>
                      <a:pt x="1057453" y="391556"/>
                    </a:cubicBezTo>
                    <a:cubicBezTo>
                      <a:pt x="1426647" y="303980"/>
                      <a:pt x="1408061" y="270134"/>
                      <a:pt x="1399275" y="503684"/>
                    </a:cubicBezTo>
                    <a:cubicBezTo>
                      <a:pt x="1400436" y="752904"/>
                      <a:pt x="1333664" y="724128"/>
                      <a:pt x="1783063" y="627321"/>
                    </a:cubicBezTo>
                    <a:cubicBezTo>
                      <a:pt x="2093370" y="527939"/>
                      <a:pt x="2108366" y="636573"/>
                      <a:pt x="2107170" y="337549"/>
                    </a:cubicBezTo>
                    <a:cubicBezTo>
                      <a:pt x="2097128" y="50654"/>
                      <a:pt x="2038112" y="193697"/>
                      <a:pt x="2788166" y="0"/>
                    </a:cubicBezTo>
                  </a:path>
                </a:pathLst>
              </a:cu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6" name="橢圓 435"/>
              <p:cNvSpPr/>
              <p:nvPr userDrawn="1"/>
            </p:nvSpPr>
            <p:spPr>
              <a:xfrm>
                <a:off x="490070" y="114613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37" name="橢圓 436"/>
              <p:cNvSpPr/>
              <p:nvPr userDrawn="1"/>
            </p:nvSpPr>
            <p:spPr>
              <a:xfrm>
                <a:off x="4255874" y="-99392"/>
                <a:ext cx="111012" cy="108938"/>
              </a:xfrm>
              <a:prstGeom prst="ellipse">
                <a:avLst/>
              </a:prstGeom>
              <a:noFill/>
              <a:ln w="1587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grpSp>
        <p:nvGrpSpPr>
          <p:cNvPr id="458" name="群組 457"/>
          <p:cNvGrpSpPr/>
          <p:nvPr userDrawn="1"/>
        </p:nvGrpSpPr>
        <p:grpSpPr>
          <a:xfrm>
            <a:off x="8400256" y="4509120"/>
            <a:ext cx="3876816" cy="1620601"/>
            <a:chOff x="490070" y="-99392"/>
            <a:chExt cx="3876816" cy="1620601"/>
          </a:xfrm>
        </p:grpSpPr>
        <p:sp>
          <p:nvSpPr>
            <p:cNvPr id="467" name="手繪多邊形 466"/>
            <p:cNvSpPr/>
            <p:nvPr userDrawn="1"/>
          </p:nvSpPr>
          <p:spPr>
            <a:xfrm>
              <a:off x="551384" y="-27384"/>
              <a:ext cx="3726319" cy="1548593"/>
            </a:xfrm>
            <a:custGeom>
              <a:avLst/>
              <a:gdLst>
                <a:gd name="connsiteX0" fmla="*/ 0 w 179173"/>
                <a:gd name="connsiteY0" fmla="*/ 12938 h 12938"/>
                <a:gd name="connsiteX1" fmla="*/ 92676 w 179173"/>
                <a:gd name="connsiteY1" fmla="*/ 581 h 12938"/>
                <a:gd name="connsiteX2" fmla="*/ 179173 w 179173"/>
                <a:gd name="connsiteY2" fmla="*/ 581 h 12938"/>
                <a:gd name="connsiteX0" fmla="*/ 0 w 1069064"/>
                <a:gd name="connsiteY0" fmla="*/ 7 h 517618"/>
                <a:gd name="connsiteX1" fmla="*/ 970005 w 1069064"/>
                <a:gd name="connsiteY1" fmla="*/ 481921 h 517618"/>
                <a:gd name="connsiteX2" fmla="*/ 1056502 w 1069064"/>
                <a:gd name="connsiteY2" fmla="*/ 481921 h 517618"/>
                <a:gd name="connsiteX0" fmla="*/ 48368 w 1104870"/>
                <a:gd name="connsiteY0" fmla="*/ 27 h 481941"/>
                <a:gd name="connsiteX1" fmla="*/ 85438 w 1104870"/>
                <a:gd name="connsiteY1" fmla="*/ 185379 h 481941"/>
                <a:gd name="connsiteX2" fmla="*/ 1104870 w 1104870"/>
                <a:gd name="connsiteY2" fmla="*/ 481941 h 481941"/>
                <a:gd name="connsiteX0" fmla="*/ 172881 w 2916080"/>
                <a:gd name="connsiteY0" fmla="*/ 315096 h 507966"/>
                <a:gd name="connsiteX1" fmla="*/ 209951 w 2916080"/>
                <a:gd name="connsiteY1" fmla="*/ 500448 h 507966"/>
                <a:gd name="connsiteX2" fmla="*/ 2916080 w 2916080"/>
                <a:gd name="connsiteY2" fmla="*/ 0 h 507966"/>
                <a:gd name="connsiteX0" fmla="*/ 172881 w 3033617"/>
                <a:gd name="connsiteY0" fmla="*/ 338279 h 531149"/>
                <a:gd name="connsiteX1" fmla="*/ 209951 w 3033617"/>
                <a:gd name="connsiteY1" fmla="*/ 523631 h 531149"/>
                <a:gd name="connsiteX2" fmla="*/ 2804870 w 3033617"/>
                <a:gd name="connsiteY2" fmla="*/ 41718 h 531149"/>
                <a:gd name="connsiteX3" fmla="*/ 2916080 w 3033617"/>
                <a:gd name="connsiteY3" fmla="*/ 23183 h 531149"/>
                <a:gd name="connsiteX0" fmla="*/ 167854 w 3058087"/>
                <a:gd name="connsiteY0" fmla="*/ 545882 h 748762"/>
                <a:gd name="connsiteX1" fmla="*/ 204924 w 3058087"/>
                <a:gd name="connsiteY1" fmla="*/ 731234 h 748762"/>
                <a:gd name="connsiteX2" fmla="*/ 2843092 w 3058087"/>
                <a:gd name="connsiteY2" fmla="*/ 14542 h 748762"/>
                <a:gd name="connsiteX3" fmla="*/ 2911053 w 3058087"/>
                <a:gd name="connsiteY3" fmla="*/ 230786 h 748762"/>
                <a:gd name="connsiteX0" fmla="*/ 167854 w 3058087"/>
                <a:gd name="connsiteY0" fmla="*/ 545882 h 748762"/>
                <a:gd name="connsiteX1" fmla="*/ 204924 w 3058087"/>
                <a:gd name="connsiteY1" fmla="*/ 731234 h 748762"/>
                <a:gd name="connsiteX2" fmla="*/ 1792766 w 3058087"/>
                <a:gd name="connsiteY2" fmla="*/ 292571 h 748762"/>
                <a:gd name="connsiteX3" fmla="*/ 2843092 w 3058087"/>
                <a:gd name="connsiteY3" fmla="*/ 14542 h 748762"/>
                <a:gd name="connsiteX4" fmla="*/ 2911053 w 3058087"/>
                <a:gd name="connsiteY4" fmla="*/ 230786 h 748762"/>
                <a:gd name="connsiteX0" fmla="*/ 77917 w 2968150"/>
                <a:gd name="connsiteY0" fmla="*/ 545882 h 741355"/>
                <a:gd name="connsiteX1" fmla="*/ 114987 w 2968150"/>
                <a:gd name="connsiteY1" fmla="*/ 731234 h 741355"/>
                <a:gd name="connsiteX2" fmla="*/ 1536013 w 2968150"/>
                <a:gd name="connsiteY2" fmla="*/ 169004 h 741355"/>
                <a:gd name="connsiteX3" fmla="*/ 2753155 w 2968150"/>
                <a:gd name="connsiteY3" fmla="*/ 14542 h 741355"/>
                <a:gd name="connsiteX4" fmla="*/ 2821116 w 2968150"/>
                <a:gd name="connsiteY4" fmla="*/ 230786 h 741355"/>
                <a:gd name="connsiteX0" fmla="*/ 77917 w 2968150"/>
                <a:gd name="connsiteY0" fmla="*/ 545882 h 741355"/>
                <a:gd name="connsiteX1" fmla="*/ 114987 w 2968150"/>
                <a:gd name="connsiteY1" fmla="*/ 731234 h 741355"/>
                <a:gd name="connsiteX2" fmla="*/ 1140596 w 2968150"/>
                <a:gd name="connsiteY2" fmla="*/ 304929 h 741355"/>
                <a:gd name="connsiteX3" fmla="*/ 1536013 w 2968150"/>
                <a:gd name="connsiteY3" fmla="*/ 169004 h 741355"/>
                <a:gd name="connsiteX4" fmla="*/ 2753155 w 2968150"/>
                <a:gd name="connsiteY4" fmla="*/ 14542 h 741355"/>
                <a:gd name="connsiteX5" fmla="*/ 2821116 w 2968150"/>
                <a:gd name="connsiteY5" fmla="*/ 230786 h 741355"/>
                <a:gd name="connsiteX0" fmla="*/ 74729 w 2964962"/>
                <a:gd name="connsiteY0" fmla="*/ 545882 h 731324"/>
                <a:gd name="connsiteX1" fmla="*/ 111799 w 2964962"/>
                <a:gd name="connsiteY1" fmla="*/ 731234 h 731324"/>
                <a:gd name="connsiteX2" fmla="*/ 1489575 w 2964962"/>
                <a:gd name="connsiteY2" fmla="*/ 564421 h 731324"/>
                <a:gd name="connsiteX3" fmla="*/ 1532825 w 2964962"/>
                <a:gd name="connsiteY3" fmla="*/ 169004 h 731324"/>
                <a:gd name="connsiteX4" fmla="*/ 2749967 w 2964962"/>
                <a:gd name="connsiteY4" fmla="*/ 14542 h 731324"/>
                <a:gd name="connsiteX5" fmla="*/ 2817928 w 2964962"/>
                <a:gd name="connsiteY5" fmla="*/ 230786 h 731324"/>
                <a:gd name="connsiteX0" fmla="*/ 0 w 2890233"/>
                <a:gd name="connsiteY0" fmla="*/ 545882 h 802986"/>
                <a:gd name="connsiteX1" fmla="*/ 37070 w 2890233"/>
                <a:gd name="connsiteY1" fmla="*/ 731234 h 802986"/>
                <a:gd name="connsiteX2" fmla="*/ 1414846 w 2890233"/>
                <a:gd name="connsiteY2" fmla="*/ 564421 h 802986"/>
                <a:gd name="connsiteX3" fmla="*/ 1458096 w 2890233"/>
                <a:gd name="connsiteY3" fmla="*/ 169004 h 802986"/>
                <a:gd name="connsiteX4" fmla="*/ 2675238 w 2890233"/>
                <a:gd name="connsiteY4" fmla="*/ 14542 h 802986"/>
                <a:gd name="connsiteX5" fmla="*/ 2743199 w 2890233"/>
                <a:gd name="connsiteY5" fmla="*/ 230786 h 802986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3707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0 w 2890233"/>
                <a:gd name="connsiteY0" fmla="*/ 545882 h 739469"/>
                <a:gd name="connsiteX1" fmla="*/ 1900 w 2890233"/>
                <a:gd name="connsiteY1" fmla="*/ 731234 h 739469"/>
                <a:gd name="connsiteX2" fmla="*/ 1414846 w 2890233"/>
                <a:gd name="connsiteY2" fmla="*/ 564421 h 739469"/>
                <a:gd name="connsiteX3" fmla="*/ 1458096 w 2890233"/>
                <a:gd name="connsiteY3" fmla="*/ 169004 h 739469"/>
                <a:gd name="connsiteX4" fmla="*/ 2675238 w 2890233"/>
                <a:gd name="connsiteY4" fmla="*/ 14542 h 739469"/>
                <a:gd name="connsiteX5" fmla="*/ 2743199 w 2890233"/>
                <a:gd name="connsiteY5" fmla="*/ 230786 h 739469"/>
                <a:gd name="connsiteX0" fmla="*/ 634153 w 2888896"/>
                <a:gd name="connsiteY0" fmla="*/ 570596 h 739469"/>
                <a:gd name="connsiteX1" fmla="*/ 563 w 2888896"/>
                <a:gd name="connsiteY1" fmla="*/ 731234 h 739469"/>
                <a:gd name="connsiteX2" fmla="*/ 1413509 w 2888896"/>
                <a:gd name="connsiteY2" fmla="*/ 564421 h 739469"/>
                <a:gd name="connsiteX3" fmla="*/ 1456759 w 2888896"/>
                <a:gd name="connsiteY3" fmla="*/ 169004 h 739469"/>
                <a:gd name="connsiteX4" fmla="*/ 2673901 w 2888896"/>
                <a:gd name="connsiteY4" fmla="*/ 14542 h 739469"/>
                <a:gd name="connsiteX5" fmla="*/ 2741862 w 2888896"/>
                <a:gd name="connsiteY5" fmla="*/ 230786 h 739469"/>
                <a:gd name="connsiteX0" fmla="*/ 0 w 2254743"/>
                <a:gd name="connsiteY0" fmla="*/ 570596 h 746161"/>
                <a:gd name="connsiteX1" fmla="*/ 1901 w 2254743"/>
                <a:gd name="connsiteY1" fmla="*/ 738295 h 746161"/>
                <a:gd name="connsiteX2" fmla="*/ 779356 w 2254743"/>
                <a:gd name="connsiteY2" fmla="*/ 564421 h 746161"/>
                <a:gd name="connsiteX3" fmla="*/ 822606 w 2254743"/>
                <a:gd name="connsiteY3" fmla="*/ 169004 h 746161"/>
                <a:gd name="connsiteX4" fmla="*/ 2039748 w 2254743"/>
                <a:gd name="connsiteY4" fmla="*/ 14542 h 746161"/>
                <a:gd name="connsiteX5" fmla="*/ 2107709 w 2254743"/>
                <a:gd name="connsiteY5" fmla="*/ 230786 h 746161"/>
                <a:gd name="connsiteX0" fmla="*/ 0 w 2254743"/>
                <a:gd name="connsiteY0" fmla="*/ 570596 h 595546"/>
                <a:gd name="connsiteX1" fmla="*/ 779356 w 2254743"/>
                <a:gd name="connsiteY1" fmla="*/ 564421 h 595546"/>
                <a:gd name="connsiteX2" fmla="*/ 822606 w 2254743"/>
                <a:gd name="connsiteY2" fmla="*/ 169004 h 595546"/>
                <a:gd name="connsiteX3" fmla="*/ 2039748 w 2254743"/>
                <a:gd name="connsiteY3" fmla="*/ 14542 h 595546"/>
                <a:gd name="connsiteX4" fmla="*/ 2107709 w 2254743"/>
                <a:gd name="connsiteY4" fmla="*/ 230786 h 595546"/>
                <a:gd name="connsiteX0" fmla="*/ 0 w 2254743"/>
                <a:gd name="connsiteY0" fmla="*/ 570596 h 732007"/>
                <a:gd name="connsiteX1" fmla="*/ 779356 w 2254743"/>
                <a:gd name="connsiteY1" fmla="*/ 564421 h 732007"/>
                <a:gd name="connsiteX2" fmla="*/ 822606 w 2254743"/>
                <a:gd name="connsiteY2" fmla="*/ 169004 h 732007"/>
                <a:gd name="connsiteX3" fmla="*/ 2039748 w 2254743"/>
                <a:gd name="connsiteY3" fmla="*/ 14542 h 732007"/>
                <a:gd name="connsiteX4" fmla="*/ 2107709 w 2254743"/>
                <a:gd name="connsiteY4" fmla="*/ 230786 h 732007"/>
                <a:gd name="connsiteX0" fmla="*/ 18533 w 2273276"/>
                <a:gd name="connsiteY0" fmla="*/ 570596 h 764440"/>
                <a:gd name="connsiteX1" fmla="*/ 797889 w 2273276"/>
                <a:gd name="connsiteY1" fmla="*/ 564421 h 764440"/>
                <a:gd name="connsiteX2" fmla="*/ 841139 w 2273276"/>
                <a:gd name="connsiteY2" fmla="*/ 169004 h 764440"/>
                <a:gd name="connsiteX3" fmla="*/ 2058281 w 2273276"/>
                <a:gd name="connsiteY3" fmla="*/ 14542 h 764440"/>
                <a:gd name="connsiteX4" fmla="*/ 2126242 w 2273276"/>
                <a:gd name="connsiteY4" fmla="*/ 230786 h 764440"/>
                <a:gd name="connsiteX0" fmla="*/ 13099 w 2267842"/>
                <a:gd name="connsiteY0" fmla="*/ 570596 h 746161"/>
                <a:gd name="connsiteX1" fmla="*/ 792455 w 2267842"/>
                <a:gd name="connsiteY1" fmla="*/ 564421 h 746161"/>
                <a:gd name="connsiteX2" fmla="*/ 835705 w 2267842"/>
                <a:gd name="connsiteY2" fmla="*/ 169004 h 746161"/>
                <a:gd name="connsiteX3" fmla="*/ 2052847 w 2267842"/>
                <a:gd name="connsiteY3" fmla="*/ 14542 h 746161"/>
                <a:gd name="connsiteX4" fmla="*/ 2120808 w 2267842"/>
                <a:gd name="connsiteY4" fmla="*/ 230786 h 746161"/>
                <a:gd name="connsiteX0" fmla="*/ 0 w 2254743"/>
                <a:gd name="connsiteY0" fmla="*/ 570596 h 789948"/>
                <a:gd name="connsiteX1" fmla="*/ 779356 w 2254743"/>
                <a:gd name="connsiteY1" fmla="*/ 564421 h 789948"/>
                <a:gd name="connsiteX2" fmla="*/ 822606 w 2254743"/>
                <a:gd name="connsiteY2" fmla="*/ 169004 h 789948"/>
                <a:gd name="connsiteX3" fmla="*/ 2039748 w 2254743"/>
                <a:gd name="connsiteY3" fmla="*/ 14542 h 789948"/>
                <a:gd name="connsiteX4" fmla="*/ 2107709 w 2254743"/>
                <a:gd name="connsiteY4" fmla="*/ 230786 h 789948"/>
                <a:gd name="connsiteX0" fmla="*/ 0 w 2254743"/>
                <a:gd name="connsiteY0" fmla="*/ 570596 h 753889"/>
                <a:gd name="connsiteX1" fmla="*/ 779356 w 2254743"/>
                <a:gd name="connsiteY1" fmla="*/ 564421 h 753889"/>
                <a:gd name="connsiteX2" fmla="*/ 822606 w 2254743"/>
                <a:gd name="connsiteY2" fmla="*/ 169004 h 753889"/>
                <a:gd name="connsiteX3" fmla="*/ 2039748 w 2254743"/>
                <a:gd name="connsiteY3" fmla="*/ 14542 h 753889"/>
                <a:gd name="connsiteX4" fmla="*/ 2107709 w 2254743"/>
                <a:gd name="connsiteY4" fmla="*/ 230786 h 753889"/>
                <a:gd name="connsiteX0" fmla="*/ 12521 w 2267264"/>
                <a:gd name="connsiteY0" fmla="*/ 570596 h 758016"/>
                <a:gd name="connsiteX1" fmla="*/ 791877 w 2267264"/>
                <a:gd name="connsiteY1" fmla="*/ 564421 h 758016"/>
                <a:gd name="connsiteX2" fmla="*/ 835127 w 2267264"/>
                <a:gd name="connsiteY2" fmla="*/ 169004 h 758016"/>
                <a:gd name="connsiteX3" fmla="*/ 2052269 w 2267264"/>
                <a:gd name="connsiteY3" fmla="*/ 14542 h 758016"/>
                <a:gd name="connsiteX4" fmla="*/ 2120230 w 2267264"/>
                <a:gd name="connsiteY4" fmla="*/ 230786 h 758016"/>
                <a:gd name="connsiteX0" fmla="*/ 4729 w 2259472"/>
                <a:gd name="connsiteY0" fmla="*/ 570596 h 761049"/>
                <a:gd name="connsiteX1" fmla="*/ 784085 w 2259472"/>
                <a:gd name="connsiteY1" fmla="*/ 564421 h 761049"/>
                <a:gd name="connsiteX2" fmla="*/ 827335 w 2259472"/>
                <a:gd name="connsiteY2" fmla="*/ 169004 h 761049"/>
                <a:gd name="connsiteX3" fmla="*/ 2044477 w 2259472"/>
                <a:gd name="connsiteY3" fmla="*/ 14542 h 761049"/>
                <a:gd name="connsiteX4" fmla="*/ 2112438 w 2259472"/>
                <a:gd name="connsiteY4" fmla="*/ 230786 h 761049"/>
                <a:gd name="connsiteX0" fmla="*/ 121307 w 2376050"/>
                <a:gd name="connsiteY0" fmla="*/ 570596 h 674749"/>
                <a:gd name="connsiteX1" fmla="*/ 900663 w 2376050"/>
                <a:gd name="connsiteY1" fmla="*/ 564421 h 674749"/>
                <a:gd name="connsiteX2" fmla="*/ 943913 w 2376050"/>
                <a:gd name="connsiteY2" fmla="*/ 169004 h 674749"/>
                <a:gd name="connsiteX3" fmla="*/ 2161055 w 2376050"/>
                <a:gd name="connsiteY3" fmla="*/ 14542 h 674749"/>
                <a:gd name="connsiteX4" fmla="*/ 2229016 w 2376050"/>
                <a:gd name="connsiteY4" fmla="*/ 230786 h 674749"/>
                <a:gd name="connsiteX0" fmla="*/ 15878 w 2270621"/>
                <a:gd name="connsiteY0" fmla="*/ 570596 h 729778"/>
                <a:gd name="connsiteX1" fmla="*/ 795234 w 2270621"/>
                <a:gd name="connsiteY1" fmla="*/ 564421 h 729778"/>
                <a:gd name="connsiteX2" fmla="*/ 838484 w 2270621"/>
                <a:gd name="connsiteY2" fmla="*/ 169004 h 729778"/>
                <a:gd name="connsiteX3" fmla="*/ 2055626 w 2270621"/>
                <a:gd name="connsiteY3" fmla="*/ 14542 h 729778"/>
                <a:gd name="connsiteX4" fmla="*/ 2123587 w 2270621"/>
                <a:gd name="connsiteY4" fmla="*/ 230786 h 729778"/>
                <a:gd name="connsiteX0" fmla="*/ 3299 w 2258042"/>
                <a:gd name="connsiteY0" fmla="*/ 570596 h 777573"/>
                <a:gd name="connsiteX1" fmla="*/ 782655 w 2258042"/>
                <a:gd name="connsiteY1" fmla="*/ 564421 h 777573"/>
                <a:gd name="connsiteX2" fmla="*/ 825905 w 2258042"/>
                <a:gd name="connsiteY2" fmla="*/ 169004 h 777573"/>
                <a:gd name="connsiteX3" fmla="*/ 2043047 w 2258042"/>
                <a:gd name="connsiteY3" fmla="*/ 14542 h 777573"/>
                <a:gd name="connsiteX4" fmla="*/ 2111008 w 2258042"/>
                <a:gd name="connsiteY4" fmla="*/ 230786 h 777573"/>
                <a:gd name="connsiteX0" fmla="*/ 3854 w 2258597"/>
                <a:gd name="connsiteY0" fmla="*/ 570596 h 734789"/>
                <a:gd name="connsiteX1" fmla="*/ 783210 w 2258597"/>
                <a:gd name="connsiteY1" fmla="*/ 564421 h 734789"/>
                <a:gd name="connsiteX2" fmla="*/ 826460 w 2258597"/>
                <a:gd name="connsiteY2" fmla="*/ 169004 h 734789"/>
                <a:gd name="connsiteX3" fmla="*/ 2043602 w 2258597"/>
                <a:gd name="connsiteY3" fmla="*/ 14542 h 734789"/>
                <a:gd name="connsiteX4" fmla="*/ 2111563 w 2258597"/>
                <a:gd name="connsiteY4" fmla="*/ 230786 h 734789"/>
                <a:gd name="connsiteX0" fmla="*/ 2942 w 2257685"/>
                <a:gd name="connsiteY0" fmla="*/ 570596 h 760663"/>
                <a:gd name="connsiteX1" fmla="*/ 782298 w 2257685"/>
                <a:gd name="connsiteY1" fmla="*/ 564421 h 760663"/>
                <a:gd name="connsiteX2" fmla="*/ 825548 w 2257685"/>
                <a:gd name="connsiteY2" fmla="*/ 169004 h 760663"/>
                <a:gd name="connsiteX3" fmla="*/ 2042690 w 2257685"/>
                <a:gd name="connsiteY3" fmla="*/ 14542 h 760663"/>
                <a:gd name="connsiteX4" fmla="*/ 2110651 w 2257685"/>
                <a:gd name="connsiteY4" fmla="*/ 230786 h 760663"/>
                <a:gd name="connsiteX0" fmla="*/ 2419 w 2257162"/>
                <a:gd name="connsiteY0" fmla="*/ 570596 h 749604"/>
                <a:gd name="connsiteX1" fmla="*/ 781775 w 2257162"/>
                <a:gd name="connsiteY1" fmla="*/ 564421 h 749604"/>
                <a:gd name="connsiteX2" fmla="*/ 825025 w 2257162"/>
                <a:gd name="connsiteY2" fmla="*/ 169004 h 749604"/>
                <a:gd name="connsiteX3" fmla="*/ 2042167 w 2257162"/>
                <a:gd name="connsiteY3" fmla="*/ 14542 h 749604"/>
                <a:gd name="connsiteX4" fmla="*/ 2110128 w 2257162"/>
                <a:gd name="connsiteY4" fmla="*/ 230786 h 749604"/>
                <a:gd name="connsiteX0" fmla="*/ 18427 w 2273170"/>
                <a:gd name="connsiteY0" fmla="*/ 570596 h 770972"/>
                <a:gd name="connsiteX1" fmla="*/ 687025 w 2273170"/>
                <a:gd name="connsiteY1" fmla="*/ 608209 h 770972"/>
                <a:gd name="connsiteX2" fmla="*/ 841033 w 2273170"/>
                <a:gd name="connsiteY2" fmla="*/ 169004 h 770972"/>
                <a:gd name="connsiteX3" fmla="*/ 2058175 w 2273170"/>
                <a:gd name="connsiteY3" fmla="*/ 14542 h 770972"/>
                <a:gd name="connsiteX4" fmla="*/ 2126136 w 2273170"/>
                <a:gd name="connsiteY4" fmla="*/ 230786 h 770972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825550 w 2257687"/>
                <a:gd name="connsiteY2" fmla="*/ 169004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825550 w 2257687"/>
                <a:gd name="connsiteY2" fmla="*/ 169004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2944 w 2257687"/>
                <a:gd name="connsiteY0" fmla="*/ 570596 h 758267"/>
                <a:gd name="connsiteX1" fmla="*/ 671542 w 2257687"/>
                <a:gd name="connsiteY1" fmla="*/ 608209 h 758267"/>
                <a:gd name="connsiteX2" fmla="*/ 1065097 w 2257687"/>
                <a:gd name="connsiteY2" fmla="*/ 120065 h 758267"/>
                <a:gd name="connsiteX3" fmla="*/ 2042692 w 2257687"/>
                <a:gd name="connsiteY3" fmla="*/ 14542 h 758267"/>
                <a:gd name="connsiteX4" fmla="*/ 2110653 w 2257687"/>
                <a:gd name="connsiteY4" fmla="*/ 230786 h 758267"/>
                <a:gd name="connsiteX0" fmla="*/ 83185 w 2337928"/>
                <a:gd name="connsiteY0" fmla="*/ 570596 h 793646"/>
                <a:gd name="connsiteX1" fmla="*/ 478750 w 2337928"/>
                <a:gd name="connsiteY1" fmla="*/ 672604 h 793646"/>
                <a:gd name="connsiteX2" fmla="*/ 1145338 w 2337928"/>
                <a:gd name="connsiteY2" fmla="*/ 120065 h 793646"/>
                <a:gd name="connsiteX3" fmla="*/ 2122933 w 2337928"/>
                <a:gd name="connsiteY3" fmla="*/ 14542 h 793646"/>
                <a:gd name="connsiteX4" fmla="*/ 2190894 w 2337928"/>
                <a:gd name="connsiteY4" fmla="*/ 230786 h 793646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62605 w 2255195"/>
                <a:gd name="connsiteY2" fmla="*/ 120065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62605 w 2255195"/>
                <a:gd name="connsiteY2" fmla="*/ 120065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1057453 w 2255195"/>
                <a:gd name="connsiteY2" fmla="*/ 127792 h 754932"/>
                <a:gd name="connsiteX3" fmla="*/ 2040200 w 2255195"/>
                <a:gd name="connsiteY3" fmla="*/ 14542 h 754932"/>
                <a:gd name="connsiteX4" fmla="*/ 2108161 w 2255195"/>
                <a:gd name="connsiteY4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8836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98663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698663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2040200 w 2255195"/>
                <a:gd name="connsiteY4" fmla="*/ 14542 h 754932"/>
                <a:gd name="connsiteX5" fmla="*/ 2108161 w 2255195"/>
                <a:gd name="connsiteY5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99729 w 2255195"/>
                <a:gd name="connsiteY4" fmla="*/ 6734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401850 w 2255195"/>
                <a:gd name="connsiteY4" fmla="*/ 250224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2040200 w 2255195"/>
                <a:gd name="connsiteY5" fmla="*/ 14542 h 754932"/>
                <a:gd name="connsiteX6" fmla="*/ 2108161 w 2255195"/>
                <a:gd name="connsiteY6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90791 w 2255195"/>
                <a:gd name="connsiteY5" fmla="*/ 232193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255195"/>
                <a:gd name="connsiteY0" fmla="*/ 570596 h 754932"/>
                <a:gd name="connsiteX1" fmla="*/ 396017 w 2255195"/>
                <a:gd name="connsiteY1" fmla="*/ 672604 h 754932"/>
                <a:gd name="connsiteX2" fmla="*/ 706390 w 2255195"/>
                <a:gd name="connsiteY2" fmla="*/ 407346 h 754932"/>
                <a:gd name="connsiteX3" fmla="*/ 1057453 w 2255195"/>
                <a:gd name="connsiteY3" fmla="*/ 127792 h 754932"/>
                <a:gd name="connsiteX4" fmla="*/ 1399275 w 2255195"/>
                <a:gd name="connsiteY4" fmla="*/ 239920 h 754932"/>
                <a:gd name="connsiteX5" fmla="*/ 1783063 w 2255195"/>
                <a:gd name="connsiteY5" fmla="*/ 363557 h 754932"/>
                <a:gd name="connsiteX6" fmla="*/ 2040200 w 2255195"/>
                <a:gd name="connsiteY6" fmla="*/ 14542 h 754932"/>
                <a:gd name="connsiteX7" fmla="*/ 2108161 w 2255195"/>
                <a:gd name="connsiteY7" fmla="*/ 230786 h 754932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040200 w 2793317"/>
                <a:gd name="connsiteY6" fmla="*/ 280881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22625 w 2793317"/>
                <a:gd name="connsiteY6" fmla="*/ 345275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36935 h 1021271"/>
                <a:gd name="connsiteX1" fmla="*/ 396017 w 2793317"/>
                <a:gd name="connsiteY1" fmla="*/ 938943 h 1021271"/>
                <a:gd name="connsiteX2" fmla="*/ 706390 w 2793317"/>
                <a:gd name="connsiteY2" fmla="*/ 673685 h 1021271"/>
                <a:gd name="connsiteX3" fmla="*/ 1057453 w 2793317"/>
                <a:gd name="connsiteY3" fmla="*/ 394131 h 1021271"/>
                <a:gd name="connsiteX4" fmla="*/ 1399275 w 2793317"/>
                <a:gd name="connsiteY4" fmla="*/ 506259 h 1021271"/>
                <a:gd name="connsiteX5" fmla="*/ 1783063 w 2793317"/>
                <a:gd name="connsiteY5" fmla="*/ 629896 h 1021271"/>
                <a:gd name="connsiteX6" fmla="*/ 2107170 w 2793317"/>
                <a:gd name="connsiteY6" fmla="*/ 340124 h 1021271"/>
                <a:gd name="connsiteX7" fmla="*/ 2793317 w 2793317"/>
                <a:gd name="connsiteY7" fmla="*/ 0 h 1021271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93317"/>
                <a:gd name="connsiteY0" fmla="*/ 826632 h 1010968"/>
                <a:gd name="connsiteX1" fmla="*/ 396017 w 2793317"/>
                <a:gd name="connsiteY1" fmla="*/ 928640 h 1010968"/>
                <a:gd name="connsiteX2" fmla="*/ 706390 w 2793317"/>
                <a:gd name="connsiteY2" fmla="*/ 663382 h 1010968"/>
                <a:gd name="connsiteX3" fmla="*/ 1057453 w 2793317"/>
                <a:gd name="connsiteY3" fmla="*/ 383828 h 1010968"/>
                <a:gd name="connsiteX4" fmla="*/ 1399275 w 2793317"/>
                <a:gd name="connsiteY4" fmla="*/ 495956 h 1010968"/>
                <a:gd name="connsiteX5" fmla="*/ 1783063 w 2793317"/>
                <a:gd name="connsiteY5" fmla="*/ 619593 h 1010968"/>
                <a:gd name="connsiteX6" fmla="*/ 2107170 w 2793317"/>
                <a:gd name="connsiteY6" fmla="*/ 329821 h 1010968"/>
                <a:gd name="connsiteX7" fmla="*/ 2793317 w 2793317"/>
                <a:gd name="connsiteY7" fmla="*/ 0 h 1010968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  <a:gd name="connsiteX0" fmla="*/ 452 w 2788166"/>
                <a:gd name="connsiteY0" fmla="*/ 834360 h 1018696"/>
                <a:gd name="connsiteX1" fmla="*/ 396017 w 2788166"/>
                <a:gd name="connsiteY1" fmla="*/ 936368 h 1018696"/>
                <a:gd name="connsiteX2" fmla="*/ 706390 w 2788166"/>
                <a:gd name="connsiteY2" fmla="*/ 671110 h 1018696"/>
                <a:gd name="connsiteX3" fmla="*/ 1057453 w 2788166"/>
                <a:gd name="connsiteY3" fmla="*/ 391556 h 1018696"/>
                <a:gd name="connsiteX4" fmla="*/ 1399275 w 2788166"/>
                <a:gd name="connsiteY4" fmla="*/ 503684 h 1018696"/>
                <a:gd name="connsiteX5" fmla="*/ 1783063 w 2788166"/>
                <a:gd name="connsiteY5" fmla="*/ 627321 h 1018696"/>
                <a:gd name="connsiteX6" fmla="*/ 2107170 w 2788166"/>
                <a:gd name="connsiteY6" fmla="*/ 337549 h 1018696"/>
                <a:gd name="connsiteX7" fmla="*/ 2788166 w 2788166"/>
                <a:gd name="connsiteY7" fmla="*/ 0 h 1018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88166" h="1018696">
                  <a:moveTo>
                    <a:pt x="452" y="834360"/>
                  </a:moveTo>
                  <a:cubicBezTo>
                    <a:pt x="-1205" y="1099771"/>
                    <a:pt x="-16004" y="1025945"/>
                    <a:pt x="396017" y="936368"/>
                  </a:cubicBezTo>
                  <a:cubicBezTo>
                    <a:pt x="721882" y="839614"/>
                    <a:pt x="706909" y="916458"/>
                    <a:pt x="706390" y="671110"/>
                  </a:cubicBezTo>
                  <a:cubicBezTo>
                    <a:pt x="690416" y="400004"/>
                    <a:pt x="698205" y="487932"/>
                    <a:pt x="1057453" y="391556"/>
                  </a:cubicBezTo>
                  <a:cubicBezTo>
                    <a:pt x="1426647" y="303980"/>
                    <a:pt x="1408061" y="270134"/>
                    <a:pt x="1399275" y="503684"/>
                  </a:cubicBezTo>
                  <a:cubicBezTo>
                    <a:pt x="1400436" y="752904"/>
                    <a:pt x="1333664" y="724128"/>
                    <a:pt x="1783063" y="627321"/>
                  </a:cubicBezTo>
                  <a:cubicBezTo>
                    <a:pt x="2093370" y="527939"/>
                    <a:pt x="2108366" y="636573"/>
                    <a:pt x="2107170" y="337549"/>
                  </a:cubicBezTo>
                  <a:cubicBezTo>
                    <a:pt x="2097128" y="50654"/>
                    <a:pt x="2038112" y="193697"/>
                    <a:pt x="2788166" y="0"/>
                  </a:cubicBez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68" name="橢圓 467"/>
            <p:cNvSpPr/>
            <p:nvPr userDrawn="1"/>
          </p:nvSpPr>
          <p:spPr>
            <a:xfrm>
              <a:off x="490070" y="1146132"/>
              <a:ext cx="111012" cy="108938"/>
            </a:xfrm>
            <a:prstGeom prst="ellipse">
              <a:avLst/>
            </a:pr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69" name="橢圓 468"/>
            <p:cNvSpPr/>
            <p:nvPr userDrawn="1"/>
          </p:nvSpPr>
          <p:spPr>
            <a:xfrm>
              <a:off x="4255874" y="-99392"/>
              <a:ext cx="111012" cy="108938"/>
            </a:xfrm>
            <a:prstGeom prst="ellipse">
              <a:avLst/>
            </a:pr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472" name="橢圓 471"/>
          <p:cNvSpPr/>
          <p:nvPr userDrawn="1"/>
        </p:nvSpPr>
        <p:spPr>
          <a:xfrm>
            <a:off x="9831415" y="-1521550"/>
            <a:ext cx="2711121" cy="2711121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473" name="橢圓 472"/>
          <p:cNvSpPr/>
          <p:nvPr userDrawn="1"/>
        </p:nvSpPr>
        <p:spPr>
          <a:xfrm>
            <a:off x="11361585" y="-81390"/>
            <a:ext cx="2089823" cy="2089823"/>
          </a:xfrm>
          <a:prstGeom prst="ellipse">
            <a:avLst/>
          </a:prstGeom>
          <a:solidFill>
            <a:schemeClr val="bg1">
              <a:alpha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19" name="群組 18"/>
          <p:cNvGrpSpPr/>
          <p:nvPr userDrawn="1"/>
        </p:nvGrpSpPr>
        <p:grpSpPr>
          <a:xfrm>
            <a:off x="-3761330" y="5589240"/>
            <a:ext cx="21198590" cy="1350150"/>
            <a:chOff x="-1194809" y="5589240"/>
            <a:chExt cx="20116000" cy="1350150"/>
          </a:xfrm>
          <a:gradFill>
            <a:gsLst>
              <a:gs pos="53000">
                <a:schemeClr val="bg1">
                  <a:alpha val="16000"/>
                </a:schemeClr>
              </a:gs>
              <a:gs pos="2000">
                <a:schemeClr val="bg1">
                  <a:alpha val="0"/>
                </a:schemeClr>
              </a:gs>
            </a:gsLst>
            <a:lin ang="5400000" scaled="0"/>
          </a:gradFill>
        </p:grpSpPr>
        <p:grpSp>
          <p:nvGrpSpPr>
            <p:cNvPr id="70" name="群組 69"/>
            <p:cNvGrpSpPr/>
            <p:nvPr userDrawn="1"/>
          </p:nvGrpSpPr>
          <p:grpSpPr>
            <a:xfrm flipV="1">
              <a:off x="-119480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71" name="橢圓 7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2" name="橢圓 7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3" name="橢圓 7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4" name="橢圓 7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75" name="群組 74"/>
            <p:cNvGrpSpPr/>
            <p:nvPr userDrawn="1"/>
          </p:nvGrpSpPr>
          <p:grpSpPr>
            <a:xfrm flipV="1">
              <a:off x="-25701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76" name="橢圓 7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7" name="橢圓 7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8" name="橢圓 7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9" name="橢圓 7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80" name="群組 79"/>
            <p:cNvGrpSpPr/>
            <p:nvPr userDrawn="1"/>
          </p:nvGrpSpPr>
          <p:grpSpPr>
            <a:xfrm flipV="1">
              <a:off x="68077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81" name="橢圓 8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2" name="橢圓 8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3" name="橢圓 8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4" name="橢圓 8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85" name="群組 84"/>
            <p:cNvGrpSpPr/>
            <p:nvPr userDrawn="1"/>
          </p:nvGrpSpPr>
          <p:grpSpPr>
            <a:xfrm flipV="1">
              <a:off x="1618565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86" name="橢圓 8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7" name="橢圓 8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8" name="橢圓 8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9" name="橢圓 8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0" name="群組 89"/>
            <p:cNvGrpSpPr/>
            <p:nvPr userDrawn="1"/>
          </p:nvGrpSpPr>
          <p:grpSpPr>
            <a:xfrm flipV="1">
              <a:off x="2556354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91" name="橢圓 9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2" name="橢圓 9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3" name="橢圓 9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4" name="橢圓 9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5" name="群組 94"/>
            <p:cNvGrpSpPr/>
            <p:nvPr userDrawn="1"/>
          </p:nvGrpSpPr>
          <p:grpSpPr>
            <a:xfrm flipV="1">
              <a:off x="349414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96" name="橢圓 9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7" name="橢圓 9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8" name="橢圓 9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9" name="橢圓 9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00" name="群組 99"/>
            <p:cNvGrpSpPr/>
            <p:nvPr userDrawn="1"/>
          </p:nvGrpSpPr>
          <p:grpSpPr>
            <a:xfrm flipV="1">
              <a:off x="443193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01" name="橢圓 10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2" name="橢圓 10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3" name="橢圓 10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4" name="橢圓 10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05" name="群組 104"/>
            <p:cNvGrpSpPr/>
            <p:nvPr userDrawn="1"/>
          </p:nvGrpSpPr>
          <p:grpSpPr>
            <a:xfrm flipV="1">
              <a:off x="536972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06" name="橢圓 10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7" name="橢圓 10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8" name="橢圓 10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9" name="橢圓 10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10" name="群組 109"/>
            <p:cNvGrpSpPr/>
            <p:nvPr userDrawn="1"/>
          </p:nvGrpSpPr>
          <p:grpSpPr>
            <a:xfrm flipV="1">
              <a:off x="630751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11" name="橢圓 11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2" name="橢圓 11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3" name="橢圓 11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14" name="橢圓 11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20" name="群組 119"/>
            <p:cNvGrpSpPr/>
            <p:nvPr userDrawn="1"/>
          </p:nvGrpSpPr>
          <p:grpSpPr>
            <a:xfrm flipV="1">
              <a:off x="724530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21" name="橢圓 12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2" name="橢圓 12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3" name="橢圓 12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4" name="橢圓 12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25" name="群組 124"/>
            <p:cNvGrpSpPr/>
            <p:nvPr userDrawn="1"/>
          </p:nvGrpSpPr>
          <p:grpSpPr>
            <a:xfrm flipV="1">
              <a:off x="818309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26" name="橢圓 12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7" name="橢圓 12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8" name="橢圓 12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9" name="橢圓 12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30" name="群組 129"/>
            <p:cNvGrpSpPr/>
            <p:nvPr userDrawn="1"/>
          </p:nvGrpSpPr>
          <p:grpSpPr>
            <a:xfrm flipV="1">
              <a:off x="9120891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31" name="橢圓 13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2" name="橢圓 13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3" name="橢圓 13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4" name="橢圓 13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35" name="群組 134"/>
            <p:cNvGrpSpPr/>
            <p:nvPr userDrawn="1"/>
          </p:nvGrpSpPr>
          <p:grpSpPr>
            <a:xfrm flipV="1">
              <a:off x="10058684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36" name="橢圓 13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7" name="橢圓 13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8" name="橢圓 13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9" name="橢圓 13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0" name="群組 139"/>
            <p:cNvGrpSpPr/>
            <p:nvPr userDrawn="1"/>
          </p:nvGrpSpPr>
          <p:grpSpPr>
            <a:xfrm flipV="1">
              <a:off x="1099647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41" name="橢圓 14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2" name="橢圓 14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3" name="橢圓 14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4" name="橢圓 14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5" name="群組 144"/>
            <p:cNvGrpSpPr/>
            <p:nvPr userDrawn="1"/>
          </p:nvGrpSpPr>
          <p:grpSpPr>
            <a:xfrm flipV="1">
              <a:off x="11934268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46" name="橢圓 14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7" name="橢圓 14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8" name="橢圓 14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9" name="橢圓 14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50" name="群組 149"/>
            <p:cNvGrpSpPr/>
            <p:nvPr userDrawn="1"/>
          </p:nvGrpSpPr>
          <p:grpSpPr>
            <a:xfrm flipV="1">
              <a:off x="12872061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51" name="橢圓 150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2" name="橢圓 151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3" name="橢圓 152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4" name="橢圓 153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55" name="群組 154"/>
            <p:cNvGrpSpPr/>
            <p:nvPr userDrawn="1"/>
          </p:nvGrpSpPr>
          <p:grpSpPr>
            <a:xfrm flipV="1">
              <a:off x="13809867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156" name="橢圓 155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7" name="橢圓 156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8" name="橢圓 157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9" name="橢圓 158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53" name="群組 352"/>
            <p:cNvGrpSpPr/>
            <p:nvPr userDrawn="1"/>
          </p:nvGrpSpPr>
          <p:grpSpPr>
            <a:xfrm flipV="1">
              <a:off x="14647936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54" name="橢圓 35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5" name="橢圓 35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6" name="橢圓 35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57" name="橢圓 35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58" name="群組 357"/>
            <p:cNvGrpSpPr/>
            <p:nvPr userDrawn="1"/>
          </p:nvGrpSpPr>
          <p:grpSpPr>
            <a:xfrm flipV="1">
              <a:off x="15585725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59" name="橢圓 358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0" name="橢圓 359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1" name="橢圓 360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2" name="橢圓 361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63" name="群組 362"/>
            <p:cNvGrpSpPr/>
            <p:nvPr userDrawn="1"/>
          </p:nvGrpSpPr>
          <p:grpSpPr>
            <a:xfrm flipV="1">
              <a:off x="16523520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64" name="橢圓 36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5" name="橢圓 36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6" name="橢圓 36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7" name="橢圓 36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68" name="群組 367"/>
            <p:cNvGrpSpPr/>
            <p:nvPr userDrawn="1"/>
          </p:nvGrpSpPr>
          <p:grpSpPr>
            <a:xfrm flipV="1">
              <a:off x="17461313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69" name="橢圓 368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0" name="橢圓 369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1" name="橢圓 370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2" name="橢圓 371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73" name="群組 372"/>
            <p:cNvGrpSpPr/>
            <p:nvPr userDrawn="1"/>
          </p:nvGrpSpPr>
          <p:grpSpPr>
            <a:xfrm flipV="1">
              <a:off x="18399119" y="5589240"/>
              <a:ext cx="522072" cy="1350150"/>
              <a:chOff x="551384" y="548680"/>
              <a:chExt cx="260235" cy="1453339"/>
            </a:xfrm>
            <a:grpFill/>
          </p:grpSpPr>
          <p:sp>
            <p:nvSpPr>
              <p:cNvPr id="374" name="橢圓 373"/>
              <p:cNvSpPr/>
              <p:nvPr userDrawn="1"/>
            </p:nvSpPr>
            <p:spPr>
              <a:xfrm>
                <a:off x="551384" y="548680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5" name="橢圓 374"/>
              <p:cNvSpPr/>
              <p:nvPr userDrawn="1"/>
            </p:nvSpPr>
            <p:spPr>
              <a:xfrm>
                <a:off x="551384" y="946381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6" name="橢圓 375"/>
              <p:cNvSpPr/>
              <p:nvPr userDrawn="1"/>
            </p:nvSpPr>
            <p:spPr>
              <a:xfrm>
                <a:off x="551384" y="1344082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7" name="橢圓 376"/>
              <p:cNvSpPr/>
              <p:nvPr userDrawn="1"/>
            </p:nvSpPr>
            <p:spPr>
              <a:xfrm>
                <a:off x="551384" y="1741784"/>
                <a:ext cx="260235" cy="2602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sp>
        <p:nvSpPr>
          <p:cNvPr id="160" name="文字方塊 159"/>
          <p:cNvSpPr txBox="1"/>
          <p:nvPr userDrawn="1"/>
        </p:nvSpPr>
        <p:spPr>
          <a:xfrm>
            <a:off x="4821442" y="2711088"/>
            <a:ext cx="6918995" cy="16312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ts val="12000"/>
              </a:lnSpc>
            </a:pPr>
            <a:r>
              <a:rPr lang="zh-TW" altLang="en-US" sz="11500" b="1" cap="none" spc="0" dirty="0" smtClean="0">
                <a:ln w="13462">
                  <a:noFill/>
                  <a:prstDash val="solid"/>
                </a:ln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產品優勢</a:t>
            </a:r>
          </a:p>
        </p:txBody>
      </p:sp>
      <p:grpSp>
        <p:nvGrpSpPr>
          <p:cNvPr id="168" name="群組 167"/>
          <p:cNvGrpSpPr/>
          <p:nvPr userDrawn="1"/>
        </p:nvGrpSpPr>
        <p:grpSpPr>
          <a:xfrm>
            <a:off x="926781" y="1429160"/>
            <a:ext cx="3684292" cy="3411375"/>
            <a:chOff x="99023" y="736351"/>
            <a:chExt cx="5009476" cy="4638397"/>
          </a:xfrm>
        </p:grpSpPr>
        <p:sp>
          <p:nvSpPr>
            <p:cNvPr id="169" name="橢圓 168"/>
            <p:cNvSpPr/>
            <p:nvPr userDrawn="1"/>
          </p:nvSpPr>
          <p:spPr>
            <a:xfrm>
              <a:off x="2043239" y="736351"/>
              <a:ext cx="380502" cy="380502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70" name="橢圓 169"/>
            <p:cNvSpPr/>
            <p:nvPr userDrawn="1"/>
          </p:nvSpPr>
          <p:spPr>
            <a:xfrm>
              <a:off x="3915447" y="4138729"/>
              <a:ext cx="1193052" cy="1193052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171" name="群組 170"/>
            <p:cNvGrpSpPr/>
            <p:nvPr userDrawn="1"/>
          </p:nvGrpSpPr>
          <p:grpSpPr>
            <a:xfrm>
              <a:off x="541189" y="1024383"/>
              <a:ext cx="4350365" cy="4350365"/>
              <a:chOff x="40338" y="1707564"/>
              <a:chExt cx="2866808" cy="2866808"/>
            </a:xfrm>
          </p:grpSpPr>
          <p:sp>
            <p:nvSpPr>
              <p:cNvPr id="173" name="橢圓 172"/>
              <p:cNvSpPr/>
              <p:nvPr userDrawn="1"/>
            </p:nvSpPr>
            <p:spPr>
              <a:xfrm>
                <a:off x="40338" y="1707564"/>
                <a:ext cx="2866808" cy="2866808"/>
              </a:xfrm>
              <a:prstGeom prst="ellipse">
                <a:avLst/>
              </a:prstGeom>
              <a:solidFill>
                <a:schemeClr val="bg1">
                  <a:alpha val="40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74" name="橢圓 173"/>
              <p:cNvSpPr/>
              <p:nvPr userDrawn="1"/>
            </p:nvSpPr>
            <p:spPr>
              <a:xfrm>
                <a:off x="379876" y="2047102"/>
                <a:ext cx="2187732" cy="2187732"/>
              </a:xfrm>
              <a:prstGeom prst="ellipse">
                <a:avLst/>
              </a:prstGeom>
              <a:solidFill>
                <a:schemeClr val="bg1">
                  <a:alpha val="8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zh-TW" altLang="en-US" sz="11500" b="1" dirty="0" smtClean="0">
                    <a:solidFill>
                      <a:srgbClr val="005986"/>
                    </a:solidFill>
                  </a:rPr>
                  <a:t>陸</a:t>
                </a:r>
                <a:endParaRPr lang="zh-TW" altLang="en-US" sz="11500" b="1" dirty="0">
                  <a:solidFill>
                    <a:srgbClr val="005986"/>
                  </a:solidFill>
                </a:endParaRPr>
              </a:p>
            </p:txBody>
          </p:sp>
        </p:grpSp>
        <p:sp>
          <p:nvSpPr>
            <p:cNvPr id="172" name="橢圓 171"/>
            <p:cNvSpPr/>
            <p:nvPr userDrawn="1"/>
          </p:nvSpPr>
          <p:spPr>
            <a:xfrm>
              <a:off x="99023" y="2536551"/>
              <a:ext cx="596526" cy="596526"/>
            </a:xfrm>
            <a:prstGeom prst="ellipse">
              <a:avLst/>
            </a:prstGeom>
            <a:gradFill flip="none" rotWithShape="1">
              <a:gsLst>
                <a:gs pos="68000">
                  <a:schemeClr val="bg1"/>
                </a:gs>
                <a:gs pos="28000">
                  <a:srgbClr val="FFFFFF">
                    <a:alpha val="0"/>
                  </a:srgbClr>
                </a:gs>
                <a:gs pos="3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769071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3" Type="http://schemas.openxmlformats.org/officeDocument/2006/relationships/slideLayout" Target="../slideLayouts/slideLayout6.xml"/><Relationship Id="rId7" Type="http://schemas.openxmlformats.org/officeDocument/2006/relationships/slideLayout" Target="../slideLayouts/slideLayout10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5.xml"/><Relationship Id="rId1" Type="http://schemas.openxmlformats.org/officeDocument/2006/relationships/slideLayout" Target="../slideLayouts/slideLayout4.xml"/><Relationship Id="rId6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4.xml"/><Relationship Id="rId5" Type="http://schemas.openxmlformats.org/officeDocument/2006/relationships/slideLayout" Target="../slideLayouts/slideLayout8.xml"/><Relationship Id="rId10" Type="http://schemas.openxmlformats.org/officeDocument/2006/relationships/slideLayout" Target="../slideLayouts/slideLayout13.xml"/><Relationship Id="rId4" Type="http://schemas.openxmlformats.org/officeDocument/2006/relationships/slideLayout" Target="../slideLayouts/slideLayout7.xml"/><Relationship Id="rId9" Type="http://schemas.openxmlformats.org/officeDocument/2006/relationships/slideLayout" Target="../slideLayouts/slideLayout1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版面配置區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smtClean="0"/>
              <a:t>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8DF93E-C8B9-40FF-88A2-E4ED260842C7}" type="datetimeFigureOut">
              <a:rPr lang="zh-TW" altLang="en-US" smtClean="0"/>
              <a:t>2019/1/25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68E4BD6-717E-465F-919E-45206AD2446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0059571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61" r:id="rId2"/>
    <p:sldLayoutId id="2147483662" r:id="rId3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版面配置區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smtClean="0"/>
              <a:t>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015395-7520-44FC-86AE-A8B3BED4DAB3}" type="datetimeFigureOut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2019/1/25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33274D-5092-4827-BAC4-BE757F955F71}" type="slidenum">
              <a:rPr kumimoji="0" lang="zh-TW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TW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43718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3" r:id="rId1"/>
    <p:sldLayoutId id="2147483668" r:id="rId2"/>
    <p:sldLayoutId id="2147483667" r:id="rId3"/>
    <p:sldLayoutId id="2147483666" r:id="rId4"/>
    <p:sldLayoutId id="2147483669" r:id="rId5"/>
    <p:sldLayoutId id="2147483670" r:id="rId6"/>
    <p:sldLayoutId id="2147483673" r:id="rId7"/>
    <p:sldLayoutId id="2147483674" r:id="rId8"/>
    <p:sldLayoutId id="2147483671" r:id="rId9"/>
    <p:sldLayoutId id="2147483672" r:id="rId10"/>
    <p:sldLayoutId id="2147483657" r:id="rId1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hyperlink" Target="https://patents.google.com/patent/US10151648B2/" TargetMode="Externa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113412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18617" y="321889"/>
            <a:ext cx="754565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 smtClean="0"/>
              <a:t>電池方面 </a:t>
            </a:r>
            <a:r>
              <a:rPr lang="en-US" altLang="zh-TW" sz="3600" b="1" dirty="0" smtClean="0"/>
              <a:t>—</a:t>
            </a:r>
            <a:r>
              <a:rPr lang="zh-TW" altLang="en-US" sz="3600" b="1" dirty="0" smtClean="0"/>
              <a:t> 採用</a:t>
            </a:r>
            <a:r>
              <a:rPr lang="en-US" altLang="zh-TW" sz="3600" b="1" dirty="0" err="1" smtClean="0"/>
              <a:t>SolePower</a:t>
            </a:r>
            <a:r>
              <a:rPr lang="zh-TW" altLang="en-US" sz="3600" b="1" dirty="0" smtClean="0"/>
              <a:t>之技術 </a:t>
            </a:r>
            <a:endParaRPr lang="zh-TW" altLang="en-US" sz="3600" b="1" dirty="0"/>
          </a:p>
        </p:txBody>
      </p:sp>
      <p:sp>
        <p:nvSpPr>
          <p:cNvPr id="5" name="矩形 4"/>
          <p:cNvSpPr/>
          <p:nvPr/>
        </p:nvSpPr>
        <p:spPr>
          <a:xfrm>
            <a:off x="191570" y="2263018"/>
            <a:ext cx="215891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2400" b="1" dirty="0" err="1" smtClean="0"/>
              <a:t>SolePower</a:t>
            </a:r>
            <a:endParaRPr lang="en-US" altLang="zh-TW" sz="2400" b="1" dirty="0" smtClean="0"/>
          </a:p>
          <a:p>
            <a:pPr algn="ctr"/>
            <a:r>
              <a:rPr lang="zh-TW" altLang="en-US" sz="2400" b="1" dirty="0" smtClean="0"/>
              <a:t>之技術</a:t>
            </a:r>
            <a:endParaRPr lang="en-US" altLang="zh-TW" sz="2400" b="1" dirty="0"/>
          </a:p>
        </p:txBody>
      </p:sp>
      <p:sp>
        <p:nvSpPr>
          <p:cNvPr id="7" name="矩形 6"/>
          <p:cNvSpPr/>
          <p:nvPr/>
        </p:nvSpPr>
        <p:spPr>
          <a:xfrm>
            <a:off x="2594624" y="1909058"/>
            <a:ext cx="2611870" cy="1479927"/>
          </a:xfrm>
          <a:prstGeom prst="rect">
            <a:avLst/>
          </a:prstGeom>
          <a:solidFill>
            <a:srgbClr val="F6B65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3000"/>
              </a:lnSpc>
            </a:pPr>
            <a:r>
              <a:rPr lang="zh-TW" altLang="en-US" sz="1900" b="1" dirty="0" smtClean="0"/>
              <a:t>利</a:t>
            </a:r>
            <a:r>
              <a:rPr lang="zh-TW" altLang="en-US" sz="1900" b="1" dirty="0"/>
              <a:t>用</a:t>
            </a:r>
            <a:r>
              <a:rPr lang="zh-TW" altLang="en-US" sz="1900" b="1" dirty="0" smtClean="0"/>
              <a:t>用腳往下踩</a:t>
            </a:r>
            <a:r>
              <a:rPr lang="en-US" altLang="zh-TW" sz="1900" b="1" dirty="0" smtClean="0"/>
              <a:t/>
            </a:r>
            <a:br>
              <a:rPr lang="en-US" altLang="zh-TW" sz="1900" b="1" dirty="0" smtClean="0"/>
            </a:br>
            <a:r>
              <a:rPr lang="zh-TW" altLang="en-US" sz="1900" b="1" dirty="0" smtClean="0"/>
              <a:t>就可驅動的齒輪組</a:t>
            </a:r>
            <a:endParaRPr lang="zh-TW" altLang="en-US" sz="1900" b="1" dirty="0"/>
          </a:p>
        </p:txBody>
      </p:sp>
      <p:sp>
        <p:nvSpPr>
          <p:cNvPr id="8" name="矩形 7"/>
          <p:cNvSpPr/>
          <p:nvPr/>
        </p:nvSpPr>
        <p:spPr>
          <a:xfrm>
            <a:off x="5904988" y="1909058"/>
            <a:ext cx="2611870" cy="147992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3000"/>
              </a:lnSpc>
            </a:pPr>
            <a:r>
              <a:rPr lang="zh-TW" altLang="en-US" sz="1900" b="1" dirty="0" smtClean="0"/>
              <a:t>透過齒輪</a:t>
            </a:r>
            <a:r>
              <a:rPr lang="en-US" altLang="zh-TW" sz="1900" b="1" dirty="0" smtClean="0"/>
              <a:t/>
            </a:r>
            <a:br>
              <a:rPr lang="en-US" altLang="zh-TW" sz="1900" b="1" dirty="0" smtClean="0"/>
            </a:br>
            <a:r>
              <a:rPr lang="zh-TW" altLang="en-US" sz="1900" b="1" dirty="0" smtClean="0"/>
              <a:t>旋轉產生電流</a:t>
            </a:r>
            <a:endParaRPr lang="zh-TW" altLang="en-US" sz="1900" b="1" dirty="0"/>
          </a:p>
        </p:txBody>
      </p:sp>
      <p:sp>
        <p:nvSpPr>
          <p:cNvPr id="9" name="矩形 8"/>
          <p:cNvSpPr/>
          <p:nvPr/>
        </p:nvSpPr>
        <p:spPr>
          <a:xfrm>
            <a:off x="9215352" y="1909058"/>
            <a:ext cx="2611870" cy="147992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3000"/>
              </a:lnSpc>
            </a:pPr>
            <a:r>
              <a:rPr lang="zh-TW" altLang="en-US" sz="1900" b="1" dirty="0" smtClean="0"/>
              <a:t>將電流儲存至</a:t>
            </a:r>
            <a:endParaRPr lang="en-US" altLang="zh-TW" sz="1900" b="1" dirty="0" smtClean="0"/>
          </a:p>
          <a:p>
            <a:pPr algn="ctr">
              <a:lnSpc>
                <a:spcPts val="3000"/>
              </a:lnSpc>
            </a:pPr>
            <a:r>
              <a:rPr lang="zh-TW" altLang="en-US" sz="1900" b="1" dirty="0" smtClean="0"/>
              <a:t>掛在鞋子外的儲存裝</a:t>
            </a:r>
            <a:r>
              <a:rPr lang="zh-TW" altLang="en-US" sz="1900" b="1" dirty="0"/>
              <a:t>置</a:t>
            </a:r>
          </a:p>
        </p:txBody>
      </p:sp>
      <p:sp>
        <p:nvSpPr>
          <p:cNvPr id="10" name="向右箭號 9"/>
          <p:cNvSpPr/>
          <p:nvPr/>
        </p:nvSpPr>
        <p:spPr>
          <a:xfrm>
            <a:off x="5421140" y="2432711"/>
            <a:ext cx="363793" cy="491613"/>
          </a:xfrm>
          <a:prstGeom prst="right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1" name="向右箭號 10"/>
          <p:cNvSpPr/>
          <p:nvPr/>
        </p:nvSpPr>
        <p:spPr>
          <a:xfrm>
            <a:off x="8721673" y="2432711"/>
            <a:ext cx="363793" cy="491613"/>
          </a:xfrm>
          <a:prstGeom prst="right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5" name="矩形 14"/>
          <p:cNvSpPr/>
          <p:nvPr/>
        </p:nvSpPr>
        <p:spPr>
          <a:xfrm>
            <a:off x="81762" y="4654288"/>
            <a:ext cx="266143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TW" altLang="en-US" sz="2400" b="1" dirty="0" smtClean="0"/>
              <a:t>「智入你的健康」智慧鞋</a:t>
            </a:r>
            <a:endParaRPr lang="en-US" altLang="zh-TW" sz="2400" b="1" dirty="0"/>
          </a:p>
        </p:txBody>
      </p:sp>
      <p:sp>
        <p:nvSpPr>
          <p:cNvPr id="16" name="矩形 15"/>
          <p:cNvSpPr/>
          <p:nvPr/>
        </p:nvSpPr>
        <p:spPr>
          <a:xfrm>
            <a:off x="3759273" y="4329823"/>
            <a:ext cx="2611870" cy="147992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3000"/>
              </a:lnSpc>
            </a:pPr>
            <a:r>
              <a:rPr lang="zh-TW" altLang="en-US" sz="1900" b="1" dirty="0" smtClean="0"/>
              <a:t>運用</a:t>
            </a:r>
            <a:r>
              <a:rPr lang="en-US" altLang="zh-TW" sz="1900" b="1" dirty="0" err="1" smtClean="0"/>
              <a:t>SolePower</a:t>
            </a:r>
            <a:r>
              <a:rPr lang="en-US" altLang="zh-TW" sz="1900" b="1" dirty="0" smtClean="0"/>
              <a:t/>
            </a:r>
            <a:br>
              <a:rPr lang="en-US" altLang="zh-TW" sz="1900" b="1" dirty="0" smtClean="0"/>
            </a:br>
            <a:r>
              <a:rPr lang="zh-TW" altLang="en-US" sz="1900" b="1" dirty="0" smtClean="0"/>
              <a:t>齒輪組技術</a:t>
            </a:r>
            <a:endParaRPr lang="en-US" altLang="zh-TW" sz="1900" b="1" dirty="0"/>
          </a:p>
        </p:txBody>
      </p:sp>
      <p:sp>
        <p:nvSpPr>
          <p:cNvPr id="17" name="矩形 16"/>
          <p:cNvSpPr/>
          <p:nvPr/>
        </p:nvSpPr>
        <p:spPr>
          <a:xfrm>
            <a:off x="7909417" y="4329823"/>
            <a:ext cx="2611870" cy="1479927"/>
          </a:xfrm>
          <a:prstGeom prst="rect">
            <a:avLst/>
          </a:prstGeom>
          <a:solidFill>
            <a:srgbClr val="F6B65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3000"/>
              </a:lnSpc>
            </a:pPr>
            <a:r>
              <a:rPr lang="zh-TW" altLang="en-US" sz="1900" b="1" dirty="0" smtClean="0"/>
              <a:t>將儲電裝置</a:t>
            </a:r>
            <a:r>
              <a:rPr lang="en-US" altLang="zh-TW" sz="1900" b="1" dirty="0" smtClean="0"/>
              <a:t/>
            </a:r>
            <a:br>
              <a:rPr lang="en-US" altLang="zh-TW" sz="1900" b="1" dirty="0" smtClean="0"/>
            </a:br>
            <a:r>
              <a:rPr lang="zh-TW" altLang="en-US" sz="1900" b="1" dirty="0" smtClean="0"/>
              <a:t>縮小放置在鞋底</a:t>
            </a:r>
            <a:endParaRPr lang="en-US" altLang="zh-TW" sz="1900" b="1" dirty="0"/>
          </a:p>
        </p:txBody>
      </p:sp>
      <p:sp>
        <p:nvSpPr>
          <p:cNvPr id="18" name="向右箭號 17"/>
          <p:cNvSpPr/>
          <p:nvPr/>
        </p:nvSpPr>
        <p:spPr>
          <a:xfrm>
            <a:off x="6772201" y="4823980"/>
            <a:ext cx="773424" cy="491613"/>
          </a:xfrm>
          <a:prstGeom prst="right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659913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75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25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2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25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 animBg="1"/>
      <p:bldP spid="8" grpId="0" animBg="1"/>
      <p:bldP spid="9" grpId="0" animBg="1"/>
      <p:bldP spid="10" grpId="0" animBg="1"/>
      <p:bldP spid="11" grpId="0" animBg="1"/>
      <p:bldP spid="15" grpId="0"/>
      <p:bldP spid="16" grpId="0" animBg="1"/>
      <p:bldP spid="17" grpId="0" animBg="1"/>
      <p:bldP spid="18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3650845"/>
              </p:ext>
            </p:extLst>
          </p:nvPr>
        </p:nvGraphicFramePr>
        <p:xfrm>
          <a:off x="1086065" y="1259851"/>
          <a:ext cx="9949797" cy="49322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16599">
                  <a:extLst>
                    <a:ext uri="{9D8B030D-6E8A-4147-A177-3AD203B41FA5}">
                      <a16:colId xmlns="" xmlns:a16="http://schemas.microsoft.com/office/drawing/2014/main" val="189390458"/>
                    </a:ext>
                  </a:extLst>
                </a:gridCol>
                <a:gridCol w="3316599">
                  <a:extLst>
                    <a:ext uri="{9D8B030D-6E8A-4147-A177-3AD203B41FA5}">
                      <a16:colId xmlns="" xmlns:a16="http://schemas.microsoft.com/office/drawing/2014/main" val="202308518"/>
                    </a:ext>
                  </a:extLst>
                </a:gridCol>
                <a:gridCol w="3316599">
                  <a:extLst>
                    <a:ext uri="{9D8B030D-6E8A-4147-A177-3AD203B41FA5}">
                      <a16:colId xmlns="" xmlns:a16="http://schemas.microsoft.com/office/drawing/2014/main" val="3222102456"/>
                    </a:ext>
                  </a:extLst>
                </a:gridCol>
              </a:tblGrid>
              <a:tr h="1684316">
                <a:tc gridSpan="3">
                  <a:txBody>
                    <a:bodyPr/>
                    <a:lstStyle/>
                    <a:p>
                      <a:pPr marL="486900" indent="-342900">
                        <a:lnSpc>
                          <a:spcPts val="3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900" b="1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</a:rPr>
                        <a:t>Inventor: Steven H Walker</a:t>
                      </a:r>
                    </a:p>
                    <a:p>
                      <a:pPr marL="486900" indent="-342900">
                        <a:lnSpc>
                          <a:spcPts val="3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900" b="1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</a:rPr>
                        <a:t>Current Assignee: Nike </a:t>
                      </a:r>
                      <a:r>
                        <a:rPr lang="en-US" altLang="zh-TW" sz="1900" b="1" dirty="0" err="1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</a:rPr>
                        <a:t>Inc</a:t>
                      </a:r>
                      <a:endParaRPr lang="en-US" altLang="zh-TW" sz="19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</a:endParaRPr>
                    </a:p>
                    <a:p>
                      <a:pPr marL="486900" indent="-342900">
                        <a:lnSpc>
                          <a:spcPts val="3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900" b="1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</a:rPr>
                        <a:t>Original Assignee: Nike </a:t>
                      </a:r>
                      <a:r>
                        <a:rPr lang="en-US" altLang="zh-TW" sz="1900" b="1" dirty="0" err="1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</a:rPr>
                        <a:t>Inc</a:t>
                      </a:r>
                      <a:endParaRPr lang="en-US" altLang="zh-TW" sz="19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</a:endParaRPr>
                    </a:p>
                    <a:p>
                      <a:pPr marL="486900" indent="-342900">
                        <a:lnSpc>
                          <a:spcPts val="3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900" b="1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</a:rPr>
                        <a:t>Priority Date: 2012-02-22</a:t>
                      </a:r>
                    </a:p>
                  </a:txBody>
                  <a:tcPr marL="98667" marR="98667" marT="49334" marB="49334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285628091"/>
                  </a:ext>
                </a:extLst>
              </a:tr>
              <a:tr h="46398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1900" b="1" kern="100" dirty="0" smtClean="0">
                          <a:solidFill>
                            <a:schemeClr val="bg1"/>
                          </a:solidFill>
                          <a:effectLst/>
                          <a:latin typeface="+mj-lt"/>
                          <a:ea typeface="新細明體" panose="02020500000000000000" pitchFamily="18" charset="-120"/>
                          <a:cs typeface="Arial" panose="020B0604020202020204" pitchFamily="34" charset="0"/>
                        </a:rPr>
                        <a:t>Date</a:t>
                      </a:r>
                      <a:endParaRPr lang="zh-TW" altLang="zh-TW" sz="1900" b="1" kern="100" dirty="0" smtClean="0">
                        <a:solidFill>
                          <a:schemeClr val="bg1"/>
                        </a:solidFill>
                        <a:effectLst/>
                        <a:latin typeface="+mj-lt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8667" marR="98667" marT="49334" marB="49334" anchor="ctr"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900" b="1" dirty="0" smtClean="0">
                          <a:solidFill>
                            <a:schemeClr val="bg1"/>
                          </a:solidFill>
                          <a:latin typeface="+mj-lt"/>
                        </a:rPr>
                        <a:t>App/Pub Number</a:t>
                      </a:r>
                    </a:p>
                  </a:txBody>
                  <a:tcPr marL="98667" marR="98667" marT="49334" marB="49334" anchor="ctr"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900" b="1" dirty="0" smtClean="0">
                          <a:solidFill>
                            <a:schemeClr val="bg1"/>
                          </a:solidFill>
                          <a:latin typeface="+mj-lt"/>
                        </a:rPr>
                        <a:t>Status</a:t>
                      </a:r>
                    </a:p>
                  </a:txBody>
                  <a:tcPr marL="98667" marR="98667" marT="49334" marB="49334" anchor="ctr"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999996198"/>
                  </a:ext>
                </a:extLst>
              </a:tr>
              <a:tr h="463987"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+mj-lt"/>
                          <a:ea typeface="新細明體" panose="02020500000000000000" pitchFamily="18" charset="-120"/>
                          <a:cs typeface="Arial" panose="020B0604020202020204" pitchFamily="34" charset="0"/>
                        </a:rPr>
                        <a:t>2012</a:t>
                      </a:r>
                      <a:endParaRPr lang="zh-TW" sz="20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+mj-lt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74000" marR="74000" marT="0" marB="0" anchor="ctr"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+mj-lt"/>
                          <a:ea typeface="新細明體" panose="02020500000000000000" pitchFamily="18" charset="-120"/>
                          <a:cs typeface="Arial" panose="020B0604020202020204" pitchFamily="34" charset="0"/>
                        </a:rPr>
                        <a:t>US13401910</a:t>
                      </a:r>
                      <a:endParaRPr lang="zh-TW" sz="20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+mj-lt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74000" marR="74000" marT="0" marB="0" anchor="ctr"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+mj-lt"/>
                          <a:ea typeface="新細明體" panose="02020500000000000000" pitchFamily="18" charset="-120"/>
                          <a:cs typeface="Arial" panose="020B0604020202020204" pitchFamily="34" charset="0"/>
                        </a:rPr>
                        <a:t>Abandoned</a:t>
                      </a:r>
                      <a:endParaRPr lang="zh-TW" sz="20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+mj-lt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74000" marR="74000" marT="0" marB="0" anchor="ctr"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13755454"/>
                  </a:ext>
                </a:extLst>
              </a:tr>
              <a:tr h="463987"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+mj-lt"/>
                          <a:ea typeface="新細明體" panose="02020500000000000000" pitchFamily="18" charset="-120"/>
                          <a:cs typeface="Arial" panose="020B0604020202020204" pitchFamily="34" charset="0"/>
                        </a:rPr>
                        <a:t>2015</a:t>
                      </a:r>
                      <a:endParaRPr lang="zh-TW" sz="20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+mj-lt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74000" marR="74000" marT="0" marB="0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+mj-lt"/>
                          <a:ea typeface="新細明體" panose="02020500000000000000" pitchFamily="18" charset="-120"/>
                          <a:cs typeface="Arial" panose="020B0604020202020204" pitchFamily="34" charset="0"/>
                        </a:rPr>
                        <a:t>US14693562</a:t>
                      </a:r>
                      <a:endParaRPr lang="zh-TW" sz="20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+mj-lt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74000" marR="74000" marT="0" marB="0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+mj-lt"/>
                          <a:ea typeface="新細明體" panose="02020500000000000000" pitchFamily="18" charset="-120"/>
                          <a:cs typeface="Arial" panose="020B0604020202020204" pitchFamily="34" charset="0"/>
                        </a:rPr>
                        <a:t>Abandoned</a:t>
                      </a:r>
                      <a:endParaRPr lang="zh-TW" sz="20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+mj-lt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74000" marR="74000" marT="0" marB="0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48023940"/>
                  </a:ext>
                </a:extLst>
              </a:tr>
              <a:tr h="463987"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+mj-lt"/>
                          <a:ea typeface="新細明體" panose="02020500000000000000" pitchFamily="18" charset="-120"/>
                          <a:cs typeface="Arial" panose="020B0604020202020204" pitchFamily="34" charset="0"/>
                        </a:rPr>
                        <a:t>2017-06-16</a:t>
                      </a:r>
                      <a:endParaRPr lang="zh-TW" sz="20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+mj-lt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74000" marR="74000" marT="0" marB="0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+mj-lt"/>
                          <a:ea typeface="新細明體" panose="02020500000000000000" pitchFamily="18" charset="-120"/>
                          <a:cs typeface="Arial" panose="020B0604020202020204" pitchFamily="34" charset="0"/>
                        </a:rPr>
                        <a:t>US15625137</a:t>
                      </a:r>
                      <a:endParaRPr lang="zh-TW" sz="20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+mj-lt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74000" marR="74000" marT="0" marB="0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+mj-lt"/>
                          <a:ea typeface="新細明體" panose="02020500000000000000" pitchFamily="18" charset="-120"/>
                          <a:cs typeface="Arial" panose="020B0604020202020204" pitchFamily="34" charset="0"/>
                        </a:rPr>
                        <a:t>Active</a:t>
                      </a:r>
                      <a:endParaRPr lang="zh-TW" sz="20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+mj-lt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74000" marR="74000" marT="0" marB="0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203807703"/>
                  </a:ext>
                </a:extLst>
              </a:tr>
              <a:tr h="463987"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+mj-lt"/>
                          <a:ea typeface="新細明體" panose="02020500000000000000" pitchFamily="18" charset="-120"/>
                          <a:cs typeface="Arial" panose="020B0604020202020204" pitchFamily="34" charset="0"/>
                        </a:rPr>
                        <a:t>2017-10-05</a:t>
                      </a:r>
                      <a:endParaRPr lang="zh-TW" sz="20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+mj-lt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74000" marR="74000" marT="0" marB="0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  <a:spcAft>
                          <a:spcPts val="0"/>
                        </a:spcAft>
                      </a:pPr>
                      <a:r>
                        <a:rPr lang="en-US" sz="2000" b="1" u="none" strike="noStrike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+mj-lt"/>
                          <a:ea typeface="新細明體" panose="02020500000000000000" pitchFamily="18" charset="-120"/>
                          <a:cs typeface="Arial" panose="020B0604020202020204" pitchFamily="34" charset="0"/>
                        </a:rPr>
                        <a:t>US20170284875A1</a:t>
                      </a:r>
                      <a:endParaRPr lang="zh-TW" sz="20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+mj-lt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74000" marR="74000" marT="0" marB="0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+mj-lt"/>
                          <a:ea typeface="新細明體" panose="02020500000000000000" pitchFamily="18" charset="-120"/>
                          <a:cs typeface="Arial" panose="020B0604020202020204" pitchFamily="34" charset="0"/>
                        </a:rPr>
                        <a:t>Application</a:t>
                      </a:r>
                      <a:endParaRPr lang="zh-TW" sz="20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+mj-lt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74000" marR="74000" marT="0" marB="0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698783372"/>
                  </a:ext>
                </a:extLst>
              </a:tr>
              <a:tr h="463987"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+mj-lt"/>
                          <a:ea typeface="新細明體" panose="02020500000000000000" pitchFamily="18" charset="-120"/>
                          <a:cs typeface="Arial" panose="020B0604020202020204" pitchFamily="34" charset="0"/>
                        </a:rPr>
                        <a:t>2018-12-11</a:t>
                      </a:r>
                      <a:endParaRPr lang="zh-TW" sz="20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+mj-lt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74000" marR="74000" marT="0" marB="0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+mj-lt"/>
                          <a:ea typeface="新細明體" panose="02020500000000000000" pitchFamily="18" charset="-120"/>
                          <a:cs typeface="Arial" panose="020B0604020202020204" pitchFamily="34" charset="0"/>
                        </a:rPr>
                        <a:t>US10151648B2</a:t>
                      </a:r>
                      <a:endParaRPr lang="zh-TW" sz="20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+mj-lt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74000" marR="74000" marT="0" marB="0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00"/>
                        </a:lnSpc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+mj-lt"/>
                          <a:ea typeface="新細明體" panose="02020500000000000000" pitchFamily="18" charset="-120"/>
                          <a:cs typeface="Arial" panose="020B0604020202020204" pitchFamily="34" charset="0"/>
                        </a:rPr>
                        <a:t>Grant</a:t>
                      </a:r>
                      <a:endParaRPr lang="zh-TW" sz="20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+mj-lt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74000" marR="74000" marT="0" marB="0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2097896"/>
                  </a:ext>
                </a:extLst>
              </a:tr>
              <a:tr h="463987"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b="1" dirty="0" smtClean="0">
                          <a:latin typeface="+mj-lt"/>
                        </a:rPr>
                        <a:t>專利來源</a:t>
                      </a:r>
                      <a:endParaRPr lang="zh-TW" altLang="en-US" sz="2000" b="1" dirty="0">
                        <a:latin typeface="+mj-lt"/>
                      </a:endParaRPr>
                    </a:p>
                  </a:txBody>
                  <a:tcPr marL="98667" marR="98667" marT="49334" marB="49334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2">
                  <a:txBody>
                    <a:bodyPr/>
                    <a:lstStyle/>
                    <a:p>
                      <a:r>
                        <a:rPr lang="en-US" altLang="zh-TW" sz="2000" b="1" u="none" dirty="0" smtClean="0">
                          <a:latin typeface="+mj-lt"/>
                          <a:hlinkClick r:id="rId2"/>
                        </a:rPr>
                        <a:t>https://patents.google.com/patent/US10151648B2/</a:t>
                      </a:r>
                      <a:endParaRPr lang="en-US" altLang="zh-TW" sz="2000" b="1" u="none" dirty="0" smtClean="0">
                        <a:latin typeface="+mj-lt"/>
                      </a:endParaRPr>
                    </a:p>
                  </a:txBody>
                  <a:tcPr marL="98667" marR="98667" marT="49334" marB="49334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091783279"/>
                  </a:ext>
                </a:extLst>
              </a:tr>
            </a:tbl>
          </a:graphicData>
        </a:graphic>
      </p:graphicFrame>
      <p:sp>
        <p:nvSpPr>
          <p:cNvPr id="5" name="矩形 4"/>
          <p:cNvSpPr/>
          <p:nvPr/>
        </p:nvSpPr>
        <p:spPr>
          <a:xfrm>
            <a:off x="718617" y="321889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專利技術</a:t>
            </a:r>
          </a:p>
        </p:txBody>
      </p:sp>
    </p:spTree>
    <p:extLst>
      <p:ext uri="{BB962C8B-B14F-4D97-AF65-F5344CB8AC3E}">
        <p14:creationId xmlns:p14="http://schemas.microsoft.com/office/powerpoint/2010/main" val="2981478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76384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18617" y="321889"/>
            <a:ext cx="341632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蒐集的數據應用</a:t>
            </a:r>
          </a:p>
        </p:txBody>
      </p:sp>
      <p:sp>
        <p:nvSpPr>
          <p:cNvPr id="10" name="文字方塊 9"/>
          <p:cNvSpPr txBox="1"/>
          <p:nvPr/>
        </p:nvSpPr>
        <p:spPr>
          <a:xfrm>
            <a:off x="842309" y="1432897"/>
            <a:ext cx="880241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800" b="1" dirty="0" smtClean="0"/>
              <a:t>我們所收集到的運動數據，將會應用於以下五個方向：</a:t>
            </a:r>
            <a:endParaRPr lang="zh-TW" altLang="en-US" sz="2800" b="1" dirty="0"/>
          </a:p>
        </p:txBody>
      </p:sp>
      <p:grpSp>
        <p:nvGrpSpPr>
          <p:cNvPr id="50" name="群組 49"/>
          <p:cNvGrpSpPr/>
          <p:nvPr/>
        </p:nvGrpSpPr>
        <p:grpSpPr>
          <a:xfrm>
            <a:off x="1708219" y="2632409"/>
            <a:ext cx="7962610" cy="3353600"/>
            <a:chOff x="1708219" y="2632409"/>
            <a:chExt cx="7962610" cy="3353600"/>
          </a:xfrm>
        </p:grpSpPr>
        <p:grpSp>
          <p:nvGrpSpPr>
            <p:cNvPr id="18" name="群組 17"/>
            <p:cNvGrpSpPr/>
            <p:nvPr/>
          </p:nvGrpSpPr>
          <p:grpSpPr>
            <a:xfrm>
              <a:off x="6613582" y="2637889"/>
              <a:ext cx="3057247" cy="3342639"/>
              <a:chOff x="5588619" y="2520515"/>
              <a:chExt cx="3057247" cy="3342639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5588619" y="2520515"/>
                <a:ext cx="3057247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TW" altLang="en-US" sz="2800" b="1" dirty="0" smtClean="0"/>
                  <a:t>量</a:t>
                </a:r>
                <a:r>
                  <a:rPr lang="zh-TW" altLang="en-US" sz="2800" b="1" dirty="0"/>
                  <a:t>身打造運動行程</a:t>
                </a:r>
              </a:p>
            </p:txBody>
          </p:sp>
          <p:sp>
            <p:nvSpPr>
              <p:cNvPr id="6" name="矩形 5"/>
              <p:cNvSpPr/>
              <p:nvPr/>
            </p:nvSpPr>
            <p:spPr>
              <a:xfrm>
                <a:off x="5588619" y="3225370"/>
                <a:ext cx="1620957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TW" altLang="en-US" sz="2800" b="1" dirty="0" smtClean="0"/>
                  <a:t>運動</a:t>
                </a:r>
                <a:r>
                  <a:rPr lang="zh-TW" altLang="en-US" sz="2800" b="1" dirty="0"/>
                  <a:t>社群</a:t>
                </a:r>
              </a:p>
            </p:txBody>
          </p:sp>
          <p:sp>
            <p:nvSpPr>
              <p:cNvPr id="7" name="矩形 6"/>
              <p:cNvSpPr/>
              <p:nvPr/>
            </p:nvSpPr>
            <p:spPr>
              <a:xfrm>
                <a:off x="5588619" y="3930225"/>
                <a:ext cx="1620957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TW" altLang="en-US" sz="2800" b="1" dirty="0" smtClean="0"/>
                  <a:t>產生</a:t>
                </a:r>
                <a:r>
                  <a:rPr lang="zh-TW" altLang="en-US" sz="2800" b="1" dirty="0"/>
                  <a:t>圖表</a:t>
                </a:r>
              </a:p>
            </p:txBody>
          </p:sp>
          <p:sp>
            <p:nvSpPr>
              <p:cNvPr id="8" name="矩形 7"/>
              <p:cNvSpPr/>
              <p:nvPr/>
            </p:nvSpPr>
            <p:spPr>
              <a:xfrm>
                <a:off x="5588619" y="4635080"/>
                <a:ext cx="2698175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TW" altLang="en-US" sz="2800" b="1" dirty="0" smtClean="0"/>
                  <a:t>使用者</a:t>
                </a:r>
                <a:r>
                  <a:rPr lang="zh-TW" altLang="en-US" sz="2800" b="1" dirty="0"/>
                  <a:t>個人評鑑</a:t>
                </a:r>
              </a:p>
            </p:txBody>
          </p:sp>
          <p:sp>
            <p:nvSpPr>
              <p:cNvPr id="9" name="矩形 8"/>
              <p:cNvSpPr/>
              <p:nvPr/>
            </p:nvSpPr>
            <p:spPr>
              <a:xfrm>
                <a:off x="5588619" y="5339934"/>
                <a:ext cx="1620957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TW" altLang="en-US" sz="2800" b="1" dirty="0" smtClean="0"/>
                  <a:t>飲食</a:t>
                </a:r>
                <a:r>
                  <a:rPr lang="zh-TW" altLang="en-US" sz="2800" b="1" dirty="0"/>
                  <a:t>管理</a:t>
                </a:r>
              </a:p>
            </p:txBody>
          </p:sp>
        </p:grpSp>
        <p:sp>
          <p:nvSpPr>
            <p:cNvPr id="19" name="橢圓 18"/>
            <p:cNvSpPr/>
            <p:nvPr/>
          </p:nvSpPr>
          <p:spPr>
            <a:xfrm>
              <a:off x="1708219" y="2832101"/>
              <a:ext cx="2954216" cy="295421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TW" altLang="en-US" sz="5400" b="1" dirty="0" smtClean="0"/>
                <a:t>運動數</a:t>
              </a:r>
              <a:r>
                <a:rPr lang="zh-TW" altLang="en-US" sz="5400" b="1" dirty="0"/>
                <a:t>據</a:t>
              </a:r>
            </a:p>
          </p:txBody>
        </p:sp>
        <p:grpSp>
          <p:nvGrpSpPr>
            <p:cNvPr id="40" name="群組 39"/>
            <p:cNvGrpSpPr/>
            <p:nvPr/>
          </p:nvGrpSpPr>
          <p:grpSpPr>
            <a:xfrm>
              <a:off x="4954584" y="2832101"/>
              <a:ext cx="1363481" cy="2954216"/>
              <a:chOff x="5014127" y="2832101"/>
              <a:chExt cx="1363481" cy="2954216"/>
            </a:xfrm>
          </p:grpSpPr>
          <p:cxnSp>
            <p:nvCxnSpPr>
              <p:cNvPr id="22" name="直線接點 21"/>
              <p:cNvCxnSpPr/>
              <p:nvPr/>
            </p:nvCxnSpPr>
            <p:spPr>
              <a:xfrm>
                <a:off x="5799828" y="2832101"/>
                <a:ext cx="0" cy="2954216"/>
              </a:xfrm>
              <a:prstGeom prst="line">
                <a:avLst/>
              </a:prstGeom>
              <a:ln w="762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直線接點 26"/>
              <p:cNvCxnSpPr/>
              <p:nvPr/>
            </p:nvCxnSpPr>
            <p:spPr>
              <a:xfrm flipH="1">
                <a:off x="5762847" y="5786317"/>
                <a:ext cx="589243" cy="0"/>
              </a:xfrm>
              <a:prstGeom prst="line">
                <a:avLst/>
              </a:prstGeom>
              <a:ln w="762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直線接點 34"/>
              <p:cNvCxnSpPr/>
              <p:nvPr/>
            </p:nvCxnSpPr>
            <p:spPr>
              <a:xfrm flipH="1">
                <a:off x="5774310" y="5014064"/>
                <a:ext cx="577780" cy="0"/>
              </a:xfrm>
              <a:prstGeom prst="line">
                <a:avLst/>
              </a:prstGeom>
              <a:ln w="762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直線接點 35"/>
              <p:cNvCxnSpPr/>
              <p:nvPr/>
            </p:nvCxnSpPr>
            <p:spPr>
              <a:xfrm flipH="1">
                <a:off x="5014127" y="4309209"/>
                <a:ext cx="1363481" cy="0"/>
              </a:xfrm>
              <a:prstGeom prst="line">
                <a:avLst/>
              </a:prstGeom>
              <a:ln w="762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直線接點 36"/>
              <p:cNvCxnSpPr/>
              <p:nvPr/>
            </p:nvCxnSpPr>
            <p:spPr>
              <a:xfrm flipH="1">
                <a:off x="5774310" y="3604354"/>
                <a:ext cx="577780" cy="0"/>
              </a:xfrm>
              <a:prstGeom prst="line">
                <a:avLst/>
              </a:prstGeom>
              <a:ln w="762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直線接點 37"/>
              <p:cNvCxnSpPr/>
              <p:nvPr/>
            </p:nvCxnSpPr>
            <p:spPr>
              <a:xfrm flipH="1">
                <a:off x="5762847" y="2832101"/>
                <a:ext cx="589244" cy="0"/>
              </a:xfrm>
              <a:prstGeom prst="line">
                <a:avLst/>
              </a:prstGeom>
              <a:ln w="762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5" name="橢圓 44"/>
            <p:cNvSpPr/>
            <p:nvPr/>
          </p:nvSpPr>
          <p:spPr>
            <a:xfrm>
              <a:off x="6163976" y="2632409"/>
              <a:ext cx="399384" cy="39938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2400" b="1" dirty="0" smtClean="0"/>
                <a:t>1</a:t>
              </a:r>
              <a:endParaRPr lang="zh-TW" altLang="en-US" sz="2400" b="1" dirty="0"/>
            </a:p>
          </p:txBody>
        </p:sp>
        <p:sp>
          <p:nvSpPr>
            <p:cNvPr id="46" name="橢圓 45"/>
            <p:cNvSpPr/>
            <p:nvPr/>
          </p:nvSpPr>
          <p:spPr>
            <a:xfrm>
              <a:off x="6163976" y="3402122"/>
              <a:ext cx="399384" cy="399384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2400" b="1" dirty="0" smtClean="0"/>
                <a:t>2</a:t>
              </a:r>
              <a:endParaRPr lang="zh-TW" altLang="en-US" sz="2400" b="1" dirty="0"/>
            </a:p>
          </p:txBody>
        </p:sp>
        <p:sp>
          <p:nvSpPr>
            <p:cNvPr id="47" name="橢圓 46"/>
            <p:cNvSpPr/>
            <p:nvPr/>
          </p:nvSpPr>
          <p:spPr>
            <a:xfrm>
              <a:off x="6163976" y="4106577"/>
              <a:ext cx="399384" cy="39938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2400" b="1" dirty="0" smtClean="0"/>
                <a:t>3</a:t>
              </a:r>
              <a:endParaRPr lang="zh-TW" altLang="en-US" sz="2400" b="1" dirty="0"/>
            </a:p>
          </p:txBody>
        </p:sp>
        <p:sp>
          <p:nvSpPr>
            <p:cNvPr id="48" name="橢圓 47"/>
            <p:cNvSpPr/>
            <p:nvPr/>
          </p:nvSpPr>
          <p:spPr>
            <a:xfrm>
              <a:off x="6163976" y="4785810"/>
              <a:ext cx="399384" cy="39938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2400" b="1" dirty="0" smtClean="0"/>
                <a:t>4</a:t>
              </a:r>
              <a:endParaRPr lang="zh-TW" altLang="en-US" sz="2400" b="1" dirty="0"/>
            </a:p>
          </p:txBody>
        </p:sp>
        <p:sp>
          <p:nvSpPr>
            <p:cNvPr id="49" name="橢圓 48"/>
            <p:cNvSpPr/>
            <p:nvPr/>
          </p:nvSpPr>
          <p:spPr>
            <a:xfrm>
              <a:off x="6163976" y="5586625"/>
              <a:ext cx="399384" cy="399384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2400" b="1" dirty="0" smtClean="0"/>
                <a:t>5</a:t>
              </a:r>
              <a:endParaRPr lang="zh-TW" altLang="en-US" sz="24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1348845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7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610610" y="1422132"/>
            <a:ext cx="345639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 smtClean="0"/>
              <a:t>1.</a:t>
            </a:r>
            <a:r>
              <a:rPr lang="zh-TW" altLang="en-US" sz="2800" b="1" dirty="0" smtClean="0"/>
              <a:t> 量</a:t>
            </a:r>
            <a:r>
              <a:rPr lang="zh-TW" altLang="en-US" sz="2800" b="1" dirty="0"/>
              <a:t>身打造運動行程</a:t>
            </a:r>
          </a:p>
        </p:txBody>
      </p:sp>
      <p:sp>
        <p:nvSpPr>
          <p:cNvPr id="3" name="矩形 2"/>
          <p:cNvSpPr/>
          <p:nvPr/>
        </p:nvSpPr>
        <p:spPr>
          <a:xfrm>
            <a:off x="718617" y="321889"/>
            <a:ext cx="341632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蒐集的數據應用</a:t>
            </a:r>
          </a:p>
        </p:txBody>
      </p:sp>
      <p:sp>
        <p:nvSpPr>
          <p:cNvPr id="5" name="矩形 4"/>
          <p:cNvSpPr/>
          <p:nvPr/>
        </p:nvSpPr>
        <p:spPr>
          <a:xfrm>
            <a:off x="3200221" y="2585547"/>
            <a:ext cx="7886948" cy="54117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lnSpc>
                <a:spcPts val="3500"/>
              </a:lnSpc>
            </a:pPr>
            <a:r>
              <a:rPr lang="zh-TW" altLang="en-US" sz="3000" b="1" dirty="0" smtClean="0"/>
              <a:t>分析</a:t>
            </a:r>
            <a:r>
              <a:rPr lang="zh-TW" altLang="en-US" sz="3000" b="1" dirty="0"/>
              <a:t>個人資訊</a:t>
            </a:r>
            <a:r>
              <a:rPr lang="zh-TW" altLang="en-US" sz="3000" b="1" dirty="0" smtClean="0"/>
              <a:t>，循序漸進給予適當目標</a:t>
            </a:r>
            <a:endParaRPr lang="zh-TW" altLang="en-US" sz="3000" b="1" dirty="0"/>
          </a:p>
        </p:txBody>
      </p:sp>
      <p:grpSp>
        <p:nvGrpSpPr>
          <p:cNvPr id="26" name="群組 25"/>
          <p:cNvGrpSpPr/>
          <p:nvPr/>
        </p:nvGrpSpPr>
        <p:grpSpPr>
          <a:xfrm>
            <a:off x="1847382" y="2193423"/>
            <a:ext cx="1267429" cy="1267429"/>
            <a:chOff x="610610" y="2153630"/>
            <a:chExt cx="1475602" cy="1475602"/>
          </a:xfrm>
        </p:grpSpPr>
        <p:sp>
          <p:nvSpPr>
            <p:cNvPr id="4" name="橢圓 3"/>
            <p:cNvSpPr/>
            <p:nvPr/>
          </p:nvSpPr>
          <p:spPr>
            <a:xfrm>
              <a:off x="610610" y="2153630"/>
              <a:ext cx="1475602" cy="147560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8" name="群組 7"/>
            <p:cNvGrpSpPr/>
            <p:nvPr/>
          </p:nvGrpSpPr>
          <p:grpSpPr>
            <a:xfrm>
              <a:off x="877373" y="2420395"/>
              <a:ext cx="942073" cy="942073"/>
              <a:chOff x="7058696" y="1449719"/>
              <a:chExt cx="3599313" cy="3599314"/>
            </a:xfrm>
          </p:grpSpPr>
          <p:grpSp>
            <p:nvGrpSpPr>
              <p:cNvPr id="9" name="群組 8"/>
              <p:cNvGrpSpPr/>
              <p:nvPr/>
            </p:nvGrpSpPr>
            <p:grpSpPr>
              <a:xfrm>
                <a:off x="7479248" y="1886028"/>
                <a:ext cx="2752640" cy="2752640"/>
                <a:chOff x="7607832" y="1886028"/>
                <a:chExt cx="2752640" cy="2752640"/>
              </a:xfrm>
            </p:grpSpPr>
            <p:sp>
              <p:nvSpPr>
                <p:cNvPr id="16" name="橢圓 15"/>
                <p:cNvSpPr/>
                <p:nvPr/>
              </p:nvSpPr>
              <p:spPr>
                <a:xfrm>
                  <a:off x="7607832" y="1886028"/>
                  <a:ext cx="2752640" cy="2752640"/>
                </a:xfrm>
                <a:prstGeom prst="ellipse">
                  <a:avLst/>
                </a:prstGeom>
                <a:solidFill>
                  <a:schemeClr val="bg1"/>
                </a:solidFill>
                <a:ln w="88900">
                  <a:solidFill>
                    <a:schemeClr val="accent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7" name="橢圓 16"/>
                <p:cNvSpPr/>
                <p:nvPr/>
              </p:nvSpPr>
              <p:spPr>
                <a:xfrm>
                  <a:off x="8174887" y="2453086"/>
                  <a:ext cx="1618535" cy="1618527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381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10" name="群組 9"/>
              <p:cNvGrpSpPr/>
              <p:nvPr/>
            </p:nvGrpSpPr>
            <p:grpSpPr>
              <a:xfrm>
                <a:off x="8723319" y="1449719"/>
                <a:ext cx="257948" cy="3599314"/>
                <a:chOff x="8723319" y="1449719"/>
                <a:chExt cx="257948" cy="3599314"/>
              </a:xfrm>
            </p:grpSpPr>
            <p:sp>
              <p:nvSpPr>
                <p:cNvPr id="14" name="流程圖: 結束點 13"/>
                <p:cNvSpPr/>
                <p:nvPr/>
              </p:nvSpPr>
              <p:spPr>
                <a:xfrm rot="5400000">
                  <a:off x="8122593" y="2050445"/>
                  <a:ext cx="1459394" cy="257942"/>
                </a:xfrm>
                <a:prstGeom prst="flowChartTerminator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5" name="流程圖: 結束點 14"/>
                <p:cNvSpPr/>
                <p:nvPr/>
              </p:nvSpPr>
              <p:spPr>
                <a:xfrm rot="5400000">
                  <a:off x="8122597" y="4190363"/>
                  <a:ext cx="1459394" cy="257946"/>
                </a:xfrm>
                <a:prstGeom prst="flowChartTerminator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11" name="群組 10"/>
              <p:cNvGrpSpPr/>
              <p:nvPr/>
            </p:nvGrpSpPr>
            <p:grpSpPr>
              <a:xfrm rot="5400000">
                <a:off x="8729380" y="1449726"/>
                <a:ext cx="257946" cy="3599313"/>
                <a:chOff x="8723318" y="1449716"/>
                <a:chExt cx="257946" cy="3599313"/>
              </a:xfrm>
            </p:grpSpPr>
            <p:sp>
              <p:nvSpPr>
                <p:cNvPr id="12" name="流程圖: 結束點 11"/>
                <p:cNvSpPr/>
                <p:nvPr/>
              </p:nvSpPr>
              <p:spPr>
                <a:xfrm rot="5400000">
                  <a:off x="8122596" y="2050442"/>
                  <a:ext cx="1459393" cy="257942"/>
                </a:xfrm>
                <a:prstGeom prst="flowChartTerminator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3" name="流程圖: 結束點 12"/>
                <p:cNvSpPr/>
                <p:nvPr/>
              </p:nvSpPr>
              <p:spPr>
                <a:xfrm rot="5400000">
                  <a:off x="8122594" y="4190360"/>
                  <a:ext cx="1459393" cy="257946"/>
                </a:xfrm>
                <a:prstGeom prst="flowChartTerminator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</p:grpSp>
      </p:grpSp>
      <p:sp>
        <p:nvSpPr>
          <p:cNvPr id="6" name="矩形 5"/>
          <p:cNvSpPr/>
          <p:nvPr/>
        </p:nvSpPr>
        <p:spPr>
          <a:xfrm>
            <a:off x="3200221" y="4032953"/>
            <a:ext cx="7741048" cy="54117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lnSpc>
                <a:spcPts val="3500"/>
              </a:lnSpc>
            </a:pPr>
            <a:r>
              <a:rPr lang="zh-TW" altLang="en-US" sz="3000" b="1" dirty="0"/>
              <a:t>藉由</a:t>
            </a:r>
            <a:r>
              <a:rPr lang="zh-TW" altLang="en-US" sz="3000" b="1" dirty="0" smtClean="0"/>
              <a:t>運動</a:t>
            </a:r>
            <a:r>
              <a:rPr lang="zh-TW" altLang="en-US" sz="3000" b="1" dirty="0"/>
              <a:t>數值</a:t>
            </a:r>
            <a:r>
              <a:rPr lang="zh-TW" altLang="en-US" sz="3000" b="1" dirty="0" smtClean="0"/>
              <a:t>，幫助使用者改正運動姿勢</a:t>
            </a:r>
            <a:endParaRPr lang="zh-TW" altLang="en-US" sz="3000" b="1" dirty="0"/>
          </a:p>
        </p:txBody>
      </p:sp>
      <p:grpSp>
        <p:nvGrpSpPr>
          <p:cNvPr id="25" name="群組 24"/>
          <p:cNvGrpSpPr/>
          <p:nvPr/>
        </p:nvGrpSpPr>
        <p:grpSpPr>
          <a:xfrm>
            <a:off x="1847382" y="3674548"/>
            <a:ext cx="1267429" cy="1267429"/>
            <a:chOff x="610610" y="4333278"/>
            <a:chExt cx="1475602" cy="1475602"/>
          </a:xfrm>
        </p:grpSpPr>
        <p:sp>
          <p:nvSpPr>
            <p:cNvPr id="7" name="橢圓 6"/>
            <p:cNvSpPr/>
            <p:nvPr/>
          </p:nvSpPr>
          <p:spPr>
            <a:xfrm>
              <a:off x="610610" y="4333278"/>
              <a:ext cx="1475602" cy="147560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18" name="群組 17"/>
            <p:cNvGrpSpPr/>
            <p:nvPr/>
          </p:nvGrpSpPr>
          <p:grpSpPr>
            <a:xfrm>
              <a:off x="943238" y="4660596"/>
              <a:ext cx="816834" cy="809971"/>
              <a:chOff x="6810634" y="4587040"/>
              <a:chExt cx="816834" cy="809971"/>
            </a:xfrm>
          </p:grpSpPr>
          <p:sp>
            <p:nvSpPr>
              <p:cNvPr id="19" name="橢圓形圖說文字 18"/>
              <p:cNvSpPr/>
              <p:nvPr/>
            </p:nvSpPr>
            <p:spPr>
              <a:xfrm>
                <a:off x="6810634" y="4587040"/>
                <a:ext cx="816834" cy="809971"/>
              </a:xfrm>
              <a:prstGeom prst="wedgeEllipseCallou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sz="4800" b="1" dirty="0">
                  <a:solidFill>
                    <a:schemeClr val="accent1">
                      <a:lumMod val="50000"/>
                    </a:schemeClr>
                  </a:solidFill>
                </a:endParaRPr>
              </a:p>
            </p:txBody>
          </p:sp>
          <p:grpSp>
            <p:nvGrpSpPr>
              <p:cNvPr id="20" name="群組 19"/>
              <p:cNvGrpSpPr/>
              <p:nvPr/>
            </p:nvGrpSpPr>
            <p:grpSpPr>
              <a:xfrm>
                <a:off x="7154863" y="4740211"/>
                <a:ext cx="121888" cy="521413"/>
                <a:chOff x="7181436" y="4764178"/>
                <a:chExt cx="121888" cy="521413"/>
              </a:xfrm>
              <a:solidFill>
                <a:schemeClr val="accent1">
                  <a:lumMod val="50000"/>
                </a:schemeClr>
              </a:solidFill>
            </p:grpSpPr>
            <p:sp>
              <p:nvSpPr>
                <p:cNvPr id="21" name="梯形 20"/>
                <p:cNvSpPr/>
                <p:nvPr/>
              </p:nvSpPr>
              <p:spPr>
                <a:xfrm flipV="1">
                  <a:off x="7185025" y="4764178"/>
                  <a:ext cx="114711" cy="349287"/>
                </a:xfrm>
                <a:prstGeom prst="trapezoid">
                  <a:avLst>
                    <a:gd name="adj" fmla="val 1280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22" name="橢圓 21"/>
                <p:cNvSpPr/>
                <p:nvPr/>
              </p:nvSpPr>
              <p:spPr>
                <a:xfrm>
                  <a:off x="7181436" y="5163703"/>
                  <a:ext cx="121888" cy="121888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</p:grpSp>
      </p:grpSp>
      <p:grpSp>
        <p:nvGrpSpPr>
          <p:cNvPr id="32" name="群組 31"/>
          <p:cNvGrpSpPr/>
          <p:nvPr/>
        </p:nvGrpSpPr>
        <p:grpSpPr>
          <a:xfrm>
            <a:off x="1847382" y="5155673"/>
            <a:ext cx="1267429" cy="1267429"/>
            <a:chOff x="2001915" y="2178854"/>
            <a:chExt cx="1733436" cy="1733436"/>
          </a:xfrm>
        </p:grpSpPr>
        <p:sp>
          <p:nvSpPr>
            <p:cNvPr id="35" name="橢圓 34"/>
            <p:cNvSpPr/>
            <p:nvPr/>
          </p:nvSpPr>
          <p:spPr>
            <a:xfrm>
              <a:off x="2001915" y="2178854"/>
              <a:ext cx="1733436" cy="173343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36" name="群組 35"/>
            <p:cNvGrpSpPr/>
            <p:nvPr/>
          </p:nvGrpSpPr>
          <p:grpSpPr>
            <a:xfrm>
              <a:off x="2475521" y="2456874"/>
              <a:ext cx="786224" cy="1186633"/>
              <a:chOff x="4675964" y="1938194"/>
              <a:chExt cx="918912" cy="1386896"/>
            </a:xfrm>
            <a:solidFill>
              <a:schemeClr val="bg1"/>
            </a:solidFill>
          </p:grpSpPr>
          <p:sp>
            <p:nvSpPr>
              <p:cNvPr id="37" name="橢圓 36"/>
              <p:cNvSpPr/>
              <p:nvPr/>
            </p:nvSpPr>
            <p:spPr>
              <a:xfrm>
                <a:off x="4802910" y="1938194"/>
                <a:ext cx="665017" cy="6650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8" name="流程圖: 延遲 37"/>
              <p:cNvSpPr/>
              <p:nvPr/>
            </p:nvSpPr>
            <p:spPr>
              <a:xfrm rot="16200000">
                <a:off x="4809006" y="2539220"/>
                <a:ext cx="652828" cy="918912"/>
              </a:xfrm>
              <a:prstGeom prst="flowChartDelay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sp>
        <p:nvSpPr>
          <p:cNvPr id="33" name="矩形 32"/>
          <p:cNvSpPr/>
          <p:nvPr/>
        </p:nvSpPr>
        <p:spPr>
          <a:xfrm>
            <a:off x="3200221" y="5504392"/>
            <a:ext cx="8203503" cy="54117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lnSpc>
                <a:spcPts val="3500"/>
              </a:lnSpc>
            </a:pPr>
            <a:r>
              <a:rPr lang="zh-TW" altLang="en-US" sz="3000" b="1" dirty="0" smtClean="0"/>
              <a:t>針對體型與習慣配合運動數值推薦健身方式</a:t>
            </a:r>
            <a:endParaRPr lang="zh-TW" altLang="en-US" sz="3000" b="1" dirty="0"/>
          </a:p>
        </p:txBody>
      </p:sp>
    </p:spTree>
    <p:extLst>
      <p:ext uri="{BB962C8B-B14F-4D97-AF65-F5344CB8AC3E}">
        <p14:creationId xmlns:p14="http://schemas.microsoft.com/office/powerpoint/2010/main" val="24865145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25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75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75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25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/>
      <p:bldP spid="6" grpId="0"/>
      <p:bldP spid="3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610610" y="1422132"/>
            <a:ext cx="202010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/>
              <a:t>2</a:t>
            </a:r>
            <a:r>
              <a:rPr lang="en-US" altLang="zh-TW" sz="2800" b="1" dirty="0" smtClean="0"/>
              <a:t>. </a:t>
            </a:r>
            <a:r>
              <a:rPr lang="zh-TW" altLang="en-US" sz="2800" b="1" dirty="0" smtClean="0"/>
              <a:t>運動</a:t>
            </a:r>
            <a:r>
              <a:rPr lang="zh-TW" altLang="en-US" sz="2800" b="1" dirty="0"/>
              <a:t>社群</a:t>
            </a:r>
          </a:p>
        </p:txBody>
      </p:sp>
      <p:sp>
        <p:nvSpPr>
          <p:cNvPr id="57" name="矩形 56"/>
          <p:cNvSpPr/>
          <p:nvPr/>
        </p:nvSpPr>
        <p:spPr>
          <a:xfrm>
            <a:off x="718617" y="321889"/>
            <a:ext cx="341632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蒐集的數據應用</a:t>
            </a:r>
          </a:p>
        </p:txBody>
      </p:sp>
      <p:sp>
        <p:nvSpPr>
          <p:cNvPr id="62" name="矩形 61"/>
          <p:cNvSpPr/>
          <p:nvPr/>
        </p:nvSpPr>
        <p:spPr>
          <a:xfrm>
            <a:off x="3244825" y="2626682"/>
            <a:ext cx="8118268" cy="54117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lnSpc>
                <a:spcPts val="3500"/>
              </a:lnSpc>
            </a:pPr>
            <a:r>
              <a:rPr lang="zh-TW" altLang="en-US" sz="3000" b="1" dirty="0" smtClean="0"/>
              <a:t>配對體型</a:t>
            </a:r>
            <a:r>
              <a:rPr lang="zh-TW" altLang="en-US" sz="3000" b="1" dirty="0"/>
              <a:t>與</a:t>
            </a:r>
            <a:r>
              <a:rPr lang="zh-TW" altLang="en-US" sz="3000" b="1" dirty="0" smtClean="0"/>
              <a:t>身體狀況</a:t>
            </a:r>
            <a:r>
              <a:rPr lang="zh-TW" altLang="en-US" sz="3000" b="1" dirty="0"/>
              <a:t>相似的</a:t>
            </a:r>
            <a:r>
              <a:rPr lang="zh-TW" altLang="en-US" sz="3000" b="1" dirty="0" smtClean="0"/>
              <a:t>玩家一起進行</a:t>
            </a:r>
            <a:r>
              <a:rPr lang="zh-TW" altLang="en-US" sz="3000" b="1" dirty="0"/>
              <a:t>遊戲</a:t>
            </a:r>
          </a:p>
        </p:txBody>
      </p:sp>
      <p:grpSp>
        <p:nvGrpSpPr>
          <p:cNvPr id="49" name="群組 48"/>
          <p:cNvGrpSpPr/>
          <p:nvPr/>
        </p:nvGrpSpPr>
        <p:grpSpPr>
          <a:xfrm>
            <a:off x="1691264" y="2172898"/>
            <a:ext cx="1475602" cy="1475602"/>
            <a:chOff x="6456233" y="1948543"/>
            <a:chExt cx="1475602" cy="1475602"/>
          </a:xfrm>
        </p:grpSpPr>
        <p:sp>
          <p:nvSpPr>
            <p:cNvPr id="9" name="橢圓 8"/>
            <p:cNvSpPr/>
            <p:nvPr/>
          </p:nvSpPr>
          <p:spPr>
            <a:xfrm>
              <a:off x="6456233" y="1948543"/>
              <a:ext cx="1475602" cy="147560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11" name="群組 10"/>
            <p:cNvGrpSpPr/>
            <p:nvPr/>
          </p:nvGrpSpPr>
          <p:grpSpPr>
            <a:xfrm>
              <a:off x="6715061" y="2358747"/>
              <a:ext cx="434110" cy="655195"/>
              <a:chOff x="4675964" y="1938194"/>
              <a:chExt cx="918912" cy="1386896"/>
            </a:xfrm>
            <a:solidFill>
              <a:schemeClr val="bg1"/>
            </a:solidFill>
          </p:grpSpPr>
          <p:sp>
            <p:nvSpPr>
              <p:cNvPr id="12" name="橢圓 11"/>
              <p:cNvSpPr/>
              <p:nvPr/>
            </p:nvSpPr>
            <p:spPr>
              <a:xfrm>
                <a:off x="4802910" y="1938194"/>
                <a:ext cx="665017" cy="6650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3" name="流程圖: 延遲 12"/>
              <p:cNvSpPr/>
              <p:nvPr/>
            </p:nvSpPr>
            <p:spPr>
              <a:xfrm rot="16200000">
                <a:off x="4809006" y="2539220"/>
                <a:ext cx="652828" cy="918912"/>
              </a:xfrm>
              <a:prstGeom prst="flowChartDelay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" name="群組 13"/>
            <p:cNvGrpSpPr/>
            <p:nvPr/>
          </p:nvGrpSpPr>
          <p:grpSpPr>
            <a:xfrm>
              <a:off x="7231099" y="2358747"/>
              <a:ext cx="434110" cy="655195"/>
              <a:chOff x="4675964" y="1938194"/>
              <a:chExt cx="918912" cy="1386896"/>
            </a:xfrm>
            <a:solidFill>
              <a:schemeClr val="bg1"/>
            </a:solidFill>
          </p:grpSpPr>
          <p:sp>
            <p:nvSpPr>
              <p:cNvPr id="15" name="橢圓 14"/>
              <p:cNvSpPr/>
              <p:nvPr/>
            </p:nvSpPr>
            <p:spPr>
              <a:xfrm>
                <a:off x="4802910" y="1938194"/>
                <a:ext cx="665017" cy="6650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6" name="流程圖: 延遲 15"/>
              <p:cNvSpPr/>
              <p:nvPr/>
            </p:nvSpPr>
            <p:spPr>
              <a:xfrm rot="16200000">
                <a:off x="4809006" y="2539220"/>
                <a:ext cx="652828" cy="918912"/>
              </a:xfrm>
              <a:prstGeom prst="flowChartDelay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sp>
        <p:nvSpPr>
          <p:cNvPr id="83" name="矩形 82"/>
          <p:cNvSpPr/>
          <p:nvPr/>
        </p:nvSpPr>
        <p:spPr>
          <a:xfrm>
            <a:off x="-241738" y="5679458"/>
            <a:ext cx="12675476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TW" altLang="en-US" sz="4200" b="1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運動</a:t>
            </a:r>
            <a:r>
              <a:rPr lang="zh-TW" altLang="en-US" sz="4200" b="1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社</a:t>
            </a:r>
            <a:r>
              <a:rPr lang="zh-TW" altLang="en-US" sz="4200" b="1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群</a:t>
            </a:r>
            <a:r>
              <a:rPr lang="zh-TW" altLang="en-US" sz="4200" b="1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建立</a:t>
            </a:r>
            <a:r>
              <a:rPr lang="zh-TW" altLang="en-US" sz="4200" b="1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後，可與好友一起組隊遊戲 </a:t>
            </a:r>
            <a:endParaRPr lang="zh-TW" altLang="en-US" sz="4200" b="1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74" name="矩形 73"/>
          <p:cNvSpPr/>
          <p:nvPr/>
        </p:nvSpPr>
        <p:spPr>
          <a:xfrm>
            <a:off x="3244825" y="4295359"/>
            <a:ext cx="8118268" cy="54117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lnSpc>
                <a:spcPts val="3500"/>
              </a:lnSpc>
            </a:pPr>
            <a:r>
              <a:rPr lang="zh-TW" altLang="en-US" sz="3000" b="1" dirty="0" smtClean="0"/>
              <a:t>可透過條件篩選，找到志同道合的人一起運動</a:t>
            </a:r>
            <a:endParaRPr lang="zh-TW" altLang="en-US" sz="3000" b="1" dirty="0"/>
          </a:p>
        </p:txBody>
      </p:sp>
      <p:grpSp>
        <p:nvGrpSpPr>
          <p:cNvPr id="33" name="群組 32"/>
          <p:cNvGrpSpPr/>
          <p:nvPr/>
        </p:nvGrpSpPr>
        <p:grpSpPr>
          <a:xfrm>
            <a:off x="1691264" y="3837872"/>
            <a:ext cx="1475602" cy="1475602"/>
            <a:chOff x="1691264" y="3942975"/>
            <a:chExt cx="1475602" cy="1475602"/>
          </a:xfrm>
        </p:grpSpPr>
        <p:sp>
          <p:nvSpPr>
            <p:cNvPr id="76" name="橢圓 75"/>
            <p:cNvSpPr/>
            <p:nvPr/>
          </p:nvSpPr>
          <p:spPr>
            <a:xfrm>
              <a:off x="1691264" y="3942975"/>
              <a:ext cx="1475602" cy="147560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84" name="手繪多邊形 83"/>
            <p:cNvSpPr/>
            <p:nvPr/>
          </p:nvSpPr>
          <p:spPr>
            <a:xfrm rot="19961793">
              <a:off x="2097222" y="4195848"/>
              <a:ext cx="717357" cy="1012953"/>
            </a:xfrm>
            <a:custGeom>
              <a:avLst/>
              <a:gdLst>
                <a:gd name="connsiteX0" fmla="*/ 401140 w 802278"/>
                <a:gd name="connsiteY0" fmla="*/ 200569 h 1132866"/>
                <a:gd name="connsiteX1" fmla="*/ 200570 w 802278"/>
                <a:gd name="connsiteY1" fmla="*/ 401139 h 1132866"/>
                <a:gd name="connsiteX2" fmla="*/ 401140 w 802278"/>
                <a:gd name="connsiteY2" fmla="*/ 601709 h 1132866"/>
                <a:gd name="connsiteX3" fmla="*/ 601710 w 802278"/>
                <a:gd name="connsiteY3" fmla="*/ 401139 h 1132866"/>
                <a:gd name="connsiteX4" fmla="*/ 401140 w 802278"/>
                <a:gd name="connsiteY4" fmla="*/ 200569 h 1132866"/>
                <a:gd name="connsiteX5" fmla="*/ 401139 w 802278"/>
                <a:gd name="connsiteY5" fmla="*/ 0 h 1132866"/>
                <a:gd name="connsiteX6" fmla="*/ 802278 w 802278"/>
                <a:gd name="connsiteY6" fmla="*/ 401139 h 1132866"/>
                <a:gd name="connsiteX7" fmla="*/ 557280 w 802278"/>
                <a:gd name="connsiteY7" fmla="*/ 770755 h 1132866"/>
                <a:gd name="connsiteX8" fmla="*/ 485029 w 802278"/>
                <a:gd name="connsiteY8" fmla="*/ 793183 h 1132866"/>
                <a:gd name="connsiteX9" fmla="*/ 485029 w 802278"/>
                <a:gd name="connsiteY9" fmla="*/ 1132866 h 1132866"/>
                <a:gd name="connsiteX10" fmla="*/ 317249 w 802278"/>
                <a:gd name="connsiteY10" fmla="*/ 1132866 h 1132866"/>
                <a:gd name="connsiteX11" fmla="*/ 317249 w 802278"/>
                <a:gd name="connsiteY11" fmla="*/ 793183 h 1132866"/>
                <a:gd name="connsiteX12" fmla="*/ 244998 w 802278"/>
                <a:gd name="connsiteY12" fmla="*/ 770755 h 1132866"/>
                <a:gd name="connsiteX13" fmla="*/ 0 w 802278"/>
                <a:gd name="connsiteY13" fmla="*/ 401139 h 1132866"/>
                <a:gd name="connsiteX14" fmla="*/ 401139 w 802278"/>
                <a:gd name="connsiteY14" fmla="*/ 0 h 113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2278" h="1132866">
                  <a:moveTo>
                    <a:pt x="401140" y="200569"/>
                  </a:moveTo>
                  <a:cubicBezTo>
                    <a:pt x="290368" y="200569"/>
                    <a:pt x="200570" y="290367"/>
                    <a:pt x="200570" y="401139"/>
                  </a:cubicBezTo>
                  <a:cubicBezTo>
                    <a:pt x="200570" y="511911"/>
                    <a:pt x="290368" y="601709"/>
                    <a:pt x="401140" y="601709"/>
                  </a:cubicBezTo>
                  <a:cubicBezTo>
                    <a:pt x="511912" y="601709"/>
                    <a:pt x="601710" y="511911"/>
                    <a:pt x="601710" y="401139"/>
                  </a:cubicBezTo>
                  <a:cubicBezTo>
                    <a:pt x="601710" y="290367"/>
                    <a:pt x="511912" y="200569"/>
                    <a:pt x="401140" y="200569"/>
                  </a:cubicBezTo>
                  <a:close/>
                  <a:moveTo>
                    <a:pt x="401139" y="0"/>
                  </a:moveTo>
                  <a:cubicBezTo>
                    <a:pt x="622682" y="0"/>
                    <a:pt x="802278" y="179596"/>
                    <a:pt x="802278" y="401139"/>
                  </a:cubicBezTo>
                  <a:cubicBezTo>
                    <a:pt x="802278" y="567296"/>
                    <a:pt x="701255" y="709858"/>
                    <a:pt x="557280" y="770755"/>
                  </a:cubicBezTo>
                  <a:lnTo>
                    <a:pt x="485029" y="793183"/>
                  </a:lnTo>
                  <a:lnTo>
                    <a:pt x="485029" y="1132866"/>
                  </a:lnTo>
                  <a:lnTo>
                    <a:pt x="317249" y="1132866"/>
                  </a:lnTo>
                  <a:lnTo>
                    <a:pt x="317249" y="793183"/>
                  </a:lnTo>
                  <a:lnTo>
                    <a:pt x="244998" y="770755"/>
                  </a:lnTo>
                  <a:cubicBezTo>
                    <a:pt x="101023" y="709858"/>
                    <a:pt x="0" y="567296"/>
                    <a:pt x="0" y="401139"/>
                  </a:cubicBezTo>
                  <a:cubicBezTo>
                    <a:pt x="0" y="179596"/>
                    <a:pt x="179596" y="0"/>
                    <a:pt x="40113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5235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2" grpId="0"/>
      <p:bldP spid="83" grpId="0"/>
      <p:bldP spid="7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08700" y="1486325"/>
            <a:ext cx="202010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/>
              <a:t>3</a:t>
            </a:r>
            <a:r>
              <a:rPr lang="en-US" altLang="zh-TW" sz="2800" b="1" dirty="0" smtClean="0"/>
              <a:t>. </a:t>
            </a:r>
            <a:r>
              <a:rPr lang="zh-TW" altLang="en-US" sz="2800" b="1" dirty="0" smtClean="0"/>
              <a:t>產生</a:t>
            </a:r>
            <a:r>
              <a:rPr lang="zh-TW" altLang="en-US" sz="2800" b="1" dirty="0"/>
              <a:t>圖表</a:t>
            </a:r>
          </a:p>
        </p:txBody>
      </p:sp>
      <p:sp>
        <p:nvSpPr>
          <p:cNvPr id="4" name="矩形 3"/>
          <p:cNvSpPr/>
          <p:nvPr/>
        </p:nvSpPr>
        <p:spPr>
          <a:xfrm>
            <a:off x="915615" y="2637385"/>
            <a:ext cx="6334095" cy="174560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lnSpc>
                <a:spcPts val="7000"/>
              </a:lnSpc>
            </a:pPr>
            <a:r>
              <a:rPr lang="en-US" altLang="zh-TW" sz="2800" b="1" dirty="0" smtClean="0"/>
              <a:t>APP</a:t>
            </a:r>
            <a:r>
              <a:rPr lang="zh-TW" altLang="en-US" sz="2800" b="1" dirty="0" smtClean="0"/>
              <a:t>以圖表方式呈現使用者的數據</a:t>
            </a:r>
            <a:endParaRPr lang="en-US" altLang="zh-TW" sz="2800" b="1" dirty="0" smtClean="0"/>
          </a:p>
          <a:p>
            <a:pPr>
              <a:lnSpc>
                <a:spcPts val="7000"/>
              </a:lnSpc>
            </a:pPr>
            <a:r>
              <a:rPr lang="zh-TW" altLang="en-US" sz="2800" b="1" dirty="0" smtClean="0"/>
              <a:t>例如：用環圈圖顯示今日累積步數進度</a:t>
            </a:r>
            <a:endParaRPr lang="zh-TW" altLang="en-US" sz="2800" b="1" dirty="0"/>
          </a:p>
        </p:txBody>
      </p:sp>
      <p:grpSp>
        <p:nvGrpSpPr>
          <p:cNvPr id="12" name="群組 11"/>
          <p:cNvGrpSpPr/>
          <p:nvPr/>
        </p:nvGrpSpPr>
        <p:grpSpPr>
          <a:xfrm>
            <a:off x="8040184" y="2501269"/>
            <a:ext cx="3418764" cy="3418764"/>
            <a:chOff x="7429820" y="1652748"/>
            <a:chExt cx="3886201" cy="3886201"/>
          </a:xfrm>
        </p:grpSpPr>
        <p:sp>
          <p:nvSpPr>
            <p:cNvPr id="6" name="拱形 5"/>
            <p:cNvSpPr/>
            <p:nvPr/>
          </p:nvSpPr>
          <p:spPr>
            <a:xfrm>
              <a:off x="7429820" y="1652748"/>
              <a:ext cx="3886201" cy="3886201"/>
            </a:xfrm>
            <a:prstGeom prst="blockArc">
              <a:avLst>
                <a:gd name="adj1" fmla="val 15644773"/>
                <a:gd name="adj2" fmla="val 10253834"/>
                <a:gd name="adj3" fmla="val 119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  <p:sp>
          <p:nvSpPr>
            <p:cNvPr id="10" name="文字方塊 9"/>
            <p:cNvSpPr txBox="1"/>
            <p:nvPr/>
          </p:nvSpPr>
          <p:spPr>
            <a:xfrm>
              <a:off x="8510416" y="2799613"/>
              <a:ext cx="1842585" cy="94461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TW" sz="4800" b="1" dirty="0" smtClean="0">
                  <a:solidFill>
                    <a:schemeClr val="accent4">
                      <a:lumMod val="75000"/>
                    </a:schemeClr>
                  </a:solidFill>
                  <a:latin typeface="Arial Black" panose="020B0A04020102020204" pitchFamily="34" charset="0"/>
                </a:rPr>
                <a:t>70</a:t>
              </a:r>
              <a:r>
                <a:rPr lang="zh-TW" altLang="en-US" sz="4800" b="1" dirty="0" smtClean="0">
                  <a:solidFill>
                    <a:schemeClr val="accent4">
                      <a:lumMod val="75000"/>
                    </a:schemeClr>
                  </a:solidFill>
                  <a:latin typeface="Arial Black" panose="020B0A04020102020204" pitchFamily="34" charset="0"/>
                </a:rPr>
                <a:t>％</a:t>
              </a:r>
              <a:endParaRPr lang="zh-TW" altLang="en-US" sz="4800" b="1" dirty="0">
                <a:solidFill>
                  <a:schemeClr val="accent4">
                    <a:lumMod val="75000"/>
                  </a:schemeClr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11" name="文字方塊 10"/>
            <p:cNvSpPr txBox="1"/>
            <p:nvPr/>
          </p:nvSpPr>
          <p:spPr>
            <a:xfrm>
              <a:off x="8320909" y="3834113"/>
              <a:ext cx="2221597" cy="4198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TW" b="1" dirty="0" smtClean="0">
                  <a:solidFill>
                    <a:schemeClr val="accent4">
                      <a:lumMod val="50000"/>
                    </a:schemeClr>
                  </a:solidFill>
                  <a:latin typeface="Arial Black" panose="020B0A04020102020204" pitchFamily="34" charset="0"/>
                </a:rPr>
                <a:t>7,000</a:t>
              </a:r>
              <a:r>
                <a:rPr lang="zh-TW" altLang="en-US" b="1" dirty="0" smtClean="0">
                  <a:solidFill>
                    <a:schemeClr val="accent4">
                      <a:lumMod val="50000"/>
                    </a:schemeClr>
                  </a:solidFill>
                  <a:latin typeface="Arial Black" panose="020B0A04020102020204" pitchFamily="34" charset="0"/>
                </a:rPr>
                <a:t>／</a:t>
              </a:r>
              <a:r>
                <a:rPr lang="en-US" altLang="zh-TW" b="1" dirty="0" smtClean="0">
                  <a:solidFill>
                    <a:schemeClr val="accent4">
                      <a:lumMod val="50000"/>
                    </a:schemeClr>
                  </a:solidFill>
                  <a:latin typeface="Arial Black" panose="020B0A04020102020204" pitchFamily="34" charset="0"/>
                </a:rPr>
                <a:t>10,000</a:t>
              </a:r>
            </a:p>
          </p:txBody>
        </p:sp>
      </p:grpSp>
      <p:sp>
        <p:nvSpPr>
          <p:cNvPr id="14" name="文字方塊 13"/>
          <p:cNvSpPr txBox="1"/>
          <p:nvPr/>
        </p:nvSpPr>
        <p:spPr>
          <a:xfrm>
            <a:off x="8220942" y="1700808"/>
            <a:ext cx="30572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2800" b="1" dirty="0" smtClean="0">
                <a:solidFill>
                  <a:schemeClr val="accent4">
                    <a:lumMod val="50000"/>
                  </a:schemeClr>
                </a:solidFill>
              </a:rPr>
              <a:t>今日進度（步數）</a:t>
            </a:r>
            <a:endParaRPr lang="zh-TW" altLang="en-US" sz="2800" b="1" dirty="0">
              <a:solidFill>
                <a:schemeClr val="accent4">
                  <a:lumMod val="50000"/>
                </a:schemeClr>
              </a:solidFill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718617" y="321889"/>
            <a:ext cx="341632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蒐集的數據應用</a:t>
            </a:r>
          </a:p>
        </p:txBody>
      </p:sp>
    </p:spTree>
    <p:extLst>
      <p:ext uri="{BB962C8B-B14F-4D97-AF65-F5344CB8AC3E}">
        <p14:creationId xmlns:p14="http://schemas.microsoft.com/office/powerpoint/2010/main" val="36522422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75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75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750"/>
                            </p:stCondLst>
                            <p:childTnLst>
                              <p:par>
                                <p:cTn id="2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/>
      <p:bldP spid="1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08700" y="1497475"/>
            <a:ext cx="309732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/>
              <a:t>4</a:t>
            </a:r>
            <a:r>
              <a:rPr lang="en-US" altLang="zh-TW" sz="2800" b="1" dirty="0" smtClean="0"/>
              <a:t>. </a:t>
            </a:r>
            <a:r>
              <a:rPr lang="zh-TW" altLang="en-US" sz="2800" b="1" dirty="0" smtClean="0"/>
              <a:t>使用者</a:t>
            </a:r>
            <a:r>
              <a:rPr lang="zh-TW" altLang="en-US" sz="2800" b="1" dirty="0"/>
              <a:t>個人評鑑</a:t>
            </a:r>
          </a:p>
        </p:txBody>
      </p:sp>
      <p:sp>
        <p:nvSpPr>
          <p:cNvPr id="25" name="矩形 24"/>
          <p:cNvSpPr/>
          <p:nvPr/>
        </p:nvSpPr>
        <p:spPr>
          <a:xfrm>
            <a:off x="718617" y="321889"/>
            <a:ext cx="341632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蒐集的數據應用</a:t>
            </a:r>
          </a:p>
        </p:txBody>
      </p:sp>
      <p:sp>
        <p:nvSpPr>
          <p:cNvPr id="11" name="矩形 10"/>
          <p:cNvSpPr/>
          <p:nvPr/>
        </p:nvSpPr>
        <p:spPr>
          <a:xfrm>
            <a:off x="1207911" y="2774731"/>
            <a:ext cx="2618634" cy="238304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3500"/>
              </a:lnSpc>
            </a:pPr>
            <a:r>
              <a:rPr lang="zh-TW" altLang="en-US" sz="2400" b="1" dirty="0" smtClean="0"/>
              <a:t>分級使用者</a:t>
            </a:r>
            <a:r>
              <a:rPr lang="en-US" altLang="zh-TW" sz="2400" b="1" dirty="0" smtClean="0"/>
              <a:t/>
            </a:r>
            <a:br>
              <a:rPr lang="en-US" altLang="zh-TW" sz="2400" b="1" dirty="0" smtClean="0"/>
            </a:br>
            <a:r>
              <a:rPr lang="zh-TW" altLang="en-US" sz="2400" b="1" dirty="0" smtClean="0"/>
              <a:t>個別能力與等級</a:t>
            </a:r>
            <a:endParaRPr lang="zh-TW" altLang="en-US" sz="2400" b="1" dirty="0"/>
          </a:p>
        </p:txBody>
      </p:sp>
      <p:sp>
        <p:nvSpPr>
          <p:cNvPr id="14" name="矩形 13"/>
          <p:cNvSpPr/>
          <p:nvPr/>
        </p:nvSpPr>
        <p:spPr>
          <a:xfrm>
            <a:off x="5159800" y="2774731"/>
            <a:ext cx="2618634" cy="238304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3500"/>
              </a:lnSpc>
            </a:pPr>
            <a:r>
              <a:rPr lang="zh-TW" altLang="en-US" sz="2400" b="1" dirty="0" smtClean="0"/>
              <a:t>使用</a:t>
            </a:r>
            <a:r>
              <a:rPr lang="zh-TW" altLang="en-US" sz="2400" b="1" dirty="0"/>
              <a:t>者</a:t>
            </a:r>
            <a:r>
              <a:rPr lang="zh-TW" altLang="en-US" sz="2400" b="1" dirty="0" smtClean="0"/>
              <a:t>透過資訊</a:t>
            </a:r>
            <a:r>
              <a:rPr lang="en-US" altLang="zh-TW" sz="2400" b="1" dirty="0" smtClean="0"/>
              <a:t/>
            </a:r>
            <a:br>
              <a:rPr lang="en-US" altLang="zh-TW" sz="2400" b="1" dirty="0" smtClean="0"/>
            </a:br>
            <a:r>
              <a:rPr lang="zh-TW" altLang="en-US" sz="2400" b="1" dirty="0" smtClean="0"/>
              <a:t>了解加強方向</a:t>
            </a:r>
            <a:endParaRPr lang="zh-TW" altLang="en-US" sz="2400" b="1" dirty="0"/>
          </a:p>
        </p:txBody>
      </p:sp>
      <p:sp>
        <p:nvSpPr>
          <p:cNvPr id="15" name="矩形 14"/>
          <p:cNvSpPr/>
          <p:nvPr/>
        </p:nvSpPr>
        <p:spPr>
          <a:xfrm>
            <a:off x="8901483" y="2774731"/>
            <a:ext cx="2618634" cy="238304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3500"/>
              </a:lnSpc>
            </a:pPr>
            <a:r>
              <a:rPr lang="zh-TW" altLang="en-US" sz="2400" b="1" dirty="0" smtClean="0"/>
              <a:t>針對</a:t>
            </a:r>
            <a:r>
              <a:rPr lang="en-US" altLang="zh-TW" sz="2400" b="1" dirty="0" smtClean="0"/>
              <a:t/>
            </a:r>
            <a:br>
              <a:rPr lang="en-US" altLang="zh-TW" sz="2400" b="1" dirty="0" smtClean="0"/>
            </a:br>
            <a:r>
              <a:rPr lang="zh-TW" altLang="en-US" sz="2400" b="1" dirty="0" smtClean="0"/>
              <a:t>弱項加以改</a:t>
            </a:r>
            <a:r>
              <a:rPr lang="zh-TW" altLang="en-US" sz="2400" b="1" dirty="0"/>
              <a:t>善</a:t>
            </a:r>
          </a:p>
        </p:txBody>
      </p:sp>
      <p:sp>
        <p:nvSpPr>
          <p:cNvPr id="12" name="向右箭號 11"/>
          <p:cNvSpPr/>
          <p:nvPr/>
        </p:nvSpPr>
        <p:spPr>
          <a:xfrm>
            <a:off x="4277710" y="3656935"/>
            <a:ext cx="536028" cy="908910"/>
          </a:xfrm>
          <a:prstGeom prst="right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7" name="向右箭號 16"/>
          <p:cNvSpPr/>
          <p:nvPr/>
        </p:nvSpPr>
        <p:spPr>
          <a:xfrm>
            <a:off x="8124496" y="3656935"/>
            <a:ext cx="536028" cy="908910"/>
          </a:xfrm>
          <a:prstGeom prst="right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68382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25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1" grpId="0" animBg="1"/>
      <p:bldP spid="14" grpId="0" animBg="1"/>
      <p:bldP spid="15" grpId="0" animBg="1"/>
      <p:bldP spid="12" grpId="0" animBg="1"/>
      <p:bldP spid="17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08700" y="1475173"/>
            <a:ext cx="202010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/>
              <a:t>5</a:t>
            </a:r>
            <a:r>
              <a:rPr lang="en-US" altLang="zh-TW" sz="2800" b="1" dirty="0" smtClean="0"/>
              <a:t>. </a:t>
            </a:r>
            <a:r>
              <a:rPr lang="zh-TW" altLang="en-US" sz="2800" b="1" dirty="0" smtClean="0"/>
              <a:t>飲食</a:t>
            </a:r>
            <a:r>
              <a:rPr lang="zh-TW" altLang="en-US" sz="2800" b="1" dirty="0"/>
              <a:t>管理</a:t>
            </a:r>
          </a:p>
        </p:txBody>
      </p:sp>
      <p:sp>
        <p:nvSpPr>
          <p:cNvPr id="4" name="矩形 3"/>
          <p:cNvSpPr/>
          <p:nvPr/>
        </p:nvSpPr>
        <p:spPr>
          <a:xfrm>
            <a:off x="1074357" y="2428017"/>
            <a:ext cx="7132113" cy="240065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marL="342900" indent="-342900" algn="just">
              <a:lnSpc>
                <a:spcPts val="5400"/>
              </a:lnSpc>
              <a:spcBef>
                <a:spcPts val="1800"/>
              </a:spcBef>
              <a:buSzPct val="65000"/>
              <a:buFont typeface="Wingdings" panose="05000000000000000000" pitchFamily="2" charset="2"/>
              <a:buChar char="l"/>
            </a:pPr>
            <a:r>
              <a:rPr lang="zh-TW" altLang="en-US" sz="2500" b="1" dirty="0"/>
              <a:t>根據使用者訴求進行熱量加減與食材</a:t>
            </a:r>
            <a:r>
              <a:rPr lang="zh-TW" altLang="en-US" sz="2500" b="1" dirty="0" smtClean="0"/>
              <a:t>推薦</a:t>
            </a:r>
            <a:endParaRPr lang="en-US" altLang="zh-TW" sz="2500" b="1" dirty="0" smtClean="0"/>
          </a:p>
          <a:p>
            <a:pPr marL="342900" indent="-342900" algn="just">
              <a:lnSpc>
                <a:spcPts val="5400"/>
              </a:lnSpc>
              <a:spcBef>
                <a:spcPts val="1800"/>
              </a:spcBef>
              <a:buSzPct val="65000"/>
              <a:buFont typeface="Wingdings" panose="05000000000000000000" pitchFamily="2" charset="2"/>
              <a:buChar char="l"/>
            </a:pPr>
            <a:r>
              <a:rPr lang="zh-TW" altLang="en-US" sz="2500" b="1" dirty="0" smtClean="0"/>
              <a:t>針對身體狀況及運動時間等，結合食物營養素</a:t>
            </a:r>
            <a:endParaRPr lang="en-US" altLang="zh-TW" sz="2500" b="1" dirty="0" smtClean="0"/>
          </a:p>
          <a:p>
            <a:pPr algn="just">
              <a:lnSpc>
                <a:spcPts val="5400"/>
              </a:lnSpc>
              <a:buSzPct val="65000"/>
            </a:pPr>
            <a:r>
              <a:rPr lang="zh-TW" altLang="en-US" sz="2500" b="1" dirty="0"/>
              <a:t>　</a:t>
            </a:r>
            <a:r>
              <a:rPr lang="zh-TW" altLang="en-US" sz="2500" b="1" dirty="0" smtClean="0"/>
              <a:t>資料庫建議使用者每日攝取熱量</a:t>
            </a:r>
            <a:r>
              <a:rPr lang="zh-TW" altLang="en-US" sz="2500" b="1" dirty="0"/>
              <a:t>以及</a:t>
            </a:r>
            <a:r>
              <a:rPr lang="zh-TW" altLang="en-US" sz="2500" b="1" dirty="0" smtClean="0"/>
              <a:t>營養素</a:t>
            </a:r>
            <a:endParaRPr lang="en-US" altLang="zh-TW" sz="2500" b="1" dirty="0" smtClean="0"/>
          </a:p>
        </p:txBody>
      </p:sp>
      <p:grpSp>
        <p:nvGrpSpPr>
          <p:cNvPr id="5" name="群組 4"/>
          <p:cNvGrpSpPr/>
          <p:nvPr/>
        </p:nvGrpSpPr>
        <p:grpSpPr>
          <a:xfrm>
            <a:off x="8647909" y="1786581"/>
            <a:ext cx="2876136" cy="3082634"/>
            <a:chOff x="7823445" y="1739665"/>
            <a:chExt cx="3623917" cy="3884103"/>
          </a:xfrm>
        </p:grpSpPr>
        <p:grpSp>
          <p:nvGrpSpPr>
            <p:cNvPr id="68" name="群組 67"/>
            <p:cNvGrpSpPr/>
            <p:nvPr/>
          </p:nvGrpSpPr>
          <p:grpSpPr>
            <a:xfrm>
              <a:off x="7823445" y="1739665"/>
              <a:ext cx="2247238" cy="3884103"/>
              <a:chOff x="7243329" y="1437501"/>
              <a:chExt cx="2048587" cy="3540756"/>
            </a:xfrm>
          </p:grpSpPr>
          <p:sp>
            <p:nvSpPr>
              <p:cNvPr id="64" name="手繪多邊形 63"/>
              <p:cNvSpPr/>
              <p:nvPr/>
            </p:nvSpPr>
            <p:spPr>
              <a:xfrm rot="1973397">
                <a:off x="8103548" y="1437501"/>
                <a:ext cx="1188368" cy="1131605"/>
              </a:xfrm>
              <a:custGeom>
                <a:avLst/>
                <a:gdLst>
                  <a:gd name="connsiteX0" fmla="*/ 8226 w 1188368"/>
                  <a:gd name="connsiteY0" fmla="*/ 283912 h 1131605"/>
                  <a:gd name="connsiteX1" fmla="*/ 407550 w 1188368"/>
                  <a:gd name="connsiteY1" fmla="*/ 597819 h 1131605"/>
                  <a:gd name="connsiteX2" fmla="*/ 493798 w 1188368"/>
                  <a:gd name="connsiteY2" fmla="*/ 698512 h 1131605"/>
                  <a:gd name="connsiteX3" fmla="*/ 504380 w 1188368"/>
                  <a:gd name="connsiteY3" fmla="*/ 601054 h 1131605"/>
                  <a:gd name="connsiteX4" fmla="*/ 652018 w 1188368"/>
                  <a:gd name="connsiteY4" fmla="*/ 1 h 1131605"/>
                  <a:gd name="connsiteX5" fmla="*/ 790285 w 1188368"/>
                  <a:gd name="connsiteY5" fmla="*/ 574531 h 1131605"/>
                  <a:gd name="connsiteX6" fmla="*/ 797199 w 1188368"/>
                  <a:gd name="connsiteY6" fmla="*/ 676692 h 1131605"/>
                  <a:gd name="connsiteX7" fmla="*/ 883891 w 1188368"/>
                  <a:gd name="connsiteY7" fmla="*/ 570954 h 1131605"/>
                  <a:gd name="connsiteX8" fmla="*/ 1173174 w 1188368"/>
                  <a:gd name="connsiteY8" fmla="*/ 314360 h 1131605"/>
                  <a:gd name="connsiteX9" fmla="*/ 890210 w 1188368"/>
                  <a:gd name="connsiteY9" fmla="*/ 1097576 h 1131605"/>
                  <a:gd name="connsiteX10" fmla="*/ 662528 w 1188368"/>
                  <a:gd name="connsiteY10" fmla="*/ 1081096 h 1131605"/>
                  <a:gd name="connsiteX11" fmla="*/ 656509 w 1188368"/>
                  <a:gd name="connsiteY11" fmla="*/ 1075254 h 1131605"/>
                  <a:gd name="connsiteX12" fmla="*/ 617974 w 1188368"/>
                  <a:gd name="connsiteY12" fmla="*/ 1082259 h 1131605"/>
                  <a:gd name="connsiteX13" fmla="*/ 540022 w 1188368"/>
                  <a:gd name="connsiteY13" fmla="*/ 1065354 h 1131605"/>
                  <a:gd name="connsiteX14" fmla="*/ 519685 w 1188368"/>
                  <a:gd name="connsiteY14" fmla="*/ 1048492 h 1131605"/>
                  <a:gd name="connsiteX15" fmla="*/ 499060 w 1188368"/>
                  <a:gd name="connsiteY15" fmla="*/ 1063481 h 1131605"/>
                  <a:gd name="connsiteX16" fmla="*/ 362081 w 1188368"/>
                  <a:gd name="connsiteY16" fmla="*/ 1060606 h 1131605"/>
                  <a:gd name="connsiteX17" fmla="*/ 8226 w 1188368"/>
                  <a:gd name="connsiteY17" fmla="*/ 283912 h 1131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88368" h="1131605">
                    <a:moveTo>
                      <a:pt x="8226" y="283912"/>
                    </a:moveTo>
                    <a:cubicBezTo>
                      <a:pt x="60830" y="253367"/>
                      <a:pt x="252918" y="425935"/>
                      <a:pt x="407550" y="597819"/>
                    </a:cubicBezTo>
                    <a:lnTo>
                      <a:pt x="493798" y="698512"/>
                    </a:lnTo>
                    <a:lnTo>
                      <a:pt x="504380" y="601054"/>
                    </a:lnTo>
                    <a:cubicBezTo>
                      <a:pt x="539730" y="320667"/>
                      <a:pt x="603733" y="-736"/>
                      <a:pt x="652018" y="1"/>
                    </a:cubicBezTo>
                    <a:cubicBezTo>
                      <a:pt x="712526" y="7341"/>
                      <a:pt x="766350" y="304211"/>
                      <a:pt x="790285" y="574531"/>
                    </a:cubicBezTo>
                    <a:lnTo>
                      <a:pt x="797199" y="676692"/>
                    </a:lnTo>
                    <a:lnTo>
                      <a:pt x="883891" y="570954"/>
                    </a:lnTo>
                    <a:cubicBezTo>
                      <a:pt x="1010692" y="422219"/>
                      <a:pt x="1139913" y="294713"/>
                      <a:pt x="1173174" y="314360"/>
                    </a:cubicBezTo>
                    <a:cubicBezTo>
                      <a:pt x="1252196" y="371178"/>
                      <a:pt x="1002760" y="966504"/>
                      <a:pt x="890210" y="1097576"/>
                    </a:cubicBezTo>
                    <a:cubicBezTo>
                      <a:pt x="855098" y="1153691"/>
                      <a:pt x="735657" y="1134929"/>
                      <a:pt x="662528" y="1081096"/>
                    </a:cubicBezTo>
                    <a:lnTo>
                      <a:pt x="656509" y="1075254"/>
                    </a:lnTo>
                    <a:lnTo>
                      <a:pt x="617974" y="1082259"/>
                    </a:lnTo>
                    <a:cubicBezTo>
                      <a:pt x="589943" y="1082280"/>
                      <a:pt x="562762" y="1076966"/>
                      <a:pt x="540022" y="1065354"/>
                    </a:cubicBezTo>
                    <a:lnTo>
                      <a:pt x="519685" y="1048492"/>
                    </a:lnTo>
                    <a:lnTo>
                      <a:pt x="499060" y="1063481"/>
                    </a:lnTo>
                    <a:cubicBezTo>
                      <a:pt x="451640" y="1090311"/>
                      <a:pt x="399519" y="1096764"/>
                      <a:pt x="362081" y="1060606"/>
                    </a:cubicBezTo>
                    <a:cubicBezTo>
                      <a:pt x="262250" y="964182"/>
                      <a:pt x="-54840" y="328547"/>
                      <a:pt x="8226" y="283912"/>
                    </a:cubicBezTo>
                    <a:close/>
                  </a:path>
                </a:pathLst>
              </a:custGeom>
              <a:solidFill>
                <a:srgbClr val="25CD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59" name="等腰三角形 58"/>
              <p:cNvSpPr/>
              <p:nvPr/>
            </p:nvSpPr>
            <p:spPr>
              <a:xfrm rot="12479437">
                <a:off x="7243329" y="2102890"/>
                <a:ext cx="1345881" cy="2875367"/>
              </a:xfrm>
              <a:custGeom>
                <a:avLst/>
                <a:gdLst>
                  <a:gd name="connsiteX0" fmla="*/ 0 w 1303539"/>
                  <a:gd name="connsiteY0" fmla="*/ 2628375 h 2628375"/>
                  <a:gd name="connsiteX1" fmla="*/ 651770 w 1303539"/>
                  <a:gd name="connsiteY1" fmla="*/ 0 h 2628375"/>
                  <a:gd name="connsiteX2" fmla="*/ 1303539 w 1303539"/>
                  <a:gd name="connsiteY2" fmla="*/ 2628375 h 2628375"/>
                  <a:gd name="connsiteX3" fmla="*/ 0 w 1303539"/>
                  <a:gd name="connsiteY3" fmla="*/ 2628375 h 2628375"/>
                  <a:gd name="connsiteX0" fmla="*/ 14205 w 1317744"/>
                  <a:gd name="connsiteY0" fmla="*/ 2628375 h 2956921"/>
                  <a:gd name="connsiteX1" fmla="*/ 665975 w 1317744"/>
                  <a:gd name="connsiteY1" fmla="*/ 0 h 2956921"/>
                  <a:gd name="connsiteX2" fmla="*/ 1317744 w 1317744"/>
                  <a:gd name="connsiteY2" fmla="*/ 2628375 h 2956921"/>
                  <a:gd name="connsiteX3" fmla="*/ 14205 w 1317744"/>
                  <a:gd name="connsiteY3" fmla="*/ 2628375 h 2956921"/>
                  <a:gd name="connsiteX0" fmla="*/ 14205 w 1340427"/>
                  <a:gd name="connsiteY0" fmla="*/ 2628375 h 3134205"/>
                  <a:gd name="connsiteX1" fmla="*/ 665975 w 1340427"/>
                  <a:gd name="connsiteY1" fmla="*/ 0 h 3134205"/>
                  <a:gd name="connsiteX2" fmla="*/ 1317744 w 1340427"/>
                  <a:gd name="connsiteY2" fmla="*/ 2628375 h 3134205"/>
                  <a:gd name="connsiteX3" fmla="*/ 14205 w 1340427"/>
                  <a:gd name="connsiteY3" fmla="*/ 2628375 h 3134205"/>
                  <a:gd name="connsiteX0" fmla="*/ 14205 w 1340427"/>
                  <a:gd name="connsiteY0" fmla="*/ 2784959 h 3290789"/>
                  <a:gd name="connsiteX1" fmla="*/ 665975 w 1340427"/>
                  <a:gd name="connsiteY1" fmla="*/ 156584 h 3290789"/>
                  <a:gd name="connsiteX2" fmla="*/ 1317744 w 1340427"/>
                  <a:gd name="connsiteY2" fmla="*/ 2784959 h 3290789"/>
                  <a:gd name="connsiteX3" fmla="*/ 14205 w 1340427"/>
                  <a:gd name="connsiteY3" fmla="*/ 2784959 h 3290789"/>
                  <a:gd name="connsiteX0" fmla="*/ 17738 w 1343960"/>
                  <a:gd name="connsiteY0" fmla="*/ 2628777 h 3134607"/>
                  <a:gd name="connsiteX1" fmla="*/ 669508 w 1343960"/>
                  <a:gd name="connsiteY1" fmla="*/ 402 h 3134607"/>
                  <a:gd name="connsiteX2" fmla="*/ 1321277 w 1343960"/>
                  <a:gd name="connsiteY2" fmla="*/ 2628777 h 3134607"/>
                  <a:gd name="connsiteX3" fmla="*/ 17738 w 1343960"/>
                  <a:gd name="connsiteY3" fmla="*/ 2628777 h 3134607"/>
                  <a:gd name="connsiteX0" fmla="*/ 17738 w 1353836"/>
                  <a:gd name="connsiteY0" fmla="*/ 2628777 h 2883171"/>
                  <a:gd name="connsiteX1" fmla="*/ 669508 w 1353836"/>
                  <a:gd name="connsiteY1" fmla="*/ 402 h 2883171"/>
                  <a:gd name="connsiteX2" fmla="*/ 1321277 w 1353836"/>
                  <a:gd name="connsiteY2" fmla="*/ 2628777 h 2883171"/>
                  <a:gd name="connsiteX3" fmla="*/ 17738 w 1353836"/>
                  <a:gd name="connsiteY3" fmla="*/ 2628777 h 2883171"/>
                  <a:gd name="connsiteX0" fmla="*/ 56353 w 1392451"/>
                  <a:gd name="connsiteY0" fmla="*/ 2628767 h 2860051"/>
                  <a:gd name="connsiteX1" fmla="*/ 708123 w 1392451"/>
                  <a:gd name="connsiteY1" fmla="*/ 392 h 2860051"/>
                  <a:gd name="connsiteX2" fmla="*/ 1359892 w 1392451"/>
                  <a:gd name="connsiteY2" fmla="*/ 2628767 h 2860051"/>
                  <a:gd name="connsiteX3" fmla="*/ 56353 w 1392451"/>
                  <a:gd name="connsiteY3" fmla="*/ 2628767 h 2860051"/>
                  <a:gd name="connsiteX0" fmla="*/ 56353 w 1392451"/>
                  <a:gd name="connsiteY0" fmla="*/ 2628767 h 2880296"/>
                  <a:gd name="connsiteX1" fmla="*/ 708123 w 1392451"/>
                  <a:gd name="connsiteY1" fmla="*/ 392 h 2880296"/>
                  <a:gd name="connsiteX2" fmla="*/ 1359892 w 1392451"/>
                  <a:gd name="connsiteY2" fmla="*/ 2628767 h 2880296"/>
                  <a:gd name="connsiteX3" fmla="*/ 56353 w 1392451"/>
                  <a:gd name="connsiteY3" fmla="*/ 2628767 h 2880296"/>
                  <a:gd name="connsiteX0" fmla="*/ 56353 w 1394494"/>
                  <a:gd name="connsiteY0" fmla="*/ 2628767 h 2880296"/>
                  <a:gd name="connsiteX1" fmla="*/ 708123 w 1394494"/>
                  <a:gd name="connsiteY1" fmla="*/ 392 h 2880296"/>
                  <a:gd name="connsiteX2" fmla="*/ 1359892 w 1394494"/>
                  <a:gd name="connsiteY2" fmla="*/ 2628767 h 2880296"/>
                  <a:gd name="connsiteX3" fmla="*/ 56353 w 1394494"/>
                  <a:gd name="connsiteY3" fmla="*/ 2628767 h 2880296"/>
                  <a:gd name="connsiteX0" fmla="*/ 14155 w 1345245"/>
                  <a:gd name="connsiteY0" fmla="*/ 2628399 h 2878705"/>
                  <a:gd name="connsiteX1" fmla="*/ 665925 w 1345245"/>
                  <a:gd name="connsiteY1" fmla="*/ 24 h 2878705"/>
                  <a:gd name="connsiteX2" fmla="*/ 1316447 w 1345245"/>
                  <a:gd name="connsiteY2" fmla="*/ 2578300 h 2878705"/>
                  <a:gd name="connsiteX3" fmla="*/ 14155 w 1345245"/>
                  <a:gd name="connsiteY3" fmla="*/ 2628399 h 2878705"/>
                  <a:gd name="connsiteX0" fmla="*/ 14155 w 1345245"/>
                  <a:gd name="connsiteY0" fmla="*/ 2628399 h 2893234"/>
                  <a:gd name="connsiteX1" fmla="*/ 665925 w 1345245"/>
                  <a:gd name="connsiteY1" fmla="*/ 24 h 2893234"/>
                  <a:gd name="connsiteX2" fmla="*/ 1316447 w 1345245"/>
                  <a:gd name="connsiteY2" fmla="*/ 2578300 h 2893234"/>
                  <a:gd name="connsiteX3" fmla="*/ 14155 w 1345245"/>
                  <a:gd name="connsiteY3" fmla="*/ 2628399 h 2893234"/>
                  <a:gd name="connsiteX0" fmla="*/ 14155 w 1336738"/>
                  <a:gd name="connsiteY0" fmla="*/ 2628400 h 2893235"/>
                  <a:gd name="connsiteX1" fmla="*/ 665925 w 1336738"/>
                  <a:gd name="connsiteY1" fmla="*/ 25 h 2893235"/>
                  <a:gd name="connsiteX2" fmla="*/ 1316447 w 1336738"/>
                  <a:gd name="connsiteY2" fmla="*/ 2578301 h 2893235"/>
                  <a:gd name="connsiteX3" fmla="*/ 14155 w 1336738"/>
                  <a:gd name="connsiteY3" fmla="*/ 2628400 h 2893235"/>
                  <a:gd name="connsiteX0" fmla="*/ 11193 w 1335555"/>
                  <a:gd name="connsiteY0" fmla="*/ 2611712 h 2875390"/>
                  <a:gd name="connsiteX1" fmla="*/ 717518 w 1335555"/>
                  <a:gd name="connsiteY1" fmla="*/ 26 h 2875390"/>
                  <a:gd name="connsiteX2" fmla="*/ 1313485 w 1335555"/>
                  <a:gd name="connsiteY2" fmla="*/ 2561613 h 2875390"/>
                  <a:gd name="connsiteX3" fmla="*/ 11193 w 1335555"/>
                  <a:gd name="connsiteY3" fmla="*/ 2611712 h 2875390"/>
                  <a:gd name="connsiteX0" fmla="*/ 11193 w 1338833"/>
                  <a:gd name="connsiteY0" fmla="*/ 2611686 h 2875364"/>
                  <a:gd name="connsiteX1" fmla="*/ 717518 w 1338833"/>
                  <a:gd name="connsiteY1" fmla="*/ 0 h 2875364"/>
                  <a:gd name="connsiteX2" fmla="*/ 1313485 w 1338833"/>
                  <a:gd name="connsiteY2" fmla="*/ 2561587 h 2875364"/>
                  <a:gd name="connsiteX3" fmla="*/ 11193 w 1338833"/>
                  <a:gd name="connsiteY3" fmla="*/ 2611686 h 2875364"/>
                  <a:gd name="connsiteX0" fmla="*/ 13141 w 1340781"/>
                  <a:gd name="connsiteY0" fmla="*/ 2611689 h 2875367"/>
                  <a:gd name="connsiteX1" fmla="*/ 719466 w 1340781"/>
                  <a:gd name="connsiteY1" fmla="*/ 3 h 2875367"/>
                  <a:gd name="connsiteX2" fmla="*/ 1315433 w 1340781"/>
                  <a:gd name="connsiteY2" fmla="*/ 2561590 h 2875367"/>
                  <a:gd name="connsiteX3" fmla="*/ 13141 w 1340781"/>
                  <a:gd name="connsiteY3" fmla="*/ 2611689 h 2875367"/>
                  <a:gd name="connsiteX0" fmla="*/ 13141 w 1345881"/>
                  <a:gd name="connsiteY0" fmla="*/ 2611689 h 2875367"/>
                  <a:gd name="connsiteX1" fmla="*/ 719466 w 1345881"/>
                  <a:gd name="connsiteY1" fmla="*/ 3 h 2875367"/>
                  <a:gd name="connsiteX2" fmla="*/ 1315433 w 1345881"/>
                  <a:gd name="connsiteY2" fmla="*/ 2561590 h 2875367"/>
                  <a:gd name="connsiteX3" fmla="*/ 13141 w 1345881"/>
                  <a:gd name="connsiteY3" fmla="*/ 2611689 h 2875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5881" h="2875367">
                    <a:moveTo>
                      <a:pt x="13141" y="2611689"/>
                    </a:moveTo>
                    <a:cubicBezTo>
                      <a:pt x="-86187" y="2184758"/>
                      <a:pt x="399867" y="-3131"/>
                      <a:pt x="719466" y="3"/>
                    </a:cubicBezTo>
                    <a:cubicBezTo>
                      <a:pt x="1119973" y="31202"/>
                      <a:pt x="1449678" y="2031635"/>
                      <a:pt x="1315433" y="2561590"/>
                    </a:cubicBezTo>
                    <a:cubicBezTo>
                      <a:pt x="1298543" y="2892114"/>
                      <a:pt x="112469" y="3038620"/>
                      <a:pt x="13141" y="26116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65" name="手繪多邊形 64"/>
              <p:cNvSpPr/>
              <p:nvPr/>
            </p:nvSpPr>
            <p:spPr>
              <a:xfrm rot="2085852">
                <a:off x="7677280" y="2738400"/>
                <a:ext cx="424096" cy="49407"/>
              </a:xfrm>
              <a:custGeom>
                <a:avLst/>
                <a:gdLst>
                  <a:gd name="connsiteX0" fmla="*/ 0 w 224444"/>
                  <a:gd name="connsiteY0" fmla="*/ 0 h 295101"/>
                  <a:gd name="connsiteX1" fmla="*/ 29095 w 224444"/>
                  <a:gd name="connsiteY1" fmla="*/ 41563 h 295101"/>
                  <a:gd name="connsiteX2" fmla="*/ 54033 w 224444"/>
                  <a:gd name="connsiteY2" fmla="*/ 91440 h 295101"/>
                  <a:gd name="connsiteX3" fmla="*/ 83128 w 224444"/>
                  <a:gd name="connsiteY3" fmla="*/ 128847 h 295101"/>
                  <a:gd name="connsiteX4" fmla="*/ 103909 w 224444"/>
                  <a:gd name="connsiteY4" fmla="*/ 166254 h 295101"/>
                  <a:gd name="connsiteX5" fmla="*/ 137160 w 224444"/>
                  <a:gd name="connsiteY5" fmla="*/ 203661 h 295101"/>
                  <a:gd name="connsiteX6" fmla="*/ 187037 w 224444"/>
                  <a:gd name="connsiteY6" fmla="*/ 261850 h 295101"/>
                  <a:gd name="connsiteX7" fmla="*/ 207818 w 224444"/>
                  <a:gd name="connsiteY7" fmla="*/ 278476 h 295101"/>
                  <a:gd name="connsiteX8" fmla="*/ 224444 w 224444"/>
                  <a:gd name="connsiteY8" fmla="*/ 295101 h 295101"/>
                  <a:gd name="connsiteX0" fmla="*/ 0 w 224444"/>
                  <a:gd name="connsiteY0" fmla="*/ 0 h 295101"/>
                  <a:gd name="connsiteX1" fmla="*/ 29095 w 224444"/>
                  <a:gd name="connsiteY1" fmla="*/ 41563 h 295101"/>
                  <a:gd name="connsiteX2" fmla="*/ 54033 w 224444"/>
                  <a:gd name="connsiteY2" fmla="*/ 91440 h 295101"/>
                  <a:gd name="connsiteX3" fmla="*/ 83128 w 224444"/>
                  <a:gd name="connsiteY3" fmla="*/ 128847 h 295101"/>
                  <a:gd name="connsiteX4" fmla="*/ 103909 w 224444"/>
                  <a:gd name="connsiteY4" fmla="*/ 166254 h 295101"/>
                  <a:gd name="connsiteX5" fmla="*/ 187037 w 224444"/>
                  <a:gd name="connsiteY5" fmla="*/ 261850 h 295101"/>
                  <a:gd name="connsiteX6" fmla="*/ 207818 w 224444"/>
                  <a:gd name="connsiteY6" fmla="*/ 278476 h 295101"/>
                  <a:gd name="connsiteX7" fmla="*/ 224444 w 224444"/>
                  <a:gd name="connsiteY7" fmla="*/ 295101 h 295101"/>
                  <a:gd name="connsiteX0" fmla="*/ 0 w 224444"/>
                  <a:gd name="connsiteY0" fmla="*/ 0 h 295101"/>
                  <a:gd name="connsiteX1" fmla="*/ 29095 w 224444"/>
                  <a:gd name="connsiteY1" fmla="*/ 41563 h 295101"/>
                  <a:gd name="connsiteX2" fmla="*/ 54033 w 224444"/>
                  <a:gd name="connsiteY2" fmla="*/ 91440 h 295101"/>
                  <a:gd name="connsiteX3" fmla="*/ 83128 w 224444"/>
                  <a:gd name="connsiteY3" fmla="*/ 128847 h 295101"/>
                  <a:gd name="connsiteX4" fmla="*/ 187037 w 224444"/>
                  <a:gd name="connsiteY4" fmla="*/ 261850 h 295101"/>
                  <a:gd name="connsiteX5" fmla="*/ 207818 w 224444"/>
                  <a:gd name="connsiteY5" fmla="*/ 278476 h 295101"/>
                  <a:gd name="connsiteX6" fmla="*/ 224444 w 224444"/>
                  <a:gd name="connsiteY6" fmla="*/ 295101 h 295101"/>
                  <a:gd name="connsiteX0" fmla="*/ 0 w 224444"/>
                  <a:gd name="connsiteY0" fmla="*/ 0 h 295101"/>
                  <a:gd name="connsiteX1" fmla="*/ 29095 w 224444"/>
                  <a:gd name="connsiteY1" fmla="*/ 41563 h 295101"/>
                  <a:gd name="connsiteX2" fmla="*/ 54033 w 224444"/>
                  <a:gd name="connsiteY2" fmla="*/ 91440 h 295101"/>
                  <a:gd name="connsiteX3" fmla="*/ 187037 w 224444"/>
                  <a:gd name="connsiteY3" fmla="*/ 261850 h 295101"/>
                  <a:gd name="connsiteX4" fmla="*/ 207818 w 224444"/>
                  <a:gd name="connsiteY4" fmla="*/ 278476 h 295101"/>
                  <a:gd name="connsiteX5" fmla="*/ 224444 w 224444"/>
                  <a:gd name="connsiteY5" fmla="*/ 295101 h 295101"/>
                  <a:gd name="connsiteX0" fmla="*/ 0 w 224444"/>
                  <a:gd name="connsiteY0" fmla="*/ 0 h 295101"/>
                  <a:gd name="connsiteX1" fmla="*/ 54033 w 224444"/>
                  <a:gd name="connsiteY1" fmla="*/ 91440 h 295101"/>
                  <a:gd name="connsiteX2" fmla="*/ 187037 w 224444"/>
                  <a:gd name="connsiteY2" fmla="*/ 261850 h 295101"/>
                  <a:gd name="connsiteX3" fmla="*/ 207818 w 224444"/>
                  <a:gd name="connsiteY3" fmla="*/ 278476 h 295101"/>
                  <a:gd name="connsiteX4" fmla="*/ 224444 w 224444"/>
                  <a:gd name="connsiteY4" fmla="*/ 295101 h 295101"/>
                  <a:gd name="connsiteX0" fmla="*/ 0 w 224444"/>
                  <a:gd name="connsiteY0" fmla="*/ 0 h 295101"/>
                  <a:gd name="connsiteX1" fmla="*/ 187037 w 224444"/>
                  <a:gd name="connsiteY1" fmla="*/ 261850 h 295101"/>
                  <a:gd name="connsiteX2" fmla="*/ 207818 w 224444"/>
                  <a:gd name="connsiteY2" fmla="*/ 278476 h 295101"/>
                  <a:gd name="connsiteX3" fmla="*/ 224444 w 224444"/>
                  <a:gd name="connsiteY3" fmla="*/ 295101 h 295101"/>
                  <a:gd name="connsiteX0" fmla="*/ 0 w 224444"/>
                  <a:gd name="connsiteY0" fmla="*/ 0 h 295101"/>
                  <a:gd name="connsiteX1" fmla="*/ 187037 w 224444"/>
                  <a:gd name="connsiteY1" fmla="*/ 261850 h 295101"/>
                  <a:gd name="connsiteX2" fmla="*/ 224444 w 224444"/>
                  <a:gd name="connsiteY2" fmla="*/ 295101 h 295101"/>
                  <a:gd name="connsiteX0" fmla="*/ 0 w 224444"/>
                  <a:gd name="connsiteY0" fmla="*/ 0 h 295101"/>
                  <a:gd name="connsiteX1" fmla="*/ 224444 w 224444"/>
                  <a:gd name="connsiteY1" fmla="*/ 295101 h 295101"/>
                  <a:gd name="connsiteX0" fmla="*/ 0 w 349135"/>
                  <a:gd name="connsiteY0" fmla="*/ 0 h 12469"/>
                  <a:gd name="connsiteX1" fmla="*/ 349135 w 349135"/>
                  <a:gd name="connsiteY1" fmla="*/ 12469 h 12469"/>
                  <a:gd name="connsiteX0" fmla="*/ 0 w 349135"/>
                  <a:gd name="connsiteY0" fmla="*/ 67502 h 79971"/>
                  <a:gd name="connsiteX1" fmla="*/ 349135 w 349135"/>
                  <a:gd name="connsiteY1" fmla="*/ 79971 h 79971"/>
                  <a:gd name="connsiteX0" fmla="*/ 0 w 349135"/>
                  <a:gd name="connsiteY0" fmla="*/ 100317 h 112786"/>
                  <a:gd name="connsiteX1" fmla="*/ 349135 w 349135"/>
                  <a:gd name="connsiteY1" fmla="*/ 112786 h 112786"/>
                  <a:gd name="connsiteX0" fmla="*/ 0 w 349135"/>
                  <a:gd name="connsiteY0" fmla="*/ 81077 h 93546"/>
                  <a:gd name="connsiteX1" fmla="*/ 349135 w 349135"/>
                  <a:gd name="connsiteY1" fmla="*/ 93546 h 93546"/>
                  <a:gd name="connsiteX0" fmla="*/ 0 w 349135"/>
                  <a:gd name="connsiteY0" fmla="*/ 90493 h 90493"/>
                  <a:gd name="connsiteX1" fmla="*/ 349135 w 349135"/>
                  <a:gd name="connsiteY1" fmla="*/ 84710 h 90493"/>
                  <a:gd name="connsiteX0" fmla="*/ 0 w 360889"/>
                  <a:gd name="connsiteY0" fmla="*/ 81077 h 93547"/>
                  <a:gd name="connsiteX1" fmla="*/ 360889 w 360889"/>
                  <a:gd name="connsiteY1" fmla="*/ 93547 h 93547"/>
                  <a:gd name="connsiteX0" fmla="*/ 0 w 353837"/>
                  <a:gd name="connsiteY0" fmla="*/ 86837 h 87899"/>
                  <a:gd name="connsiteX1" fmla="*/ 353837 w 353837"/>
                  <a:gd name="connsiteY1" fmla="*/ 87899 h 87899"/>
                  <a:gd name="connsiteX0" fmla="*/ 0 w 353837"/>
                  <a:gd name="connsiteY0" fmla="*/ 79069 h 80131"/>
                  <a:gd name="connsiteX1" fmla="*/ 353837 w 353837"/>
                  <a:gd name="connsiteY1" fmla="*/ 80131 h 80131"/>
                  <a:gd name="connsiteX0" fmla="*/ 0 w 356587"/>
                  <a:gd name="connsiteY0" fmla="*/ 97740 h 97740"/>
                  <a:gd name="connsiteX1" fmla="*/ 356587 w 356587"/>
                  <a:gd name="connsiteY1" fmla="*/ 64781 h 97740"/>
                  <a:gd name="connsiteX0" fmla="*/ 0 w 356616"/>
                  <a:gd name="connsiteY0" fmla="*/ 58019 h 58019"/>
                  <a:gd name="connsiteX1" fmla="*/ 356587 w 356616"/>
                  <a:gd name="connsiteY1" fmla="*/ 25060 h 58019"/>
                  <a:gd name="connsiteX0" fmla="*/ 0 w 356613"/>
                  <a:gd name="connsiteY0" fmla="*/ 32959 h 32959"/>
                  <a:gd name="connsiteX1" fmla="*/ 356587 w 356613"/>
                  <a:gd name="connsiteY1" fmla="*/ 0 h 32959"/>
                  <a:gd name="connsiteX0" fmla="*/ 0 w 277572"/>
                  <a:gd name="connsiteY0" fmla="*/ 40345 h 40345"/>
                  <a:gd name="connsiteX1" fmla="*/ 277538 w 277572"/>
                  <a:gd name="connsiteY1" fmla="*/ 0 h 40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77572" h="40345">
                    <a:moveTo>
                      <a:pt x="0" y="40345"/>
                    </a:moveTo>
                    <a:cubicBezTo>
                      <a:pt x="3059" y="24770"/>
                      <a:pt x="281116" y="1134"/>
                      <a:pt x="277538" y="0"/>
                    </a:cubicBezTo>
                  </a:path>
                </a:pathLst>
              </a:custGeom>
              <a:noFill/>
              <a:ln w="101600" cap="rnd">
                <a:solidFill>
                  <a:schemeClr val="accent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66" name="手繪多邊形 65"/>
              <p:cNvSpPr/>
              <p:nvPr/>
            </p:nvSpPr>
            <p:spPr>
              <a:xfrm rot="2085852">
                <a:off x="8080879" y="3429576"/>
                <a:ext cx="424096" cy="49407"/>
              </a:xfrm>
              <a:custGeom>
                <a:avLst/>
                <a:gdLst>
                  <a:gd name="connsiteX0" fmla="*/ 0 w 224444"/>
                  <a:gd name="connsiteY0" fmla="*/ 0 h 295101"/>
                  <a:gd name="connsiteX1" fmla="*/ 29095 w 224444"/>
                  <a:gd name="connsiteY1" fmla="*/ 41563 h 295101"/>
                  <a:gd name="connsiteX2" fmla="*/ 54033 w 224444"/>
                  <a:gd name="connsiteY2" fmla="*/ 91440 h 295101"/>
                  <a:gd name="connsiteX3" fmla="*/ 83128 w 224444"/>
                  <a:gd name="connsiteY3" fmla="*/ 128847 h 295101"/>
                  <a:gd name="connsiteX4" fmla="*/ 103909 w 224444"/>
                  <a:gd name="connsiteY4" fmla="*/ 166254 h 295101"/>
                  <a:gd name="connsiteX5" fmla="*/ 137160 w 224444"/>
                  <a:gd name="connsiteY5" fmla="*/ 203661 h 295101"/>
                  <a:gd name="connsiteX6" fmla="*/ 187037 w 224444"/>
                  <a:gd name="connsiteY6" fmla="*/ 261850 h 295101"/>
                  <a:gd name="connsiteX7" fmla="*/ 207818 w 224444"/>
                  <a:gd name="connsiteY7" fmla="*/ 278476 h 295101"/>
                  <a:gd name="connsiteX8" fmla="*/ 224444 w 224444"/>
                  <a:gd name="connsiteY8" fmla="*/ 295101 h 295101"/>
                  <a:gd name="connsiteX0" fmla="*/ 0 w 224444"/>
                  <a:gd name="connsiteY0" fmla="*/ 0 h 295101"/>
                  <a:gd name="connsiteX1" fmla="*/ 29095 w 224444"/>
                  <a:gd name="connsiteY1" fmla="*/ 41563 h 295101"/>
                  <a:gd name="connsiteX2" fmla="*/ 54033 w 224444"/>
                  <a:gd name="connsiteY2" fmla="*/ 91440 h 295101"/>
                  <a:gd name="connsiteX3" fmla="*/ 83128 w 224444"/>
                  <a:gd name="connsiteY3" fmla="*/ 128847 h 295101"/>
                  <a:gd name="connsiteX4" fmla="*/ 103909 w 224444"/>
                  <a:gd name="connsiteY4" fmla="*/ 166254 h 295101"/>
                  <a:gd name="connsiteX5" fmla="*/ 187037 w 224444"/>
                  <a:gd name="connsiteY5" fmla="*/ 261850 h 295101"/>
                  <a:gd name="connsiteX6" fmla="*/ 207818 w 224444"/>
                  <a:gd name="connsiteY6" fmla="*/ 278476 h 295101"/>
                  <a:gd name="connsiteX7" fmla="*/ 224444 w 224444"/>
                  <a:gd name="connsiteY7" fmla="*/ 295101 h 295101"/>
                  <a:gd name="connsiteX0" fmla="*/ 0 w 224444"/>
                  <a:gd name="connsiteY0" fmla="*/ 0 h 295101"/>
                  <a:gd name="connsiteX1" fmla="*/ 29095 w 224444"/>
                  <a:gd name="connsiteY1" fmla="*/ 41563 h 295101"/>
                  <a:gd name="connsiteX2" fmla="*/ 54033 w 224444"/>
                  <a:gd name="connsiteY2" fmla="*/ 91440 h 295101"/>
                  <a:gd name="connsiteX3" fmla="*/ 83128 w 224444"/>
                  <a:gd name="connsiteY3" fmla="*/ 128847 h 295101"/>
                  <a:gd name="connsiteX4" fmla="*/ 187037 w 224444"/>
                  <a:gd name="connsiteY4" fmla="*/ 261850 h 295101"/>
                  <a:gd name="connsiteX5" fmla="*/ 207818 w 224444"/>
                  <a:gd name="connsiteY5" fmla="*/ 278476 h 295101"/>
                  <a:gd name="connsiteX6" fmla="*/ 224444 w 224444"/>
                  <a:gd name="connsiteY6" fmla="*/ 295101 h 295101"/>
                  <a:gd name="connsiteX0" fmla="*/ 0 w 224444"/>
                  <a:gd name="connsiteY0" fmla="*/ 0 h 295101"/>
                  <a:gd name="connsiteX1" fmla="*/ 29095 w 224444"/>
                  <a:gd name="connsiteY1" fmla="*/ 41563 h 295101"/>
                  <a:gd name="connsiteX2" fmla="*/ 54033 w 224444"/>
                  <a:gd name="connsiteY2" fmla="*/ 91440 h 295101"/>
                  <a:gd name="connsiteX3" fmla="*/ 187037 w 224444"/>
                  <a:gd name="connsiteY3" fmla="*/ 261850 h 295101"/>
                  <a:gd name="connsiteX4" fmla="*/ 207818 w 224444"/>
                  <a:gd name="connsiteY4" fmla="*/ 278476 h 295101"/>
                  <a:gd name="connsiteX5" fmla="*/ 224444 w 224444"/>
                  <a:gd name="connsiteY5" fmla="*/ 295101 h 295101"/>
                  <a:gd name="connsiteX0" fmla="*/ 0 w 224444"/>
                  <a:gd name="connsiteY0" fmla="*/ 0 h 295101"/>
                  <a:gd name="connsiteX1" fmla="*/ 54033 w 224444"/>
                  <a:gd name="connsiteY1" fmla="*/ 91440 h 295101"/>
                  <a:gd name="connsiteX2" fmla="*/ 187037 w 224444"/>
                  <a:gd name="connsiteY2" fmla="*/ 261850 h 295101"/>
                  <a:gd name="connsiteX3" fmla="*/ 207818 w 224444"/>
                  <a:gd name="connsiteY3" fmla="*/ 278476 h 295101"/>
                  <a:gd name="connsiteX4" fmla="*/ 224444 w 224444"/>
                  <a:gd name="connsiteY4" fmla="*/ 295101 h 295101"/>
                  <a:gd name="connsiteX0" fmla="*/ 0 w 224444"/>
                  <a:gd name="connsiteY0" fmla="*/ 0 h 295101"/>
                  <a:gd name="connsiteX1" fmla="*/ 187037 w 224444"/>
                  <a:gd name="connsiteY1" fmla="*/ 261850 h 295101"/>
                  <a:gd name="connsiteX2" fmla="*/ 207818 w 224444"/>
                  <a:gd name="connsiteY2" fmla="*/ 278476 h 295101"/>
                  <a:gd name="connsiteX3" fmla="*/ 224444 w 224444"/>
                  <a:gd name="connsiteY3" fmla="*/ 295101 h 295101"/>
                  <a:gd name="connsiteX0" fmla="*/ 0 w 224444"/>
                  <a:gd name="connsiteY0" fmla="*/ 0 h 295101"/>
                  <a:gd name="connsiteX1" fmla="*/ 187037 w 224444"/>
                  <a:gd name="connsiteY1" fmla="*/ 261850 h 295101"/>
                  <a:gd name="connsiteX2" fmla="*/ 224444 w 224444"/>
                  <a:gd name="connsiteY2" fmla="*/ 295101 h 295101"/>
                  <a:gd name="connsiteX0" fmla="*/ 0 w 224444"/>
                  <a:gd name="connsiteY0" fmla="*/ 0 h 295101"/>
                  <a:gd name="connsiteX1" fmla="*/ 224444 w 224444"/>
                  <a:gd name="connsiteY1" fmla="*/ 295101 h 295101"/>
                  <a:gd name="connsiteX0" fmla="*/ 0 w 349135"/>
                  <a:gd name="connsiteY0" fmla="*/ 0 h 12469"/>
                  <a:gd name="connsiteX1" fmla="*/ 349135 w 349135"/>
                  <a:gd name="connsiteY1" fmla="*/ 12469 h 12469"/>
                  <a:gd name="connsiteX0" fmla="*/ 0 w 349135"/>
                  <a:gd name="connsiteY0" fmla="*/ 67502 h 79971"/>
                  <a:gd name="connsiteX1" fmla="*/ 349135 w 349135"/>
                  <a:gd name="connsiteY1" fmla="*/ 79971 h 79971"/>
                  <a:gd name="connsiteX0" fmla="*/ 0 w 349135"/>
                  <a:gd name="connsiteY0" fmla="*/ 100317 h 112786"/>
                  <a:gd name="connsiteX1" fmla="*/ 349135 w 349135"/>
                  <a:gd name="connsiteY1" fmla="*/ 112786 h 112786"/>
                  <a:gd name="connsiteX0" fmla="*/ 0 w 349135"/>
                  <a:gd name="connsiteY0" fmla="*/ 81077 h 93546"/>
                  <a:gd name="connsiteX1" fmla="*/ 349135 w 349135"/>
                  <a:gd name="connsiteY1" fmla="*/ 93546 h 93546"/>
                  <a:gd name="connsiteX0" fmla="*/ 0 w 349135"/>
                  <a:gd name="connsiteY0" fmla="*/ 90493 h 90493"/>
                  <a:gd name="connsiteX1" fmla="*/ 349135 w 349135"/>
                  <a:gd name="connsiteY1" fmla="*/ 84710 h 90493"/>
                  <a:gd name="connsiteX0" fmla="*/ 0 w 360889"/>
                  <a:gd name="connsiteY0" fmla="*/ 81077 h 93547"/>
                  <a:gd name="connsiteX1" fmla="*/ 360889 w 360889"/>
                  <a:gd name="connsiteY1" fmla="*/ 93547 h 93547"/>
                  <a:gd name="connsiteX0" fmla="*/ 0 w 353837"/>
                  <a:gd name="connsiteY0" fmla="*/ 86837 h 87899"/>
                  <a:gd name="connsiteX1" fmla="*/ 353837 w 353837"/>
                  <a:gd name="connsiteY1" fmla="*/ 87899 h 87899"/>
                  <a:gd name="connsiteX0" fmla="*/ 0 w 353837"/>
                  <a:gd name="connsiteY0" fmla="*/ 79069 h 80131"/>
                  <a:gd name="connsiteX1" fmla="*/ 353837 w 353837"/>
                  <a:gd name="connsiteY1" fmla="*/ 80131 h 80131"/>
                  <a:gd name="connsiteX0" fmla="*/ 0 w 356587"/>
                  <a:gd name="connsiteY0" fmla="*/ 97740 h 97740"/>
                  <a:gd name="connsiteX1" fmla="*/ 356587 w 356587"/>
                  <a:gd name="connsiteY1" fmla="*/ 64781 h 97740"/>
                  <a:gd name="connsiteX0" fmla="*/ 0 w 356616"/>
                  <a:gd name="connsiteY0" fmla="*/ 58019 h 58019"/>
                  <a:gd name="connsiteX1" fmla="*/ 356587 w 356616"/>
                  <a:gd name="connsiteY1" fmla="*/ 25060 h 58019"/>
                  <a:gd name="connsiteX0" fmla="*/ 0 w 356613"/>
                  <a:gd name="connsiteY0" fmla="*/ 32959 h 32959"/>
                  <a:gd name="connsiteX1" fmla="*/ 356587 w 356613"/>
                  <a:gd name="connsiteY1" fmla="*/ 0 h 32959"/>
                  <a:gd name="connsiteX0" fmla="*/ 0 w 277572"/>
                  <a:gd name="connsiteY0" fmla="*/ 40345 h 40345"/>
                  <a:gd name="connsiteX1" fmla="*/ 277538 w 277572"/>
                  <a:gd name="connsiteY1" fmla="*/ 0 h 40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77572" h="40345">
                    <a:moveTo>
                      <a:pt x="0" y="40345"/>
                    </a:moveTo>
                    <a:cubicBezTo>
                      <a:pt x="3059" y="24770"/>
                      <a:pt x="281116" y="1134"/>
                      <a:pt x="277538" y="0"/>
                    </a:cubicBezTo>
                  </a:path>
                </a:pathLst>
              </a:custGeom>
              <a:noFill/>
              <a:ln w="101600" cap="rnd">
                <a:solidFill>
                  <a:schemeClr val="accent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67" name="手繪多邊形 66"/>
              <p:cNvSpPr/>
              <p:nvPr/>
            </p:nvSpPr>
            <p:spPr>
              <a:xfrm rot="2085852">
                <a:off x="7324088" y="3681852"/>
                <a:ext cx="424096" cy="49407"/>
              </a:xfrm>
              <a:custGeom>
                <a:avLst/>
                <a:gdLst>
                  <a:gd name="connsiteX0" fmla="*/ 0 w 224444"/>
                  <a:gd name="connsiteY0" fmla="*/ 0 h 295101"/>
                  <a:gd name="connsiteX1" fmla="*/ 29095 w 224444"/>
                  <a:gd name="connsiteY1" fmla="*/ 41563 h 295101"/>
                  <a:gd name="connsiteX2" fmla="*/ 54033 w 224444"/>
                  <a:gd name="connsiteY2" fmla="*/ 91440 h 295101"/>
                  <a:gd name="connsiteX3" fmla="*/ 83128 w 224444"/>
                  <a:gd name="connsiteY3" fmla="*/ 128847 h 295101"/>
                  <a:gd name="connsiteX4" fmla="*/ 103909 w 224444"/>
                  <a:gd name="connsiteY4" fmla="*/ 166254 h 295101"/>
                  <a:gd name="connsiteX5" fmla="*/ 137160 w 224444"/>
                  <a:gd name="connsiteY5" fmla="*/ 203661 h 295101"/>
                  <a:gd name="connsiteX6" fmla="*/ 187037 w 224444"/>
                  <a:gd name="connsiteY6" fmla="*/ 261850 h 295101"/>
                  <a:gd name="connsiteX7" fmla="*/ 207818 w 224444"/>
                  <a:gd name="connsiteY7" fmla="*/ 278476 h 295101"/>
                  <a:gd name="connsiteX8" fmla="*/ 224444 w 224444"/>
                  <a:gd name="connsiteY8" fmla="*/ 295101 h 295101"/>
                  <a:gd name="connsiteX0" fmla="*/ 0 w 224444"/>
                  <a:gd name="connsiteY0" fmla="*/ 0 h 295101"/>
                  <a:gd name="connsiteX1" fmla="*/ 29095 w 224444"/>
                  <a:gd name="connsiteY1" fmla="*/ 41563 h 295101"/>
                  <a:gd name="connsiteX2" fmla="*/ 54033 w 224444"/>
                  <a:gd name="connsiteY2" fmla="*/ 91440 h 295101"/>
                  <a:gd name="connsiteX3" fmla="*/ 83128 w 224444"/>
                  <a:gd name="connsiteY3" fmla="*/ 128847 h 295101"/>
                  <a:gd name="connsiteX4" fmla="*/ 103909 w 224444"/>
                  <a:gd name="connsiteY4" fmla="*/ 166254 h 295101"/>
                  <a:gd name="connsiteX5" fmla="*/ 187037 w 224444"/>
                  <a:gd name="connsiteY5" fmla="*/ 261850 h 295101"/>
                  <a:gd name="connsiteX6" fmla="*/ 207818 w 224444"/>
                  <a:gd name="connsiteY6" fmla="*/ 278476 h 295101"/>
                  <a:gd name="connsiteX7" fmla="*/ 224444 w 224444"/>
                  <a:gd name="connsiteY7" fmla="*/ 295101 h 295101"/>
                  <a:gd name="connsiteX0" fmla="*/ 0 w 224444"/>
                  <a:gd name="connsiteY0" fmla="*/ 0 h 295101"/>
                  <a:gd name="connsiteX1" fmla="*/ 29095 w 224444"/>
                  <a:gd name="connsiteY1" fmla="*/ 41563 h 295101"/>
                  <a:gd name="connsiteX2" fmla="*/ 54033 w 224444"/>
                  <a:gd name="connsiteY2" fmla="*/ 91440 h 295101"/>
                  <a:gd name="connsiteX3" fmla="*/ 83128 w 224444"/>
                  <a:gd name="connsiteY3" fmla="*/ 128847 h 295101"/>
                  <a:gd name="connsiteX4" fmla="*/ 187037 w 224444"/>
                  <a:gd name="connsiteY4" fmla="*/ 261850 h 295101"/>
                  <a:gd name="connsiteX5" fmla="*/ 207818 w 224444"/>
                  <a:gd name="connsiteY5" fmla="*/ 278476 h 295101"/>
                  <a:gd name="connsiteX6" fmla="*/ 224444 w 224444"/>
                  <a:gd name="connsiteY6" fmla="*/ 295101 h 295101"/>
                  <a:gd name="connsiteX0" fmla="*/ 0 w 224444"/>
                  <a:gd name="connsiteY0" fmla="*/ 0 h 295101"/>
                  <a:gd name="connsiteX1" fmla="*/ 29095 w 224444"/>
                  <a:gd name="connsiteY1" fmla="*/ 41563 h 295101"/>
                  <a:gd name="connsiteX2" fmla="*/ 54033 w 224444"/>
                  <a:gd name="connsiteY2" fmla="*/ 91440 h 295101"/>
                  <a:gd name="connsiteX3" fmla="*/ 187037 w 224444"/>
                  <a:gd name="connsiteY3" fmla="*/ 261850 h 295101"/>
                  <a:gd name="connsiteX4" fmla="*/ 207818 w 224444"/>
                  <a:gd name="connsiteY4" fmla="*/ 278476 h 295101"/>
                  <a:gd name="connsiteX5" fmla="*/ 224444 w 224444"/>
                  <a:gd name="connsiteY5" fmla="*/ 295101 h 295101"/>
                  <a:gd name="connsiteX0" fmla="*/ 0 w 224444"/>
                  <a:gd name="connsiteY0" fmla="*/ 0 h 295101"/>
                  <a:gd name="connsiteX1" fmla="*/ 54033 w 224444"/>
                  <a:gd name="connsiteY1" fmla="*/ 91440 h 295101"/>
                  <a:gd name="connsiteX2" fmla="*/ 187037 w 224444"/>
                  <a:gd name="connsiteY2" fmla="*/ 261850 h 295101"/>
                  <a:gd name="connsiteX3" fmla="*/ 207818 w 224444"/>
                  <a:gd name="connsiteY3" fmla="*/ 278476 h 295101"/>
                  <a:gd name="connsiteX4" fmla="*/ 224444 w 224444"/>
                  <a:gd name="connsiteY4" fmla="*/ 295101 h 295101"/>
                  <a:gd name="connsiteX0" fmla="*/ 0 w 224444"/>
                  <a:gd name="connsiteY0" fmla="*/ 0 h 295101"/>
                  <a:gd name="connsiteX1" fmla="*/ 187037 w 224444"/>
                  <a:gd name="connsiteY1" fmla="*/ 261850 h 295101"/>
                  <a:gd name="connsiteX2" fmla="*/ 207818 w 224444"/>
                  <a:gd name="connsiteY2" fmla="*/ 278476 h 295101"/>
                  <a:gd name="connsiteX3" fmla="*/ 224444 w 224444"/>
                  <a:gd name="connsiteY3" fmla="*/ 295101 h 295101"/>
                  <a:gd name="connsiteX0" fmla="*/ 0 w 224444"/>
                  <a:gd name="connsiteY0" fmla="*/ 0 h 295101"/>
                  <a:gd name="connsiteX1" fmla="*/ 187037 w 224444"/>
                  <a:gd name="connsiteY1" fmla="*/ 261850 h 295101"/>
                  <a:gd name="connsiteX2" fmla="*/ 224444 w 224444"/>
                  <a:gd name="connsiteY2" fmla="*/ 295101 h 295101"/>
                  <a:gd name="connsiteX0" fmla="*/ 0 w 224444"/>
                  <a:gd name="connsiteY0" fmla="*/ 0 h 295101"/>
                  <a:gd name="connsiteX1" fmla="*/ 224444 w 224444"/>
                  <a:gd name="connsiteY1" fmla="*/ 295101 h 295101"/>
                  <a:gd name="connsiteX0" fmla="*/ 0 w 349135"/>
                  <a:gd name="connsiteY0" fmla="*/ 0 h 12469"/>
                  <a:gd name="connsiteX1" fmla="*/ 349135 w 349135"/>
                  <a:gd name="connsiteY1" fmla="*/ 12469 h 12469"/>
                  <a:gd name="connsiteX0" fmla="*/ 0 w 349135"/>
                  <a:gd name="connsiteY0" fmla="*/ 67502 h 79971"/>
                  <a:gd name="connsiteX1" fmla="*/ 349135 w 349135"/>
                  <a:gd name="connsiteY1" fmla="*/ 79971 h 79971"/>
                  <a:gd name="connsiteX0" fmla="*/ 0 w 349135"/>
                  <a:gd name="connsiteY0" fmla="*/ 100317 h 112786"/>
                  <a:gd name="connsiteX1" fmla="*/ 349135 w 349135"/>
                  <a:gd name="connsiteY1" fmla="*/ 112786 h 112786"/>
                  <a:gd name="connsiteX0" fmla="*/ 0 w 349135"/>
                  <a:gd name="connsiteY0" fmla="*/ 81077 h 93546"/>
                  <a:gd name="connsiteX1" fmla="*/ 349135 w 349135"/>
                  <a:gd name="connsiteY1" fmla="*/ 93546 h 93546"/>
                  <a:gd name="connsiteX0" fmla="*/ 0 w 349135"/>
                  <a:gd name="connsiteY0" fmla="*/ 90493 h 90493"/>
                  <a:gd name="connsiteX1" fmla="*/ 349135 w 349135"/>
                  <a:gd name="connsiteY1" fmla="*/ 84710 h 90493"/>
                  <a:gd name="connsiteX0" fmla="*/ 0 w 360889"/>
                  <a:gd name="connsiteY0" fmla="*/ 81077 h 93547"/>
                  <a:gd name="connsiteX1" fmla="*/ 360889 w 360889"/>
                  <a:gd name="connsiteY1" fmla="*/ 93547 h 93547"/>
                  <a:gd name="connsiteX0" fmla="*/ 0 w 353837"/>
                  <a:gd name="connsiteY0" fmla="*/ 86837 h 87899"/>
                  <a:gd name="connsiteX1" fmla="*/ 353837 w 353837"/>
                  <a:gd name="connsiteY1" fmla="*/ 87899 h 87899"/>
                  <a:gd name="connsiteX0" fmla="*/ 0 w 353837"/>
                  <a:gd name="connsiteY0" fmla="*/ 79069 h 80131"/>
                  <a:gd name="connsiteX1" fmla="*/ 353837 w 353837"/>
                  <a:gd name="connsiteY1" fmla="*/ 80131 h 80131"/>
                  <a:gd name="connsiteX0" fmla="*/ 0 w 356587"/>
                  <a:gd name="connsiteY0" fmla="*/ 97740 h 97740"/>
                  <a:gd name="connsiteX1" fmla="*/ 356587 w 356587"/>
                  <a:gd name="connsiteY1" fmla="*/ 64781 h 97740"/>
                  <a:gd name="connsiteX0" fmla="*/ 0 w 356616"/>
                  <a:gd name="connsiteY0" fmla="*/ 58019 h 58019"/>
                  <a:gd name="connsiteX1" fmla="*/ 356587 w 356616"/>
                  <a:gd name="connsiteY1" fmla="*/ 25060 h 58019"/>
                  <a:gd name="connsiteX0" fmla="*/ 0 w 356613"/>
                  <a:gd name="connsiteY0" fmla="*/ 32959 h 32959"/>
                  <a:gd name="connsiteX1" fmla="*/ 356587 w 356613"/>
                  <a:gd name="connsiteY1" fmla="*/ 0 h 32959"/>
                  <a:gd name="connsiteX0" fmla="*/ 0 w 277572"/>
                  <a:gd name="connsiteY0" fmla="*/ 40345 h 40345"/>
                  <a:gd name="connsiteX1" fmla="*/ 277538 w 277572"/>
                  <a:gd name="connsiteY1" fmla="*/ 0 h 40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77572" h="40345">
                    <a:moveTo>
                      <a:pt x="0" y="40345"/>
                    </a:moveTo>
                    <a:cubicBezTo>
                      <a:pt x="3059" y="24770"/>
                      <a:pt x="281116" y="1134"/>
                      <a:pt x="277538" y="0"/>
                    </a:cubicBezTo>
                  </a:path>
                </a:pathLst>
              </a:custGeom>
              <a:noFill/>
              <a:ln w="101600" cap="rnd">
                <a:solidFill>
                  <a:schemeClr val="accent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" name="群組 2"/>
            <p:cNvGrpSpPr/>
            <p:nvPr/>
          </p:nvGrpSpPr>
          <p:grpSpPr>
            <a:xfrm>
              <a:off x="8819452" y="3127113"/>
              <a:ext cx="2627910" cy="2490136"/>
              <a:chOff x="8483786" y="3439630"/>
              <a:chExt cx="2627910" cy="2490136"/>
            </a:xfrm>
          </p:grpSpPr>
          <p:grpSp>
            <p:nvGrpSpPr>
              <p:cNvPr id="58" name="群組 57"/>
              <p:cNvGrpSpPr/>
              <p:nvPr/>
            </p:nvGrpSpPr>
            <p:grpSpPr>
              <a:xfrm>
                <a:off x="8483786" y="3439630"/>
                <a:ext cx="2627910" cy="2490136"/>
                <a:chOff x="6801771" y="2711503"/>
                <a:chExt cx="1963435" cy="1860498"/>
              </a:xfrm>
            </p:grpSpPr>
            <p:sp>
              <p:nvSpPr>
                <p:cNvPr id="55" name="橢圓 54"/>
                <p:cNvSpPr/>
                <p:nvPr/>
              </p:nvSpPr>
              <p:spPr>
                <a:xfrm>
                  <a:off x="6801771" y="3097695"/>
                  <a:ext cx="1963435" cy="1474306"/>
                </a:xfrm>
                <a:prstGeom prst="ellipse">
                  <a:avLst/>
                </a:prstGeom>
                <a:solidFill>
                  <a:srgbClr val="D9474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56" name="手繪多邊形 55"/>
                <p:cNvSpPr/>
                <p:nvPr/>
              </p:nvSpPr>
              <p:spPr>
                <a:xfrm>
                  <a:off x="6960953" y="2711503"/>
                  <a:ext cx="1666432" cy="1014183"/>
                </a:xfrm>
                <a:custGeom>
                  <a:avLst/>
                  <a:gdLst>
                    <a:gd name="connsiteX0" fmla="*/ 491383 w 1183593"/>
                    <a:gd name="connsiteY0" fmla="*/ 320468 h 995585"/>
                    <a:gd name="connsiteX1" fmla="*/ 0 w 1183593"/>
                    <a:gd name="connsiteY1" fmla="*/ 435836 h 995585"/>
                    <a:gd name="connsiteX2" fmla="*/ 320467 w 1183593"/>
                    <a:gd name="connsiteY2" fmla="*/ 508475 h 995585"/>
                    <a:gd name="connsiteX3" fmla="*/ 59821 w 1183593"/>
                    <a:gd name="connsiteY3" fmla="*/ 995585 h 995585"/>
                    <a:gd name="connsiteX4" fmla="*/ 615297 w 1183593"/>
                    <a:gd name="connsiteY4" fmla="*/ 649481 h 995585"/>
                    <a:gd name="connsiteX5" fmla="*/ 1081043 w 1183593"/>
                    <a:gd name="connsiteY5" fmla="*/ 957129 h 995585"/>
                    <a:gd name="connsiteX6" fmla="*/ 884490 w 1183593"/>
                    <a:gd name="connsiteY6" fmla="*/ 487111 h 995585"/>
                    <a:gd name="connsiteX7" fmla="*/ 1183593 w 1183593"/>
                    <a:gd name="connsiteY7" fmla="*/ 478565 h 995585"/>
                    <a:gd name="connsiteX8" fmla="*/ 687936 w 1183593"/>
                    <a:gd name="connsiteY8" fmla="*/ 311922 h 995585"/>
                    <a:gd name="connsiteX9" fmla="*/ 747757 w 1183593"/>
                    <a:gd name="connsiteY9" fmla="*/ 29911 h 995585"/>
                    <a:gd name="connsiteX10" fmla="*/ 534112 w 1183593"/>
                    <a:gd name="connsiteY10" fmla="*/ 0 h 995585"/>
                    <a:gd name="connsiteX11" fmla="*/ 491383 w 1183593"/>
                    <a:gd name="connsiteY11" fmla="*/ 320468 h 995585"/>
                    <a:gd name="connsiteX0" fmla="*/ 491383 w 1427148"/>
                    <a:gd name="connsiteY0" fmla="*/ 320468 h 995585"/>
                    <a:gd name="connsiteX1" fmla="*/ 0 w 1427148"/>
                    <a:gd name="connsiteY1" fmla="*/ 435836 h 995585"/>
                    <a:gd name="connsiteX2" fmla="*/ 320467 w 1427148"/>
                    <a:gd name="connsiteY2" fmla="*/ 508475 h 995585"/>
                    <a:gd name="connsiteX3" fmla="*/ 59821 w 1427148"/>
                    <a:gd name="connsiteY3" fmla="*/ 995585 h 995585"/>
                    <a:gd name="connsiteX4" fmla="*/ 615297 w 1427148"/>
                    <a:gd name="connsiteY4" fmla="*/ 649481 h 995585"/>
                    <a:gd name="connsiteX5" fmla="*/ 1081043 w 1427148"/>
                    <a:gd name="connsiteY5" fmla="*/ 957129 h 995585"/>
                    <a:gd name="connsiteX6" fmla="*/ 884490 w 1427148"/>
                    <a:gd name="connsiteY6" fmla="*/ 487111 h 995585"/>
                    <a:gd name="connsiteX7" fmla="*/ 1427148 w 1427148"/>
                    <a:gd name="connsiteY7" fmla="*/ 555477 h 995585"/>
                    <a:gd name="connsiteX8" fmla="*/ 687936 w 1427148"/>
                    <a:gd name="connsiteY8" fmla="*/ 311922 h 995585"/>
                    <a:gd name="connsiteX9" fmla="*/ 747757 w 1427148"/>
                    <a:gd name="connsiteY9" fmla="*/ 29911 h 995585"/>
                    <a:gd name="connsiteX10" fmla="*/ 534112 w 1427148"/>
                    <a:gd name="connsiteY10" fmla="*/ 0 h 995585"/>
                    <a:gd name="connsiteX11" fmla="*/ 491383 w 1427148"/>
                    <a:gd name="connsiteY11" fmla="*/ 320468 h 995585"/>
                    <a:gd name="connsiteX0" fmla="*/ 491383 w 1427148"/>
                    <a:gd name="connsiteY0" fmla="*/ 320468 h 995585"/>
                    <a:gd name="connsiteX1" fmla="*/ 0 w 1427148"/>
                    <a:gd name="connsiteY1" fmla="*/ 435836 h 995585"/>
                    <a:gd name="connsiteX2" fmla="*/ 320467 w 1427148"/>
                    <a:gd name="connsiteY2" fmla="*/ 508475 h 995585"/>
                    <a:gd name="connsiteX3" fmla="*/ 59821 w 1427148"/>
                    <a:gd name="connsiteY3" fmla="*/ 995585 h 995585"/>
                    <a:gd name="connsiteX4" fmla="*/ 615297 w 1427148"/>
                    <a:gd name="connsiteY4" fmla="*/ 649481 h 995585"/>
                    <a:gd name="connsiteX5" fmla="*/ 1081043 w 1427148"/>
                    <a:gd name="connsiteY5" fmla="*/ 957129 h 995585"/>
                    <a:gd name="connsiteX6" fmla="*/ 884490 w 1427148"/>
                    <a:gd name="connsiteY6" fmla="*/ 487111 h 995585"/>
                    <a:gd name="connsiteX7" fmla="*/ 1427148 w 1427148"/>
                    <a:gd name="connsiteY7" fmla="*/ 555477 h 995585"/>
                    <a:gd name="connsiteX8" fmla="*/ 687936 w 1427148"/>
                    <a:gd name="connsiteY8" fmla="*/ 311922 h 995585"/>
                    <a:gd name="connsiteX9" fmla="*/ 747757 w 1427148"/>
                    <a:gd name="connsiteY9" fmla="*/ 29911 h 995585"/>
                    <a:gd name="connsiteX10" fmla="*/ 534112 w 1427148"/>
                    <a:gd name="connsiteY10" fmla="*/ 0 h 995585"/>
                    <a:gd name="connsiteX11" fmla="*/ 491383 w 1427148"/>
                    <a:gd name="connsiteY11" fmla="*/ 320468 h 995585"/>
                    <a:gd name="connsiteX0" fmla="*/ 491383 w 1418602"/>
                    <a:gd name="connsiteY0" fmla="*/ 320468 h 995585"/>
                    <a:gd name="connsiteX1" fmla="*/ 0 w 1418602"/>
                    <a:gd name="connsiteY1" fmla="*/ 435836 h 995585"/>
                    <a:gd name="connsiteX2" fmla="*/ 320467 w 1418602"/>
                    <a:gd name="connsiteY2" fmla="*/ 508475 h 995585"/>
                    <a:gd name="connsiteX3" fmla="*/ 59821 w 1418602"/>
                    <a:gd name="connsiteY3" fmla="*/ 995585 h 995585"/>
                    <a:gd name="connsiteX4" fmla="*/ 615297 w 1418602"/>
                    <a:gd name="connsiteY4" fmla="*/ 649481 h 995585"/>
                    <a:gd name="connsiteX5" fmla="*/ 1081043 w 1418602"/>
                    <a:gd name="connsiteY5" fmla="*/ 957129 h 995585"/>
                    <a:gd name="connsiteX6" fmla="*/ 884490 w 1418602"/>
                    <a:gd name="connsiteY6" fmla="*/ 487111 h 995585"/>
                    <a:gd name="connsiteX7" fmla="*/ 1418602 w 1418602"/>
                    <a:gd name="connsiteY7" fmla="*/ 628116 h 995585"/>
                    <a:gd name="connsiteX8" fmla="*/ 687936 w 1418602"/>
                    <a:gd name="connsiteY8" fmla="*/ 311922 h 995585"/>
                    <a:gd name="connsiteX9" fmla="*/ 747757 w 1418602"/>
                    <a:gd name="connsiteY9" fmla="*/ 29911 h 995585"/>
                    <a:gd name="connsiteX10" fmla="*/ 534112 w 1418602"/>
                    <a:gd name="connsiteY10" fmla="*/ 0 h 995585"/>
                    <a:gd name="connsiteX11" fmla="*/ 491383 w 1418602"/>
                    <a:gd name="connsiteY11" fmla="*/ 320468 h 995585"/>
                    <a:gd name="connsiteX0" fmla="*/ 491383 w 1418602"/>
                    <a:gd name="connsiteY0" fmla="*/ 320468 h 995585"/>
                    <a:gd name="connsiteX1" fmla="*/ 0 w 1418602"/>
                    <a:gd name="connsiteY1" fmla="*/ 435836 h 995585"/>
                    <a:gd name="connsiteX2" fmla="*/ 320467 w 1418602"/>
                    <a:gd name="connsiteY2" fmla="*/ 508475 h 995585"/>
                    <a:gd name="connsiteX3" fmla="*/ 59821 w 1418602"/>
                    <a:gd name="connsiteY3" fmla="*/ 995585 h 995585"/>
                    <a:gd name="connsiteX4" fmla="*/ 615297 w 1418602"/>
                    <a:gd name="connsiteY4" fmla="*/ 649481 h 995585"/>
                    <a:gd name="connsiteX5" fmla="*/ 1081043 w 1418602"/>
                    <a:gd name="connsiteY5" fmla="*/ 957129 h 995585"/>
                    <a:gd name="connsiteX6" fmla="*/ 884490 w 1418602"/>
                    <a:gd name="connsiteY6" fmla="*/ 487111 h 995585"/>
                    <a:gd name="connsiteX7" fmla="*/ 1418602 w 1418602"/>
                    <a:gd name="connsiteY7" fmla="*/ 628116 h 995585"/>
                    <a:gd name="connsiteX8" fmla="*/ 687936 w 1418602"/>
                    <a:gd name="connsiteY8" fmla="*/ 311922 h 995585"/>
                    <a:gd name="connsiteX9" fmla="*/ 747757 w 1418602"/>
                    <a:gd name="connsiteY9" fmla="*/ 29911 h 995585"/>
                    <a:gd name="connsiteX10" fmla="*/ 534112 w 1418602"/>
                    <a:gd name="connsiteY10" fmla="*/ 0 h 995585"/>
                    <a:gd name="connsiteX11" fmla="*/ 491383 w 1418602"/>
                    <a:gd name="connsiteY11" fmla="*/ 320468 h 995585"/>
                    <a:gd name="connsiteX0" fmla="*/ 491383 w 1380146"/>
                    <a:gd name="connsiteY0" fmla="*/ 320468 h 995585"/>
                    <a:gd name="connsiteX1" fmla="*/ 0 w 1380146"/>
                    <a:gd name="connsiteY1" fmla="*/ 435836 h 995585"/>
                    <a:gd name="connsiteX2" fmla="*/ 320467 w 1380146"/>
                    <a:gd name="connsiteY2" fmla="*/ 508475 h 995585"/>
                    <a:gd name="connsiteX3" fmla="*/ 59821 w 1380146"/>
                    <a:gd name="connsiteY3" fmla="*/ 995585 h 995585"/>
                    <a:gd name="connsiteX4" fmla="*/ 615297 w 1380146"/>
                    <a:gd name="connsiteY4" fmla="*/ 649481 h 995585"/>
                    <a:gd name="connsiteX5" fmla="*/ 1081043 w 1380146"/>
                    <a:gd name="connsiteY5" fmla="*/ 957129 h 995585"/>
                    <a:gd name="connsiteX6" fmla="*/ 884490 w 1380146"/>
                    <a:gd name="connsiteY6" fmla="*/ 487111 h 995585"/>
                    <a:gd name="connsiteX7" fmla="*/ 1380146 w 1380146"/>
                    <a:gd name="connsiteY7" fmla="*/ 666572 h 995585"/>
                    <a:gd name="connsiteX8" fmla="*/ 687936 w 1380146"/>
                    <a:gd name="connsiteY8" fmla="*/ 311922 h 995585"/>
                    <a:gd name="connsiteX9" fmla="*/ 747757 w 1380146"/>
                    <a:gd name="connsiteY9" fmla="*/ 29911 h 995585"/>
                    <a:gd name="connsiteX10" fmla="*/ 534112 w 1380146"/>
                    <a:gd name="connsiteY10" fmla="*/ 0 h 995585"/>
                    <a:gd name="connsiteX11" fmla="*/ 491383 w 1380146"/>
                    <a:gd name="connsiteY11" fmla="*/ 320468 h 995585"/>
                    <a:gd name="connsiteX0" fmla="*/ 491383 w 1380146"/>
                    <a:gd name="connsiteY0" fmla="*/ 320468 h 995585"/>
                    <a:gd name="connsiteX1" fmla="*/ 0 w 1380146"/>
                    <a:gd name="connsiteY1" fmla="*/ 435836 h 995585"/>
                    <a:gd name="connsiteX2" fmla="*/ 320467 w 1380146"/>
                    <a:gd name="connsiteY2" fmla="*/ 508475 h 995585"/>
                    <a:gd name="connsiteX3" fmla="*/ 59821 w 1380146"/>
                    <a:gd name="connsiteY3" fmla="*/ 995585 h 995585"/>
                    <a:gd name="connsiteX4" fmla="*/ 615297 w 1380146"/>
                    <a:gd name="connsiteY4" fmla="*/ 649481 h 995585"/>
                    <a:gd name="connsiteX5" fmla="*/ 1081043 w 1380146"/>
                    <a:gd name="connsiteY5" fmla="*/ 957129 h 995585"/>
                    <a:gd name="connsiteX6" fmla="*/ 927219 w 1380146"/>
                    <a:gd name="connsiteY6" fmla="*/ 499930 h 995585"/>
                    <a:gd name="connsiteX7" fmla="*/ 1380146 w 1380146"/>
                    <a:gd name="connsiteY7" fmla="*/ 666572 h 995585"/>
                    <a:gd name="connsiteX8" fmla="*/ 687936 w 1380146"/>
                    <a:gd name="connsiteY8" fmla="*/ 311922 h 995585"/>
                    <a:gd name="connsiteX9" fmla="*/ 747757 w 1380146"/>
                    <a:gd name="connsiteY9" fmla="*/ 29911 h 995585"/>
                    <a:gd name="connsiteX10" fmla="*/ 534112 w 1380146"/>
                    <a:gd name="connsiteY10" fmla="*/ 0 h 995585"/>
                    <a:gd name="connsiteX11" fmla="*/ 491383 w 1380146"/>
                    <a:gd name="connsiteY11" fmla="*/ 320468 h 995585"/>
                    <a:gd name="connsiteX0" fmla="*/ 491383 w 1427148"/>
                    <a:gd name="connsiteY0" fmla="*/ 320468 h 995585"/>
                    <a:gd name="connsiteX1" fmla="*/ 0 w 1427148"/>
                    <a:gd name="connsiteY1" fmla="*/ 435836 h 995585"/>
                    <a:gd name="connsiteX2" fmla="*/ 320467 w 1427148"/>
                    <a:gd name="connsiteY2" fmla="*/ 508475 h 995585"/>
                    <a:gd name="connsiteX3" fmla="*/ 59821 w 1427148"/>
                    <a:gd name="connsiteY3" fmla="*/ 995585 h 995585"/>
                    <a:gd name="connsiteX4" fmla="*/ 615297 w 1427148"/>
                    <a:gd name="connsiteY4" fmla="*/ 649481 h 995585"/>
                    <a:gd name="connsiteX5" fmla="*/ 1081043 w 1427148"/>
                    <a:gd name="connsiteY5" fmla="*/ 957129 h 995585"/>
                    <a:gd name="connsiteX6" fmla="*/ 927219 w 1427148"/>
                    <a:gd name="connsiteY6" fmla="*/ 499930 h 995585"/>
                    <a:gd name="connsiteX7" fmla="*/ 1427148 w 1427148"/>
                    <a:gd name="connsiteY7" fmla="*/ 730666 h 995585"/>
                    <a:gd name="connsiteX8" fmla="*/ 687936 w 1427148"/>
                    <a:gd name="connsiteY8" fmla="*/ 311922 h 995585"/>
                    <a:gd name="connsiteX9" fmla="*/ 747757 w 1427148"/>
                    <a:gd name="connsiteY9" fmla="*/ 29911 h 995585"/>
                    <a:gd name="connsiteX10" fmla="*/ 534112 w 1427148"/>
                    <a:gd name="connsiteY10" fmla="*/ 0 h 995585"/>
                    <a:gd name="connsiteX11" fmla="*/ 491383 w 1427148"/>
                    <a:gd name="connsiteY11" fmla="*/ 320468 h 995585"/>
                    <a:gd name="connsiteX0" fmla="*/ 491383 w 1427148"/>
                    <a:gd name="connsiteY0" fmla="*/ 320468 h 995585"/>
                    <a:gd name="connsiteX1" fmla="*/ 0 w 1427148"/>
                    <a:gd name="connsiteY1" fmla="*/ 435836 h 995585"/>
                    <a:gd name="connsiteX2" fmla="*/ 320467 w 1427148"/>
                    <a:gd name="connsiteY2" fmla="*/ 508475 h 995585"/>
                    <a:gd name="connsiteX3" fmla="*/ 59821 w 1427148"/>
                    <a:gd name="connsiteY3" fmla="*/ 995585 h 995585"/>
                    <a:gd name="connsiteX4" fmla="*/ 615297 w 1427148"/>
                    <a:gd name="connsiteY4" fmla="*/ 649481 h 995585"/>
                    <a:gd name="connsiteX5" fmla="*/ 1081043 w 1427148"/>
                    <a:gd name="connsiteY5" fmla="*/ 957129 h 995585"/>
                    <a:gd name="connsiteX6" fmla="*/ 927219 w 1427148"/>
                    <a:gd name="connsiteY6" fmla="*/ 499930 h 995585"/>
                    <a:gd name="connsiteX7" fmla="*/ 1427148 w 1427148"/>
                    <a:gd name="connsiteY7" fmla="*/ 730666 h 995585"/>
                    <a:gd name="connsiteX8" fmla="*/ 687936 w 1427148"/>
                    <a:gd name="connsiteY8" fmla="*/ 311922 h 995585"/>
                    <a:gd name="connsiteX9" fmla="*/ 747757 w 1427148"/>
                    <a:gd name="connsiteY9" fmla="*/ 29911 h 995585"/>
                    <a:gd name="connsiteX10" fmla="*/ 534112 w 1427148"/>
                    <a:gd name="connsiteY10" fmla="*/ 0 h 995585"/>
                    <a:gd name="connsiteX11" fmla="*/ 491383 w 1427148"/>
                    <a:gd name="connsiteY11" fmla="*/ 320468 h 995585"/>
                    <a:gd name="connsiteX0" fmla="*/ 491383 w 1427148"/>
                    <a:gd name="connsiteY0" fmla="*/ 320468 h 995585"/>
                    <a:gd name="connsiteX1" fmla="*/ 0 w 1427148"/>
                    <a:gd name="connsiteY1" fmla="*/ 435836 h 995585"/>
                    <a:gd name="connsiteX2" fmla="*/ 320467 w 1427148"/>
                    <a:gd name="connsiteY2" fmla="*/ 508475 h 995585"/>
                    <a:gd name="connsiteX3" fmla="*/ 59821 w 1427148"/>
                    <a:gd name="connsiteY3" fmla="*/ 995585 h 995585"/>
                    <a:gd name="connsiteX4" fmla="*/ 615297 w 1427148"/>
                    <a:gd name="connsiteY4" fmla="*/ 649481 h 995585"/>
                    <a:gd name="connsiteX5" fmla="*/ 1081043 w 1427148"/>
                    <a:gd name="connsiteY5" fmla="*/ 957129 h 995585"/>
                    <a:gd name="connsiteX6" fmla="*/ 927219 w 1427148"/>
                    <a:gd name="connsiteY6" fmla="*/ 499930 h 995585"/>
                    <a:gd name="connsiteX7" fmla="*/ 1427148 w 1427148"/>
                    <a:gd name="connsiteY7" fmla="*/ 730666 h 995585"/>
                    <a:gd name="connsiteX8" fmla="*/ 687936 w 1427148"/>
                    <a:gd name="connsiteY8" fmla="*/ 311922 h 995585"/>
                    <a:gd name="connsiteX9" fmla="*/ 747757 w 1427148"/>
                    <a:gd name="connsiteY9" fmla="*/ 29911 h 995585"/>
                    <a:gd name="connsiteX10" fmla="*/ 534112 w 1427148"/>
                    <a:gd name="connsiteY10" fmla="*/ 0 h 995585"/>
                    <a:gd name="connsiteX11" fmla="*/ 491383 w 1427148"/>
                    <a:gd name="connsiteY11" fmla="*/ 320468 h 995585"/>
                    <a:gd name="connsiteX0" fmla="*/ 491383 w 1427148"/>
                    <a:gd name="connsiteY0" fmla="*/ 320468 h 995585"/>
                    <a:gd name="connsiteX1" fmla="*/ 0 w 1427148"/>
                    <a:gd name="connsiteY1" fmla="*/ 435836 h 995585"/>
                    <a:gd name="connsiteX2" fmla="*/ 320467 w 1427148"/>
                    <a:gd name="connsiteY2" fmla="*/ 508475 h 995585"/>
                    <a:gd name="connsiteX3" fmla="*/ 59821 w 1427148"/>
                    <a:gd name="connsiteY3" fmla="*/ 995585 h 995585"/>
                    <a:gd name="connsiteX4" fmla="*/ 615297 w 1427148"/>
                    <a:gd name="connsiteY4" fmla="*/ 649481 h 995585"/>
                    <a:gd name="connsiteX5" fmla="*/ 1081043 w 1427148"/>
                    <a:gd name="connsiteY5" fmla="*/ 957129 h 995585"/>
                    <a:gd name="connsiteX6" fmla="*/ 927219 w 1427148"/>
                    <a:gd name="connsiteY6" fmla="*/ 499930 h 995585"/>
                    <a:gd name="connsiteX7" fmla="*/ 1427148 w 1427148"/>
                    <a:gd name="connsiteY7" fmla="*/ 730666 h 995585"/>
                    <a:gd name="connsiteX8" fmla="*/ 687936 w 1427148"/>
                    <a:gd name="connsiteY8" fmla="*/ 311922 h 995585"/>
                    <a:gd name="connsiteX9" fmla="*/ 747757 w 1427148"/>
                    <a:gd name="connsiteY9" fmla="*/ 29911 h 995585"/>
                    <a:gd name="connsiteX10" fmla="*/ 534112 w 1427148"/>
                    <a:gd name="connsiteY10" fmla="*/ 0 h 995585"/>
                    <a:gd name="connsiteX11" fmla="*/ 491383 w 1427148"/>
                    <a:gd name="connsiteY11" fmla="*/ 320468 h 995585"/>
                    <a:gd name="connsiteX0" fmla="*/ 491383 w 1427148"/>
                    <a:gd name="connsiteY0" fmla="*/ 320468 h 995585"/>
                    <a:gd name="connsiteX1" fmla="*/ 0 w 1427148"/>
                    <a:gd name="connsiteY1" fmla="*/ 435836 h 995585"/>
                    <a:gd name="connsiteX2" fmla="*/ 320467 w 1427148"/>
                    <a:gd name="connsiteY2" fmla="*/ 508475 h 995585"/>
                    <a:gd name="connsiteX3" fmla="*/ 59821 w 1427148"/>
                    <a:gd name="connsiteY3" fmla="*/ 995585 h 995585"/>
                    <a:gd name="connsiteX4" fmla="*/ 615297 w 1427148"/>
                    <a:gd name="connsiteY4" fmla="*/ 649481 h 995585"/>
                    <a:gd name="connsiteX5" fmla="*/ 1157955 w 1427148"/>
                    <a:gd name="connsiteY5" fmla="*/ 940037 h 995585"/>
                    <a:gd name="connsiteX6" fmla="*/ 927219 w 1427148"/>
                    <a:gd name="connsiteY6" fmla="*/ 499930 h 995585"/>
                    <a:gd name="connsiteX7" fmla="*/ 1427148 w 1427148"/>
                    <a:gd name="connsiteY7" fmla="*/ 730666 h 995585"/>
                    <a:gd name="connsiteX8" fmla="*/ 687936 w 1427148"/>
                    <a:gd name="connsiteY8" fmla="*/ 311922 h 995585"/>
                    <a:gd name="connsiteX9" fmla="*/ 747757 w 1427148"/>
                    <a:gd name="connsiteY9" fmla="*/ 29911 h 995585"/>
                    <a:gd name="connsiteX10" fmla="*/ 534112 w 1427148"/>
                    <a:gd name="connsiteY10" fmla="*/ 0 h 995585"/>
                    <a:gd name="connsiteX11" fmla="*/ 491383 w 1427148"/>
                    <a:gd name="connsiteY11" fmla="*/ 320468 h 995585"/>
                    <a:gd name="connsiteX0" fmla="*/ 491383 w 1427148"/>
                    <a:gd name="connsiteY0" fmla="*/ 320468 h 995585"/>
                    <a:gd name="connsiteX1" fmla="*/ 0 w 1427148"/>
                    <a:gd name="connsiteY1" fmla="*/ 435836 h 995585"/>
                    <a:gd name="connsiteX2" fmla="*/ 320467 w 1427148"/>
                    <a:gd name="connsiteY2" fmla="*/ 508475 h 995585"/>
                    <a:gd name="connsiteX3" fmla="*/ 59821 w 1427148"/>
                    <a:gd name="connsiteY3" fmla="*/ 995585 h 995585"/>
                    <a:gd name="connsiteX4" fmla="*/ 615297 w 1427148"/>
                    <a:gd name="connsiteY4" fmla="*/ 649481 h 995585"/>
                    <a:gd name="connsiteX5" fmla="*/ 1157955 w 1427148"/>
                    <a:gd name="connsiteY5" fmla="*/ 940037 h 995585"/>
                    <a:gd name="connsiteX6" fmla="*/ 927219 w 1427148"/>
                    <a:gd name="connsiteY6" fmla="*/ 499930 h 995585"/>
                    <a:gd name="connsiteX7" fmla="*/ 1427148 w 1427148"/>
                    <a:gd name="connsiteY7" fmla="*/ 730666 h 995585"/>
                    <a:gd name="connsiteX8" fmla="*/ 687936 w 1427148"/>
                    <a:gd name="connsiteY8" fmla="*/ 311922 h 995585"/>
                    <a:gd name="connsiteX9" fmla="*/ 747757 w 1427148"/>
                    <a:gd name="connsiteY9" fmla="*/ 29911 h 995585"/>
                    <a:gd name="connsiteX10" fmla="*/ 534112 w 1427148"/>
                    <a:gd name="connsiteY10" fmla="*/ 0 h 995585"/>
                    <a:gd name="connsiteX11" fmla="*/ 491383 w 1427148"/>
                    <a:gd name="connsiteY11" fmla="*/ 320468 h 995585"/>
                    <a:gd name="connsiteX0" fmla="*/ 491383 w 1427148"/>
                    <a:gd name="connsiteY0" fmla="*/ 320468 h 995585"/>
                    <a:gd name="connsiteX1" fmla="*/ 0 w 1427148"/>
                    <a:gd name="connsiteY1" fmla="*/ 435836 h 995585"/>
                    <a:gd name="connsiteX2" fmla="*/ 320467 w 1427148"/>
                    <a:gd name="connsiteY2" fmla="*/ 508475 h 995585"/>
                    <a:gd name="connsiteX3" fmla="*/ 59821 w 1427148"/>
                    <a:gd name="connsiteY3" fmla="*/ 995585 h 995585"/>
                    <a:gd name="connsiteX4" fmla="*/ 615297 w 1427148"/>
                    <a:gd name="connsiteY4" fmla="*/ 649481 h 995585"/>
                    <a:gd name="connsiteX5" fmla="*/ 1157955 w 1427148"/>
                    <a:gd name="connsiteY5" fmla="*/ 940037 h 995585"/>
                    <a:gd name="connsiteX6" fmla="*/ 927219 w 1427148"/>
                    <a:gd name="connsiteY6" fmla="*/ 499930 h 995585"/>
                    <a:gd name="connsiteX7" fmla="*/ 1427148 w 1427148"/>
                    <a:gd name="connsiteY7" fmla="*/ 730666 h 995585"/>
                    <a:gd name="connsiteX8" fmla="*/ 687936 w 1427148"/>
                    <a:gd name="connsiteY8" fmla="*/ 311922 h 995585"/>
                    <a:gd name="connsiteX9" fmla="*/ 747757 w 1427148"/>
                    <a:gd name="connsiteY9" fmla="*/ 29911 h 995585"/>
                    <a:gd name="connsiteX10" fmla="*/ 534112 w 1427148"/>
                    <a:gd name="connsiteY10" fmla="*/ 0 h 995585"/>
                    <a:gd name="connsiteX11" fmla="*/ 491383 w 1427148"/>
                    <a:gd name="connsiteY11" fmla="*/ 320468 h 995585"/>
                    <a:gd name="connsiteX0" fmla="*/ 491383 w 1427148"/>
                    <a:gd name="connsiteY0" fmla="*/ 320468 h 995585"/>
                    <a:gd name="connsiteX1" fmla="*/ 0 w 1427148"/>
                    <a:gd name="connsiteY1" fmla="*/ 435836 h 995585"/>
                    <a:gd name="connsiteX2" fmla="*/ 320467 w 1427148"/>
                    <a:gd name="connsiteY2" fmla="*/ 508475 h 995585"/>
                    <a:gd name="connsiteX3" fmla="*/ 59821 w 1427148"/>
                    <a:gd name="connsiteY3" fmla="*/ 995585 h 995585"/>
                    <a:gd name="connsiteX4" fmla="*/ 615297 w 1427148"/>
                    <a:gd name="connsiteY4" fmla="*/ 649481 h 995585"/>
                    <a:gd name="connsiteX5" fmla="*/ 1093862 w 1427148"/>
                    <a:gd name="connsiteY5" fmla="*/ 982766 h 995585"/>
                    <a:gd name="connsiteX6" fmla="*/ 927219 w 1427148"/>
                    <a:gd name="connsiteY6" fmla="*/ 499930 h 995585"/>
                    <a:gd name="connsiteX7" fmla="*/ 1427148 w 1427148"/>
                    <a:gd name="connsiteY7" fmla="*/ 730666 h 995585"/>
                    <a:gd name="connsiteX8" fmla="*/ 687936 w 1427148"/>
                    <a:gd name="connsiteY8" fmla="*/ 311922 h 995585"/>
                    <a:gd name="connsiteX9" fmla="*/ 747757 w 1427148"/>
                    <a:gd name="connsiteY9" fmla="*/ 29911 h 995585"/>
                    <a:gd name="connsiteX10" fmla="*/ 534112 w 1427148"/>
                    <a:gd name="connsiteY10" fmla="*/ 0 h 995585"/>
                    <a:gd name="connsiteX11" fmla="*/ 491383 w 1427148"/>
                    <a:gd name="connsiteY11" fmla="*/ 320468 h 995585"/>
                    <a:gd name="connsiteX0" fmla="*/ 491383 w 1427148"/>
                    <a:gd name="connsiteY0" fmla="*/ 320468 h 995585"/>
                    <a:gd name="connsiteX1" fmla="*/ 0 w 1427148"/>
                    <a:gd name="connsiteY1" fmla="*/ 435836 h 995585"/>
                    <a:gd name="connsiteX2" fmla="*/ 320467 w 1427148"/>
                    <a:gd name="connsiteY2" fmla="*/ 508475 h 995585"/>
                    <a:gd name="connsiteX3" fmla="*/ 59821 w 1427148"/>
                    <a:gd name="connsiteY3" fmla="*/ 995585 h 995585"/>
                    <a:gd name="connsiteX4" fmla="*/ 615297 w 1427148"/>
                    <a:gd name="connsiteY4" fmla="*/ 649481 h 995585"/>
                    <a:gd name="connsiteX5" fmla="*/ 1093862 w 1427148"/>
                    <a:gd name="connsiteY5" fmla="*/ 982766 h 995585"/>
                    <a:gd name="connsiteX6" fmla="*/ 927219 w 1427148"/>
                    <a:gd name="connsiteY6" fmla="*/ 499930 h 995585"/>
                    <a:gd name="connsiteX7" fmla="*/ 1427148 w 1427148"/>
                    <a:gd name="connsiteY7" fmla="*/ 730666 h 995585"/>
                    <a:gd name="connsiteX8" fmla="*/ 687936 w 1427148"/>
                    <a:gd name="connsiteY8" fmla="*/ 311922 h 995585"/>
                    <a:gd name="connsiteX9" fmla="*/ 747757 w 1427148"/>
                    <a:gd name="connsiteY9" fmla="*/ 29911 h 995585"/>
                    <a:gd name="connsiteX10" fmla="*/ 534112 w 1427148"/>
                    <a:gd name="connsiteY10" fmla="*/ 0 h 995585"/>
                    <a:gd name="connsiteX11" fmla="*/ 491383 w 1427148"/>
                    <a:gd name="connsiteY11" fmla="*/ 320468 h 995585"/>
                    <a:gd name="connsiteX0" fmla="*/ 491383 w 1427148"/>
                    <a:gd name="connsiteY0" fmla="*/ 320468 h 995585"/>
                    <a:gd name="connsiteX1" fmla="*/ 0 w 1427148"/>
                    <a:gd name="connsiteY1" fmla="*/ 435836 h 995585"/>
                    <a:gd name="connsiteX2" fmla="*/ 320467 w 1427148"/>
                    <a:gd name="connsiteY2" fmla="*/ 508475 h 995585"/>
                    <a:gd name="connsiteX3" fmla="*/ 59821 w 1427148"/>
                    <a:gd name="connsiteY3" fmla="*/ 995585 h 995585"/>
                    <a:gd name="connsiteX4" fmla="*/ 615297 w 1427148"/>
                    <a:gd name="connsiteY4" fmla="*/ 649481 h 995585"/>
                    <a:gd name="connsiteX5" fmla="*/ 1093862 w 1427148"/>
                    <a:gd name="connsiteY5" fmla="*/ 982766 h 995585"/>
                    <a:gd name="connsiteX6" fmla="*/ 927219 w 1427148"/>
                    <a:gd name="connsiteY6" fmla="*/ 499930 h 995585"/>
                    <a:gd name="connsiteX7" fmla="*/ 1427148 w 1427148"/>
                    <a:gd name="connsiteY7" fmla="*/ 730666 h 995585"/>
                    <a:gd name="connsiteX8" fmla="*/ 687936 w 1427148"/>
                    <a:gd name="connsiteY8" fmla="*/ 311922 h 995585"/>
                    <a:gd name="connsiteX9" fmla="*/ 747757 w 1427148"/>
                    <a:gd name="connsiteY9" fmla="*/ 29911 h 995585"/>
                    <a:gd name="connsiteX10" fmla="*/ 534112 w 1427148"/>
                    <a:gd name="connsiteY10" fmla="*/ 0 h 995585"/>
                    <a:gd name="connsiteX11" fmla="*/ 491383 w 1427148"/>
                    <a:gd name="connsiteY11" fmla="*/ 320468 h 995585"/>
                    <a:gd name="connsiteX0" fmla="*/ 491383 w 1427148"/>
                    <a:gd name="connsiteY0" fmla="*/ 320468 h 995585"/>
                    <a:gd name="connsiteX1" fmla="*/ 0 w 1427148"/>
                    <a:gd name="connsiteY1" fmla="*/ 435836 h 995585"/>
                    <a:gd name="connsiteX2" fmla="*/ 320467 w 1427148"/>
                    <a:gd name="connsiteY2" fmla="*/ 508475 h 995585"/>
                    <a:gd name="connsiteX3" fmla="*/ 59821 w 1427148"/>
                    <a:gd name="connsiteY3" fmla="*/ 995585 h 995585"/>
                    <a:gd name="connsiteX4" fmla="*/ 615297 w 1427148"/>
                    <a:gd name="connsiteY4" fmla="*/ 649481 h 995585"/>
                    <a:gd name="connsiteX5" fmla="*/ 1093862 w 1427148"/>
                    <a:gd name="connsiteY5" fmla="*/ 982766 h 995585"/>
                    <a:gd name="connsiteX6" fmla="*/ 927219 w 1427148"/>
                    <a:gd name="connsiteY6" fmla="*/ 499930 h 995585"/>
                    <a:gd name="connsiteX7" fmla="*/ 1427148 w 1427148"/>
                    <a:gd name="connsiteY7" fmla="*/ 730666 h 995585"/>
                    <a:gd name="connsiteX8" fmla="*/ 687936 w 1427148"/>
                    <a:gd name="connsiteY8" fmla="*/ 311922 h 995585"/>
                    <a:gd name="connsiteX9" fmla="*/ 747757 w 1427148"/>
                    <a:gd name="connsiteY9" fmla="*/ 29911 h 995585"/>
                    <a:gd name="connsiteX10" fmla="*/ 534112 w 1427148"/>
                    <a:gd name="connsiteY10" fmla="*/ 0 h 995585"/>
                    <a:gd name="connsiteX11" fmla="*/ 491383 w 1427148"/>
                    <a:gd name="connsiteY11" fmla="*/ 320468 h 995585"/>
                    <a:gd name="connsiteX0" fmla="*/ 491383 w 1427148"/>
                    <a:gd name="connsiteY0" fmla="*/ 320468 h 987039"/>
                    <a:gd name="connsiteX1" fmla="*/ 0 w 1427148"/>
                    <a:gd name="connsiteY1" fmla="*/ 435836 h 987039"/>
                    <a:gd name="connsiteX2" fmla="*/ 320467 w 1427148"/>
                    <a:gd name="connsiteY2" fmla="*/ 508475 h 987039"/>
                    <a:gd name="connsiteX3" fmla="*/ 153824 w 1427148"/>
                    <a:gd name="connsiteY3" fmla="*/ 987039 h 987039"/>
                    <a:gd name="connsiteX4" fmla="*/ 615297 w 1427148"/>
                    <a:gd name="connsiteY4" fmla="*/ 649481 h 987039"/>
                    <a:gd name="connsiteX5" fmla="*/ 1093862 w 1427148"/>
                    <a:gd name="connsiteY5" fmla="*/ 982766 h 987039"/>
                    <a:gd name="connsiteX6" fmla="*/ 927219 w 1427148"/>
                    <a:gd name="connsiteY6" fmla="*/ 499930 h 987039"/>
                    <a:gd name="connsiteX7" fmla="*/ 1427148 w 1427148"/>
                    <a:gd name="connsiteY7" fmla="*/ 730666 h 987039"/>
                    <a:gd name="connsiteX8" fmla="*/ 687936 w 1427148"/>
                    <a:gd name="connsiteY8" fmla="*/ 311922 h 987039"/>
                    <a:gd name="connsiteX9" fmla="*/ 747757 w 1427148"/>
                    <a:gd name="connsiteY9" fmla="*/ 29911 h 987039"/>
                    <a:gd name="connsiteX10" fmla="*/ 534112 w 1427148"/>
                    <a:gd name="connsiteY10" fmla="*/ 0 h 987039"/>
                    <a:gd name="connsiteX11" fmla="*/ 491383 w 1427148"/>
                    <a:gd name="connsiteY11" fmla="*/ 320468 h 987039"/>
                    <a:gd name="connsiteX0" fmla="*/ 491383 w 1427148"/>
                    <a:gd name="connsiteY0" fmla="*/ 320468 h 987039"/>
                    <a:gd name="connsiteX1" fmla="*/ 0 w 1427148"/>
                    <a:gd name="connsiteY1" fmla="*/ 435836 h 987039"/>
                    <a:gd name="connsiteX2" fmla="*/ 320467 w 1427148"/>
                    <a:gd name="connsiteY2" fmla="*/ 508475 h 987039"/>
                    <a:gd name="connsiteX3" fmla="*/ 153824 w 1427148"/>
                    <a:gd name="connsiteY3" fmla="*/ 987039 h 987039"/>
                    <a:gd name="connsiteX4" fmla="*/ 615297 w 1427148"/>
                    <a:gd name="connsiteY4" fmla="*/ 649481 h 987039"/>
                    <a:gd name="connsiteX5" fmla="*/ 1093862 w 1427148"/>
                    <a:gd name="connsiteY5" fmla="*/ 982766 h 987039"/>
                    <a:gd name="connsiteX6" fmla="*/ 927219 w 1427148"/>
                    <a:gd name="connsiteY6" fmla="*/ 499930 h 987039"/>
                    <a:gd name="connsiteX7" fmla="*/ 1427148 w 1427148"/>
                    <a:gd name="connsiteY7" fmla="*/ 730666 h 987039"/>
                    <a:gd name="connsiteX8" fmla="*/ 687936 w 1427148"/>
                    <a:gd name="connsiteY8" fmla="*/ 311922 h 987039"/>
                    <a:gd name="connsiteX9" fmla="*/ 747757 w 1427148"/>
                    <a:gd name="connsiteY9" fmla="*/ 29911 h 987039"/>
                    <a:gd name="connsiteX10" fmla="*/ 534112 w 1427148"/>
                    <a:gd name="connsiteY10" fmla="*/ 0 h 987039"/>
                    <a:gd name="connsiteX11" fmla="*/ 491383 w 1427148"/>
                    <a:gd name="connsiteY11" fmla="*/ 320468 h 987039"/>
                    <a:gd name="connsiteX0" fmla="*/ 491383 w 1427148"/>
                    <a:gd name="connsiteY0" fmla="*/ 320468 h 987039"/>
                    <a:gd name="connsiteX1" fmla="*/ 0 w 1427148"/>
                    <a:gd name="connsiteY1" fmla="*/ 435836 h 987039"/>
                    <a:gd name="connsiteX2" fmla="*/ 320467 w 1427148"/>
                    <a:gd name="connsiteY2" fmla="*/ 508475 h 987039"/>
                    <a:gd name="connsiteX3" fmla="*/ 153824 w 1427148"/>
                    <a:gd name="connsiteY3" fmla="*/ 987039 h 987039"/>
                    <a:gd name="connsiteX4" fmla="*/ 615297 w 1427148"/>
                    <a:gd name="connsiteY4" fmla="*/ 649481 h 987039"/>
                    <a:gd name="connsiteX5" fmla="*/ 1093862 w 1427148"/>
                    <a:gd name="connsiteY5" fmla="*/ 982766 h 987039"/>
                    <a:gd name="connsiteX6" fmla="*/ 927219 w 1427148"/>
                    <a:gd name="connsiteY6" fmla="*/ 499930 h 987039"/>
                    <a:gd name="connsiteX7" fmla="*/ 1427148 w 1427148"/>
                    <a:gd name="connsiteY7" fmla="*/ 730666 h 987039"/>
                    <a:gd name="connsiteX8" fmla="*/ 687936 w 1427148"/>
                    <a:gd name="connsiteY8" fmla="*/ 311922 h 987039"/>
                    <a:gd name="connsiteX9" fmla="*/ 747757 w 1427148"/>
                    <a:gd name="connsiteY9" fmla="*/ 29911 h 987039"/>
                    <a:gd name="connsiteX10" fmla="*/ 534112 w 1427148"/>
                    <a:gd name="connsiteY10" fmla="*/ 0 h 987039"/>
                    <a:gd name="connsiteX11" fmla="*/ 491383 w 1427148"/>
                    <a:gd name="connsiteY11" fmla="*/ 320468 h 987039"/>
                    <a:gd name="connsiteX0" fmla="*/ 491383 w 1427148"/>
                    <a:gd name="connsiteY0" fmla="*/ 320468 h 987039"/>
                    <a:gd name="connsiteX1" fmla="*/ 0 w 1427148"/>
                    <a:gd name="connsiteY1" fmla="*/ 435836 h 987039"/>
                    <a:gd name="connsiteX2" fmla="*/ 320467 w 1427148"/>
                    <a:gd name="connsiteY2" fmla="*/ 508475 h 987039"/>
                    <a:gd name="connsiteX3" fmla="*/ 153824 w 1427148"/>
                    <a:gd name="connsiteY3" fmla="*/ 987039 h 987039"/>
                    <a:gd name="connsiteX4" fmla="*/ 615297 w 1427148"/>
                    <a:gd name="connsiteY4" fmla="*/ 649481 h 987039"/>
                    <a:gd name="connsiteX5" fmla="*/ 1093862 w 1427148"/>
                    <a:gd name="connsiteY5" fmla="*/ 982766 h 987039"/>
                    <a:gd name="connsiteX6" fmla="*/ 927219 w 1427148"/>
                    <a:gd name="connsiteY6" fmla="*/ 499930 h 987039"/>
                    <a:gd name="connsiteX7" fmla="*/ 1427148 w 1427148"/>
                    <a:gd name="connsiteY7" fmla="*/ 730666 h 987039"/>
                    <a:gd name="connsiteX8" fmla="*/ 687936 w 1427148"/>
                    <a:gd name="connsiteY8" fmla="*/ 311922 h 987039"/>
                    <a:gd name="connsiteX9" fmla="*/ 747757 w 1427148"/>
                    <a:gd name="connsiteY9" fmla="*/ 29911 h 987039"/>
                    <a:gd name="connsiteX10" fmla="*/ 534112 w 1427148"/>
                    <a:gd name="connsiteY10" fmla="*/ 0 h 987039"/>
                    <a:gd name="connsiteX11" fmla="*/ 491383 w 1427148"/>
                    <a:gd name="connsiteY11" fmla="*/ 320468 h 987039"/>
                    <a:gd name="connsiteX0" fmla="*/ 491383 w 1427148"/>
                    <a:gd name="connsiteY0" fmla="*/ 320468 h 987039"/>
                    <a:gd name="connsiteX1" fmla="*/ 0 w 1427148"/>
                    <a:gd name="connsiteY1" fmla="*/ 435836 h 987039"/>
                    <a:gd name="connsiteX2" fmla="*/ 320467 w 1427148"/>
                    <a:gd name="connsiteY2" fmla="*/ 508475 h 987039"/>
                    <a:gd name="connsiteX3" fmla="*/ 153824 w 1427148"/>
                    <a:gd name="connsiteY3" fmla="*/ 987039 h 987039"/>
                    <a:gd name="connsiteX4" fmla="*/ 615297 w 1427148"/>
                    <a:gd name="connsiteY4" fmla="*/ 649481 h 987039"/>
                    <a:gd name="connsiteX5" fmla="*/ 1093862 w 1427148"/>
                    <a:gd name="connsiteY5" fmla="*/ 982766 h 987039"/>
                    <a:gd name="connsiteX6" fmla="*/ 927219 w 1427148"/>
                    <a:gd name="connsiteY6" fmla="*/ 499930 h 987039"/>
                    <a:gd name="connsiteX7" fmla="*/ 1427148 w 1427148"/>
                    <a:gd name="connsiteY7" fmla="*/ 730666 h 987039"/>
                    <a:gd name="connsiteX8" fmla="*/ 687936 w 1427148"/>
                    <a:gd name="connsiteY8" fmla="*/ 311922 h 987039"/>
                    <a:gd name="connsiteX9" fmla="*/ 747757 w 1427148"/>
                    <a:gd name="connsiteY9" fmla="*/ 29911 h 987039"/>
                    <a:gd name="connsiteX10" fmla="*/ 534112 w 1427148"/>
                    <a:gd name="connsiteY10" fmla="*/ 0 h 987039"/>
                    <a:gd name="connsiteX11" fmla="*/ 491383 w 1427148"/>
                    <a:gd name="connsiteY11" fmla="*/ 320468 h 987039"/>
                    <a:gd name="connsiteX0" fmla="*/ 491383 w 1427148"/>
                    <a:gd name="connsiteY0" fmla="*/ 320468 h 987039"/>
                    <a:gd name="connsiteX1" fmla="*/ 0 w 1427148"/>
                    <a:gd name="connsiteY1" fmla="*/ 435836 h 987039"/>
                    <a:gd name="connsiteX2" fmla="*/ 320467 w 1427148"/>
                    <a:gd name="connsiteY2" fmla="*/ 508475 h 987039"/>
                    <a:gd name="connsiteX3" fmla="*/ 153824 w 1427148"/>
                    <a:gd name="connsiteY3" fmla="*/ 987039 h 987039"/>
                    <a:gd name="connsiteX4" fmla="*/ 615297 w 1427148"/>
                    <a:gd name="connsiteY4" fmla="*/ 649481 h 987039"/>
                    <a:gd name="connsiteX5" fmla="*/ 1093862 w 1427148"/>
                    <a:gd name="connsiteY5" fmla="*/ 982766 h 987039"/>
                    <a:gd name="connsiteX6" fmla="*/ 927219 w 1427148"/>
                    <a:gd name="connsiteY6" fmla="*/ 499930 h 987039"/>
                    <a:gd name="connsiteX7" fmla="*/ 1427148 w 1427148"/>
                    <a:gd name="connsiteY7" fmla="*/ 730666 h 987039"/>
                    <a:gd name="connsiteX8" fmla="*/ 687936 w 1427148"/>
                    <a:gd name="connsiteY8" fmla="*/ 311922 h 987039"/>
                    <a:gd name="connsiteX9" fmla="*/ 747757 w 1427148"/>
                    <a:gd name="connsiteY9" fmla="*/ 29911 h 987039"/>
                    <a:gd name="connsiteX10" fmla="*/ 534112 w 1427148"/>
                    <a:gd name="connsiteY10" fmla="*/ 0 h 987039"/>
                    <a:gd name="connsiteX11" fmla="*/ 491383 w 1427148"/>
                    <a:gd name="connsiteY11" fmla="*/ 320468 h 987039"/>
                    <a:gd name="connsiteX0" fmla="*/ 491383 w 1427148"/>
                    <a:gd name="connsiteY0" fmla="*/ 320468 h 987039"/>
                    <a:gd name="connsiteX1" fmla="*/ 0 w 1427148"/>
                    <a:gd name="connsiteY1" fmla="*/ 435836 h 987039"/>
                    <a:gd name="connsiteX2" fmla="*/ 320467 w 1427148"/>
                    <a:gd name="connsiteY2" fmla="*/ 508475 h 987039"/>
                    <a:gd name="connsiteX3" fmla="*/ 153824 w 1427148"/>
                    <a:gd name="connsiteY3" fmla="*/ 987039 h 987039"/>
                    <a:gd name="connsiteX4" fmla="*/ 615297 w 1427148"/>
                    <a:gd name="connsiteY4" fmla="*/ 649481 h 987039"/>
                    <a:gd name="connsiteX5" fmla="*/ 1093862 w 1427148"/>
                    <a:gd name="connsiteY5" fmla="*/ 982766 h 987039"/>
                    <a:gd name="connsiteX6" fmla="*/ 927219 w 1427148"/>
                    <a:gd name="connsiteY6" fmla="*/ 499930 h 987039"/>
                    <a:gd name="connsiteX7" fmla="*/ 1427148 w 1427148"/>
                    <a:gd name="connsiteY7" fmla="*/ 730666 h 987039"/>
                    <a:gd name="connsiteX8" fmla="*/ 687936 w 1427148"/>
                    <a:gd name="connsiteY8" fmla="*/ 311922 h 987039"/>
                    <a:gd name="connsiteX9" fmla="*/ 747757 w 1427148"/>
                    <a:gd name="connsiteY9" fmla="*/ 29911 h 987039"/>
                    <a:gd name="connsiteX10" fmla="*/ 534112 w 1427148"/>
                    <a:gd name="connsiteY10" fmla="*/ 0 h 987039"/>
                    <a:gd name="connsiteX11" fmla="*/ 491383 w 1427148"/>
                    <a:gd name="connsiteY11" fmla="*/ 320468 h 987039"/>
                    <a:gd name="connsiteX0" fmla="*/ 687937 w 1623702"/>
                    <a:gd name="connsiteY0" fmla="*/ 320468 h 987039"/>
                    <a:gd name="connsiteX1" fmla="*/ 0 w 1623702"/>
                    <a:gd name="connsiteY1" fmla="*/ 623843 h 987039"/>
                    <a:gd name="connsiteX2" fmla="*/ 517021 w 1623702"/>
                    <a:gd name="connsiteY2" fmla="*/ 508475 h 987039"/>
                    <a:gd name="connsiteX3" fmla="*/ 350378 w 1623702"/>
                    <a:gd name="connsiteY3" fmla="*/ 987039 h 987039"/>
                    <a:gd name="connsiteX4" fmla="*/ 811851 w 1623702"/>
                    <a:gd name="connsiteY4" fmla="*/ 649481 h 987039"/>
                    <a:gd name="connsiteX5" fmla="*/ 1290416 w 1623702"/>
                    <a:gd name="connsiteY5" fmla="*/ 982766 h 987039"/>
                    <a:gd name="connsiteX6" fmla="*/ 1123773 w 1623702"/>
                    <a:gd name="connsiteY6" fmla="*/ 499930 h 987039"/>
                    <a:gd name="connsiteX7" fmla="*/ 1623702 w 1623702"/>
                    <a:gd name="connsiteY7" fmla="*/ 730666 h 987039"/>
                    <a:gd name="connsiteX8" fmla="*/ 884490 w 1623702"/>
                    <a:gd name="connsiteY8" fmla="*/ 311922 h 987039"/>
                    <a:gd name="connsiteX9" fmla="*/ 944311 w 1623702"/>
                    <a:gd name="connsiteY9" fmla="*/ 29911 h 987039"/>
                    <a:gd name="connsiteX10" fmla="*/ 730666 w 1623702"/>
                    <a:gd name="connsiteY10" fmla="*/ 0 h 987039"/>
                    <a:gd name="connsiteX11" fmla="*/ 687937 w 1623702"/>
                    <a:gd name="connsiteY11" fmla="*/ 320468 h 987039"/>
                    <a:gd name="connsiteX0" fmla="*/ 687937 w 1623702"/>
                    <a:gd name="connsiteY0" fmla="*/ 320468 h 987039"/>
                    <a:gd name="connsiteX1" fmla="*/ 0 w 1623702"/>
                    <a:gd name="connsiteY1" fmla="*/ 623843 h 987039"/>
                    <a:gd name="connsiteX2" fmla="*/ 517021 w 1623702"/>
                    <a:gd name="connsiteY2" fmla="*/ 508475 h 987039"/>
                    <a:gd name="connsiteX3" fmla="*/ 350378 w 1623702"/>
                    <a:gd name="connsiteY3" fmla="*/ 987039 h 987039"/>
                    <a:gd name="connsiteX4" fmla="*/ 811851 w 1623702"/>
                    <a:gd name="connsiteY4" fmla="*/ 649481 h 987039"/>
                    <a:gd name="connsiteX5" fmla="*/ 1290416 w 1623702"/>
                    <a:gd name="connsiteY5" fmla="*/ 982766 h 987039"/>
                    <a:gd name="connsiteX6" fmla="*/ 1123773 w 1623702"/>
                    <a:gd name="connsiteY6" fmla="*/ 499930 h 987039"/>
                    <a:gd name="connsiteX7" fmla="*/ 1623702 w 1623702"/>
                    <a:gd name="connsiteY7" fmla="*/ 730666 h 987039"/>
                    <a:gd name="connsiteX8" fmla="*/ 884490 w 1623702"/>
                    <a:gd name="connsiteY8" fmla="*/ 311922 h 987039"/>
                    <a:gd name="connsiteX9" fmla="*/ 944311 w 1623702"/>
                    <a:gd name="connsiteY9" fmla="*/ 29911 h 987039"/>
                    <a:gd name="connsiteX10" fmla="*/ 730666 w 1623702"/>
                    <a:gd name="connsiteY10" fmla="*/ 0 h 987039"/>
                    <a:gd name="connsiteX11" fmla="*/ 687937 w 1623702"/>
                    <a:gd name="connsiteY11" fmla="*/ 320468 h 987039"/>
                    <a:gd name="connsiteX0" fmla="*/ 640936 w 1576701"/>
                    <a:gd name="connsiteY0" fmla="*/ 320468 h 987039"/>
                    <a:gd name="connsiteX1" fmla="*/ 0 w 1576701"/>
                    <a:gd name="connsiteY1" fmla="*/ 687937 h 987039"/>
                    <a:gd name="connsiteX2" fmla="*/ 470020 w 1576701"/>
                    <a:gd name="connsiteY2" fmla="*/ 508475 h 987039"/>
                    <a:gd name="connsiteX3" fmla="*/ 303377 w 1576701"/>
                    <a:gd name="connsiteY3" fmla="*/ 987039 h 987039"/>
                    <a:gd name="connsiteX4" fmla="*/ 764850 w 1576701"/>
                    <a:gd name="connsiteY4" fmla="*/ 649481 h 987039"/>
                    <a:gd name="connsiteX5" fmla="*/ 1243415 w 1576701"/>
                    <a:gd name="connsiteY5" fmla="*/ 982766 h 987039"/>
                    <a:gd name="connsiteX6" fmla="*/ 1076772 w 1576701"/>
                    <a:gd name="connsiteY6" fmla="*/ 499930 h 987039"/>
                    <a:gd name="connsiteX7" fmla="*/ 1576701 w 1576701"/>
                    <a:gd name="connsiteY7" fmla="*/ 730666 h 987039"/>
                    <a:gd name="connsiteX8" fmla="*/ 837489 w 1576701"/>
                    <a:gd name="connsiteY8" fmla="*/ 311922 h 987039"/>
                    <a:gd name="connsiteX9" fmla="*/ 897310 w 1576701"/>
                    <a:gd name="connsiteY9" fmla="*/ 29911 h 987039"/>
                    <a:gd name="connsiteX10" fmla="*/ 683665 w 1576701"/>
                    <a:gd name="connsiteY10" fmla="*/ 0 h 987039"/>
                    <a:gd name="connsiteX11" fmla="*/ 640936 w 1576701"/>
                    <a:gd name="connsiteY11" fmla="*/ 320468 h 987039"/>
                    <a:gd name="connsiteX0" fmla="*/ 640936 w 1576701"/>
                    <a:gd name="connsiteY0" fmla="*/ 320468 h 987039"/>
                    <a:gd name="connsiteX1" fmla="*/ 0 w 1576701"/>
                    <a:gd name="connsiteY1" fmla="*/ 687937 h 987039"/>
                    <a:gd name="connsiteX2" fmla="*/ 470020 w 1576701"/>
                    <a:gd name="connsiteY2" fmla="*/ 508475 h 987039"/>
                    <a:gd name="connsiteX3" fmla="*/ 303377 w 1576701"/>
                    <a:gd name="connsiteY3" fmla="*/ 987039 h 987039"/>
                    <a:gd name="connsiteX4" fmla="*/ 764850 w 1576701"/>
                    <a:gd name="connsiteY4" fmla="*/ 649481 h 987039"/>
                    <a:gd name="connsiteX5" fmla="*/ 1243415 w 1576701"/>
                    <a:gd name="connsiteY5" fmla="*/ 982766 h 987039"/>
                    <a:gd name="connsiteX6" fmla="*/ 1076772 w 1576701"/>
                    <a:gd name="connsiteY6" fmla="*/ 499930 h 987039"/>
                    <a:gd name="connsiteX7" fmla="*/ 1576701 w 1576701"/>
                    <a:gd name="connsiteY7" fmla="*/ 730666 h 987039"/>
                    <a:gd name="connsiteX8" fmla="*/ 837489 w 1576701"/>
                    <a:gd name="connsiteY8" fmla="*/ 311922 h 987039"/>
                    <a:gd name="connsiteX9" fmla="*/ 897310 w 1576701"/>
                    <a:gd name="connsiteY9" fmla="*/ 29911 h 987039"/>
                    <a:gd name="connsiteX10" fmla="*/ 683665 w 1576701"/>
                    <a:gd name="connsiteY10" fmla="*/ 0 h 987039"/>
                    <a:gd name="connsiteX11" fmla="*/ 640936 w 1576701"/>
                    <a:gd name="connsiteY11" fmla="*/ 320468 h 987039"/>
                    <a:gd name="connsiteX0" fmla="*/ 640936 w 1576701"/>
                    <a:gd name="connsiteY0" fmla="*/ 320468 h 987039"/>
                    <a:gd name="connsiteX1" fmla="*/ 0 w 1576701"/>
                    <a:gd name="connsiteY1" fmla="*/ 687937 h 987039"/>
                    <a:gd name="connsiteX2" fmla="*/ 470020 w 1576701"/>
                    <a:gd name="connsiteY2" fmla="*/ 508475 h 987039"/>
                    <a:gd name="connsiteX3" fmla="*/ 303377 w 1576701"/>
                    <a:gd name="connsiteY3" fmla="*/ 987039 h 987039"/>
                    <a:gd name="connsiteX4" fmla="*/ 764850 w 1576701"/>
                    <a:gd name="connsiteY4" fmla="*/ 649481 h 987039"/>
                    <a:gd name="connsiteX5" fmla="*/ 1243415 w 1576701"/>
                    <a:gd name="connsiteY5" fmla="*/ 982766 h 987039"/>
                    <a:gd name="connsiteX6" fmla="*/ 1076772 w 1576701"/>
                    <a:gd name="connsiteY6" fmla="*/ 499930 h 987039"/>
                    <a:gd name="connsiteX7" fmla="*/ 1576701 w 1576701"/>
                    <a:gd name="connsiteY7" fmla="*/ 730666 h 987039"/>
                    <a:gd name="connsiteX8" fmla="*/ 837489 w 1576701"/>
                    <a:gd name="connsiteY8" fmla="*/ 311922 h 987039"/>
                    <a:gd name="connsiteX9" fmla="*/ 897310 w 1576701"/>
                    <a:gd name="connsiteY9" fmla="*/ 29911 h 987039"/>
                    <a:gd name="connsiteX10" fmla="*/ 683665 w 1576701"/>
                    <a:gd name="connsiteY10" fmla="*/ 0 h 987039"/>
                    <a:gd name="connsiteX11" fmla="*/ 640936 w 1576701"/>
                    <a:gd name="connsiteY11" fmla="*/ 320468 h 987039"/>
                    <a:gd name="connsiteX0" fmla="*/ 675119 w 1610884"/>
                    <a:gd name="connsiteY0" fmla="*/ 320468 h 987039"/>
                    <a:gd name="connsiteX1" fmla="*/ 0 w 1610884"/>
                    <a:gd name="connsiteY1" fmla="*/ 752030 h 987039"/>
                    <a:gd name="connsiteX2" fmla="*/ 504203 w 1610884"/>
                    <a:gd name="connsiteY2" fmla="*/ 508475 h 987039"/>
                    <a:gd name="connsiteX3" fmla="*/ 337560 w 1610884"/>
                    <a:gd name="connsiteY3" fmla="*/ 987039 h 987039"/>
                    <a:gd name="connsiteX4" fmla="*/ 799033 w 1610884"/>
                    <a:gd name="connsiteY4" fmla="*/ 649481 h 987039"/>
                    <a:gd name="connsiteX5" fmla="*/ 1277598 w 1610884"/>
                    <a:gd name="connsiteY5" fmla="*/ 982766 h 987039"/>
                    <a:gd name="connsiteX6" fmla="*/ 1110955 w 1610884"/>
                    <a:gd name="connsiteY6" fmla="*/ 499930 h 987039"/>
                    <a:gd name="connsiteX7" fmla="*/ 1610884 w 1610884"/>
                    <a:gd name="connsiteY7" fmla="*/ 730666 h 987039"/>
                    <a:gd name="connsiteX8" fmla="*/ 871672 w 1610884"/>
                    <a:gd name="connsiteY8" fmla="*/ 311922 h 987039"/>
                    <a:gd name="connsiteX9" fmla="*/ 931493 w 1610884"/>
                    <a:gd name="connsiteY9" fmla="*/ 29911 h 987039"/>
                    <a:gd name="connsiteX10" fmla="*/ 717848 w 1610884"/>
                    <a:gd name="connsiteY10" fmla="*/ 0 h 987039"/>
                    <a:gd name="connsiteX11" fmla="*/ 675119 w 1610884"/>
                    <a:gd name="connsiteY11" fmla="*/ 320468 h 987039"/>
                    <a:gd name="connsiteX0" fmla="*/ 675119 w 1610884"/>
                    <a:gd name="connsiteY0" fmla="*/ 320468 h 987039"/>
                    <a:gd name="connsiteX1" fmla="*/ 0 w 1610884"/>
                    <a:gd name="connsiteY1" fmla="*/ 752030 h 987039"/>
                    <a:gd name="connsiteX2" fmla="*/ 504203 w 1610884"/>
                    <a:gd name="connsiteY2" fmla="*/ 508475 h 987039"/>
                    <a:gd name="connsiteX3" fmla="*/ 337560 w 1610884"/>
                    <a:gd name="connsiteY3" fmla="*/ 987039 h 987039"/>
                    <a:gd name="connsiteX4" fmla="*/ 799033 w 1610884"/>
                    <a:gd name="connsiteY4" fmla="*/ 649481 h 987039"/>
                    <a:gd name="connsiteX5" fmla="*/ 1277598 w 1610884"/>
                    <a:gd name="connsiteY5" fmla="*/ 982766 h 987039"/>
                    <a:gd name="connsiteX6" fmla="*/ 1110955 w 1610884"/>
                    <a:gd name="connsiteY6" fmla="*/ 499930 h 987039"/>
                    <a:gd name="connsiteX7" fmla="*/ 1610884 w 1610884"/>
                    <a:gd name="connsiteY7" fmla="*/ 730666 h 987039"/>
                    <a:gd name="connsiteX8" fmla="*/ 871672 w 1610884"/>
                    <a:gd name="connsiteY8" fmla="*/ 311922 h 987039"/>
                    <a:gd name="connsiteX9" fmla="*/ 931493 w 1610884"/>
                    <a:gd name="connsiteY9" fmla="*/ 29911 h 987039"/>
                    <a:gd name="connsiteX10" fmla="*/ 717848 w 1610884"/>
                    <a:gd name="connsiteY10" fmla="*/ 0 h 987039"/>
                    <a:gd name="connsiteX11" fmla="*/ 675119 w 1610884"/>
                    <a:gd name="connsiteY11" fmla="*/ 320468 h 987039"/>
                    <a:gd name="connsiteX0" fmla="*/ 675119 w 1610884"/>
                    <a:gd name="connsiteY0" fmla="*/ 320468 h 987039"/>
                    <a:gd name="connsiteX1" fmla="*/ 0 w 1610884"/>
                    <a:gd name="connsiteY1" fmla="*/ 752030 h 987039"/>
                    <a:gd name="connsiteX2" fmla="*/ 504203 w 1610884"/>
                    <a:gd name="connsiteY2" fmla="*/ 508475 h 987039"/>
                    <a:gd name="connsiteX3" fmla="*/ 337560 w 1610884"/>
                    <a:gd name="connsiteY3" fmla="*/ 987039 h 987039"/>
                    <a:gd name="connsiteX4" fmla="*/ 799033 w 1610884"/>
                    <a:gd name="connsiteY4" fmla="*/ 649481 h 987039"/>
                    <a:gd name="connsiteX5" fmla="*/ 1277598 w 1610884"/>
                    <a:gd name="connsiteY5" fmla="*/ 982766 h 987039"/>
                    <a:gd name="connsiteX6" fmla="*/ 1110955 w 1610884"/>
                    <a:gd name="connsiteY6" fmla="*/ 499930 h 987039"/>
                    <a:gd name="connsiteX7" fmla="*/ 1610884 w 1610884"/>
                    <a:gd name="connsiteY7" fmla="*/ 730666 h 987039"/>
                    <a:gd name="connsiteX8" fmla="*/ 871672 w 1610884"/>
                    <a:gd name="connsiteY8" fmla="*/ 311922 h 987039"/>
                    <a:gd name="connsiteX9" fmla="*/ 931493 w 1610884"/>
                    <a:gd name="connsiteY9" fmla="*/ 29911 h 987039"/>
                    <a:gd name="connsiteX10" fmla="*/ 717848 w 1610884"/>
                    <a:gd name="connsiteY10" fmla="*/ 0 h 987039"/>
                    <a:gd name="connsiteX11" fmla="*/ 675119 w 1610884"/>
                    <a:gd name="connsiteY11" fmla="*/ 320468 h 987039"/>
                    <a:gd name="connsiteX0" fmla="*/ 730667 w 1666432"/>
                    <a:gd name="connsiteY0" fmla="*/ 320468 h 987039"/>
                    <a:gd name="connsiteX1" fmla="*/ 0 w 1666432"/>
                    <a:gd name="connsiteY1" fmla="*/ 743484 h 987039"/>
                    <a:gd name="connsiteX2" fmla="*/ 559751 w 1666432"/>
                    <a:gd name="connsiteY2" fmla="*/ 508475 h 987039"/>
                    <a:gd name="connsiteX3" fmla="*/ 393108 w 1666432"/>
                    <a:gd name="connsiteY3" fmla="*/ 987039 h 987039"/>
                    <a:gd name="connsiteX4" fmla="*/ 854581 w 1666432"/>
                    <a:gd name="connsiteY4" fmla="*/ 649481 h 987039"/>
                    <a:gd name="connsiteX5" fmla="*/ 1333146 w 1666432"/>
                    <a:gd name="connsiteY5" fmla="*/ 982766 h 987039"/>
                    <a:gd name="connsiteX6" fmla="*/ 1166503 w 1666432"/>
                    <a:gd name="connsiteY6" fmla="*/ 499930 h 987039"/>
                    <a:gd name="connsiteX7" fmla="*/ 1666432 w 1666432"/>
                    <a:gd name="connsiteY7" fmla="*/ 730666 h 987039"/>
                    <a:gd name="connsiteX8" fmla="*/ 927220 w 1666432"/>
                    <a:gd name="connsiteY8" fmla="*/ 311922 h 987039"/>
                    <a:gd name="connsiteX9" fmla="*/ 987041 w 1666432"/>
                    <a:gd name="connsiteY9" fmla="*/ 29911 h 987039"/>
                    <a:gd name="connsiteX10" fmla="*/ 773396 w 1666432"/>
                    <a:gd name="connsiteY10" fmla="*/ 0 h 987039"/>
                    <a:gd name="connsiteX11" fmla="*/ 730667 w 1666432"/>
                    <a:gd name="connsiteY11" fmla="*/ 320468 h 987039"/>
                    <a:gd name="connsiteX0" fmla="*/ 730667 w 1666432"/>
                    <a:gd name="connsiteY0" fmla="*/ 320468 h 987039"/>
                    <a:gd name="connsiteX1" fmla="*/ 0 w 1666432"/>
                    <a:gd name="connsiteY1" fmla="*/ 743484 h 987039"/>
                    <a:gd name="connsiteX2" fmla="*/ 559751 w 1666432"/>
                    <a:gd name="connsiteY2" fmla="*/ 508475 h 987039"/>
                    <a:gd name="connsiteX3" fmla="*/ 393108 w 1666432"/>
                    <a:gd name="connsiteY3" fmla="*/ 987039 h 987039"/>
                    <a:gd name="connsiteX4" fmla="*/ 854581 w 1666432"/>
                    <a:gd name="connsiteY4" fmla="*/ 649481 h 987039"/>
                    <a:gd name="connsiteX5" fmla="*/ 1333146 w 1666432"/>
                    <a:gd name="connsiteY5" fmla="*/ 982766 h 987039"/>
                    <a:gd name="connsiteX6" fmla="*/ 1166503 w 1666432"/>
                    <a:gd name="connsiteY6" fmla="*/ 499930 h 987039"/>
                    <a:gd name="connsiteX7" fmla="*/ 1666432 w 1666432"/>
                    <a:gd name="connsiteY7" fmla="*/ 730666 h 987039"/>
                    <a:gd name="connsiteX8" fmla="*/ 910129 w 1666432"/>
                    <a:gd name="connsiteY8" fmla="*/ 333287 h 987039"/>
                    <a:gd name="connsiteX9" fmla="*/ 987041 w 1666432"/>
                    <a:gd name="connsiteY9" fmla="*/ 29911 h 987039"/>
                    <a:gd name="connsiteX10" fmla="*/ 773396 w 1666432"/>
                    <a:gd name="connsiteY10" fmla="*/ 0 h 987039"/>
                    <a:gd name="connsiteX11" fmla="*/ 730667 w 1666432"/>
                    <a:gd name="connsiteY11" fmla="*/ 320468 h 987039"/>
                    <a:gd name="connsiteX0" fmla="*/ 730667 w 1666432"/>
                    <a:gd name="connsiteY0" fmla="*/ 320468 h 987039"/>
                    <a:gd name="connsiteX1" fmla="*/ 0 w 1666432"/>
                    <a:gd name="connsiteY1" fmla="*/ 743484 h 987039"/>
                    <a:gd name="connsiteX2" fmla="*/ 559751 w 1666432"/>
                    <a:gd name="connsiteY2" fmla="*/ 508475 h 987039"/>
                    <a:gd name="connsiteX3" fmla="*/ 393108 w 1666432"/>
                    <a:gd name="connsiteY3" fmla="*/ 987039 h 987039"/>
                    <a:gd name="connsiteX4" fmla="*/ 854581 w 1666432"/>
                    <a:gd name="connsiteY4" fmla="*/ 649481 h 987039"/>
                    <a:gd name="connsiteX5" fmla="*/ 1333146 w 1666432"/>
                    <a:gd name="connsiteY5" fmla="*/ 982766 h 987039"/>
                    <a:gd name="connsiteX6" fmla="*/ 1166503 w 1666432"/>
                    <a:gd name="connsiteY6" fmla="*/ 499930 h 987039"/>
                    <a:gd name="connsiteX7" fmla="*/ 1666432 w 1666432"/>
                    <a:gd name="connsiteY7" fmla="*/ 730666 h 987039"/>
                    <a:gd name="connsiteX8" fmla="*/ 910129 w 1666432"/>
                    <a:gd name="connsiteY8" fmla="*/ 333287 h 987039"/>
                    <a:gd name="connsiteX9" fmla="*/ 987041 w 1666432"/>
                    <a:gd name="connsiteY9" fmla="*/ 29911 h 987039"/>
                    <a:gd name="connsiteX10" fmla="*/ 773396 w 1666432"/>
                    <a:gd name="connsiteY10" fmla="*/ 0 h 987039"/>
                    <a:gd name="connsiteX11" fmla="*/ 730667 w 1666432"/>
                    <a:gd name="connsiteY11" fmla="*/ 320468 h 987039"/>
                    <a:gd name="connsiteX0" fmla="*/ 730667 w 1666432"/>
                    <a:gd name="connsiteY0" fmla="*/ 343746 h 1010317"/>
                    <a:gd name="connsiteX1" fmla="*/ 0 w 1666432"/>
                    <a:gd name="connsiteY1" fmla="*/ 766762 h 1010317"/>
                    <a:gd name="connsiteX2" fmla="*/ 559751 w 1666432"/>
                    <a:gd name="connsiteY2" fmla="*/ 531753 h 1010317"/>
                    <a:gd name="connsiteX3" fmla="*/ 393108 w 1666432"/>
                    <a:gd name="connsiteY3" fmla="*/ 1010317 h 1010317"/>
                    <a:gd name="connsiteX4" fmla="*/ 854581 w 1666432"/>
                    <a:gd name="connsiteY4" fmla="*/ 672759 h 1010317"/>
                    <a:gd name="connsiteX5" fmla="*/ 1333146 w 1666432"/>
                    <a:gd name="connsiteY5" fmla="*/ 1006044 h 1010317"/>
                    <a:gd name="connsiteX6" fmla="*/ 1166503 w 1666432"/>
                    <a:gd name="connsiteY6" fmla="*/ 523208 h 1010317"/>
                    <a:gd name="connsiteX7" fmla="*/ 1666432 w 1666432"/>
                    <a:gd name="connsiteY7" fmla="*/ 753944 h 1010317"/>
                    <a:gd name="connsiteX8" fmla="*/ 910129 w 1666432"/>
                    <a:gd name="connsiteY8" fmla="*/ 356565 h 1010317"/>
                    <a:gd name="connsiteX9" fmla="*/ 987041 w 1666432"/>
                    <a:gd name="connsiteY9" fmla="*/ 53189 h 1010317"/>
                    <a:gd name="connsiteX10" fmla="*/ 773396 w 1666432"/>
                    <a:gd name="connsiteY10" fmla="*/ 23278 h 1010317"/>
                    <a:gd name="connsiteX11" fmla="*/ 730667 w 1666432"/>
                    <a:gd name="connsiteY11" fmla="*/ 343746 h 1010317"/>
                    <a:gd name="connsiteX0" fmla="*/ 730667 w 1666432"/>
                    <a:gd name="connsiteY0" fmla="*/ 347612 h 1014183"/>
                    <a:gd name="connsiteX1" fmla="*/ 0 w 1666432"/>
                    <a:gd name="connsiteY1" fmla="*/ 770628 h 1014183"/>
                    <a:gd name="connsiteX2" fmla="*/ 559751 w 1666432"/>
                    <a:gd name="connsiteY2" fmla="*/ 535619 h 1014183"/>
                    <a:gd name="connsiteX3" fmla="*/ 393108 w 1666432"/>
                    <a:gd name="connsiteY3" fmla="*/ 1014183 h 1014183"/>
                    <a:gd name="connsiteX4" fmla="*/ 854581 w 1666432"/>
                    <a:gd name="connsiteY4" fmla="*/ 676625 h 1014183"/>
                    <a:gd name="connsiteX5" fmla="*/ 1333146 w 1666432"/>
                    <a:gd name="connsiteY5" fmla="*/ 1009910 h 1014183"/>
                    <a:gd name="connsiteX6" fmla="*/ 1166503 w 1666432"/>
                    <a:gd name="connsiteY6" fmla="*/ 527074 h 1014183"/>
                    <a:gd name="connsiteX7" fmla="*/ 1666432 w 1666432"/>
                    <a:gd name="connsiteY7" fmla="*/ 757810 h 1014183"/>
                    <a:gd name="connsiteX8" fmla="*/ 910129 w 1666432"/>
                    <a:gd name="connsiteY8" fmla="*/ 360431 h 1014183"/>
                    <a:gd name="connsiteX9" fmla="*/ 987041 w 1666432"/>
                    <a:gd name="connsiteY9" fmla="*/ 57055 h 1014183"/>
                    <a:gd name="connsiteX10" fmla="*/ 773396 w 1666432"/>
                    <a:gd name="connsiteY10" fmla="*/ 27144 h 1014183"/>
                    <a:gd name="connsiteX11" fmla="*/ 730667 w 1666432"/>
                    <a:gd name="connsiteY11" fmla="*/ 347612 h 101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66432" h="1014183">
                      <a:moveTo>
                        <a:pt x="730667" y="347612"/>
                      </a:moveTo>
                      <a:cubicBezTo>
                        <a:pt x="451505" y="262154"/>
                        <a:pt x="5697" y="488618"/>
                        <a:pt x="0" y="770628"/>
                      </a:cubicBezTo>
                      <a:cubicBezTo>
                        <a:pt x="225039" y="582621"/>
                        <a:pt x="403078" y="595440"/>
                        <a:pt x="559751" y="535619"/>
                      </a:cubicBezTo>
                      <a:cubicBezTo>
                        <a:pt x="474293" y="592591"/>
                        <a:pt x="354652" y="662381"/>
                        <a:pt x="393108" y="1014183"/>
                      </a:cubicBezTo>
                      <a:cubicBezTo>
                        <a:pt x="700756" y="658109"/>
                        <a:pt x="837489" y="678048"/>
                        <a:pt x="854581" y="676625"/>
                      </a:cubicBezTo>
                      <a:cubicBezTo>
                        <a:pt x="997011" y="679473"/>
                        <a:pt x="1199262" y="827600"/>
                        <a:pt x="1333146" y="1009910"/>
                      </a:cubicBezTo>
                      <a:cubicBezTo>
                        <a:pt x="1384421" y="692292"/>
                        <a:pt x="1243415" y="673776"/>
                        <a:pt x="1166503" y="527074"/>
                      </a:cubicBezTo>
                      <a:cubicBezTo>
                        <a:pt x="1333146" y="603986"/>
                        <a:pt x="1427150" y="591166"/>
                        <a:pt x="1666432" y="757810"/>
                      </a:cubicBezTo>
                      <a:cubicBezTo>
                        <a:pt x="1526850" y="522801"/>
                        <a:pt x="1331722" y="309156"/>
                        <a:pt x="910129" y="360431"/>
                      </a:cubicBezTo>
                      <a:lnTo>
                        <a:pt x="987041" y="57055"/>
                      </a:lnTo>
                      <a:cubicBezTo>
                        <a:pt x="997011" y="25720"/>
                        <a:pt x="857430" y="-35525"/>
                        <a:pt x="773396" y="27144"/>
                      </a:cubicBezTo>
                      <a:lnTo>
                        <a:pt x="730667" y="347612"/>
                      </a:lnTo>
                      <a:close/>
                    </a:path>
                  </a:pathLst>
                </a:custGeom>
                <a:solidFill>
                  <a:srgbClr val="6BCF8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73" name="群組 72"/>
              <p:cNvGrpSpPr/>
              <p:nvPr/>
            </p:nvGrpSpPr>
            <p:grpSpPr>
              <a:xfrm>
                <a:off x="10535804" y="4847844"/>
                <a:ext cx="272743" cy="743539"/>
                <a:chOff x="10958138" y="4344976"/>
                <a:chExt cx="320512" cy="873766"/>
              </a:xfrm>
            </p:grpSpPr>
            <p:sp>
              <p:nvSpPr>
                <p:cNvPr id="70" name="橢圓 69"/>
                <p:cNvSpPr/>
                <p:nvPr/>
              </p:nvSpPr>
              <p:spPr>
                <a:xfrm>
                  <a:off x="11089464" y="4344976"/>
                  <a:ext cx="189186" cy="189186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72" name="手繪多邊形 71"/>
                <p:cNvSpPr/>
                <p:nvPr/>
              </p:nvSpPr>
              <p:spPr>
                <a:xfrm rot="7748628">
                  <a:off x="10727212" y="4888349"/>
                  <a:ext cx="561319" cy="99468"/>
                </a:xfrm>
                <a:custGeom>
                  <a:avLst/>
                  <a:gdLst>
                    <a:gd name="connsiteX0" fmla="*/ 0 w 224444"/>
                    <a:gd name="connsiteY0" fmla="*/ 0 h 295101"/>
                    <a:gd name="connsiteX1" fmla="*/ 29095 w 224444"/>
                    <a:gd name="connsiteY1" fmla="*/ 41563 h 295101"/>
                    <a:gd name="connsiteX2" fmla="*/ 54033 w 224444"/>
                    <a:gd name="connsiteY2" fmla="*/ 91440 h 295101"/>
                    <a:gd name="connsiteX3" fmla="*/ 83128 w 224444"/>
                    <a:gd name="connsiteY3" fmla="*/ 128847 h 295101"/>
                    <a:gd name="connsiteX4" fmla="*/ 103909 w 224444"/>
                    <a:gd name="connsiteY4" fmla="*/ 166254 h 295101"/>
                    <a:gd name="connsiteX5" fmla="*/ 137160 w 224444"/>
                    <a:gd name="connsiteY5" fmla="*/ 203661 h 295101"/>
                    <a:gd name="connsiteX6" fmla="*/ 187037 w 224444"/>
                    <a:gd name="connsiteY6" fmla="*/ 261850 h 295101"/>
                    <a:gd name="connsiteX7" fmla="*/ 207818 w 224444"/>
                    <a:gd name="connsiteY7" fmla="*/ 278476 h 295101"/>
                    <a:gd name="connsiteX8" fmla="*/ 224444 w 224444"/>
                    <a:gd name="connsiteY8" fmla="*/ 295101 h 295101"/>
                    <a:gd name="connsiteX0" fmla="*/ 0 w 224444"/>
                    <a:gd name="connsiteY0" fmla="*/ 0 h 295101"/>
                    <a:gd name="connsiteX1" fmla="*/ 29095 w 224444"/>
                    <a:gd name="connsiteY1" fmla="*/ 41563 h 295101"/>
                    <a:gd name="connsiteX2" fmla="*/ 54033 w 224444"/>
                    <a:gd name="connsiteY2" fmla="*/ 91440 h 295101"/>
                    <a:gd name="connsiteX3" fmla="*/ 83128 w 224444"/>
                    <a:gd name="connsiteY3" fmla="*/ 128847 h 295101"/>
                    <a:gd name="connsiteX4" fmla="*/ 103909 w 224444"/>
                    <a:gd name="connsiteY4" fmla="*/ 166254 h 295101"/>
                    <a:gd name="connsiteX5" fmla="*/ 187037 w 224444"/>
                    <a:gd name="connsiteY5" fmla="*/ 261850 h 295101"/>
                    <a:gd name="connsiteX6" fmla="*/ 207818 w 224444"/>
                    <a:gd name="connsiteY6" fmla="*/ 278476 h 295101"/>
                    <a:gd name="connsiteX7" fmla="*/ 224444 w 224444"/>
                    <a:gd name="connsiteY7" fmla="*/ 295101 h 295101"/>
                    <a:gd name="connsiteX0" fmla="*/ 0 w 224444"/>
                    <a:gd name="connsiteY0" fmla="*/ 0 h 295101"/>
                    <a:gd name="connsiteX1" fmla="*/ 29095 w 224444"/>
                    <a:gd name="connsiteY1" fmla="*/ 41563 h 295101"/>
                    <a:gd name="connsiteX2" fmla="*/ 54033 w 224444"/>
                    <a:gd name="connsiteY2" fmla="*/ 91440 h 295101"/>
                    <a:gd name="connsiteX3" fmla="*/ 83128 w 224444"/>
                    <a:gd name="connsiteY3" fmla="*/ 128847 h 295101"/>
                    <a:gd name="connsiteX4" fmla="*/ 187037 w 224444"/>
                    <a:gd name="connsiteY4" fmla="*/ 261850 h 295101"/>
                    <a:gd name="connsiteX5" fmla="*/ 207818 w 224444"/>
                    <a:gd name="connsiteY5" fmla="*/ 278476 h 295101"/>
                    <a:gd name="connsiteX6" fmla="*/ 224444 w 224444"/>
                    <a:gd name="connsiteY6" fmla="*/ 295101 h 295101"/>
                    <a:gd name="connsiteX0" fmla="*/ 0 w 224444"/>
                    <a:gd name="connsiteY0" fmla="*/ 0 h 295101"/>
                    <a:gd name="connsiteX1" fmla="*/ 29095 w 224444"/>
                    <a:gd name="connsiteY1" fmla="*/ 41563 h 295101"/>
                    <a:gd name="connsiteX2" fmla="*/ 54033 w 224444"/>
                    <a:gd name="connsiteY2" fmla="*/ 91440 h 295101"/>
                    <a:gd name="connsiteX3" fmla="*/ 187037 w 224444"/>
                    <a:gd name="connsiteY3" fmla="*/ 261850 h 295101"/>
                    <a:gd name="connsiteX4" fmla="*/ 207818 w 224444"/>
                    <a:gd name="connsiteY4" fmla="*/ 278476 h 295101"/>
                    <a:gd name="connsiteX5" fmla="*/ 224444 w 224444"/>
                    <a:gd name="connsiteY5" fmla="*/ 295101 h 295101"/>
                    <a:gd name="connsiteX0" fmla="*/ 0 w 224444"/>
                    <a:gd name="connsiteY0" fmla="*/ 0 h 295101"/>
                    <a:gd name="connsiteX1" fmla="*/ 54033 w 224444"/>
                    <a:gd name="connsiteY1" fmla="*/ 91440 h 295101"/>
                    <a:gd name="connsiteX2" fmla="*/ 187037 w 224444"/>
                    <a:gd name="connsiteY2" fmla="*/ 261850 h 295101"/>
                    <a:gd name="connsiteX3" fmla="*/ 207818 w 224444"/>
                    <a:gd name="connsiteY3" fmla="*/ 278476 h 295101"/>
                    <a:gd name="connsiteX4" fmla="*/ 224444 w 224444"/>
                    <a:gd name="connsiteY4" fmla="*/ 295101 h 295101"/>
                    <a:gd name="connsiteX0" fmla="*/ 0 w 224444"/>
                    <a:gd name="connsiteY0" fmla="*/ 0 h 295101"/>
                    <a:gd name="connsiteX1" fmla="*/ 187037 w 224444"/>
                    <a:gd name="connsiteY1" fmla="*/ 261850 h 295101"/>
                    <a:gd name="connsiteX2" fmla="*/ 207818 w 224444"/>
                    <a:gd name="connsiteY2" fmla="*/ 278476 h 295101"/>
                    <a:gd name="connsiteX3" fmla="*/ 224444 w 224444"/>
                    <a:gd name="connsiteY3" fmla="*/ 295101 h 295101"/>
                    <a:gd name="connsiteX0" fmla="*/ 0 w 224444"/>
                    <a:gd name="connsiteY0" fmla="*/ 0 h 295101"/>
                    <a:gd name="connsiteX1" fmla="*/ 187037 w 224444"/>
                    <a:gd name="connsiteY1" fmla="*/ 261850 h 295101"/>
                    <a:gd name="connsiteX2" fmla="*/ 224444 w 224444"/>
                    <a:gd name="connsiteY2" fmla="*/ 295101 h 295101"/>
                    <a:gd name="connsiteX0" fmla="*/ 0 w 224444"/>
                    <a:gd name="connsiteY0" fmla="*/ 0 h 295101"/>
                    <a:gd name="connsiteX1" fmla="*/ 224444 w 224444"/>
                    <a:gd name="connsiteY1" fmla="*/ 295101 h 295101"/>
                    <a:gd name="connsiteX0" fmla="*/ 0 w 349135"/>
                    <a:gd name="connsiteY0" fmla="*/ 0 h 12469"/>
                    <a:gd name="connsiteX1" fmla="*/ 349135 w 349135"/>
                    <a:gd name="connsiteY1" fmla="*/ 12469 h 12469"/>
                    <a:gd name="connsiteX0" fmla="*/ 0 w 349135"/>
                    <a:gd name="connsiteY0" fmla="*/ 67502 h 79971"/>
                    <a:gd name="connsiteX1" fmla="*/ 349135 w 349135"/>
                    <a:gd name="connsiteY1" fmla="*/ 79971 h 79971"/>
                    <a:gd name="connsiteX0" fmla="*/ 0 w 349135"/>
                    <a:gd name="connsiteY0" fmla="*/ 100317 h 112786"/>
                    <a:gd name="connsiteX1" fmla="*/ 349135 w 349135"/>
                    <a:gd name="connsiteY1" fmla="*/ 112786 h 112786"/>
                    <a:gd name="connsiteX0" fmla="*/ 0 w 349135"/>
                    <a:gd name="connsiteY0" fmla="*/ 81077 h 93546"/>
                    <a:gd name="connsiteX1" fmla="*/ 349135 w 349135"/>
                    <a:gd name="connsiteY1" fmla="*/ 93546 h 93546"/>
                    <a:gd name="connsiteX0" fmla="*/ 0 w 349135"/>
                    <a:gd name="connsiteY0" fmla="*/ 90493 h 90493"/>
                    <a:gd name="connsiteX1" fmla="*/ 349135 w 349135"/>
                    <a:gd name="connsiteY1" fmla="*/ 84710 h 90493"/>
                    <a:gd name="connsiteX0" fmla="*/ 0 w 360889"/>
                    <a:gd name="connsiteY0" fmla="*/ 81077 h 93547"/>
                    <a:gd name="connsiteX1" fmla="*/ 360889 w 360889"/>
                    <a:gd name="connsiteY1" fmla="*/ 93547 h 93547"/>
                    <a:gd name="connsiteX0" fmla="*/ 0 w 353837"/>
                    <a:gd name="connsiteY0" fmla="*/ 86837 h 87899"/>
                    <a:gd name="connsiteX1" fmla="*/ 353837 w 353837"/>
                    <a:gd name="connsiteY1" fmla="*/ 87899 h 87899"/>
                    <a:gd name="connsiteX0" fmla="*/ 0 w 353837"/>
                    <a:gd name="connsiteY0" fmla="*/ 79069 h 80131"/>
                    <a:gd name="connsiteX1" fmla="*/ 353837 w 353837"/>
                    <a:gd name="connsiteY1" fmla="*/ 80131 h 80131"/>
                    <a:gd name="connsiteX0" fmla="*/ 0 w 406744"/>
                    <a:gd name="connsiteY0" fmla="*/ 68371 h 93322"/>
                    <a:gd name="connsiteX1" fmla="*/ 406744 w 406744"/>
                    <a:gd name="connsiteY1" fmla="*/ 93322 h 93322"/>
                    <a:gd name="connsiteX0" fmla="*/ 0 w 576206"/>
                    <a:gd name="connsiteY0" fmla="*/ 96649 h 96649"/>
                    <a:gd name="connsiteX1" fmla="*/ 576206 w 576206"/>
                    <a:gd name="connsiteY1" fmla="*/ 65497 h 96649"/>
                    <a:gd name="connsiteX0" fmla="*/ 0 w 576206"/>
                    <a:gd name="connsiteY0" fmla="*/ 95296 h 95296"/>
                    <a:gd name="connsiteX1" fmla="*/ 576206 w 576206"/>
                    <a:gd name="connsiteY1" fmla="*/ 64144 h 95296"/>
                    <a:gd name="connsiteX0" fmla="*/ 0 w 576206"/>
                    <a:gd name="connsiteY0" fmla="*/ 99106 h 99106"/>
                    <a:gd name="connsiteX1" fmla="*/ 576206 w 576206"/>
                    <a:gd name="connsiteY1" fmla="*/ 67954 h 99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76206" h="99106">
                      <a:moveTo>
                        <a:pt x="0" y="99106"/>
                      </a:moveTo>
                      <a:cubicBezTo>
                        <a:pt x="166935" y="-20583"/>
                        <a:pt x="389596" y="-32959"/>
                        <a:pt x="576206" y="67954"/>
                      </a:cubicBezTo>
                    </a:path>
                  </a:pathLst>
                </a:custGeom>
                <a:noFill/>
                <a:ln w="101600" cap="rnd">
                  <a:solidFill>
                    <a:schemeClr val="accent2">
                      <a:lumMod val="40000"/>
                      <a:lumOff val="60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</p:grpSp>
      </p:grpSp>
      <p:sp>
        <p:nvSpPr>
          <p:cNvPr id="75" name="矩形 74"/>
          <p:cNvSpPr/>
          <p:nvPr/>
        </p:nvSpPr>
        <p:spPr>
          <a:xfrm>
            <a:off x="718617" y="321889"/>
            <a:ext cx="341632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蒐集的數據應用</a:t>
            </a:r>
          </a:p>
        </p:txBody>
      </p:sp>
      <p:sp>
        <p:nvSpPr>
          <p:cNvPr id="19" name="矩形 18"/>
          <p:cNvSpPr/>
          <p:nvPr/>
        </p:nvSpPr>
        <p:spPr>
          <a:xfrm>
            <a:off x="-441434" y="5679458"/>
            <a:ext cx="13074868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TW" altLang="en-US" sz="4200" b="1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透過飲食管理，幫助使用者正確</a:t>
            </a:r>
            <a:r>
              <a:rPr lang="zh-TW" altLang="en-US" sz="4200" b="1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的調整飲食習慣</a:t>
            </a:r>
          </a:p>
        </p:txBody>
      </p:sp>
    </p:spTree>
    <p:extLst>
      <p:ext uri="{BB962C8B-B14F-4D97-AF65-F5344CB8AC3E}">
        <p14:creationId xmlns:p14="http://schemas.microsoft.com/office/powerpoint/2010/main" val="4202772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/>
      <p:bldP spid="1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方塊 1"/>
          <p:cNvSpPr txBox="1"/>
          <p:nvPr/>
        </p:nvSpPr>
        <p:spPr>
          <a:xfrm>
            <a:off x="718617" y="1377811"/>
            <a:ext cx="10218626" cy="1823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>
              <a:lnSpc>
                <a:spcPts val="4500"/>
              </a:lnSpc>
            </a:pPr>
            <a:r>
              <a:rPr lang="zh-TW" altLang="en-US" sz="2600" b="1" dirty="0" smtClean="0"/>
              <a:t>這</a:t>
            </a:r>
            <a:r>
              <a:rPr lang="zh-TW" altLang="en-US" sz="2600" b="1" dirty="0"/>
              <a:t>些</a:t>
            </a:r>
            <a:r>
              <a:rPr lang="zh-TW" altLang="en-US" sz="2600" b="1" dirty="0" smtClean="0"/>
              <a:t>龐大</a:t>
            </a:r>
            <a:r>
              <a:rPr lang="zh-TW" altLang="en-US" sz="2600" b="1" dirty="0"/>
              <a:t>的</a:t>
            </a:r>
            <a:r>
              <a:rPr lang="zh-TW" altLang="en-US" sz="2600" b="1" dirty="0" smtClean="0"/>
              <a:t>資料將放在資料庫。</a:t>
            </a:r>
            <a:r>
              <a:rPr lang="en-US" altLang="zh-TW" sz="2600" b="1" dirty="0"/>
              <a:t>APP</a:t>
            </a:r>
            <a:r>
              <a:rPr lang="zh-TW" altLang="en-US" sz="2600" b="1" dirty="0"/>
              <a:t>結合雲端資料庫後，可確實</a:t>
            </a:r>
            <a:r>
              <a:rPr lang="zh-TW" altLang="en-US" sz="2600" b="1" dirty="0" smtClean="0"/>
              <a:t>保管</a:t>
            </a:r>
            <a:endParaRPr lang="en-US" altLang="zh-TW" sz="2600" b="1" dirty="0" smtClean="0"/>
          </a:p>
          <a:p>
            <a:pPr algn="dist">
              <a:lnSpc>
                <a:spcPts val="4500"/>
              </a:lnSpc>
            </a:pPr>
            <a:r>
              <a:rPr lang="zh-TW" altLang="en-US" sz="2600" b="1" dirty="0" smtClean="0"/>
              <a:t>使用者</a:t>
            </a:r>
            <a:r>
              <a:rPr lang="zh-TW" altLang="en-US" sz="2600" b="1" dirty="0"/>
              <a:t>的數據，並透過各類資料庫的語法進行資料處理，使大</a:t>
            </a:r>
            <a:r>
              <a:rPr lang="zh-TW" altLang="en-US" sz="2600" b="1" dirty="0" smtClean="0"/>
              <a:t>數據</a:t>
            </a:r>
            <a:endParaRPr lang="en-US" altLang="zh-TW" sz="2600" b="1" dirty="0" smtClean="0"/>
          </a:p>
          <a:p>
            <a:pPr algn="just">
              <a:lnSpc>
                <a:spcPts val="4500"/>
              </a:lnSpc>
            </a:pPr>
            <a:r>
              <a:rPr lang="zh-TW" altLang="en-US" sz="2600" b="1" dirty="0" smtClean="0"/>
              <a:t>成為</a:t>
            </a:r>
            <a:r>
              <a:rPr lang="zh-TW" altLang="en-US" sz="2600" b="1" dirty="0"/>
              <a:t>有用的</a:t>
            </a:r>
            <a:r>
              <a:rPr lang="zh-TW" altLang="en-US" sz="2600" b="1" dirty="0" smtClean="0"/>
              <a:t>資訊，接著我們將介紹我們選用的工具與傳輸方式。</a:t>
            </a:r>
            <a:endParaRPr lang="zh-TW" altLang="en-US" sz="2600" b="1" dirty="0"/>
          </a:p>
        </p:txBody>
      </p:sp>
      <p:sp>
        <p:nvSpPr>
          <p:cNvPr id="3" name="矩形 2"/>
          <p:cNvSpPr/>
          <p:nvPr/>
        </p:nvSpPr>
        <p:spPr>
          <a:xfrm>
            <a:off x="718617" y="321889"/>
            <a:ext cx="341632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 smtClean="0"/>
              <a:t>雲端資料庫應用</a:t>
            </a:r>
            <a:endParaRPr lang="zh-TW" altLang="en-US" sz="3600" b="1" dirty="0"/>
          </a:p>
        </p:txBody>
      </p:sp>
      <p:grpSp>
        <p:nvGrpSpPr>
          <p:cNvPr id="11" name="群組 10"/>
          <p:cNvGrpSpPr/>
          <p:nvPr/>
        </p:nvGrpSpPr>
        <p:grpSpPr>
          <a:xfrm>
            <a:off x="3130912" y="3674925"/>
            <a:ext cx="6861386" cy="2561739"/>
            <a:chOff x="3130912" y="3674925"/>
            <a:chExt cx="6861386" cy="2561739"/>
          </a:xfrm>
        </p:grpSpPr>
        <p:sp>
          <p:nvSpPr>
            <p:cNvPr id="4" name="手繪多邊形 3"/>
            <p:cNvSpPr/>
            <p:nvPr/>
          </p:nvSpPr>
          <p:spPr>
            <a:xfrm>
              <a:off x="7329638" y="4269397"/>
              <a:ext cx="2662660" cy="1577964"/>
            </a:xfrm>
            <a:custGeom>
              <a:avLst/>
              <a:gdLst>
                <a:gd name="connsiteX0" fmla="*/ 1625122 w 4158458"/>
                <a:gd name="connsiteY0" fmla="*/ 0 h 2416434"/>
                <a:gd name="connsiteX1" fmla="*/ 2452304 w 4158458"/>
                <a:gd name="connsiteY1" fmla="*/ 548293 h 2416434"/>
                <a:gd name="connsiteX2" fmla="*/ 2469766 w 4158458"/>
                <a:gd name="connsiteY2" fmla="*/ 604544 h 2416434"/>
                <a:gd name="connsiteX3" fmla="*/ 2480669 w 4158458"/>
                <a:gd name="connsiteY3" fmla="*/ 598626 h 2416434"/>
                <a:gd name="connsiteX4" fmla="*/ 2784804 w 4158458"/>
                <a:gd name="connsiteY4" fmla="*/ 537224 h 2416434"/>
                <a:gd name="connsiteX5" fmla="*/ 3550277 w 4158458"/>
                <a:gd name="connsiteY5" fmla="*/ 1161102 h 2416434"/>
                <a:gd name="connsiteX6" fmla="*/ 3562214 w 4158458"/>
                <a:gd name="connsiteY6" fmla="*/ 1279513 h 2416434"/>
                <a:gd name="connsiteX7" fmla="*/ 3588664 w 4158458"/>
                <a:gd name="connsiteY7" fmla="*/ 1276846 h 2416434"/>
                <a:gd name="connsiteX8" fmla="*/ 4158458 w 4158458"/>
                <a:gd name="connsiteY8" fmla="*/ 1846640 h 2416434"/>
                <a:gd name="connsiteX9" fmla="*/ 3703498 w 4158458"/>
                <a:gd name="connsiteY9" fmla="*/ 2404858 h 2416434"/>
                <a:gd name="connsiteX10" fmla="*/ 3623482 w 4158458"/>
                <a:gd name="connsiteY10" fmla="*/ 2412924 h 2416434"/>
                <a:gd name="connsiteX11" fmla="*/ 3623482 w 4158458"/>
                <a:gd name="connsiteY11" fmla="*/ 2416434 h 2416434"/>
                <a:gd name="connsiteX12" fmla="*/ 3588664 w 4158458"/>
                <a:gd name="connsiteY12" fmla="*/ 2416434 h 2416434"/>
                <a:gd name="connsiteX13" fmla="*/ 727392 w 4158458"/>
                <a:gd name="connsiteY13" fmla="*/ 2416434 h 2416434"/>
                <a:gd name="connsiteX14" fmla="*/ 727392 w 4158458"/>
                <a:gd name="connsiteY14" fmla="*/ 2413617 h 2416434"/>
                <a:gd name="connsiteX15" fmla="*/ 699448 w 4158458"/>
                <a:gd name="connsiteY15" fmla="*/ 2416434 h 2416434"/>
                <a:gd name="connsiteX16" fmla="*/ 0 w 4158458"/>
                <a:gd name="connsiteY16" fmla="*/ 1716986 h 2416434"/>
                <a:gd name="connsiteX17" fmla="*/ 699448 w 4158458"/>
                <a:gd name="connsiteY17" fmla="*/ 1017538 h 2416434"/>
                <a:gd name="connsiteX18" fmla="*/ 736741 w 4158458"/>
                <a:gd name="connsiteY18" fmla="*/ 1021298 h 2416434"/>
                <a:gd name="connsiteX19" fmla="*/ 727392 w 4158458"/>
                <a:gd name="connsiteY19" fmla="*/ 897730 h 2416434"/>
                <a:gd name="connsiteX20" fmla="*/ 1625122 w 4158458"/>
                <a:gd name="connsiteY20" fmla="*/ 0 h 2416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58458" h="2416434">
                  <a:moveTo>
                    <a:pt x="1625122" y="0"/>
                  </a:moveTo>
                  <a:cubicBezTo>
                    <a:pt x="1996974" y="0"/>
                    <a:pt x="2316022" y="226084"/>
                    <a:pt x="2452304" y="548293"/>
                  </a:cubicBezTo>
                  <a:lnTo>
                    <a:pt x="2469766" y="604544"/>
                  </a:lnTo>
                  <a:lnTo>
                    <a:pt x="2480669" y="598626"/>
                  </a:lnTo>
                  <a:cubicBezTo>
                    <a:pt x="2574148" y="559088"/>
                    <a:pt x="2676923" y="537224"/>
                    <a:pt x="2784804" y="537224"/>
                  </a:cubicBezTo>
                  <a:cubicBezTo>
                    <a:pt x="3162389" y="537224"/>
                    <a:pt x="3477419" y="805056"/>
                    <a:pt x="3550277" y="1161102"/>
                  </a:cubicBezTo>
                  <a:lnTo>
                    <a:pt x="3562214" y="1279513"/>
                  </a:lnTo>
                  <a:lnTo>
                    <a:pt x="3588664" y="1276846"/>
                  </a:lnTo>
                  <a:cubicBezTo>
                    <a:pt x="3903353" y="1276846"/>
                    <a:pt x="4158458" y="1531951"/>
                    <a:pt x="4158458" y="1846640"/>
                  </a:cubicBezTo>
                  <a:cubicBezTo>
                    <a:pt x="4158458" y="2121993"/>
                    <a:pt x="3963143" y="2351727"/>
                    <a:pt x="3703498" y="2404858"/>
                  </a:cubicBezTo>
                  <a:lnTo>
                    <a:pt x="3623482" y="2412924"/>
                  </a:lnTo>
                  <a:lnTo>
                    <a:pt x="3623482" y="2416434"/>
                  </a:lnTo>
                  <a:lnTo>
                    <a:pt x="3588664" y="2416434"/>
                  </a:lnTo>
                  <a:lnTo>
                    <a:pt x="727392" y="2416434"/>
                  </a:lnTo>
                  <a:lnTo>
                    <a:pt x="727392" y="2413617"/>
                  </a:lnTo>
                  <a:lnTo>
                    <a:pt x="699448" y="2416434"/>
                  </a:lnTo>
                  <a:cubicBezTo>
                    <a:pt x="313154" y="2416434"/>
                    <a:pt x="0" y="2103280"/>
                    <a:pt x="0" y="1716986"/>
                  </a:cubicBezTo>
                  <a:cubicBezTo>
                    <a:pt x="0" y="1330692"/>
                    <a:pt x="313154" y="1017538"/>
                    <a:pt x="699448" y="1017538"/>
                  </a:cubicBezTo>
                  <a:lnTo>
                    <a:pt x="736741" y="1021298"/>
                  </a:lnTo>
                  <a:lnTo>
                    <a:pt x="727392" y="897730"/>
                  </a:lnTo>
                  <a:cubicBezTo>
                    <a:pt x="727392" y="401927"/>
                    <a:pt x="1129319" y="0"/>
                    <a:pt x="1625122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90500">
              <a:solidFill>
                <a:schemeClr val="accent6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5" name="群組 4"/>
            <p:cNvGrpSpPr/>
            <p:nvPr/>
          </p:nvGrpSpPr>
          <p:grpSpPr>
            <a:xfrm>
              <a:off x="3130912" y="3674925"/>
              <a:ext cx="1457204" cy="2561739"/>
              <a:chOff x="8476018" y="3014415"/>
              <a:chExt cx="1902372" cy="3279228"/>
            </a:xfrm>
          </p:grpSpPr>
          <p:sp>
            <p:nvSpPr>
              <p:cNvPr id="6" name="圓角矩形 5"/>
              <p:cNvSpPr/>
              <p:nvPr/>
            </p:nvSpPr>
            <p:spPr>
              <a:xfrm>
                <a:off x="8476018" y="3014415"/>
                <a:ext cx="1902372" cy="3279228"/>
              </a:xfrm>
              <a:prstGeom prst="round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sz="1400"/>
              </a:p>
            </p:txBody>
          </p:sp>
          <p:sp>
            <p:nvSpPr>
              <p:cNvPr id="7" name="矩形 6"/>
              <p:cNvSpPr/>
              <p:nvPr/>
            </p:nvSpPr>
            <p:spPr>
              <a:xfrm>
                <a:off x="8612653" y="3300412"/>
                <a:ext cx="1629103" cy="236260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r>
                  <a:rPr lang="en-US" altLang="zh-TW" sz="3200" b="1" dirty="0" smtClean="0">
                    <a:solidFill>
                      <a:schemeClr val="tx2"/>
                    </a:solidFill>
                  </a:rPr>
                  <a:t>APP</a:t>
                </a:r>
                <a:endParaRPr lang="zh-TW" altLang="en-US" sz="3200" b="1" dirty="0">
                  <a:solidFill>
                    <a:schemeClr val="tx2"/>
                  </a:solidFill>
                </a:endParaRPr>
              </a:p>
            </p:txBody>
          </p:sp>
          <p:sp>
            <p:nvSpPr>
              <p:cNvPr id="8" name="橢圓 7"/>
              <p:cNvSpPr/>
              <p:nvPr/>
            </p:nvSpPr>
            <p:spPr>
              <a:xfrm>
                <a:off x="9244176" y="5795304"/>
                <a:ext cx="366056" cy="366056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sz="1400"/>
              </a:p>
            </p:txBody>
          </p:sp>
          <p:sp>
            <p:nvSpPr>
              <p:cNvPr id="9" name="流程圖: 結束點 8"/>
              <p:cNvSpPr/>
              <p:nvPr/>
            </p:nvSpPr>
            <p:spPr>
              <a:xfrm>
                <a:off x="9247748" y="3121695"/>
                <a:ext cx="358913" cy="71437"/>
              </a:xfrm>
              <a:prstGeom prst="flowChartTerminator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sz="1400"/>
              </a:p>
            </p:txBody>
          </p:sp>
        </p:grpSp>
        <p:sp>
          <p:nvSpPr>
            <p:cNvPr id="10" name="左-右雙向箭號 9"/>
            <p:cNvSpPr/>
            <p:nvPr/>
          </p:nvSpPr>
          <p:spPr>
            <a:xfrm>
              <a:off x="5332058" y="4716856"/>
              <a:ext cx="1253637" cy="683046"/>
            </a:xfrm>
            <a:prstGeom prst="leftRightArrow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81945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0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18617" y="321889"/>
            <a:ext cx="513473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 smtClean="0"/>
              <a:t>指導老師</a:t>
            </a:r>
            <a:r>
              <a:rPr lang="en-US" altLang="zh-TW" sz="3600" b="1" dirty="0" smtClean="0"/>
              <a:t>&amp;</a:t>
            </a:r>
            <a:r>
              <a:rPr lang="zh-TW" altLang="en-US" sz="3600" b="1" dirty="0" smtClean="0"/>
              <a:t>參賽學生名單</a:t>
            </a:r>
            <a:endParaRPr lang="zh-TW" altLang="en-US" sz="3600" b="1" dirty="0"/>
          </a:p>
        </p:txBody>
      </p:sp>
      <p:sp>
        <p:nvSpPr>
          <p:cNvPr id="11" name="矩形 10"/>
          <p:cNvSpPr/>
          <p:nvPr/>
        </p:nvSpPr>
        <p:spPr>
          <a:xfrm>
            <a:off x="250269" y="4318196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b="1" dirty="0"/>
              <a:t>指導老師</a:t>
            </a:r>
            <a:endParaRPr lang="zh-TW" altLang="en-US" dirty="0"/>
          </a:p>
        </p:txBody>
      </p:sp>
      <p:sp>
        <p:nvSpPr>
          <p:cNvPr id="12" name="矩形 11"/>
          <p:cNvSpPr/>
          <p:nvPr/>
        </p:nvSpPr>
        <p:spPr>
          <a:xfrm>
            <a:off x="251929" y="1263851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b="1" dirty="0"/>
              <a:t>參賽學生</a:t>
            </a:r>
            <a:endParaRPr lang="zh-TW" altLang="en-US" dirty="0"/>
          </a:p>
        </p:txBody>
      </p:sp>
      <p:sp>
        <p:nvSpPr>
          <p:cNvPr id="17" name="矩形 16"/>
          <p:cNvSpPr/>
          <p:nvPr/>
        </p:nvSpPr>
        <p:spPr>
          <a:xfrm>
            <a:off x="10053406" y="1742970"/>
            <a:ext cx="1357785" cy="1654326"/>
          </a:xfrm>
          <a:prstGeom prst="rect">
            <a:avLst/>
          </a:prstGeom>
          <a:solidFill>
            <a:schemeClr val="accent3">
              <a:lumMod val="20000"/>
              <a:lumOff val="80000"/>
              <a:alpha val="50000"/>
            </a:schemeClr>
          </a:solidFill>
          <a:ln w="38100"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78" name="群組 77"/>
          <p:cNvGrpSpPr/>
          <p:nvPr/>
        </p:nvGrpSpPr>
        <p:grpSpPr>
          <a:xfrm>
            <a:off x="10301076" y="2131977"/>
            <a:ext cx="892416" cy="1263401"/>
            <a:chOff x="1121825" y="2088700"/>
            <a:chExt cx="574860" cy="813834"/>
          </a:xfrm>
          <a:solidFill>
            <a:schemeClr val="accent3"/>
          </a:solidFill>
        </p:grpSpPr>
        <p:sp>
          <p:nvSpPr>
            <p:cNvPr id="79" name="橢圓 78"/>
            <p:cNvSpPr/>
            <p:nvPr/>
          </p:nvSpPr>
          <p:spPr>
            <a:xfrm>
              <a:off x="1201241" y="2088700"/>
              <a:ext cx="416026" cy="416027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80" name="流程圖: 延遲 79"/>
            <p:cNvSpPr/>
            <p:nvPr/>
          </p:nvSpPr>
          <p:spPr>
            <a:xfrm rot="16200000">
              <a:off x="1205054" y="2410904"/>
              <a:ext cx="408401" cy="57486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57" name="矩形 56"/>
          <p:cNvSpPr/>
          <p:nvPr/>
        </p:nvSpPr>
        <p:spPr>
          <a:xfrm>
            <a:off x="9461467" y="3465202"/>
            <a:ext cx="2541662" cy="6052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TW" altLang="en-US" sz="1400" dirty="0" smtClean="0">
                <a:latin typeface="+mn-ea"/>
              </a:rPr>
              <a:t>多媒體</a:t>
            </a:r>
            <a:r>
              <a:rPr lang="zh-TW" altLang="en-US" sz="1400" dirty="0">
                <a:latin typeface="+mn-ea"/>
              </a:rPr>
              <a:t>設計</a:t>
            </a:r>
            <a:r>
              <a:rPr lang="zh-TW" altLang="en-US" sz="1400" dirty="0" smtClean="0">
                <a:latin typeface="+mn-ea"/>
              </a:rPr>
              <a:t>科</a:t>
            </a:r>
            <a:endParaRPr lang="en-US" altLang="zh-TW" sz="1400" dirty="0" smtClean="0">
              <a:latin typeface="+mn-ea"/>
            </a:endParaRPr>
          </a:p>
          <a:p>
            <a:pPr algn="ctr">
              <a:lnSpc>
                <a:spcPts val="2000"/>
              </a:lnSpc>
            </a:pPr>
            <a:r>
              <a:rPr lang="zh-TW" altLang="en-US" sz="1400" dirty="0" smtClean="0">
                <a:latin typeface="+mn-ea"/>
              </a:rPr>
              <a:t>國立</a:t>
            </a:r>
            <a:r>
              <a:rPr lang="zh-TW" altLang="en-US" sz="1400" dirty="0">
                <a:latin typeface="+mn-ea"/>
              </a:rPr>
              <a:t>宜蘭高商 </a:t>
            </a:r>
            <a:r>
              <a:rPr lang="zh-TW" altLang="en-US" sz="1400" dirty="0" smtClean="0">
                <a:latin typeface="+mn-ea"/>
              </a:rPr>
              <a:t> </a:t>
            </a:r>
            <a:endParaRPr lang="en-US" altLang="zh-TW" sz="1400" dirty="0">
              <a:latin typeface="+mn-ea"/>
            </a:endParaRPr>
          </a:p>
        </p:txBody>
      </p:sp>
      <p:sp>
        <p:nvSpPr>
          <p:cNvPr id="58" name="文字方塊 57"/>
          <p:cNvSpPr txBox="1"/>
          <p:nvPr/>
        </p:nvSpPr>
        <p:spPr>
          <a:xfrm>
            <a:off x="10276000" y="2983191"/>
            <a:ext cx="9541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000" b="1" dirty="0">
                <a:solidFill>
                  <a:schemeClr val="bg1"/>
                </a:solidFill>
              </a:rPr>
              <a:t>謝曜竹</a:t>
            </a:r>
          </a:p>
        </p:txBody>
      </p:sp>
      <p:sp>
        <p:nvSpPr>
          <p:cNvPr id="59" name="矩形 58"/>
          <p:cNvSpPr/>
          <p:nvPr/>
        </p:nvSpPr>
        <p:spPr>
          <a:xfrm>
            <a:off x="2590417" y="5282230"/>
            <a:ext cx="2541662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3000"/>
              </a:lnSpc>
            </a:pPr>
            <a:r>
              <a:rPr lang="zh-TW" altLang="en-US" sz="2000" dirty="0">
                <a:latin typeface="+mn-ea"/>
              </a:rPr>
              <a:t>陳稚均 博士</a:t>
            </a:r>
            <a:endParaRPr lang="en-US" altLang="zh-TW" sz="2000" dirty="0">
              <a:latin typeface="+mn-ea"/>
            </a:endParaRPr>
          </a:p>
          <a:p>
            <a:pPr algn="ctr">
              <a:lnSpc>
                <a:spcPts val="3000"/>
              </a:lnSpc>
            </a:pPr>
            <a:r>
              <a:rPr lang="zh-TW" altLang="en-US" sz="1400" dirty="0">
                <a:latin typeface="+mn-ea"/>
              </a:rPr>
              <a:t>國立陽明大學 國際產學聯盟 </a:t>
            </a:r>
            <a:endParaRPr lang="en-US" altLang="zh-TW" sz="1400" dirty="0">
              <a:latin typeface="+mn-ea"/>
            </a:endParaRPr>
          </a:p>
        </p:txBody>
      </p:sp>
      <p:sp>
        <p:nvSpPr>
          <p:cNvPr id="60" name="矩形 59"/>
          <p:cNvSpPr/>
          <p:nvPr/>
        </p:nvSpPr>
        <p:spPr>
          <a:xfrm>
            <a:off x="7340893" y="5282230"/>
            <a:ext cx="2541662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3000"/>
              </a:lnSpc>
            </a:pPr>
            <a:r>
              <a:rPr lang="zh-TW" altLang="en-US" sz="2000" dirty="0">
                <a:latin typeface="+mn-ea"/>
              </a:rPr>
              <a:t>游于葶 專案經理</a:t>
            </a:r>
          </a:p>
          <a:p>
            <a:pPr algn="ctr">
              <a:lnSpc>
                <a:spcPts val="3000"/>
              </a:lnSpc>
            </a:pPr>
            <a:r>
              <a:rPr lang="zh-TW" altLang="en-US" sz="1400" dirty="0" smtClean="0">
                <a:latin typeface="+mn-ea"/>
              </a:rPr>
              <a:t>國立</a:t>
            </a:r>
            <a:r>
              <a:rPr lang="zh-TW" altLang="en-US" sz="1400" dirty="0">
                <a:latin typeface="+mn-ea"/>
              </a:rPr>
              <a:t>陽明大學 國際產學聯盟 </a:t>
            </a:r>
            <a:endParaRPr lang="en-US" altLang="zh-TW" sz="1400" dirty="0">
              <a:latin typeface="+mn-ea"/>
            </a:endParaRPr>
          </a:p>
        </p:txBody>
      </p:sp>
      <p:grpSp>
        <p:nvGrpSpPr>
          <p:cNvPr id="91" name="群組 90"/>
          <p:cNvGrpSpPr/>
          <p:nvPr/>
        </p:nvGrpSpPr>
        <p:grpSpPr>
          <a:xfrm>
            <a:off x="802225" y="4881936"/>
            <a:ext cx="1359827" cy="1662363"/>
            <a:chOff x="802225" y="4881936"/>
            <a:chExt cx="1359827" cy="1662363"/>
          </a:xfrm>
        </p:grpSpPr>
        <p:sp>
          <p:nvSpPr>
            <p:cNvPr id="26" name="矩形 25"/>
            <p:cNvSpPr/>
            <p:nvPr/>
          </p:nvSpPr>
          <p:spPr>
            <a:xfrm>
              <a:off x="802225" y="4881936"/>
              <a:ext cx="1359827" cy="1662363"/>
            </a:xfrm>
            <a:prstGeom prst="rect">
              <a:avLst/>
            </a:prstGeom>
            <a:solidFill>
              <a:schemeClr val="accent2">
                <a:lumMod val="20000"/>
                <a:lumOff val="80000"/>
                <a:alpha val="50000"/>
              </a:schemeClr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81" name="群組 80"/>
            <p:cNvGrpSpPr/>
            <p:nvPr/>
          </p:nvGrpSpPr>
          <p:grpSpPr>
            <a:xfrm>
              <a:off x="1035930" y="5280898"/>
              <a:ext cx="892416" cy="1263401"/>
              <a:chOff x="1121825" y="2088700"/>
              <a:chExt cx="574860" cy="813834"/>
            </a:xfrm>
            <a:solidFill>
              <a:schemeClr val="accent2"/>
            </a:solidFill>
          </p:grpSpPr>
          <p:sp>
            <p:nvSpPr>
              <p:cNvPr id="82" name="橢圓 81"/>
              <p:cNvSpPr/>
              <p:nvPr/>
            </p:nvSpPr>
            <p:spPr>
              <a:xfrm>
                <a:off x="1201241" y="2088700"/>
                <a:ext cx="416026" cy="41602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3" name="流程圖: 延遲 82"/>
              <p:cNvSpPr/>
              <p:nvPr/>
            </p:nvSpPr>
            <p:spPr>
              <a:xfrm rot="16200000">
                <a:off x="1205054" y="2410904"/>
                <a:ext cx="408401" cy="574860"/>
              </a:xfrm>
              <a:prstGeom prst="flowChartDelay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grpSp>
        <p:nvGrpSpPr>
          <p:cNvPr id="90" name="群組 89"/>
          <p:cNvGrpSpPr/>
          <p:nvPr/>
        </p:nvGrpSpPr>
        <p:grpSpPr>
          <a:xfrm>
            <a:off x="5560444" y="4881935"/>
            <a:ext cx="1359827" cy="1662363"/>
            <a:chOff x="5555282" y="4881936"/>
            <a:chExt cx="1359827" cy="1662363"/>
          </a:xfrm>
        </p:grpSpPr>
        <p:sp>
          <p:nvSpPr>
            <p:cNvPr id="64" name="矩形 63"/>
            <p:cNvSpPr/>
            <p:nvPr/>
          </p:nvSpPr>
          <p:spPr>
            <a:xfrm>
              <a:off x="5555282" y="4881936"/>
              <a:ext cx="1359827" cy="1662363"/>
            </a:xfrm>
            <a:prstGeom prst="rect">
              <a:avLst/>
            </a:prstGeom>
            <a:solidFill>
              <a:schemeClr val="accent2">
                <a:lumMod val="20000"/>
                <a:lumOff val="80000"/>
                <a:alpha val="50000"/>
              </a:schemeClr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84" name="群組 83"/>
            <p:cNvGrpSpPr/>
            <p:nvPr/>
          </p:nvGrpSpPr>
          <p:grpSpPr>
            <a:xfrm>
              <a:off x="5788987" y="5280898"/>
              <a:ext cx="892416" cy="1263401"/>
              <a:chOff x="1121825" y="2088700"/>
              <a:chExt cx="574860" cy="813834"/>
            </a:xfrm>
            <a:solidFill>
              <a:schemeClr val="accent2"/>
            </a:solidFill>
          </p:grpSpPr>
          <p:sp>
            <p:nvSpPr>
              <p:cNvPr id="85" name="橢圓 84"/>
              <p:cNvSpPr/>
              <p:nvPr/>
            </p:nvSpPr>
            <p:spPr>
              <a:xfrm>
                <a:off x="1201241" y="2088700"/>
                <a:ext cx="416026" cy="41602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6" name="流程圖: 延遲 85"/>
              <p:cNvSpPr/>
              <p:nvPr/>
            </p:nvSpPr>
            <p:spPr>
              <a:xfrm rot="16200000">
                <a:off x="1205054" y="2410904"/>
                <a:ext cx="408401" cy="574860"/>
              </a:xfrm>
              <a:prstGeom prst="flowChartDelay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grpSp>
        <p:nvGrpSpPr>
          <p:cNvPr id="3" name="群組 2"/>
          <p:cNvGrpSpPr/>
          <p:nvPr/>
        </p:nvGrpSpPr>
        <p:grpSpPr>
          <a:xfrm>
            <a:off x="6722638" y="1770683"/>
            <a:ext cx="2675502" cy="2294461"/>
            <a:chOff x="7054331" y="1627248"/>
            <a:chExt cx="2675502" cy="2294461"/>
          </a:xfrm>
        </p:grpSpPr>
        <p:sp>
          <p:nvSpPr>
            <p:cNvPr id="53" name="矩形 52"/>
            <p:cNvSpPr/>
            <p:nvPr/>
          </p:nvSpPr>
          <p:spPr>
            <a:xfrm>
              <a:off x="7713190" y="1627248"/>
              <a:ext cx="1357785" cy="1654326"/>
            </a:xfrm>
            <a:prstGeom prst="rect">
              <a:avLst/>
            </a:prstGeom>
            <a:solidFill>
              <a:schemeClr val="accent4">
                <a:lumMod val="20000"/>
                <a:lumOff val="80000"/>
                <a:alpha val="50000"/>
              </a:schemeClr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56" name="矩形 55"/>
            <p:cNvSpPr/>
            <p:nvPr/>
          </p:nvSpPr>
          <p:spPr>
            <a:xfrm>
              <a:off x="7054331" y="3316415"/>
              <a:ext cx="2675502" cy="60529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ts val="2000"/>
                </a:lnSpc>
              </a:pPr>
              <a:r>
                <a:rPr lang="zh-TW" altLang="en-US" sz="1400" dirty="0" smtClean="0">
                  <a:latin typeface="+mn-ea"/>
                </a:rPr>
                <a:t>工業</a:t>
              </a:r>
              <a:r>
                <a:rPr lang="zh-TW" altLang="en-US" sz="1400" dirty="0">
                  <a:latin typeface="+mn-ea"/>
                </a:rPr>
                <a:t>工程與管理</a:t>
              </a:r>
              <a:r>
                <a:rPr lang="zh-TW" altLang="en-US" sz="1400" dirty="0" smtClean="0">
                  <a:latin typeface="+mn-ea"/>
                </a:rPr>
                <a:t>系</a:t>
              </a:r>
              <a:endParaRPr lang="en-US" altLang="zh-TW" sz="1400" dirty="0" smtClean="0">
                <a:latin typeface="+mn-ea"/>
              </a:endParaRPr>
            </a:p>
            <a:p>
              <a:pPr algn="ctr">
                <a:lnSpc>
                  <a:spcPts val="2000"/>
                </a:lnSpc>
              </a:pPr>
              <a:r>
                <a:rPr lang="zh-TW" altLang="en-US" sz="1400" dirty="0" smtClean="0">
                  <a:latin typeface="+mn-ea"/>
                </a:rPr>
                <a:t>國立</a:t>
              </a:r>
              <a:r>
                <a:rPr lang="zh-TW" altLang="en-US" sz="1400" dirty="0">
                  <a:latin typeface="+mn-ea"/>
                </a:rPr>
                <a:t>勤益科技大學 </a:t>
              </a:r>
              <a:endParaRPr lang="en-US" altLang="zh-TW" sz="1400" dirty="0">
                <a:latin typeface="+mn-ea"/>
              </a:endParaRPr>
            </a:p>
          </p:txBody>
        </p:sp>
        <p:grpSp>
          <p:nvGrpSpPr>
            <p:cNvPr id="75" name="群組 74"/>
            <p:cNvGrpSpPr/>
            <p:nvPr/>
          </p:nvGrpSpPr>
          <p:grpSpPr>
            <a:xfrm>
              <a:off x="7945874" y="2018173"/>
              <a:ext cx="892416" cy="1263401"/>
              <a:chOff x="1121825" y="2088700"/>
              <a:chExt cx="574860" cy="813834"/>
            </a:xfrm>
            <a:solidFill>
              <a:schemeClr val="accent4"/>
            </a:solidFill>
          </p:grpSpPr>
          <p:sp>
            <p:nvSpPr>
              <p:cNvPr id="76" name="橢圓 75"/>
              <p:cNvSpPr/>
              <p:nvPr/>
            </p:nvSpPr>
            <p:spPr>
              <a:xfrm>
                <a:off x="1201241" y="2088700"/>
                <a:ext cx="416026" cy="41602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7" name="流程圖: 延遲 76"/>
              <p:cNvSpPr/>
              <p:nvPr/>
            </p:nvSpPr>
            <p:spPr>
              <a:xfrm rot="16200000">
                <a:off x="1205054" y="2410904"/>
                <a:ext cx="408401" cy="574860"/>
              </a:xfrm>
              <a:prstGeom prst="flowChartDelay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sp>
          <p:nvSpPr>
            <p:cNvPr id="92" name="文字方塊 91"/>
            <p:cNvSpPr txBox="1"/>
            <p:nvPr/>
          </p:nvSpPr>
          <p:spPr>
            <a:xfrm>
              <a:off x="7915026" y="2839756"/>
              <a:ext cx="95410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TW" altLang="en-US" sz="2000" b="1" dirty="0">
                  <a:solidFill>
                    <a:schemeClr val="bg1"/>
                  </a:solidFill>
                </a:rPr>
                <a:t>陳書妤</a:t>
              </a:r>
            </a:p>
          </p:txBody>
        </p:sp>
      </p:grpSp>
      <p:grpSp>
        <p:nvGrpSpPr>
          <p:cNvPr id="4" name="群組 3"/>
          <p:cNvGrpSpPr/>
          <p:nvPr/>
        </p:nvGrpSpPr>
        <p:grpSpPr>
          <a:xfrm>
            <a:off x="4550887" y="1767998"/>
            <a:ext cx="2541662" cy="2302498"/>
            <a:chOff x="4973666" y="1624563"/>
            <a:chExt cx="2541662" cy="2302498"/>
          </a:xfrm>
        </p:grpSpPr>
        <p:sp>
          <p:nvSpPr>
            <p:cNvPr id="50" name="矩形 49"/>
            <p:cNvSpPr/>
            <p:nvPr/>
          </p:nvSpPr>
          <p:spPr>
            <a:xfrm>
              <a:off x="5560444" y="1624563"/>
              <a:ext cx="1357785" cy="1654326"/>
            </a:xfrm>
            <a:prstGeom prst="rect">
              <a:avLst/>
            </a:prstGeom>
            <a:solidFill>
              <a:schemeClr val="accent4">
                <a:lumMod val="20000"/>
                <a:lumOff val="80000"/>
                <a:alpha val="50000"/>
              </a:schemeClr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55" name="矩形 54"/>
            <p:cNvSpPr/>
            <p:nvPr/>
          </p:nvSpPr>
          <p:spPr>
            <a:xfrm>
              <a:off x="4973666" y="3321767"/>
              <a:ext cx="2541662" cy="60529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ts val="2000"/>
                </a:lnSpc>
              </a:pPr>
              <a:r>
                <a:rPr lang="zh-TW" altLang="en-US" sz="1400" dirty="0" smtClean="0">
                  <a:latin typeface="+mn-ea"/>
                </a:rPr>
                <a:t>資訊管理系</a:t>
              </a:r>
              <a:endParaRPr lang="en-US" altLang="zh-TW" sz="1400" dirty="0" smtClean="0">
                <a:latin typeface="+mn-ea"/>
              </a:endParaRPr>
            </a:p>
            <a:p>
              <a:pPr algn="ctr">
                <a:lnSpc>
                  <a:spcPts val="2000"/>
                </a:lnSpc>
              </a:pPr>
              <a:r>
                <a:rPr lang="zh-TW" altLang="en-US" sz="1400" dirty="0" smtClean="0">
                  <a:latin typeface="+mn-ea"/>
                </a:rPr>
                <a:t>國立</a:t>
              </a:r>
              <a:r>
                <a:rPr lang="zh-TW" altLang="en-US" sz="1400" dirty="0">
                  <a:latin typeface="+mn-ea"/>
                </a:rPr>
                <a:t>台灣科技大學 </a:t>
              </a:r>
              <a:endParaRPr lang="en-US" altLang="zh-TW" sz="1400" dirty="0">
                <a:latin typeface="+mn-ea"/>
              </a:endParaRPr>
            </a:p>
          </p:txBody>
        </p:sp>
        <p:grpSp>
          <p:nvGrpSpPr>
            <p:cNvPr id="72" name="群組 71"/>
            <p:cNvGrpSpPr/>
            <p:nvPr/>
          </p:nvGrpSpPr>
          <p:grpSpPr>
            <a:xfrm>
              <a:off x="5798289" y="2015488"/>
              <a:ext cx="892416" cy="1263401"/>
              <a:chOff x="1121825" y="2088700"/>
              <a:chExt cx="574860" cy="813834"/>
            </a:xfrm>
            <a:solidFill>
              <a:schemeClr val="accent4"/>
            </a:solidFill>
          </p:grpSpPr>
          <p:sp>
            <p:nvSpPr>
              <p:cNvPr id="73" name="橢圓 72"/>
              <p:cNvSpPr/>
              <p:nvPr/>
            </p:nvSpPr>
            <p:spPr>
              <a:xfrm>
                <a:off x="1201241" y="2088700"/>
                <a:ext cx="416026" cy="41602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4" name="流程圖: 延遲 73"/>
              <p:cNvSpPr/>
              <p:nvPr/>
            </p:nvSpPr>
            <p:spPr>
              <a:xfrm rot="16200000">
                <a:off x="1205054" y="2410904"/>
                <a:ext cx="408401" cy="574860"/>
              </a:xfrm>
              <a:prstGeom prst="flowChartDelay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sp>
          <p:nvSpPr>
            <p:cNvPr id="93" name="文字方塊 92"/>
            <p:cNvSpPr txBox="1"/>
            <p:nvPr/>
          </p:nvSpPr>
          <p:spPr>
            <a:xfrm>
              <a:off x="5757593" y="2839756"/>
              <a:ext cx="95410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TW" altLang="en-US" sz="2000" b="1" dirty="0">
                  <a:solidFill>
                    <a:schemeClr val="bg1"/>
                  </a:solidFill>
                </a:rPr>
                <a:t>王慧婷</a:t>
              </a:r>
            </a:p>
          </p:txBody>
        </p:sp>
      </p:grpSp>
      <p:grpSp>
        <p:nvGrpSpPr>
          <p:cNvPr id="5" name="群組 4"/>
          <p:cNvGrpSpPr/>
          <p:nvPr/>
        </p:nvGrpSpPr>
        <p:grpSpPr>
          <a:xfrm>
            <a:off x="2379135" y="1767998"/>
            <a:ext cx="2541662" cy="2311507"/>
            <a:chOff x="2590525" y="1624563"/>
            <a:chExt cx="2541662" cy="2311507"/>
          </a:xfrm>
        </p:grpSpPr>
        <p:sp>
          <p:nvSpPr>
            <p:cNvPr id="45" name="矩形 44"/>
            <p:cNvSpPr/>
            <p:nvPr/>
          </p:nvSpPr>
          <p:spPr>
            <a:xfrm>
              <a:off x="2590525" y="3330776"/>
              <a:ext cx="2541662" cy="60529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ts val="2000"/>
                </a:lnSpc>
              </a:pPr>
              <a:r>
                <a:rPr lang="zh-TW" altLang="en-US" sz="1400" dirty="0" smtClean="0">
                  <a:latin typeface="+mn-ea"/>
                </a:rPr>
                <a:t>工業</a:t>
              </a:r>
              <a:r>
                <a:rPr lang="zh-TW" altLang="en-US" sz="1400" dirty="0">
                  <a:latin typeface="+mn-ea"/>
                </a:rPr>
                <a:t>管理</a:t>
              </a:r>
              <a:r>
                <a:rPr lang="zh-TW" altLang="en-US" sz="1400" dirty="0" smtClean="0">
                  <a:latin typeface="+mn-ea"/>
                </a:rPr>
                <a:t>系</a:t>
              </a:r>
              <a:endParaRPr lang="en-US" altLang="zh-TW" sz="1400" dirty="0" smtClean="0">
                <a:latin typeface="+mn-ea"/>
              </a:endParaRPr>
            </a:p>
            <a:p>
              <a:pPr algn="ctr">
                <a:lnSpc>
                  <a:spcPts val="2000"/>
                </a:lnSpc>
              </a:pPr>
              <a:r>
                <a:rPr lang="zh-TW" altLang="en-US" sz="1400" dirty="0" smtClean="0">
                  <a:latin typeface="+mn-ea"/>
                </a:rPr>
                <a:t>國立</a:t>
              </a:r>
              <a:r>
                <a:rPr lang="zh-TW" altLang="en-US" sz="1400" dirty="0">
                  <a:latin typeface="+mn-ea"/>
                </a:rPr>
                <a:t>台灣科技大學 </a:t>
              </a:r>
              <a:endParaRPr lang="en-US" altLang="zh-TW" sz="1400" dirty="0">
                <a:latin typeface="+mn-ea"/>
              </a:endParaRPr>
            </a:p>
          </p:txBody>
        </p:sp>
        <p:sp>
          <p:nvSpPr>
            <p:cNvPr id="47" name="矩形 46"/>
            <p:cNvSpPr/>
            <p:nvPr/>
          </p:nvSpPr>
          <p:spPr>
            <a:xfrm>
              <a:off x="3184936" y="1624563"/>
              <a:ext cx="1357785" cy="1654326"/>
            </a:xfrm>
            <a:prstGeom prst="rect">
              <a:avLst/>
            </a:prstGeom>
            <a:solidFill>
              <a:schemeClr val="accent4">
                <a:lumMod val="20000"/>
                <a:lumOff val="80000"/>
                <a:alpha val="50000"/>
              </a:schemeClr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69" name="群組 68"/>
            <p:cNvGrpSpPr/>
            <p:nvPr/>
          </p:nvGrpSpPr>
          <p:grpSpPr>
            <a:xfrm>
              <a:off x="3417620" y="2015488"/>
              <a:ext cx="892416" cy="1263401"/>
              <a:chOff x="1121825" y="2088700"/>
              <a:chExt cx="574860" cy="813834"/>
            </a:xfrm>
            <a:solidFill>
              <a:schemeClr val="accent4"/>
            </a:solidFill>
          </p:grpSpPr>
          <p:sp>
            <p:nvSpPr>
              <p:cNvPr id="70" name="橢圓 69"/>
              <p:cNvSpPr/>
              <p:nvPr/>
            </p:nvSpPr>
            <p:spPr>
              <a:xfrm>
                <a:off x="1201241" y="2088700"/>
                <a:ext cx="416026" cy="41602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1" name="流程圖: 延遲 70"/>
              <p:cNvSpPr/>
              <p:nvPr/>
            </p:nvSpPr>
            <p:spPr>
              <a:xfrm rot="16200000">
                <a:off x="1205054" y="2410904"/>
                <a:ext cx="408401" cy="574860"/>
              </a:xfrm>
              <a:prstGeom prst="flowChartDelay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sp>
          <p:nvSpPr>
            <p:cNvPr id="94" name="文字方塊 93"/>
            <p:cNvSpPr txBox="1"/>
            <p:nvPr/>
          </p:nvSpPr>
          <p:spPr>
            <a:xfrm>
              <a:off x="3384302" y="2839756"/>
              <a:ext cx="95410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TW" altLang="en-US" sz="2000" b="1" dirty="0">
                  <a:solidFill>
                    <a:schemeClr val="bg1"/>
                  </a:solidFill>
                </a:rPr>
                <a:t>彭煖蘋</a:t>
              </a:r>
            </a:p>
          </p:txBody>
        </p:sp>
      </p:grpSp>
      <p:grpSp>
        <p:nvGrpSpPr>
          <p:cNvPr id="6" name="群組 5"/>
          <p:cNvGrpSpPr/>
          <p:nvPr/>
        </p:nvGrpSpPr>
        <p:grpSpPr>
          <a:xfrm>
            <a:off x="207383" y="1770683"/>
            <a:ext cx="2541662" cy="2294461"/>
            <a:chOff x="207383" y="1627248"/>
            <a:chExt cx="2541662" cy="2294461"/>
          </a:xfrm>
        </p:grpSpPr>
        <p:sp>
          <p:nvSpPr>
            <p:cNvPr id="35" name="矩形 34"/>
            <p:cNvSpPr/>
            <p:nvPr/>
          </p:nvSpPr>
          <p:spPr>
            <a:xfrm>
              <a:off x="207383" y="3316415"/>
              <a:ext cx="2541662" cy="60529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ts val="2000"/>
                </a:lnSpc>
              </a:pPr>
              <a:r>
                <a:rPr lang="zh-TW" altLang="en-US" sz="1400" dirty="0" smtClean="0">
                  <a:latin typeface="+mn-ea"/>
                </a:rPr>
                <a:t>工業</a:t>
              </a:r>
              <a:r>
                <a:rPr lang="zh-TW" altLang="en-US" sz="1400" dirty="0">
                  <a:latin typeface="+mn-ea"/>
                </a:rPr>
                <a:t>管理</a:t>
              </a:r>
              <a:r>
                <a:rPr lang="zh-TW" altLang="en-US" sz="1400" dirty="0" smtClean="0">
                  <a:latin typeface="+mn-ea"/>
                </a:rPr>
                <a:t>系</a:t>
              </a:r>
              <a:endParaRPr lang="en-US" altLang="zh-TW" sz="1400" dirty="0" smtClean="0">
                <a:latin typeface="+mn-ea"/>
              </a:endParaRPr>
            </a:p>
            <a:p>
              <a:pPr algn="ctr">
                <a:lnSpc>
                  <a:spcPts val="2000"/>
                </a:lnSpc>
              </a:pPr>
              <a:r>
                <a:rPr lang="zh-TW" altLang="en-US" sz="1400" dirty="0" smtClean="0">
                  <a:latin typeface="+mn-ea"/>
                </a:rPr>
                <a:t>國立</a:t>
              </a:r>
              <a:r>
                <a:rPr lang="zh-TW" altLang="en-US" sz="1400" dirty="0">
                  <a:latin typeface="+mn-ea"/>
                </a:rPr>
                <a:t>台灣科技大學 </a:t>
              </a:r>
              <a:endParaRPr lang="en-US" altLang="zh-TW" sz="1400" dirty="0">
                <a:latin typeface="+mn-ea"/>
              </a:endParaRPr>
            </a:p>
          </p:txBody>
        </p:sp>
        <p:sp>
          <p:nvSpPr>
            <p:cNvPr id="13" name="矩形 12"/>
            <p:cNvSpPr/>
            <p:nvPr/>
          </p:nvSpPr>
          <p:spPr>
            <a:xfrm>
              <a:off x="804267" y="1627248"/>
              <a:ext cx="1357785" cy="1654326"/>
            </a:xfrm>
            <a:prstGeom prst="rect">
              <a:avLst/>
            </a:prstGeom>
            <a:solidFill>
              <a:schemeClr val="accent4">
                <a:lumMod val="20000"/>
                <a:lumOff val="80000"/>
                <a:alpha val="50000"/>
              </a:schemeClr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68" name="群組 67"/>
            <p:cNvGrpSpPr/>
            <p:nvPr/>
          </p:nvGrpSpPr>
          <p:grpSpPr>
            <a:xfrm>
              <a:off x="1036951" y="2018173"/>
              <a:ext cx="892416" cy="1263401"/>
              <a:chOff x="1121825" y="2088700"/>
              <a:chExt cx="574860" cy="813834"/>
            </a:xfrm>
            <a:solidFill>
              <a:schemeClr val="accent4"/>
            </a:solidFill>
          </p:grpSpPr>
          <p:sp>
            <p:nvSpPr>
              <p:cNvPr id="66" name="橢圓 65"/>
              <p:cNvSpPr/>
              <p:nvPr/>
            </p:nvSpPr>
            <p:spPr>
              <a:xfrm>
                <a:off x="1201241" y="2088700"/>
                <a:ext cx="416026" cy="41602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67" name="流程圖: 延遲 66"/>
              <p:cNvSpPr/>
              <p:nvPr/>
            </p:nvSpPr>
            <p:spPr>
              <a:xfrm rot="16200000">
                <a:off x="1205054" y="2410904"/>
                <a:ext cx="408401" cy="574860"/>
              </a:xfrm>
              <a:prstGeom prst="flowChartDelay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sp>
          <p:nvSpPr>
            <p:cNvPr id="99" name="文字方塊 98"/>
            <p:cNvSpPr txBox="1"/>
            <p:nvPr/>
          </p:nvSpPr>
          <p:spPr>
            <a:xfrm>
              <a:off x="1001160" y="2839756"/>
              <a:ext cx="95410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TW" altLang="en-US" sz="2000" b="1" dirty="0">
                  <a:solidFill>
                    <a:schemeClr val="bg1"/>
                  </a:solidFill>
                </a:rPr>
                <a:t>王晨瑀</a:t>
              </a:r>
            </a:p>
          </p:txBody>
        </p:sp>
      </p:grpSp>
      <p:sp>
        <p:nvSpPr>
          <p:cNvPr id="100" name="矩形 99"/>
          <p:cNvSpPr/>
          <p:nvPr/>
        </p:nvSpPr>
        <p:spPr>
          <a:xfrm>
            <a:off x="9558396" y="1263851"/>
            <a:ext cx="87716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b="1" dirty="0" smtClean="0"/>
              <a:t>實習生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51008674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08700" y="1473478"/>
            <a:ext cx="732925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 smtClean="0"/>
              <a:t>1.</a:t>
            </a:r>
            <a:r>
              <a:rPr lang="zh-TW" altLang="en-US" sz="2800" b="1" dirty="0" smtClean="0"/>
              <a:t> </a:t>
            </a:r>
            <a:r>
              <a:rPr lang="zh-TW" altLang="en-US" sz="2800" b="1" smtClean="0"/>
              <a:t>雲端資料庫選用 </a:t>
            </a:r>
            <a:r>
              <a:rPr lang="en-US" altLang="zh-TW" sz="2800" b="1" dirty="0" smtClean="0"/>
              <a:t>—</a:t>
            </a:r>
            <a:r>
              <a:rPr lang="zh-TW" altLang="en-US" sz="2800" b="1" dirty="0" smtClean="0"/>
              <a:t> </a:t>
            </a:r>
            <a:r>
              <a:rPr lang="en-US" altLang="zh-TW" sz="2800" b="1" dirty="0" err="1"/>
              <a:t>FireBase</a:t>
            </a:r>
            <a:r>
              <a:rPr lang="zh-TW" altLang="en-US" sz="2800" b="1" dirty="0"/>
              <a:t>後端服務</a:t>
            </a:r>
            <a:r>
              <a:rPr lang="zh-TW" altLang="en-US" sz="2800" b="1" dirty="0" smtClean="0"/>
              <a:t>平台</a:t>
            </a:r>
            <a:endParaRPr lang="zh-TW" altLang="en-US" sz="2800" b="1" dirty="0"/>
          </a:p>
        </p:txBody>
      </p:sp>
      <p:grpSp>
        <p:nvGrpSpPr>
          <p:cNvPr id="13" name="群組 12"/>
          <p:cNvGrpSpPr/>
          <p:nvPr/>
        </p:nvGrpSpPr>
        <p:grpSpPr>
          <a:xfrm>
            <a:off x="2225508" y="2401616"/>
            <a:ext cx="2067294" cy="2822928"/>
            <a:chOff x="8854478" y="2237271"/>
            <a:chExt cx="2751172" cy="3756774"/>
          </a:xfrm>
        </p:grpSpPr>
        <p:sp>
          <p:nvSpPr>
            <p:cNvPr id="18" name="手繪多邊形 17"/>
            <p:cNvSpPr/>
            <p:nvPr/>
          </p:nvSpPr>
          <p:spPr>
            <a:xfrm>
              <a:off x="8854478" y="2237272"/>
              <a:ext cx="2751172" cy="3756623"/>
            </a:xfrm>
            <a:custGeom>
              <a:avLst/>
              <a:gdLst>
                <a:gd name="connsiteX0" fmla="*/ 582911 w 2751172"/>
                <a:gd name="connsiteY0" fmla="*/ 2179 h 3756623"/>
                <a:gd name="connsiteX1" fmla="*/ 1035819 w 2751172"/>
                <a:gd name="connsiteY1" fmla="*/ 652471 h 3756623"/>
                <a:gd name="connsiteX2" fmla="*/ 1125209 w 2751172"/>
                <a:gd name="connsiteY2" fmla="*/ 830393 h 3756623"/>
                <a:gd name="connsiteX3" fmla="*/ 1183751 w 2751172"/>
                <a:gd name="connsiteY3" fmla="*/ 731966 h 3756623"/>
                <a:gd name="connsiteX4" fmla="*/ 1372654 w 2751172"/>
                <a:gd name="connsiteY4" fmla="*/ 524437 h 3756623"/>
                <a:gd name="connsiteX5" fmla="*/ 1762994 w 2751172"/>
                <a:gd name="connsiteY5" fmla="*/ 1054765 h 3756623"/>
                <a:gd name="connsiteX6" fmla="*/ 1825931 w 2751172"/>
                <a:gd name="connsiteY6" fmla="*/ 1168125 h 3756623"/>
                <a:gd name="connsiteX7" fmla="*/ 1906417 w 2751172"/>
                <a:gd name="connsiteY7" fmla="*/ 1091243 h 3756623"/>
                <a:gd name="connsiteX8" fmla="*/ 2346416 w 2751172"/>
                <a:gd name="connsiteY8" fmla="*/ 753213 h 3756623"/>
                <a:gd name="connsiteX9" fmla="*/ 2748715 w 2751172"/>
                <a:gd name="connsiteY9" fmla="*/ 2984391 h 3756623"/>
                <a:gd name="connsiteX10" fmla="*/ 2751172 w 2751172"/>
                <a:gd name="connsiteY10" fmla="*/ 2994037 h 3756623"/>
                <a:gd name="connsiteX11" fmla="*/ 2751172 w 2751172"/>
                <a:gd name="connsiteY11" fmla="*/ 2994038 h 3756623"/>
                <a:gd name="connsiteX12" fmla="*/ 2751172 w 2751172"/>
                <a:gd name="connsiteY12" fmla="*/ 2994038 h 3756623"/>
                <a:gd name="connsiteX13" fmla="*/ 2751172 w 2751172"/>
                <a:gd name="connsiteY13" fmla="*/ 2994038 h 3756623"/>
                <a:gd name="connsiteX14" fmla="*/ 2751167 w 2751172"/>
                <a:gd name="connsiteY14" fmla="*/ 2994045 h 3756623"/>
                <a:gd name="connsiteX15" fmla="*/ 2736700 w 2751172"/>
                <a:gd name="connsiteY15" fmla="*/ 3011971 h 3756623"/>
                <a:gd name="connsiteX16" fmla="*/ 2731144 w 2751172"/>
                <a:gd name="connsiteY16" fmla="*/ 3017015 h 3756623"/>
                <a:gd name="connsiteX17" fmla="*/ 2728989 w 2751172"/>
                <a:gd name="connsiteY17" fmla="*/ 3019487 h 3756623"/>
                <a:gd name="connsiteX18" fmla="*/ 2721425 w 2751172"/>
                <a:gd name="connsiteY18" fmla="*/ 3025838 h 3756623"/>
                <a:gd name="connsiteX19" fmla="*/ 2709511 w 2751172"/>
                <a:gd name="connsiteY19" fmla="*/ 3036655 h 3756623"/>
                <a:gd name="connsiteX20" fmla="*/ 2692106 w 2751172"/>
                <a:gd name="connsiteY20" fmla="*/ 3050457 h 3756623"/>
                <a:gd name="connsiteX21" fmla="*/ 2684933 w 2751172"/>
                <a:gd name="connsiteY21" fmla="*/ 3056479 h 3756623"/>
                <a:gd name="connsiteX22" fmla="*/ 2678441 w 2751172"/>
                <a:gd name="connsiteY22" fmla="*/ 3061292 h 3756623"/>
                <a:gd name="connsiteX23" fmla="*/ 2670846 w 2751172"/>
                <a:gd name="connsiteY23" fmla="*/ 3067315 h 3756623"/>
                <a:gd name="connsiteX24" fmla="*/ 2622039 w 2751172"/>
                <a:gd name="connsiteY24" fmla="*/ 3103107 h 3756623"/>
                <a:gd name="connsiteX25" fmla="*/ 2621946 w 2751172"/>
                <a:gd name="connsiteY25" fmla="*/ 3103176 h 3756623"/>
                <a:gd name="connsiteX26" fmla="*/ 2621799 w 2751172"/>
                <a:gd name="connsiteY26" fmla="*/ 3103277 h 3756623"/>
                <a:gd name="connsiteX27" fmla="*/ 2564054 w 2751172"/>
                <a:gd name="connsiteY27" fmla="*/ 3143460 h 3756623"/>
                <a:gd name="connsiteX28" fmla="*/ 2550795 w 2751172"/>
                <a:gd name="connsiteY28" fmla="*/ 3152333 h 3756623"/>
                <a:gd name="connsiteX29" fmla="*/ 2542973 w 2751172"/>
                <a:gd name="connsiteY29" fmla="*/ 3157737 h 3756623"/>
                <a:gd name="connsiteX30" fmla="*/ 2527351 w 2751172"/>
                <a:gd name="connsiteY30" fmla="*/ 3168024 h 3756623"/>
                <a:gd name="connsiteX31" fmla="*/ 2498411 w 2751172"/>
                <a:gd name="connsiteY31" fmla="*/ 3187392 h 3756623"/>
                <a:gd name="connsiteX32" fmla="*/ 2481540 w 2751172"/>
                <a:gd name="connsiteY32" fmla="*/ 3198187 h 3756623"/>
                <a:gd name="connsiteX33" fmla="*/ 2450956 w 2751172"/>
                <a:gd name="connsiteY33" fmla="*/ 3218325 h 3756623"/>
                <a:gd name="connsiteX34" fmla="*/ 2348839 w 2751172"/>
                <a:gd name="connsiteY34" fmla="*/ 3283101 h 3756623"/>
                <a:gd name="connsiteX35" fmla="*/ 2348651 w 2751172"/>
                <a:gd name="connsiteY35" fmla="*/ 3283215 h 3756623"/>
                <a:gd name="connsiteX36" fmla="*/ 2183160 w 2751172"/>
                <a:gd name="connsiteY36" fmla="*/ 3384093 h 3756623"/>
                <a:gd name="connsiteX37" fmla="*/ 2149218 w 2751172"/>
                <a:gd name="connsiteY37" fmla="*/ 3403858 h 3756623"/>
                <a:gd name="connsiteX38" fmla="*/ 2126072 w 2751172"/>
                <a:gd name="connsiteY38" fmla="*/ 3417859 h 3756623"/>
                <a:gd name="connsiteX39" fmla="*/ 2089255 w 2751172"/>
                <a:gd name="connsiteY39" fmla="*/ 3438775 h 3756623"/>
                <a:gd name="connsiteX40" fmla="*/ 2011310 w 2751172"/>
                <a:gd name="connsiteY40" fmla="*/ 3484164 h 3756623"/>
                <a:gd name="connsiteX41" fmla="*/ 1938195 w 2751172"/>
                <a:gd name="connsiteY41" fmla="*/ 3524592 h 3756623"/>
                <a:gd name="connsiteX42" fmla="*/ 1898219 w 2751172"/>
                <a:gd name="connsiteY42" fmla="*/ 3547302 h 3756623"/>
                <a:gd name="connsiteX43" fmla="*/ 1862693 w 2751172"/>
                <a:gd name="connsiteY43" fmla="*/ 3566339 h 3756623"/>
                <a:gd name="connsiteX44" fmla="*/ 1843220 w 2751172"/>
                <a:gd name="connsiteY44" fmla="*/ 3577107 h 3756623"/>
                <a:gd name="connsiteX45" fmla="*/ 1826830 w 2751172"/>
                <a:gd name="connsiteY45" fmla="*/ 3585558 h 3756623"/>
                <a:gd name="connsiteX46" fmla="*/ 1789743 w 2751172"/>
                <a:gd name="connsiteY46" fmla="*/ 3605432 h 3756623"/>
                <a:gd name="connsiteX47" fmla="*/ 1688824 w 2751172"/>
                <a:gd name="connsiteY47" fmla="*/ 3656717 h 3756623"/>
                <a:gd name="connsiteX48" fmla="*/ 1635551 w 2751172"/>
                <a:gd name="connsiteY48" fmla="*/ 3681817 h 3756623"/>
                <a:gd name="connsiteX49" fmla="*/ 1622127 w 2751172"/>
                <a:gd name="connsiteY49" fmla="*/ 3690973 h 3756623"/>
                <a:gd name="connsiteX50" fmla="*/ 1487933 w 2751172"/>
                <a:gd name="connsiteY50" fmla="*/ 3747754 h 3756623"/>
                <a:gd name="connsiteX51" fmla="*/ 1419907 w 2751172"/>
                <a:gd name="connsiteY51" fmla="*/ 3756580 h 3756623"/>
                <a:gd name="connsiteX52" fmla="*/ 1419582 w 2751172"/>
                <a:gd name="connsiteY52" fmla="*/ 3756623 h 3756623"/>
                <a:gd name="connsiteX53" fmla="*/ 1419563 w 2751172"/>
                <a:gd name="connsiteY53" fmla="*/ 3756621 h 3756623"/>
                <a:gd name="connsiteX54" fmla="*/ 1343489 w 2751172"/>
                <a:gd name="connsiteY54" fmla="*/ 3749828 h 3756623"/>
                <a:gd name="connsiteX55" fmla="*/ 812309 w 2751172"/>
                <a:gd name="connsiteY55" fmla="*/ 3531971 h 3756623"/>
                <a:gd name="connsiteX56" fmla="*/ 797087 w 2751172"/>
                <a:gd name="connsiteY56" fmla="*/ 3523380 h 3756623"/>
                <a:gd name="connsiteX57" fmla="*/ 786563 w 2751172"/>
                <a:gd name="connsiteY57" fmla="*/ 3518118 h 3756623"/>
                <a:gd name="connsiteX58" fmla="*/ 690768 w 2751172"/>
                <a:gd name="connsiteY58" fmla="*/ 3463376 h 3756623"/>
                <a:gd name="connsiteX59" fmla="*/ 576338 w 2751172"/>
                <a:gd name="connsiteY59" fmla="*/ 3398794 h 3756623"/>
                <a:gd name="connsiteX60" fmla="*/ 0 w 2751172"/>
                <a:gd name="connsiteY60" fmla="*/ 3029234 h 3756623"/>
                <a:gd name="connsiteX61" fmla="*/ 551408 w 2751172"/>
                <a:gd name="connsiteY61" fmla="*/ 2360 h 3756623"/>
                <a:gd name="connsiteX62" fmla="*/ 582911 w 2751172"/>
                <a:gd name="connsiteY62" fmla="*/ 2179 h 37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751172" h="3756623">
                  <a:moveTo>
                    <a:pt x="582911" y="2179"/>
                  </a:moveTo>
                  <a:cubicBezTo>
                    <a:pt x="684588" y="28562"/>
                    <a:pt x="849283" y="292090"/>
                    <a:pt x="1035819" y="652471"/>
                  </a:cubicBezTo>
                  <a:lnTo>
                    <a:pt x="1125209" y="830393"/>
                  </a:lnTo>
                  <a:lnTo>
                    <a:pt x="1183751" y="731966"/>
                  </a:lnTo>
                  <a:cubicBezTo>
                    <a:pt x="1269494" y="595654"/>
                    <a:pt x="1336541" y="515638"/>
                    <a:pt x="1372654" y="524437"/>
                  </a:cubicBezTo>
                  <a:cubicBezTo>
                    <a:pt x="1425510" y="500606"/>
                    <a:pt x="1577851" y="728641"/>
                    <a:pt x="1762994" y="1054765"/>
                  </a:cubicBezTo>
                  <a:lnTo>
                    <a:pt x="1825931" y="1168125"/>
                  </a:lnTo>
                  <a:lnTo>
                    <a:pt x="1906417" y="1091243"/>
                  </a:lnTo>
                  <a:cubicBezTo>
                    <a:pt x="2127661" y="884343"/>
                    <a:pt x="2293866" y="748813"/>
                    <a:pt x="2346416" y="753213"/>
                  </a:cubicBezTo>
                  <a:cubicBezTo>
                    <a:pt x="2550047" y="770261"/>
                    <a:pt x="2718812" y="2822374"/>
                    <a:pt x="2748715" y="2984391"/>
                  </a:cubicBezTo>
                  <a:lnTo>
                    <a:pt x="2751172" y="2994037"/>
                  </a:lnTo>
                  <a:lnTo>
                    <a:pt x="2751172" y="2994038"/>
                  </a:lnTo>
                  <a:lnTo>
                    <a:pt x="2751172" y="2994038"/>
                  </a:lnTo>
                  <a:lnTo>
                    <a:pt x="2751172" y="2994038"/>
                  </a:lnTo>
                  <a:lnTo>
                    <a:pt x="2751167" y="2994045"/>
                  </a:lnTo>
                  <a:lnTo>
                    <a:pt x="2736700" y="3011971"/>
                  </a:lnTo>
                  <a:lnTo>
                    <a:pt x="2731144" y="3017015"/>
                  </a:lnTo>
                  <a:lnTo>
                    <a:pt x="2728989" y="3019487"/>
                  </a:lnTo>
                  <a:lnTo>
                    <a:pt x="2721425" y="3025838"/>
                  </a:lnTo>
                  <a:lnTo>
                    <a:pt x="2709511" y="3036655"/>
                  </a:lnTo>
                  <a:lnTo>
                    <a:pt x="2692106" y="3050457"/>
                  </a:lnTo>
                  <a:lnTo>
                    <a:pt x="2684933" y="3056479"/>
                  </a:lnTo>
                  <a:lnTo>
                    <a:pt x="2678441" y="3061292"/>
                  </a:lnTo>
                  <a:lnTo>
                    <a:pt x="2670846" y="3067315"/>
                  </a:lnTo>
                  <a:lnTo>
                    <a:pt x="2622039" y="3103107"/>
                  </a:lnTo>
                  <a:lnTo>
                    <a:pt x="2621946" y="3103176"/>
                  </a:lnTo>
                  <a:lnTo>
                    <a:pt x="2621799" y="3103277"/>
                  </a:lnTo>
                  <a:lnTo>
                    <a:pt x="2564054" y="3143460"/>
                  </a:lnTo>
                  <a:lnTo>
                    <a:pt x="2550795" y="3152333"/>
                  </a:lnTo>
                  <a:lnTo>
                    <a:pt x="2542973" y="3157737"/>
                  </a:lnTo>
                  <a:lnTo>
                    <a:pt x="2527351" y="3168024"/>
                  </a:lnTo>
                  <a:lnTo>
                    <a:pt x="2498411" y="3187392"/>
                  </a:lnTo>
                  <a:lnTo>
                    <a:pt x="2481540" y="3198187"/>
                  </a:lnTo>
                  <a:lnTo>
                    <a:pt x="2450956" y="3218325"/>
                  </a:lnTo>
                  <a:cubicBezTo>
                    <a:pt x="2418437" y="3239321"/>
                    <a:pt x="2384234" y="3261015"/>
                    <a:pt x="2348839" y="3283101"/>
                  </a:cubicBezTo>
                  <a:lnTo>
                    <a:pt x="2348651" y="3283215"/>
                  </a:lnTo>
                  <a:lnTo>
                    <a:pt x="2183160" y="3384093"/>
                  </a:lnTo>
                  <a:lnTo>
                    <a:pt x="2149218" y="3403858"/>
                  </a:lnTo>
                  <a:lnTo>
                    <a:pt x="2126072" y="3417859"/>
                  </a:lnTo>
                  <a:lnTo>
                    <a:pt x="2089255" y="3438775"/>
                  </a:lnTo>
                  <a:lnTo>
                    <a:pt x="2011310" y="3484164"/>
                  </a:lnTo>
                  <a:lnTo>
                    <a:pt x="1938195" y="3524592"/>
                  </a:lnTo>
                  <a:lnTo>
                    <a:pt x="1898219" y="3547302"/>
                  </a:lnTo>
                  <a:lnTo>
                    <a:pt x="1862693" y="3566339"/>
                  </a:lnTo>
                  <a:lnTo>
                    <a:pt x="1843220" y="3577107"/>
                  </a:lnTo>
                  <a:lnTo>
                    <a:pt x="1826830" y="3585558"/>
                  </a:lnTo>
                  <a:lnTo>
                    <a:pt x="1789743" y="3605432"/>
                  </a:lnTo>
                  <a:cubicBezTo>
                    <a:pt x="1754680" y="3623770"/>
                    <a:pt x="1720877" y="3640967"/>
                    <a:pt x="1688824" y="3656717"/>
                  </a:cubicBezTo>
                  <a:lnTo>
                    <a:pt x="1635551" y="3681817"/>
                  </a:lnTo>
                  <a:lnTo>
                    <a:pt x="1622127" y="3690973"/>
                  </a:lnTo>
                  <a:cubicBezTo>
                    <a:pt x="1578234" y="3717386"/>
                    <a:pt x="1533315" y="3737107"/>
                    <a:pt x="1487933" y="3747754"/>
                  </a:cubicBezTo>
                  <a:lnTo>
                    <a:pt x="1419907" y="3756580"/>
                  </a:lnTo>
                  <a:lnTo>
                    <a:pt x="1419582" y="3756623"/>
                  </a:lnTo>
                  <a:lnTo>
                    <a:pt x="1419563" y="3756621"/>
                  </a:lnTo>
                  <a:lnTo>
                    <a:pt x="1343489" y="3749828"/>
                  </a:lnTo>
                  <a:cubicBezTo>
                    <a:pt x="1204810" y="3725329"/>
                    <a:pt x="1010326" y="3637911"/>
                    <a:pt x="812309" y="3531971"/>
                  </a:cubicBezTo>
                  <a:lnTo>
                    <a:pt x="797087" y="3523380"/>
                  </a:lnTo>
                  <a:lnTo>
                    <a:pt x="786563" y="3518118"/>
                  </a:lnTo>
                  <a:lnTo>
                    <a:pt x="690768" y="3463376"/>
                  </a:lnTo>
                  <a:lnTo>
                    <a:pt x="576338" y="3398794"/>
                  </a:lnTo>
                  <a:cubicBezTo>
                    <a:pt x="268371" y="3216947"/>
                    <a:pt x="4888" y="3033144"/>
                    <a:pt x="0" y="3029234"/>
                  </a:cubicBezTo>
                  <a:cubicBezTo>
                    <a:pt x="13687" y="2933422"/>
                    <a:pt x="329476" y="-56302"/>
                    <a:pt x="551408" y="2360"/>
                  </a:cubicBezTo>
                  <a:cubicBezTo>
                    <a:pt x="561093" y="-757"/>
                    <a:pt x="571613" y="-753"/>
                    <a:pt x="582911" y="217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9" name="群組 8"/>
            <p:cNvGrpSpPr/>
            <p:nvPr/>
          </p:nvGrpSpPr>
          <p:grpSpPr>
            <a:xfrm>
              <a:off x="8854478" y="2237271"/>
              <a:ext cx="2751172" cy="3756774"/>
              <a:chOff x="3241961" y="-271572"/>
              <a:chExt cx="4331856" cy="5915227"/>
            </a:xfrm>
          </p:grpSpPr>
          <p:sp>
            <p:nvSpPr>
              <p:cNvPr id="11" name="手繪多邊形 10"/>
              <p:cNvSpPr/>
              <p:nvPr/>
            </p:nvSpPr>
            <p:spPr>
              <a:xfrm>
                <a:off x="3241961" y="-271572"/>
                <a:ext cx="3454401" cy="5915085"/>
              </a:xfrm>
              <a:custGeom>
                <a:avLst/>
                <a:gdLst>
                  <a:gd name="connsiteX0" fmla="*/ 4313382 w 4313382"/>
                  <a:gd name="connsiteY0" fmla="*/ 3528291 h 4729018"/>
                  <a:gd name="connsiteX1" fmla="*/ 2216728 w 4313382"/>
                  <a:gd name="connsiteY1" fmla="*/ 4729018 h 4729018"/>
                  <a:gd name="connsiteX2" fmla="*/ 0 w 4313382"/>
                  <a:gd name="connsiteY2" fmla="*/ 3583709 h 4729018"/>
                  <a:gd name="connsiteX3" fmla="*/ 3676073 w 4313382"/>
                  <a:gd name="connsiteY3" fmla="*/ 0 h 4729018"/>
                  <a:gd name="connsiteX4" fmla="*/ 4313382 w 4313382"/>
                  <a:gd name="connsiteY4" fmla="*/ 3528291 h 4729018"/>
                  <a:gd name="connsiteX0" fmla="*/ 4313382 w 4419156"/>
                  <a:gd name="connsiteY0" fmla="*/ 3528314 h 4729041"/>
                  <a:gd name="connsiteX1" fmla="*/ 2216728 w 4419156"/>
                  <a:gd name="connsiteY1" fmla="*/ 4729041 h 4729041"/>
                  <a:gd name="connsiteX2" fmla="*/ 0 w 4419156"/>
                  <a:gd name="connsiteY2" fmla="*/ 3583732 h 4729041"/>
                  <a:gd name="connsiteX3" fmla="*/ 3676073 w 4419156"/>
                  <a:gd name="connsiteY3" fmla="*/ 23 h 4729041"/>
                  <a:gd name="connsiteX4" fmla="*/ 4313382 w 4419156"/>
                  <a:gd name="connsiteY4" fmla="*/ 3528314 h 4729041"/>
                  <a:gd name="connsiteX0" fmla="*/ 4313382 w 4373670"/>
                  <a:gd name="connsiteY0" fmla="*/ 3528493 h 4729220"/>
                  <a:gd name="connsiteX1" fmla="*/ 2216728 w 4373670"/>
                  <a:gd name="connsiteY1" fmla="*/ 4729220 h 4729220"/>
                  <a:gd name="connsiteX2" fmla="*/ 0 w 4373670"/>
                  <a:gd name="connsiteY2" fmla="*/ 3583911 h 4729220"/>
                  <a:gd name="connsiteX3" fmla="*/ 3676073 w 4373670"/>
                  <a:gd name="connsiteY3" fmla="*/ 202 h 4729220"/>
                  <a:gd name="connsiteX4" fmla="*/ 4313382 w 4373670"/>
                  <a:gd name="connsiteY4" fmla="*/ 3528493 h 4729220"/>
                  <a:gd name="connsiteX0" fmla="*/ 4336487 w 4396775"/>
                  <a:gd name="connsiteY0" fmla="*/ 3528493 h 4729390"/>
                  <a:gd name="connsiteX1" fmla="*/ 2239833 w 4396775"/>
                  <a:gd name="connsiteY1" fmla="*/ 4729220 h 4729390"/>
                  <a:gd name="connsiteX2" fmla="*/ 23105 w 4396775"/>
                  <a:gd name="connsiteY2" fmla="*/ 3583911 h 4729390"/>
                  <a:gd name="connsiteX3" fmla="*/ 3699178 w 4396775"/>
                  <a:gd name="connsiteY3" fmla="*/ 202 h 4729390"/>
                  <a:gd name="connsiteX4" fmla="*/ 4336487 w 4396775"/>
                  <a:gd name="connsiteY4" fmla="*/ 3528493 h 4729390"/>
                  <a:gd name="connsiteX0" fmla="*/ 4331750 w 4392038"/>
                  <a:gd name="connsiteY0" fmla="*/ 3528493 h 4729390"/>
                  <a:gd name="connsiteX1" fmla="*/ 2235096 w 4392038"/>
                  <a:gd name="connsiteY1" fmla="*/ 4729220 h 4729390"/>
                  <a:gd name="connsiteX2" fmla="*/ 18368 w 4392038"/>
                  <a:gd name="connsiteY2" fmla="*/ 3583911 h 4729390"/>
                  <a:gd name="connsiteX3" fmla="*/ 3694441 w 4392038"/>
                  <a:gd name="connsiteY3" fmla="*/ 202 h 4729390"/>
                  <a:gd name="connsiteX4" fmla="*/ 4331750 w 4392038"/>
                  <a:gd name="connsiteY4" fmla="*/ 3528493 h 4729390"/>
                  <a:gd name="connsiteX0" fmla="*/ 4313382 w 4373670"/>
                  <a:gd name="connsiteY0" fmla="*/ 3528493 h 4729287"/>
                  <a:gd name="connsiteX1" fmla="*/ 2216728 w 4373670"/>
                  <a:gd name="connsiteY1" fmla="*/ 4729220 h 4729287"/>
                  <a:gd name="connsiteX2" fmla="*/ 0 w 4373670"/>
                  <a:gd name="connsiteY2" fmla="*/ 3583911 h 4729287"/>
                  <a:gd name="connsiteX3" fmla="*/ 3676073 w 4373670"/>
                  <a:gd name="connsiteY3" fmla="*/ 202 h 4729287"/>
                  <a:gd name="connsiteX4" fmla="*/ 4313382 w 4373670"/>
                  <a:gd name="connsiteY4" fmla="*/ 3528493 h 4729287"/>
                  <a:gd name="connsiteX0" fmla="*/ 4313382 w 4373670"/>
                  <a:gd name="connsiteY0" fmla="*/ 3528493 h 4729275"/>
                  <a:gd name="connsiteX1" fmla="*/ 2216728 w 4373670"/>
                  <a:gd name="connsiteY1" fmla="*/ 4729220 h 4729275"/>
                  <a:gd name="connsiteX2" fmla="*/ 0 w 4373670"/>
                  <a:gd name="connsiteY2" fmla="*/ 3583911 h 4729275"/>
                  <a:gd name="connsiteX3" fmla="*/ 3676073 w 4373670"/>
                  <a:gd name="connsiteY3" fmla="*/ 202 h 4729275"/>
                  <a:gd name="connsiteX4" fmla="*/ 4313382 w 4373670"/>
                  <a:gd name="connsiteY4" fmla="*/ 3528493 h 4729275"/>
                  <a:gd name="connsiteX0" fmla="*/ 4313382 w 4373670"/>
                  <a:gd name="connsiteY0" fmla="*/ 3528493 h 4729368"/>
                  <a:gd name="connsiteX1" fmla="*/ 2216728 w 4373670"/>
                  <a:gd name="connsiteY1" fmla="*/ 4729220 h 4729368"/>
                  <a:gd name="connsiteX2" fmla="*/ 0 w 4373670"/>
                  <a:gd name="connsiteY2" fmla="*/ 3583911 h 4729368"/>
                  <a:gd name="connsiteX3" fmla="*/ 3676073 w 4373670"/>
                  <a:gd name="connsiteY3" fmla="*/ 202 h 4729368"/>
                  <a:gd name="connsiteX4" fmla="*/ 4313382 w 4373670"/>
                  <a:gd name="connsiteY4" fmla="*/ 3528493 h 4729368"/>
                  <a:gd name="connsiteX0" fmla="*/ 4313382 w 4373670"/>
                  <a:gd name="connsiteY0" fmla="*/ 3528493 h 4731332"/>
                  <a:gd name="connsiteX1" fmla="*/ 2216728 w 4373670"/>
                  <a:gd name="connsiteY1" fmla="*/ 4729220 h 4731332"/>
                  <a:gd name="connsiteX2" fmla="*/ 0 w 4373670"/>
                  <a:gd name="connsiteY2" fmla="*/ 3583911 h 4731332"/>
                  <a:gd name="connsiteX3" fmla="*/ 3676073 w 4373670"/>
                  <a:gd name="connsiteY3" fmla="*/ 202 h 4731332"/>
                  <a:gd name="connsiteX4" fmla="*/ 4313382 w 4373670"/>
                  <a:gd name="connsiteY4" fmla="*/ 3528493 h 4731332"/>
                  <a:gd name="connsiteX0" fmla="*/ 4313382 w 4373670"/>
                  <a:gd name="connsiteY0" fmla="*/ 3528493 h 4729790"/>
                  <a:gd name="connsiteX1" fmla="*/ 2216728 w 4373670"/>
                  <a:gd name="connsiteY1" fmla="*/ 4729220 h 4729790"/>
                  <a:gd name="connsiteX2" fmla="*/ 0 w 4373670"/>
                  <a:gd name="connsiteY2" fmla="*/ 3583911 h 4729790"/>
                  <a:gd name="connsiteX3" fmla="*/ 3676073 w 4373670"/>
                  <a:gd name="connsiteY3" fmla="*/ 202 h 4729790"/>
                  <a:gd name="connsiteX4" fmla="*/ 4313382 w 4373670"/>
                  <a:gd name="connsiteY4" fmla="*/ 3528493 h 4729790"/>
                  <a:gd name="connsiteX0" fmla="*/ 4313382 w 4373670"/>
                  <a:gd name="connsiteY0" fmla="*/ 3528493 h 4729428"/>
                  <a:gd name="connsiteX1" fmla="*/ 2216728 w 4373670"/>
                  <a:gd name="connsiteY1" fmla="*/ 4729220 h 4729428"/>
                  <a:gd name="connsiteX2" fmla="*/ 0 w 4373670"/>
                  <a:gd name="connsiteY2" fmla="*/ 3583911 h 4729428"/>
                  <a:gd name="connsiteX3" fmla="*/ 3676073 w 4373670"/>
                  <a:gd name="connsiteY3" fmla="*/ 202 h 4729428"/>
                  <a:gd name="connsiteX4" fmla="*/ 4313382 w 4373670"/>
                  <a:gd name="connsiteY4" fmla="*/ 3528493 h 4729428"/>
                  <a:gd name="connsiteX0" fmla="*/ 4313382 w 4373670"/>
                  <a:gd name="connsiteY0" fmla="*/ 3528493 h 4729458"/>
                  <a:gd name="connsiteX1" fmla="*/ 2216728 w 4373670"/>
                  <a:gd name="connsiteY1" fmla="*/ 4729220 h 4729458"/>
                  <a:gd name="connsiteX2" fmla="*/ 0 w 4373670"/>
                  <a:gd name="connsiteY2" fmla="*/ 3583911 h 4729458"/>
                  <a:gd name="connsiteX3" fmla="*/ 3676073 w 4373670"/>
                  <a:gd name="connsiteY3" fmla="*/ 202 h 4729458"/>
                  <a:gd name="connsiteX4" fmla="*/ 4313382 w 4373670"/>
                  <a:gd name="connsiteY4" fmla="*/ 3528493 h 4729458"/>
                  <a:gd name="connsiteX0" fmla="*/ 4313382 w 4330003"/>
                  <a:gd name="connsiteY0" fmla="*/ 3528493 h 4729458"/>
                  <a:gd name="connsiteX1" fmla="*/ 2216728 w 4330003"/>
                  <a:gd name="connsiteY1" fmla="*/ 4729220 h 4729458"/>
                  <a:gd name="connsiteX2" fmla="*/ 0 w 4330003"/>
                  <a:gd name="connsiteY2" fmla="*/ 3583911 h 4729458"/>
                  <a:gd name="connsiteX3" fmla="*/ 3676073 w 4330003"/>
                  <a:gd name="connsiteY3" fmla="*/ 202 h 4729458"/>
                  <a:gd name="connsiteX4" fmla="*/ 4313382 w 4330003"/>
                  <a:gd name="connsiteY4" fmla="*/ 3528493 h 4729458"/>
                  <a:gd name="connsiteX0" fmla="*/ 4313382 w 4314389"/>
                  <a:gd name="connsiteY0" fmla="*/ 3528493 h 4729458"/>
                  <a:gd name="connsiteX1" fmla="*/ 2216728 w 4314389"/>
                  <a:gd name="connsiteY1" fmla="*/ 4729220 h 4729458"/>
                  <a:gd name="connsiteX2" fmla="*/ 0 w 4314389"/>
                  <a:gd name="connsiteY2" fmla="*/ 3583911 h 4729458"/>
                  <a:gd name="connsiteX3" fmla="*/ 3676073 w 4314389"/>
                  <a:gd name="connsiteY3" fmla="*/ 202 h 4729458"/>
                  <a:gd name="connsiteX4" fmla="*/ 4313382 w 4314389"/>
                  <a:gd name="connsiteY4" fmla="*/ 3528493 h 4729458"/>
                  <a:gd name="connsiteX0" fmla="*/ 4313382 w 4313382"/>
                  <a:gd name="connsiteY0" fmla="*/ 3528493 h 4729458"/>
                  <a:gd name="connsiteX1" fmla="*/ 2216728 w 4313382"/>
                  <a:gd name="connsiteY1" fmla="*/ 4729220 h 4729458"/>
                  <a:gd name="connsiteX2" fmla="*/ 0 w 4313382"/>
                  <a:gd name="connsiteY2" fmla="*/ 3583911 h 4729458"/>
                  <a:gd name="connsiteX3" fmla="*/ 3676073 w 4313382"/>
                  <a:gd name="connsiteY3" fmla="*/ 202 h 4729458"/>
                  <a:gd name="connsiteX4" fmla="*/ 4313382 w 4313382"/>
                  <a:gd name="connsiteY4" fmla="*/ 3528493 h 4729458"/>
                  <a:gd name="connsiteX0" fmla="*/ 4313382 w 4313382"/>
                  <a:gd name="connsiteY0" fmla="*/ 3528460 h 4729425"/>
                  <a:gd name="connsiteX1" fmla="*/ 2216728 w 4313382"/>
                  <a:gd name="connsiteY1" fmla="*/ 4729187 h 4729425"/>
                  <a:gd name="connsiteX2" fmla="*/ 0 w 4313382"/>
                  <a:gd name="connsiteY2" fmla="*/ 3583878 h 4729425"/>
                  <a:gd name="connsiteX3" fmla="*/ 3676073 w 4313382"/>
                  <a:gd name="connsiteY3" fmla="*/ 169 h 4729425"/>
                  <a:gd name="connsiteX4" fmla="*/ 4313382 w 4313382"/>
                  <a:gd name="connsiteY4" fmla="*/ 3528460 h 4729425"/>
                  <a:gd name="connsiteX0" fmla="*/ 4313382 w 4313382"/>
                  <a:gd name="connsiteY0" fmla="*/ 3528452 h 4729417"/>
                  <a:gd name="connsiteX1" fmla="*/ 2216728 w 4313382"/>
                  <a:gd name="connsiteY1" fmla="*/ 4729179 h 4729417"/>
                  <a:gd name="connsiteX2" fmla="*/ 0 w 4313382"/>
                  <a:gd name="connsiteY2" fmla="*/ 3583870 h 4729417"/>
                  <a:gd name="connsiteX3" fmla="*/ 3676073 w 4313382"/>
                  <a:gd name="connsiteY3" fmla="*/ 161 h 4729417"/>
                  <a:gd name="connsiteX4" fmla="*/ 4313382 w 4313382"/>
                  <a:gd name="connsiteY4" fmla="*/ 3528452 h 4729417"/>
                  <a:gd name="connsiteX0" fmla="*/ 4313382 w 4313382"/>
                  <a:gd name="connsiteY0" fmla="*/ 3528454 h 4729419"/>
                  <a:gd name="connsiteX1" fmla="*/ 2216728 w 4313382"/>
                  <a:gd name="connsiteY1" fmla="*/ 4729181 h 4729419"/>
                  <a:gd name="connsiteX2" fmla="*/ 0 w 4313382"/>
                  <a:gd name="connsiteY2" fmla="*/ 3583872 h 4729419"/>
                  <a:gd name="connsiteX3" fmla="*/ 3676073 w 4313382"/>
                  <a:gd name="connsiteY3" fmla="*/ 163 h 4729419"/>
                  <a:gd name="connsiteX4" fmla="*/ 4313382 w 4313382"/>
                  <a:gd name="connsiteY4" fmla="*/ 3528454 h 4729419"/>
                  <a:gd name="connsiteX0" fmla="*/ 4313382 w 4313382"/>
                  <a:gd name="connsiteY0" fmla="*/ 3907129 h 5108094"/>
                  <a:gd name="connsiteX1" fmla="*/ 2216728 w 4313382"/>
                  <a:gd name="connsiteY1" fmla="*/ 5107856 h 5108094"/>
                  <a:gd name="connsiteX2" fmla="*/ 0 w 4313382"/>
                  <a:gd name="connsiteY2" fmla="*/ 3962547 h 5108094"/>
                  <a:gd name="connsiteX3" fmla="*/ 2170546 w 4313382"/>
                  <a:gd name="connsiteY3" fmla="*/ 147 h 5108094"/>
                  <a:gd name="connsiteX4" fmla="*/ 4313382 w 4313382"/>
                  <a:gd name="connsiteY4" fmla="*/ 3907129 h 5108094"/>
                  <a:gd name="connsiteX0" fmla="*/ 4313382 w 4313382"/>
                  <a:gd name="connsiteY0" fmla="*/ 3906983 h 5107948"/>
                  <a:gd name="connsiteX1" fmla="*/ 2216728 w 4313382"/>
                  <a:gd name="connsiteY1" fmla="*/ 5107710 h 5107948"/>
                  <a:gd name="connsiteX2" fmla="*/ 0 w 4313382"/>
                  <a:gd name="connsiteY2" fmla="*/ 3962401 h 5107948"/>
                  <a:gd name="connsiteX3" fmla="*/ 2170546 w 4313382"/>
                  <a:gd name="connsiteY3" fmla="*/ 1 h 5107948"/>
                  <a:gd name="connsiteX4" fmla="*/ 4313382 w 4313382"/>
                  <a:gd name="connsiteY4" fmla="*/ 3906983 h 5107948"/>
                  <a:gd name="connsiteX0" fmla="*/ 4313382 w 4313382"/>
                  <a:gd name="connsiteY0" fmla="*/ 3906982 h 5107947"/>
                  <a:gd name="connsiteX1" fmla="*/ 2216728 w 4313382"/>
                  <a:gd name="connsiteY1" fmla="*/ 5107709 h 5107947"/>
                  <a:gd name="connsiteX2" fmla="*/ 0 w 4313382"/>
                  <a:gd name="connsiteY2" fmla="*/ 3962400 h 5107947"/>
                  <a:gd name="connsiteX3" fmla="*/ 2170546 w 4313382"/>
                  <a:gd name="connsiteY3" fmla="*/ 0 h 5107947"/>
                  <a:gd name="connsiteX4" fmla="*/ 4313382 w 4313382"/>
                  <a:gd name="connsiteY4" fmla="*/ 3906982 h 5107947"/>
                  <a:gd name="connsiteX0" fmla="*/ 4313382 w 4313382"/>
                  <a:gd name="connsiteY0" fmla="*/ 3908012 h 5108977"/>
                  <a:gd name="connsiteX1" fmla="*/ 2216728 w 4313382"/>
                  <a:gd name="connsiteY1" fmla="*/ 5108739 h 5108977"/>
                  <a:gd name="connsiteX2" fmla="*/ 0 w 4313382"/>
                  <a:gd name="connsiteY2" fmla="*/ 3963430 h 5108977"/>
                  <a:gd name="connsiteX3" fmla="*/ 2170546 w 4313382"/>
                  <a:gd name="connsiteY3" fmla="*/ 1030 h 5108977"/>
                  <a:gd name="connsiteX4" fmla="*/ 4313382 w 4313382"/>
                  <a:gd name="connsiteY4" fmla="*/ 3908012 h 5108977"/>
                  <a:gd name="connsiteX0" fmla="*/ 4313382 w 4313382"/>
                  <a:gd name="connsiteY0" fmla="*/ 3908012 h 5108977"/>
                  <a:gd name="connsiteX1" fmla="*/ 2216728 w 4313382"/>
                  <a:gd name="connsiteY1" fmla="*/ 5108739 h 5108977"/>
                  <a:gd name="connsiteX2" fmla="*/ 0 w 4313382"/>
                  <a:gd name="connsiteY2" fmla="*/ 3963430 h 5108977"/>
                  <a:gd name="connsiteX3" fmla="*/ 2170546 w 4313382"/>
                  <a:gd name="connsiteY3" fmla="*/ 1030 h 5108977"/>
                  <a:gd name="connsiteX4" fmla="*/ 4313382 w 4313382"/>
                  <a:gd name="connsiteY4" fmla="*/ 3908012 h 5108977"/>
                  <a:gd name="connsiteX0" fmla="*/ 4313382 w 4313382"/>
                  <a:gd name="connsiteY0" fmla="*/ 3910067 h 5111032"/>
                  <a:gd name="connsiteX1" fmla="*/ 2216728 w 4313382"/>
                  <a:gd name="connsiteY1" fmla="*/ 5110794 h 5111032"/>
                  <a:gd name="connsiteX2" fmla="*/ 0 w 4313382"/>
                  <a:gd name="connsiteY2" fmla="*/ 3965485 h 5111032"/>
                  <a:gd name="connsiteX3" fmla="*/ 2170546 w 4313382"/>
                  <a:gd name="connsiteY3" fmla="*/ 3085 h 5111032"/>
                  <a:gd name="connsiteX4" fmla="*/ 4313382 w 4313382"/>
                  <a:gd name="connsiteY4" fmla="*/ 3910067 h 5111032"/>
                  <a:gd name="connsiteX0" fmla="*/ 4313382 w 4313382"/>
                  <a:gd name="connsiteY0" fmla="*/ 3910315 h 5111280"/>
                  <a:gd name="connsiteX1" fmla="*/ 2216728 w 4313382"/>
                  <a:gd name="connsiteY1" fmla="*/ 5111042 h 5111280"/>
                  <a:gd name="connsiteX2" fmla="*/ 0 w 4313382"/>
                  <a:gd name="connsiteY2" fmla="*/ 3965733 h 5111280"/>
                  <a:gd name="connsiteX3" fmla="*/ 2170546 w 4313382"/>
                  <a:gd name="connsiteY3" fmla="*/ 3333 h 5111280"/>
                  <a:gd name="connsiteX4" fmla="*/ 4313382 w 4313382"/>
                  <a:gd name="connsiteY4" fmla="*/ 3910315 h 5111280"/>
                  <a:gd name="connsiteX0" fmla="*/ 4313382 w 4313382"/>
                  <a:gd name="connsiteY0" fmla="*/ 3909967 h 5110932"/>
                  <a:gd name="connsiteX1" fmla="*/ 2216728 w 4313382"/>
                  <a:gd name="connsiteY1" fmla="*/ 5110694 h 5110932"/>
                  <a:gd name="connsiteX2" fmla="*/ 0 w 4313382"/>
                  <a:gd name="connsiteY2" fmla="*/ 3965385 h 5110932"/>
                  <a:gd name="connsiteX3" fmla="*/ 2170546 w 4313382"/>
                  <a:gd name="connsiteY3" fmla="*/ 2985 h 5110932"/>
                  <a:gd name="connsiteX4" fmla="*/ 4313382 w 4313382"/>
                  <a:gd name="connsiteY4" fmla="*/ 3909967 h 5110932"/>
                  <a:gd name="connsiteX0" fmla="*/ 4313382 w 4313382"/>
                  <a:gd name="connsiteY0" fmla="*/ 3910205 h 5111170"/>
                  <a:gd name="connsiteX1" fmla="*/ 2216728 w 4313382"/>
                  <a:gd name="connsiteY1" fmla="*/ 5110932 h 5111170"/>
                  <a:gd name="connsiteX2" fmla="*/ 0 w 4313382"/>
                  <a:gd name="connsiteY2" fmla="*/ 3965623 h 5111170"/>
                  <a:gd name="connsiteX3" fmla="*/ 2170546 w 4313382"/>
                  <a:gd name="connsiteY3" fmla="*/ 3223 h 5111170"/>
                  <a:gd name="connsiteX4" fmla="*/ 4313382 w 4313382"/>
                  <a:gd name="connsiteY4" fmla="*/ 3910205 h 5111170"/>
                  <a:gd name="connsiteX0" fmla="*/ 4313382 w 4313382"/>
                  <a:gd name="connsiteY0" fmla="*/ 3762552 h 4963517"/>
                  <a:gd name="connsiteX1" fmla="*/ 2216728 w 4313382"/>
                  <a:gd name="connsiteY1" fmla="*/ 4963279 h 4963517"/>
                  <a:gd name="connsiteX2" fmla="*/ 0 w 4313382"/>
                  <a:gd name="connsiteY2" fmla="*/ 3817970 h 4963517"/>
                  <a:gd name="connsiteX3" fmla="*/ 2152074 w 4313382"/>
                  <a:gd name="connsiteY3" fmla="*/ 3352 h 4963517"/>
                  <a:gd name="connsiteX4" fmla="*/ 4313382 w 4313382"/>
                  <a:gd name="connsiteY4" fmla="*/ 3762552 h 4963517"/>
                  <a:gd name="connsiteX0" fmla="*/ 4313382 w 4313382"/>
                  <a:gd name="connsiteY0" fmla="*/ 3891748 h 5092713"/>
                  <a:gd name="connsiteX1" fmla="*/ 2216728 w 4313382"/>
                  <a:gd name="connsiteY1" fmla="*/ 5092475 h 5092713"/>
                  <a:gd name="connsiteX2" fmla="*/ 0 w 4313382"/>
                  <a:gd name="connsiteY2" fmla="*/ 3947166 h 5092713"/>
                  <a:gd name="connsiteX3" fmla="*/ 2142837 w 4313382"/>
                  <a:gd name="connsiteY3" fmla="*/ 3239 h 5092713"/>
                  <a:gd name="connsiteX4" fmla="*/ 4313382 w 4313382"/>
                  <a:gd name="connsiteY4" fmla="*/ 3891748 h 5092713"/>
                  <a:gd name="connsiteX0" fmla="*/ 4313382 w 4313382"/>
                  <a:gd name="connsiteY0" fmla="*/ 3891314 h 5092279"/>
                  <a:gd name="connsiteX1" fmla="*/ 2216728 w 4313382"/>
                  <a:gd name="connsiteY1" fmla="*/ 5092041 h 5092279"/>
                  <a:gd name="connsiteX2" fmla="*/ 0 w 4313382"/>
                  <a:gd name="connsiteY2" fmla="*/ 3946732 h 5092279"/>
                  <a:gd name="connsiteX3" fmla="*/ 2142837 w 4313382"/>
                  <a:gd name="connsiteY3" fmla="*/ 2805 h 5092279"/>
                  <a:gd name="connsiteX4" fmla="*/ 4313382 w 4313382"/>
                  <a:gd name="connsiteY4" fmla="*/ 3891314 h 5092279"/>
                  <a:gd name="connsiteX0" fmla="*/ 4313382 w 4313382"/>
                  <a:gd name="connsiteY0" fmla="*/ 3891198 h 5092163"/>
                  <a:gd name="connsiteX1" fmla="*/ 2216728 w 4313382"/>
                  <a:gd name="connsiteY1" fmla="*/ 5091925 h 5092163"/>
                  <a:gd name="connsiteX2" fmla="*/ 0 w 4313382"/>
                  <a:gd name="connsiteY2" fmla="*/ 3946616 h 5092163"/>
                  <a:gd name="connsiteX3" fmla="*/ 2142837 w 4313382"/>
                  <a:gd name="connsiteY3" fmla="*/ 2689 h 5092163"/>
                  <a:gd name="connsiteX4" fmla="*/ 4313382 w 4313382"/>
                  <a:gd name="connsiteY4" fmla="*/ 3891198 h 5092163"/>
                  <a:gd name="connsiteX0" fmla="*/ 4313382 w 4313382"/>
                  <a:gd name="connsiteY0" fmla="*/ 4712777 h 5913742"/>
                  <a:gd name="connsiteX1" fmla="*/ 2216728 w 4313382"/>
                  <a:gd name="connsiteY1" fmla="*/ 5913504 h 5913742"/>
                  <a:gd name="connsiteX2" fmla="*/ 0 w 4313382"/>
                  <a:gd name="connsiteY2" fmla="*/ 4768195 h 5913742"/>
                  <a:gd name="connsiteX3" fmla="*/ 849746 w 4313382"/>
                  <a:gd name="connsiteY3" fmla="*/ 2232 h 5913742"/>
                  <a:gd name="connsiteX4" fmla="*/ 4313382 w 4313382"/>
                  <a:gd name="connsiteY4" fmla="*/ 4712777 h 5913742"/>
                  <a:gd name="connsiteX0" fmla="*/ 4313382 w 4313382"/>
                  <a:gd name="connsiteY0" fmla="*/ 4712865 h 5913830"/>
                  <a:gd name="connsiteX1" fmla="*/ 2216728 w 4313382"/>
                  <a:gd name="connsiteY1" fmla="*/ 5913592 h 5913830"/>
                  <a:gd name="connsiteX2" fmla="*/ 0 w 4313382"/>
                  <a:gd name="connsiteY2" fmla="*/ 4768283 h 5913830"/>
                  <a:gd name="connsiteX3" fmla="*/ 849746 w 4313382"/>
                  <a:gd name="connsiteY3" fmla="*/ 2320 h 5913830"/>
                  <a:gd name="connsiteX4" fmla="*/ 4313382 w 4313382"/>
                  <a:gd name="connsiteY4" fmla="*/ 4712865 h 5913830"/>
                  <a:gd name="connsiteX0" fmla="*/ 4313382 w 4313382"/>
                  <a:gd name="connsiteY0" fmla="*/ 4712865 h 5913830"/>
                  <a:gd name="connsiteX1" fmla="*/ 2216728 w 4313382"/>
                  <a:gd name="connsiteY1" fmla="*/ 5913592 h 5913830"/>
                  <a:gd name="connsiteX2" fmla="*/ 0 w 4313382"/>
                  <a:gd name="connsiteY2" fmla="*/ 4768283 h 5913830"/>
                  <a:gd name="connsiteX3" fmla="*/ 849746 w 4313382"/>
                  <a:gd name="connsiteY3" fmla="*/ 2320 h 5913830"/>
                  <a:gd name="connsiteX4" fmla="*/ 4313382 w 4313382"/>
                  <a:gd name="connsiteY4" fmla="*/ 4712865 h 5913830"/>
                  <a:gd name="connsiteX0" fmla="*/ 4313382 w 4313382"/>
                  <a:gd name="connsiteY0" fmla="*/ 4712704 h 5913669"/>
                  <a:gd name="connsiteX1" fmla="*/ 2216728 w 4313382"/>
                  <a:gd name="connsiteY1" fmla="*/ 5913431 h 5913669"/>
                  <a:gd name="connsiteX2" fmla="*/ 0 w 4313382"/>
                  <a:gd name="connsiteY2" fmla="*/ 4768122 h 5913669"/>
                  <a:gd name="connsiteX3" fmla="*/ 849746 w 4313382"/>
                  <a:gd name="connsiteY3" fmla="*/ 2159 h 5913669"/>
                  <a:gd name="connsiteX4" fmla="*/ 4313382 w 4313382"/>
                  <a:gd name="connsiteY4" fmla="*/ 4712704 h 5913669"/>
                  <a:gd name="connsiteX0" fmla="*/ 4313382 w 4313382"/>
                  <a:gd name="connsiteY0" fmla="*/ 4712820 h 5913785"/>
                  <a:gd name="connsiteX1" fmla="*/ 2216728 w 4313382"/>
                  <a:gd name="connsiteY1" fmla="*/ 5913547 h 5913785"/>
                  <a:gd name="connsiteX2" fmla="*/ 0 w 4313382"/>
                  <a:gd name="connsiteY2" fmla="*/ 4768238 h 5913785"/>
                  <a:gd name="connsiteX3" fmla="*/ 849746 w 4313382"/>
                  <a:gd name="connsiteY3" fmla="*/ 2275 h 5913785"/>
                  <a:gd name="connsiteX4" fmla="*/ 4313382 w 4313382"/>
                  <a:gd name="connsiteY4" fmla="*/ 4712820 h 5913785"/>
                  <a:gd name="connsiteX0" fmla="*/ 3435928 w 3435928"/>
                  <a:gd name="connsiteY0" fmla="*/ 4694357 h 5913654"/>
                  <a:gd name="connsiteX1" fmla="*/ 2216728 w 3435928"/>
                  <a:gd name="connsiteY1" fmla="*/ 5913556 h 5913654"/>
                  <a:gd name="connsiteX2" fmla="*/ 0 w 3435928"/>
                  <a:gd name="connsiteY2" fmla="*/ 4768247 h 5913654"/>
                  <a:gd name="connsiteX3" fmla="*/ 849746 w 3435928"/>
                  <a:gd name="connsiteY3" fmla="*/ 2284 h 5913654"/>
                  <a:gd name="connsiteX4" fmla="*/ 3435928 w 3435928"/>
                  <a:gd name="connsiteY4" fmla="*/ 4694357 h 5913654"/>
                  <a:gd name="connsiteX0" fmla="*/ 3435928 w 3435928"/>
                  <a:gd name="connsiteY0" fmla="*/ 4692931 h 5912228"/>
                  <a:gd name="connsiteX1" fmla="*/ 2216728 w 3435928"/>
                  <a:gd name="connsiteY1" fmla="*/ 5912130 h 5912228"/>
                  <a:gd name="connsiteX2" fmla="*/ 0 w 3435928"/>
                  <a:gd name="connsiteY2" fmla="*/ 4766821 h 5912228"/>
                  <a:gd name="connsiteX3" fmla="*/ 849746 w 3435928"/>
                  <a:gd name="connsiteY3" fmla="*/ 858 h 5912228"/>
                  <a:gd name="connsiteX4" fmla="*/ 3435928 w 3435928"/>
                  <a:gd name="connsiteY4" fmla="*/ 4692931 h 5912228"/>
                  <a:gd name="connsiteX0" fmla="*/ 3435928 w 3435928"/>
                  <a:gd name="connsiteY0" fmla="*/ 4692931 h 5912228"/>
                  <a:gd name="connsiteX1" fmla="*/ 2216728 w 3435928"/>
                  <a:gd name="connsiteY1" fmla="*/ 5912130 h 5912228"/>
                  <a:gd name="connsiteX2" fmla="*/ 0 w 3435928"/>
                  <a:gd name="connsiteY2" fmla="*/ 4766821 h 5912228"/>
                  <a:gd name="connsiteX3" fmla="*/ 849746 w 3435928"/>
                  <a:gd name="connsiteY3" fmla="*/ 858 h 5912228"/>
                  <a:gd name="connsiteX4" fmla="*/ 3435928 w 3435928"/>
                  <a:gd name="connsiteY4" fmla="*/ 4692931 h 5912228"/>
                  <a:gd name="connsiteX0" fmla="*/ 3435928 w 3435928"/>
                  <a:gd name="connsiteY0" fmla="*/ 4695842 h 5915139"/>
                  <a:gd name="connsiteX1" fmla="*/ 2216728 w 3435928"/>
                  <a:gd name="connsiteY1" fmla="*/ 5915041 h 5915139"/>
                  <a:gd name="connsiteX2" fmla="*/ 0 w 3435928"/>
                  <a:gd name="connsiteY2" fmla="*/ 4769732 h 5915139"/>
                  <a:gd name="connsiteX3" fmla="*/ 849746 w 3435928"/>
                  <a:gd name="connsiteY3" fmla="*/ 3769 h 5915139"/>
                  <a:gd name="connsiteX4" fmla="*/ 3435928 w 3435928"/>
                  <a:gd name="connsiteY4" fmla="*/ 4695842 h 5915139"/>
                  <a:gd name="connsiteX0" fmla="*/ 3435928 w 3435928"/>
                  <a:gd name="connsiteY0" fmla="*/ 4695842 h 5915139"/>
                  <a:gd name="connsiteX1" fmla="*/ 2216728 w 3435928"/>
                  <a:gd name="connsiteY1" fmla="*/ 5915041 h 5915139"/>
                  <a:gd name="connsiteX2" fmla="*/ 0 w 3435928"/>
                  <a:gd name="connsiteY2" fmla="*/ 4769732 h 5915139"/>
                  <a:gd name="connsiteX3" fmla="*/ 849746 w 3435928"/>
                  <a:gd name="connsiteY3" fmla="*/ 3769 h 5915139"/>
                  <a:gd name="connsiteX4" fmla="*/ 3435928 w 3435928"/>
                  <a:gd name="connsiteY4" fmla="*/ 4695842 h 5915139"/>
                  <a:gd name="connsiteX0" fmla="*/ 3454401 w 3454401"/>
                  <a:gd name="connsiteY0" fmla="*/ 4695842 h 5915139"/>
                  <a:gd name="connsiteX1" fmla="*/ 2235201 w 3454401"/>
                  <a:gd name="connsiteY1" fmla="*/ 5915041 h 5915139"/>
                  <a:gd name="connsiteX2" fmla="*/ 0 w 3454401"/>
                  <a:gd name="connsiteY2" fmla="*/ 4769732 h 5915139"/>
                  <a:gd name="connsiteX3" fmla="*/ 868219 w 3454401"/>
                  <a:gd name="connsiteY3" fmla="*/ 3769 h 5915139"/>
                  <a:gd name="connsiteX4" fmla="*/ 3454401 w 3454401"/>
                  <a:gd name="connsiteY4" fmla="*/ 4695842 h 5915139"/>
                  <a:gd name="connsiteX0" fmla="*/ 3454401 w 3454401"/>
                  <a:gd name="connsiteY0" fmla="*/ 4695842 h 5915139"/>
                  <a:gd name="connsiteX1" fmla="*/ 2235201 w 3454401"/>
                  <a:gd name="connsiteY1" fmla="*/ 5915041 h 5915139"/>
                  <a:gd name="connsiteX2" fmla="*/ 0 w 3454401"/>
                  <a:gd name="connsiteY2" fmla="*/ 4769732 h 5915139"/>
                  <a:gd name="connsiteX3" fmla="*/ 868219 w 3454401"/>
                  <a:gd name="connsiteY3" fmla="*/ 3769 h 5915139"/>
                  <a:gd name="connsiteX4" fmla="*/ 3454401 w 3454401"/>
                  <a:gd name="connsiteY4" fmla="*/ 4695842 h 5915139"/>
                  <a:gd name="connsiteX0" fmla="*/ 3454401 w 3454401"/>
                  <a:gd name="connsiteY0" fmla="*/ 4695788 h 5915085"/>
                  <a:gd name="connsiteX1" fmla="*/ 2235201 w 3454401"/>
                  <a:gd name="connsiteY1" fmla="*/ 5914987 h 5915085"/>
                  <a:gd name="connsiteX2" fmla="*/ 0 w 3454401"/>
                  <a:gd name="connsiteY2" fmla="*/ 4769678 h 5915085"/>
                  <a:gd name="connsiteX3" fmla="*/ 868219 w 3454401"/>
                  <a:gd name="connsiteY3" fmla="*/ 3715 h 5915085"/>
                  <a:gd name="connsiteX4" fmla="*/ 3454401 w 3454401"/>
                  <a:gd name="connsiteY4" fmla="*/ 4695788 h 5915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54401" h="5915085">
                    <a:moveTo>
                      <a:pt x="3454401" y="4695788"/>
                    </a:moveTo>
                    <a:cubicBezTo>
                      <a:pt x="3368195" y="4855885"/>
                      <a:pt x="2810934" y="5902672"/>
                      <a:pt x="2235201" y="5914987"/>
                    </a:cubicBezTo>
                    <a:cubicBezTo>
                      <a:pt x="1659468" y="5927302"/>
                      <a:pt x="15393" y="4781994"/>
                      <a:pt x="0" y="4769678"/>
                    </a:cubicBezTo>
                    <a:cubicBezTo>
                      <a:pt x="21550" y="4618818"/>
                      <a:pt x="518776" y="-88650"/>
                      <a:pt x="868219" y="3715"/>
                    </a:cubicBezTo>
                    <a:cubicBezTo>
                      <a:pt x="1356209" y="-153303"/>
                      <a:pt x="3189628" y="4720418"/>
                      <a:pt x="3454401" y="4695788"/>
                    </a:cubicBezTo>
                    <a:close/>
                  </a:path>
                </a:pathLst>
              </a:custGeom>
              <a:solidFill>
                <a:srgbClr val="F5820C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0" name="手繪多邊形 9"/>
              <p:cNvSpPr/>
              <p:nvPr/>
            </p:nvSpPr>
            <p:spPr>
              <a:xfrm>
                <a:off x="3260435" y="551491"/>
                <a:ext cx="4313382" cy="5092163"/>
              </a:xfrm>
              <a:custGeom>
                <a:avLst/>
                <a:gdLst>
                  <a:gd name="connsiteX0" fmla="*/ 4313382 w 4313382"/>
                  <a:gd name="connsiteY0" fmla="*/ 3528291 h 4729018"/>
                  <a:gd name="connsiteX1" fmla="*/ 2216728 w 4313382"/>
                  <a:gd name="connsiteY1" fmla="*/ 4729018 h 4729018"/>
                  <a:gd name="connsiteX2" fmla="*/ 0 w 4313382"/>
                  <a:gd name="connsiteY2" fmla="*/ 3583709 h 4729018"/>
                  <a:gd name="connsiteX3" fmla="*/ 3676073 w 4313382"/>
                  <a:gd name="connsiteY3" fmla="*/ 0 h 4729018"/>
                  <a:gd name="connsiteX4" fmla="*/ 4313382 w 4313382"/>
                  <a:gd name="connsiteY4" fmla="*/ 3528291 h 4729018"/>
                  <a:gd name="connsiteX0" fmla="*/ 4313382 w 4419156"/>
                  <a:gd name="connsiteY0" fmla="*/ 3528314 h 4729041"/>
                  <a:gd name="connsiteX1" fmla="*/ 2216728 w 4419156"/>
                  <a:gd name="connsiteY1" fmla="*/ 4729041 h 4729041"/>
                  <a:gd name="connsiteX2" fmla="*/ 0 w 4419156"/>
                  <a:gd name="connsiteY2" fmla="*/ 3583732 h 4729041"/>
                  <a:gd name="connsiteX3" fmla="*/ 3676073 w 4419156"/>
                  <a:gd name="connsiteY3" fmla="*/ 23 h 4729041"/>
                  <a:gd name="connsiteX4" fmla="*/ 4313382 w 4419156"/>
                  <a:gd name="connsiteY4" fmla="*/ 3528314 h 4729041"/>
                  <a:gd name="connsiteX0" fmla="*/ 4313382 w 4373670"/>
                  <a:gd name="connsiteY0" fmla="*/ 3528493 h 4729220"/>
                  <a:gd name="connsiteX1" fmla="*/ 2216728 w 4373670"/>
                  <a:gd name="connsiteY1" fmla="*/ 4729220 h 4729220"/>
                  <a:gd name="connsiteX2" fmla="*/ 0 w 4373670"/>
                  <a:gd name="connsiteY2" fmla="*/ 3583911 h 4729220"/>
                  <a:gd name="connsiteX3" fmla="*/ 3676073 w 4373670"/>
                  <a:gd name="connsiteY3" fmla="*/ 202 h 4729220"/>
                  <a:gd name="connsiteX4" fmla="*/ 4313382 w 4373670"/>
                  <a:gd name="connsiteY4" fmla="*/ 3528493 h 4729220"/>
                  <a:gd name="connsiteX0" fmla="*/ 4336487 w 4396775"/>
                  <a:gd name="connsiteY0" fmla="*/ 3528493 h 4729390"/>
                  <a:gd name="connsiteX1" fmla="*/ 2239833 w 4396775"/>
                  <a:gd name="connsiteY1" fmla="*/ 4729220 h 4729390"/>
                  <a:gd name="connsiteX2" fmla="*/ 23105 w 4396775"/>
                  <a:gd name="connsiteY2" fmla="*/ 3583911 h 4729390"/>
                  <a:gd name="connsiteX3" fmla="*/ 3699178 w 4396775"/>
                  <a:gd name="connsiteY3" fmla="*/ 202 h 4729390"/>
                  <a:gd name="connsiteX4" fmla="*/ 4336487 w 4396775"/>
                  <a:gd name="connsiteY4" fmla="*/ 3528493 h 4729390"/>
                  <a:gd name="connsiteX0" fmla="*/ 4331750 w 4392038"/>
                  <a:gd name="connsiteY0" fmla="*/ 3528493 h 4729390"/>
                  <a:gd name="connsiteX1" fmla="*/ 2235096 w 4392038"/>
                  <a:gd name="connsiteY1" fmla="*/ 4729220 h 4729390"/>
                  <a:gd name="connsiteX2" fmla="*/ 18368 w 4392038"/>
                  <a:gd name="connsiteY2" fmla="*/ 3583911 h 4729390"/>
                  <a:gd name="connsiteX3" fmla="*/ 3694441 w 4392038"/>
                  <a:gd name="connsiteY3" fmla="*/ 202 h 4729390"/>
                  <a:gd name="connsiteX4" fmla="*/ 4331750 w 4392038"/>
                  <a:gd name="connsiteY4" fmla="*/ 3528493 h 4729390"/>
                  <a:gd name="connsiteX0" fmla="*/ 4313382 w 4373670"/>
                  <a:gd name="connsiteY0" fmla="*/ 3528493 h 4729287"/>
                  <a:gd name="connsiteX1" fmla="*/ 2216728 w 4373670"/>
                  <a:gd name="connsiteY1" fmla="*/ 4729220 h 4729287"/>
                  <a:gd name="connsiteX2" fmla="*/ 0 w 4373670"/>
                  <a:gd name="connsiteY2" fmla="*/ 3583911 h 4729287"/>
                  <a:gd name="connsiteX3" fmla="*/ 3676073 w 4373670"/>
                  <a:gd name="connsiteY3" fmla="*/ 202 h 4729287"/>
                  <a:gd name="connsiteX4" fmla="*/ 4313382 w 4373670"/>
                  <a:gd name="connsiteY4" fmla="*/ 3528493 h 4729287"/>
                  <a:gd name="connsiteX0" fmla="*/ 4313382 w 4373670"/>
                  <a:gd name="connsiteY0" fmla="*/ 3528493 h 4729275"/>
                  <a:gd name="connsiteX1" fmla="*/ 2216728 w 4373670"/>
                  <a:gd name="connsiteY1" fmla="*/ 4729220 h 4729275"/>
                  <a:gd name="connsiteX2" fmla="*/ 0 w 4373670"/>
                  <a:gd name="connsiteY2" fmla="*/ 3583911 h 4729275"/>
                  <a:gd name="connsiteX3" fmla="*/ 3676073 w 4373670"/>
                  <a:gd name="connsiteY3" fmla="*/ 202 h 4729275"/>
                  <a:gd name="connsiteX4" fmla="*/ 4313382 w 4373670"/>
                  <a:gd name="connsiteY4" fmla="*/ 3528493 h 4729275"/>
                  <a:gd name="connsiteX0" fmla="*/ 4313382 w 4373670"/>
                  <a:gd name="connsiteY0" fmla="*/ 3528493 h 4729368"/>
                  <a:gd name="connsiteX1" fmla="*/ 2216728 w 4373670"/>
                  <a:gd name="connsiteY1" fmla="*/ 4729220 h 4729368"/>
                  <a:gd name="connsiteX2" fmla="*/ 0 w 4373670"/>
                  <a:gd name="connsiteY2" fmla="*/ 3583911 h 4729368"/>
                  <a:gd name="connsiteX3" fmla="*/ 3676073 w 4373670"/>
                  <a:gd name="connsiteY3" fmla="*/ 202 h 4729368"/>
                  <a:gd name="connsiteX4" fmla="*/ 4313382 w 4373670"/>
                  <a:gd name="connsiteY4" fmla="*/ 3528493 h 4729368"/>
                  <a:gd name="connsiteX0" fmla="*/ 4313382 w 4373670"/>
                  <a:gd name="connsiteY0" fmla="*/ 3528493 h 4731332"/>
                  <a:gd name="connsiteX1" fmla="*/ 2216728 w 4373670"/>
                  <a:gd name="connsiteY1" fmla="*/ 4729220 h 4731332"/>
                  <a:gd name="connsiteX2" fmla="*/ 0 w 4373670"/>
                  <a:gd name="connsiteY2" fmla="*/ 3583911 h 4731332"/>
                  <a:gd name="connsiteX3" fmla="*/ 3676073 w 4373670"/>
                  <a:gd name="connsiteY3" fmla="*/ 202 h 4731332"/>
                  <a:gd name="connsiteX4" fmla="*/ 4313382 w 4373670"/>
                  <a:gd name="connsiteY4" fmla="*/ 3528493 h 4731332"/>
                  <a:gd name="connsiteX0" fmla="*/ 4313382 w 4373670"/>
                  <a:gd name="connsiteY0" fmla="*/ 3528493 h 4729790"/>
                  <a:gd name="connsiteX1" fmla="*/ 2216728 w 4373670"/>
                  <a:gd name="connsiteY1" fmla="*/ 4729220 h 4729790"/>
                  <a:gd name="connsiteX2" fmla="*/ 0 w 4373670"/>
                  <a:gd name="connsiteY2" fmla="*/ 3583911 h 4729790"/>
                  <a:gd name="connsiteX3" fmla="*/ 3676073 w 4373670"/>
                  <a:gd name="connsiteY3" fmla="*/ 202 h 4729790"/>
                  <a:gd name="connsiteX4" fmla="*/ 4313382 w 4373670"/>
                  <a:gd name="connsiteY4" fmla="*/ 3528493 h 4729790"/>
                  <a:gd name="connsiteX0" fmla="*/ 4313382 w 4373670"/>
                  <a:gd name="connsiteY0" fmla="*/ 3528493 h 4729428"/>
                  <a:gd name="connsiteX1" fmla="*/ 2216728 w 4373670"/>
                  <a:gd name="connsiteY1" fmla="*/ 4729220 h 4729428"/>
                  <a:gd name="connsiteX2" fmla="*/ 0 w 4373670"/>
                  <a:gd name="connsiteY2" fmla="*/ 3583911 h 4729428"/>
                  <a:gd name="connsiteX3" fmla="*/ 3676073 w 4373670"/>
                  <a:gd name="connsiteY3" fmla="*/ 202 h 4729428"/>
                  <a:gd name="connsiteX4" fmla="*/ 4313382 w 4373670"/>
                  <a:gd name="connsiteY4" fmla="*/ 3528493 h 4729428"/>
                  <a:gd name="connsiteX0" fmla="*/ 4313382 w 4373670"/>
                  <a:gd name="connsiteY0" fmla="*/ 3528493 h 4729458"/>
                  <a:gd name="connsiteX1" fmla="*/ 2216728 w 4373670"/>
                  <a:gd name="connsiteY1" fmla="*/ 4729220 h 4729458"/>
                  <a:gd name="connsiteX2" fmla="*/ 0 w 4373670"/>
                  <a:gd name="connsiteY2" fmla="*/ 3583911 h 4729458"/>
                  <a:gd name="connsiteX3" fmla="*/ 3676073 w 4373670"/>
                  <a:gd name="connsiteY3" fmla="*/ 202 h 4729458"/>
                  <a:gd name="connsiteX4" fmla="*/ 4313382 w 4373670"/>
                  <a:gd name="connsiteY4" fmla="*/ 3528493 h 4729458"/>
                  <a:gd name="connsiteX0" fmla="*/ 4313382 w 4330003"/>
                  <a:gd name="connsiteY0" fmla="*/ 3528493 h 4729458"/>
                  <a:gd name="connsiteX1" fmla="*/ 2216728 w 4330003"/>
                  <a:gd name="connsiteY1" fmla="*/ 4729220 h 4729458"/>
                  <a:gd name="connsiteX2" fmla="*/ 0 w 4330003"/>
                  <a:gd name="connsiteY2" fmla="*/ 3583911 h 4729458"/>
                  <a:gd name="connsiteX3" fmla="*/ 3676073 w 4330003"/>
                  <a:gd name="connsiteY3" fmla="*/ 202 h 4729458"/>
                  <a:gd name="connsiteX4" fmla="*/ 4313382 w 4330003"/>
                  <a:gd name="connsiteY4" fmla="*/ 3528493 h 4729458"/>
                  <a:gd name="connsiteX0" fmla="*/ 4313382 w 4314389"/>
                  <a:gd name="connsiteY0" fmla="*/ 3528493 h 4729458"/>
                  <a:gd name="connsiteX1" fmla="*/ 2216728 w 4314389"/>
                  <a:gd name="connsiteY1" fmla="*/ 4729220 h 4729458"/>
                  <a:gd name="connsiteX2" fmla="*/ 0 w 4314389"/>
                  <a:gd name="connsiteY2" fmla="*/ 3583911 h 4729458"/>
                  <a:gd name="connsiteX3" fmla="*/ 3676073 w 4314389"/>
                  <a:gd name="connsiteY3" fmla="*/ 202 h 4729458"/>
                  <a:gd name="connsiteX4" fmla="*/ 4313382 w 4314389"/>
                  <a:gd name="connsiteY4" fmla="*/ 3528493 h 4729458"/>
                  <a:gd name="connsiteX0" fmla="*/ 4313382 w 4313382"/>
                  <a:gd name="connsiteY0" fmla="*/ 3528493 h 4729458"/>
                  <a:gd name="connsiteX1" fmla="*/ 2216728 w 4313382"/>
                  <a:gd name="connsiteY1" fmla="*/ 4729220 h 4729458"/>
                  <a:gd name="connsiteX2" fmla="*/ 0 w 4313382"/>
                  <a:gd name="connsiteY2" fmla="*/ 3583911 h 4729458"/>
                  <a:gd name="connsiteX3" fmla="*/ 3676073 w 4313382"/>
                  <a:gd name="connsiteY3" fmla="*/ 202 h 4729458"/>
                  <a:gd name="connsiteX4" fmla="*/ 4313382 w 4313382"/>
                  <a:gd name="connsiteY4" fmla="*/ 3528493 h 4729458"/>
                  <a:gd name="connsiteX0" fmla="*/ 4313382 w 4313382"/>
                  <a:gd name="connsiteY0" fmla="*/ 3528460 h 4729425"/>
                  <a:gd name="connsiteX1" fmla="*/ 2216728 w 4313382"/>
                  <a:gd name="connsiteY1" fmla="*/ 4729187 h 4729425"/>
                  <a:gd name="connsiteX2" fmla="*/ 0 w 4313382"/>
                  <a:gd name="connsiteY2" fmla="*/ 3583878 h 4729425"/>
                  <a:gd name="connsiteX3" fmla="*/ 3676073 w 4313382"/>
                  <a:gd name="connsiteY3" fmla="*/ 169 h 4729425"/>
                  <a:gd name="connsiteX4" fmla="*/ 4313382 w 4313382"/>
                  <a:gd name="connsiteY4" fmla="*/ 3528460 h 4729425"/>
                  <a:gd name="connsiteX0" fmla="*/ 4313382 w 4313382"/>
                  <a:gd name="connsiteY0" fmla="*/ 3528452 h 4729417"/>
                  <a:gd name="connsiteX1" fmla="*/ 2216728 w 4313382"/>
                  <a:gd name="connsiteY1" fmla="*/ 4729179 h 4729417"/>
                  <a:gd name="connsiteX2" fmla="*/ 0 w 4313382"/>
                  <a:gd name="connsiteY2" fmla="*/ 3583870 h 4729417"/>
                  <a:gd name="connsiteX3" fmla="*/ 3676073 w 4313382"/>
                  <a:gd name="connsiteY3" fmla="*/ 161 h 4729417"/>
                  <a:gd name="connsiteX4" fmla="*/ 4313382 w 4313382"/>
                  <a:gd name="connsiteY4" fmla="*/ 3528452 h 4729417"/>
                  <a:gd name="connsiteX0" fmla="*/ 4313382 w 4313382"/>
                  <a:gd name="connsiteY0" fmla="*/ 3528454 h 4729419"/>
                  <a:gd name="connsiteX1" fmla="*/ 2216728 w 4313382"/>
                  <a:gd name="connsiteY1" fmla="*/ 4729181 h 4729419"/>
                  <a:gd name="connsiteX2" fmla="*/ 0 w 4313382"/>
                  <a:gd name="connsiteY2" fmla="*/ 3583872 h 4729419"/>
                  <a:gd name="connsiteX3" fmla="*/ 3676073 w 4313382"/>
                  <a:gd name="connsiteY3" fmla="*/ 163 h 4729419"/>
                  <a:gd name="connsiteX4" fmla="*/ 4313382 w 4313382"/>
                  <a:gd name="connsiteY4" fmla="*/ 3528454 h 4729419"/>
                  <a:gd name="connsiteX0" fmla="*/ 4313382 w 4313382"/>
                  <a:gd name="connsiteY0" fmla="*/ 3907129 h 5108094"/>
                  <a:gd name="connsiteX1" fmla="*/ 2216728 w 4313382"/>
                  <a:gd name="connsiteY1" fmla="*/ 5107856 h 5108094"/>
                  <a:gd name="connsiteX2" fmla="*/ 0 w 4313382"/>
                  <a:gd name="connsiteY2" fmla="*/ 3962547 h 5108094"/>
                  <a:gd name="connsiteX3" fmla="*/ 2170546 w 4313382"/>
                  <a:gd name="connsiteY3" fmla="*/ 147 h 5108094"/>
                  <a:gd name="connsiteX4" fmla="*/ 4313382 w 4313382"/>
                  <a:gd name="connsiteY4" fmla="*/ 3907129 h 5108094"/>
                  <a:gd name="connsiteX0" fmla="*/ 4313382 w 4313382"/>
                  <a:gd name="connsiteY0" fmla="*/ 3906983 h 5107948"/>
                  <a:gd name="connsiteX1" fmla="*/ 2216728 w 4313382"/>
                  <a:gd name="connsiteY1" fmla="*/ 5107710 h 5107948"/>
                  <a:gd name="connsiteX2" fmla="*/ 0 w 4313382"/>
                  <a:gd name="connsiteY2" fmla="*/ 3962401 h 5107948"/>
                  <a:gd name="connsiteX3" fmla="*/ 2170546 w 4313382"/>
                  <a:gd name="connsiteY3" fmla="*/ 1 h 5107948"/>
                  <a:gd name="connsiteX4" fmla="*/ 4313382 w 4313382"/>
                  <a:gd name="connsiteY4" fmla="*/ 3906983 h 5107948"/>
                  <a:gd name="connsiteX0" fmla="*/ 4313382 w 4313382"/>
                  <a:gd name="connsiteY0" fmla="*/ 3906982 h 5107947"/>
                  <a:gd name="connsiteX1" fmla="*/ 2216728 w 4313382"/>
                  <a:gd name="connsiteY1" fmla="*/ 5107709 h 5107947"/>
                  <a:gd name="connsiteX2" fmla="*/ 0 w 4313382"/>
                  <a:gd name="connsiteY2" fmla="*/ 3962400 h 5107947"/>
                  <a:gd name="connsiteX3" fmla="*/ 2170546 w 4313382"/>
                  <a:gd name="connsiteY3" fmla="*/ 0 h 5107947"/>
                  <a:gd name="connsiteX4" fmla="*/ 4313382 w 4313382"/>
                  <a:gd name="connsiteY4" fmla="*/ 3906982 h 5107947"/>
                  <a:gd name="connsiteX0" fmla="*/ 4313382 w 4313382"/>
                  <a:gd name="connsiteY0" fmla="*/ 3908012 h 5108977"/>
                  <a:gd name="connsiteX1" fmla="*/ 2216728 w 4313382"/>
                  <a:gd name="connsiteY1" fmla="*/ 5108739 h 5108977"/>
                  <a:gd name="connsiteX2" fmla="*/ 0 w 4313382"/>
                  <a:gd name="connsiteY2" fmla="*/ 3963430 h 5108977"/>
                  <a:gd name="connsiteX3" fmla="*/ 2170546 w 4313382"/>
                  <a:gd name="connsiteY3" fmla="*/ 1030 h 5108977"/>
                  <a:gd name="connsiteX4" fmla="*/ 4313382 w 4313382"/>
                  <a:gd name="connsiteY4" fmla="*/ 3908012 h 5108977"/>
                  <a:gd name="connsiteX0" fmla="*/ 4313382 w 4313382"/>
                  <a:gd name="connsiteY0" fmla="*/ 3908012 h 5108977"/>
                  <a:gd name="connsiteX1" fmla="*/ 2216728 w 4313382"/>
                  <a:gd name="connsiteY1" fmla="*/ 5108739 h 5108977"/>
                  <a:gd name="connsiteX2" fmla="*/ 0 w 4313382"/>
                  <a:gd name="connsiteY2" fmla="*/ 3963430 h 5108977"/>
                  <a:gd name="connsiteX3" fmla="*/ 2170546 w 4313382"/>
                  <a:gd name="connsiteY3" fmla="*/ 1030 h 5108977"/>
                  <a:gd name="connsiteX4" fmla="*/ 4313382 w 4313382"/>
                  <a:gd name="connsiteY4" fmla="*/ 3908012 h 5108977"/>
                  <a:gd name="connsiteX0" fmla="*/ 4313382 w 4313382"/>
                  <a:gd name="connsiteY0" fmla="*/ 3910067 h 5111032"/>
                  <a:gd name="connsiteX1" fmla="*/ 2216728 w 4313382"/>
                  <a:gd name="connsiteY1" fmla="*/ 5110794 h 5111032"/>
                  <a:gd name="connsiteX2" fmla="*/ 0 w 4313382"/>
                  <a:gd name="connsiteY2" fmla="*/ 3965485 h 5111032"/>
                  <a:gd name="connsiteX3" fmla="*/ 2170546 w 4313382"/>
                  <a:gd name="connsiteY3" fmla="*/ 3085 h 5111032"/>
                  <a:gd name="connsiteX4" fmla="*/ 4313382 w 4313382"/>
                  <a:gd name="connsiteY4" fmla="*/ 3910067 h 5111032"/>
                  <a:gd name="connsiteX0" fmla="*/ 4313382 w 4313382"/>
                  <a:gd name="connsiteY0" fmla="*/ 3910315 h 5111280"/>
                  <a:gd name="connsiteX1" fmla="*/ 2216728 w 4313382"/>
                  <a:gd name="connsiteY1" fmla="*/ 5111042 h 5111280"/>
                  <a:gd name="connsiteX2" fmla="*/ 0 w 4313382"/>
                  <a:gd name="connsiteY2" fmla="*/ 3965733 h 5111280"/>
                  <a:gd name="connsiteX3" fmla="*/ 2170546 w 4313382"/>
                  <a:gd name="connsiteY3" fmla="*/ 3333 h 5111280"/>
                  <a:gd name="connsiteX4" fmla="*/ 4313382 w 4313382"/>
                  <a:gd name="connsiteY4" fmla="*/ 3910315 h 5111280"/>
                  <a:gd name="connsiteX0" fmla="*/ 4313382 w 4313382"/>
                  <a:gd name="connsiteY0" fmla="*/ 3909967 h 5110932"/>
                  <a:gd name="connsiteX1" fmla="*/ 2216728 w 4313382"/>
                  <a:gd name="connsiteY1" fmla="*/ 5110694 h 5110932"/>
                  <a:gd name="connsiteX2" fmla="*/ 0 w 4313382"/>
                  <a:gd name="connsiteY2" fmla="*/ 3965385 h 5110932"/>
                  <a:gd name="connsiteX3" fmla="*/ 2170546 w 4313382"/>
                  <a:gd name="connsiteY3" fmla="*/ 2985 h 5110932"/>
                  <a:gd name="connsiteX4" fmla="*/ 4313382 w 4313382"/>
                  <a:gd name="connsiteY4" fmla="*/ 3909967 h 5110932"/>
                  <a:gd name="connsiteX0" fmla="*/ 4313382 w 4313382"/>
                  <a:gd name="connsiteY0" fmla="*/ 3910205 h 5111170"/>
                  <a:gd name="connsiteX1" fmla="*/ 2216728 w 4313382"/>
                  <a:gd name="connsiteY1" fmla="*/ 5110932 h 5111170"/>
                  <a:gd name="connsiteX2" fmla="*/ 0 w 4313382"/>
                  <a:gd name="connsiteY2" fmla="*/ 3965623 h 5111170"/>
                  <a:gd name="connsiteX3" fmla="*/ 2170546 w 4313382"/>
                  <a:gd name="connsiteY3" fmla="*/ 3223 h 5111170"/>
                  <a:gd name="connsiteX4" fmla="*/ 4313382 w 4313382"/>
                  <a:gd name="connsiteY4" fmla="*/ 3910205 h 5111170"/>
                  <a:gd name="connsiteX0" fmla="*/ 4313382 w 4313382"/>
                  <a:gd name="connsiteY0" fmla="*/ 3762552 h 4963517"/>
                  <a:gd name="connsiteX1" fmla="*/ 2216728 w 4313382"/>
                  <a:gd name="connsiteY1" fmla="*/ 4963279 h 4963517"/>
                  <a:gd name="connsiteX2" fmla="*/ 0 w 4313382"/>
                  <a:gd name="connsiteY2" fmla="*/ 3817970 h 4963517"/>
                  <a:gd name="connsiteX3" fmla="*/ 2152074 w 4313382"/>
                  <a:gd name="connsiteY3" fmla="*/ 3352 h 4963517"/>
                  <a:gd name="connsiteX4" fmla="*/ 4313382 w 4313382"/>
                  <a:gd name="connsiteY4" fmla="*/ 3762552 h 4963517"/>
                  <a:gd name="connsiteX0" fmla="*/ 4313382 w 4313382"/>
                  <a:gd name="connsiteY0" fmla="*/ 3891748 h 5092713"/>
                  <a:gd name="connsiteX1" fmla="*/ 2216728 w 4313382"/>
                  <a:gd name="connsiteY1" fmla="*/ 5092475 h 5092713"/>
                  <a:gd name="connsiteX2" fmla="*/ 0 w 4313382"/>
                  <a:gd name="connsiteY2" fmla="*/ 3947166 h 5092713"/>
                  <a:gd name="connsiteX3" fmla="*/ 2142837 w 4313382"/>
                  <a:gd name="connsiteY3" fmla="*/ 3239 h 5092713"/>
                  <a:gd name="connsiteX4" fmla="*/ 4313382 w 4313382"/>
                  <a:gd name="connsiteY4" fmla="*/ 3891748 h 5092713"/>
                  <a:gd name="connsiteX0" fmla="*/ 4313382 w 4313382"/>
                  <a:gd name="connsiteY0" fmla="*/ 3891314 h 5092279"/>
                  <a:gd name="connsiteX1" fmla="*/ 2216728 w 4313382"/>
                  <a:gd name="connsiteY1" fmla="*/ 5092041 h 5092279"/>
                  <a:gd name="connsiteX2" fmla="*/ 0 w 4313382"/>
                  <a:gd name="connsiteY2" fmla="*/ 3946732 h 5092279"/>
                  <a:gd name="connsiteX3" fmla="*/ 2142837 w 4313382"/>
                  <a:gd name="connsiteY3" fmla="*/ 2805 h 5092279"/>
                  <a:gd name="connsiteX4" fmla="*/ 4313382 w 4313382"/>
                  <a:gd name="connsiteY4" fmla="*/ 3891314 h 5092279"/>
                  <a:gd name="connsiteX0" fmla="*/ 4313382 w 4313382"/>
                  <a:gd name="connsiteY0" fmla="*/ 3891198 h 5092163"/>
                  <a:gd name="connsiteX1" fmla="*/ 2216728 w 4313382"/>
                  <a:gd name="connsiteY1" fmla="*/ 5091925 h 5092163"/>
                  <a:gd name="connsiteX2" fmla="*/ 0 w 4313382"/>
                  <a:gd name="connsiteY2" fmla="*/ 3946616 h 5092163"/>
                  <a:gd name="connsiteX3" fmla="*/ 2142837 w 4313382"/>
                  <a:gd name="connsiteY3" fmla="*/ 2689 h 5092163"/>
                  <a:gd name="connsiteX4" fmla="*/ 4313382 w 4313382"/>
                  <a:gd name="connsiteY4" fmla="*/ 3891198 h 5092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13382" h="5092163">
                    <a:moveTo>
                      <a:pt x="4313382" y="3891198"/>
                    </a:moveTo>
                    <a:cubicBezTo>
                      <a:pt x="4227176" y="4051295"/>
                      <a:pt x="2473806" y="5110397"/>
                      <a:pt x="2216728" y="5091925"/>
                    </a:cubicBezTo>
                    <a:cubicBezTo>
                      <a:pt x="1959650" y="5073453"/>
                      <a:pt x="15393" y="3958932"/>
                      <a:pt x="0" y="3946616"/>
                    </a:cubicBezTo>
                    <a:cubicBezTo>
                      <a:pt x="150859" y="3832701"/>
                      <a:pt x="1839576" y="-71203"/>
                      <a:pt x="2142837" y="2689"/>
                    </a:cubicBezTo>
                    <a:cubicBezTo>
                      <a:pt x="2409153" y="-117383"/>
                      <a:pt x="4279517" y="3823464"/>
                      <a:pt x="4313382" y="3891198"/>
                    </a:cubicBezTo>
                    <a:close/>
                  </a:path>
                </a:pathLst>
              </a:custGeom>
              <a:solidFill>
                <a:srgbClr val="F5820C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" name="手繪多邊形 7"/>
              <p:cNvSpPr/>
              <p:nvPr/>
            </p:nvSpPr>
            <p:spPr>
              <a:xfrm>
                <a:off x="3260435" y="914236"/>
                <a:ext cx="4313382" cy="4729419"/>
              </a:xfrm>
              <a:custGeom>
                <a:avLst/>
                <a:gdLst>
                  <a:gd name="connsiteX0" fmla="*/ 4313382 w 4313382"/>
                  <a:gd name="connsiteY0" fmla="*/ 3528291 h 4729018"/>
                  <a:gd name="connsiteX1" fmla="*/ 2216728 w 4313382"/>
                  <a:gd name="connsiteY1" fmla="*/ 4729018 h 4729018"/>
                  <a:gd name="connsiteX2" fmla="*/ 0 w 4313382"/>
                  <a:gd name="connsiteY2" fmla="*/ 3583709 h 4729018"/>
                  <a:gd name="connsiteX3" fmla="*/ 3676073 w 4313382"/>
                  <a:gd name="connsiteY3" fmla="*/ 0 h 4729018"/>
                  <a:gd name="connsiteX4" fmla="*/ 4313382 w 4313382"/>
                  <a:gd name="connsiteY4" fmla="*/ 3528291 h 4729018"/>
                  <a:gd name="connsiteX0" fmla="*/ 4313382 w 4419156"/>
                  <a:gd name="connsiteY0" fmla="*/ 3528314 h 4729041"/>
                  <a:gd name="connsiteX1" fmla="*/ 2216728 w 4419156"/>
                  <a:gd name="connsiteY1" fmla="*/ 4729041 h 4729041"/>
                  <a:gd name="connsiteX2" fmla="*/ 0 w 4419156"/>
                  <a:gd name="connsiteY2" fmla="*/ 3583732 h 4729041"/>
                  <a:gd name="connsiteX3" fmla="*/ 3676073 w 4419156"/>
                  <a:gd name="connsiteY3" fmla="*/ 23 h 4729041"/>
                  <a:gd name="connsiteX4" fmla="*/ 4313382 w 4419156"/>
                  <a:gd name="connsiteY4" fmla="*/ 3528314 h 4729041"/>
                  <a:gd name="connsiteX0" fmla="*/ 4313382 w 4373670"/>
                  <a:gd name="connsiteY0" fmla="*/ 3528493 h 4729220"/>
                  <a:gd name="connsiteX1" fmla="*/ 2216728 w 4373670"/>
                  <a:gd name="connsiteY1" fmla="*/ 4729220 h 4729220"/>
                  <a:gd name="connsiteX2" fmla="*/ 0 w 4373670"/>
                  <a:gd name="connsiteY2" fmla="*/ 3583911 h 4729220"/>
                  <a:gd name="connsiteX3" fmla="*/ 3676073 w 4373670"/>
                  <a:gd name="connsiteY3" fmla="*/ 202 h 4729220"/>
                  <a:gd name="connsiteX4" fmla="*/ 4313382 w 4373670"/>
                  <a:gd name="connsiteY4" fmla="*/ 3528493 h 4729220"/>
                  <a:gd name="connsiteX0" fmla="*/ 4336487 w 4396775"/>
                  <a:gd name="connsiteY0" fmla="*/ 3528493 h 4729390"/>
                  <a:gd name="connsiteX1" fmla="*/ 2239833 w 4396775"/>
                  <a:gd name="connsiteY1" fmla="*/ 4729220 h 4729390"/>
                  <a:gd name="connsiteX2" fmla="*/ 23105 w 4396775"/>
                  <a:gd name="connsiteY2" fmla="*/ 3583911 h 4729390"/>
                  <a:gd name="connsiteX3" fmla="*/ 3699178 w 4396775"/>
                  <a:gd name="connsiteY3" fmla="*/ 202 h 4729390"/>
                  <a:gd name="connsiteX4" fmla="*/ 4336487 w 4396775"/>
                  <a:gd name="connsiteY4" fmla="*/ 3528493 h 4729390"/>
                  <a:gd name="connsiteX0" fmla="*/ 4331750 w 4392038"/>
                  <a:gd name="connsiteY0" fmla="*/ 3528493 h 4729390"/>
                  <a:gd name="connsiteX1" fmla="*/ 2235096 w 4392038"/>
                  <a:gd name="connsiteY1" fmla="*/ 4729220 h 4729390"/>
                  <a:gd name="connsiteX2" fmla="*/ 18368 w 4392038"/>
                  <a:gd name="connsiteY2" fmla="*/ 3583911 h 4729390"/>
                  <a:gd name="connsiteX3" fmla="*/ 3694441 w 4392038"/>
                  <a:gd name="connsiteY3" fmla="*/ 202 h 4729390"/>
                  <a:gd name="connsiteX4" fmla="*/ 4331750 w 4392038"/>
                  <a:gd name="connsiteY4" fmla="*/ 3528493 h 4729390"/>
                  <a:gd name="connsiteX0" fmla="*/ 4313382 w 4373670"/>
                  <a:gd name="connsiteY0" fmla="*/ 3528493 h 4729287"/>
                  <a:gd name="connsiteX1" fmla="*/ 2216728 w 4373670"/>
                  <a:gd name="connsiteY1" fmla="*/ 4729220 h 4729287"/>
                  <a:gd name="connsiteX2" fmla="*/ 0 w 4373670"/>
                  <a:gd name="connsiteY2" fmla="*/ 3583911 h 4729287"/>
                  <a:gd name="connsiteX3" fmla="*/ 3676073 w 4373670"/>
                  <a:gd name="connsiteY3" fmla="*/ 202 h 4729287"/>
                  <a:gd name="connsiteX4" fmla="*/ 4313382 w 4373670"/>
                  <a:gd name="connsiteY4" fmla="*/ 3528493 h 4729287"/>
                  <a:gd name="connsiteX0" fmla="*/ 4313382 w 4373670"/>
                  <a:gd name="connsiteY0" fmla="*/ 3528493 h 4729275"/>
                  <a:gd name="connsiteX1" fmla="*/ 2216728 w 4373670"/>
                  <a:gd name="connsiteY1" fmla="*/ 4729220 h 4729275"/>
                  <a:gd name="connsiteX2" fmla="*/ 0 w 4373670"/>
                  <a:gd name="connsiteY2" fmla="*/ 3583911 h 4729275"/>
                  <a:gd name="connsiteX3" fmla="*/ 3676073 w 4373670"/>
                  <a:gd name="connsiteY3" fmla="*/ 202 h 4729275"/>
                  <a:gd name="connsiteX4" fmla="*/ 4313382 w 4373670"/>
                  <a:gd name="connsiteY4" fmla="*/ 3528493 h 4729275"/>
                  <a:gd name="connsiteX0" fmla="*/ 4313382 w 4373670"/>
                  <a:gd name="connsiteY0" fmla="*/ 3528493 h 4729368"/>
                  <a:gd name="connsiteX1" fmla="*/ 2216728 w 4373670"/>
                  <a:gd name="connsiteY1" fmla="*/ 4729220 h 4729368"/>
                  <a:gd name="connsiteX2" fmla="*/ 0 w 4373670"/>
                  <a:gd name="connsiteY2" fmla="*/ 3583911 h 4729368"/>
                  <a:gd name="connsiteX3" fmla="*/ 3676073 w 4373670"/>
                  <a:gd name="connsiteY3" fmla="*/ 202 h 4729368"/>
                  <a:gd name="connsiteX4" fmla="*/ 4313382 w 4373670"/>
                  <a:gd name="connsiteY4" fmla="*/ 3528493 h 4729368"/>
                  <a:gd name="connsiteX0" fmla="*/ 4313382 w 4373670"/>
                  <a:gd name="connsiteY0" fmla="*/ 3528493 h 4731332"/>
                  <a:gd name="connsiteX1" fmla="*/ 2216728 w 4373670"/>
                  <a:gd name="connsiteY1" fmla="*/ 4729220 h 4731332"/>
                  <a:gd name="connsiteX2" fmla="*/ 0 w 4373670"/>
                  <a:gd name="connsiteY2" fmla="*/ 3583911 h 4731332"/>
                  <a:gd name="connsiteX3" fmla="*/ 3676073 w 4373670"/>
                  <a:gd name="connsiteY3" fmla="*/ 202 h 4731332"/>
                  <a:gd name="connsiteX4" fmla="*/ 4313382 w 4373670"/>
                  <a:gd name="connsiteY4" fmla="*/ 3528493 h 4731332"/>
                  <a:gd name="connsiteX0" fmla="*/ 4313382 w 4373670"/>
                  <a:gd name="connsiteY0" fmla="*/ 3528493 h 4729790"/>
                  <a:gd name="connsiteX1" fmla="*/ 2216728 w 4373670"/>
                  <a:gd name="connsiteY1" fmla="*/ 4729220 h 4729790"/>
                  <a:gd name="connsiteX2" fmla="*/ 0 w 4373670"/>
                  <a:gd name="connsiteY2" fmla="*/ 3583911 h 4729790"/>
                  <a:gd name="connsiteX3" fmla="*/ 3676073 w 4373670"/>
                  <a:gd name="connsiteY3" fmla="*/ 202 h 4729790"/>
                  <a:gd name="connsiteX4" fmla="*/ 4313382 w 4373670"/>
                  <a:gd name="connsiteY4" fmla="*/ 3528493 h 4729790"/>
                  <a:gd name="connsiteX0" fmla="*/ 4313382 w 4373670"/>
                  <a:gd name="connsiteY0" fmla="*/ 3528493 h 4729428"/>
                  <a:gd name="connsiteX1" fmla="*/ 2216728 w 4373670"/>
                  <a:gd name="connsiteY1" fmla="*/ 4729220 h 4729428"/>
                  <a:gd name="connsiteX2" fmla="*/ 0 w 4373670"/>
                  <a:gd name="connsiteY2" fmla="*/ 3583911 h 4729428"/>
                  <a:gd name="connsiteX3" fmla="*/ 3676073 w 4373670"/>
                  <a:gd name="connsiteY3" fmla="*/ 202 h 4729428"/>
                  <a:gd name="connsiteX4" fmla="*/ 4313382 w 4373670"/>
                  <a:gd name="connsiteY4" fmla="*/ 3528493 h 4729428"/>
                  <a:gd name="connsiteX0" fmla="*/ 4313382 w 4373670"/>
                  <a:gd name="connsiteY0" fmla="*/ 3528493 h 4729458"/>
                  <a:gd name="connsiteX1" fmla="*/ 2216728 w 4373670"/>
                  <a:gd name="connsiteY1" fmla="*/ 4729220 h 4729458"/>
                  <a:gd name="connsiteX2" fmla="*/ 0 w 4373670"/>
                  <a:gd name="connsiteY2" fmla="*/ 3583911 h 4729458"/>
                  <a:gd name="connsiteX3" fmla="*/ 3676073 w 4373670"/>
                  <a:gd name="connsiteY3" fmla="*/ 202 h 4729458"/>
                  <a:gd name="connsiteX4" fmla="*/ 4313382 w 4373670"/>
                  <a:gd name="connsiteY4" fmla="*/ 3528493 h 4729458"/>
                  <a:gd name="connsiteX0" fmla="*/ 4313382 w 4330003"/>
                  <a:gd name="connsiteY0" fmla="*/ 3528493 h 4729458"/>
                  <a:gd name="connsiteX1" fmla="*/ 2216728 w 4330003"/>
                  <a:gd name="connsiteY1" fmla="*/ 4729220 h 4729458"/>
                  <a:gd name="connsiteX2" fmla="*/ 0 w 4330003"/>
                  <a:gd name="connsiteY2" fmla="*/ 3583911 h 4729458"/>
                  <a:gd name="connsiteX3" fmla="*/ 3676073 w 4330003"/>
                  <a:gd name="connsiteY3" fmla="*/ 202 h 4729458"/>
                  <a:gd name="connsiteX4" fmla="*/ 4313382 w 4330003"/>
                  <a:gd name="connsiteY4" fmla="*/ 3528493 h 4729458"/>
                  <a:gd name="connsiteX0" fmla="*/ 4313382 w 4314389"/>
                  <a:gd name="connsiteY0" fmla="*/ 3528493 h 4729458"/>
                  <a:gd name="connsiteX1" fmla="*/ 2216728 w 4314389"/>
                  <a:gd name="connsiteY1" fmla="*/ 4729220 h 4729458"/>
                  <a:gd name="connsiteX2" fmla="*/ 0 w 4314389"/>
                  <a:gd name="connsiteY2" fmla="*/ 3583911 h 4729458"/>
                  <a:gd name="connsiteX3" fmla="*/ 3676073 w 4314389"/>
                  <a:gd name="connsiteY3" fmla="*/ 202 h 4729458"/>
                  <a:gd name="connsiteX4" fmla="*/ 4313382 w 4314389"/>
                  <a:gd name="connsiteY4" fmla="*/ 3528493 h 4729458"/>
                  <a:gd name="connsiteX0" fmla="*/ 4313382 w 4313382"/>
                  <a:gd name="connsiteY0" fmla="*/ 3528493 h 4729458"/>
                  <a:gd name="connsiteX1" fmla="*/ 2216728 w 4313382"/>
                  <a:gd name="connsiteY1" fmla="*/ 4729220 h 4729458"/>
                  <a:gd name="connsiteX2" fmla="*/ 0 w 4313382"/>
                  <a:gd name="connsiteY2" fmla="*/ 3583911 h 4729458"/>
                  <a:gd name="connsiteX3" fmla="*/ 3676073 w 4313382"/>
                  <a:gd name="connsiteY3" fmla="*/ 202 h 4729458"/>
                  <a:gd name="connsiteX4" fmla="*/ 4313382 w 4313382"/>
                  <a:gd name="connsiteY4" fmla="*/ 3528493 h 4729458"/>
                  <a:gd name="connsiteX0" fmla="*/ 4313382 w 4313382"/>
                  <a:gd name="connsiteY0" fmla="*/ 3528460 h 4729425"/>
                  <a:gd name="connsiteX1" fmla="*/ 2216728 w 4313382"/>
                  <a:gd name="connsiteY1" fmla="*/ 4729187 h 4729425"/>
                  <a:gd name="connsiteX2" fmla="*/ 0 w 4313382"/>
                  <a:gd name="connsiteY2" fmla="*/ 3583878 h 4729425"/>
                  <a:gd name="connsiteX3" fmla="*/ 3676073 w 4313382"/>
                  <a:gd name="connsiteY3" fmla="*/ 169 h 4729425"/>
                  <a:gd name="connsiteX4" fmla="*/ 4313382 w 4313382"/>
                  <a:gd name="connsiteY4" fmla="*/ 3528460 h 4729425"/>
                  <a:gd name="connsiteX0" fmla="*/ 4313382 w 4313382"/>
                  <a:gd name="connsiteY0" fmla="*/ 3528452 h 4729417"/>
                  <a:gd name="connsiteX1" fmla="*/ 2216728 w 4313382"/>
                  <a:gd name="connsiteY1" fmla="*/ 4729179 h 4729417"/>
                  <a:gd name="connsiteX2" fmla="*/ 0 w 4313382"/>
                  <a:gd name="connsiteY2" fmla="*/ 3583870 h 4729417"/>
                  <a:gd name="connsiteX3" fmla="*/ 3676073 w 4313382"/>
                  <a:gd name="connsiteY3" fmla="*/ 161 h 4729417"/>
                  <a:gd name="connsiteX4" fmla="*/ 4313382 w 4313382"/>
                  <a:gd name="connsiteY4" fmla="*/ 3528452 h 4729417"/>
                  <a:gd name="connsiteX0" fmla="*/ 4313382 w 4313382"/>
                  <a:gd name="connsiteY0" fmla="*/ 3528454 h 4729419"/>
                  <a:gd name="connsiteX1" fmla="*/ 2216728 w 4313382"/>
                  <a:gd name="connsiteY1" fmla="*/ 4729181 h 4729419"/>
                  <a:gd name="connsiteX2" fmla="*/ 0 w 4313382"/>
                  <a:gd name="connsiteY2" fmla="*/ 3583872 h 4729419"/>
                  <a:gd name="connsiteX3" fmla="*/ 3676073 w 4313382"/>
                  <a:gd name="connsiteY3" fmla="*/ 163 h 4729419"/>
                  <a:gd name="connsiteX4" fmla="*/ 4313382 w 4313382"/>
                  <a:gd name="connsiteY4" fmla="*/ 3528454 h 4729419"/>
                  <a:gd name="connsiteX0" fmla="*/ 4313382 w 4313382"/>
                  <a:gd name="connsiteY0" fmla="*/ 3528454 h 4729419"/>
                  <a:gd name="connsiteX1" fmla="*/ 2216728 w 4313382"/>
                  <a:gd name="connsiteY1" fmla="*/ 4729181 h 4729419"/>
                  <a:gd name="connsiteX2" fmla="*/ 0 w 4313382"/>
                  <a:gd name="connsiteY2" fmla="*/ 3583872 h 4729419"/>
                  <a:gd name="connsiteX3" fmla="*/ 3676073 w 4313382"/>
                  <a:gd name="connsiteY3" fmla="*/ 163 h 4729419"/>
                  <a:gd name="connsiteX4" fmla="*/ 4313382 w 4313382"/>
                  <a:gd name="connsiteY4" fmla="*/ 3528454 h 4729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13382" h="4729419">
                    <a:moveTo>
                      <a:pt x="4313382" y="3528454"/>
                    </a:moveTo>
                    <a:cubicBezTo>
                      <a:pt x="4227176" y="3688551"/>
                      <a:pt x="2473806" y="4747653"/>
                      <a:pt x="2216728" y="4729181"/>
                    </a:cubicBezTo>
                    <a:cubicBezTo>
                      <a:pt x="1535443" y="4691855"/>
                      <a:pt x="15393" y="3596188"/>
                      <a:pt x="0" y="3583872"/>
                    </a:cubicBezTo>
                    <a:cubicBezTo>
                      <a:pt x="150859" y="3469957"/>
                      <a:pt x="3345103" y="-27547"/>
                      <a:pt x="3676073" y="163"/>
                    </a:cubicBezTo>
                    <a:cubicBezTo>
                      <a:pt x="4007043" y="27873"/>
                      <a:pt x="4279516" y="3469956"/>
                      <a:pt x="4313382" y="3528454"/>
                    </a:cubicBezTo>
                    <a:close/>
                  </a:path>
                </a:pathLst>
              </a:custGeom>
              <a:solidFill>
                <a:srgbClr val="FFCB2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sp>
        <p:nvSpPr>
          <p:cNvPr id="21" name="手繪多邊形 20"/>
          <p:cNvSpPr/>
          <p:nvPr/>
        </p:nvSpPr>
        <p:spPr>
          <a:xfrm rot="5400000">
            <a:off x="4098087" y="3493764"/>
            <a:ext cx="2700540" cy="598829"/>
          </a:xfrm>
          <a:custGeom>
            <a:avLst/>
            <a:gdLst>
              <a:gd name="connsiteX0" fmla="*/ 0 w 224444"/>
              <a:gd name="connsiteY0" fmla="*/ 0 h 295101"/>
              <a:gd name="connsiteX1" fmla="*/ 29095 w 224444"/>
              <a:gd name="connsiteY1" fmla="*/ 41563 h 295101"/>
              <a:gd name="connsiteX2" fmla="*/ 54033 w 224444"/>
              <a:gd name="connsiteY2" fmla="*/ 91440 h 295101"/>
              <a:gd name="connsiteX3" fmla="*/ 83128 w 224444"/>
              <a:gd name="connsiteY3" fmla="*/ 128847 h 295101"/>
              <a:gd name="connsiteX4" fmla="*/ 103909 w 224444"/>
              <a:gd name="connsiteY4" fmla="*/ 166254 h 295101"/>
              <a:gd name="connsiteX5" fmla="*/ 137160 w 224444"/>
              <a:gd name="connsiteY5" fmla="*/ 203661 h 295101"/>
              <a:gd name="connsiteX6" fmla="*/ 187037 w 224444"/>
              <a:gd name="connsiteY6" fmla="*/ 261850 h 295101"/>
              <a:gd name="connsiteX7" fmla="*/ 207818 w 224444"/>
              <a:gd name="connsiteY7" fmla="*/ 278476 h 295101"/>
              <a:gd name="connsiteX8" fmla="*/ 224444 w 224444"/>
              <a:gd name="connsiteY8" fmla="*/ 295101 h 295101"/>
              <a:gd name="connsiteX0" fmla="*/ 0 w 224444"/>
              <a:gd name="connsiteY0" fmla="*/ 0 h 295101"/>
              <a:gd name="connsiteX1" fmla="*/ 29095 w 224444"/>
              <a:gd name="connsiteY1" fmla="*/ 41563 h 295101"/>
              <a:gd name="connsiteX2" fmla="*/ 54033 w 224444"/>
              <a:gd name="connsiteY2" fmla="*/ 91440 h 295101"/>
              <a:gd name="connsiteX3" fmla="*/ 83128 w 224444"/>
              <a:gd name="connsiteY3" fmla="*/ 128847 h 295101"/>
              <a:gd name="connsiteX4" fmla="*/ 103909 w 224444"/>
              <a:gd name="connsiteY4" fmla="*/ 166254 h 295101"/>
              <a:gd name="connsiteX5" fmla="*/ 187037 w 224444"/>
              <a:gd name="connsiteY5" fmla="*/ 261850 h 295101"/>
              <a:gd name="connsiteX6" fmla="*/ 207818 w 224444"/>
              <a:gd name="connsiteY6" fmla="*/ 278476 h 295101"/>
              <a:gd name="connsiteX7" fmla="*/ 224444 w 224444"/>
              <a:gd name="connsiteY7" fmla="*/ 295101 h 295101"/>
              <a:gd name="connsiteX0" fmla="*/ 0 w 224444"/>
              <a:gd name="connsiteY0" fmla="*/ 0 h 295101"/>
              <a:gd name="connsiteX1" fmla="*/ 29095 w 224444"/>
              <a:gd name="connsiteY1" fmla="*/ 41563 h 295101"/>
              <a:gd name="connsiteX2" fmla="*/ 54033 w 224444"/>
              <a:gd name="connsiteY2" fmla="*/ 91440 h 295101"/>
              <a:gd name="connsiteX3" fmla="*/ 83128 w 224444"/>
              <a:gd name="connsiteY3" fmla="*/ 128847 h 295101"/>
              <a:gd name="connsiteX4" fmla="*/ 187037 w 224444"/>
              <a:gd name="connsiteY4" fmla="*/ 261850 h 295101"/>
              <a:gd name="connsiteX5" fmla="*/ 207818 w 224444"/>
              <a:gd name="connsiteY5" fmla="*/ 278476 h 295101"/>
              <a:gd name="connsiteX6" fmla="*/ 224444 w 224444"/>
              <a:gd name="connsiteY6" fmla="*/ 295101 h 295101"/>
              <a:gd name="connsiteX0" fmla="*/ 0 w 224444"/>
              <a:gd name="connsiteY0" fmla="*/ 0 h 295101"/>
              <a:gd name="connsiteX1" fmla="*/ 29095 w 224444"/>
              <a:gd name="connsiteY1" fmla="*/ 41563 h 295101"/>
              <a:gd name="connsiteX2" fmla="*/ 54033 w 224444"/>
              <a:gd name="connsiteY2" fmla="*/ 91440 h 295101"/>
              <a:gd name="connsiteX3" fmla="*/ 187037 w 224444"/>
              <a:gd name="connsiteY3" fmla="*/ 261850 h 295101"/>
              <a:gd name="connsiteX4" fmla="*/ 207818 w 224444"/>
              <a:gd name="connsiteY4" fmla="*/ 278476 h 295101"/>
              <a:gd name="connsiteX5" fmla="*/ 224444 w 224444"/>
              <a:gd name="connsiteY5" fmla="*/ 295101 h 295101"/>
              <a:gd name="connsiteX0" fmla="*/ 0 w 224444"/>
              <a:gd name="connsiteY0" fmla="*/ 0 h 295101"/>
              <a:gd name="connsiteX1" fmla="*/ 54033 w 224444"/>
              <a:gd name="connsiteY1" fmla="*/ 91440 h 295101"/>
              <a:gd name="connsiteX2" fmla="*/ 187037 w 224444"/>
              <a:gd name="connsiteY2" fmla="*/ 261850 h 295101"/>
              <a:gd name="connsiteX3" fmla="*/ 207818 w 224444"/>
              <a:gd name="connsiteY3" fmla="*/ 278476 h 295101"/>
              <a:gd name="connsiteX4" fmla="*/ 224444 w 224444"/>
              <a:gd name="connsiteY4" fmla="*/ 295101 h 295101"/>
              <a:gd name="connsiteX0" fmla="*/ 0 w 224444"/>
              <a:gd name="connsiteY0" fmla="*/ 0 h 295101"/>
              <a:gd name="connsiteX1" fmla="*/ 187037 w 224444"/>
              <a:gd name="connsiteY1" fmla="*/ 261850 h 295101"/>
              <a:gd name="connsiteX2" fmla="*/ 207818 w 224444"/>
              <a:gd name="connsiteY2" fmla="*/ 278476 h 295101"/>
              <a:gd name="connsiteX3" fmla="*/ 224444 w 224444"/>
              <a:gd name="connsiteY3" fmla="*/ 295101 h 295101"/>
              <a:gd name="connsiteX0" fmla="*/ 0 w 224444"/>
              <a:gd name="connsiteY0" fmla="*/ 0 h 295101"/>
              <a:gd name="connsiteX1" fmla="*/ 187037 w 224444"/>
              <a:gd name="connsiteY1" fmla="*/ 261850 h 295101"/>
              <a:gd name="connsiteX2" fmla="*/ 224444 w 224444"/>
              <a:gd name="connsiteY2" fmla="*/ 295101 h 295101"/>
              <a:gd name="connsiteX0" fmla="*/ 0 w 224444"/>
              <a:gd name="connsiteY0" fmla="*/ 0 h 295101"/>
              <a:gd name="connsiteX1" fmla="*/ 224444 w 224444"/>
              <a:gd name="connsiteY1" fmla="*/ 295101 h 295101"/>
              <a:gd name="connsiteX0" fmla="*/ 0 w 349135"/>
              <a:gd name="connsiteY0" fmla="*/ 0 h 12469"/>
              <a:gd name="connsiteX1" fmla="*/ 349135 w 349135"/>
              <a:gd name="connsiteY1" fmla="*/ 12469 h 12469"/>
              <a:gd name="connsiteX0" fmla="*/ 0 w 349135"/>
              <a:gd name="connsiteY0" fmla="*/ 67502 h 79971"/>
              <a:gd name="connsiteX1" fmla="*/ 349135 w 349135"/>
              <a:gd name="connsiteY1" fmla="*/ 79971 h 79971"/>
              <a:gd name="connsiteX0" fmla="*/ 0 w 349135"/>
              <a:gd name="connsiteY0" fmla="*/ 100317 h 112786"/>
              <a:gd name="connsiteX1" fmla="*/ 349135 w 349135"/>
              <a:gd name="connsiteY1" fmla="*/ 112786 h 112786"/>
              <a:gd name="connsiteX0" fmla="*/ 0 w 349135"/>
              <a:gd name="connsiteY0" fmla="*/ 81077 h 93546"/>
              <a:gd name="connsiteX1" fmla="*/ 349135 w 349135"/>
              <a:gd name="connsiteY1" fmla="*/ 93546 h 93546"/>
              <a:gd name="connsiteX0" fmla="*/ 0 w 349135"/>
              <a:gd name="connsiteY0" fmla="*/ 90493 h 90493"/>
              <a:gd name="connsiteX1" fmla="*/ 349135 w 349135"/>
              <a:gd name="connsiteY1" fmla="*/ 84710 h 90493"/>
              <a:gd name="connsiteX0" fmla="*/ 0 w 360889"/>
              <a:gd name="connsiteY0" fmla="*/ 81077 h 93547"/>
              <a:gd name="connsiteX1" fmla="*/ 360889 w 360889"/>
              <a:gd name="connsiteY1" fmla="*/ 93547 h 93547"/>
              <a:gd name="connsiteX0" fmla="*/ 0 w 353837"/>
              <a:gd name="connsiteY0" fmla="*/ 86837 h 87899"/>
              <a:gd name="connsiteX1" fmla="*/ 353837 w 353837"/>
              <a:gd name="connsiteY1" fmla="*/ 87899 h 87899"/>
              <a:gd name="connsiteX0" fmla="*/ 0 w 353837"/>
              <a:gd name="connsiteY0" fmla="*/ 79069 h 80131"/>
              <a:gd name="connsiteX1" fmla="*/ 353837 w 353837"/>
              <a:gd name="connsiteY1" fmla="*/ 80131 h 80131"/>
              <a:gd name="connsiteX0" fmla="*/ 0 w 3227856"/>
              <a:gd name="connsiteY0" fmla="*/ 56795 h 114211"/>
              <a:gd name="connsiteX1" fmla="*/ 3227856 w 3227856"/>
              <a:gd name="connsiteY1" fmla="*/ 114211 h 114211"/>
              <a:gd name="connsiteX0" fmla="*/ 0 w 3227856"/>
              <a:gd name="connsiteY0" fmla="*/ 497872 h 555288"/>
              <a:gd name="connsiteX1" fmla="*/ 3227856 w 3227856"/>
              <a:gd name="connsiteY1" fmla="*/ 555288 h 555288"/>
              <a:gd name="connsiteX0" fmla="*/ 0 w 4098767"/>
              <a:gd name="connsiteY0" fmla="*/ 839943 h 839943"/>
              <a:gd name="connsiteX1" fmla="*/ 4098767 w 4098767"/>
              <a:gd name="connsiteY1" fmla="*/ 446522 h 839943"/>
              <a:gd name="connsiteX0" fmla="*/ 0 w 4272950"/>
              <a:gd name="connsiteY0" fmla="*/ 537932 h 538993"/>
              <a:gd name="connsiteX1" fmla="*/ 4272950 w 4272950"/>
              <a:gd name="connsiteY1" fmla="*/ 538993 h 538993"/>
              <a:gd name="connsiteX0" fmla="*/ 0 w 4272950"/>
              <a:gd name="connsiteY0" fmla="*/ 681408 h 682469"/>
              <a:gd name="connsiteX1" fmla="*/ 4272950 w 4272950"/>
              <a:gd name="connsiteY1" fmla="*/ 682469 h 682469"/>
              <a:gd name="connsiteX0" fmla="*/ 0 w 4272950"/>
              <a:gd name="connsiteY0" fmla="*/ 554057 h 555118"/>
              <a:gd name="connsiteX1" fmla="*/ 4272950 w 4272950"/>
              <a:gd name="connsiteY1" fmla="*/ 555118 h 555118"/>
              <a:gd name="connsiteX0" fmla="*/ 0 w 4272950"/>
              <a:gd name="connsiteY0" fmla="*/ 852171 h 853232"/>
              <a:gd name="connsiteX1" fmla="*/ 4272950 w 4272950"/>
              <a:gd name="connsiteY1" fmla="*/ 853232 h 853232"/>
              <a:gd name="connsiteX0" fmla="*/ 0 w 4272950"/>
              <a:gd name="connsiteY0" fmla="*/ 958192 h 959253"/>
              <a:gd name="connsiteX1" fmla="*/ 4272950 w 4272950"/>
              <a:gd name="connsiteY1" fmla="*/ 959253 h 959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72950" h="959253">
                <a:moveTo>
                  <a:pt x="0" y="958192"/>
                </a:moveTo>
                <a:cubicBezTo>
                  <a:pt x="1076983" y="-436634"/>
                  <a:pt x="3502189" y="-196857"/>
                  <a:pt x="4272950" y="959253"/>
                </a:cubicBezTo>
              </a:path>
            </a:pathLst>
          </a:custGeom>
          <a:noFill/>
          <a:ln w="101600" cap="rnd">
            <a:solidFill>
              <a:schemeClr val="tx1">
                <a:lumMod val="65000"/>
                <a:lumOff val="3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4" name="矩形 3"/>
          <p:cNvSpPr/>
          <p:nvPr/>
        </p:nvSpPr>
        <p:spPr>
          <a:xfrm>
            <a:off x="5948204" y="4141941"/>
            <a:ext cx="5868152" cy="92589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lnSpc>
                <a:spcPts val="6500"/>
              </a:lnSpc>
            </a:pPr>
            <a:r>
              <a:rPr lang="zh-TW" altLang="en-US" sz="2500" b="1" dirty="0" smtClean="0"/>
              <a:t>可</a:t>
            </a:r>
            <a:r>
              <a:rPr lang="zh-TW" altLang="en-US" sz="2500" b="1" dirty="0"/>
              <a:t>使用</a:t>
            </a:r>
            <a:r>
              <a:rPr lang="en-US" altLang="zh-TW" sz="2500" b="1" dirty="0"/>
              <a:t>C++</a:t>
            </a:r>
            <a:r>
              <a:rPr lang="zh-TW" altLang="en-US" sz="2500" b="1" dirty="0"/>
              <a:t>、</a:t>
            </a:r>
            <a:r>
              <a:rPr lang="en-US" altLang="zh-TW" sz="2500" b="1" dirty="0"/>
              <a:t>Java</a:t>
            </a:r>
            <a:r>
              <a:rPr lang="zh-TW" altLang="en-US" sz="2500" b="1" dirty="0"/>
              <a:t>、</a:t>
            </a:r>
            <a:r>
              <a:rPr lang="en-US" altLang="zh-TW" sz="2500" b="1" dirty="0" err="1"/>
              <a:t>Javascript</a:t>
            </a:r>
            <a:r>
              <a:rPr lang="zh-TW" altLang="en-US" sz="2500" b="1" dirty="0" smtClean="0"/>
              <a:t>撰寫</a:t>
            </a:r>
            <a:endParaRPr lang="en-US" altLang="zh-TW" sz="2500" b="1" dirty="0" smtClean="0"/>
          </a:p>
        </p:txBody>
      </p:sp>
      <p:sp>
        <p:nvSpPr>
          <p:cNvPr id="24" name="橢圓 23"/>
          <p:cNvSpPr/>
          <p:nvPr/>
        </p:nvSpPr>
        <p:spPr>
          <a:xfrm>
            <a:off x="5335217" y="4405977"/>
            <a:ext cx="491131" cy="49112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3200" b="1" dirty="0" smtClean="0"/>
              <a:t>3</a:t>
            </a:r>
            <a:endParaRPr lang="zh-TW" altLang="en-US" sz="3200" b="1" dirty="0"/>
          </a:p>
        </p:txBody>
      </p:sp>
      <p:sp>
        <p:nvSpPr>
          <p:cNvPr id="20" name="橢圓 19"/>
          <p:cNvSpPr/>
          <p:nvPr/>
        </p:nvSpPr>
        <p:spPr>
          <a:xfrm>
            <a:off x="5265426" y="2602566"/>
            <a:ext cx="491131" cy="49112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3200" b="1" dirty="0" smtClean="0"/>
              <a:t>1</a:t>
            </a:r>
            <a:endParaRPr lang="zh-TW" altLang="en-US" sz="3200" b="1" dirty="0"/>
          </a:p>
        </p:txBody>
      </p:sp>
      <p:sp>
        <p:nvSpPr>
          <p:cNvPr id="22" name="矩形 21"/>
          <p:cNvSpPr/>
          <p:nvPr/>
        </p:nvSpPr>
        <p:spPr>
          <a:xfrm>
            <a:off x="5791328" y="2380811"/>
            <a:ext cx="5115904" cy="79098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lnSpc>
                <a:spcPts val="6500"/>
              </a:lnSpc>
            </a:pPr>
            <a:r>
              <a:rPr lang="zh-TW" altLang="en-US" sz="2500" b="1" dirty="0"/>
              <a:t>具有分組功能</a:t>
            </a:r>
            <a:endParaRPr lang="en-US" altLang="zh-TW" sz="2500" b="1" dirty="0"/>
          </a:p>
        </p:txBody>
      </p:sp>
      <p:sp>
        <p:nvSpPr>
          <p:cNvPr id="23" name="橢圓 22"/>
          <p:cNvSpPr/>
          <p:nvPr/>
        </p:nvSpPr>
        <p:spPr>
          <a:xfrm>
            <a:off x="5503955" y="3486835"/>
            <a:ext cx="491131" cy="49112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3200" b="1" dirty="0" smtClean="0"/>
              <a:t>2</a:t>
            </a:r>
            <a:endParaRPr lang="zh-TW" altLang="en-US" sz="3200" b="1" dirty="0"/>
          </a:p>
        </p:txBody>
      </p:sp>
      <p:sp>
        <p:nvSpPr>
          <p:cNvPr id="25" name="矩形 24"/>
          <p:cNvSpPr/>
          <p:nvPr/>
        </p:nvSpPr>
        <p:spPr>
          <a:xfrm>
            <a:off x="6128570" y="3230282"/>
            <a:ext cx="5704834" cy="92589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lnSpc>
                <a:spcPts val="6500"/>
              </a:lnSpc>
            </a:pPr>
            <a:r>
              <a:rPr lang="zh-TW" altLang="en-US" sz="2500" b="1" dirty="0"/>
              <a:t>支援</a:t>
            </a:r>
            <a:r>
              <a:rPr lang="en-US" altLang="zh-TW" sz="2500" b="1" dirty="0"/>
              <a:t>Android</a:t>
            </a:r>
            <a:r>
              <a:rPr lang="zh-TW" altLang="en-US" sz="2500" b="1" dirty="0"/>
              <a:t>、</a:t>
            </a:r>
            <a:r>
              <a:rPr lang="en-US" altLang="zh-TW" sz="2500" b="1" dirty="0"/>
              <a:t>iOS</a:t>
            </a:r>
            <a:r>
              <a:rPr lang="zh-TW" altLang="en-US" sz="2500" b="1" dirty="0"/>
              <a:t>以及</a:t>
            </a:r>
            <a:r>
              <a:rPr lang="en-US" altLang="zh-TW" sz="2500" b="1" dirty="0"/>
              <a:t>Web</a:t>
            </a:r>
          </a:p>
        </p:txBody>
      </p:sp>
      <p:sp>
        <p:nvSpPr>
          <p:cNvPr id="32" name="矩形 31"/>
          <p:cNvSpPr/>
          <p:nvPr/>
        </p:nvSpPr>
        <p:spPr>
          <a:xfrm>
            <a:off x="718617" y="321889"/>
            <a:ext cx="341632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 smtClean="0"/>
              <a:t>雲端資料庫應用</a:t>
            </a:r>
            <a:endParaRPr lang="zh-TW" altLang="en-US" sz="3600" b="1" dirty="0"/>
          </a:p>
        </p:txBody>
      </p:sp>
      <p:sp>
        <p:nvSpPr>
          <p:cNvPr id="30" name="矩形 29"/>
          <p:cNvSpPr/>
          <p:nvPr/>
        </p:nvSpPr>
        <p:spPr>
          <a:xfrm>
            <a:off x="-32657" y="5704171"/>
            <a:ext cx="12257314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TW" altLang="en-US" sz="4000" b="1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運用分組功能，提供各族群適合的運動及運</a:t>
            </a:r>
            <a:r>
              <a:rPr lang="zh-TW" altLang="en-US" sz="4000" b="1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動</a:t>
            </a:r>
            <a:r>
              <a:rPr lang="zh-TW" altLang="en-US" sz="4000" b="1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時間</a:t>
            </a:r>
            <a:endParaRPr lang="zh-TW" altLang="en-US" sz="4000" b="1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177850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75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25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25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1" grpId="0" animBg="1"/>
      <p:bldP spid="4" grpId="0"/>
      <p:bldP spid="24" grpId="0" animBg="1"/>
      <p:bldP spid="20" grpId="0" animBg="1"/>
      <p:bldP spid="22" grpId="0"/>
      <p:bldP spid="23" grpId="0" animBg="1"/>
      <p:bldP spid="25" grpId="0"/>
      <p:bldP spid="30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08700" y="1483497"/>
            <a:ext cx="273825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 smtClean="0"/>
              <a:t>2.</a:t>
            </a:r>
            <a:r>
              <a:rPr lang="zh-TW" altLang="en-US" sz="2800" b="1" dirty="0" smtClean="0"/>
              <a:t> 資料傳輸</a:t>
            </a:r>
            <a:r>
              <a:rPr lang="zh-TW" altLang="en-US" sz="2800" b="1" dirty="0"/>
              <a:t>方式</a:t>
            </a:r>
          </a:p>
        </p:txBody>
      </p:sp>
      <p:sp>
        <p:nvSpPr>
          <p:cNvPr id="57" name="矩形 56"/>
          <p:cNvSpPr/>
          <p:nvPr/>
        </p:nvSpPr>
        <p:spPr>
          <a:xfrm>
            <a:off x="718617" y="321889"/>
            <a:ext cx="341632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雲端資料庫應用</a:t>
            </a:r>
          </a:p>
        </p:txBody>
      </p:sp>
      <p:grpSp>
        <p:nvGrpSpPr>
          <p:cNvPr id="8" name="群組 7"/>
          <p:cNvGrpSpPr/>
          <p:nvPr/>
        </p:nvGrpSpPr>
        <p:grpSpPr>
          <a:xfrm>
            <a:off x="2902224" y="2267295"/>
            <a:ext cx="1087210" cy="1139496"/>
            <a:chOff x="1207477" y="3510987"/>
            <a:chExt cx="1946032" cy="1611998"/>
          </a:xfrm>
          <a:solidFill>
            <a:schemeClr val="accent2"/>
          </a:solidFill>
        </p:grpSpPr>
        <p:sp>
          <p:nvSpPr>
            <p:cNvPr id="5" name="矩形 4"/>
            <p:cNvSpPr/>
            <p:nvPr/>
          </p:nvSpPr>
          <p:spPr>
            <a:xfrm>
              <a:off x="1207477" y="4525108"/>
              <a:ext cx="609600" cy="59787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6" name="矩形 5"/>
            <p:cNvSpPr/>
            <p:nvPr/>
          </p:nvSpPr>
          <p:spPr>
            <a:xfrm>
              <a:off x="1875693" y="4063456"/>
              <a:ext cx="609600" cy="105952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7" name="矩形 6"/>
            <p:cNvSpPr/>
            <p:nvPr/>
          </p:nvSpPr>
          <p:spPr>
            <a:xfrm>
              <a:off x="2543909" y="3510987"/>
              <a:ext cx="609600" cy="1611998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9" name="矩形 8"/>
          <p:cNvSpPr/>
          <p:nvPr/>
        </p:nvSpPr>
        <p:spPr>
          <a:xfrm>
            <a:off x="2623127" y="3481526"/>
            <a:ext cx="1727944" cy="2828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TW" altLang="en-US" sz="2000" b="1" dirty="0" smtClean="0"/>
              <a:t>運動產生</a:t>
            </a:r>
            <a:r>
              <a:rPr lang="zh-TW" altLang="en-US" sz="2000" b="1" dirty="0"/>
              <a:t>的</a:t>
            </a:r>
            <a:r>
              <a:rPr lang="zh-TW" altLang="en-US" sz="2000" b="1" dirty="0" smtClean="0"/>
              <a:t>即時</a:t>
            </a:r>
            <a:r>
              <a:rPr lang="zh-TW" altLang="en-US" sz="2000" b="1" dirty="0"/>
              <a:t>數據</a:t>
            </a:r>
          </a:p>
        </p:txBody>
      </p:sp>
      <p:sp>
        <p:nvSpPr>
          <p:cNvPr id="14" name="矩形 13"/>
          <p:cNvSpPr/>
          <p:nvPr/>
        </p:nvSpPr>
        <p:spPr>
          <a:xfrm>
            <a:off x="6072678" y="3516956"/>
            <a:ext cx="1173047" cy="23980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TW" sz="2000" b="1" dirty="0" smtClean="0"/>
              <a:t>APP</a:t>
            </a:r>
            <a:r>
              <a:rPr lang="zh-TW" altLang="en-US" sz="2000" b="1" dirty="0" smtClean="0"/>
              <a:t>指定資料夾</a:t>
            </a:r>
            <a:endParaRPr lang="zh-TW" altLang="en-US" sz="2000" b="1" dirty="0"/>
          </a:p>
        </p:txBody>
      </p:sp>
      <p:grpSp>
        <p:nvGrpSpPr>
          <p:cNvPr id="3" name="群組 2"/>
          <p:cNvGrpSpPr/>
          <p:nvPr/>
        </p:nvGrpSpPr>
        <p:grpSpPr>
          <a:xfrm>
            <a:off x="6195218" y="2164093"/>
            <a:ext cx="847698" cy="1334506"/>
            <a:chOff x="5302602" y="2737161"/>
            <a:chExt cx="1442444" cy="2226590"/>
          </a:xfrm>
        </p:grpSpPr>
        <p:sp>
          <p:nvSpPr>
            <p:cNvPr id="44" name="手繪多邊形 43"/>
            <p:cNvSpPr/>
            <p:nvPr/>
          </p:nvSpPr>
          <p:spPr>
            <a:xfrm>
              <a:off x="5307443" y="2737161"/>
              <a:ext cx="1437603" cy="1844197"/>
            </a:xfrm>
            <a:custGeom>
              <a:avLst/>
              <a:gdLst>
                <a:gd name="connsiteX0" fmla="*/ 0 w 1798522"/>
                <a:gd name="connsiteY0" fmla="*/ 6055 h 2307194"/>
                <a:gd name="connsiteX1" fmla="*/ 1671354 w 1798522"/>
                <a:gd name="connsiteY1" fmla="*/ 0 h 2307194"/>
                <a:gd name="connsiteX2" fmla="*/ 1647131 w 1798522"/>
                <a:gd name="connsiteY2" fmla="*/ 1435184 h 2307194"/>
                <a:gd name="connsiteX3" fmla="*/ 1798522 w 1798522"/>
                <a:gd name="connsiteY3" fmla="*/ 1604741 h 2307194"/>
                <a:gd name="connsiteX4" fmla="*/ 1798522 w 1798522"/>
                <a:gd name="connsiteY4" fmla="*/ 2307194 h 2307194"/>
                <a:gd name="connsiteX5" fmla="*/ 18167 w 1798522"/>
                <a:gd name="connsiteY5" fmla="*/ 2295083 h 2307194"/>
                <a:gd name="connsiteX6" fmla="*/ 0 w 1798522"/>
                <a:gd name="connsiteY6" fmla="*/ 6055 h 23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522" h="2307194">
                  <a:moveTo>
                    <a:pt x="0" y="6055"/>
                  </a:moveTo>
                  <a:lnTo>
                    <a:pt x="1671354" y="0"/>
                  </a:lnTo>
                  <a:lnTo>
                    <a:pt x="1647131" y="1435184"/>
                  </a:lnTo>
                  <a:lnTo>
                    <a:pt x="1798522" y="1604741"/>
                  </a:lnTo>
                  <a:lnTo>
                    <a:pt x="1798522" y="2307194"/>
                  </a:lnTo>
                  <a:lnTo>
                    <a:pt x="18167" y="2295083"/>
                  </a:lnTo>
                  <a:lnTo>
                    <a:pt x="0" y="60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5" name="手繪多邊形 44"/>
            <p:cNvSpPr/>
            <p:nvPr/>
          </p:nvSpPr>
          <p:spPr>
            <a:xfrm>
              <a:off x="5302602" y="2746841"/>
              <a:ext cx="537286" cy="2216910"/>
            </a:xfrm>
            <a:custGeom>
              <a:avLst/>
              <a:gdLst>
                <a:gd name="connsiteX0" fmla="*/ 0 w 672175"/>
                <a:gd name="connsiteY0" fmla="*/ 0 h 2700811"/>
                <a:gd name="connsiteX1" fmla="*/ 672175 w 672175"/>
                <a:gd name="connsiteY1" fmla="*/ 466283 h 2700811"/>
                <a:gd name="connsiteX2" fmla="*/ 641897 w 672175"/>
                <a:gd name="connsiteY2" fmla="*/ 1937801 h 2700811"/>
                <a:gd name="connsiteX3" fmla="*/ 575285 w 672175"/>
                <a:gd name="connsiteY3" fmla="*/ 1986246 h 2700811"/>
                <a:gd name="connsiteX4" fmla="*/ 575285 w 672175"/>
                <a:gd name="connsiteY4" fmla="*/ 2700811 h 2700811"/>
                <a:gd name="connsiteX5" fmla="*/ 12112 w 672175"/>
                <a:gd name="connsiteY5" fmla="*/ 2216360 h 2700811"/>
                <a:gd name="connsiteX6" fmla="*/ 0 w 672175"/>
                <a:gd name="connsiteY6" fmla="*/ 0 h 270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175" h="2700811">
                  <a:moveTo>
                    <a:pt x="0" y="0"/>
                  </a:moveTo>
                  <a:lnTo>
                    <a:pt x="672175" y="466283"/>
                  </a:lnTo>
                  <a:lnTo>
                    <a:pt x="641897" y="1937801"/>
                  </a:lnTo>
                  <a:lnTo>
                    <a:pt x="575285" y="1986246"/>
                  </a:lnTo>
                  <a:lnTo>
                    <a:pt x="575285" y="2700811"/>
                  </a:lnTo>
                  <a:lnTo>
                    <a:pt x="12112" y="2216360"/>
                  </a:lnTo>
                  <a:cubicBezTo>
                    <a:pt x="8075" y="1477573"/>
                    <a:pt x="4037" y="738787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1" name="手繪多邊形 40"/>
            <p:cNvSpPr/>
            <p:nvPr/>
          </p:nvSpPr>
          <p:spPr>
            <a:xfrm>
              <a:off x="5307443" y="2737161"/>
              <a:ext cx="1437603" cy="1844197"/>
            </a:xfrm>
            <a:custGeom>
              <a:avLst/>
              <a:gdLst>
                <a:gd name="connsiteX0" fmla="*/ 0 w 1798522"/>
                <a:gd name="connsiteY0" fmla="*/ 6055 h 2307194"/>
                <a:gd name="connsiteX1" fmla="*/ 1671354 w 1798522"/>
                <a:gd name="connsiteY1" fmla="*/ 0 h 2307194"/>
                <a:gd name="connsiteX2" fmla="*/ 1647131 w 1798522"/>
                <a:gd name="connsiteY2" fmla="*/ 1435184 h 2307194"/>
                <a:gd name="connsiteX3" fmla="*/ 1798522 w 1798522"/>
                <a:gd name="connsiteY3" fmla="*/ 1604741 h 2307194"/>
                <a:gd name="connsiteX4" fmla="*/ 1798522 w 1798522"/>
                <a:gd name="connsiteY4" fmla="*/ 2307194 h 2307194"/>
                <a:gd name="connsiteX5" fmla="*/ 18167 w 1798522"/>
                <a:gd name="connsiteY5" fmla="*/ 2295083 h 2307194"/>
                <a:gd name="connsiteX6" fmla="*/ 0 w 1798522"/>
                <a:gd name="connsiteY6" fmla="*/ 6055 h 23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8522" h="2307194">
                  <a:moveTo>
                    <a:pt x="0" y="6055"/>
                  </a:moveTo>
                  <a:lnTo>
                    <a:pt x="1671354" y="0"/>
                  </a:lnTo>
                  <a:lnTo>
                    <a:pt x="1647131" y="1435184"/>
                  </a:lnTo>
                  <a:lnTo>
                    <a:pt x="1798522" y="1604741"/>
                  </a:lnTo>
                  <a:lnTo>
                    <a:pt x="1798522" y="2307194"/>
                  </a:lnTo>
                  <a:lnTo>
                    <a:pt x="18167" y="2295083"/>
                  </a:lnTo>
                  <a:lnTo>
                    <a:pt x="0" y="6055"/>
                  </a:lnTo>
                  <a:close/>
                </a:path>
              </a:pathLst>
            </a:custGeom>
            <a:solidFill>
              <a:schemeClr val="accent2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0" name="手繪多邊形 39"/>
            <p:cNvSpPr/>
            <p:nvPr/>
          </p:nvSpPr>
          <p:spPr>
            <a:xfrm>
              <a:off x="5302602" y="2746841"/>
              <a:ext cx="537286" cy="2216910"/>
            </a:xfrm>
            <a:custGeom>
              <a:avLst/>
              <a:gdLst>
                <a:gd name="connsiteX0" fmla="*/ 0 w 672175"/>
                <a:gd name="connsiteY0" fmla="*/ 0 h 2700811"/>
                <a:gd name="connsiteX1" fmla="*/ 672175 w 672175"/>
                <a:gd name="connsiteY1" fmla="*/ 466283 h 2700811"/>
                <a:gd name="connsiteX2" fmla="*/ 641897 w 672175"/>
                <a:gd name="connsiteY2" fmla="*/ 1937801 h 2700811"/>
                <a:gd name="connsiteX3" fmla="*/ 575285 w 672175"/>
                <a:gd name="connsiteY3" fmla="*/ 1986246 h 2700811"/>
                <a:gd name="connsiteX4" fmla="*/ 575285 w 672175"/>
                <a:gd name="connsiteY4" fmla="*/ 2700811 h 2700811"/>
                <a:gd name="connsiteX5" fmla="*/ 12112 w 672175"/>
                <a:gd name="connsiteY5" fmla="*/ 2216360 h 2700811"/>
                <a:gd name="connsiteX6" fmla="*/ 0 w 672175"/>
                <a:gd name="connsiteY6" fmla="*/ 0 h 270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175" h="2700811">
                  <a:moveTo>
                    <a:pt x="0" y="0"/>
                  </a:moveTo>
                  <a:lnTo>
                    <a:pt x="672175" y="466283"/>
                  </a:lnTo>
                  <a:lnTo>
                    <a:pt x="641897" y="1937801"/>
                  </a:lnTo>
                  <a:lnTo>
                    <a:pt x="575285" y="1986246"/>
                  </a:lnTo>
                  <a:lnTo>
                    <a:pt x="575285" y="2700811"/>
                  </a:lnTo>
                  <a:lnTo>
                    <a:pt x="12112" y="2216360"/>
                  </a:lnTo>
                  <a:cubicBezTo>
                    <a:pt x="8075" y="1477573"/>
                    <a:pt x="4037" y="738787"/>
                    <a:pt x="0" y="0"/>
                  </a:cubicBezTo>
                  <a:close/>
                </a:path>
              </a:pathLst>
            </a:custGeom>
            <a:solidFill>
              <a:schemeClr val="accent2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47" name="手繪多邊形 46"/>
          <p:cNvSpPr/>
          <p:nvPr/>
        </p:nvSpPr>
        <p:spPr>
          <a:xfrm>
            <a:off x="9106146" y="2344348"/>
            <a:ext cx="1442801" cy="855043"/>
          </a:xfrm>
          <a:custGeom>
            <a:avLst/>
            <a:gdLst>
              <a:gd name="connsiteX0" fmla="*/ 1625122 w 4158458"/>
              <a:gd name="connsiteY0" fmla="*/ 0 h 2416434"/>
              <a:gd name="connsiteX1" fmla="*/ 2452304 w 4158458"/>
              <a:gd name="connsiteY1" fmla="*/ 548293 h 2416434"/>
              <a:gd name="connsiteX2" fmla="*/ 2469766 w 4158458"/>
              <a:gd name="connsiteY2" fmla="*/ 604544 h 2416434"/>
              <a:gd name="connsiteX3" fmla="*/ 2480669 w 4158458"/>
              <a:gd name="connsiteY3" fmla="*/ 598626 h 2416434"/>
              <a:gd name="connsiteX4" fmla="*/ 2784804 w 4158458"/>
              <a:gd name="connsiteY4" fmla="*/ 537224 h 2416434"/>
              <a:gd name="connsiteX5" fmla="*/ 3550277 w 4158458"/>
              <a:gd name="connsiteY5" fmla="*/ 1161102 h 2416434"/>
              <a:gd name="connsiteX6" fmla="*/ 3562214 w 4158458"/>
              <a:gd name="connsiteY6" fmla="*/ 1279513 h 2416434"/>
              <a:gd name="connsiteX7" fmla="*/ 3588664 w 4158458"/>
              <a:gd name="connsiteY7" fmla="*/ 1276846 h 2416434"/>
              <a:gd name="connsiteX8" fmla="*/ 4158458 w 4158458"/>
              <a:gd name="connsiteY8" fmla="*/ 1846640 h 2416434"/>
              <a:gd name="connsiteX9" fmla="*/ 3703498 w 4158458"/>
              <a:gd name="connsiteY9" fmla="*/ 2404858 h 2416434"/>
              <a:gd name="connsiteX10" fmla="*/ 3623482 w 4158458"/>
              <a:gd name="connsiteY10" fmla="*/ 2412924 h 2416434"/>
              <a:gd name="connsiteX11" fmla="*/ 3623482 w 4158458"/>
              <a:gd name="connsiteY11" fmla="*/ 2416434 h 2416434"/>
              <a:gd name="connsiteX12" fmla="*/ 3588664 w 4158458"/>
              <a:gd name="connsiteY12" fmla="*/ 2416434 h 2416434"/>
              <a:gd name="connsiteX13" fmla="*/ 727392 w 4158458"/>
              <a:gd name="connsiteY13" fmla="*/ 2416434 h 2416434"/>
              <a:gd name="connsiteX14" fmla="*/ 727392 w 4158458"/>
              <a:gd name="connsiteY14" fmla="*/ 2413617 h 2416434"/>
              <a:gd name="connsiteX15" fmla="*/ 699448 w 4158458"/>
              <a:gd name="connsiteY15" fmla="*/ 2416434 h 2416434"/>
              <a:gd name="connsiteX16" fmla="*/ 0 w 4158458"/>
              <a:gd name="connsiteY16" fmla="*/ 1716986 h 2416434"/>
              <a:gd name="connsiteX17" fmla="*/ 699448 w 4158458"/>
              <a:gd name="connsiteY17" fmla="*/ 1017538 h 2416434"/>
              <a:gd name="connsiteX18" fmla="*/ 736741 w 4158458"/>
              <a:gd name="connsiteY18" fmla="*/ 1021298 h 2416434"/>
              <a:gd name="connsiteX19" fmla="*/ 727392 w 4158458"/>
              <a:gd name="connsiteY19" fmla="*/ 897730 h 2416434"/>
              <a:gd name="connsiteX20" fmla="*/ 1625122 w 4158458"/>
              <a:gd name="connsiteY20" fmla="*/ 0 h 2416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158458" h="2416434">
                <a:moveTo>
                  <a:pt x="1625122" y="0"/>
                </a:moveTo>
                <a:cubicBezTo>
                  <a:pt x="1996974" y="0"/>
                  <a:pt x="2316022" y="226084"/>
                  <a:pt x="2452304" y="548293"/>
                </a:cubicBezTo>
                <a:lnTo>
                  <a:pt x="2469766" y="604544"/>
                </a:lnTo>
                <a:lnTo>
                  <a:pt x="2480669" y="598626"/>
                </a:lnTo>
                <a:cubicBezTo>
                  <a:pt x="2574148" y="559088"/>
                  <a:pt x="2676923" y="537224"/>
                  <a:pt x="2784804" y="537224"/>
                </a:cubicBezTo>
                <a:cubicBezTo>
                  <a:pt x="3162389" y="537224"/>
                  <a:pt x="3477419" y="805056"/>
                  <a:pt x="3550277" y="1161102"/>
                </a:cubicBezTo>
                <a:lnTo>
                  <a:pt x="3562214" y="1279513"/>
                </a:lnTo>
                <a:lnTo>
                  <a:pt x="3588664" y="1276846"/>
                </a:lnTo>
                <a:cubicBezTo>
                  <a:pt x="3903353" y="1276846"/>
                  <a:pt x="4158458" y="1531951"/>
                  <a:pt x="4158458" y="1846640"/>
                </a:cubicBezTo>
                <a:cubicBezTo>
                  <a:pt x="4158458" y="2121993"/>
                  <a:pt x="3963143" y="2351727"/>
                  <a:pt x="3703498" y="2404858"/>
                </a:cubicBezTo>
                <a:lnTo>
                  <a:pt x="3623482" y="2412924"/>
                </a:lnTo>
                <a:lnTo>
                  <a:pt x="3623482" y="2416434"/>
                </a:lnTo>
                <a:lnTo>
                  <a:pt x="3588664" y="2416434"/>
                </a:lnTo>
                <a:lnTo>
                  <a:pt x="727392" y="2416434"/>
                </a:lnTo>
                <a:lnTo>
                  <a:pt x="727392" y="2413617"/>
                </a:lnTo>
                <a:lnTo>
                  <a:pt x="699448" y="2416434"/>
                </a:lnTo>
                <a:cubicBezTo>
                  <a:pt x="313154" y="2416434"/>
                  <a:pt x="0" y="2103280"/>
                  <a:pt x="0" y="1716986"/>
                </a:cubicBezTo>
                <a:cubicBezTo>
                  <a:pt x="0" y="1330692"/>
                  <a:pt x="313154" y="1017538"/>
                  <a:pt x="699448" y="1017538"/>
                </a:cubicBezTo>
                <a:lnTo>
                  <a:pt x="736741" y="1021298"/>
                </a:lnTo>
                <a:lnTo>
                  <a:pt x="727392" y="897730"/>
                </a:lnTo>
                <a:cubicBezTo>
                  <a:pt x="727392" y="401927"/>
                  <a:pt x="1129319" y="0"/>
                  <a:pt x="1625122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90500"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48" name="矩形 47"/>
          <p:cNvSpPr/>
          <p:nvPr/>
        </p:nvSpPr>
        <p:spPr>
          <a:xfrm>
            <a:off x="9141349" y="3333202"/>
            <a:ext cx="1372399" cy="50039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TW" sz="2000" b="1" dirty="0" err="1" smtClean="0"/>
              <a:t>FireBase</a:t>
            </a:r>
            <a:endParaRPr lang="en-US" altLang="zh-TW" sz="2000" b="1" dirty="0" smtClean="0"/>
          </a:p>
          <a:p>
            <a:pPr algn="ctr"/>
            <a:r>
              <a:rPr lang="zh-TW" altLang="en-US" sz="2000" b="1" dirty="0" smtClean="0"/>
              <a:t>雲端即時資料庫</a:t>
            </a:r>
            <a:endParaRPr lang="en-US" altLang="zh-TW" sz="2000" b="1" dirty="0"/>
          </a:p>
        </p:txBody>
      </p:sp>
      <p:grpSp>
        <p:nvGrpSpPr>
          <p:cNvPr id="36" name="群組 35"/>
          <p:cNvGrpSpPr/>
          <p:nvPr/>
        </p:nvGrpSpPr>
        <p:grpSpPr>
          <a:xfrm>
            <a:off x="4477492" y="2535236"/>
            <a:ext cx="1251195" cy="548578"/>
            <a:chOff x="4477492" y="2535236"/>
            <a:chExt cx="1251195" cy="548578"/>
          </a:xfrm>
        </p:grpSpPr>
        <p:sp>
          <p:nvSpPr>
            <p:cNvPr id="52" name="向右箭號 51"/>
            <p:cNvSpPr/>
            <p:nvPr/>
          </p:nvSpPr>
          <p:spPr>
            <a:xfrm>
              <a:off x="4477492" y="2837040"/>
              <a:ext cx="1251195" cy="246774"/>
            </a:xfrm>
            <a:prstGeom prst="right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TW" altLang="en-US" dirty="0" smtClean="0"/>
                <a:t>　</a:t>
              </a:r>
              <a:endParaRPr lang="zh-TW" altLang="en-US" dirty="0"/>
            </a:p>
          </p:txBody>
        </p:sp>
        <p:sp>
          <p:nvSpPr>
            <p:cNvPr id="54" name="文字方塊 53"/>
            <p:cNvSpPr txBox="1"/>
            <p:nvPr/>
          </p:nvSpPr>
          <p:spPr>
            <a:xfrm>
              <a:off x="4563420" y="2535236"/>
              <a:ext cx="879569" cy="2990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TW" altLang="en-US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藍芽傳輸</a:t>
              </a:r>
              <a:endParaRPr lang="zh-TW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38" name="群組 37"/>
          <p:cNvGrpSpPr/>
          <p:nvPr/>
        </p:nvGrpSpPr>
        <p:grpSpPr>
          <a:xfrm>
            <a:off x="7514211" y="2535236"/>
            <a:ext cx="1251195" cy="548578"/>
            <a:chOff x="7514211" y="2535236"/>
            <a:chExt cx="1251195" cy="548578"/>
          </a:xfrm>
        </p:grpSpPr>
        <p:sp>
          <p:nvSpPr>
            <p:cNvPr id="53" name="向右箭號 52"/>
            <p:cNvSpPr/>
            <p:nvPr/>
          </p:nvSpPr>
          <p:spPr>
            <a:xfrm>
              <a:off x="7514211" y="2837040"/>
              <a:ext cx="1251195" cy="246774"/>
            </a:xfrm>
            <a:prstGeom prst="right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4" name="文字方塊 23"/>
            <p:cNvSpPr txBox="1"/>
            <p:nvPr/>
          </p:nvSpPr>
          <p:spPr>
            <a:xfrm>
              <a:off x="7791917" y="2535236"/>
              <a:ext cx="816535" cy="3506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TW" altLang="en-US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傳送　</a:t>
              </a:r>
              <a:endParaRPr lang="zh-TW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34" name="橢圓 33"/>
          <p:cNvSpPr/>
          <p:nvPr/>
        </p:nvSpPr>
        <p:spPr>
          <a:xfrm>
            <a:off x="1230091" y="2744942"/>
            <a:ext cx="535708" cy="535708"/>
          </a:xfrm>
          <a:prstGeom prst="ellipse">
            <a:avLst/>
          </a:prstGeom>
          <a:solidFill>
            <a:srgbClr val="012C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3200" b="1" dirty="0" smtClean="0"/>
              <a:t>1</a:t>
            </a:r>
            <a:endParaRPr lang="zh-TW" altLang="en-US" sz="3200" b="1" dirty="0"/>
          </a:p>
        </p:txBody>
      </p:sp>
      <p:sp>
        <p:nvSpPr>
          <p:cNvPr id="37" name="矩形 36"/>
          <p:cNvSpPr/>
          <p:nvPr/>
        </p:nvSpPr>
        <p:spPr>
          <a:xfrm>
            <a:off x="2483305" y="5817939"/>
            <a:ext cx="198002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TW" altLang="en-US" sz="2000" b="1" dirty="0" smtClean="0"/>
              <a:t>其他需運算</a:t>
            </a:r>
            <a:r>
              <a:rPr lang="en-US" altLang="zh-TW" sz="2000" b="1" dirty="0" smtClean="0"/>
              <a:t/>
            </a:r>
            <a:br>
              <a:rPr lang="en-US" altLang="zh-TW" sz="2000" b="1" dirty="0" smtClean="0"/>
            </a:br>
            <a:r>
              <a:rPr lang="zh-TW" altLang="en-US" sz="2000" b="1" dirty="0" smtClean="0"/>
              <a:t>才能</a:t>
            </a:r>
            <a:r>
              <a:rPr lang="zh-TW" altLang="en-US" sz="2000" b="1" dirty="0"/>
              <a:t>得知的資訊</a:t>
            </a:r>
          </a:p>
        </p:txBody>
      </p:sp>
      <p:grpSp>
        <p:nvGrpSpPr>
          <p:cNvPr id="30" name="群組 29"/>
          <p:cNvGrpSpPr/>
          <p:nvPr/>
        </p:nvGrpSpPr>
        <p:grpSpPr>
          <a:xfrm>
            <a:off x="2827471" y="4605866"/>
            <a:ext cx="1138686" cy="1161292"/>
            <a:chOff x="2265877" y="4484225"/>
            <a:chExt cx="1315771" cy="1315771"/>
          </a:xfrm>
        </p:grpSpPr>
        <p:sp>
          <p:nvSpPr>
            <p:cNvPr id="18" name="圓角矩形 17"/>
            <p:cNvSpPr/>
            <p:nvPr/>
          </p:nvSpPr>
          <p:spPr>
            <a:xfrm>
              <a:off x="2265877" y="4484225"/>
              <a:ext cx="1315771" cy="1315771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29" name="群組 28"/>
            <p:cNvGrpSpPr/>
            <p:nvPr/>
          </p:nvGrpSpPr>
          <p:grpSpPr>
            <a:xfrm>
              <a:off x="2346944" y="4580040"/>
              <a:ext cx="1153638" cy="1124144"/>
              <a:chOff x="2313809" y="4484226"/>
              <a:chExt cx="1273645" cy="1241083"/>
            </a:xfrm>
            <a:solidFill>
              <a:schemeClr val="bg1"/>
            </a:solidFill>
          </p:grpSpPr>
          <p:sp>
            <p:nvSpPr>
              <p:cNvPr id="25" name="加號 24"/>
              <p:cNvSpPr/>
              <p:nvPr/>
            </p:nvSpPr>
            <p:spPr>
              <a:xfrm>
                <a:off x="2322196" y="4484226"/>
                <a:ext cx="654421" cy="654421"/>
              </a:xfrm>
              <a:prstGeom prst="mathPlus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6" name="減號 25"/>
              <p:cNvSpPr/>
              <p:nvPr/>
            </p:nvSpPr>
            <p:spPr>
              <a:xfrm>
                <a:off x="2961613" y="4512806"/>
                <a:ext cx="625841" cy="625841"/>
              </a:xfrm>
              <a:prstGeom prst="mathMinus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zh-TW" altLang="en-US" dirty="0" smtClean="0"/>
                  <a:t>                  </a:t>
                </a:r>
                <a:endParaRPr lang="zh-TW" altLang="en-US" dirty="0"/>
              </a:p>
            </p:txBody>
          </p:sp>
          <p:sp>
            <p:nvSpPr>
              <p:cNvPr id="27" name="乘號 26"/>
              <p:cNvSpPr/>
              <p:nvPr/>
            </p:nvSpPr>
            <p:spPr>
              <a:xfrm>
                <a:off x="2313809" y="5046783"/>
                <a:ext cx="671193" cy="671193"/>
              </a:xfrm>
              <a:prstGeom prst="mathMultiply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8" name="除號 27"/>
              <p:cNvSpPr/>
              <p:nvPr/>
            </p:nvSpPr>
            <p:spPr>
              <a:xfrm>
                <a:off x="2901593" y="5039448"/>
                <a:ext cx="685861" cy="685861"/>
              </a:xfrm>
              <a:prstGeom prst="mathDivid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zh-TW" altLang="en-US" dirty="0" smtClean="0"/>
                  <a:t> </a:t>
                </a:r>
                <a:endParaRPr lang="zh-TW" altLang="en-US" dirty="0"/>
              </a:p>
            </p:txBody>
          </p:sp>
        </p:grpSp>
      </p:grpSp>
      <p:sp>
        <p:nvSpPr>
          <p:cNvPr id="58" name="手繪多邊形 57"/>
          <p:cNvSpPr/>
          <p:nvPr/>
        </p:nvSpPr>
        <p:spPr>
          <a:xfrm>
            <a:off x="5859733" y="4734627"/>
            <a:ext cx="1614364" cy="956716"/>
          </a:xfrm>
          <a:custGeom>
            <a:avLst/>
            <a:gdLst>
              <a:gd name="connsiteX0" fmla="*/ 1625122 w 4158458"/>
              <a:gd name="connsiteY0" fmla="*/ 0 h 2416434"/>
              <a:gd name="connsiteX1" fmla="*/ 2452304 w 4158458"/>
              <a:gd name="connsiteY1" fmla="*/ 548293 h 2416434"/>
              <a:gd name="connsiteX2" fmla="*/ 2469766 w 4158458"/>
              <a:gd name="connsiteY2" fmla="*/ 604544 h 2416434"/>
              <a:gd name="connsiteX3" fmla="*/ 2480669 w 4158458"/>
              <a:gd name="connsiteY3" fmla="*/ 598626 h 2416434"/>
              <a:gd name="connsiteX4" fmla="*/ 2784804 w 4158458"/>
              <a:gd name="connsiteY4" fmla="*/ 537224 h 2416434"/>
              <a:gd name="connsiteX5" fmla="*/ 3550277 w 4158458"/>
              <a:gd name="connsiteY5" fmla="*/ 1161102 h 2416434"/>
              <a:gd name="connsiteX6" fmla="*/ 3562214 w 4158458"/>
              <a:gd name="connsiteY6" fmla="*/ 1279513 h 2416434"/>
              <a:gd name="connsiteX7" fmla="*/ 3588664 w 4158458"/>
              <a:gd name="connsiteY7" fmla="*/ 1276846 h 2416434"/>
              <a:gd name="connsiteX8" fmla="*/ 4158458 w 4158458"/>
              <a:gd name="connsiteY8" fmla="*/ 1846640 h 2416434"/>
              <a:gd name="connsiteX9" fmla="*/ 3703498 w 4158458"/>
              <a:gd name="connsiteY9" fmla="*/ 2404858 h 2416434"/>
              <a:gd name="connsiteX10" fmla="*/ 3623482 w 4158458"/>
              <a:gd name="connsiteY10" fmla="*/ 2412924 h 2416434"/>
              <a:gd name="connsiteX11" fmla="*/ 3623482 w 4158458"/>
              <a:gd name="connsiteY11" fmla="*/ 2416434 h 2416434"/>
              <a:gd name="connsiteX12" fmla="*/ 3588664 w 4158458"/>
              <a:gd name="connsiteY12" fmla="*/ 2416434 h 2416434"/>
              <a:gd name="connsiteX13" fmla="*/ 727392 w 4158458"/>
              <a:gd name="connsiteY13" fmla="*/ 2416434 h 2416434"/>
              <a:gd name="connsiteX14" fmla="*/ 727392 w 4158458"/>
              <a:gd name="connsiteY14" fmla="*/ 2413617 h 2416434"/>
              <a:gd name="connsiteX15" fmla="*/ 699448 w 4158458"/>
              <a:gd name="connsiteY15" fmla="*/ 2416434 h 2416434"/>
              <a:gd name="connsiteX16" fmla="*/ 0 w 4158458"/>
              <a:gd name="connsiteY16" fmla="*/ 1716986 h 2416434"/>
              <a:gd name="connsiteX17" fmla="*/ 699448 w 4158458"/>
              <a:gd name="connsiteY17" fmla="*/ 1017538 h 2416434"/>
              <a:gd name="connsiteX18" fmla="*/ 736741 w 4158458"/>
              <a:gd name="connsiteY18" fmla="*/ 1021298 h 2416434"/>
              <a:gd name="connsiteX19" fmla="*/ 727392 w 4158458"/>
              <a:gd name="connsiteY19" fmla="*/ 897730 h 2416434"/>
              <a:gd name="connsiteX20" fmla="*/ 1625122 w 4158458"/>
              <a:gd name="connsiteY20" fmla="*/ 0 h 2416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158458" h="2416434">
                <a:moveTo>
                  <a:pt x="1625122" y="0"/>
                </a:moveTo>
                <a:cubicBezTo>
                  <a:pt x="1996974" y="0"/>
                  <a:pt x="2316022" y="226084"/>
                  <a:pt x="2452304" y="548293"/>
                </a:cubicBezTo>
                <a:lnTo>
                  <a:pt x="2469766" y="604544"/>
                </a:lnTo>
                <a:lnTo>
                  <a:pt x="2480669" y="598626"/>
                </a:lnTo>
                <a:cubicBezTo>
                  <a:pt x="2574148" y="559088"/>
                  <a:pt x="2676923" y="537224"/>
                  <a:pt x="2784804" y="537224"/>
                </a:cubicBezTo>
                <a:cubicBezTo>
                  <a:pt x="3162389" y="537224"/>
                  <a:pt x="3477419" y="805056"/>
                  <a:pt x="3550277" y="1161102"/>
                </a:cubicBezTo>
                <a:lnTo>
                  <a:pt x="3562214" y="1279513"/>
                </a:lnTo>
                <a:lnTo>
                  <a:pt x="3588664" y="1276846"/>
                </a:lnTo>
                <a:cubicBezTo>
                  <a:pt x="3903353" y="1276846"/>
                  <a:pt x="4158458" y="1531951"/>
                  <a:pt x="4158458" y="1846640"/>
                </a:cubicBezTo>
                <a:cubicBezTo>
                  <a:pt x="4158458" y="2121993"/>
                  <a:pt x="3963143" y="2351727"/>
                  <a:pt x="3703498" y="2404858"/>
                </a:cubicBezTo>
                <a:lnTo>
                  <a:pt x="3623482" y="2412924"/>
                </a:lnTo>
                <a:lnTo>
                  <a:pt x="3623482" y="2416434"/>
                </a:lnTo>
                <a:lnTo>
                  <a:pt x="3588664" y="2416434"/>
                </a:lnTo>
                <a:lnTo>
                  <a:pt x="727392" y="2416434"/>
                </a:lnTo>
                <a:lnTo>
                  <a:pt x="727392" y="2413617"/>
                </a:lnTo>
                <a:lnTo>
                  <a:pt x="699448" y="2416434"/>
                </a:lnTo>
                <a:cubicBezTo>
                  <a:pt x="313154" y="2416434"/>
                  <a:pt x="0" y="2103280"/>
                  <a:pt x="0" y="1716986"/>
                </a:cubicBezTo>
                <a:cubicBezTo>
                  <a:pt x="0" y="1330692"/>
                  <a:pt x="313154" y="1017538"/>
                  <a:pt x="699448" y="1017538"/>
                </a:cubicBezTo>
                <a:lnTo>
                  <a:pt x="736741" y="1021298"/>
                </a:lnTo>
                <a:lnTo>
                  <a:pt x="727392" y="897730"/>
                </a:lnTo>
                <a:cubicBezTo>
                  <a:pt x="727392" y="401927"/>
                  <a:pt x="1129319" y="0"/>
                  <a:pt x="1625122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90500"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59" name="矩形 58"/>
          <p:cNvSpPr/>
          <p:nvPr/>
        </p:nvSpPr>
        <p:spPr>
          <a:xfrm>
            <a:off x="5805140" y="5817939"/>
            <a:ext cx="172354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TW" altLang="en-US" sz="2000" b="1" dirty="0" smtClean="0"/>
              <a:t>在即時資料庫</a:t>
            </a:r>
            <a:r>
              <a:rPr lang="en-US" altLang="zh-TW" sz="2000" b="1" dirty="0" smtClean="0"/>
              <a:t/>
            </a:r>
            <a:br>
              <a:rPr lang="en-US" altLang="zh-TW" sz="2000" b="1" dirty="0" smtClean="0"/>
            </a:br>
            <a:r>
              <a:rPr lang="zh-TW" altLang="en-US" sz="2000" b="1" dirty="0" smtClean="0"/>
              <a:t>有</a:t>
            </a:r>
            <a:r>
              <a:rPr lang="zh-TW" altLang="en-US" sz="2000" b="1" dirty="0"/>
              <a:t>資料變更時</a:t>
            </a:r>
            <a:endParaRPr lang="en-US" altLang="zh-TW" sz="2000" b="1" dirty="0"/>
          </a:p>
        </p:txBody>
      </p:sp>
      <p:sp>
        <p:nvSpPr>
          <p:cNvPr id="60" name="向右箭號 59"/>
          <p:cNvSpPr/>
          <p:nvPr/>
        </p:nvSpPr>
        <p:spPr>
          <a:xfrm>
            <a:off x="4520698" y="5142147"/>
            <a:ext cx="1034045" cy="246774"/>
          </a:xfrm>
          <a:prstGeom prst="right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dirty="0" smtClean="0"/>
              <a:t>　</a:t>
            </a:r>
            <a:endParaRPr lang="zh-TW" altLang="en-US" dirty="0"/>
          </a:p>
        </p:txBody>
      </p:sp>
      <p:sp>
        <p:nvSpPr>
          <p:cNvPr id="61" name="向右箭號 60"/>
          <p:cNvSpPr/>
          <p:nvPr/>
        </p:nvSpPr>
        <p:spPr>
          <a:xfrm>
            <a:off x="7796283" y="5142147"/>
            <a:ext cx="1034045" cy="246774"/>
          </a:xfrm>
          <a:prstGeom prst="right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dirty="0" smtClean="0"/>
              <a:t>　</a:t>
            </a:r>
            <a:endParaRPr lang="zh-TW" altLang="en-US" dirty="0"/>
          </a:p>
        </p:txBody>
      </p:sp>
      <p:sp>
        <p:nvSpPr>
          <p:cNvPr id="31" name="矩形 30"/>
          <p:cNvSpPr/>
          <p:nvPr/>
        </p:nvSpPr>
        <p:spPr>
          <a:xfrm>
            <a:off x="8647457" y="5971693"/>
            <a:ext cx="2332615" cy="3506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TW" altLang="en-US" b="1" dirty="0"/>
              <a:t>重新</a:t>
            </a:r>
            <a:r>
              <a:rPr lang="zh-TW" altLang="en-US" b="1" dirty="0" smtClean="0"/>
              <a:t>運算後顯示</a:t>
            </a:r>
            <a:r>
              <a:rPr lang="zh-TW" altLang="en-US" b="1" dirty="0"/>
              <a:t>至</a:t>
            </a:r>
            <a:r>
              <a:rPr lang="en-US" altLang="zh-TW" b="1" dirty="0" smtClean="0"/>
              <a:t>APP</a:t>
            </a:r>
            <a:endParaRPr lang="zh-TW" altLang="en-US" b="1" dirty="0"/>
          </a:p>
        </p:txBody>
      </p:sp>
      <p:grpSp>
        <p:nvGrpSpPr>
          <p:cNvPr id="62" name="群組 61"/>
          <p:cNvGrpSpPr/>
          <p:nvPr/>
        </p:nvGrpSpPr>
        <p:grpSpPr>
          <a:xfrm>
            <a:off x="9487039" y="4715523"/>
            <a:ext cx="653452" cy="1148757"/>
            <a:chOff x="8476018" y="3014415"/>
            <a:chExt cx="1902372" cy="3279228"/>
          </a:xfrm>
        </p:grpSpPr>
        <p:sp>
          <p:nvSpPr>
            <p:cNvPr id="63" name="圓角矩形 62"/>
            <p:cNvSpPr/>
            <p:nvPr/>
          </p:nvSpPr>
          <p:spPr>
            <a:xfrm>
              <a:off x="8476018" y="3014415"/>
              <a:ext cx="1902372" cy="3279228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sz="1050"/>
            </a:p>
          </p:txBody>
        </p:sp>
        <p:sp>
          <p:nvSpPr>
            <p:cNvPr id="64" name="矩形 63"/>
            <p:cNvSpPr/>
            <p:nvPr/>
          </p:nvSpPr>
          <p:spPr>
            <a:xfrm>
              <a:off x="8612653" y="3300412"/>
              <a:ext cx="1629103" cy="23626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altLang="zh-TW" sz="2000" b="1" dirty="0" smtClean="0">
                  <a:solidFill>
                    <a:schemeClr val="tx2"/>
                  </a:solidFill>
                </a:rPr>
                <a:t>APP</a:t>
              </a:r>
              <a:endParaRPr lang="zh-TW" altLang="en-US" sz="2000" b="1" dirty="0">
                <a:solidFill>
                  <a:schemeClr val="tx2"/>
                </a:solidFill>
              </a:endParaRPr>
            </a:p>
          </p:txBody>
        </p:sp>
        <p:sp>
          <p:nvSpPr>
            <p:cNvPr id="65" name="橢圓 64"/>
            <p:cNvSpPr/>
            <p:nvPr/>
          </p:nvSpPr>
          <p:spPr>
            <a:xfrm>
              <a:off x="9244176" y="5795304"/>
              <a:ext cx="366056" cy="36605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sz="1050"/>
            </a:p>
          </p:txBody>
        </p:sp>
        <p:sp>
          <p:nvSpPr>
            <p:cNvPr id="66" name="流程圖: 結束點 65"/>
            <p:cNvSpPr/>
            <p:nvPr/>
          </p:nvSpPr>
          <p:spPr>
            <a:xfrm>
              <a:off x="9247748" y="3121695"/>
              <a:ext cx="358913" cy="71437"/>
            </a:xfrm>
            <a:prstGeom prst="flowChartTerminator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sz="1050"/>
            </a:p>
          </p:txBody>
        </p:sp>
      </p:grpSp>
      <p:sp>
        <p:nvSpPr>
          <p:cNvPr id="67" name="橢圓 66"/>
          <p:cNvSpPr/>
          <p:nvPr/>
        </p:nvSpPr>
        <p:spPr>
          <a:xfrm>
            <a:off x="1230091" y="5134862"/>
            <a:ext cx="535708" cy="535708"/>
          </a:xfrm>
          <a:prstGeom prst="ellipse">
            <a:avLst/>
          </a:prstGeom>
          <a:solidFill>
            <a:srgbClr val="012C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3200" b="1" dirty="0"/>
              <a:t>2</a:t>
            </a:r>
            <a:endParaRPr lang="zh-TW" altLang="en-US" sz="3200" b="1" dirty="0"/>
          </a:p>
        </p:txBody>
      </p:sp>
    </p:spTree>
    <p:extLst>
      <p:ext uri="{BB962C8B-B14F-4D97-AF65-F5344CB8AC3E}">
        <p14:creationId xmlns:p14="http://schemas.microsoft.com/office/powerpoint/2010/main" val="2560982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7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750"/>
                            </p:stCondLst>
                            <p:childTnLst>
                              <p:par>
                                <p:cTn id="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250"/>
                            </p:stCondLst>
                            <p:childTnLst>
                              <p:par>
                                <p:cTn id="7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8750"/>
                            </p:stCondLst>
                            <p:childTnLst>
                              <p:par>
                                <p:cTn id="7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4" grpId="0"/>
      <p:bldP spid="47" grpId="0" animBg="1"/>
      <p:bldP spid="48" grpId="0"/>
      <p:bldP spid="34" grpId="0" animBg="1"/>
      <p:bldP spid="37" grpId="0"/>
      <p:bldP spid="58" grpId="0" animBg="1"/>
      <p:bldP spid="59" grpId="0"/>
      <p:bldP spid="60" grpId="0" animBg="1"/>
      <p:bldP spid="61" grpId="0" animBg="1"/>
      <p:bldP spid="31" grpId="0"/>
      <p:bldP spid="67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08700" y="1483497"/>
            <a:ext cx="202010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/>
              <a:t>3. </a:t>
            </a:r>
            <a:r>
              <a:rPr lang="zh-TW" altLang="en-US" sz="2800" b="1" dirty="0"/>
              <a:t>離線服務</a:t>
            </a:r>
          </a:p>
        </p:txBody>
      </p:sp>
      <p:grpSp>
        <p:nvGrpSpPr>
          <p:cNvPr id="99" name="群組 98"/>
          <p:cNvGrpSpPr/>
          <p:nvPr/>
        </p:nvGrpSpPr>
        <p:grpSpPr>
          <a:xfrm>
            <a:off x="854003" y="2621509"/>
            <a:ext cx="1970198" cy="1970198"/>
            <a:chOff x="636580" y="2605887"/>
            <a:chExt cx="1970198" cy="1970198"/>
          </a:xfrm>
        </p:grpSpPr>
        <p:sp>
          <p:nvSpPr>
            <p:cNvPr id="5" name="橢圓 4"/>
            <p:cNvSpPr/>
            <p:nvPr/>
          </p:nvSpPr>
          <p:spPr>
            <a:xfrm>
              <a:off x="636580" y="2605887"/>
              <a:ext cx="1970198" cy="1970198"/>
            </a:xfrm>
            <a:prstGeom prst="ellipse">
              <a:avLst/>
            </a:prstGeom>
            <a:solidFill>
              <a:srgbClr val="F6BB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9" name="手繪多邊形 8"/>
            <p:cNvSpPr/>
            <p:nvPr/>
          </p:nvSpPr>
          <p:spPr>
            <a:xfrm rot="19160164">
              <a:off x="952209" y="3482618"/>
              <a:ext cx="1483652" cy="502882"/>
            </a:xfrm>
            <a:custGeom>
              <a:avLst/>
              <a:gdLst>
                <a:gd name="connsiteX0" fmla="*/ 0 w 1641987"/>
                <a:gd name="connsiteY0" fmla="*/ 0 h 806367"/>
                <a:gd name="connsiteX1" fmla="*/ 816078 w 1641987"/>
                <a:gd name="connsiteY1" fmla="*/ 0 h 806367"/>
                <a:gd name="connsiteX2" fmla="*/ 816078 w 1641987"/>
                <a:gd name="connsiteY2" fmla="*/ 216310 h 806367"/>
                <a:gd name="connsiteX3" fmla="*/ 816078 w 1641987"/>
                <a:gd name="connsiteY3" fmla="*/ 216310 h 806367"/>
                <a:gd name="connsiteX4" fmla="*/ 816078 w 1641987"/>
                <a:gd name="connsiteY4" fmla="*/ 467154 h 806367"/>
                <a:gd name="connsiteX5" fmla="*/ 1415845 w 1641987"/>
                <a:gd name="connsiteY5" fmla="*/ 467154 h 806367"/>
                <a:gd name="connsiteX6" fmla="*/ 1415845 w 1641987"/>
                <a:gd name="connsiteY6" fmla="*/ 354083 h 806367"/>
                <a:gd name="connsiteX7" fmla="*/ 1641987 w 1641987"/>
                <a:gd name="connsiteY7" fmla="*/ 580225 h 806367"/>
                <a:gd name="connsiteX8" fmla="*/ 1415845 w 1641987"/>
                <a:gd name="connsiteY8" fmla="*/ 806367 h 806367"/>
                <a:gd name="connsiteX9" fmla="*/ 1415845 w 1641987"/>
                <a:gd name="connsiteY9" fmla="*/ 693296 h 806367"/>
                <a:gd name="connsiteX10" fmla="*/ 816078 w 1641987"/>
                <a:gd name="connsiteY10" fmla="*/ 693296 h 806367"/>
                <a:gd name="connsiteX11" fmla="*/ 816078 w 1641987"/>
                <a:gd name="connsiteY11" fmla="*/ 693990 h 806367"/>
                <a:gd name="connsiteX12" fmla="*/ 599768 w 1641987"/>
                <a:gd name="connsiteY12" fmla="*/ 693990 h 806367"/>
                <a:gd name="connsiteX13" fmla="*/ 599768 w 1641987"/>
                <a:gd name="connsiteY13" fmla="*/ 216310 h 806367"/>
                <a:gd name="connsiteX14" fmla="*/ 0 w 1641987"/>
                <a:gd name="connsiteY14" fmla="*/ 216310 h 80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1987" h="806367">
                  <a:moveTo>
                    <a:pt x="0" y="0"/>
                  </a:moveTo>
                  <a:lnTo>
                    <a:pt x="816078" y="0"/>
                  </a:lnTo>
                  <a:lnTo>
                    <a:pt x="816078" y="216310"/>
                  </a:lnTo>
                  <a:lnTo>
                    <a:pt x="816078" y="216310"/>
                  </a:lnTo>
                  <a:lnTo>
                    <a:pt x="816078" y="467154"/>
                  </a:lnTo>
                  <a:lnTo>
                    <a:pt x="1415845" y="467154"/>
                  </a:lnTo>
                  <a:lnTo>
                    <a:pt x="1415845" y="354083"/>
                  </a:lnTo>
                  <a:lnTo>
                    <a:pt x="1641987" y="580225"/>
                  </a:lnTo>
                  <a:lnTo>
                    <a:pt x="1415845" y="806367"/>
                  </a:lnTo>
                  <a:lnTo>
                    <a:pt x="1415845" y="693296"/>
                  </a:lnTo>
                  <a:lnTo>
                    <a:pt x="816078" y="693296"/>
                  </a:lnTo>
                  <a:lnTo>
                    <a:pt x="816078" y="693990"/>
                  </a:lnTo>
                  <a:lnTo>
                    <a:pt x="599768" y="693990"/>
                  </a:lnTo>
                  <a:lnTo>
                    <a:pt x="599768" y="216310"/>
                  </a:lnTo>
                  <a:lnTo>
                    <a:pt x="0" y="21631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0" name="禁止標誌 9"/>
            <p:cNvSpPr/>
            <p:nvPr/>
          </p:nvSpPr>
          <p:spPr>
            <a:xfrm>
              <a:off x="1471683" y="2870417"/>
              <a:ext cx="581409" cy="581409"/>
            </a:xfrm>
            <a:prstGeom prst="noSmoking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11" name="矩形 10"/>
          <p:cNvSpPr/>
          <p:nvPr/>
        </p:nvSpPr>
        <p:spPr>
          <a:xfrm>
            <a:off x="570939" y="4686906"/>
            <a:ext cx="2518638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TW" altLang="en-US" sz="2600" b="1" dirty="0"/>
              <a:t>網路</a:t>
            </a:r>
            <a:r>
              <a:rPr lang="zh-TW" altLang="en-US" sz="2600" b="1" dirty="0" smtClean="0"/>
              <a:t>流量</a:t>
            </a:r>
            <a:r>
              <a:rPr lang="en-US" altLang="zh-TW" sz="2600" b="1" dirty="0" smtClean="0"/>
              <a:t/>
            </a:r>
            <a:br>
              <a:rPr lang="en-US" altLang="zh-TW" sz="2600" b="1" dirty="0" smtClean="0"/>
            </a:br>
            <a:r>
              <a:rPr lang="zh-TW" altLang="en-US" sz="2600" b="1" dirty="0" smtClean="0"/>
              <a:t>有</a:t>
            </a:r>
            <a:r>
              <a:rPr lang="zh-TW" altLang="en-US" sz="2600" b="1" dirty="0"/>
              <a:t>限制的使用者</a:t>
            </a:r>
          </a:p>
        </p:txBody>
      </p:sp>
      <p:grpSp>
        <p:nvGrpSpPr>
          <p:cNvPr id="27" name="群組 26"/>
          <p:cNvGrpSpPr/>
          <p:nvPr/>
        </p:nvGrpSpPr>
        <p:grpSpPr>
          <a:xfrm>
            <a:off x="5235648" y="2621509"/>
            <a:ext cx="1970198" cy="1970198"/>
            <a:chOff x="4497435" y="2753032"/>
            <a:chExt cx="1970198" cy="1970198"/>
          </a:xfrm>
        </p:grpSpPr>
        <p:sp>
          <p:nvSpPr>
            <p:cNvPr id="14" name="橢圓 13"/>
            <p:cNvSpPr/>
            <p:nvPr/>
          </p:nvSpPr>
          <p:spPr>
            <a:xfrm>
              <a:off x="4497435" y="2753032"/>
              <a:ext cx="1970198" cy="1970198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26" name="群組 25"/>
            <p:cNvGrpSpPr/>
            <p:nvPr/>
          </p:nvGrpSpPr>
          <p:grpSpPr>
            <a:xfrm>
              <a:off x="4936046" y="3160242"/>
              <a:ext cx="1092976" cy="1092976"/>
              <a:chOff x="4936046" y="3160242"/>
              <a:chExt cx="1092976" cy="1092976"/>
            </a:xfrm>
          </p:grpSpPr>
          <p:sp>
            <p:nvSpPr>
              <p:cNvPr id="15" name="橢圓 14"/>
              <p:cNvSpPr/>
              <p:nvPr/>
            </p:nvSpPr>
            <p:spPr>
              <a:xfrm>
                <a:off x="4936046" y="3160242"/>
                <a:ext cx="1092976" cy="1092976"/>
              </a:xfrm>
              <a:prstGeom prst="ellipse">
                <a:avLst/>
              </a:prstGeom>
              <a:solidFill>
                <a:schemeClr val="bg1"/>
              </a:solidFill>
              <a:ln w="762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25" name="群組 24"/>
              <p:cNvGrpSpPr/>
              <p:nvPr/>
            </p:nvGrpSpPr>
            <p:grpSpPr>
              <a:xfrm>
                <a:off x="5418987" y="3325964"/>
                <a:ext cx="421195" cy="495202"/>
                <a:chOff x="5418987" y="3325964"/>
                <a:chExt cx="421195" cy="495202"/>
              </a:xfrm>
            </p:grpSpPr>
            <p:sp>
              <p:nvSpPr>
                <p:cNvPr id="17" name="流程圖: 結束點 16"/>
                <p:cNvSpPr/>
                <p:nvPr/>
              </p:nvSpPr>
              <p:spPr>
                <a:xfrm rot="5400000">
                  <a:off x="5271935" y="3489916"/>
                  <a:ext cx="421195" cy="93292"/>
                </a:xfrm>
                <a:prstGeom prst="flowChartTerminator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24" name="流程圖: 結束點 23"/>
                <p:cNvSpPr/>
                <p:nvPr/>
              </p:nvSpPr>
              <p:spPr>
                <a:xfrm rot="12231656">
                  <a:off x="5418987" y="3727874"/>
                  <a:ext cx="421195" cy="93292"/>
                </a:xfrm>
                <a:prstGeom prst="flowChartTerminator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</p:grpSp>
      </p:grpSp>
      <p:sp>
        <p:nvSpPr>
          <p:cNvPr id="28" name="矩形 27"/>
          <p:cNvSpPr/>
          <p:nvPr/>
        </p:nvSpPr>
        <p:spPr>
          <a:xfrm>
            <a:off x="5461564" y="4686906"/>
            <a:ext cx="151836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TW" altLang="en-US" sz="2600" b="1" dirty="0" smtClean="0"/>
              <a:t>使</a:t>
            </a:r>
            <a:r>
              <a:rPr lang="zh-TW" altLang="en-US" sz="2600" b="1" dirty="0"/>
              <a:t>用</a:t>
            </a:r>
            <a:r>
              <a:rPr lang="zh-TW" altLang="en-US" sz="2600" b="1" dirty="0" smtClean="0"/>
              <a:t>設備</a:t>
            </a:r>
            <a:r>
              <a:rPr lang="en-US" altLang="zh-TW" sz="2600" b="1" dirty="0" smtClean="0"/>
              <a:t/>
            </a:r>
            <a:br>
              <a:rPr lang="en-US" altLang="zh-TW" sz="2600" b="1" dirty="0" smtClean="0"/>
            </a:br>
            <a:r>
              <a:rPr lang="zh-TW" altLang="en-US" sz="2600" b="1" dirty="0" smtClean="0"/>
              <a:t>本地</a:t>
            </a:r>
            <a:r>
              <a:rPr lang="zh-TW" altLang="en-US" sz="2600" b="1" dirty="0"/>
              <a:t>緩存</a:t>
            </a:r>
          </a:p>
        </p:txBody>
      </p:sp>
      <p:sp>
        <p:nvSpPr>
          <p:cNvPr id="36" name="矩形 35"/>
          <p:cNvSpPr/>
          <p:nvPr/>
        </p:nvSpPr>
        <p:spPr>
          <a:xfrm>
            <a:off x="9351916" y="4686906"/>
            <a:ext cx="2518638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TW" altLang="en-US" sz="2600" b="1" dirty="0" smtClean="0"/>
              <a:t>同步數值至</a:t>
            </a:r>
            <a:r>
              <a:rPr lang="en-US" altLang="zh-TW" sz="2600" b="1" dirty="0" smtClean="0"/>
              <a:t/>
            </a:r>
            <a:br>
              <a:rPr lang="en-US" altLang="zh-TW" sz="2600" b="1" dirty="0" smtClean="0"/>
            </a:br>
            <a:r>
              <a:rPr lang="zh-TW" altLang="en-US" sz="2600" b="1" dirty="0" smtClean="0"/>
              <a:t>雲端</a:t>
            </a:r>
            <a:r>
              <a:rPr lang="zh-TW" altLang="en-US" sz="2600" b="1" dirty="0"/>
              <a:t>即時資料庫</a:t>
            </a:r>
          </a:p>
        </p:txBody>
      </p:sp>
      <p:grpSp>
        <p:nvGrpSpPr>
          <p:cNvPr id="3" name="群組 2"/>
          <p:cNvGrpSpPr/>
          <p:nvPr/>
        </p:nvGrpSpPr>
        <p:grpSpPr>
          <a:xfrm>
            <a:off x="9626136" y="2621509"/>
            <a:ext cx="1970198" cy="1970198"/>
            <a:chOff x="9626136" y="2621509"/>
            <a:chExt cx="1970198" cy="1970198"/>
          </a:xfrm>
        </p:grpSpPr>
        <p:sp>
          <p:nvSpPr>
            <p:cNvPr id="30" name="橢圓 29"/>
            <p:cNvSpPr/>
            <p:nvPr/>
          </p:nvSpPr>
          <p:spPr>
            <a:xfrm>
              <a:off x="9626136" y="2621509"/>
              <a:ext cx="1970198" cy="197019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86" name="群組 85"/>
            <p:cNvGrpSpPr/>
            <p:nvPr/>
          </p:nvGrpSpPr>
          <p:grpSpPr>
            <a:xfrm>
              <a:off x="10043168" y="3002295"/>
              <a:ext cx="1244932" cy="1226684"/>
              <a:chOff x="5858821" y="1569147"/>
              <a:chExt cx="1469960" cy="1448415"/>
            </a:xfrm>
          </p:grpSpPr>
          <p:sp>
            <p:nvSpPr>
              <p:cNvPr id="84" name="矩形 83"/>
              <p:cNvSpPr/>
              <p:nvPr/>
            </p:nvSpPr>
            <p:spPr>
              <a:xfrm>
                <a:off x="6111385" y="1862910"/>
                <a:ext cx="841159" cy="841159"/>
              </a:xfrm>
              <a:prstGeom prst="rect">
                <a:avLst/>
              </a:prstGeom>
              <a:noFill/>
              <a:ln w="60325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64" name="群組 63"/>
              <p:cNvGrpSpPr/>
              <p:nvPr/>
            </p:nvGrpSpPr>
            <p:grpSpPr>
              <a:xfrm>
                <a:off x="6470994" y="1569147"/>
                <a:ext cx="857787" cy="762260"/>
                <a:chOff x="5472154" y="1758462"/>
                <a:chExt cx="1822366" cy="1619420"/>
              </a:xfrm>
            </p:grpSpPr>
            <p:grpSp>
              <p:nvGrpSpPr>
                <p:cNvPr id="46" name="群組 45"/>
                <p:cNvGrpSpPr/>
                <p:nvPr/>
              </p:nvGrpSpPr>
              <p:grpSpPr>
                <a:xfrm>
                  <a:off x="5472154" y="1758462"/>
                  <a:ext cx="1822366" cy="1619420"/>
                  <a:chOff x="8528671" y="1711146"/>
                  <a:chExt cx="2041931" cy="1814535"/>
                </a:xfrm>
              </p:grpSpPr>
              <p:grpSp>
                <p:nvGrpSpPr>
                  <p:cNvPr id="44" name="群組 43"/>
                  <p:cNvGrpSpPr/>
                  <p:nvPr/>
                </p:nvGrpSpPr>
                <p:grpSpPr>
                  <a:xfrm>
                    <a:off x="8528671" y="1711146"/>
                    <a:ext cx="2041931" cy="1814535"/>
                    <a:chOff x="8528671" y="1642057"/>
                    <a:chExt cx="2041931" cy="1814535"/>
                  </a:xfrm>
                  <a:solidFill>
                    <a:schemeClr val="tx1">
                      <a:lumMod val="65000"/>
                      <a:lumOff val="35000"/>
                    </a:schemeClr>
                  </a:solidFill>
                </p:grpSpPr>
                <p:sp>
                  <p:nvSpPr>
                    <p:cNvPr id="39" name="矩形 38"/>
                    <p:cNvSpPr/>
                    <p:nvPr/>
                  </p:nvSpPr>
                  <p:spPr>
                    <a:xfrm>
                      <a:off x="9456821" y="2818346"/>
                      <a:ext cx="185630" cy="588309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TW" altLang="en-US"/>
                    </a:p>
                  </p:txBody>
                </p:sp>
                <p:sp>
                  <p:nvSpPr>
                    <p:cNvPr id="40" name="矩形 39"/>
                    <p:cNvSpPr/>
                    <p:nvPr/>
                  </p:nvSpPr>
                  <p:spPr>
                    <a:xfrm>
                      <a:off x="9216189" y="3325963"/>
                      <a:ext cx="666894" cy="130629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TW" altLang="en-US"/>
                    </a:p>
                  </p:txBody>
                </p:sp>
                <p:sp>
                  <p:nvSpPr>
                    <p:cNvPr id="38" name="圓角矩形 37"/>
                    <p:cNvSpPr/>
                    <p:nvPr/>
                  </p:nvSpPr>
                  <p:spPr>
                    <a:xfrm>
                      <a:off x="8528671" y="1642057"/>
                      <a:ext cx="2041931" cy="1372713"/>
                    </a:xfrm>
                    <a:prstGeom prst="round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TW" altLang="en-US"/>
                    </a:p>
                  </p:txBody>
                </p:sp>
              </p:grpSp>
              <p:sp>
                <p:nvSpPr>
                  <p:cNvPr id="45" name="矩形 44"/>
                  <p:cNvSpPr/>
                  <p:nvPr/>
                </p:nvSpPr>
                <p:spPr>
                  <a:xfrm>
                    <a:off x="8712859" y="1876295"/>
                    <a:ext cx="1673552" cy="100569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</p:grpSp>
            <p:grpSp>
              <p:nvGrpSpPr>
                <p:cNvPr id="63" name="群組 62"/>
                <p:cNvGrpSpPr/>
                <p:nvPr/>
              </p:nvGrpSpPr>
              <p:grpSpPr>
                <a:xfrm>
                  <a:off x="6007517" y="2006217"/>
                  <a:ext cx="751636" cy="638354"/>
                  <a:chOff x="8291218" y="1881283"/>
                  <a:chExt cx="3842685" cy="3263544"/>
                </a:xfrm>
                <a:solidFill>
                  <a:schemeClr val="accent6"/>
                </a:solidFill>
              </p:grpSpPr>
              <p:sp>
                <p:nvSpPr>
                  <p:cNvPr id="61" name="手繪多邊形 60"/>
                  <p:cNvSpPr/>
                  <p:nvPr/>
                </p:nvSpPr>
                <p:spPr>
                  <a:xfrm>
                    <a:off x="9201482" y="1881283"/>
                    <a:ext cx="2932421" cy="2449511"/>
                  </a:xfrm>
                  <a:custGeom>
                    <a:avLst/>
                    <a:gdLst>
                      <a:gd name="connsiteX0" fmla="*/ 962158 w 2932419"/>
                      <a:gd name="connsiteY0" fmla="*/ 0 h 2449512"/>
                      <a:gd name="connsiteX1" fmla="*/ 962187 w 2932419"/>
                      <a:gd name="connsiteY1" fmla="*/ 0 h 2449512"/>
                      <a:gd name="connsiteX2" fmla="*/ 2635095 w 2932419"/>
                      <a:gd name="connsiteY2" fmla="*/ 1672908 h 2449512"/>
                      <a:gd name="connsiteX3" fmla="*/ 2635094 w 2932419"/>
                      <a:gd name="connsiteY3" fmla="*/ 1772593 h 2449512"/>
                      <a:gd name="connsiteX4" fmla="*/ 2932419 w 2932419"/>
                      <a:gd name="connsiteY4" fmla="*/ 1772593 h 2449512"/>
                      <a:gd name="connsiteX5" fmla="*/ 2389954 w 2932419"/>
                      <a:gd name="connsiteY5" fmla="*/ 2449512 h 2449512"/>
                      <a:gd name="connsiteX6" fmla="*/ 1847489 w 2932419"/>
                      <a:gd name="connsiteY6" fmla="*/ 1772593 h 2449512"/>
                      <a:gd name="connsiteX7" fmla="*/ 2144814 w 2932419"/>
                      <a:gd name="connsiteY7" fmla="*/ 1772593 h 2449512"/>
                      <a:gd name="connsiteX8" fmla="*/ 2144814 w 2932419"/>
                      <a:gd name="connsiteY8" fmla="*/ 1672908 h 2449512"/>
                      <a:gd name="connsiteX9" fmla="*/ 962187 w 2932419"/>
                      <a:gd name="connsiteY9" fmla="*/ 490281 h 2449512"/>
                      <a:gd name="connsiteX10" fmla="*/ 962158 w 2932419"/>
                      <a:gd name="connsiteY10" fmla="*/ 490281 h 2449512"/>
                      <a:gd name="connsiteX11" fmla="*/ 300940 w 2932419"/>
                      <a:gd name="connsiteY11" fmla="*/ 692255 h 2449512"/>
                      <a:gd name="connsiteX12" fmla="*/ 234783 w 2932419"/>
                      <a:gd name="connsiteY12" fmla="*/ 741726 h 2449512"/>
                      <a:gd name="connsiteX13" fmla="*/ 0 w 2932419"/>
                      <a:gd name="connsiteY13" fmla="*/ 305762 h 2449512"/>
                      <a:gd name="connsiteX14" fmla="*/ 26819 w 2932419"/>
                      <a:gd name="connsiteY14" fmla="*/ 285706 h 2449512"/>
                      <a:gd name="connsiteX15" fmla="*/ 962158 w 2932419"/>
                      <a:gd name="connsiteY15" fmla="*/ 0 h 24495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932419" h="2449512">
                        <a:moveTo>
                          <a:pt x="962158" y="0"/>
                        </a:moveTo>
                        <a:lnTo>
                          <a:pt x="962187" y="0"/>
                        </a:lnTo>
                        <a:cubicBezTo>
                          <a:pt x="1886109" y="0"/>
                          <a:pt x="2635095" y="748986"/>
                          <a:pt x="2635095" y="1672908"/>
                        </a:cubicBezTo>
                        <a:cubicBezTo>
                          <a:pt x="2635095" y="1706136"/>
                          <a:pt x="2635094" y="1739365"/>
                          <a:pt x="2635094" y="1772593"/>
                        </a:cubicBezTo>
                        <a:lnTo>
                          <a:pt x="2932419" y="1772593"/>
                        </a:lnTo>
                        <a:lnTo>
                          <a:pt x="2389954" y="2449512"/>
                        </a:lnTo>
                        <a:lnTo>
                          <a:pt x="1847489" y="1772593"/>
                        </a:lnTo>
                        <a:lnTo>
                          <a:pt x="2144814" y="1772593"/>
                        </a:lnTo>
                        <a:lnTo>
                          <a:pt x="2144814" y="1672908"/>
                        </a:lnTo>
                        <a:cubicBezTo>
                          <a:pt x="2144814" y="1019761"/>
                          <a:pt x="1615334" y="490281"/>
                          <a:pt x="962187" y="490281"/>
                        </a:cubicBezTo>
                        <a:lnTo>
                          <a:pt x="962158" y="490281"/>
                        </a:lnTo>
                        <a:cubicBezTo>
                          <a:pt x="717228" y="490281"/>
                          <a:pt x="489688" y="564739"/>
                          <a:pt x="300940" y="692255"/>
                        </a:cubicBezTo>
                        <a:lnTo>
                          <a:pt x="234783" y="741726"/>
                        </a:lnTo>
                        <a:lnTo>
                          <a:pt x="0" y="305762"/>
                        </a:lnTo>
                        <a:lnTo>
                          <a:pt x="26819" y="285706"/>
                        </a:lnTo>
                        <a:cubicBezTo>
                          <a:pt x="293817" y="105326"/>
                          <a:pt x="615687" y="0"/>
                          <a:pt x="962158" y="0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2" name="手繪多邊形 61"/>
                  <p:cNvSpPr/>
                  <p:nvPr/>
                </p:nvSpPr>
                <p:spPr>
                  <a:xfrm flipH="1" flipV="1">
                    <a:off x="8291218" y="2695316"/>
                    <a:ext cx="2932421" cy="2449511"/>
                  </a:xfrm>
                  <a:custGeom>
                    <a:avLst/>
                    <a:gdLst>
                      <a:gd name="connsiteX0" fmla="*/ 962158 w 2932419"/>
                      <a:gd name="connsiteY0" fmla="*/ 0 h 2449512"/>
                      <a:gd name="connsiteX1" fmla="*/ 962187 w 2932419"/>
                      <a:gd name="connsiteY1" fmla="*/ 0 h 2449512"/>
                      <a:gd name="connsiteX2" fmla="*/ 2635095 w 2932419"/>
                      <a:gd name="connsiteY2" fmla="*/ 1672908 h 2449512"/>
                      <a:gd name="connsiteX3" fmla="*/ 2635094 w 2932419"/>
                      <a:gd name="connsiteY3" fmla="*/ 1772593 h 2449512"/>
                      <a:gd name="connsiteX4" fmla="*/ 2932419 w 2932419"/>
                      <a:gd name="connsiteY4" fmla="*/ 1772593 h 2449512"/>
                      <a:gd name="connsiteX5" fmla="*/ 2389954 w 2932419"/>
                      <a:gd name="connsiteY5" fmla="*/ 2449512 h 2449512"/>
                      <a:gd name="connsiteX6" fmla="*/ 1847489 w 2932419"/>
                      <a:gd name="connsiteY6" fmla="*/ 1772593 h 2449512"/>
                      <a:gd name="connsiteX7" fmla="*/ 2144814 w 2932419"/>
                      <a:gd name="connsiteY7" fmla="*/ 1772593 h 2449512"/>
                      <a:gd name="connsiteX8" fmla="*/ 2144814 w 2932419"/>
                      <a:gd name="connsiteY8" fmla="*/ 1672908 h 2449512"/>
                      <a:gd name="connsiteX9" fmla="*/ 962187 w 2932419"/>
                      <a:gd name="connsiteY9" fmla="*/ 490281 h 2449512"/>
                      <a:gd name="connsiteX10" fmla="*/ 962158 w 2932419"/>
                      <a:gd name="connsiteY10" fmla="*/ 490281 h 2449512"/>
                      <a:gd name="connsiteX11" fmla="*/ 300940 w 2932419"/>
                      <a:gd name="connsiteY11" fmla="*/ 692255 h 2449512"/>
                      <a:gd name="connsiteX12" fmla="*/ 234783 w 2932419"/>
                      <a:gd name="connsiteY12" fmla="*/ 741726 h 2449512"/>
                      <a:gd name="connsiteX13" fmla="*/ 0 w 2932419"/>
                      <a:gd name="connsiteY13" fmla="*/ 305762 h 2449512"/>
                      <a:gd name="connsiteX14" fmla="*/ 26819 w 2932419"/>
                      <a:gd name="connsiteY14" fmla="*/ 285706 h 2449512"/>
                      <a:gd name="connsiteX15" fmla="*/ 962158 w 2932419"/>
                      <a:gd name="connsiteY15" fmla="*/ 0 h 24495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932419" h="2449512">
                        <a:moveTo>
                          <a:pt x="962158" y="0"/>
                        </a:moveTo>
                        <a:lnTo>
                          <a:pt x="962187" y="0"/>
                        </a:lnTo>
                        <a:cubicBezTo>
                          <a:pt x="1886109" y="0"/>
                          <a:pt x="2635095" y="748986"/>
                          <a:pt x="2635095" y="1672908"/>
                        </a:cubicBezTo>
                        <a:cubicBezTo>
                          <a:pt x="2635095" y="1706136"/>
                          <a:pt x="2635094" y="1739365"/>
                          <a:pt x="2635094" y="1772593"/>
                        </a:cubicBezTo>
                        <a:lnTo>
                          <a:pt x="2932419" y="1772593"/>
                        </a:lnTo>
                        <a:lnTo>
                          <a:pt x="2389954" y="2449512"/>
                        </a:lnTo>
                        <a:lnTo>
                          <a:pt x="1847489" y="1772593"/>
                        </a:lnTo>
                        <a:lnTo>
                          <a:pt x="2144814" y="1772593"/>
                        </a:lnTo>
                        <a:lnTo>
                          <a:pt x="2144814" y="1672908"/>
                        </a:lnTo>
                        <a:cubicBezTo>
                          <a:pt x="2144814" y="1019761"/>
                          <a:pt x="1615334" y="490281"/>
                          <a:pt x="962187" y="490281"/>
                        </a:cubicBezTo>
                        <a:lnTo>
                          <a:pt x="962158" y="490281"/>
                        </a:lnTo>
                        <a:cubicBezTo>
                          <a:pt x="717228" y="490281"/>
                          <a:pt x="489688" y="564739"/>
                          <a:pt x="300940" y="692255"/>
                        </a:cubicBezTo>
                        <a:lnTo>
                          <a:pt x="234783" y="741726"/>
                        </a:lnTo>
                        <a:lnTo>
                          <a:pt x="0" y="305762"/>
                        </a:lnTo>
                        <a:lnTo>
                          <a:pt x="26819" y="285706"/>
                        </a:lnTo>
                        <a:cubicBezTo>
                          <a:pt x="293817" y="105326"/>
                          <a:pt x="615687" y="0"/>
                          <a:pt x="962158" y="0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83" name="群組 82"/>
              <p:cNvGrpSpPr/>
              <p:nvPr/>
            </p:nvGrpSpPr>
            <p:grpSpPr>
              <a:xfrm>
                <a:off x="5858821" y="2147005"/>
                <a:ext cx="505034" cy="870557"/>
                <a:chOff x="9509669" y="3251440"/>
                <a:chExt cx="700108" cy="1206817"/>
              </a:xfrm>
            </p:grpSpPr>
            <p:grpSp>
              <p:nvGrpSpPr>
                <p:cNvPr id="78" name="群組 77"/>
                <p:cNvGrpSpPr/>
                <p:nvPr/>
              </p:nvGrpSpPr>
              <p:grpSpPr>
                <a:xfrm>
                  <a:off x="9509669" y="3251440"/>
                  <a:ext cx="700108" cy="1206817"/>
                  <a:chOff x="8476018" y="3014415"/>
                  <a:chExt cx="1902372" cy="3279228"/>
                </a:xfrm>
              </p:grpSpPr>
              <p:sp>
                <p:nvSpPr>
                  <p:cNvPr id="79" name="圓角矩形 78"/>
                  <p:cNvSpPr/>
                  <p:nvPr/>
                </p:nvSpPr>
                <p:spPr>
                  <a:xfrm>
                    <a:off x="8476018" y="3014415"/>
                    <a:ext cx="1902372" cy="3279228"/>
                  </a:xfrm>
                  <a:prstGeom prst="round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80" name="矩形 79"/>
                  <p:cNvSpPr/>
                  <p:nvPr/>
                </p:nvSpPr>
                <p:spPr>
                  <a:xfrm>
                    <a:off x="8612653" y="3300412"/>
                    <a:ext cx="1629103" cy="236260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none" rtlCol="0" anchor="ctr"/>
                  <a:lstStyle/>
                  <a:p>
                    <a:pPr algn="ctr"/>
                    <a:endParaRPr lang="zh-TW" altLang="en-US" sz="4000" b="1" dirty="0">
                      <a:solidFill>
                        <a:schemeClr val="accent3">
                          <a:lumMod val="50000"/>
                        </a:schemeClr>
                      </a:solidFill>
                    </a:endParaRPr>
                  </a:p>
                </p:txBody>
              </p:sp>
              <p:sp>
                <p:nvSpPr>
                  <p:cNvPr id="81" name="橢圓 80"/>
                  <p:cNvSpPr/>
                  <p:nvPr/>
                </p:nvSpPr>
                <p:spPr>
                  <a:xfrm>
                    <a:off x="9244176" y="5795304"/>
                    <a:ext cx="366056" cy="366056"/>
                  </a:xfrm>
                  <a:prstGeom prst="ellipse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82" name="流程圖: 結束點 81"/>
                  <p:cNvSpPr/>
                  <p:nvPr/>
                </p:nvSpPr>
                <p:spPr>
                  <a:xfrm>
                    <a:off x="9247748" y="3121695"/>
                    <a:ext cx="358913" cy="71437"/>
                  </a:xfrm>
                  <a:prstGeom prst="flowChartTerminator">
                    <a:avLst/>
                  </a:pr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</p:grpSp>
            <p:grpSp>
              <p:nvGrpSpPr>
                <p:cNvPr id="76" name="群組 75"/>
                <p:cNvGrpSpPr/>
                <p:nvPr/>
              </p:nvGrpSpPr>
              <p:grpSpPr>
                <a:xfrm>
                  <a:off x="9617688" y="3579225"/>
                  <a:ext cx="476272" cy="404490"/>
                  <a:chOff x="9488197" y="4704369"/>
                  <a:chExt cx="461619" cy="392046"/>
                </a:xfrm>
              </p:grpSpPr>
              <p:sp>
                <p:nvSpPr>
                  <p:cNvPr id="68" name="手繪多邊形 67"/>
                  <p:cNvSpPr/>
                  <p:nvPr/>
                </p:nvSpPr>
                <p:spPr>
                  <a:xfrm>
                    <a:off x="9597546" y="4704369"/>
                    <a:ext cx="352270" cy="294257"/>
                  </a:xfrm>
                  <a:custGeom>
                    <a:avLst/>
                    <a:gdLst>
                      <a:gd name="connsiteX0" fmla="*/ 962158 w 2932419"/>
                      <a:gd name="connsiteY0" fmla="*/ 0 h 2449512"/>
                      <a:gd name="connsiteX1" fmla="*/ 962187 w 2932419"/>
                      <a:gd name="connsiteY1" fmla="*/ 0 h 2449512"/>
                      <a:gd name="connsiteX2" fmla="*/ 2635095 w 2932419"/>
                      <a:gd name="connsiteY2" fmla="*/ 1672908 h 2449512"/>
                      <a:gd name="connsiteX3" fmla="*/ 2635094 w 2932419"/>
                      <a:gd name="connsiteY3" fmla="*/ 1772593 h 2449512"/>
                      <a:gd name="connsiteX4" fmla="*/ 2932419 w 2932419"/>
                      <a:gd name="connsiteY4" fmla="*/ 1772593 h 2449512"/>
                      <a:gd name="connsiteX5" fmla="*/ 2389954 w 2932419"/>
                      <a:gd name="connsiteY5" fmla="*/ 2449512 h 2449512"/>
                      <a:gd name="connsiteX6" fmla="*/ 1847489 w 2932419"/>
                      <a:gd name="connsiteY6" fmla="*/ 1772593 h 2449512"/>
                      <a:gd name="connsiteX7" fmla="*/ 2144814 w 2932419"/>
                      <a:gd name="connsiteY7" fmla="*/ 1772593 h 2449512"/>
                      <a:gd name="connsiteX8" fmla="*/ 2144814 w 2932419"/>
                      <a:gd name="connsiteY8" fmla="*/ 1672908 h 2449512"/>
                      <a:gd name="connsiteX9" fmla="*/ 962187 w 2932419"/>
                      <a:gd name="connsiteY9" fmla="*/ 490281 h 2449512"/>
                      <a:gd name="connsiteX10" fmla="*/ 962158 w 2932419"/>
                      <a:gd name="connsiteY10" fmla="*/ 490281 h 2449512"/>
                      <a:gd name="connsiteX11" fmla="*/ 300940 w 2932419"/>
                      <a:gd name="connsiteY11" fmla="*/ 692255 h 2449512"/>
                      <a:gd name="connsiteX12" fmla="*/ 234783 w 2932419"/>
                      <a:gd name="connsiteY12" fmla="*/ 741726 h 2449512"/>
                      <a:gd name="connsiteX13" fmla="*/ 0 w 2932419"/>
                      <a:gd name="connsiteY13" fmla="*/ 305762 h 2449512"/>
                      <a:gd name="connsiteX14" fmla="*/ 26819 w 2932419"/>
                      <a:gd name="connsiteY14" fmla="*/ 285706 h 2449512"/>
                      <a:gd name="connsiteX15" fmla="*/ 962158 w 2932419"/>
                      <a:gd name="connsiteY15" fmla="*/ 0 h 24495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932419" h="2449512">
                        <a:moveTo>
                          <a:pt x="962158" y="0"/>
                        </a:moveTo>
                        <a:lnTo>
                          <a:pt x="962187" y="0"/>
                        </a:lnTo>
                        <a:cubicBezTo>
                          <a:pt x="1886109" y="0"/>
                          <a:pt x="2635095" y="748986"/>
                          <a:pt x="2635095" y="1672908"/>
                        </a:cubicBezTo>
                        <a:cubicBezTo>
                          <a:pt x="2635095" y="1706136"/>
                          <a:pt x="2635094" y="1739365"/>
                          <a:pt x="2635094" y="1772593"/>
                        </a:cubicBezTo>
                        <a:lnTo>
                          <a:pt x="2932419" y="1772593"/>
                        </a:lnTo>
                        <a:lnTo>
                          <a:pt x="2389954" y="2449512"/>
                        </a:lnTo>
                        <a:lnTo>
                          <a:pt x="1847489" y="1772593"/>
                        </a:lnTo>
                        <a:lnTo>
                          <a:pt x="2144814" y="1772593"/>
                        </a:lnTo>
                        <a:lnTo>
                          <a:pt x="2144814" y="1672908"/>
                        </a:lnTo>
                        <a:cubicBezTo>
                          <a:pt x="2144814" y="1019761"/>
                          <a:pt x="1615334" y="490281"/>
                          <a:pt x="962187" y="490281"/>
                        </a:cubicBezTo>
                        <a:lnTo>
                          <a:pt x="962158" y="490281"/>
                        </a:lnTo>
                        <a:cubicBezTo>
                          <a:pt x="717228" y="490281"/>
                          <a:pt x="489688" y="564739"/>
                          <a:pt x="300940" y="692255"/>
                        </a:cubicBezTo>
                        <a:lnTo>
                          <a:pt x="234783" y="741726"/>
                        </a:lnTo>
                        <a:lnTo>
                          <a:pt x="0" y="305762"/>
                        </a:lnTo>
                        <a:lnTo>
                          <a:pt x="26819" y="285706"/>
                        </a:lnTo>
                        <a:cubicBezTo>
                          <a:pt x="293817" y="105326"/>
                          <a:pt x="615687" y="0"/>
                          <a:pt x="962158" y="0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9" name="手繪多邊形 68"/>
                  <p:cNvSpPr/>
                  <p:nvPr/>
                </p:nvSpPr>
                <p:spPr>
                  <a:xfrm flipH="1" flipV="1">
                    <a:off x="9488197" y="4802158"/>
                    <a:ext cx="352270" cy="294257"/>
                  </a:xfrm>
                  <a:custGeom>
                    <a:avLst/>
                    <a:gdLst>
                      <a:gd name="connsiteX0" fmla="*/ 962158 w 2932419"/>
                      <a:gd name="connsiteY0" fmla="*/ 0 h 2449512"/>
                      <a:gd name="connsiteX1" fmla="*/ 962187 w 2932419"/>
                      <a:gd name="connsiteY1" fmla="*/ 0 h 2449512"/>
                      <a:gd name="connsiteX2" fmla="*/ 2635095 w 2932419"/>
                      <a:gd name="connsiteY2" fmla="*/ 1672908 h 2449512"/>
                      <a:gd name="connsiteX3" fmla="*/ 2635094 w 2932419"/>
                      <a:gd name="connsiteY3" fmla="*/ 1772593 h 2449512"/>
                      <a:gd name="connsiteX4" fmla="*/ 2932419 w 2932419"/>
                      <a:gd name="connsiteY4" fmla="*/ 1772593 h 2449512"/>
                      <a:gd name="connsiteX5" fmla="*/ 2389954 w 2932419"/>
                      <a:gd name="connsiteY5" fmla="*/ 2449512 h 2449512"/>
                      <a:gd name="connsiteX6" fmla="*/ 1847489 w 2932419"/>
                      <a:gd name="connsiteY6" fmla="*/ 1772593 h 2449512"/>
                      <a:gd name="connsiteX7" fmla="*/ 2144814 w 2932419"/>
                      <a:gd name="connsiteY7" fmla="*/ 1772593 h 2449512"/>
                      <a:gd name="connsiteX8" fmla="*/ 2144814 w 2932419"/>
                      <a:gd name="connsiteY8" fmla="*/ 1672908 h 2449512"/>
                      <a:gd name="connsiteX9" fmla="*/ 962187 w 2932419"/>
                      <a:gd name="connsiteY9" fmla="*/ 490281 h 2449512"/>
                      <a:gd name="connsiteX10" fmla="*/ 962158 w 2932419"/>
                      <a:gd name="connsiteY10" fmla="*/ 490281 h 2449512"/>
                      <a:gd name="connsiteX11" fmla="*/ 300940 w 2932419"/>
                      <a:gd name="connsiteY11" fmla="*/ 692255 h 2449512"/>
                      <a:gd name="connsiteX12" fmla="*/ 234783 w 2932419"/>
                      <a:gd name="connsiteY12" fmla="*/ 741726 h 2449512"/>
                      <a:gd name="connsiteX13" fmla="*/ 0 w 2932419"/>
                      <a:gd name="connsiteY13" fmla="*/ 305762 h 2449512"/>
                      <a:gd name="connsiteX14" fmla="*/ 26819 w 2932419"/>
                      <a:gd name="connsiteY14" fmla="*/ 285706 h 2449512"/>
                      <a:gd name="connsiteX15" fmla="*/ 962158 w 2932419"/>
                      <a:gd name="connsiteY15" fmla="*/ 0 h 24495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932419" h="2449512">
                        <a:moveTo>
                          <a:pt x="962158" y="0"/>
                        </a:moveTo>
                        <a:lnTo>
                          <a:pt x="962187" y="0"/>
                        </a:lnTo>
                        <a:cubicBezTo>
                          <a:pt x="1886109" y="0"/>
                          <a:pt x="2635095" y="748986"/>
                          <a:pt x="2635095" y="1672908"/>
                        </a:cubicBezTo>
                        <a:cubicBezTo>
                          <a:pt x="2635095" y="1706136"/>
                          <a:pt x="2635094" y="1739365"/>
                          <a:pt x="2635094" y="1772593"/>
                        </a:cubicBezTo>
                        <a:lnTo>
                          <a:pt x="2932419" y="1772593"/>
                        </a:lnTo>
                        <a:lnTo>
                          <a:pt x="2389954" y="2449512"/>
                        </a:lnTo>
                        <a:lnTo>
                          <a:pt x="1847489" y="1772593"/>
                        </a:lnTo>
                        <a:lnTo>
                          <a:pt x="2144814" y="1772593"/>
                        </a:lnTo>
                        <a:lnTo>
                          <a:pt x="2144814" y="1672908"/>
                        </a:lnTo>
                        <a:cubicBezTo>
                          <a:pt x="2144814" y="1019761"/>
                          <a:pt x="1615334" y="490281"/>
                          <a:pt x="962187" y="490281"/>
                        </a:cubicBezTo>
                        <a:lnTo>
                          <a:pt x="962158" y="490281"/>
                        </a:lnTo>
                        <a:cubicBezTo>
                          <a:pt x="717228" y="490281"/>
                          <a:pt x="489688" y="564739"/>
                          <a:pt x="300940" y="692255"/>
                        </a:cubicBezTo>
                        <a:lnTo>
                          <a:pt x="234783" y="741726"/>
                        </a:lnTo>
                        <a:lnTo>
                          <a:pt x="0" y="305762"/>
                        </a:lnTo>
                        <a:lnTo>
                          <a:pt x="26819" y="285706"/>
                        </a:lnTo>
                        <a:cubicBezTo>
                          <a:pt x="293817" y="105326"/>
                          <a:pt x="615687" y="0"/>
                          <a:pt x="962158" y="0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4" name="群組 3"/>
          <p:cNvGrpSpPr/>
          <p:nvPr/>
        </p:nvGrpSpPr>
        <p:grpSpPr>
          <a:xfrm>
            <a:off x="3003160" y="3009775"/>
            <a:ext cx="2049517" cy="810592"/>
            <a:chOff x="3003160" y="3009775"/>
            <a:chExt cx="2049517" cy="810592"/>
          </a:xfrm>
        </p:grpSpPr>
        <p:sp>
          <p:nvSpPr>
            <p:cNvPr id="90" name="向右箭號 89"/>
            <p:cNvSpPr/>
            <p:nvPr/>
          </p:nvSpPr>
          <p:spPr>
            <a:xfrm>
              <a:off x="3003160" y="3477642"/>
              <a:ext cx="2049517" cy="342725"/>
            </a:xfrm>
            <a:prstGeom prst="right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93" name="矩形 92"/>
            <p:cNvSpPr/>
            <p:nvPr/>
          </p:nvSpPr>
          <p:spPr>
            <a:xfrm>
              <a:off x="3089201" y="3009775"/>
              <a:ext cx="1877437" cy="43088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TW" altLang="en-US" sz="2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透過離</a:t>
              </a:r>
              <a:r>
                <a:rPr lang="zh-TW" altLang="en-US" sz="2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線服務</a:t>
              </a:r>
            </a:p>
          </p:txBody>
        </p:sp>
      </p:grpSp>
      <p:grpSp>
        <p:nvGrpSpPr>
          <p:cNvPr id="6" name="群組 5"/>
          <p:cNvGrpSpPr/>
          <p:nvPr/>
        </p:nvGrpSpPr>
        <p:grpSpPr>
          <a:xfrm>
            <a:off x="7338850" y="3009775"/>
            <a:ext cx="2159566" cy="810592"/>
            <a:chOff x="7338850" y="3009775"/>
            <a:chExt cx="2159566" cy="810592"/>
          </a:xfrm>
        </p:grpSpPr>
        <p:sp>
          <p:nvSpPr>
            <p:cNvPr id="92" name="向右箭號 91"/>
            <p:cNvSpPr/>
            <p:nvPr/>
          </p:nvSpPr>
          <p:spPr>
            <a:xfrm>
              <a:off x="7419745" y="3477642"/>
              <a:ext cx="2049517" cy="342725"/>
            </a:xfrm>
            <a:prstGeom prst="right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94" name="矩形 93"/>
            <p:cNvSpPr/>
            <p:nvPr/>
          </p:nvSpPr>
          <p:spPr>
            <a:xfrm>
              <a:off x="7338850" y="3009775"/>
              <a:ext cx="2159566" cy="43088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TW" altLang="en-US" sz="2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重新連</a:t>
              </a:r>
              <a:r>
                <a:rPr lang="zh-TW" altLang="en-US" sz="2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至</a:t>
              </a:r>
              <a:r>
                <a:rPr lang="zh-TW" altLang="en-US" sz="2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網路後</a:t>
              </a:r>
              <a:endParaRPr lang="zh-TW" altLang="en-US" sz="2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02" name="矩形 101"/>
          <p:cNvSpPr/>
          <p:nvPr/>
        </p:nvSpPr>
        <p:spPr>
          <a:xfrm>
            <a:off x="718617" y="321889"/>
            <a:ext cx="341632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雲端資料庫應用</a:t>
            </a:r>
          </a:p>
        </p:txBody>
      </p:sp>
    </p:spTree>
    <p:extLst>
      <p:ext uri="{BB962C8B-B14F-4D97-AF65-F5344CB8AC3E}">
        <p14:creationId xmlns:p14="http://schemas.microsoft.com/office/powerpoint/2010/main" val="3299360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75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75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1" grpId="0"/>
      <p:bldP spid="28" grpId="0"/>
      <p:bldP spid="36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18617" y="321889"/>
            <a:ext cx="249299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大數據分析</a:t>
            </a:r>
          </a:p>
        </p:txBody>
      </p:sp>
      <p:sp>
        <p:nvSpPr>
          <p:cNvPr id="4" name="文字方塊 3"/>
          <p:cNvSpPr txBox="1"/>
          <p:nvPr/>
        </p:nvSpPr>
        <p:spPr>
          <a:xfrm>
            <a:off x="718616" y="1377811"/>
            <a:ext cx="11190617" cy="1896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4900"/>
              </a:lnSpc>
            </a:pPr>
            <a:r>
              <a:rPr lang="zh-TW" altLang="en-US" sz="2600" b="1" dirty="0"/>
              <a:t>在</a:t>
            </a:r>
            <a:r>
              <a:rPr lang="zh-TW" altLang="en-US" sz="2600" b="1" dirty="0" smtClean="0"/>
              <a:t>結合雲端</a:t>
            </a:r>
            <a:r>
              <a:rPr lang="zh-TW" altLang="en-US" sz="2600" b="1" dirty="0"/>
              <a:t>資料庫後，就可開始利用資料庫裡的資料轉換成所需的</a:t>
            </a:r>
            <a:r>
              <a:rPr lang="zh-TW" altLang="en-US" sz="2600" b="1" dirty="0" smtClean="0"/>
              <a:t>資訊了。</a:t>
            </a:r>
            <a:endParaRPr lang="en-US" altLang="zh-TW" sz="2600" b="1" dirty="0" smtClean="0"/>
          </a:p>
          <a:p>
            <a:pPr algn="just">
              <a:lnSpc>
                <a:spcPts val="4900"/>
              </a:lnSpc>
            </a:pPr>
            <a:r>
              <a:rPr lang="zh-TW" altLang="en-US" sz="2600" b="1" dirty="0" smtClean="0"/>
              <a:t>利用</a:t>
            </a:r>
            <a:r>
              <a:rPr lang="zh-TW" altLang="en-US" sz="2600" b="1" dirty="0"/>
              <a:t>過去到現在所收集的資料，透過統計、分析等工具，使資料</a:t>
            </a:r>
            <a:r>
              <a:rPr lang="zh-TW" altLang="en-US" sz="2600" b="1" dirty="0" smtClean="0"/>
              <a:t>成為可信度</a:t>
            </a:r>
            <a:endParaRPr lang="en-US" altLang="zh-TW" sz="2600" b="1" dirty="0" smtClean="0"/>
          </a:p>
          <a:p>
            <a:pPr algn="just">
              <a:lnSpc>
                <a:spcPts val="4900"/>
              </a:lnSpc>
            </a:pPr>
            <a:r>
              <a:rPr lang="zh-TW" altLang="en-US" sz="2600" b="1" dirty="0" smtClean="0"/>
              <a:t>高</a:t>
            </a:r>
            <a:r>
              <a:rPr lang="zh-TW" altLang="en-US" sz="2600" b="1" dirty="0"/>
              <a:t>且可利用的</a:t>
            </a:r>
            <a:r>
              <a:rPr lang="zh-TW" altLang="en-US" sz="2600" b="1" dirty="0" smtClean="0"/>
              <a:t>資訊。接下來將介紹我們大數據分析選用的工具與應用</a:t>
            </a:r>
            <a:endParaRPr lang="zh-TW" altLang="en-US" sz="2600" b="1" dirty="0"/>
          </a:p>
        </p:txBody>
      </p:sp>
      <p:grpSp>
        <p:nvGrpSpPr>
          <p:cNvPr id="26" name="群組 25"/>
          <p:cNvGrpSpPr/>
          <p:nvPr/>
        </p:nvGrpSpPr>
        <p:grpSpPr>
          <a:xfrm>
            <a:off x="3244587" y="3886506"/>
            <a:ext cx="6533137" cy="2288456"/>
            <a:chOff x="3244587" y="3886506"/>
            <a:chExt cx="6533137" cy="2288456"/>
          </a:xfrm>
        </p:grpSpPr>
        <p:grpSp>
          <p:nvGrpSpPr>
            <p:cNvPr id="24" name="群組 23"/>
            <p:cNvGrpSpPr/>
            <p:nvPr/>
          </p:nvGrpSpPr>
          <p:grpSpPr>
            <a:xfrm>
              <a:off x="3244587" y="4120308"/>
              <a:ext cx="2185214" cy="2018877"/>
              <a:chOff x="3244587" y="4120308"/>
              <a:chExt cx="2185214" cy="2018877"/>
            </a:xfrm>
          </p:grpSpPr>
          <p:grpSp>
            <p:nvGrpSpPr>
              <p:cNvPr id="5" name="群組 4"/>
              <p:cNvGrpSpPr/>
              <p:nvPr/>
            </p:nvGrpSpPr>
            <p:grpSpPr>
              <a:xfrm>
                <a:off x="3366964" y="4120308"/>
                <a:ext cx="1748758" cy="1507546"/>
                <a:chOff x="931564" y="2505243"/>
                <a:chExt cx="2067096" cy="1781976"/>
              </a:xfrm>
            </p:grpSpPr>
            <p:sp>
              <p:nvSpPr>
                <p:cNvPr id="6" name="六邊形 5"/>
                <p:cNvSpPr/>
                <p:nvPr/>
              </p:nvSpPr>
              <p:spPr>
                <a:xfrm>
                  <a:off x="931564" y="2505243"/>
                  <a:ext cx="2067096" cy="1781976"/>
                </a:xfrm>
                <a:prstGeom prst="hexagon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7" name="手繪多邊形 6"/>
                <p:cNvSpPr/>
                <p:nvPr/>
              </p:nvSpPr>
              <p:spPr>
                <a:xfrm>
                  <a:off x="1462785" y="2836803"/>
                  <a:ext cx="998632" cy="1224552"/>
                </a:xfrm>
                <a:custGeom>
                  <a:avLst/>
                  <a:gdLst>
                    <a:gd name="connsiteX0" fmla="*/ 349704 w 604231"/>
                    <a:gd name="connsiteY0" fmla="*/ 310537 h 740929"/>
                    <a:gd name="connsiteX1" fmla="*/ 421493 w 604231"/>
                    <a:gd name="connsiteY1" fmla="*/ 310537 h 740929"/>
                    <a:gd name="connsiteX2" fmla="*/ 421493 w 604231"/>
                    <a:gd name="connsiteY2" fmla="*/ 407889 h 740929"/>
                    <a:gd name="connsiteX3" fmla="*/ 370501 w 604231"/>
                    <a:gd name="connsiteY3" fmla="*/ 442270 h 740929"/>
                    <a:gd name="connsiteX4" fmla="*/ 349704 w 604231"/>
                    <a:gd name="connsiteY4" fmla="*/ 448725 h 740929"/>
                    <a:gd name="connsiteX5" fmla="*/ 168001 w 604231"/>
                    <a:gd name="connsiteY5" fmla="*/ 269196 h 740929"/>
                    <a:gd name="connsiteX6" fmla="*/ 239790 w 604231"/>
                    <a:gd name="connsiteY6" fmla="*/ 269196 h 740929"/>
                    <a:gd name="connsiteX7" fmla="*/ 239790 w 604231"/>
                    <a:gd name="connsiteY7" fmla="*/ 446947 h 740929"/>
                    <a:gd name="connsiteX8" fmla="*/ 224722 w 604231"/>
                    <a:gd name="connsiteY8" fmla="*/ 442270 h 740929"/>
                    <a:gd name="connsiteX9" fmla="*/ 168001 w 604231"/>
                    <a:gd name="connsiteY9" fmla="*/ 404027 h 740929"/>
                    <a:gd name="connsiteX10" fmla="*/ 258853 w 604231"/>
                    <a:gd name="connsiteY10" fmla="*/ 193806 h 740929"/>
                    <a:gd name="connsiteX11" fmla="*/ 330642 w 604231"/>
                    <a:gd name="connsiteY11" fmla="*/ 193806 h 740929"/>
                    <a:gd name="connsiteX12" fmla="*/ 330642 w 604231"/>
                    <a:gd name="connsiteY12" fmla="*/ 453655 h 740929"/>
                    <a:gd name="connsiteX13" fmla="*/ 297611 w 604231"/>
                    <a:gd name="connsiteY13" fmla="*/ 456985 h 740929"/>
                    <a:gd name="connsiteX14" fmla="*/ 259872 w 604231"/>
                    <a:gd name="connsiteY14" fmla="*/ 453181 h 740929"/>
                    <a:gd name="connsiteX15" fmla="*/ 258853 w 604231"/>
                    <a:gd name="connsiteY15" fmla="*/ 452864 h 740929"/>
                    <a:gd name="connsiteX16" fmla="*/ 320355 w 604231"/>
                    <a:gd name="connsiteY16" fmla="*/ 93507 h 740929"/>
                    <a:gd name="connsiteX17" fmla="*/ 261764 w 604231"/>
                    <a:gd name="connsiteY17" fmla="*/ 94571 h 740929"/>
                    <a:gd name="connsiteX18" fmla="*/ 186457 w 604231"/>
                    <a:gd name="connsiteY18" fmla="*/ 123285 h 740929"/>
                    <a:gd name="connsiteX19" fmla="*/ 123285 w 604231"/>
                    <a:gd name="connsiteY19" fmla="*/ 403276 h 740929"/>
                    <a:gd name="connsiteX20" fmla="*/ 403276 w 604231"/>
                    <a:gd name="connsiteY20" fmla="*/ 466448 h 740929"/>
                    <a:gd name="connsiteX21" fmla="*/ 466449 w 604231"/>
                    <a:gd name="connsiteY21" fmla="*/ 186456 h 740929"/>
                    <a:gd name="connsiteX22" fmla="*/ 320355 w 604231"/>
                    <a:gd name="connsiteY22" fmla="*/ 93507 h 740929"/>
                    <a:gd name="connsiteX23" fmla="*/ 303637 w 604231"/>
                    <a:gd name="connsiteY23" fmla="*/ 138 h 740929"/>
                    <a:gd name="connsiteX24" fmla="*/ 544114 w 604231"/>
                    <a:gd name="connsiteY24" fmla="*/ 137385 h 740929"/>
                    <a:gd name="connsiteX25" fmla="*/ 499380 w 604231"/>
                    <a:gd name="connsiteY25" fmla="*/ 507311 h 740929"/>
                    <a:gd name="connsiteX26" fmla="*/ 495252 w 604231"/>
                    <a:gd name="connsiteY26" fmla="*/ 510542 h 740929"/>
                    <a:gd name="connsiteX27" fmla="*/ 604231 w 604231"/>
                    <a:gd name="connsiteY27" fmla="*/ 683023 h 740929"/>
                    <a:gd name="connsiteX28" fmla="*/ 512583 w 604231"/>
                    <a:gd name="connsiteY28" fmla="*/ 740929 h 740929"/>
                    <a:gd name="connsiteX29" fmla="*/ 403605 w 604231"/>
                    <a:gd name="connsiteY29" fmla="*/ 568447 h 740929"/>
                    <a:gd name="connsiteX30" fmla="*/ 398916 w 604231"/>
                    <a:gd name="connsiteY30" fmla="*/ 570787 h 740929"/>
                    <a:gd name="connsiteX31" fmla="*/ 45619 w 604231"/>
                    <a:gd name="connsiteY31" fmla="*/ 452347 h 740929"/>
                    <a:gd name="connsiteX32" fmla="*/ 137385 w 604231"/>
                    <a:gd name="connsiteY32" fmla="*/ 45620 h 740929"/>
                    <a:gd name="connsiteX33" fmla="*/ 303637 w 604231"/>
                    <a:gd name="connsiteY33" fmla="*/ 138 h 740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604231" h="740929">
                      <a:moveTo>
                        <a:pt x="349704" y="310537"/>
                      </a:moveTo>
                      <a:lnTo>
                        <a:pt x="421493" y="310537"/>
                      </a:lnTo>
                      <a:lnTo>
                        <a:pt x="421493" y="407889"/>
                      </a:lnTo>
                      <a:lnTo>
                        <a:pt x="370501" y="442270"/>
                      </a:lnTo>
                      <a:lnTo>
                        <a:pt x="349704" y="448725"/>
                      </a:lnTo>
                      <a:close/>
                      <a:moveTo>
                        <a:pt x="168001" y="269196"/>
                      </a:moveTo>
                      <a:lnTo>
                        <a:pt x="239790" y="269196"/>
                      </a:lnTo>
                      <a:lnTo>
                        <a:pt x="239790" y="446947"/>
                      </a:lnTo>
                      <a:lnTo>
                        <a:pt x="224722" y="442270"/>
                      </a:lnTo>
                      <a:lnTo>
                        <a:pt x="168001" y="404027"/>
                      </a:lnTo>
                      <a:close/>
                      <a:moveTo>
                        <a:pt x="258853" y="193806"/>
                      </a:moveTo>
                      <a:lnTo>
                        <a:pt x="330642" y="193806"/>
                      </a:lnTo>
                      <a:lnTo>
                        <a:pt x="330642" y="453655"/>
                      </a:lnTo>
                      <a:lnTo>
                        <a:pt x="297611" y="456985"/>
                      </a:lnTo>
                      <a:cubicBezTo>
                        <a:pt x="284684" y="456985"/>
                        <a:pt x="272062" y="455675"/>
                        <a:pt x="259872" y="453181"/>
                      </a:cubicBezTo>
                      <a:lnTo>
                        <a:pt x="258853" y="452864"/>
                      </a:lnTo>
                      <a:close/>
                      <a:moveTo>
                        <a:pt x="320355" y="93507"/>
                      </a:moveTo>
                      <a:cubicBezTo>
                        <a:pt x="301016" y="91049"/>
                        <a:pt x="281274" y="91355"/>
                        <a:pt x="261764" y="94571"/>
                      </a:cubicBezTo>
                      <a:cubicBezTo>
                        <a:pt x="235751" y="98859"/>
                        <a:pt x="210147" y="108317"/>
                        <a:pt x="186457" y="123285"/>
                      </a:cubicBezTo>
                      <a:cubicBezTo>
                        <a:pt x="91694" y="183158"/>
                        <a:pt x="63412" y="308514"/>
                        <a:pt x="123285" y="403276"/>
                      </a:cubicBezTo>
                      <a:cubicBezTo>
                        <a:pt x="183159" y="498038"/>
                        <a:pt x="308514" y="526321"/>
                        <a:pt x="403276" y="466448"/>
                      </a:cubicBezTo>
                      <a:cubicBezTo>
                        <a:pt x="498038" y="406575"/>
                        <a:pt x="526321" y="281219"/>
                        <a:pt x="466449" y="186456"/>
                      </a:cubicBezTo>
                      <a:cubicBezTo>
                        <a:pt x="432769" y="133153"/>
                        <a:pt x="378372" y="100884"/>
                        <a:pt x="320355" y="93507"/>
                      </a:cubicBezTo>
                      <a:close/>
                      <a:moveTo>
                        <a:pt x="303637" y="138"/>
                      </a:moveTo>
                      <a:cubicBezTo>
                        <a:pt x="398238" y="3039"/>
                        <a:pt x="489755" y="51351"/>
                        <a:pt x="544114" y="137385"/>
                      </a:cubicBezTo>
                      <a:cubicBezTo>
                        <a:pt x="620216" y="257835"/>
                        <a:pt x="598274" y="412309"/>
                        <a:pt x="499380" y="507311"/>
                      </a:cubicBezTo>
                      <a:lnTo>
                        <a:pt x="495252" y="510542"/>
                      </a:lnTo>
                      <a:lnTo>
                        <a:pt x="604231" y="683023"/>
                      </a:lnTo>
                      <a:lnTo>
                        <a:pt x="512583" y="740929"/>
                      </a:lnTo>
                      <a:lnTo>
                        <a:pt x="403605" y="568447"/>
                      </a:lnTo>
                      <a:lnTo>
                        <a:pt x="398916" y="570787"/>
                      </a:lnTo>
                      <a:cubicBezTo>
                        <a:pt x="270654" y="619308"/>
                        <a:pt x="121722" y="572796"/>
                        <a:pt x="45619" y="452347"/>
                      </a:cubicBezTo>
                      <a:cubicBezTo>
                        <a:pt x="-41354" y="314691"/>
                        <a:pt x="-270" y="132594"/>
                        <a:pt x="137385" y="45620"/>
                      </a:cubicBezTo>
                      <a:cubicBezTo>
                        <a:pt x="189007" y="13004"/>
                        <a:pt x="246878" y="-1603"/>
                        <a:pt x="303637" y="13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sp>
            <p:nvSpPr>
              <p:cNvPr id="21" name="矩形 20"/>
              <p:cNvSpPr/>
              <p:nvPr/>
            </p:nvSpPr>
            <p:spPr>
              <a:xfrm>
                <a:off x="3244587" y="5677520"/>
                <a:ext cx="2185214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altLang="zh-TW" sz="2400" b="1" dirty="0" err="1" smtClean="0"/>
                  <a:t>BigQuery</a:t>
                </a:r>
                <a:r>
                  <a:rPr lang="zh-TW" altLang="en-US" sz="2400" b="1" dirty="0" smtClean="0"/>
                  <a:t>介紹</a:t>
                </a:r>
                <a:endParaRPr lang="zh-TW" altLang="en-US" sz="2400" b="1" dirty="0"/>
              </a:p>
            </p:txBody>
          </p:sp>
        </p:grpSp>
        <p:grpSp>
          <p:nvGrpSpPr>
            <p:cNvPr id="25" name="群組 24"/>
            <p:cNvGrpSpPr/>
            <p:nvPr/>
          </p:nvGrpSpPr>
          <p:grpSpPr>
            <a:xfrm>
              <a:off x="5740286" y="3886506"/>
              <a:ext cx="4037438" cy="2288456"/>
              <a:chOff x="5740286" y="3886506"/>
              <a:chExt cx="4037438" cy="2288456"/>
            </a:xfrm>
          </p:grpSpPr>
          <p:cxnSp>
            <p:nvCxnSpPr>
              <p:cNvPr id="12" name="直線接點 11"/>
              <p:cNvCxnSpPr/>
              <p:nvPr/>
            </p:nvCxnSpPr>
            <p:spPr>
              <a:xfrm flipH="1">
                <a:off x="5740286" y="5030734"/>
                <a:ext cx="785700" cy="0"/>
              </a:xfrm>
              <a:prstGeom prst="line">
                <a:avLst/>
              </a:prstGeom>
              <a:ln w="762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" name="群組 15"/>
              <p:cNvGrpSpPr/>
              <p:nvPr/>
            </p:nvGrpSpPr>
            <p:grpSpPr>
              <a:xfrm>
                <a:off x="6489005" y="4208443"/>
                <a:ext cx="589244" cy="1644582"/>
                <a:chOff x="6489005" y="3553626"/>
                <a:chExt cx="589244" cy="2954216"/>
              </a:xfrm>
            </p:grpSpPr>
            <p:cxnSp>
              <p:nvCxnSpPr>
                <p:cNvPr id="9" name="直線接點 8"/>
                <p:cNvCxnSpPr/>
                <p:nvPr/>
              </p:nvCxnSpPr>
              <p:spPr>
                <a:xfrm>
                  <a:off x="6525986" y="3553626"/>
                  <a:ext cx="0" cy="2954216"/>
                </a:xfrm>
                <a:prstGeom prst="line">
                  <a:avLst/>
                </a:prstGeom>
                <a:ln w="7620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" name="直線接點 9"/>
                <p:cNvCxnSpPr/>
                <p:nvPr/>
              </p:nvCxnSpPr>
              <p:spPr>
                <a:xfrm flipH="1">
                  <a:off x="6489005" y="6507842"/>
                  <a:ext cx="589243" cy="0"/>
                </a:xfrm>
                <a:prstGeom prst="line">
                  <a:avLst/>
                </a:prstGeom>
                <a:ln w="7620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" name="直線接點 13"/>
                <p:cNvCxnSpPr/>
                <p:nvPr/>
              </p:nvCxnSpPr>
              <p:spPr>
                <a:xfrm flipH="1">
                  <a:off x="6489005" y="3553626"/>
                  <a:ext cx="589244" cy="0"/>
                </a:xfrm>
                <a:prstGeom prst="line">
                  <a:avLst/>
                </a:prstGeom>
                <a:ln w="7620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" name="橢圓 16"/>
              <p:cNvSpPr/>
              <p:nvPr/>
            </p:nvSpPr>
            <p:spPr>
              <a:xfrm>
                <a:off x="6981288" y="3886506"/>
                <a:ext cx="635976" cy="643874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TW" sz="3600" b="1" dirty="0" smtClean="0"/>
                  <a:t>1</a:t>
                </a:r>
                <a:endParaRPr lang="zh-TW" altLang="en-US" sz="3600" b="1" dirty="0"/>
              </a:p>
            </p:txBody>
          </p:sp>
          <p:sp>
            <p:nvSpPr>
              <p:cNvPr id="18" name="橢圓 17"/>
              <p:cNvSpPr/>
              <p:nvPr/>
            </p:nvSpPr>
            <p:spPr>
              <a:xfrm>
                <a:off x="6981288" y="5531088"/>
                <a:ext cx="635976" cy="643874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TW" sz="3600" b="1" dirty="0" smtClean="0"/>
                  <a:t>2</a:t>
                </a:r>
                <a:endParaRPr lang="zh-TW" altLang="en-US" sz="3600" b="1" dirty="0"/>
              </a:p>
            </p:txBody>
          </p:sp>
          <p:sp>
            <p:nvSpPr>
              <p:cNvPr id="22" name="矩形 21"/>
              <p:cNvSpPr/>
              <p:nvPr/>
            </p:nvSpPr>
            <p:spPr>
              <a:xfrm>
                <a:off x="7746399" y="5644387"/>
                <a:ext cx="2031325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TW" altLang="en-US" sz="2400" b="1" dirty="0"/>
                  <a:t>軟體維護</a:t>
                </a:r>
                <a:r>
                  <a:rPr lang="zh-TW" altLang="en-US" sz="2400" b="1" dirty="0" smtClean="0"/>
                  <a:t>階段</a:t>
                </a:r>
                <a:endParaRPr lang="zh-TW" altLang="en-US" sz="2400" b="1" dirty="0"/>
              </a:p>
            </p:txBody>
          </p:sp>
          <p:sp>
            <p:nvSpPr>
              <p:cNvPr id="23" name="矩形 22"/>
              <p:cNvSpPr/>
              <p:nvPr/>
            </p:nvSpPr>
            <p:spPr>
              <a:xfrm>
                <a:off x="7746399" y="3977610"/>
                <a:ext cx="2031325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zh-TW" altLang="en-US" sz="2400" b="1"/>
                  <a:t>軟體開發階段</a:t>
                </a:r>
                <a:endParaRPr lang="zh-TW" altLang="en-US" sz="2400" b="1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2191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uiExpand="1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08700" y="1130587"/>
            <a:ext cx="491352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/>
              <a:t>1. </a:t>
            </a:r>
            <a:r>
              <a:rPr lang="zh-TW" altLang="en-US" sz="2800" b="1" dirty="0"/>
              <a:t>分析工具選用 </a:t>
            </a:r>
            <a:r>
              <a:rPr lang="en-US" altLang="zh-TW" sz="2800" b="1" dirty="0"/>
              <a:t>—</a:t>
            </a:r>
            <a:r>
              <a:rPr lang="zh-TW" altLang="en-US" sz="2800" b="1" dirty="0"/>
              <a:t> </a:t>
            </a:r>
            <a:r>
              <a:rPr lang="en-US" altLang="zh-TW" sz="2800" b="1" dirty="0" err="1"/>
              <a:t>BigQuery</a:t>
            </a:r>
            <a:endParaRPr lang="zh-TW" altLang="en-US" sz="2800" b="1" dirty="0"/>
          </a:p>
        </p:txBody>
      </p:sp>
      <p:grpSp>
        <p:nvGrpSpPr>
          <p:cNvPr id="24" name="群組 23"/>
          <p:cNvGrpSpPr/>
          <p:nvPr/>
        </p:nvGrpSpPr>
        <p:grpSpPr>
          <a:xfrm>
            <a:off x="1738286" y="2505242"/>
            <a:ext cx="2604299" cy="2245082"/>
            <a:chOff x="7169921" y="2768836"/>
            <a:chExt cx="1486970" cy="1281870"/>
          </a:xfrm>
        </p:grpSpPr>
        <p:sp>
          <p:nvSpPr>
            <p:cNvPr id="8" name="六邊形 7"/>
            <p:cNvSpPr/>
            <p:nvPr/>
          </p:nvSpPr>
          <p:spPr>
            <a:xfrm>
              <a:off x="7169921" y="2768836"/>
              <a:ext cx="1486970" cy="1281870"/>
            </a:xfrm>
            <a:prstGeom prst="hexag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3" name="手繪多邊形 22"/>
            <p:cNvSpPr/>
            <p:nvPr/>
          </p:nvSpPr>
          <p:spPr>
            <a:xfrm>
              <a:off x="7552056" y="3007345"/>
              <a:ext cx="718368" cy="880885"/>
            </a:xfrm>
            <a:custGeom>
              <a:avLst/>
              <a:gdLst>
                <a:gd name="connsiteX0" fmla="*/ 349704 w 604231"/>
                <a:gd name="connsiteY0" fmla="*/ 310537 h 740929"/>
                <a:gd name="connsiteX1" fmla="*/ 421493 w 604231"/>
                <a:gd name="connsiteY1" fmla="*/ 310537 h 740929"/>
                <a:gd name="connsiteX2" fmla="*/ 421493 w 604231"/>
                <a:gd name="connsiteY2" fmla="*/ 407889 h 740929"/>
                <a:gd name="connsiteX3" fmla="*/ 370501 w 604231"/>
                <a:gd name="connsiteY3" fmla="*/ 442270 h 740929"/>
                <a:gd name="connsiteX4" fmla="*/ 349704 w 604231"/>
                <a:gd name="connsiteY4" fmla="*/ 448725 h 740929"/>
                <a:gd name="connsiteX5" fmla="*/ 168001 w 604231"/>
                <a:gd name="connsiteY5" fmla="*/ 269196 h 740929"/>
                <a:gd name="connsiteX6" fmla="*/ 239790 w 604231"/>
                <a:gd name="connsiteY6" fmla="*/ 269196 h 740929"/>
                <a:gd name="connsiteX7" fmla="*/ 239790 w 604231"/>
                <a:gd name="connsiteY7" fmla="*/ 446947 h 740929"/>
                <a:gd name="connsiteX8" fmla="*/ 224722 w 604231"/>
                <a:gd name="connsiteY8" fmla="*/ 442270 h 740929"/>
                <a:gd name="connsiteX9" fmla="*/ 168001 w 604231"/>
                <a:gd name="connsiteY9" fmla="*/ 404027 h 740929"/>
                <a:gd name="connsiteX10" fmla="*/ 258853 w 604231"/>
                <a:gd name="connsiteY10" fmla="*/ 193806 h 740929"/>
                <a:gd name="connsiteX11" fmla="*/ 330642 w 604231"/>
                <a:gd name="connsiteY11" fmla="*/ 193806 h 740929"/>
                <a:gd name="connsiteX12" fmla="*/ 330642 w 604231"/>
                <a:gd name="connsiteY12" fmla="*/ 453655 h 740929"/>
                <a:gd name="connsiteX13" fmla="*/ 297611 w 604231"/>
                <a:gd name="connsiteY13" fmla="*/ 456985 h 740929"/>
                <a:gd name="connsiteX14" fmla="*/ 259872 w 604231"/>
                <a:gd name="connsiteY14" fmla="*/ 453181 h 740929"/>
                <a:gd name="connsiteX15" fmla="*/ 258853 w 604231"/>
                <a:gd name="connsiteY15" fmla="*/ 452864 h 740929"/>
                <a:gd name="connsiteX16" fmla="*/ 320355 w 604231"/>
                <a:gd name="connsiteY16" fmla="*/ 93507 h 740929"/>
                <a:gd name="connsiteX17" fmla="*/ 261764 w 604231"/>
                <a:gd name="connsiteY17" fmla="*/ 94571 h 740929"/>
                <a:gd name="connsiteX18" fmla="*/ 186457 w 604231"/>
                <a:gd name="connsiteY18" fmla="*/ 123285 h 740929"/>
                <a:gd name="connsiteX19" fmla="*/ 123285 w 604231"/>
                <a:gd name="connsiteY19" fmla="*/ 403276 h 740929"/>
                <a:gd name="connsiteX20" fmla="*/ 403276 w 604231"/>
                <a:gd name="connsiteY20" fmla="*/ 466448 h 740929"/>
                <a:gd name="connsiteX21" fmla="*/ 466449 w 604231"/>
                <a:gd name="connsiteY21" fmla="*/ 186456 h 740929"/>
                <a:gd name="connsiteX22" fmla="*/ 320355 w 604231"/>
                <a:gd name="connsiteY22" fmla="*/ 93507 h 740929"/>
                <a:gd name="connsiteX23" fmla="*/ 303637 w 604231"/>
                <a:gd name="connsiteY23" fmla="*/ 138 h 740929"/>
                <a:gd name="connsiteX24" fmla="*/ 544114 w 604231"/>
                <a:gd name="connsiteY24" fmla="*/ 137385 h 740929"/>
                <a:gd name="connsiteX25" fmla="*/ 499380 w 604231"/>
                <a:gd name="connsiteY25" fmla="*/ 507311 h 740929"/>
                <a:gd name="connsiteX26" fmla="*/ 495252 w 604231"/>
                <a:gd name="connsiteY26" fmla="*/ 510542 h 740929"/>
                <a:gd name="connsiteX27" fmla="*/ 604231 w 604231"/>
                <a:gd name="connsiteY27" fmla="*/ 683023 h 740929"/>
                <a:gd name="connsiteX28" fmla="*/ 512583 w 604231"/>
                <a:gd name="connsiteY28" fmla="*/ 740929 h 740929"/>
                <a:gd name="connsiteX29" fmla="*/ 403605 w 604231"/>
                <a:gd name="connsiteY29" fmla="*/ 568447 h 740929"/>
                <a:gd name="connsiteX30" fmla="*/ 398916 w 604231"/>
                <a:gd name="connsiteY30" fmla="*/ 570787 h 740929"/>
                <a:gd name="connsiteX31" fmla="*/ 45619 w 604231"/>
                <a:gd name="connsiteY31" fmla="*/ 452347 h 740929"/>
                <a:gd name="connsiteX32" fmla="*/ 137385 w 604231"/>
                <a:gd name="connsiteY32" fmla="*/ 45620 h 740929"/>
                <a:gd name="connsiteX33" fmla="*/ 303637 w 604231"/>
                <a:gd name="connsiteY33" fmla="*/ 138 h 740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4231" h="740929">
                  <a:moveTo>
                    <a:pt x="349704" y="310537"/>
                  </a:moveTo>
                  <a:lnTo>
                    <a:pt x="421493" y="310537"/>
                  </a:lnTo>
                  <a:lnTo>
                    <a:pt x="421493" y="407889"/>
                  </a:lnTo>
                  <a:lnTo>
                    <a:pt x="370501" y="442270"/>
                  </a:lnTo>
                  <a:lnTo>
                    <a:pt x="349704" y="448725"/>
                  </a:lnTo>
                  <a:close/>
                  <a:moveTo>
                    <a:pt x="168001" y="269196"/>
                  </a:moveTo>
                  <a:lnTo>
                    <a:pt x="239790" y="269196"/>
                  </a:lnTo>
                  <a:lnTo>
                    <a:pt x="239790" y="446947"/>
                  </a:lnTo>
                  <a:lnTo>
                    <a:pt x="224722" y="442270"/>
                  </a:lnTo>
                  <a:lnTo>
                    <a:pt x="168001" y="404027"/>
                  </a:lnTo>
                  <a:close/>
                  <a:moveTo>
                    <a:pt x="258853" y="193806"/>
                  </a:moveTo>
                  <a:lnTo>
                    <a:pt x="330642" y="193806"/>
                  </a:lnTo>
                  <a:lnTo>
                    <a:pt x="330642" y="453655"/>
                  </a:lnTo>
                  <a:lnTo>
                    <a:pt x="297611" y="456985"/>
                  </a:lnTo>
                  <a:cubicBezTo>
                    <a:pt x="284684" y="456985"/>
                    <a:pt x="272062" y="455675"/>
                    <a:pt x="259872" y="453181"/>
                  </a:cubicBezTo>
                  <a:lnTo>
                    <a:pt x="258853" y="452864"/>
                  </a:lnTo>
                  <a:close/>
                  <a:moveTo>
                    <a:pt x="320355" y="93507"/>
                  </a:moveTo>
                  <a:cubicBezTo>
                    <a:pt x="301016" y="91049"/>
                    <a:pt x="281274" y="91355"/>
                    <a:pt x="261764" y="94571"/>
                  </a:cubicBezTo>
                  <a:cubicBezTo>
                    <a:pt x="235751" y="98859"/>
                    <a:pt x="210147" y="108317"/>
                    <a:pt x="186457" y="123285"/>
                  </a:cubicBezTo>
                  <a:cubicBezTo>
                    <a:pt x="91694" y="183158"/>
                    <a:pt x="63412" y="308514"/>
                    <a:pt x="123285" y="403276"/>
                  </a:cubicBezTo>
                  <a:cubicBezTo>
                    <a:pt x="183159" y="498038"/>
                    <a:pt x="308514" y="526321"/>
                    <a:pt x="403276" y="466448"/>
                  </a:cubicBezTo>
                  <a:cubicBezTo>
                    <a:pt x="498038" y="406575"/>
                    <a:pt x="526321" y="281219"/>
                    <a:pt x="466449" y="186456"/>
                  </a:cubicBezTo>
                  <a:cubicBezTo>
                    <a:pt x="432769" y="133153"/>
                    <a:pt x="378372" y="100884"/>
                    <a:pt x="320355" y="93507"/>
                  </a:cubicBezTo>
                  <a:close/>
                  <a:moveTo>
                    <a:pt x="303637" y="138"/>
                  </a:moveTo>
                  <a:cubicBezTo>
                    <a:pt x="398238" y="3039"/>
                    <a:pt x="489755" y="51351"/>
                    <a:pt x="544114" y="137385"/>
                  </a:cubicBezTo>
                  <a:cubicBezTo>
                    <a:pt x="620216" y="257835"/>
                    <a:pt x="598274" y="412309"/>
                    <a:pt x="499380" y="507311"/>
                  </a:cubicBezTo>
                  <a:lnTo>
                    <a:pt x="495252" y="510542"/>
                  </a:lnTo>
                  <a:lnTo>
                    <a:pt x="604231" y="683023"/>
                  </a:lnTo>
                  <a:lnTo>
                    <a:pt x="512583" y="740929"/>
                  </a:lnTo>
                  <a:lnTo>
                    <a:pt x="403605" y="568447"/>
                  </a:lnTo>
                  <a:lnTo>
                    <a:pt x="398916" y="570787"/>
                  </a:lnTo>
                  <a:cubicBezTo>
                    <a:pt x="270654" y="619308"/>
                    <a:pt x="121722" y="572796"/>
                    <a:pt x="45619" y="452347"/>
                  </a:cubicBezTo>
                  <a:cubicBezTo>
                    <a:pt x="-41354" y="314691"/>
                    <a:pt x="-270" y="132594"/>
                    <a:pt x="137385" y="45620"/>
                  </a:cubicBezTo>
                  <a:cubicBezTo>
                    <a:pt x="189007" y="13004"/>
                    <a:pt x="246878" y="-1603"/>
                    <a:pt x="303637" y="1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43" name="矩形 42"/>
          <p:cNvSpPr/>
          <p:nvPr/>
        </p:nvSpPr>
        <p:spPr>
          <a:xfrm>
            <a:off x="718617" y="321889"/>
            <a:ext cx="249299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大數據分析</a:t>
            </a:r>
          </a:p>
        </p:txBody>
      </p:sp>
      <p:sp>
        <p:nvSpPr>
          <p:cNvPr id="19" name="矩形 18"/>
          <p:cNvSpPr/>
          <p:nvPr/>
        </p:nvSpPr>
        <p:spPr>
          <a:xfrm>
            <a:off x="-32657" y="5704171"/>
            <a:ext cx="12257314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4000" b="1" dirty="0" err="1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BigQuery</a:t>
            </a:r>
            <a:r>
              <a:rPr lang="zh-TW" altLang="en-US" sz="4000" b="1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易操作、速度快，無需管理伺服器問題</a:t>
            </a:r>
            <a:endParaRPr lang="zh-TW" altLang="en-US" sz="4000" b="1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22" name="手繪多邊形 21"/>
          <p:cNvSpPr/>
          <p:nvPr/>
        </p:nvSpPr>
        <p:spPr>
          <a:xfrm rot="5400000">
            <a:off x="3860213" y="3268122"/>
            <a:ext cx="3246073" cy="748603"/>
          </a:xfrm>
          <a:custGeom>
            <a:avLst/>
            <a:gdLst>
              <a:gd name="connsiteX0" fmla="*/ 0 w 224444"/>
              <a:gd name="connsiteY0" fmla="*/ 0 h 295101"/>
              <a:gd name="connsiteX1" fmla="*/ 29095 w 224444"/>
              <a:gd name="connsiteY1" fmla="*/ 41563 h 295101"/>
              <a:gd name="connsiteX2" fmla="*/ 54033 w 224444"/>
              <a:gd name="connsiteY2" fmla="*/ 91440 h 295101"/>
              <a:gd name="connsiteX3" fmla="*/ 83128 w 224444"/>
              <a:gd name="connsiteY3" fmla="*/ 128847 h 295101"/>
              <a:gd name="connsiteX4" fmla="*/ 103909 w 224444"/>
              <a:gd name="connsiteY4" fmla="*/ 166254 h 295101"/>
              <a:gd name="connsiteX5" fmla="*/ 137160 w 224444"/>
              <a:gd name="connsiteY5" fmla="*/ 203661 h 295101"/>
              <a:gd name="connsiteX6" fmla="*/ 187037 w 224444"/>
              <a:gd name="connsiteY6" fmla="*/ 261850 h 295101"/>
              <a:gd name="connsiteX7" fmla="*/ 207818 w 224444"/>
              <a:gd name="connsiteY7" fmla="*/ 278476 h 295101"/>
              <a:gd name="connsiteX8" fmla="*/ 224444 w 224444"/>
              <a:gd name="connsiteY8" fmla="*/ 295101 h 295101"/>
              <a:gd name="connsiteX0" fmla="*/ 0 w 224444"/>
              <a:gd name="connsiteY0" fmla="*/ 0 h 295101"/>
              <a:gd name="connsiteX1" fmla="*/ 29095 w 224444"/>
              <a:gd name="connsiteY1" fmla="*/ 41563 h 295101"/>
              <a:gd name="connsiteX2" fmla="*/ 54033 w 224444"/>
              <a:gd name="connsiteY2" fmla="*/ 91440 h 295101"/>
              <a:gd name="connsiteX3" fmla="*/ 83128 w 224444"/>
              <a:gd name="connsiteY3" fmla="*/ 128847 h 295101"/>
              <a:gd name="connsiteX4" fmla="*/ 103909 w 224444"/>
              <a:gd name="connsiteY4" fmla="*/ 166254 h 295101"/>
              <a:gd name="connsiteX5" fmla="*/ 187037 w 224444"/>
              <a:gd name="connsiteY5" fmla="*/ 261850 h 295101"/>
              <a:gd name="connsiteX6" fmla="*/ 207818 w 224444"/>
              <a:gd name="connsiteY6" fmla="*/ 278476 h 295101"/>
              <a:gd name="connsiteX7" fmla="*/ 224444 w 224444"/>
              <a:gd name="connsiteY7" fmla="*/ 295101 h 295101"/>
              <a:gd name="connsiteX0" fmla="*/ 0 w 224444"/>
              <a:gd name="connsiteY0" fmla="*/ 0 h 295101"/>
              <a:gd name="connsiteX1" fmla="*/ 29095 w 224444"/>
              <a:gd name="connsiteY1" fmla="*/ 41563 h 295101"/>
              <a:gd name="connsiteX2" fmla="*/ 54033 w 224444"/>
              <a:gd name="connsiteY2" fmla="*/ 91440 h 295101"/>
              <a:gd name="connsiteX3" fmla="*/ 83128 w 224444"/>
              <a:gd name="connsiteY3" fmla="*/ 128847 h 295101"/>
              <a:gd name="connsiteX4" fmla="*/ 187037 w 224444"/>
              <a:gd name="connsiteY4" fmla="*/ 261850 h 295101"/>
              <a:gd name="connsiteX5" fmla="*/ 207818 w 224444"/>
              <a:gd name="connsiteY5" fmla="*/ 278476 h 295101"/>
              <a:gd name="connsiteX6" fmla="*/ 224444 w 224444"/>
              <a:gd name="connsiteY6" fmla="*/ 295101 h 295101"/>
              <a:gd name="connsiteX0" fmla="*/ 0 w 224444"/>
              <a:gd name="connsiteY0" fmla="*/ 0 h 295101"/>
              <a:gd name="connsiteX1" fmla="*/ 29095 w 224444"/>
              <a:gd name="connsiteY1" fmla="*/ 41563 h 295101"/>
              <a:gd name="connsiteX2" fmla="*/ 54033 w 224444"/>
              <a:gd name="connsiteY2" fmla="*/ 91440 h 295101"/>
              <a:gd name="connsiteX3" fmla="*/ 187037 w 224444"/>
              <a:gd name="connsiteY3" fmla="*/ 261850 h 295101"/>
              <a:gd name="connsiteX4" fmla="*/ 207818 w 224444"/>
              <a:gd name="connsiteY4" fmla="*/ 278476 h 295101"/>
              <a:gd name="connsiteX5" fmla="*/ 224444 w 224444"/>
              <a:gd name="connsiteY5" fmla="*/ 295101 h 295101"/>
              <a:gd name="connsiteX0" fmla="*/ 0 w 224444"/>
              <a:gd name="connsiteY0" fmla="*/ 0 h 295101"/>
              <a:gd name="connsiteX1" fmla="*/ 54033 w 224444"/>
              <a:gd name="connsiteY1" fmla="*/ 91440 h 295101"/>
              <a:gd name="connsiteX2" fmla="*/ 187037 w 224444"/>
              <a:gd name="connsiteY2" fmla="*/ 261850 h 295101"/>
              <a:gd name="connsiteX3" fmla="*/ 207818 w 224444"/>
              <a:gd name="connsiteY3" fmla="*/ 278476 h 295101"/>
              <a:gd name="connsiteX4" fmla="*/ 224444 w 224444"/>
              <a:gd name="connsiteY4" fmla="*/ 295101 h 295101"/>
              <a:gd name="connsiteX0" fmla="*/ 0 w 224444"/>
              <a:gd name="connsiteY0" fmla="*/ 0 h 295101"/>
              <a:gd name="connsiteX1" fmla="*/ 187037 w 224444"/>
              <a:gd name="connsiteY1" fmla="*/ 261850 h 295101"/>
              <a:gd name="connsiteX2" fmla="*/ 207818 w 224444"/>
              <a:gd name="connsiteY2" fmla="*/ 278476 h 295101"/>
              <a:gd name="connsiteX3" fmla="*/ 224444 w 224444"/>
              <a:gd name="connsiteY3" fmla="*/ 295101 h 295101"/>
              <a:gd name="connsiteX0" fmla="*/ 0 w 224444"/>
              <a:gd name="connsiteY0" fmla="*/ 0 h 295101"/>
              <a:gd name="connsiteX1" fmla="*/ 187037 w 224444"/>
              <a:gd name="connsiteY1" fmla="*/ 261850 h 295101"/>
              <a:gd name="connsiteX2" fmla="*/ 224444 w 224444"/>
              <a:gd name="connsiteY2" fmla="*/ 295101 h 295101"/>
              <a:gd name="connsiteX0" fmla="*/ 0 w 224444"/>
              <a:gd name="connsiteY0" fmla="*/ 0 h 295101"/>
              <a:gd name="connsiteX1" fmla="*/ 224444 w 224444"/>
              <a:gd name="connsiteY1" fmla="*/ 295101 h 295101"/>
              <a:gd name="connsiteX0" fmla="*/ 0 w 349135"/>
              <a:gd name="connsiteY0" fmla="*/ 0 h 12469"/>
              <a:gd name="connsiteX1" fmla="*/ 349135 w 349135"/>
              <a:gd name="connsiteY1" fmla="*/ 12469 h 12469"/>
              <a:gd name="connsiteX0" fmla="*/ 0 w 349135"/>
              <a:gd name="connsiteY0" fmla="*/ 67502 h 79971"/>
              <a:gd name="connsiteX1" fmla="*/ 349135 w 349135"/>
              <a:gd name="connsiteY1" fmla="*/ 79971 h 79971"/>
              <a:gd name="connsiteX0" fmla="*/ 0 w 349135"/>
              <a:gd name="connsiteY0" fmla="*/ 100317 h 112786"/>
              <a:gd name="connsiteX1" fmla="*/ 349135 w 349135"/>
              <a:gd name="connsiteY1" fmla="*/ 112786 h 112786"/>
              <a:gd name="connsiteX0" fmla="*/ 0 w 349135"/>
              <a:gd name="connsiteY0" fmla="*/ 81077 h 93546"/>
              <a:gd name="connsiteX1" fmla="*/ 349135 w 349135"/>
              <a:gd name="connsiteY1" fmla="*/ 93546 h 93546"/>
              <a:gd name="connsiteX0" fmla="*/ 0 w 349135"/>
              <a:gd name="connsiteY0" fmla="*/ 90493 h 90493"/>
              <a:gd name="connsiteX1" fmla="*/ 349135 w 349135"/>
              <a:gd name="connsiteY1" fmla="*/ 84710 h 90493"/>
              <a:gd name="connsiteX0" fmla="*/ 0 w 360889"/>
              <a:gd name="connsiteY0" fmla="*/ 81077 h 93547"/>
              <a:gd name="connsiteX1" fmla="*/ 360889 w 360889"/>
              <a:gd name="connsiteY1" fmla="*/ 93547 h 93547"/>
              <a:gd name="connsiteX0" fmla="*/ 0 w 353837"/>
              <a:gd name="connsiteY0" fmla="*/ 86837 h 87899"/>
              <a:gd name="connsiteX1" fmla="*/ 353837 w 353837"/>
              <a:gd name="connsiteY1" fmla="*/ 87899 h 87899"/>
              <a:gd name="connsiteX0" fmla="*/ 0 w 353837"/>
              <a:gd name="connsiteY0" fmla="*/ 79069 h 80131"/>
              <a:gd name="connsiteX1" fmla="*/ 353837 w 353837"/>
              <a:gd name="connsiteY1" fmla="*/ 80131 h 80131"/>
              <a:gd name="connsiteX0" fmla="*/ 0 w 3227856"/>
              <a:gd name="connsiteY0" fmla="*/ 56795 h 114211"/>
              <a:gd name="connsiteX1" fmla="*/ 3227856 w 3227856"/>
              <a:gd name="connsiteY1" fmla="*/ 114211 h 114211"/>
              <a:gd name="connsiteX0" fmla="*/ 0 w 3227856"/>
              <a:gd name="connsiteY0" fmla="*/ 497872 h 555288"/>
              <a:gd name="connsiteX1" fmla="*/ 3227856 w 3227856"/>
              <a:gd name="connsiteY1" fmla="*/ 555288 h 555288"/>
              <a:gd name="connsiteX0" fmla="*/ 0 w 4098767"/>
              <a:gd name="connsiteY0" fmla="*/ 839943 h 839943"/>
              <a:gd name="connsiteX1" fmla="*/ 4098767 w 4098767"/>
              <a:gd name="connsiteY1" fmla="*/ 446522 h 839943"/>
              <a:gd name="connsiteX0" fmla="*/ 0 w 4272950"/>
              <a:gd name="connsiteY0" fmla="*/ 537932 h 538993"/>
              <a:gd name="connsiteX1" fmla="*/ 4272950 w 4272950"/>
              <a:gd name="connsiteY1" fmla="*/ 538993 h 538993"/>
              <a:gd name="connsiteX0" fmla="*/ 0 w 4272950"/>
              <a:gd name="connsiteY0" fmla="*/ 681408 h 682469"/>
              <a:gd name="connsiteX1" fmla="*/ 4272950 w 4272950"/>
              <a:gd name="connsiteY1" fmla="*/ 682469 h 682469"/>
              <a:gd name="connsiteX0" fmla="*/ 0 w 4272950"/>
              <a:gd name="connsiteY0" fmla="*/ 554057 h 555118"/>
              <a:gd name="connsiteX1" fmla="*/ 4272950 w 4272950"/>
              <a:gd name="connsiteY1" fmla="*/ 555118 h 555118"/>
              <a:gd name="connsiteX0" fmla="*/ 0 w 4272950"/>
              <a:gd name="connsiteY0" fmla="*/ 852171 h 853232"/>
              <a:gd name="connsiteX1" fmla="*/ 4272950 w 4272950"/>
              <a:gd name="connsiteY1" fmla="*/ 853232 h 853232"/>
              <a:gd name="connsiteX0" fmla="*/ 0 w 4272950"/>
              <a:gd name="connsiteY0" fmla="*/ 958192 h 959253"/>
              <a:gd name="connsiteX1" fmla="*/ 4272950 w 4272950"/>
              <a:gd name="connsiteY1" fmla="*/ 959253 h 959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72950" h="959253">
                <a:moveTo>
                  <a:pt x="0" y="958192"/>
                </a:moveTo>
                <a:cubicBezTo>
                  <a:pt x="1076983" y="-436634"/>
                  <a:pt x="3502189" y="-196857"/>
                  <a:pt x="4272950" y="959253"/>
                </a:cubicBezTo>
              </a:path>
            </a:pathLst>
          </a:custGeom>
          <a:noFill/>
          <a:ln w="101600" cap="rnd">
            <a:solidFill>
              <a:schemeClr val="tx1">
                <a:lumMod val="65000"/>
                <a:lumOff val="3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1600"/>
          </a:p>
        </p:txBody>
      </p:sp>
      <p:sp>
        <p:nvSpPr>
          <p:cNvPr id="25" name="矩形 24"/>
          <p:cNvSpPr/>
          <p:nvPr/>
        </p:nvSpPr>
        <p:spPr>
          <a:xfrm>
            <a:off x="6030308" y="4728764"/>
            <a:ext cx="4772212" cy="4455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lnSpc>
                <a:spcPts val="3000"/>
              </a:lnSpc>
            </a:pPr>
            <a:r>
              <a:rPr lang="zh-TW" altLang="en-US" sz="2200" b="1" dirty="0"/>
              <a:t>可執行數據篩選、統計並產生圖表</a:t>
            </a:r>
          </a:p>
        </p:txBody>
      </p:sp>
      <p:sp>
        <p:nvSpPr>
          <p:cNvPr id="27" name="橢圓 26"/>
          <p:cNvSpPr/>
          <p:nvPr/>
        </p:nvSpPr>
        <p:spPr>
          <a:xfrm>
            <a:off x="5251640" y="2145126"/>
            <a:ext cx="635976" cy="64387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3600" b="1" dirty="0" smtClean="0"/>
              <a:t>1</a:t>
            </a:r>
            <a:endParaRPr lang="zh-TW" altLang="en-US" sz="3600" b="1" dirty="0"/>
          </a:p>
        </p:txBody>
      </p:sp>
      <p:sp>
        <p:nvSpPr>
          <p:cNvPr id="28" name="矩形 27"/>
          <p:cNvSpPr/>
          <p:nvPr/>
        </p:nvSpPr>
        <p:spPr>
          <a:xfrm>
            <a:off x="6030308" y="2231586"/>
            <a:ext cx="2271427" cy="44550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lnSpc>
                <a:spcPts val="3000"/>
              </a:lnSpc>
            </a:pPr>
            <a:r>
              <a:rPr lang="zh-TW" altLang="en-US" sz="2200" b="1" dirty="0"/>
              <a:t>搜尋速度快</a:t>
            </a:r>
          </a:p>
        </p:txBody>
      </p:sp>
      <p:sp>
        <p:nvSpPr>
          <p:cNvPr id="29" name="矩形 28"/>
          <p:cNvSpPr/>
          <p:nvPr/>
        </p:nvSpPr>
        <p:spPr>
          <a:xfrm>
            <a:off x="6314334" y="3649952"/>
            <a:ext cx="5439051" cy="83022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lnSpc>
                <a:spcPts val="3000"/>
              </a:lnSpc>
            </a:pPr>
            <a:r>
              <a:rPr lang="zh-TW" altLang="en-US" sz="2200" b="1" dirty="0"/>
              <a:t>利用</a:t>
            </a:r>
            <a:r>
              <a:rPr lang="en-US" altLang="zh-TW" sz="2200" b="1" dirty="0" smtClean="0"/>
              <a:t>Google</a:t>
            </a:r>
            <a:r>
              <a:rPr lang="zh-TW" altLang="en-US" sz="2200" b="1" dirty="0" smtClean="0"/>
              <a:t>大量伺服器分析，只需</a:t>
            </a:r>
            <a:endParaRPr lang="en-US" altLang="zh-TW" sz="2200" b="1" dirty="0" smtClean="0"/>
          </a:p>
          <a:p>
            <a:pPr>
              <a:lnSpc>
                <a:spcPts val="3000"/>
              </a:lnSpc>
            </a:pPr>
            <a:r>
              <a:rPr lang="zh-TW" altLang="en-US" sz="2200" b="1" dirty="0" smtClean="0"/>
              <a:t>取得與分析資料，不須維護、管理伺服器</a:t>
            </a:r>
            <a:endParaRPr lang="zh-TW" altLang="en-US" sz="2200" b="1" dirty="0"/>
          </a:p>
        </p:txBody>
      </p:sp>
      <p:sp>
        <p:nvSpPr>
          <p:cNvPr id="35" name="橢圓 34"/>
          <p:cNvSpPr/>
          <p:nvPr/>
        </p:nvSpPr>
        <p:spPr>
          <a:xfrm>
            <a:off x="5524090" y="2932386"/>
            <a:ext cx="635976" cy="64387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3600" b="1" dirty="0" smtClean="0"/>
              <a:t>2</a:t>
            </a:r>
            <a:endParaRPr lang="zh-TW" altLang="en-US" sz="3600" b="1" dirty="0"/>
          </a:p>
        </p:txBody>
      </p:sp>
      <p:sp>
        <p:nvSpPr>
          <p:cNvPr id="42" name="橢圓 41"/>
          <p:cNvSpPr/>
          <p:nvPr/>
        </p:nvSpPr>
        <p:spPr>
          <a:xfrm>
            <a:off x="5251640" y="4599903"/>
            <a:ext cx="635976" cy="64387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3600" b="1" dirty="0" smtClean="0"/>
              <a:t>4</a:t>
            </a:r>
            <a:endParaRPr lang="zh-TW" altLang="en-US" sz="3600" b="1" dirty="0"/>
          </a:p>
        </p:txBody>
      </p:sp>
      <p:sp>
        <p:nvSpPr>
          <p:cNvPr id="45" name="橢圓 44"/>
          <p:cNvSpPr/>
          <p:nvPr/>
        </p:nvSpPr>
        <p:spPr>
          <a:xfrm>
            <a:off x="5524090" y="3743130"/>
            <a:ext cx="635976" cy="64387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3600" b="1" dirty="0" smtClean="0"/>
              <a:t>3</a:t>
            </a:r>
            <a:endParaRPr lang="zh-TW" altLang="en-US" sz="3600" b="1" dirty="0"/>
          </a:p>
        </p:txBody>
      </p:sp>
      <p:sp>
        <p:nvSpPr>
          <p:cNvPr id="46" name="矩形 45"/>
          <p:cNvSpPr/>
          <p:nvPr/>
        </p:nvSpPr>
        <p:spPr>
          <a:xfrm>
            <a:off x="6279296" y="2992202"/>
            <a:ext cx="3686508" cy="47705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lnSpc>
                <a:spcPts val="3000"/>
              </a:lnSpc>
            </a:pPr>
            <a:r>
              <a:rPr lang="zh-TW" altLang="en-US" sz="2200" b="1" dirty="0"/>
              <a:t>使用</a:t>
            </a:r>
            <a:r>
              <a:rPr lang="en-US" altLang="zh-TW" sz="2200" b="1" dirty="0"/>
              <a:t>SQL</a:t>
            </a:r>
            <a:r>
              <a:rPr lang="zh-TW" altLang="en-US" sz="2200" b="1" dirty="0"/>
              <a:t>語法，操作容易</a:t>
            </a:r>
          </a:p>
        </p:txBody>
      </p:sp>
    </p:spTree>
    <p:extLst>
      <p:ext uri="{BB962C8B-B14F-4D97-AF65-F5344CB8AC3E}">
        <p14:creationId xmlns:p14="http://schemas.microsoft.com/office/powerpoint/2010/main" val="992701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75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75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75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75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10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1000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25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75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0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9" grpId="0"/>
      <p:bldP spid="22" grpId="0" animBg="1"/>
      <p:bldP spid="25" grpId="0" build="p"/>
      <p:bldP spid="27" grpId="0" animBg="1"/>
      <p:bldP spid="28" grpId="0" build="p"/>
      <p:bldP spid="29" grpId="0" build="p"/>
      <p:bldP spid="35" grpId="0" animBg="1"/>
      <p:bldP spid="42" grpId="0" animBg="1"/>
      <p:bldP spid="45" grpId="0" animBg="1"/>
      <p:bldP spid="46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08700" y="1130587"/>
            <a:ext cx="491352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/>
              <a:t>1. </a:t>
            </a:r>
            <a:r>
              <a:rPr lang="zh-TW" altLang="en-US" sz="2800" b="1" dirty="0"/>
              <a:t>分析工具選用 </a:t>
            </a:r>
            <a:r>
              <a:rPr lang="en-US" altLang="zh-TW" sz="2800" b="1" dirty="0"/>
              <a:t>—</a:t>
            </a:r>
            <a:r>
              <a:rPr lang="zh-TW" altLang="en-US" sz="2800" b="1" dirty="0"/>
              <a:t> </a:t>
            </a:r>
            <a:r>
              <a:rPr lang="en-US" altLang="zh-TW" sz="2800" b="1" dirty="0" err="1"/>
              <a:t>BigQuery</a:t>
            </a:r>
            <a:endParaRPr lang="zh-TW" altLang="en-US" sz="2800" b="1" dirty="0"/>
          </a:p>
        </p:txBody>
      </p:sp>
      <p:sp>
        <p:nvSpPr>
          <p:cNvPr id="3" name="矩形 2"/>
          <p:cNvSpPr/>
          <p:nvPr/>
        </p:nvSpPr>
        <p:spPr>
          <a:xfrm>
            <a:off x="718617" y="321889"/>
            <a:ext cx="249299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大數據分析</a:t>
            </a:r>
          </a:p>
        </p:txBody>
      </p:sp>
      <p:sp>
        <p:nvSpPr>
          <p:cNvPr id="7" name="矩形 6"/>
          <p:cNvSpPr/>
          <p:nvPr/>
        </p:nvSpPr>
        <p:spPr>
          <a:xfrm>
            <a:off x="-572655" y="5704171"/>
            <a:ext cx="1333731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TW" altLang="en-US" sz="4000" b="1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為避免成本過高，</a:t>
            </a:r>
            <a:r>
              <a:rPr lang="en-US" altLang="zh-TW" sz="4000" b="1" dirty="0" err="1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BigQuery</a:t>
            </a:r>
            <a:r>
              <a:rPr lang="zh-TW" altLang="en-US" sz="4000" b="1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主要應用於下列兩階段</a:t>
            </a:r>
            <a:endParaRPr lang="zh-TW" altLang="en-US" sz="4000" b="1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14" name="群組 13"/>
          <p:cNvGrpSpPr/>
          <p:nvPr/>
        </p:nvGrpSpPr>
        <p:grpSpPr>
          <a:xfrm>
            <a:off x="1327331" y="2335965"/>
            <a:ext cx="2067096" cy="1781976"/>
            <a:chOff x="931564" y="2505243"/>
            <a:chExt cx="2067096" cy="1781976"/>
          </a:xfrm>
        </p:grpSpPr>
        <p:sp>
          <p:nvSpPr>
            <p:cNvPr id="5" name="六邊形 4"/>
            <p:cNvSpPr/>
            <p:nvPr/>
          </p:nvSpPr>
          <p:spPr>
            <a:xfrm>
              <a:off x="931564" y="2505243"/>
              <a:ext cx="2067096" cy="1781976"/>
            </a:xfrm>
            <a:prstGeom prst="hexag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6" name="手繪多邊形 5"/>
            <p:cNvSpPr/>
            <p:nvPr/>
          </p:nvSpPr>
          <p:spPr>
            <a:xfrm>
              <a:off x="1462785" y="2836803"/>
              <a:ext cx="998632" cy="1224552"/>
            </a:xfrm>
            <a:custGeom>
              <a:avLst/>
              <a:gdLst>
                <a:gd name="connsiteX0" fmla="*/ 349704 w 604231"/>
                <a:gd name="connsiteY0" fmla="*/ 310537 h 740929"/>
                <a:gd name="connsiteX1" fmla="*/ 421493 w 604231"/>
                <a:gd name="connsiteY1" fmla="*/ 310537 h 740929"/>
                <a:gd name="connsiteX2" fmla="*/ 421493 w 604231"/>
                <a:gd name="connsiteY2" fmla="*/ 407889 h 740929"/>
                <a:gd name="connsiteX3" fmla="*/ 370501 w 604231"/>
                <a:gd name="connsiteY3" fmla="*/ 442270 h 740929"/>
                <a:gd name="connsiteX4" fmla="*/ 349704 w 604231"/>
                <a:gd name="connsiteY4" fmla="*/ 448725 h 740929"/>
                <a:gd name="connsiteX5" fmla="*/ 168001 w 604231"/>
                <a:gd name="connsiteY5" fmla="*/ 269196 h 740929"/>
                <a:gd name="connsiteX6" fmla="*/ 239790 w 604231"/>
                <a:gd name="connsiteY6" fmla="*/ 269196 h 740929"/>
                <a:gd name="connsiteX7" fmla="*/ 239790 w 604231"/>
                <a:gd name="connsiteY7" fmla="*/ 446947 h 740929"/>
                <a:gd name="connsiteX8" fmla="*/ 224722 w 604231"/>
                <a:gd name="connsiteY8" fmla="*/ 442270 h 740929"/>
                <a:gd name="connsiteX9" fmla="*/ 168001 w 604231"/>
                <a:gd name="connsiteY9" fmla="*/ 404027 h 740929"/>
                <a:gd name="connsiteX10" fmla="*/ 258853 w 604231"/>
                <a:gd name="connsiteY10" fmla="*/ 193806 h 740929"/>
                <a:gd name="connsiteX11" fmla="*/ 330642 w 604231"/>
                <a:gd name="connsiteY11" fmla="*/ 193806 h 740929"/>
                <a:gd name="connsiteX12" fmla="*/ 330642 w 604231"/>
                <a:gd name="connsiteY12" fmla="*/ 453655 h 740929"/>
                <a:gd name="connsiteX13" fmla="*/ 297611 w 604231"/>
                <a:gd name="connsiteY13" fmla="*/ 456985 h 740929"/>
                <a:gd name="connsiteX14" fmla="*/ 259872 w 604231"/>
                <a:gd name="connsiteY14" fmla="*/ 453181 h 740929"/>
                <a:gd name="connsiteX15" fmla="*/ 258853 w 604231"/>
                <a:gd name="connsiteY15" fmla="*/ 452864 h 740929"/>
                <a:gd name="connsiteX16" fmla="*/ 320355 w 604231"/>
                <a:gd name="connsiteY16" fmla="*/ 93507 h 740929"/>
                <a:gd name="connsiteX17" fmla="*/ 261764 w 604231"/>
                <a:gd name="connsiteY17" fmla="*/ 94571 h 740929"/>
                <a:gd name="connsiteX18" fmla="*/ 186457 w 604231"/>
                <a:gd name="connsiteY18" fmla="*/ 123285 h 740929"/>
                <a:gd name="connsiteX19" fmla="*/ 123285 w 604231"/>
                <a:gd name="connsiteY19" fmla="*/ 403276 h 740929"/>
                <a:gd name="connsiteX20" fmla="*/ 403276 w 604231"/>
                <a:gd name="connsiteY20" fmla="*/ 466448 h 740929"/>
                <a:gd name="connsiteX21" fmla="*/ 466449 w 604231"/>
                <a:gd name="connsiteY21" fmla="*/ 186456 h 740929"/>
                <a:gd name="connsiteX22" fmla="*/ 320355 w 604231"/>
                <a:gd name="connsiteY22" fmla="*/ 93507 h 740929"/>
                <a:gd name="connsiteX23" fmla="*/ 303637 w 604231"/>
                <a:gd name="connsiteY23" fmla="*/ 138 h 740929"/>
                <a:gd name="connsiteX24" fmla="*/ 544114 w 604231"/>
                <a:gd name="connsiteY24" fmla="*/ 137385 h 740929"/>
                <a:gd name="connsiteX25" fmla="*/ 499380 w 604231"/>
                <a:gd name="connsiteY25" fmla="*/ 507311 h 740929"/>
                <a:gd name="connsiteX26" fmla="*/ 495252 w 604231"/>
                <a:gd name="connsiteY26" fmla="*/ 510542 h 740929"/>
                <a:gd name="connsiteX27" fmla="*/ 604231 w 604231"/>
                <a:gd name="connsiteY27" fmla="*/ 683023 h 740929"/>
                <a:gd name="connsiteX28" fmla="*/ 512583 w 604231"/>
                <a:gd name="connsiteY28" fmla="*/ 740929 h 740929"/>
                <a:gd name="connsiteX29" fmla="*/ 403605 w 604231"/>
                <a:gd name="connsiteY29" fmla="*/ 568447 h 740929"/>
                <a:gd name="connsiteX30" fmla="*/ 398916 w 604231"/>
                <a:gd name="connsiteY30" fmla="*/ 570787 h 740929"/>
                <a:gd name="connsiteX31" fmla="*/ 45619 w 604231"/>
                <a:gd name="connsiteY31" fmla="*/ 452347 h 740929"/>
                <a:gd name="connsiteX32" fmla="*/ 137385 w 604231"/>
                <a:gd name="connsiteY32" fmla="*/ 45620 h 740929"/>
                <a:gd name="connsiteX33" fmla="*/ 303637 w 604231"/>
                <a:gd name="connsiteY33" fmla="*/ 138 h 740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4231" h="740929">
                  <a:moveTo>
                    <a:pt x="349704" y="310537"/>
                  </a:moveTo>
                  <a:lnTo>
                    <a:pt x="421493" y="310537"/>
                  </a:lnTo>
                  <a:lnTo>
                    <a:pt x="421493" y="407889"/>
                  </a:lnTo>
                  <a:lnTo>
                    <a:pt x="370501" y="442270"/>
                  </a:lnTo>
                  <a:lnTo>
                    <a:pt x="349704" y="448725"/>
                  </a:lnTo>
                  <a:close/>
                  <a:moveTo>
                    <a:pt x="168001" y="269196"/>
                  </a:moveTo>
                  <a:lnTo>
                    <a:pt x="239790" y="269196"/>
                  </a:lnTo>
                  <a:lnTo>
                    <a:pt x="239790" y="446947"/>
                  </a:lnTo>
                  <a:lnTo>
                    <a:pt x="224722" y="442270"/>
                  </a:lnTo>
                  <a:lnTo>
                    <a:pt x="168001" y="404027"/>
                  </a:lnTo>
                  <a:close/>
                  <a:moveTo>
                    <a:pt x="258853" y="193806"/>
                  </a:moveTo>
                  <a:lnTo>
                    <a:pt x="330642" y="193806"/>
                  </a:lnTo>
                  <a:lnTo>
                    <a:pt x="330642" y="453655"/>
                  </a:lnTo>
                  <a:lnTo>
                    <a:pt x="297611" y="456985"/>
                  </a:lnTo>
                  <a:cubicBezTo>
                    <a:pt x="284684" y="456985"/>
                    <a:pt x="272062" y="455675"/>
                    <a:pt x="259872" y="453181"/>
                  </a:cubicBezTo>
                  <a:lnTo>
                    <a:pt x="258853" y="452864"/>
                  </a:lnTo>
                  <a:close/>
                  <a:moveTo>
                    <a:pt x="320355" y="93507"/>
                  </a:moveTo>
                  <a:cubicBezTo>
                    <a:pt x="301016" y="91049"/>
                    <a:pt x="281274" y="91355"/>
                    <a:pt x="261764" y="94571"/>
                  </a:cubicBezTo>
                  <a:cubicBezTo>
                    <a:pt x="235751" y="98859"/>
                    <a:pt x="210147" y="108317"/>
                    <a:pt x="186457" y="123285"/>
                  </a:cubicBezTo>
                  <a:cubicBezTo>
                    <a:pt x="91694" y="183158"/>
                    <a:pt x="63412" y="308514"/>
                    <a:pt x="123285" y="403276"/>
                  </a:cubicBezTo>
                  <a:cubicBezTo>
                    <a:pt x="183159" y="498038"/>
                    <a:pt x="308514" y="526321"/>
                    <a:pt x="403276" y="466448"/>
                  </a:cubicBezTo>
                  <a:cubicBezTo>
                    <a:pt x="498038" y="406575"/>
                    <a:pt x="526321" y="281219"/>
                    <a:pt x="466449" y="186456"/>
                  </a:cubicBezTo>
                  <a:cubicBezTo>
                    <a:pt x="432769" y="133153"/>
                    <a:pt x="378372" y="100884"/>
                    <a:pt x="320355" y="93507"/>
                  </a:cubicBezTo>
                  <a:close/>
                  <a:moveTo>
                    <a:pt x="303637" y="138"/>
                  </a:moveTo>
                  <a:cubicBezTo>
                    <a:pt x="398238" y="3039"/>
                    <a:pt x="489755" y="51351"/>
                    <a:pt x="544114" y="137385"/>
                  </a:cubicBezTo>
                  <a:cubicBezTo>
                    <a:pt x="620216" y="257835"/>
                    <a:pt x="598274" y="412309"/>
                    <a:pt x="499380" y="507311"/>
                  </a:cubicBezTo>
                  <a:lnTo>
                    <a:pt x="495252" y="510542"/>
                  </a:lnTo>
                  <a:lnTo>
                    <a:pt x="604231" y="683023"/>
                  </a:lnTo>
                  <a:lnTo>
                    <a:pt x="512583" y="740929"/>
                  </a:lnTo>
                  <a:lnTo>
                    <a:pt x="403605" y="568447"/>
                  </a:lnTo>
                  <a:lnTo>
                    <a:pt x="398916" y="570787"/>
                  </a:lnTo>
                  <a:cubicBezTo>
                    <a:pt x="270654" y="619308"/>
                    <a:pt x="121722" y="572796"/>
                    <a:pt x="45619" y="452347"/>
                  </a:cubicBezTo>
                  <a:cubicBezTo>
                    <a:pt x="-41354" y="314691"/>
                    <a:pt x="-270" y="132594"/>
                    <a:pt x="137385" y="45620"/>
                  </a:cubicBezTo>
                  <a:cubicBezTo>
                    <a:pt x="189007" y="13004"/>
                    <a:pt x="246878" y="-1603"/>
                    <a:pt x="303637" y="1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9" name="矩形 8"/>
          <p:cNvSpPr/>
          <p:nvPr/>
        </p:nvSpPr>
        <p:spPr>
          <a:xfrm>
            <a:off x="995955" y="4149747"/>
            <a:ext cx="2723823" cy="83022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altLang="zh-TW" sz="2200" b="1" dirty="0" err="1"/>
              <a:t>BigQuery</a:t>
            </a:r>
            <a:endParaRPr lang="en-US" altLang="zh-TW" sz="2200" b="1" dirty="0"/>
          </a:p>
          <a:p>
            <a:pPr algn="ctr">
              <a:lnSpc>
                <a:spcPts val="3000"/>
              </a:lnSpc>
            </a:pPr>
            <a:r>
              <a:rPr lang="zh-TW" altLang="en-US" sz="2200" b="1" dirty="0"/>
              <a:t>依處理資料筆數收費</a:t>
            </a:r>
          </a:p>
        </p:txBody>
      </p:sp>
      <p:sp>
        <p:nvSpPr>
          <p:cNvPr id="10" name="向右箭號 9"/>
          <p:cNvSpPr/>
          <p:nvPr/>
        </p:nvSpPr>
        <p:spPr>
          <a:xfrm>
            <a:off x="3996819" y="2998092"/>
            <a:ext cx="1021442" cy="563418"/>
          </a:xfrm>
          <a:prstGeom prst="right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dirty="0" smtClean="0"/>
              <a:t> </a:t>
            </a:r>
            <a:endParaRPr lang="zh-TW" altLang="en-US" dirty="0"/>
          </a:p>
        </p:txBody>
      </p:sp>
      <p:sp>
        <p:nvSpPr>
          <p:cNvPr id="11" name="矩形 10"/>
          <p:cNvSpPr/>
          <p:nvPr/>
        </p:nvSpPr>
        <p:spPr>
          <a:xfrm>
            <a:off x="5555503" y="4209348"/>
            <a:ext cx="1877437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TW" altLang="en-US" sz="2200" b="1" dirty="0" smtClean="0"/>
              <a:t>每增加資料</a:t>
            </a:r>
            <a:endParaRPr lang="en-US" altLang="zh-TW" sz="2200" b="1" dirty="0" smtClean="0"/>
          </a:p>
          <a:p>
            <a:pPr algn="ctr"/>
            <a:r>
              <a:rPr lang="zh-TW" altLang="en-US" sz="2200" b="1" dirty="0" smtClean="0"/>
              <a:t>皆須重新分析</a:t>
            </a:r>
            <a:endParaRPr lang="zh-TW" altLang="en-US" sz="2200" b="1" dirty="0"/>
          </a:p>
        </p:txBody>
      </p:sp>
      <p:sp>
        <p:nvSpPr>
          <p:cNvPr id="12" name="矩形 11"/>
          <p:cNvSpPr/>
          <p:nvPr/>
        </p:nvSpPr>
        <p:spPr>
          <a:xfrm>
            <a:off x="9438169" y="4209348"/>
            <a:ext cx="1877437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TW" altLang="en-US" sz="2200" b="1" dirty="0" smtClean="0"/>
              <a:t>造成</a:t>
            </a:r>
            <a:endParaRPr lang="en-US" altLang="zh-TW" sz="2200" b="1" dirty="0" smtClean="0"/>
          </a:p>
          <a:p>
            <a:pPr algn="ctr"/>
            <a:r>
              <a:rPr lang="zh-TW" altLang="en-US" sz="2200" b="1" dirty="0" smtClean="0"/>
              <a:t>分析成本過高</a:t>
            </a:r>
            <a:endParaRPr lang="zh-TW" altLang="en-US" sz="2200" b="1" dirty="0"/>
          </a:p>
        </p:txBody>
      </p:sp>
      <p:grpSp>
        <p:nvGrpSpPr>
          <p:cNvPr id="21" name="群組 20"/>
          <p:cNvGrpSpPr/>
          <p:nvPr/>
        </p:nvGrpSpPr>
        <p:grpSpPr>
          <a:xfrm>
            <a:off x="5555503" y="2346424"/>
            <a:ext cx="1773382" cy="1773382"/>
            <a:chOff x="5555503" y="2346424"/>
            <a:chExt cx="1773382" cy="1773382"/>
          </a:xfrm>
        </p:grpSpPr>
        <p:sp>
          <p:nvSpPr>
            <p:cNvPr id="13" name="橢圓 12"/>
            <p:cNvSpPr/>
            <p:nvPr/>
          </p:nvSpPr>
          <p:spPr>
            <a:xfrm>
              <a:off x="5555503" y="2346424"/>
              <a:ext cx="1773382" cy="177338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17" name="群組 16"/>
            <p:cNvGrpSpPr/>
            <p:nvPr/>
          </p:nvGrpSpPr>
          <p:grpSpPr>
            <a:xfrm>
              <a:off x="5831526" y="2714483"/>
              <a:ext cx="1221336" cy="1037264"/>
              <a:chOff x="10652216" y="3220672"/>
              <a:chExt cx="299634" cy="254475"/>
            </a:xfrm>
            <a:solidFill>
              <a:schemeClr val="bg1"/>
            </a:solidFill>
          </p:grpSpPr>
          <p:sp>
            <p:nvSpPr>
              <p:cNvPr id="15" name="手繪多邊形 14"/>
              <p:cNvSpPr/>
              <p:nvPr/>
            </p:nvSpPr>
            <p:spPr>
              <a:xfrm>
                <a:off x="10723194" y="3220672"/>
                <a:ext cx="228656" cy="191001"/>
              </a:xfrm>
              <a:custGeom>
                <a:avLst/>
                <a:gdLst>
                  <a:gd name="connsiteX0" fmla="*/ 962158 w 2932419"/>
                  <a:gd name="connsiteY0" fmla="*/ 0 h 2449512"/>
                  <a:gd name="connsiteX1" fmla="*/ 962187 w 2932419"/>
                  <a:gd name="connsiteY1" fmla="*/ 0 h 2449512"/>
                  <a:gd name="connsiteX2" fmla="*/ 2635095 w 2932419"/>
                  <a:gd name="connsiteY2" fmla="*/ 1672908 h 2449512"/>
                  <a:gd name="connsiteX3" fmla="*/ 2635094 w 2932419"/>
                  <a:gd name="connsiteY3" fmla="*/ 1772593 h 2449512"/>
                  <a:gd name="connsiteX4" fmla="*/ 2932419 w 2932419"/>
                  <a:gd name="connsiteY4" fmla="*/ 1772593 h 2449512"/>
                  <a:gd name="connsiteX5" fmla="*/ 2389954 w 2932419"/>
                  <a:gd name="connsiteY5" fmla="*/ 2449512 h 2449512"/>
                  <a:gd name="connsiteX6" fmla="*/ 1847489 w 2932419"/>
                  <a:gd name="connsiteY6" fmla="*/ 1772593 h 2449512"/>
                  <a:gd name="connsiteX7" fmla="*/ 2144814 w 2932419"/>
                  <a:gd name="connsiteY7" fmla="*/ 1772593 h 2449512"/>
                  <a:gd name="connsiteX8" fmla="*/ 2144814 w 2932419"/>
                  <a:gd name="connsiteY8" fmla="*/ 1672908 h 2449512"/>
                  <a:gd name="connsiteX9" fmla="*/ 962187 w 2932419"/>
                  <a:gd name="connsiteY9" fmla="*/ 490281 h 2449512"/>
                  <a:gd name="connsiteX10" fmla="*/ 962158 w 2932419"/>
                  <a:gd name="connsiteY10" fmla="*/ 490281 h 2449512"/>
                  <a:gd name="connsiteX11" fmla="*/ 300940 w 2932419"/>
                  <a:gd name="connsiteY11" fmla="*/ 692255 h 2449512"/>
                  <a:gd name="connsiteX12" fmla="*/ 234783 w 2932419"/>
                  <a:gd name="connsiteY12" fmla="*/ 741726 h 2449512"/>
                  <a:gd name="connsiteX13" fmla="*/ 0 w 2932419"/>
                  <a:gd name="connsiteY13" fmla="*/ 305762 h 2449512"/>
                  <a:gd name="connsiteX14" fmla="*/ 26819 w 2932419"/>
                  <a:gd name="connsiteY14" fmla="*/ 285706 h 2449512"/>
                  <a:gd name="connsiteX15" fmla="*/ 962158 w 2932419"/>
                  <a:gd name="connsiteY15" fmla="*/ 0 h 2449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32419" h="2449512">
                    <a:moveTo>
                      <a:pt x="962158" y="0"/>
                    </a:moveTo>
                    <a:lnTo>
                      <a:pt x="962187" y="0"/>
                    </a:lnTo>
                    <a:cubicBezTo>
                      <a:pt x="1886109" y="0"/>
                      <a:pt x="2635095" y="748986"/>
                      <a:pt x="2635095" y="1672908"/>
                    </a:cubicBezTo>
                    <a:cubicBezTo>
                      <a:pt x="2635095" y="1706136"/>
                      <a:pt x="2635094" y="1739365"/>
                      <a:pt x="2635094" y="1772593"/>
                    </a:cubicBezTo>
                    <a:lnTo>
                      <a:pt x="2932419" y="1772593"/>
                    </a:lnTo>
                    <a:lnTo>
                      <a:pt x="2389954" y="2449512"/>
                    </a:lnTo>
                    <a:lnTo>
                      <a:pt x="1847489" y="1772593"/>
                    </a:lnTo>
                    <a:lnTo>
                      <a:pt x="2144814" y="1772593"/>
                    </a:lnTo>
                    <a:lnTo>
                      <a:pt x="2144814" y="1672908"/>
                    </a:lnTo>
                    <a:cubicBezTo>
                      <a:pt x="2144814" y="1019761"/>
                      <a:pt x="1615334" y="490281"/>
                      <a:pt x="962187" y="490281"/>
                    </a:cubicBezTo>
                    <a:lnTo>
                      <a:pt x="962158" y="490281"/>
                    </a:lnTo>
                    <a:cubicBezTo>
                      <a:pt x="717228" y="490281"/>
                      <a:pt x="489688" y="564739"/>
                      <a:pt x="300940" y="692255"/>
                    </a:cubicBezTo>
                    <a:lnTo>
                      <a:pt x="234783" y="741726"/>
                    </a:lnTo>
                    <a:lnTo>
                      <a:pt x="0" y="305762"/>
                    </a:lnTo>
                    <a:lnTo>
                      <a:pt x="26819" y="285706"/>
                    </a:lnTo>
                    <a:cubicBezTo>
                      <a:pt x="293817" y="105326"/>
                      <a:pt x="615687" y="0"/>
                      <a:pt x="96215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" name="手繪多邊形 15"/>
              <p:cNvSpPr/>
              <p:nvPr/>
            </p:nvSpPr>
            <p:spPr>
              <a:xfrm flipH="1" flipV="1">
                <a:off x="10652216" y="3284146"/>
                <a:ext cx="228656" cy="191001"/>
              </a:xfrm>
              <a:custGeom>
                <a:avLst/>
                <a:gdLst>
                  <a:gd name="connsiteX0" fmla="*/ 962158 w 2932419"/>
                  <a:gd name="connsiteY0" fmla="*/ 0 h 2449512"/>
                  <a:gd name="connsiteX1" fmla="*/ 962187 w 2932419"/>
                  <a:gd name="connsiteY1" fmla="*/ 0 h 2449512"/>
                  <a:gd name="connsiteX2" fmla="*/ 2635095 w 2932419"/>
                  <a:gd name="connsiteY2" fmla="*/ 1672908 h 2449512"/>
                  <a:gd name="connsiteX3" fmla="*/ 2635094 w 2932419"/>
                  <a:gd name="connsiteY3" fmla="*/ 1772593 h 2449512"/>
                  <a:gd name="connsiteX4" fmla="*/ 2932419 w 2932419"/>
                  <a:gd name="connsiteY4" fmla="*/ 1772593 h 2449512"/>
                  <a:gd name="connsiteX5" fmla="*/ 2389954 w 2932419"/>
                  <a:gd name="connsiteY5" fmla="*/ 2449512 h 2449512"/>
                  <a:gd name="connsiteX6" fmla="*/ 1847489 w 2932419"/>
                  <a:gd name="connsiteY6" fmla="*/ 1772593 h 2449512"/>
                  <a:gd name="connsiteX7" fmla="*/ 2144814 w 2932419"/>
                  <a:gd name="connsiteY7" fmla="*/ 1772593 h 2449512"/>
                  <a:gd name="connsiteX8" fmla="*/ 2144814 w 2932419"/>
                  <a:gd name="connsiteY8" fmla="*/ 1672908 h 2449512"/>
                  <a:gd name="connsiteX9" fmla="*/ 962187 w 2932419"/>
                  <a:gd name="connsiteY9" fmla="*/ 490281 h 2449512"/>
                  <a:gd name="connsiteX10" fmla="*/ 962158 w 2932419"/>
                  <a:gd name="connsiteY10" fmla="*/ 490281 h 2449512"/>
                  <a:gd name="connsiteX11" fmla="*/ 300940 w 2932419"/>
                  <a:gd name="connsiteY11" fmla="*/ 692255 h 2449512"/>
                  <a:gd name="connsiteX12" fmla="*/ 234783 w 2932419"/>
                  <a:gd name="connsiteY12" fmla="*/ 741726 h 2449512"/>
                  <a:gd name="connsiteX13" fmla="*/ 0 w 2932419"/>
                  <a:gd name="connsiteY13" fmla="*/ 305762 h 2449512"/>
                  <a:gd name="connsiteX14" fmla="*/ 26819 w 2932419"/>
                  <a:gd name="connsiteY14" fmla="*/ 285706 h 2449512"/>
                  <a:gd name="connsiteX15" fmla="*/ 962158 w 2932419"/>
                  <a:gd name="connsiteY15" fmla="*/ 0 h 2449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32419" h="2449512">
                    <a:moveTo>
                      <a:pt x="962158" y="0"/>
                    </a:moveTo>
                    <a:lnTo>
                      <a:pt x="962187" y="0"/>
                    </a:lnTo>
                    <a:cubicBezTo>
                      <a:pt x="1886109" y="0"/>
                      <a:pt x="2635095" y="748986"/>
                      <a:pt x="2635095" y="1672908"/>
                    </a:cubicBezTo>
                    <a:cubicBezTo>
                      <a:pt x="2635095" y="1706136"/>
                      <a:pt x="2635094" y="1739365"/>
                      <a:pt x="2635094" y="1772593"/>
                    </a:cubicBezTo>
                    <a:lnTo>
                      <a:pt x="2932419" y="1772593"/>
                    </a:lnTo>
                    <a:lnTo>
                      <a:pt x="2389954" y="2449512"/>
                    </a:lnTo>
                    <a:lnTo>
                      <a:pt x="1847489" y="1772593"/>
                    </a:lnTo>
                    <a:lnTo>
                      <a:pt x="2144814" y="1772593"/>
                    </a:lnTo>
                    <a:lnTo>
                      <a:pt x="2144814" y="1672908"/>
                    </a:lnTo>
                    <a:cubicBezTo>
                      <a:pt x="2144814" y="1019761"/>
                      <a:pt x="1615334" y="490281"/>
                      <a:pt x="962187" y="490281"/>
                    </a:cubicBezTo>
                    <a:lnTo>
                      <a:pt x="962158" y="490281"/>
                    </a:lnTo>
                    <a:cubicBezTo>
                      <a:pt x="717228" y="490281"/>
                      <a:pt x="489688" y="564739"/>
                      <a:pt x="300940" y="692255"/>
                    </a:cubicBezTo>
                    <a:lnTo>
                      <a:pt x="234783" y="741726"/>
                    </a:lnTo>
                    <a:lnTo>
                      <a:pt x="0" y="305762"/>
                    </a:lnTo>
                    <a:lnTo>
                      <a:pt x="26819" y="285706"/>
                    </a:lnTo>
                    <a:cubicBezTo>
                      <a:pt x="293817" y="105326"/>
                      <a:pt x="615687" y="0"/>
                      <a:pt x="96215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18" name="向右箭號 17"/>
          <p:cNvSpPr/>
          <p:nvPr/>
        </p:nvSpPr>
        <p:spPr>
          <a:xfrm>
            <a:off x="7866127" y="2998092"/>
            <a:ext cx="1021442" cy="563418"/>
          </a:xfrm>
          <a:prstGeom prst="right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dirty="0" smtClean="0"/>
              <a:t> </a:t>
            </a:r>
            <a:endParaRPr lang="zh-TW" altLang="en-US" dirty="0"/>
          </a:p>
        </p:txBody>
      </p:sp>
      <p:sp>
        <p:nvSpPr>
          <p:cNvPr id="19" name="橢圓 18"/>
          <p:cNvSpPr/>
          <p:nvPr/>
        </p:nvSpPr>
        <p:spPr>
          <a:xfrm>
            <a:off x="9489961" y="2346424"/>
            <a:ext cx="1773382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8800" b="1" dirty="0" smtClean="0"/>
              <a:t>$</a:t>
            </a:r>
            <a:endParaRPr lang="zh-TW" altLang="en-US" sz="8800" b="1" dirty="0"/>
          </a:p>
        </p:txBody>
      </p:sp>
    </p:spTree>
    <p:extLst>
      <p:ext uri="{BB962C8B-B14F-4D97-AF65-F5344CB8AC3E}">
        <p14:creationId xmlns:p14="http://schemas.microsoft.com/office/powerpoint/2010/main" val="1899442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75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75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75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25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75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75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75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25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75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25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75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25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  <p:bldP spid="9" grpId="0" uiExpand="1" build="p"/>
      <p:bldP spid="10" grpId="0" animBg="1"/>
      <p:bldP spid="11" grpId="0" uiExpand="1" build="p"/>
      <p:bldP spid="12" grpId="0" uiExpand="1" build="p"/>
      <p:bldP spid="18" grpId="0" animBg="1"/>
      <p:bldP spid="19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4264120" y="2230197"/>
            <a:ext cx="6771741" cy="9483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3500"/>
              </a:lnSpc>
            </a:pPr>
            <a:r>
              <a:rPr lang="zh-TW" altLang="en-US" sz="2400" b="1" dirty="0"/>
              <a:t>把</a:t>
            </a:r>
            <a:r>
              <a:rPr lang="zh-TW" altLang="en-US" sz="2400" b="1" dirty="0" smtClean="0"/>
              <a:t>所有外部資料統整後變成資訊，再將</a:t>
            </a:r>
            <a:r>
              <a:rPr lang="zh-TW" altLang="en-US" sz="2400" b="1" dirty="0"/>
              <a:t>這些</a:t>
            </a:r>
            <a:r>
              <a:rPr lang="zh-TW" altLang="en-US" sz="2400" b="1" dirty="0" smtClean="0"/>
              <a:t>資訊</a:t>
            </a:r>
            <a:endParaRPr lang="en-US" altLang="zh-TW" sz="2400" b="1" dirty="0" smtClean="0"/>
          </a:p>
          <a:p>
            <a:pPr>
              <a:lnSpc>
                <a:spcPts val="3500"/>
              </a:lnSpc>
            </a:pPr>
            <a:r>
              <a:rPr lang="zh-TW" altLang="en-US" sz="2400" b="1" dirty="0" smtClean="0"/>
              <a:t>與使用者特質結合，形成</a:t>
            </a:r>
            <a:r>
              <a:rPr lang="en-US" altLang="zh-TW" sz="2400" b="1" dirty="0"/>
              <a:t>APP</a:t>
            </a:r>
            <a:r>
              <a:rPr lang="zh-TW" altLang="en-US" sz="2400" b="1" dirty="0"/>
              <a:t>主要</a:t>
            </a:r>
            <a:r>
              <a:rPr lang="zh-TW" altLang="en-US" sz="2400" b="1" dirty="0" smtClean="0"/>
              <a:t>資料庫</a:t>
            </a:r>
            <a:endParaRPr lang="en-US" altLang="zh-TW" sz="2400" b="1" dirty="0" smtClean="0"/>
          </a:p>
        </p:txBody>
      </p:sp>
      <p:sp>
        <p:nvSpPr>
          <p:cNvPr id="19" name="矩形 18"/>
          <p:cNvSpPr/>
          <p:nvPr/>
        </p:nvSpPr>
        <p:spPr>
          <a:xfrm>
            <a:off x="4264120" y="3988550"/>
            <a:ext cx="6771741" cy="4994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3500"/>
              </a:lnSpc>
            </a:pPr>
            <a:r>
              <a:rPr lang="zh-TW" altLang="en-US" sz="2400" b="1" dirty="0" smtClean="0"/>
              <a:t>在</a:t>
            </a:r>
            <a:r>
              <a:rPr lang="zh-TW" altLang="en-US" sz="2400" b="1" dirty="0"/>
              <a:t>使用者</a:t>
            </a:r>
            <a:r>
              <a:rPr lang="en-US" altLang="zh-TW" sz="2400" b="1" dirty="0"/>
              <a:t>APP</a:t>
            </a:r>
            <a:r>
              <a:rPr lang="zh-TW" altLang="en-US" sz="2400" b="1" dirty="0"/>
              <a:t>資料夾下建立使用者專屬資料庫</a:t>
            </a:r>
          </a:p>
        </p:txBody>
      </p:sp>
      <p:sp>
        <p:nvSpPr>
          <p:cNvPr id="20" name="矩形 19"/>
          <p:cNvSpPr/>
          <p:nvPr/>
        </p:nvSpPr>
        <p:spPr>
          <a:xfrm>
            <a:off x="4264120" y="5283644"/>
            <a:ext cx="6771741" cy="9483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3500"/>
              </a:lnSpc>
            </a:pPr>
            <a:r>
              <a:rPr lang="zh-TW" altLang="en-US" sz="2400" b="1" dirty="0" smtClean="0"/>
              <a:t>資料存入</a:t>
            </a:r>
            <a:r>
              <a:rPr lang="zh-TW" altLang="en-US" sz="2400" b="1" dirty="0"/>
              <a:t>專屬資料庫</a:t>
            </a:r>
            <a:r>
              <a:rPr lang="zh-TW" altLang="en-US" sz="2400" b="1" dirty="0" smtClean="0"/>
              <a:t>，在使用者</a:t>
            </a:r>
            <a:r>
              <a:rPr lang="zh-TW" altLang="en-US" sz="2400" b="1" dirty="0"/>
              <a:t>介面上</a:t>
            </a:r>
            <a:r>
              <a:rPr lang="zh-TW" altLang="en-US" sz="2400" b="1" dirty="0" smtClean="0"/>
              <a:t>顯示個人</a:t>
            </a:r>
            <a:endParaRPr lang="en-US" altLang="zh-TW" sz="2400" b="1" dirty="0" smtClean="0"/>
          </a:p>
          <a:p>
            <a:pPr>
              <a:lnSpc>
                <a:spcPts val="3500"/>
              </a:lnSpc>
            </a:pPr>
            <a:r>
              <a:rPr lang="zh-TW" altLang="en-US" sz="2400" b="1" dirty="0" smtClean="0"/>
              <a:t>相關</a:t>
            </a:r>
            <a:r>
              <a:rPr lang="zh-TW" altLang="en-US" sz="2400" b="1" dirty="0"/>
              <a:t>資訊</a:t>
            </a:r>
          </a:p>
        </p:txBody>
      </p:sp>
      <p:sp>
        <p:nvSpPr>
          <p:cNvPr id="21" name="矩形 20"/>
          <p:cNvSpPr/>
          <p:nvPr/>
        </p:nvSpPr>
        <p:spPr>
          <a:xfrm>
            <a:off x="2033442" y="2055816"/>
            <a:ext cx="1976734" cy="128425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3500"/>
              </a:lnSpc>
            </a:pPr>
            <a:r>
              <a:rPr lang="zh-TW" altLang="en-US" sz="2400" b="1" dirty="0"/>
              <a:t>未</a:t>
            </a:r>
            <a:r>
              <a:rPr lang="zh-TW" altLang="en-US" sz="2400" b="1" dirty="0" smtClean="0"/>
              <a:t>有</a:t>
            </a:r>
            <a:r>
              <a:rPr lang="en-US" altLang="zh-TW" sz="2400" b="1" dirty="0" smtClean="0"/>
              <a:t/>
            </a:r>
            <a:br>
              <a:rPr lang="en-US" altLang="zh-TW" sz="2400" b="1" dirty="0" smtClean="0"/>
            </a:br>
            <a:r>
              <a:rPr lang="zh-TW" altLang="en-US" sz="2400" b="1" dirty="0" smtClean="0"/>
              <a:t>使用者</a:t>
            </a:r>
            <a:r>
              <a:rPr lang="zh-TW" altLang="en-US" sz="2400" b="1" dirty="0"/>
              <a:t>時</a:t>
            </a:r>
          </a:p>
        </p:txBody>
      </p:sp>
      <p:sp>
        <p:nvSpPr>
          <p:cNvPr id="24" name="矩形 23"/>
          <p:cNvSpPr/>
          <p:nvPr/>
        </p:nvSpPr>
        <p:spPr>
          <a:xfrm>
            <a:off x="2033442" y="3596171"/>
            <a:ext cx="1976734" cy="128425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3500"/>
              </a:lnSpc>
            </a:pPr>
            <a:r>
              <a:rPr lang="zh-TW" altLang="en-US" sz="2400" b="1" dirty="0" smtClean="0"/>
              <a:t>建立</a:t>
            </a:r>
            <a:r>
              <a:rPr lang="en-US" altLang="zh-TW" sz="2400" b="1" dirty="0" smtClean="0"/>
              <a:t/>
            </a:r>
            <a:br>
              <a:rPr lang="en-US" altLang="zh-TW" sz="2400" b="1" dirty="0" smtClean="0"/>
            </a:br>
            <a:r>
              <a:rPr lang="zh-TW" altLang="en-US" sz="2400" b="1" dirty="0" smtClean="0"/>
              <a:t>新使用者時</a:t>
            </a:r>
            <a:endParaRPr lang="zh-TW" altLang="en-US" sz="2400" b="1" dirty="0"/>
          </a:p>
        </p:txBody>
      </p:sp>
      <p:sp>
        <p:nvSpPr>
          <p:cNvPr id="25" name="矩形 24"/>
          <p:cNvSpPr/>
          <p:nvPr/>
        </p:nvSpPr>
        <p:spPr>
          <a:xfrm>
            <a:off x="2033442" y="5136525"/>
            <a:ext cx="1976734" cy="12842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3500"/>
              </a:lnSpc>
            </a:pPr>
            <a:r>
              <a:rPr lang="zh-TW" altLang="en-US" sz="2400" b="1" dirty="0" smtClean="0"/>
              <a:t>使用者</a:t>
            </a:r>
            <a:r>
              <a:rPr lang="en-US" altLang="zh-TW" sz="2400" b="1" dirty="0" smtClean="0"/>
              <a:t/>
            </a:r>
            <a:br>
              <a:rPr lang="en-US" altLang="zh-TW" sz="2400" b="1" dirty="0" smtClean="0"/>
            </a:br>
            <a:r>
              <a:rPr lang="zh-TW" altLang="en-US" sz="2400" b="1" dirty="0" smtClean="0"/>
              <a:t>運動時</a:t>
            </a:r>
            <a:endParaRPr lang="zh-TW" altLang="en-US" sz="2400" b="1" dirty="0"/>
          </a:p>
        </p:txBody>
      </p:sp>
      <p:sp>
        <p:nvSpPr>
          <p:cNvPr id="27" name="矩形 26"/>
          <p:cNvSpPr/>
          <p:nvPr/>
        </p:nvSpPr>
        <p:spPr>
          <a:xfrm>
            <a:off x="718617" y="321889"/>
            <a:ext cx="249299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大數據分析</a:t>
            </a:r>
          </a:p>
        </p:txBody>
      </p:sp>
      <p:sp>
        <p:nvSpPr>
          <p:cNvPr id="11" name="矩形 10"/>
          <p:cNvSpPr/>
          <p:nvPr/>
        </p:nvSpPr>
        <p:spPr>
          <a:xfrm>
            <a:off x="708700" y="1130587"/>
            <a:ext cx="696857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/>
              <a:t>2. </a:t>
            </a:r>
            <a:r>
              <a:rPr lang="en-US" altLang="zh-TW" sz="2800" b="1" dirty="0" err="1"/>
              <a:t>BigQuery</a:t>
            </a:r>
            <a:r>
              <a:rPr lang="zh-TW" altLang="en-US" sz="2800" b="1" dirty="0"/>
              <a:t>應用 第一階段：軟體開發階段</a:t>
            </a:r>
          </a:p>
        </p:txBody>
      </p:sp>
    </p:spTree>
    <p:extLst>
      <p:ext uri="{BB962C8B-B14F-4D97-AF65-F5344CB8AC3E}">
        <p14:creationId xmlns:p14="http://schemas.microsoft.com/office/powerpoint/2010/main" val="28525372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25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25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75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25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25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125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19" grpId="0" build="p"/>
      <p:bldP spid="20" grpId="0" build="p"/>
      <p:bldP spid="21" grpId="0" animBg="1"/>
      <p:bldP spid="24" grpId="0" animBg="1"/>
      <p:bldP spid="25" grpId="0" animBg="1"/>
      <p:bldP spid="11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5194084" y="2597016"/>
            <a:ext cx="6413197" cy="27853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ts val="7000"/>
              </a:lnSpc>
            </a:pPr>
            <a:r>
              <a:rPr lang="zh-TW" altLang="en-US" sz="3200" b="1" dirty="0" smtClean="0"/>
              <a:t>增加大量數據或新資料時，結合</a:t>
            </a:r>
            <a:endParaRPr lang="en-US" altLang="zh-TW" sz="3200" b="1" dirty="0"/>
          </a:p>
          <a:p>
            <a:pPr algn="dist">
              <a:lnSpc>
                <a:spcPts val="7000"/>
              </a:lnSpc>
            </a:pPr>
            <a:r>
              <a:rPr lang="zh-TW" altLang="en-US" sz="3200" b="1" dirty="0" smtClean="0"/>
              <a:t>新數據與新資料來源調整</a:t>
            </a:r>
            <a:r>
              <a:rPr lang="zh-TW" altLang="en-US" sz="3200" b="1" dirty="0"/>
              <a:t>主</a:t>
            </a:r>
            <a:r>
              <a:rPr lang="zh-TW" altLang="en-US" sz="3200" b="1" dirty="0" smtClean="0"/>
              <a:t>資料庫</a:t>
            </a:r>
            <a:endParaRPr lang="en-US" altLang="zh-TW" sz="3200" b="1" dirty="0" smtClean="0"/>
          </a:p>
          <a:p>
            <a:pPr algn="just">
              <a:lnSpc>
                <a:spcPts val="7000"/>
              </a:lnSpc>
            </a:pPr>
            <a:r>
              <a:rPr lang="zh-TW" altLang="en-US" sz="3200" b="1" dirty="0" smtClean="0"/>
              <a:t>現有</a:t>
            </a:r>
            <a:r>
              <a:rPr lang="zh-TW" altLang="en-US" sz="3200" b="1" dirty="0"/>
              <a:t>的</a:t>
            </a:r>
            <a:r>
              <a:rPr lang="zh-TW" altLang="en-US" sz="3200" b="1" dirty="0" smtClean="0"/>
              <a:t>內容</a:t>
            </a:r>
            <a:endParaRPr lang="zh-TW" altLang="en-US" sz="3200" b="1" dirty="0"/>
          </a:p>
        </p:txBody>
      </p:sp>
      <p:grpSp>
        <p:nvGrpSpPr>
          <p:cNvPr id="13" name="群組 12"/>
          <p:cNvGrpSpPr/>
          <p:nvPr/>
        </p:nvGrpSpPr>
        <p:grpSpPr>
          <a:xfrm>
            <a:off x="1596847" y="2319454"/>
            <a:ext cx="2701514" cy="3537348"/>
            <a:chOff x="1520089" y="2711847"/>
            <a:chExt cx="2394186" cy="3245918"/>
          </a:xfrm>
        </p:grpSpPr>
        <p:sp>
          <p:nvSpPr>
            <p:cNvPr id="9" name="手繪多邊形 8"/>
            <p:cNvSpPr/>
            <p:nvPr/>
          </p:nvSpPr>
          <p:spPr>
            <a:xfrm>
              <a:off x="1520089" y="2711847"/>
              <a:ext cx="2394186" cy="3245918"/>
            </a:xfrm>
            <a:custGeom>
              <a:avLst/>
              <a:gdLst>
                <a:gd name="connsiteX0" fmla="*/ 753979 w 1507958"/>
                <a:gd name="connsiteY0" fmla="*/ 0 h 2101516"/>
                <a:gd name="connsiteX1" fmla="*/ 0 w 1507958"/>
                <a:gd name="connsiteY1" fmla="*/ 393032 h 2101516"/>
                <a:gd name="connsiteX2" fmla="*/ 0 w 1507958"/>
                <a:gd name="connsiteY2" fmla="*/ 1467853 h 2101516"/>
                <a:gd name="connsiteX3" fmla="*/ 737937 w 1507958"/>
                <a:gd name="connsiteY3" fmla="*/ 2101516 h 2101516"/>
                <a:gd name="connsiteX4" fmla="*/ 1507958 w 1507958"/>
                <a:gd name="connsiteY4" fmla="*/ 1483895 h 2101516"/>
                <a:gd name="connsiteX5" fmla="*/ 1507958 w 1507958"/>
                <a:gd name="connsiteY5" fmla="*/ 409074 h 2101516"/>
                <a:gd name="connsiteX6" fmla="*/ 753979 w 1507958"/>
                <a:gd name="connsiteY6" fmla="*/ 0 h 2101516"/>
                <a:gd name="connsiteX0" fmla="*/ 753979 w 1507958"/>
                <a:gd name="connsiteY0" fmla="*/ 0 h 2101516"/>
                <a:gd name="connsiteX1" fmla="*/ 0 w 1507958"/>
                <a:gd name="connsiteY1" fmla="*/ 393032 h 2101516"/>
                <a:gd name="connsiteX2" fmla="*/ 0 w 1507958"/>
                <a:gd name="connsiteY2" fmla="*/ 1467853 h 2101516"/>
                <a:gd name="connsiteX3" fmla="*/ 737937 w 1507958"/>
                <a:gd name="connsiteY3" fmla="*/ 2101516 h 2101516"/>
                <a:gd name="connsiteX4" fmla="*/ 1507958 w 1507958"/>
                <a:gd name="connsiteY4" fmla="*/ 1483895 h 2101516"/>
                <a:gd name="connsiteX5" fmla="*/ 1507958 w 1507958"/>
                <a:gd name="connsiteY5" fmla="*/ 409074 h 2101516"/>
                <a:gd name="connsiteX6" fmla="*/ 753979 w 1507958"/>
                <a:gd name="connsiteY6" fmla="*/ 0 h 2101516"/>
                <a:gd name="connsiteX0" fmla="*/ 753979 w 1507958"/>
                <a:gd name="connsiteY0" fmla="*/ 0 h 2101516"/>
                <a:gd name="connsiteX1" fmla="*/ 0 w 1507958"/>
                <a:gd name="connsiteY1" fmla="*/ 393032 h 2101516"/>
                <a:gd name="connsiteX2" fmla="*/ 0 w 1507958"/>
                <a:gd name="connsiteY2" fmla="*/ 1467853 h 2101516"/>
                <a:gd name="connsiteX3" fmla="*/ 737937 w 1507958"/>
                <a:gd name="connsiteY3" fmla="*/ 2101516 h 2101516"/>
                <a:gd name="connsiteX4" fmla="*/ 1507958 w 1507958"/>
                <a:gd name="connsiteY4" fmla="*/ 1483895 h 2101516"/>
                <a:gd name="connsiteX5" fmla="*/ 1507958 w 1507958"/>
                <a:gd name="connsiteY5" fmla="*/ 409074 h 2101516"/>
                <a:gd name="connsiteX6" fmla="*/ 753979 w 1507958"/>
                <a:gd name="connsiteY6" fmla="*/ 0 h 2101516"/>
                <a:gd name="connsiteX0" fmla="*/ 753979 w 1507958"/>
                <a:gd name="connsiteY0" fmla="*/ 0 h 2101516"/>
                <a:gd name="connsiteX1" fmla="*/ 0 w 1507958"/>
                <a:gd name="connsiteY1" fmla="*/ 393032 h 2101516"/>
                <a:gd name="connsiteX2" fmla="*/ 0 w 1507958"/>
                <a:gd name="connsiteY2" fmla="*/ 1467853 h 2101516"/>
                <a:gd name="connsiteX3" fmla="*/ 737937 w 1507958"/>
                <a:gd name="connsiteY3" fmla="*/ 2101516 h 2101516"/>
                <a:gd name="connsiteX4" fmla="*/ 1507958 w 1507958"/>
                <a:gd name="connsiteY4" fmla="*/ 1483895 h 2101516"/>
                <a:gd name="connsiteX5" fmla="*/ 1507958 w 1507958"/>
                <a:gd name="connsiteY5" fmla="*/ 409074 h 2101516"/>
                <a:gd name="connsiteX6" fmla="*/ 753979 w 1507958"/>
                <a:gd name="connsiteY6" fmla="*/ 0 h 2101516"/>
                <a:gd name="connsiteX0" fmla="*/ 754444 w 1508423"/>
                <a:gd name="connsiteY0" fmla="*/ 0 h 2101516"/>
                <a:gd name="connsiteX1" fmla="*/ 465 w 1508423"/>
                <a:gd name="connsiteY1" fmla="*/ 393032 h 2101516"/>
                <a:gd name="connsiteX2" fmla="*/ 465 w 1508423"/>
                <a:gd name="connsiteY2" fmla="*/ 1467853 h 2101516"/>
                <a:gd name="connsiteX3" fmla="*/ 738402 w 1508423"/>
                <a:gd name="connsiteY3" fmla="*/ 2101516 h 2101516"/>
                <a:gd name="connsiteX4" fmla="*/ 1508423 w 1508423"/>
                <a:gd name="connsiteY4" fmla="*/ 1483895 h 2101516"/>
                <a:gd name="connsiteX5" fmla="*/ 1508423 w 1508423"/>
                <a:gd name="connsiteY5" fmla="*/ 409074 h 2101516"/>
                <a:gd name="connsiteX6" fmla="*/ 754444 w 1508423"/>
                <a:gd name="connsiteY6" fmla="*/ 0 h 2101516"/>
                <a:gd name="connsiteX0" fmla="*/ 754444 w 1508423"/>
                <a:gd name="connsiteY0" fmla="*/ 0 h 2101516"/>
                <a:gd name="connsiteX1" fmla="*/ 465 w 1508423"/>
                <a:gd name="connsiteY1" fmla="*/ 393032 h 2101516"/>
                <a:gd name="connsiteX2" fmla="*/ 465 w 1508423"/>
                <a:gd name="connsiteY2" fmla="*/ 1467853 h 2101516"/>
                <a:gd name="connsiteX3" fmla="*/ 738402 w 1508423"/>
                <a:gd name="connsiteY3" fmla="*/ 2101516 h 2101516"/>
                <a:gd name="connsiteX4" fmla="*/ 1508423 w 1508423"/>
                <a:gd name="connsiteY4" fmla="*/ 1483895 h 2101516"/>
                <a:gd name="connsiteX5" fmla="*/ 1508423 w 1508423"/>
                <a:gd name="connsiteY5" fmla="*/ 409074 h 2101516"/>
                <a:gd name="connsiteX6" fmla="*/ 754444 w 1508423"/>
                <a:gd name="connsiteY6" fmla="*/ 0 h 2101516"/>
                <a:gd name="connsiteX0" fmla="*/ 754511 w 1508490"/>
                <a:gd name="connsiteY0" fmla="*/ 0 h 2101516"/>
                <a:gd name="connsiteX1" fmla="*/ 532 w 1508490"/>
                <a:gd name="connsiteY1" fmla="*/ 393032 h 2101516"/>
                <a:gd name="connsiteX2" fmla="*/ 532 w 1508490"/>
                <a:gd name="connsiteY2" fmla="*/ 1467853 h 2101516"/>
                <a:gd name="connsiteX3" fmla="*/ 738469 w 1508490"/>
                <a:gd name="connsiteY3" fmla="*/ 2101516 h 2101516"/>
                <a:gd name="connsiteX4" fmla="*/ 1508490 w 1508490"/>
                <a:gd name="connsiteY4" fmla="*/ 1483895 h 2101516"/>
                <a:gd name="connsiteX5" fmla="*/ 1508490 w 1508490"/>
                <a:gd name="connsiteY5" fmla="*/ 409074 h 2101516"/>
                <a:gd name="connsiteX6" fmla="*/ 754511 w 1508490"/>
                <a:gd name="connsiteY6" fmla="*/ 0 h 2101516"/>
                <a:gd name="connsiteX0" fmla="*/ 754511 w 1508490"/>
                <a:gd name="connsiteY0" fmla="*/ 0 h 2101516"/>
                <a:gd name="connsiteX1" fmla="*/ 532 w 1508490"/>
                <a:gd name="connsiteY1" fmla="*/ 393032 h 2101516"/>
                <a:gd name="connsiteX2" fmla="*/ 532 w 1508490"/>
                <a:gd name="connsiteY2" fmla="*/ 1467853 h 2101516"/>
                <a:gd name="connsiteX3" fmla="*/ 738469 w 1508490"/>
                <a:gd name="connsiteY3" fmla="*/ 2101516 h 2101516"/>
                <a:gd name="connsiteX4" fmla="*/ 1508490 w 1508490"/>
                <a:gd name="connsiteY4" fmla="*/ 1483895 h 2101516"/>
                <a:gd name="connsiteX5" fmla="*/ 1508490 w 1508490"/>
                <a:gd name="connsiteY5" fmla="*/ 409074 h 2101516"/>
                <a:gd name="connsiteX6" fmla="*/ 754511 w 1508490"/>
                <a:gd name="connsiteY6" fmla="*/ 0 h 2101516"/>
                <a:gd name="connsiteX0" fmla="*/ 753979 w 1507958"/>
                <a:gd name="connsiteY0" fmla="*/ 0 h 2101516"/>
                <a:gd name="connsiteX1" fmla="*/ 0 w 1507958"/>
                <a:gd name="connsiteY1" fmla="*/ 393032 h 2101516"/>
                <a:gd name="connsiteX2" fmla="*/ 32084 w 1507958"/>
                <a:gd name="connsiteY2" fmla="*/ 1515979 h 2101516"/>
                <a:gd name="connsiteX3" fmla="*/ 737937 w 1507958"/>
                <a:gd name="connsiteY3" fmla="*/ 2101516 h 2101516"/>
                <a:gd name="connsiteX4" fmla="*/ 1507958 w 1507958"/>
                <a:gd name="connsiteY4" fmla="*/ 1483895 h 2101516"/>
                <a:gd name="connsiteX5" fmla="*/ 1507958 w 1507958"/>
                <a:gd name="connsiteY5" fmla="*/ 409074 h 2101516"/>
                <a:gd name="connsiteX6" fmla="*/ 753979 w 1507958"/>
                <a:gd name="connsiteY6" fmla="*/ 0 h 2101516"/>
                <a:gd name="connsiteX0" fmla="*/ 722465 w 1476444"/>
                <a:gd name="connsiteY0" fmla="*/ 0 h 2101516"/>
                <a:gd name="connsiteX1" fmla="*/ 8591 w 1476444"/>
                <a:gd name="connsiteY1" fmla="*/ 401053 h 2101516"/>
                <a:gd name="connsiteX2" fmla="*/ 570 w 1476444"/>
                <a:gd name="connsiteY2" fmla="*/ 1515979 h 2101516"/>
                <a:gd name="connsiteX3" fmla="*/ 706423 w 1476444"/>
                <a:gd name="connsiteY3" fmla="*/ 2101516 h 2101516"/>
                <a:gd name="connsiteX4" fmla="*/ 1476444 w 1476444"/>
                <a:gd name="connsiteY4" fmla="*/ 1483895 h 2101516"/>
                <a:gd name="connsiteX5" fmla="*/ 1476444 w 1476444"/>
                <a:gd name="connsiteY5" fmla="*/ 409074 h 2101516"/>
                <a:gd name="connsiteX6" fmla="*/ 722465 w 1476444"/>
                <a:gd name="connsiteY6" fmla="*/ 0 h 2101516"/>
                <a:gd name="connsiteX0" fmla="*/ 722465 w 1476444"/>
                <a:gd name="connsiteY0" fmla="*/ 0 h 2101516"/>
                <a:gd name="connsiteX1" fmla="*/ 8591 w 1476444"/>
                <a:gd name="connsiteY1" fmla="*/ 401053 h 2101516"/>
                <a:gd name="connsiteX2" fmla="*/ 570 w 1476444"/>
                <a:gd name="connsiteY2" fmla="*/ 1515979 h 2101516"/>
                <a:gd name="connsiteX3" fmla="*/ 706423 w 1476444"/>
                <a:gd name="connsiteY3" fmla="*/ 2101516 h 2101516"/>
                <a:gd name="connsiteX4" fmla="*/ 1476444 w 1476444"/>
                <a:gd name="connsiteY4" fmla="*/ 1483895 h 2101516"/>
                <a:gd name="connsiteX5" fmla="*/ 1446188 w 1476444"/>
                <a:gd name="connsiteY5" fmla="*/ 388904 h 2101516"/>
                <a:gd name="connsiteX6" fmla="*/ 722465 w 1476444"/>
                <a:gd name="connsiteY6" fmla="*/ 0 h 2101516"/>
                <a:gd name="connsiteX0" fmla="*/ 722465 w 1449550"/>
                <a:gd name="connsiteY0" fmla="*/ 0 h 2101516"/>
                <a:gd name="connsiteX1" fmla="*/ 8591 w 1449550"/>
                <a:gd name="connsiteY1" fmla="*/ 401053 h 2101516"/>
                <a:gd name="connsiteX2" fmla="*/ 570 w 1449550"/>
                <a:gd name="connsiteY2" fmla="*/ 1515979 h 2101516"/>
                <a:gd name="connsiteX3" fmla="*/ 706423 w 1449550"/>
                <a:gd name="connsiteY3" fmla="*/ 2101516 h 2101516"/>
                <a:gd name="connsiteX4" fmla="*/ 1449550 w 1449550"/>
                <a:gd name="connsiteY4" fmla="*/ 1534321 h 2101516"/>
                <a:gd name="connsiteX5" fmla="*/ 1446188 w 1449550"/>
                <a:gd name="connsiteY5" fmla="*/ 388904 h 2101516"/>
                <a:gd name="connsiteX6" fmla="*/ 722465 w 1449550"/>
                <a:gd name="connsiteY6" fmla="*/ 0 h 2101516"/>
                <a:gd name="connsiteX0" fmla="*/ 722430 w 1449515"/>
                <a:gd name="connsiteY0" fmla="*/ 0 h 2114963"/>
                <a:gd name="connsiteX1" fmla="*/ 8556 w 1449515"/>
                <a:gd name="connsiteY1" fmla="*/ 401053 h 2114963"/>
                <a:gd name="connsiteX2" fmla="*/ 535 w 1449515"/>
                <a:gd name="connsiteY2" fmla="*/ 1515979 h 2114963"/>
                <a:gd name="connsiteX3" fmla="*/ 736644 w 1449515"/>
                <a:gd name="connsiteY3" fmla="*/ 2114963 h 2114963"/>
                <a:gd name="connsiteX4" fmla="*/ 1449515 w 1449515"/>
                <a:gd name="connsiteY4" fmla="*/ 1534321 h 2114963"/>
                <a:gd name="connsiteX5" fmla="*/ 1446153 w 1449515"/>
                <a:gd name="connsiteY5" fmla="*/ 388904 h 2114963"/>
                <a:gd name="connsiteX6" fmla="*/ 722430 w 1449515"/>
                <a:gd name="connsiteY6" fmla="*/ 0 h 2114963"/>
                <a:gd name="connsiteX0" fmla="*/ 722381 w 1449466"/>
                <a:gd name="connsiteY0" fmla="*/ 0 h 2114963"/>
                <a:gd name="connsiteX1" fmla="*/ 8507 w 1449466"/>
                <a:gd name="connsiteY1" fmla="*/ 401053 h 2114963"/>
                <a:gd name="connsiteX2" fmla="*/ 486 w 1449466"/>
                <a:gd name="connsiteY2" fmla="*/ 1515979 h 2114963"/>
                <a:gd name="connsiteX3" fmla="*/ 736595 w 1449466"/>
                <a:gd name="connsiteY3" fmla="*/ 2114963 h 2114963"/>
                <a:gd name="connsiteX4" fmla="*/ 1449466 w 1449466"/>
                <a:gd name="connsiteY4" fmla="*/ 1534321 h 2114963"/>
                <a:gd name="connsiteX5" fmla="*/ 1446104 w 1449466"/>
                <a:gd name="connsiteY5" fmla="*/ 388904 h 2114963"/>
                <a:gd name="connsiteX6" fmla="*/ 722381 w 1449466"/>
                <a:gd name="connsiteY6" fmla="*/ 0 h 2114963"/>
                <a:gd name="connsiteX0" fmla="*/ 722226 w 1449311"/>
                <a:gd name="connsiteY0" fmla="*/ 0 h 2114963"/>
                <a:gd name="connsiteX1" fmla="*/ 8352 w 1449311"/>
                <a:gd name="connsiteY1" fmla="*/ 401053 h 2114963"/>
                <a:gd name="connsiteX2" fmla="*/ 331 w 1449311"/>
                <a:gd name="connsiteY2" fmla="*/ 1515979 h 2114963"/>
                <a:gd name="connsiteX3" fmla="*/ 736440 w 1449311"/>
                <a:gd name="connsiteY3" fmla="*/ 2114963 h 2114963"/>
                <a:gd name="connsiteX4" fmla="*/ 1449311 w 1449311"/>
                <a:gd name="connsiteY4" fmla="*/ 1534321 h 2114963"/>
                <a:gd name="connsiteX5" fmla="*/ 1445949 w 1449311"/>
                <a:gd name="connsiteY5" fmla="*/ 388904 h 2114963"/>
                <a:gd name="connsiteX6" fmla="*/ 722226 w 1449311"/>
                <a:gd name="connsiteY6" fmla="*/ 0 h 2114963"/>
                <a:gd name="connsiteX0" fmla="*/ 721895 w 1448980"/>
                <a:gd name="connsiteY0" fmla="*/ 0 h 2114963"/>
                <a:gd name="connsiteX1" fmla="*/ 8021 w 1448980"/>
                <a:gd name="connsiteY1" fmla="*/ 401053 h 2114963"/>
                <a:gd name="connsiteX2" fmla="*/ 0 w 1448980"/>
                <a:gd name="connsiteY2" fmla="*/ 1515979 h 2114963"/>
                <a:gd name="connsiteX3" fmla="*/ 736109 w 1448980"/>
                <a:gd name="connsiteY3" fmla="*/ 2114963 h 2114963"/>
                <a:gd name="connsiteX4" fmla="*/ 1448980 w 1448980"/>
                <a:gd name="connsiteY4" fmla="*/ 1534321 h 2114963"/>
                <a:gd name="connsiteX5" fmla="*/ 1445618 w 1448980"/>
                <a:gd name="connsiteY5" fmla="*/ 388904 h 2114963"/>
                <a:gd name="connsiteX6" fmla="*/ 721895 w 1448980"/>
                <a:gd name="connsiteY6" fmla="*/ 0 h 2114963"/>
                <a:gd name="connsiteX0" fmla="*/ 721895 w 1448980"/>
                <a:gd name="connsiteY0" fmla="*/ 0 h 2114963"/>
                <a:gd name="connsiteX1" fmla="*/ 8021 w 1448980"/>
                <a:gd name="connsiteY1" fmla="*/ 401053 h 2114963"/>
                <a:gd name="connsiteX2" fmla="*/ 0 w 1448980"/>
                <a:gd name="connsiteY2" fmla="*/ 1515979 h 2114963"/>
                <a:gd name="connsiteX3" fmla="*/ 736109 w 1448980"/>
                <a:gd name="connsiteY3" fmla="*/ 2114963 h 2114963"/>
                <a:gd name="connsiteX4" fmla="*/ 1448980 w 1448980"/>
                <a:gd name="connsiteY4" fmla="*/ 1534321 h 2114963"/>
                <a:gd name="connsiteX5" fmla="*/ 1445618 w 1448980"/>
                <a:gd name="connsiteY5" fmla="*/ 388904 h 2114963"/>
                <a:gd name="connsiteX6" fmla="*/ 721895 w 1448980"/>
                <a:gd name="connsiteY6" fmla="*/ 0 h 2114963"/>
                <a:gd name="connsiteX0" fmla="*/ 721895 w 1448980"/>
                <a:gd name="connsiteY0" fmla="*/ 0 h 2114963"/>
                <a:gd name="connsiteX1" fmla="*/ 8021 w 1448980"/>
                <a:gd name="connsiteY1" fmla="*/ 401053 h 2114963"/>
                <a:gd name="connsiteX2" fmla="*/ 0 w 1448980"/>
                <a:gd name="connsiteY2" fmla="*/ 1515979 h 2114963"/>
                <a:gd name="connsiteX3" fmla="*/ 736109 w 1448980"/>
                <a:gd name="connsiteY3" fmla="*/ 2114963 h 2114963"/>
                <a:gd name="connsiteX4" fmla="*/ 1448980 w 1448980"/>
                <a:gd name="connsiteY4" fmla="*/ 1534321 h 2114963"/>
                <a:gd name="connsiteX5" fmla="*/ 1445618 w 1448980"/>
                <a:gd name="connsiteY5" fmla="*/ 388904 h 2114963"/>
                <a:gd name="connsiteX6" fmla="*/ 721895 w 1448980"/>
                <a:gd name="connsiteY6" fmla="*/ 0 h 2114963"/>
                <a:gd name="connsiteX0" fmla="*/ 721895 w 1448980"/>
                <a:gd name="connsiteY0" fmla="*/ 0 h 2114963"/>
                <a:gd name="connsiteX1" fmla="*/ 8021 w 1448980"/>
                <a:gd name="connsiteY1" fmla="*/ 401053 h 2114963"/>
                <a:gd name="connsiteX2" fmla="*/ 0 w 1448980"/>
                <a:gd name="connsiteY2" fmla="*/ 1515979 h 2114963"/>
                <a:gd name="connsiteX3" fmla="*/ 736109 w 1448980"/>
                <a:gd name="connsiteY3" fmla="*/ 2114963 h 2114963"/>
                <a:gd name="connsiteX4" fmla="*/ 1448980 w 1448980"/>
                <a:gd name="connsiteY4" fmla="*/ 1534321 h 2114963"/>
                <a:gd name="connsiteX5" fmla="*/ 1445618 w 1448980"/>
                <a:gd name="connsiteY5" fmla="*/ 388904 h 2114963"/>
                <a:gd name="connsiteX6" fmla="*/ 721895 w 1448980"/>
                <a:gd name="connsiteY6" fmla="*/ 0 h 211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8980" h="2114963">
                  <a:moveTo>
                    <a:pt x="721895" y="0"/>
                  </a:moveTo>
                  <a:lnTo>
                    <a:pt x="8021" y="401053"/>
                  </a:lnTo>
                  <a:cubicBezTo>
                    <a:pt x="5347" y="772695"/>
                    <a:pt x="2674" y="1144337"/>
                    <a:pt x="0" y="1515979"/>
                  </a:cubicBezTo>
                  <a:cubicBezTo>
                    <a:pt x="4818" y="1827699"/>
                    <a:pt x="508472" y="2075545"/>
                    <a:pt x="736109" y="2114963"/>
                  </a:cubicBezTo>
                  <a:cubicBezTo>
                    <a:pt x="968720" y="2069510"/>
                    <a:pt x="1446325" y="1814744"/>
                    <a:pt x="1448980" y="1534321"/>
                  </a:cubicBezTo>
                  <a:cubicBezTo>
                    <a:pt x="1447859" y="1152515"/>
                    <a:pt x="1446739" y="770710"/>
                    <a:pt x="1445618" y="388904"/>
                  </a:cubicBezTo>
                  <a:lnTo>
                    <a:pt x="721895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8" name="手繪多邊形 7"/>
            <p:cNvSpPr/>
            <p:nvPr/>
          </p:nvSpPr>
          <p:spPr>
            <a:xfrm>
              <a:off x="1824892" y="3125083"/>
              <a:ext cx="1784582" cy="2419448"/>
            </a:xfrm>
            <a:custGeom>
              <a:avLst/>
              <a:gdLst>
                <a:gd name="connsiteX0" fmla="*/ 753979 w 1507958"/>
                <a:gd name="connsiteY0" fmla="*/ 0 h 2101516"/>
                <a:gd name="connsiteX1" fmla="*/ 0 w 1507958"/>
                <a:gd name="connsiteY1" fmla="*/ 393032 h 2101516"/>
                <a:gd name="connsiteX2" fmla="*/ 0 w 1507958"/>
                <a:gd name="connsiteY2" fmla="*/ 1467853 h 2101516"/>
                <a:gd name="connsiteX3" fmla="*/ 737937 w 1507958"/>
                <a:gd name="connsiteY3" fmla="*/ 2101516 h 2101516"/>
                <a:gd name="connsiteX4" fmla="*/ 1507958 w 1507958"/>
                <a:gd name="connsiteY4" fmla="*/ 1483895 h 2101516"/>
                <a:gd name="connsiteX5" fmla="*/ 1507958 w 1507958"/>
                <a:gd name="connsiteY5" fmla="*/ 409074 h 2101516"/>
                <a:gd name="connsiteX6" fmla="*/ 753979 w 1507958"/>
                <a:gd name="connsiteY6" fmla="*/ 0 h 2101516"/>
                <a:gd name="connsiteX0" fmla="*/ 753979 w 1507958"/>
                <a:gd name="connsiteY0" fmla="*/ 0 h 2101516"/>
                <a:gd name="connsiteX1" fmla="*/ 0 w 1507958"/>
                <a:gd name="connsiteY1" fmla="*/ 393032 h 2101516"/>
                <a:gd name="connsiteX2" fmla="*/ 0 w 1507958"/>
                <a:gd name="connsiteY2" fmla="*/ 1467853 h 2101516"/>
                <a:gd name="connsiteX3" fmla="*/ 737937 w 1507958"/>
                <a:gd name="connsiteY3" fmla="*/ 2101516 h 2101516"/>
                <a:gd name="connsiteX4" fmla="*/ 1507958 w 1507958"/>
                <a:gd name="connsiteY4" fmla="*/ 1483895 h 2101516"/>
                <a:gd name="connsiteX5" fmla="*/ 1507958 w 1507958"/>
                <a:gd name="connsiteY5" fmla="*/ 409074 h 2101516"/>
                <a:gd name="connsiteX6" fmla="*/ 753979 w 1507958"/>
                <a:gd name="connsiteY6" fmla="*/ 0 h 2101516"/>
                <a:gd name="connsiteX0" fmla="*/ 753979 w 1507958"/>
                <a:gd name="connsiteY0" fmla="*/ 0 h 2101516"/>
                <a:gd name="connsiteX1" fmla="*/ 0 w 1507958"/>
                <a:gd name="connsiteY1" fmla="*/ 393032 h 2101516"/>
                <a:gd name="connsiteX2" fmla="*/ 0 w 1507958"/>
                <a:gd name="connsiteY2" fmla="*/ 1467853 h 2101516"/>
                <a:gd name="connsiteX3" fmla="*/ 737937 w 1507958"/>
                <a:gd name="connsiteY3" fmla="*/ 2101516 h 2101516"/>
                <a:gd name="connsiteX4" fmla="*/ 1507958 w 1507958"/>
                <a:gd name="connsiteY4" fmla="*/ 1483895 h 2101516"/>
                <a:gd name="connsiteX5" fmla="*/ 1507958 w 1507958"/>
                <a:gd name="connsiteY5" fmla="*/ 409074 h 2101516"/>
                <a:gd name="connsiteX6" fmla="*/ 753979 w 1507958"/>
                <a:gd name="connsiteY6" fmla="*/ 0 h 2101516"/>
                <a:gd name="connsiteX0" fmla="*/ 753979 w 1507958"/>
                <a:gd name="connsiteY0" fmla="*/ 0 h 2101516"/>
                <a:gd name="connsiteX1" fmla="*/ 0 w 1507958"/>
                <a:gd name="connsiteY1" fmla="*/ 393032 h 2101516"/>
                <a:gd name="connsiteX2" fmla="*/ 0 w 1507958"/>
                <a:gd name="connsiteY2" fmla="*/ 1467853 h 2101516"/>
                <a:gd name="connsiteX3" fmla="*/ 737937 w 1507958"/>
                <a:gd name="connsiteY3" fmla="*/ 2101516 h 2101516"/>
                <a:gd name="connsiteX4" fmla="*/ 1507958 w 1507958"/>
                <a:gd name="connsiteY4" fmla="*/ 1483895 h 2101516"/>
                <a:gd name="connsiteX5" fmla="*/ 1507958 w 1507958"/>
                <a:gd name="connsiteY5" fmla="*/ 409074 h 2101516"/>
                <a:gd name="connsiteX6" fmla="*/ 753979 w 1507958"/>
                <a:gd name="connsiteY6" fmla="*/ 0 h 2101516"/>
                <a:gd name="connsiteX0" fmla="*/ 754444 w 1508423"/>
                <a:gd name="connsiteY0" fmla="*/ 0 h 2101516"/>
                <a:gd name="connsiteX1" fmla="*/ 465 w 1508423"/>
                <a:gd name="connsiteY1" fmla="*/ 393032 h 2101516"/>
                <a:gd name="connsiteX2" fmla="*/ 465 w 1508423"/>
                <a:gd name="connsiteY2" fmla="*/ 1467853 h 2101516"/>
                <a:gd name="connsiteX3" fmla="*/ 738402 w 1508423"/>
                <a:gd name="connsiteY3" fmla="*/ 2101516 h 2101516"/>
                <a:gd name="connsiteX4" fmla="*/ 1508423 w 1508423"/>
                <a:gd name="connsiteY4" fmla="*/ 1483895 h 2101516"/>
                <a:gd name="connsiteX5" fmla="*/ 1508423 w 1508423"/>
                <a:gd name="connsiteY5" fmla="*/ 409074 h 2101516"/>
                <a:gd name="connsiteX6" fmla="*/ 754444 w 1508423"/>
                <a:gd name="connsiteY6" fmla="*/ 0 h 2101516"/>
                <a:gd name="connsiteX0" fmla="*/ 754444 w 1508423"/>
                <a:gd name="connsiteY0" fmla="*/ 0 h 2101516"/>
                <a:gd name="connsiteX1" fmla="*/ 465 w 1508423"/>
                <a:gd name="connsiteY1" fmla="*/ 393032 h 2101516"/>
                <a:gd name="connsiteX2" fmla="*/ 465 w 1508423"/>
                <a:gd name="connsiteY2" fmla="*/ 1467853 h 2101516"/>
                <a:gd name="connsiteX3" fmla="*/ 738402 w 1508423"/>
                <a:gd name="connsiteY3" fmla="*/ 2101516 h 2101516"/>
                <a:gd name="connsiteX4" fmla="*/ 1508423 w 1508423"/>
                <a:gd name="connsiteY4" fmla="*/ 1483895 h 2101516"/>
                <a:gd name="connsiteX5" fmla="*/ 1508423 w 1508423"/>
                <a:gd name="connsiteY5" fmla="*/ 409074 h 2101516"/>
                <a:gd name="connsiteX6" fmla="*/ 754444 w 1508423"/>
                <a:gd name="connsiteY6" fmla="*/ 0 h 2101516"/>
                <a:gd name="connsiteX0" fmla="*/ 754511 w 1508490"/>
                <a:gd name="connsiteY0" fmla="*/ 0 h 2101516"/>
                <a:gd name="connsiteX1" fmla="*/ 532 w 1508490"/>
                <a:gd name="connsiteY1" fmla="*/ 393032 h 2101516"/>
                <a:gd name="connsiteX2" fmla="*/ 532 w 1508490"/>
                <a:gd name="connsiteY2" fmla="*/ 1467853 h 2101516"/>
                <a:gd name="connsiteX3" fmla="*/ 738469 w 1508490"/>
                <a:gd name="connsiteY3" fmla="*/ 2101516 h 2101516"/>
                <a:gd name="connsiteX4" fmla="*/ 1508490 w 1508490"/>
                <a:gd name="connsiteY4" fmla="*/ 1483895 h 2101516"/>
                <a:gd name="connsiteX5" fmla="*/ 1508490 w 1508490"/>
                <a:gd name="connsiteY5" fmla="*/ 409074 h 2101516"/>
                <a:gd name="connsiteX6" fmla="*/ 754511 w 1508490"/>
                <a:gd name="connsiteY6" fmla="*/ 0 h 2101516"/>
                <a:gd name="connsiteX0" fmla="*/ 754511 w 1508490"/>
                <a:gd name="connsiteY0" fmla="*/ 0 h 2101516"/>
                <a:gd name="connsiteX1" fmla="*/ 532 w 1508490"/>
                <a:gd name="connsiteY1" fmla="*/ 393032 h 2101516"/>
                <a:gd name="connsiteX2" fmla="*/ 532 w 1508490"/>
                <a:gd name="connsiteY2" fmla="*/ 1467853 h 2101516"/>
                <a:gd name="connsiteX3" fmla="*/ 738469 w 1508490"/>
                <a:gd name="connsiteY3" fmla="*/ 2101516 h 2101516"/>
                <a:gd name="connsiteX4" fmla="*/ 1508490 w 1508490"/>
                <a:gd name="connsiteY4" fmla="*/ 1483895 h 2101516"/>
                <a:gd name="connsiteX5" fmla="*/ 1508490 w 1508490"/>
                <a:gd name="connsiteY5" fmla="*/ 409074 h 2101516"/>
                <a:gd name="connsiteX6" fmla="*/ 754511 w 1508490"/>
                <a:gd name="connsiteY6" fmla="*/ 0 h 2101516"/>
                <a:gd name="connsiteX0" fmla="*/ 753979 w 1507958"/>
                <a:gd name="connsiteY0" fmla="*/ 0 h 2101516"/>
                <a:gd name="connsiteX1" fmla="*/ 0 w 1507958"/>
                <a:gd name="connsiteY1" fmla="*/ 393032 h 2101516"/>
                <a:gd name="connsiteX2" fmla="*/ 32084 w 1507958"/>
                <a:gd name="connsiteY2" fmla="*/ 1515979 h 2101516"/>
                <a:gd name="connsiteX3" fmla="*/ 737937 w 1507958"/>
                <a:gd name="connsiteY3" fmla="*/ 2101516 h 2101516"/>
                <a:gd name="connsiteX4" fmla="*/ 1507958 w 1507958"/>
                <a:gd name="connsiteY4" fmla="*/ 1483895 h 2101516"/>
                <a:gd name="connsiteX5" fmla="*/ 1507958 w 1507958"/>
                <a:gd name="connsiteY5" fmla="*/ 409074 h 2101516"/>
                <a:gd name="connsiteX6" fmla="*/ 753979 w 1507958"/>
                <a:gd name="connsiteY6" fmla="*/ 0 h 2101516"/>
                <a:gd name="connsiteX0" fmla="*/ 722465 w 1476444"/>
                <a:gd name="connsiteY0" fmla="*/ 0 h 2101516"/>
                <a:gd name="connsiteX1" fmla="*/ 8591 w 1476444"/>
                <a:gd name="connsiteY1" fmla="*/ 401053 h 2101516"/>
                <a:gd name="connsiteX2" fmla="*/ 570 w 1476444"/>
                <a:gd name="connsiteY2" fmla="*/ 1515979 h 2101516"/>
                <a:gd name="connsiteX3" fmla="*/ 706423 w 1476444"/>
                <a:gd name="connsiteY3" fmla="*/ 2101516 h 2101516"/>
                <a:gd name="connsiteX4" fmla="*/ 1476444 w 1476444"/>
                <a:gd name="connsiteY4" fmla="*/ 1483895 h 2101516"/>
                <a:gd name="connsiteX5" fmla="*/ 1476444 w 1476444"/>
                <a:gd name="connsiteY5" fmla="*/ 409074 h 2101516"/>
                <a:gd name="connsiteX6" fmla="*/ 722465 w 1476444"/>
                <a:gd name="connsiteY6" fmla="*/ 0 h 2101516"/>
                <a:gd name="connsiteX0" fmla="*/ 722465 w 1476444"/>
                <a:gd name="connsiteY0" fmla="*/ 0 h 2101516"/>
                <a:gd name="connsiteX1" fmla="*/ 8591 w 1476444"/>
                <a:gd name="connsiteY1" fmla="*/ 401053 h 2101516"/>
                <a:gd name="connsiteX2" fmla="*/ 570 w 1476444"/>
                <a:gd name="connsiteY2" fmla="*/ 1515979 h 2101516"/>
                <a:gd name="connsiteX3" fmla="*/ 706423 w 1476444"/>
                <a:gd name="connsiteY3" fmla="*/ 2101516 h 2101516"/>
                <a:gd name="connsiteX4" fmla="*/ 1476444 w 1476444"/>
                <a:gd name="connsiteY4" fmla="*/ 1483895 h 2101516"/>
                <a:gd name="connsiteX5" fmla="*/ 1446188 w 1476444"/>
                <a:gd name="connsiteY5" fmla="*/ 388904 h 2101516"/>
                <a:gd name="connsiteX6" fmla="*/ 722465 w 1476444"/>
                <a:gd name="connsiteY6" fmla="*/ 0 h 2101516"/>
                <a:gd name="connsiteX0" fmla="*/ 722465 w 1449550"/>
                <a:gd name="connsiteY0" fmla="*/ 0 h 2101516"/>
                <a:gd name="connsiteX1" fmla="*/ 8591 w 1449550"/>
                <a:gd name="connsiteY1" fmla="*/ 401053 h 2101516"/>
                <a:gd name="connsiteX2" fmla="*/ 570 w 1449550"/>
                <a:gd name="connsiteY2" fmla="*/ 1515979 h 2101516"/>
                <a:gd name="connsiteX3" fmla="*/ 706423 w 1449550"/>
                <a:gd name="connsiteY3" fmla="*/ 2101516 h 2101516"/>
                <a:gd name="connsiteX4" fmla="*/ 1449550 w 1449550"/>
                <a:gd name="connsiteY4" fmla="*/ 1534321 h 2101516"/>
                <a:gd name="connsiteX5" fmla="*/ 1446188 w 1449550"/>
                <a:gd name="connsiteY5" fmla="*/ 388904 h 2101516"/>
                <a:gd name="connsiteX6" fmla="*/ 722465 w 1449550"/>
                <a:gd name="connsiteY6" fmla="*/ 0 h 2101516"/>
                <a:gd name="connsiteX0" fmla="*/ 722430 w 1449515"/>
                <a:gd name="connsiteY0" fmla="*/ 0 h 2114963"/>
                <a:gd name="connsiteX1" fmla="*/ 8556 w 1449515"/>
                <a:gd name="connsiteY1" fmla="*/ 401053 h 2114963"/>
                <a:gd name="connsiteX2" fmla="*/ 535 w 1449515"/>
                <a:gd name="connsiteY2" fmla="*/ 1515979 h 2114963"/>
                <a:gd name="connsiteX3" fmla="*/ 736644 w 1449515"/>
                <a:gd name="connsiteY3" fmla="*/ 2114963 h 2114963"/>
                <a:gd name="connsiteX4" fmla="*/ 1449515 w 1449515"/>
                <a:gd name="connsiteY4" fmla="*/ 1534321 h 2114963"/>
                <a:gd name="connsiteX5" fmla="*/ 1446153 w 1449515"/>
                <a:gd name="connsiteY5" fmla="*/ 388904 h 2114963"/>
                <a:gd name="connsiteX6" fmla="*/ 722430 w 1449515"/>
                <a:gd name="connsiteY6" fmla="*/ 0 h 2114963"/>
                <a:gd name="connsiteX0" fmla="*/ 722381 w 1449466"/>
                <a:gd name="connsiteY0" fmla="*/ 0 h 2114963"/>
                <a:gd name="connsiteX1" fmla="*/ 8507 w 1449466"/>
                <a:gd name="connsiteY1" fmla="*/ 401053 h 2114963"/>
                <a:gd name="connsiteX2" fmla="*/ 486 w 1449466"/>
                <a:gd name="connsiteY2" fmla="*/ 1515979 h 2114963"/>
                <a:gd name="connsiteX3" fmla="*/ 736595 w 1449466"/>
                <a:gd name="connsiteY3" fmla="*/ 2114963 h 2114963"/>
                <a:gd name="connsiteX4" fmla="*/ 1449466 w 1449466"/>
                <a:gd name="connsiteY4" fmla="*/ 1534321 h 2114963"/>
                <a:gd name="connsiteX5" fmla="*/ 1446104 w 1449466"/>
                <a:gd name="connsiteY5" fmla="*/ 388904 h 2114963"/>
                <a:gd name="connsiteX6" fmla="*/ 722381 w 1449466"/>
                <a:gd name="connsiteY6" fmla="*/ 0 h 2114963"/>
                <a:gd name="connsiteX0" fmla="*/ 722226 w 1449311"/>
                <a:gd name="connsiteY0" fmla="*/ 0 h 2114963"/>
                <a:gd name="connsiteX1" fmla="*/ 8352 w 1449311"/>
                <a:gd name="connsiteY1" fmla="*/ 401053 h 2114963"/>
                <a:gd name="connsiteX2" fmla="*/ 331 w 1449311"/>
                <a:gd name="connsiteY2" fmla="*/ 1515979 h 2114963"/>
                <a:gd name="connsiteX3" fmla="*/ 736440 w 1449311"/>
                <a:gd name="connsiteY3" fmla="*/ 2114963 h 2114963"/>
                <a:gd name="connsiteX4" fmla="*/ 1449311 w 1449311"/>
                <a:gd name="connsiteY4" fmla="*/ 1534321 h 2114963"/>
                <a:gd name="connsiteX5" fmla="*/ 1445949 w 1449311"/>
                <a:gd name="connsiteY5" fmla="*/ 388904 h 2114963"/>
                <a:gd name="connsiteX6" fmla="*/ 722226 w 1449311"/>
                <a:gd name="connsiteY6" fmla="*/ 0 h 2114963"/>
                <a:gd name="connsiteX0" fmla="*/ 721895 w 1448980"/>
                <a:gd name="connsiteY0" fmla="*/ 0 h 2114963"/>
                <a:gd name="connsiteX1" fmla="*/ 8021 w 1448980"/>
                <a:gd name="connsiteY1" fmla="*/ 401053 h 2114963"/>
                <a:gd name="connsiteX2" fmla="*/ 0 w 1448980"/>
                <a:gd name="connsiteY2" fmla="*/ 1515979 h 2114963"/>
                <a:gd name="connsiteX3" fmla="*/ 736109 w 1448980"/>
                <a:gd name="connsiteY3" fmla="*/ 2114963 h 2114963"/>
                <a:gd name="connsiteX4" fmla="*/ 1448980 w 1448980"/>
                <a:gd name="connsiteY4" fmla="*/ 1534321 h 2114963"/>
                <a:gd name="connsiteX5" fmla="*/ 1445618 w 1448980"/>
                <a:gd name="connsiteY5" fmla="*/ 388904 h 2114963"/>
                <a:gd name="connsiteX6" fmla="*/ 721895 w 1448980"/>
                <a:gd name="connsiteY6" fmla="*/ 0 h 2114963"/>
                <a:gd name="connsiteX0" fmla="*/ 721895 w 1448980"/>
                <a:gd name="connsiteY0" fmla="*/ 0 h 2114963"/>
                <a:gd name="connsiteX1" fmla="*/ 8021 w 1448980"/>
                <a:gd name="connsiteY1" fmla="*/ 401053 h 2114963"/>
                <a:gd name="connsiteX2" fmla="*/ 0 w 1448980"/>
                <a:gd name="connsiteY2" fmla="*/ 1515979 h 2114963"/>
                <a:gd name="connsiteX3" fmla="*/ 736109 w 1448980"/>
                <a:gd name="connsiteY3" fmla="*/ 2114963 h 2114963"/>
                <a:gd name="connsiteX4" fmla="*/ 1448980 w 1448980"/>
                <a:gd name="connsiteY4" fmla="*/ 1534321 h 2114963"/>
                <a:gd name="connsiteX5" fmla="*/ 1445618 w 1448980"/>
                <a:gd name="connsiteY5" fmla="*/ 388904 h 2114963"/>
                <a:gd name="connsiteX6" fmla="*/ 721895 w 1448980"/>
                <a:gd name="connsiteY6" fmla="*/ 0 h 2114963"/>
                <a:gd name="connsiteX0" fmla="*/ 721895 w 1448980"/>
                <a:gd name="connsiteY0" fmla="*/ 0 h 2114963"/>
                <a:gd name="connsiteX1" fmla="*/ 8021 w 1448980"/>
                <a:gd name="connsiteY1" fmla="*/ 401053 h 2114963"/>
                <a:gd name="connsiteX2" fmla="*/ 0 w 1448980"/>
                <a:gd name="connsiteY2" fmla="*/ 1515979 h 2114963"/>
                <a:gd name="connsiteX3" fmla="*/ 736109 w 1448980"/>
                <a:gd name="connsiteY3" fmla="*/ 2114963 h 2114963"/>
                <a:gd name="connsiteX4" fmla="*/ 1448980 w 1448980"/>
                <a:gd name="connsiteY4" fmla="*/ 1534321 h 2114963"/>
                <a:gd name="connsiteX5" fmla="*/ 1445618 w 1448980"/>
                <a:gd name="connsiteY5" fmla="*/ 388904 h 2114963"/>
                <a:gd name="connsiteX6" fmla="*/ 721895 w 1448980"/>
                <a:gd name="connsiteY6" fmla="*/ 0 h 2114963"/>
                <a:gd name="connsiteX0" fmla="*/ 721895 w 1448980"/>
                <a:gd name="connsiteY0" fmla="*/ 0 h 2114963"/>
                <a:gd name="connsiteX1" fmla="*/ 8021 w 1448980"/>
                <a:gd name="connsiteY1" fmla="*/ 401053 h 2114963"/>
                <a:gd name="connsiteX2" fmla="*/ 0 w 1448980"/>
                <a:gd name="connsiteY2" fmla="*/ 1515979 h 2114963"/>
                <a:gd name="connsiteX3" fmla="*/ 736109 w 1448980"/>
                <a:gd name="connsiteY3" fmla="*/ 2114963 h 2114963"/>
                <a:gd name="connsiteX4" fmla="*/ 1448980 w 1448980"/>
                <a:gd name="connsiteY4" fmla="*/ 1534321 h 2114963"/>
                <a:gd name="connsiteX5" fmla="*/ 1445618 w 1448980"/>
                <a:gd name="connsiteY5" fmla="*/ 388904 h 2114963"/>
                <a:gd name="connsiteX6" fmla="*/ 721895 w 1448980"/>
                <a:gd name="connsiteY6" fmla="*/ 0 h 211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8980" h="2114963">
                  <a:moveTo>
                    <a:pt x="721895" y="0"/>
                  </a:moveTo>
                  <a:lnTo>
                    <a:pt x="8021" y="401053"/>
                  </a:lnTo>
                  <a:cubicBezTo>
                    <a:pt x="5347" y="772695"/>
                    <a:pt x="2674" y="1144337"/>
                    <a:pt x="0" y="1515979"/>
                  </a:cubicBezTo>
                  <a:cubicBezTo>
                    <a:pt x="4818" y="1827699"/>
                    <a:pt x="508472" y="2075545"/>
                    <a:pt x="736109" y="2114963"/>
                  </a:cubicBezTo>
                  <a:cubicBezTo>
                    <a:pt x="968720" y="2069510"/>
                    <a:pt x="1446325" y="1814744"/>
                    <a:pt x="1448980" y="1534321"/>
                  </a:cubicBezTo>
                  <a:cubicBezTo>
                    <a:pt x="1447859" y="1152515"/>
                    <a:pt x="1446739" y="770710"/>
                    <a:pt x="1445618" y="388904"/>
                  </a:cubicBezTo>
                  <a:lnTo>
                    <a:pt x="72189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2" name="手繪多邊形 11"/>
            <p:cNvSpPr/>
            <p:nvPr/>
          </p:nvSpPr>
          <p:spPr>
            <a:xfrm rot="5400000">
              <a:off x="1975234" y="3580826"/>
              <a:ext cx="1483895" cy="1483895"/>
            </a:xfrm>
            <a:custGeom>
              <a:avLst/>
              <a:gdLst>
                <a:gd name="connsiteX0" fmla="*/ 0 w 1283369"/>
                <a:gd name="connsiteY0" fmla="*/ 641685 h 1283369"/>
                <a:gd name="connsiteX1" fmla="*/ 206468 w 1283369"/>
                <a:gd name="connsiteY1" fmla="*/ 485274 h 1283369"/>
                <a:gd name="connsiteX2" fmla="*/ 485274 w 1283369"/>
                <a:gd name="connsiteY2" fmla="*/ 485274 h 1283369"/>
                <a:gd name="connsiteX3" fmla="*/ 485274 w 1283369"/>
                <a:gd name="connsiteY3" fmla="*/ 206468 h 1283369"/>
                <a:gd name="connsiteX4" fmla="*/ 641684 w 1283369"/>
                <a:gd name="connsiteY4" fmla="*/ 0 h 1283369"/>
                <a:gd name="connsiteX5" fmla="*/ 798095 w 1283369"/>
                <a:gd name="connsiteY5" fmla="*/ 206468 h 1283369"/>
                <a:gd name="connsiteX6" fmla="*/ 798095 w 1283369"/>
                <a:gd name="connsiteY6" fmla="*/ 485274 h 1283369"/>
                <a:gd name="connsiteX7" fmla="*/ 1076901 w 1283369"/>
                <a:gd name="connsiteY7" fmla="*/ 485274 h 1283369"/>
                <a:gd name="connsiteX8" fmla="*/ 1283369 w 1283369"/>
                <a:gd name="connsiteY8" fmla="*/ 641685 h 1283369"/>
                <a:gd name="connsiteX9" fmla="*/ 1076901 w 1283369"/>
                <a:gd name="connsiteY9" fmla="*/ 798095 h 1283369"/>
                <a:gd name="connsiteX10" fmla="*/ 798095 w 1283369"/>
                <a:gd name="connsiteY10" fmla="*/ 798095 h 1283369"/>
                <a:gd name="connsiteX11" fmla="*/ 798095 w 1283369"/>
                <a:gd name="connsiteY11" fmla="*/ 1076901 h 1283369"/>
                <a:gd name="connsiteX12" fmla="*/ 641684 w 1283369"/>
                <a:gd name="connsiteY12" fmla="*/ 1283369 h 1283369"/>
                <a:gd name="connsiteX13" fmla="*/ 485274 w 1283369"/>
                <a:gd name="connsiteY13" fmla="*/ 1076901 h 1283369"/>
                <a:gd name="connsiteX14" fmla="*/ 485274 w 1283369"/>
                <a:gd name="connsiteY14" fmla="*/ 798095 h 1283369"/>
                <a:gd name="connsiteX15" fmla="*/ 206468 w 1283369"/>
                <a:gd name="connsiteY15" fmla="*/ 798095 h 1283369"/>
                <a:gd name="connsiteX16" fmla="*/ 0 w 1283369"/>
                <a:gd name="connsiteY16" fmla="*/ 641685 h 1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83369" h="1283369">
                  <a:moveTo>
                    <a:pt x="0" y="641685"/>
                  </a:moveTo>
                  <a:cubicBezTo>
                    <a:pt x="0" y="555297"/>
                    <a:pt x="92450" y="485274"/>
                    <a:pt x="206468" y="485274"/>
                  </a:cubicBezTo>
                  <a:lnTo>
                    <a:pt x="485274" y="485274"/>
                  </a:lnTo>
                  <a:lnTo>
                    <a:pt x="485274" y="206468"/>
                  </a:lnTo>
                  <a:cubicBezTo>
                    <a:pt x="485274" y="92450"/>
                    <a:pt x="555297" y="0"/>
                    <a:pt x="641684" y="0"/>
                  </a:cubicBezTo>
                  <a:cubicBezTo>
                    <a:pt x="728072" y="0"/>
                    <a:pt x="798095" y="92450"/>
                    <a:pt x="798095" y="206468"/>
                  </a:cubicBezTo>
                  <a:lnTo>
                    <a:pt x="798095" y="485274"/>
                  </a:lnTo>
                  <a:lnTo>
                    <a:pt x="1076901" y="485274"/>
                  </a:lnTo>
                  <a:cubicBezTo>
                    <a:pt x="1190919" y="485274"/>
                    <a:pt x="1283369" y="555297"/>
                    <a:pt x="1283369" y="641685"/>
                  </a:cubicBezTo>
                  <a:cubicBezTo>
                    <a:pt x="1283369" y="728073"/>
                    <a:pt x="1190919" y="798095"/>
                    <a:pt x="1076901" y="798095"/>
                  </a:cubicBezTo>
                  <a:lnTo>
                    <a:pt x="798095" y="798095"/>
                  </a:lnTo>
                  <a:lnTo>
                    <a:pt x="798095" y="1076901"/>
                  </a:lnTo>
                  <a:cubicBezTo>
                    <a:pt x="798095" y="1190919"/>
                    <a:pt x="728072" y="1283369"/>
                    <a:pt x="641684" y="1283369"/>
                  </a:cubicBezTo>
                  <a:cubicBezTo>
                    <a:pt x="555297" y="1283369"/>
                    <a:pt x="485274" y="1190919"/>
                    <a:pt x="485274" y="1076901"/>
                  </a:cubicBezTo>
                  <a:lnTo>
                    <a:pt x="485274" y="798095"/>
                  </a:lnTo>
                  <a:lnTo>
                    <a:pt x="206468" y="798095"/>
                  </a:lnTo>
                  <a:cubicBezTo>
                    <a:pt x="92450" y="798095"/>
                    <a:pt x="0" y="728073"/>
                    <a:pt x="0" y="64168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14" name="矩形 13"/>
          <p:cNvSpPr/>
          <p:nvPr/>
        </p:nvSpPr>
        <p:spPr>
          <a:xfrm>
            <a:off x="718617" y="321889"/>
            <a:ext cx="249299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大數據分析</a:t>
            </a:r>
          </a:p>
        </p:txBody>
      </p:sp>
      <p:sp>
        <p:nvSpPr>
          <p:cNvPr id="15" name="矩形 14"/>
          <p:cNvSpPr/>
          <p:nvPr/>
        </p:nvSpPr>
        <p:spPr>
          <a:xfrm>
            <a:off x="708700" y="1130587"/>
            <a:ext cx="696857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/>
              <a:t>2</a:t>
            </a:r>
            <a:r>
              <a:rPr lang="en-US" altLang="zh-TW" sz="2800" b="1" dirty="0" smtClean="0"/>
              <a:t>.</a:t>
            </a:r>
            <a:r>
              <a:rPr lang="zh-TW" altLang="en-US" sz="2800" b="1" dirty="0" smtClean="0"/>
              <a:t> </a:t>
            </a:r>
            <a:r>
              <a:rPr lang="en-US" altLang="zh-TW" sz="2800" b="1" dirty="0" err="1" smtClean="0"/>
              <a:t>BigQuery</a:t>
            </a:r>
            <a:r>
              <a:rPr lang="zh-TW" altLang="en-US" sz="2800" b="1" dirty="0"/>
              <a:t>應用 第二階段：軟體維護階段</a:t>
            </a:r>
          </a:p>
        </p:txBody>
      </p:sp>
    </p:spTree>
    <p:extLst>
      <p:ext uri="{BB962C8B-B14F-4D97-AF65-F5344CB8AC3E}">
        <p14:creationId xmlns:p14="http://schemas.microsoft.com/office/powerpoint/2010/main" val="3510902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25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25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75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25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1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80075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656043" y="1579151"/>
            <a:ext cx="310213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3200" b="1" dirty="0" smtClean="0"/>
              <a:t>1.</a:t>
            </a:r>
            <a:r>
              <a:rPr lang="zh-TW" altLang="en-US" sz="3200" b="1" dirty="0" smtClean="0"/>
              <a:t> 演算法的定義</a:t>
            </a:r>
            <a:endParaRPr lang="zh-TW" altLang="en-US" sz="3200" b="1" dirty="0"/>
          </a:p>
        </p:txBody>
      </p:sp>
      <p:sp>
        <p:nvSpPr>
          <p:cNvPr id="5" name="矩形 4"/>
          <p:cNvSpPr/>
          <p:nvPr/>
        </p:nvSpPr>
        <p:spPr>
          <a:xfrm>
            <a:off x="1059100" y="2648380"/>
            <a:ext cx="5183694" cy="21142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5500"/>
              </a:lnSpc>
            </a:pPr>
            <a:r>
              <a:rPr lang="zh-TW" altLang="en-US" sz="2800" b="1" dirty="0"/>
              <a:t>由一組有順序性且清楚可執行</a:t>
            </a:r>
            <a:r>
              <a:rPr lang="zh-TW" altLang="en-US" sz="2800" b="1" dirty="0" smtClean="0"/>
              <a:t>的</a:t>
            </a:r>
            <a:endParaRPr lang="en-US" altLang="zh-TW" sz="2800" b="1" dirty="0" smtClean="0"/>
          </a:p>
          <a:p>
            <a:pPr>
              <a:lnSpc>
                <a:spcPts val="5500"/>
              </a:lnSpc>
            </a:pPr>
            <a:r>
              <a:rPr lang="zh-TW" altLang="en-US" sz="2800" b="1" dirty="0" smtClean="0"/>
              <a:t>步驟</a:t>
            </a:r>
            <a:r>
              <a:rPr lang="zh-TW" altLang="en-US" sz="2800" b="1" dirty="0"/>
              <a:t>所構成的集合，且程序</a:t>
            </a:r>
            <a:r>
              <a:rPr lang="zh-TW" altLang="en-US" sz="2800" b="1" dirty="0" smtClean="0"/>
              <a:t>最終</a:t>
            </a:r>
            <a:endParaRPr lang="en-US" altLang="zh-TW" sz="2800" b="1" dirty="0" smtClean="0"/>
          </a:p>
          <a:p>
            <a:pPr>
              <a:lnSpc>
                <a:spcPts val="5500"/>
              </a:lnSpc>
            </a:pPr>
            <a:r>
              <a:rPr lang="zh-TW" altLang="en-US" sz="2800" b="1" dirty="0" smtClean="0"/>
              <a:t>可結束</a:t>
            </a:r>
            <a:endParaRPr lang="zh-TW" altLang="en-US" sz="2800" b="1" dirty="0"/>
          </a:p>
        </p:txBody>
      </p:sp>
      <p:grpSp>
        <p:nvGrpSpPr>
          <p:cNvPr id="8" name="群組 7"/>
          <p:cNvGrpSpPr/>
          <p:nvPr/>
        </p:nvGrpSpPr>
        <p:grpSpPr>
          <a:xfrm>
            <a:off x="6520471" y="1254774"/>
            <a:ext cx="5181534" cy="4774864"/>
            <a:chOff x="6520471" y="1254774"/>
            <a:chExt cx="5181534" cy="4774864"/>
          </a:xfrm>
        </p:grpSpPr>
        <p:grpSp>
          <p:nvGrpSpPr>
            <p:cNvPr id="30" name="群組 29"/>
            <p:cNvGrpSpPr/>
            <p:nvPr/>
          </p:nvGrpSpPr>
          <p:grpSpPr>
            <a:xfrm>
              <a:off x="6520471" y="1254774"/>
              <a:ext cx="5181534" cy="4774864"/>
              <a:chOff x="6520471" y="1115878"/>
              <a:chExt cx="4792659" cy="4774864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6520471" y="5127684"/>
                <a:ext cx="1942042" cy="763058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TW" sz="2400" b="1" dirty="0" smtClean="0"/>
                  <a:t>END</a:t>
                </a:r>
                <a:endParaRPr lang="zh-TW" altLang="en-US" sz="2400" b="1" dirty="0"/>
              </a:p>
            </p:txBody>
          </p:sp>
          <p:sp>
            <p:nvSpPr>
              <p:cNvPr id="18" name="矩形 17"/>
              <p:cNvSpPr/>
              <p:nvPr/>
            </p:nvSpPr>
            <p:spPr>
              <a:xfrm>
                <a:off x="9371088" y="5127684"/>
                <a:ext cx="1942042" cy="763058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TW" sz="2400" b="1" dirty="0" smtClean="0"/>
                  <a:t>END</a:t>
                </a:r>
                <a:endParaRPr lang="zh-TW" altLang="en-US" sz="2400" b="1" dirty="0"/>
              </a:p>
            </p:txBody>
          </p:sp>
          <p:grpSp>
            <p:nvGrpSpPr>
              <p:cNvPr id="29" name="群組 28"/>
              <p:cNvGrpSpPr/>
              <p:nvPr/>
            </p:nvGrpSpPr>
            <p:grpSpPr>
              <a:xfrm>
                <a:off x="7216263" y="3641632"/>
                <a:ext cx="3392449" cy="1374362"/>
                <a:chOff x="7216263" y="3641632"/>
                <a:chExt cx="3392449" cy="1374362"/>
              </a:xfrm>
              <a:solidFill>
                <a:schemeClr val="bg1">
                  <a:lumMod val="65000"/>
                </a:schemeClr>
              </a:solidFill>
            </p:grpSpPr>
            <p:sp>
              <p:nvSpPr>
                <p:cNvPr id="21" name="向下箭號 20"/>
                <p:cNvSpPr/>
                <p:nvPr/>
              </p:nvSpPr>
              <p:spPr>
                <a:xfrm>
                  <a:off x="7216263" y="3641632"/>
                  <a:ext cx="533206" cy="1374362"/>
                </a:xfrm>
                <a:prstGeom prst="downArrow">
                  <a:avLst>
                    <a:gd name="adj1" fmla="val 28823"/>
                    <a:gd name="adj2" fmla="val 63952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25" name="向下箭號 24"/>
                <p:cNvSpPr/>
                <p:nvPr/>
              </p:nvSpPr>
              <p:spPr>
                <a:xfrm>
                  <a:off x="10075506" y="3641632"/>
                  <a:ext cx="533206" cy="1374362"/>
                </a:xfrm>
                <a:prstGeom prst="downArrow">
                  <a:avLst>
                    <a:gd name="adj1" fmla="val 28823"/>
                    <a:gd name="adj2" fmla="val 63952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27" name="矩形 26"/>
                <p:cNvSpPr/>
                <p:nvPr/>
              </p:nvSpPr>
              <p:spPr>
                <a:xfrm>
                  <a:off x="7412182" y="3641632"/>
                  <a:ext cx="3011683" cy="16071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sp>
            <p:nvSpPr>
              <p:cNvPr id="19" name="菱形 18"/>
              <p:cNvSpPr/>
              <p:nvPr/>
            </p:nvSpPr>
            <p:spPr>
              <a:xfrm>
                <a:off x="7779348" y="2898475"/>
                <a:ext cx="2274906" cy="1600574"/>
              </a:xfrm>
              <a:prstGeom prst="diamond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t"/>
              <a:lstStyle/>
              <a:p>
                <a:pPr algn="ctr"/>
                <a:endParaRPr lang="zh-TW" altLang="en-US" sz="5400" b="1" dirty="0"/>
              </a:p>
            </p:txBody>
          </p:sp>
          <p:sp>
            <p:nvSpPr>
              <p:cNvPr id="28" name="向下箭號 27"/>
              <p:cNvSpPr/>
              <p:nvPr/>
            </p:nvSpPr>
            <p:spPr>
              <a:xfrm>
                <a:off x="8715479" y="2113472"/>
                <a:ext cx="402642" cy="709700"/>
              </a:xfrm>
              <a:prstGeom prst="downArrow">
                <a:avLst>
                  <a:gd name="adj1" fmla="val 28823"/>
                  <a:gd name="adj2" fmla="val 63952"/>
                </a:avLst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6" name="矩形 15"/>
              <p:cNvSpPr/>
              <p:nvPr/>
            </p:nvSpPr>
            <p:spPr>
              <a:xfrm>
                <a:off x="7969941" y="1115878"/>
                <a:ext cx="1893722" cy="83713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TW" sz="2400" b="1" dirty="0" smtClean="0"/>
                  <a:t>START</a:t>
                </a:r>
                <a:endParaRPr lang="zh-TW" altLang="en-US" sz="2400" b="1" dirty="0"/>
              </a:p>
            </p:txBody>
          </p:sp>
        </p:grpSp>
        <p:grpSp>
          <p:nvGrpSpPr>
            <p:cNvPr id="7" name="群組 6"/>
            <p:cNvGrpSpPr/>
            <p:nvPr/>
          </p:nvGrpSpPr>
          <p:grpSpPr>
            <a:xfrm>
              <a:off x="8661110" y="3795484"/>
              <a:ext cx="915509" cy="139012"/>
              <a:chOff x="8661110" y="3795484"/>
              <a:chExt cx="915509" cy="139012"/>
            </a:xfrm>
          </p:grpSpPr>
          <p:sp>
            <p:nvSpPr>
              <p:cNvPr id="3" name="橢圓 2"/>
              <p:cNvSpPr/>
              <p:nvPr/>
            </p:nvSpPr>
            <p:spPr>
              <a:xfrm>
                <a:off x="8661110" y="3795484"/>
                <a:ext cx="139012" cy="13901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0" name="橢圓 19"/>
              <p:cNvSpPr/>
              <p:nvPr/>
            </p:nvSpPr>
            <p:spPr>
              <a:xfrm>
                <a:off x="9049359" y="3795484"/>
                <a:ext cx="139012" cy="13901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2" name="橢圓 21"/>
              <p:cNvSpPr/>
              <p:nvPr/>
            </p:nvSpPr>
            <p:spPr>
              <a:xfrm>
                <a:off x="9437607" y="3795484"/>
                <a:ext cx="139012" cy="13901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sp>
        <p:nvSpPr>
          <p:cNvPr id="24" name="矩形 23"/>
          <p:cNvSpPr/>
          <p:nvPr/>
        </p:nvSpPr>
        <p:spPr>
          <a:xfrm>
            <a:off x="718617" y="321889"/>
            <a:ext cx="249299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 smtClean="0"/>
              <a:t>演算法應用</a:t>
            </a:r>
            <a:endParaRPr lang="zh-TW" altLang="en-US" sz="3600" b="1" dirty="0"/>
          </a:p>
        </p:txBody>
      </p:sp>
    </p:spTree>
    <p:extLst>
      <p:ext uri="{BB962C8B-B14F-4D97-AF65-F5344CB8AC3E}">
        <p14:creationId xmlns:p14="http://schemas.microsoft.com/office/powerpoint/2010/main" val="367193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75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75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75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uiExpand="1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3179939" y="1198277"/>
            <a:ext cx="596509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400" b="1" dirty="0" smtClean="0"/>
              <a:t>102</a:t>
            </a:r>
            <a:r>
              <a:rPr lang="zh-TW" altLang="en-US" sz="2400" b="1" dirty="0" smtClean="0"/>
              <a:t>年 </a:t>
            </a:r>
            <a:r>
              <a:rPr lang="en-US" altLang="zh-TW" sz="2400" b="1" dirty="0" smtClean="0"/>
              <a:t>-</a:t>
            </a:r>
            <a:r>
              <a:rPr lang="zh-TW" altLang="en-US" sz="2400" b="1" dirty="0" smtClean="0"/>
              <a:t> </a:t>
            </a:r>
            <a:r>
              <a:rPr lang="en-US" altLang="zh-TW" sz="2400" b="1" dirty="0" smtClean="0"/>
              <a:t>105</a:t>
            </a:r>
            <a:r>
              <a:rPr lang="zh-TW" altLang="en-US" sz="2400" b="1" dirty="0" smtClean="0"/>
              <a:t>年臺灣成人</a:t>
            </a:r>
            <a:r>
              <a:rPr lang="zh-TW" altLang="en-US" sz="2400" b="1" dirty="0"/>
              <a:t>過重及肥胖盛行</a:t>
            </a:r>
            <a:r>
              <a:rPr lang="zh-TW" altLang="en-US" sz="2400" b="1" dirty="0" smtClean="0"/>
              <a:t>率  </a:t>
            </a:r>
            <a:endParaRPr lang="zh-TW" altLang="en-US" sz="2400" b="1" dirty="0"/>
          </a:p>
        </p:txBody>
      </p:sp>
      <p:graphicFrame>
        <p:nvGraphicFramePr>
          <p:cNvPr id="8" name="圖表 7"/>
          <p:cNvGraphicFramePr/>
          <p:nvPr>
            <p:extLst>
              <p:ext uri="{D42A27DB-BD31-4B8C-83A1-F6EECF244321}">
                <p14:modId xmlns:p14="http://schemas.microsoft.com/office/powerpoint/2010/main" val="4132785482"/>
              </p:ext>
            </p:extLst>
          </p:nvPr>
        </p:nvGraphicFramePr>
        <p:xfrm>
          <a:off x="1545899" y="1698649"/>
          <a:ext cx="9727984" cy="32435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圖案 10"/>
          <p:cNvSpPr/>
          <p:nvPr/>
        </p:nvSpPr>
        <p:spPr>
          <a:xfrm rot="18509956" flipV="1">
            <a:off x="4639013" y="1771557"/>
            <a:ext cx="3541757" cy="3181050"/>
          </a:xfrm>
          <a:prstGeom prst="swooshArrow">
            <a:avLst>
              <a:gd name="adj1" fmla="val 16310"/>
              <a:gd name="adj2" fmla="val 31370"/>
            </a:avLst>
          </a:prstGeom>
          <a:solidFill>
            <a:srgbClr val="CC5858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23" name="矩形 22"/>
          <p:cNvSpPr/>
          <p:nvPr/>
        </p:nvSpPr>
        <p:spPr>
          <a:xfrm>
            <a:off x="718617" y="321889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研發動機</a:t>
            </a:r>
          </a:p>
        </p:txBody>
      </p:sp>
      <p:sp>
        <p:nvSpPr>
          <p:cNvPr id="25" name="矩形 24"/>
          <p:cNvSpPr/>
          <p:nvPr/>
        </p:nvSpPr>
        <p:spPr>
          <a:xfrm>
            <a:off x="8106242" y="5002212"/>
            <a:ext cx="249299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資料來源：衛生福利部國民健康署</a:t>
            </a:r>
            <a:endParaRPr lang="zh-TW" altLang="en-US" sz="12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496910" y="5679458"/>
            <a:ext cx="1119818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TW" altLang="en-US" sz="4200" b="1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我國成人過重及肥胖盛行率逐年上升</a:t>
            </a:r>
          </a:p>
        </p:txBody>
      </p:sp>
    </p:spTree>
    <p:extLst>
      <p:ext uri="{BB962C8B-B14F-4D97-AF65-F5344CB8AC3E}">
        <p14:creationId xmlns:p14="http://schemas.microsoft.com/office/powerpoint/2010/main" val="660544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Graphic spid="8" grpId="0">
        <p:bldAsOne/>
      </p:bldGraphic>
      <p:bldP spid="25" grpId="0"/>
      <p:bldP spid="10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815371" y="1465915"/>
            <a:ext cx="592662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3200" b="1" dirty="0" smtClean="0"/>
              <a:t>2.</a:t>
            </a:r>
            <a:r>
              <a:rPr lang="zh-TW" altLang="en-US" sz="3200" b="1" dirty="0" smtClean="0"/>
              <a:t> 演算法</a:t>
            </a:r>
            <a:r>
              <a:rPr lang="en-US" altLang="zh-TW" sz="3200" b="1" dirty="0" smtClean="0"/>
              <a:t> vs. </a:t>
            </a:r>
            <a:r>
              <a:rPr lang="zh-TW" altLang="en-US" sz="3200" b="1" dirty="0" smtClean="0"/>
              <a:t>程式 </a:t>
            </a:r>
            <a:r>
              <a:rPr lang="en-US" altLang="zh-TW" sz="3200" b="1" dirty="0" smtClean="0"/>
              <a:t>vs. </a:t>
            </a:r>
            <a:r>
              <a:rPr lang="zh-TW" altLang="en-US" sz="3200" b="1" dirty="0" smtClean="0"/>
              <a:t>處理</a:t>
            </a:r>
            <a:r>
              <a:rPr lang="zh-TW" altLang="en-US" sz="3200" b="1" dirty="0"/>
              <a:t>程序</a:t>
            </a:r>
          </a:p>
        </p:txBody>
      </p:sp>
      <p:sp>
        <p:nvSpPr>
          <p:cNvPr id="3" name="橢圓 2"/>
          <p:cNvSpPr/>
          <p:nvPr/>
        </p:nvSpPr>
        <p:spPr>
          <a:xfrm>
            <a:off x="961366" y="3048541"/>
            <a:ext cx="2391434" cy="239143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zh-TW" altLang="en-US" sz="2600" b="1" dirty="0" smtClean="0"/>
              <a:t>演算法</a:t>
            </a:r>
            <a:endParaRPr lang="en-US" altLang="zh-TW" sz="2600" b="1" dirty="0" smtClean="0"/>
          </a:p>
          <a:p>
            <a:pPr algn="ctr"/>
            <a:r>
              <a:rPr lang="en-US" altLang="zh-TW" sz="2600" b="1" dirty="0" smtClean="0"/>
              <a:t>Algorithm</a:t>
            </a:r>
            <a:endParaRPr lang="zh-TW" altLang="en-US" sz="2600" b="1" dirty="0"/>
          </a:p>
        </p:txBody>
      </p:sp>
      <p:sp>
        <p:nvSpPr>
          <p:cNvPr id="11" name="矩形 10"/>
          <p:cNvSpPr/>
          <p:nvPr/>
        </p:nvSpPr>
        <p:spPr>
          <a:xfrm>
            <a:off x="1064475" y="5563325"/>
            <a:ext cx="2185212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TW" altLang="en-US" sz="2600" b="1" dirty="0"/>
              <a:t>本身是抽象的</a:t>
            </a:r>
          </a:p>
        </p:txBody>
      </p:sp>
      <p:sp>
        <p:nvSpPr>
          <p:cNvPr id="9" name="橢圓 8"/>
          <p:cNvSpPr/>
          <p:nvPr/>
        </p:nvSpPr>
        <p:spPr>
          <a:xfrm>
            <a:off x="4896852" y="3048541"/>
            <a:ext cx="2391436" cy="239143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zh-TW" altLang="en-US" sz="2600" b="1" dirty="0" smtClean="0"/>
              <a:t>程式</a:t>
            </a:r>
            <a:endParaRPr lang="en-US" altLang="zh-TW" sz="2600" b="1" dirty="0" smtClean="0"/>
          </a:p>
          <a:p>
            <a:pPr algn="ctr"/>
            <a:r>
              <a:rPr lang="en-US" altLang="zh-TW" sz="2600" b="1" dirty="0" smtClean="0"/>
              <a:t>Program</a:t>
            </a:r>
            <a:endParaRPr lang="zh-TW" altLang="en-US" sz="2600" b="1" dirty="0"/>
          </a:p>
        </p:txBody>
      </p:sp>
      <p:sp>
        <p:nvSpPr>
          <p:cNvPr id="13" name="矩形 12"/>
          <p:cNvSpPr/>
          <p:nvPr/>
        </p:nvSpPr>
        <p:spPr>
          <a:xfrm>
            <a:off x="4499826" y="5563325"/>
            <a:ext cx="3185487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TW" altLang="en-US" sz="2600" b="1" dirty="0"/>
              <a:t>將</a:t>
            </a:r>
            <a:r>
              <a:rPr lang="zh-TW" altLang="en-US" sz="2600" b="1" dirty="0" smtClean="0"/>
              <a:t>演算法的具體表示</a:t>
            </a:r>
            <a:endParaRPr lang="zh-TW" altLang="en-US" sz="2600" b="1" dirty="0"/>
          </a:p>
        </p:txBody>
      </p:sp>
      <p:sp>
        <p:nvSpPr>
          <p:cNvPr id="10" name="橢圓 9"/>
          <p:cNvSpPr/>
          <p:nvPr/>
        </p:nvSpPr>
        <p:spPr>
          <a:xfrm>
            <a:off x="8832339" y="3048541"/>
            <a:ext cx="2391436" cy="239143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zh-TW" altLang="en-US" sz="2600" b="1" dirty="0" smtClean="0"/>
              <a:t>處理程序</a:t>
            </a:r>
            <a:endParaRPr lang="en-US" altLang="zh-TW" sz="2600" b="1" dirty="0" smtClean="0"/>
          </a:p>
          <a:p>
            <a:pPr algn="ctr"/>
            <a:r>
              <a:rPr lang="en-US" altLang="zh-TW" sz="2600" b="1" dirty="0" smtClean="0"/>
              <a:t>Process</a:t>
            </a:r>
            <a:endParaRPr lang="zh-TW" altLang="en-US" sz="2600" b="1" dirty="0"/>
          </a:p>
        </p:txBody>
      </p:sp>
      <p:sp>
        <p:nvSpPr>
          <p:cNvPr id="14" name="矩形 13"/>
          <p:cNvSpPr/>
          <p:nvPr/>
        </p:nvSpPr>
        <p:spPr>
          <a:xfrm>
            <a:off x="8435313" y="5563325"/>
            <a:ext cx="3185487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TW" altLang="en-US" sz="2600" b="1" dirty="0"/>
              <a:t>演算法執行上的運作</a:t>
            </a:r>
          </a:p>
        </p:txBody>
      </p:sp>
      <p:sp>
        <p:nvSpPr>
          <p:cNvPr id="16" name="矩形 15"/>
          <p:cNvSpPr/>
          <p:nvPr/>
        </p:nvSpPr>
        <p:spPr>
          <a:xfrm>
            <a:off x="718617" y="321889"/>
            <a:ext cx="249299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 smtClean="0"/>
              <a:t>演算法應用</a:t>
            </a:r>
            <a:endParaRPr lang="zh-TW" altLang="en-US" sz="3600" b="1" dirty="0"/>
          </a:p>
        </p:txBody>
      </p:sp>
      <p:sp>
        <p:nvSpPr>
          <p:cNvPr id="4" name="矩形 3"/>
          <p:cNvSpPr/>
          <p:nvPr/>
        </p:nvSpPr>
        <p:spPr>
          <a:xfrm>
            <a:off x="1302326" y="2195711"/>
            <a:ext cx="915323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2400" b="1" dirty="0"/>
              <a:t>演算法常與</a:t>
            </a:r>
            <a:r>
              <a:rPr lang="zh-TW" altLang="en-US" sz="2400" b="1" dirty="0" smtClean="0"/>
              <a:t>程式和處理程序並</a:t>
            </a:r>
            <a:r>
              <a:rPr lang="zh-TW" altLang="en-US" sz="2400" b="1" dirty="0"/>
              <a:t>提，這三個單字彼此相關卻相</a:t>
            </a:r>
            <a:r>
              <a:rPr lang="zh-TW" altLang="en-US" sz="2400" b="1" smtClean="0"/>
              <a:t>異： </a:t>
            </a:r>
            <a:endParaRPr lang="zh-TW" altLang="en-US" sz="2400" b="1" dirty="0"/>
          </a:p>
        </p:txBody>
      </p:sp>
    </p:spTree>
    <p:extLst>
      <p:ext uri="{BB962C8B-B14F-4D97-AF65-F5344CB8AC3E}">
        <p14:creationId xmlns:p14="http://schemas.microsoft.com/office/powerpoint/2010/main" val="383306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75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25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25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75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" grpId="0" animBg="1"/>
      <p:bldP spid="11" grpId="0"/>
      <p:bldP spid="9" grpId="0" animBg="1"/>
      <p:bldP spid="13" grpId="0"/>
      <p:bldP spid="10" grpId="0" animBg="1"/>
      <p:bldP spid="14" grpId="0"/>
      <p:bldP spid="4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815371" y="1467259"/>
            <a:ext cx="269176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3200" b="1" dirty="0" smtClean="0"/>
              <a:t>3.</a:t>
            </a:r>
            <a:r>
              <a:rPr lang="zh-TW" altLang="en-US" sz="3200" b="1" dirty="0" smtClean="0"/>
              <a:t> 虛擬碼介紹</a:t>
            </a:r>
            <a:endParaRPr lang="zh-TW" altLang="en-US" sz="3200" b="1" dirty="0"/>
          </a:p>
        </p:txBody>
      </p:sp>
      <p:sp>
        <p:nvSpPr>
          <p:cNvPr id="4" name="矩形 3"/>
          <p:cNvSpPr/>
          <p:nvPr/>
        </p:nvSpPr>
        <p:spPr>
          <a:xfrm>
            <a:off x="1456210" y="2512395"/>
            <a:ext cx="5338465" cy="2593018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marL="342900" indent="-342900">
              <a:lnSpc>
                <a:spcPts val="6500"/>
              </a:lnSpc>
              <a:buSzPct val="65000"/>
              <a:buFont typeface="Wingdings" panose="05000000000000000000" pitchFamily="2" charset="2"/>
              <a:buChar char="l"/>
            </a:pPr>
            <a:r>
              <a:rPr lang="zh-TW" altLang="en-US" sz="2500" b="1" dirty="0" smtClean="0"/>
              <a:t>演算法表示</a:t>
            </a:r>
            <a:r>
              <a:rPr lang="zh-TW" altLang="en-US" sz="2500" b="1" dirty="0"/>
              <a:t>方式之</a:t>
            </a:r>
            <a:r>
              <a:rPr lang="zh-TW" altLang="en-US" sz="2500" b="1" dirty="0" smtClean="0"/>
              <a:t>一</a:t>
            </a:r>
            <a:endParaRPr lang="en-US" altLang="zh-TW" sz="2500" b="1" dirty="0" smtClean="0"/>
          </a:p>
          <a:p>
            <a:pPr marL="342900" indent="-342900">
              <a:lnSpc>
                <a:spcPts val="6500"/>
              </a:lnSpc>
              <a:buSzPct val="65000"/>
              <a:buFont typeface="Wingdings" panose="05000000000000000000" pitchFamily="2" charset="2"/>
              <a:buChar char="l"/>
            </a:pPr>
            <a:r>
              <a:rPr lang="zh-TW" altLang="en-US" sz="2500" b="1" dirty="0" smtClean="0"/>
              <a:t>可用</a:t>
            </a:r>
            <a:r>
              <a:rPr lang="zh-TW" altLang="en-US" sz="2500" b="1" dirty="0"/>
              <a:t>多種</a:t>
            </a:r>
            <a:r>
              <a:rPr lang="zh-TW" altLang="en-US" sz="2500" b="1" dirty="0" smtClean="0"/>
              <a:t>語言表示</a:t>
            </a:r>
            <a:endParaRPr lang="en-US" altLang="zh-TW" sz="2500" b="1" dirty="0" smtClean="0"/>
          </a:p>
          <a:p>
            <a:pPr marL="342900" indent="-342900">
              <a:lnSpc>
                <a:spcPts val="6500"/>
              </a:lnSpc>
              <a:buSzPct val="65000"/>
              <a:buFont typeface="Wingdings" panose="05000000000000000000" pitchFamily="2" charset="2"/>
              <a:buChar char="l"/>
            </a:pPr>
            <a:r>
              <a:rPr lang="zh-TW" altLang="en-US" sz="2500" b="1" dirty="0" smtClean="0"/>
              <a:t>通常使</a:t>
            </a:r>
            <a:r>
              <a:rPr lang="zh-TW" altLang="en-US" sz="2500" b="1" dirty="0"/>
              <a:t>用</a:t>
            </a:r>
            <a:r>
              <a:rPr lang="zh-TW" altLang="en-US" sz="2500" b="1" dirty="0" smtClean="0"/>
              <a:t>程式語言結構</a:t>
            </a:r>
            <a:r>
              <a:rPr lang="zh-TW" altLang="en-US" sz="2500" b="1" dirty="0"/>
              <a:t>及</a:t>
            </a:r>
            <a:r>
              <a:rPr lang="zh-TW" altLang="en-US" sz="2500" b="1" dirty="0" smtClean="0"/>
              <a:t>語法</a:t>
            </a:r>
            <a:endParaRPr lang="en-US" altLang="zh-TW" sz="2500" b="1" dirty="0" smtClean="0"/>
          </a:p>
        </p:txBody>
      </p:sp>
      <p:grpSp>
        <p:nvGrpSpPr>
          <p:cNvPr id="20" name="群組 19"/>
          <p:cNvGrpSpPr/>
          <p:nvPr/>
        </p:nvGrpSpPr>
        <p:grpSpPr>
          <a:xfrm>
            <a:off x="6893952" y="1251557"/>
            <a:ext cx="4272904" cy="3878984"/>
            <a:chOff x="6725713" y="802726"/>
            <a:chExt cx="4966604" cy="4508732"/>
          </a:xfrm>
        </p:grpSpPr>
        <p:grpSp>
          <p:nvGrpSpPr>
            <p:cNvPr id="18" name="群組 17"/>
            <p:cNvGrpSpPr/>
            <p:nvPr/>
          </p:nvGrpSpPr>
          <p:grpSpPr>
            <a:xfrm>
              <a:off x="7547677" y="802726"/>
              <a:ext cx="3283083" cy="4508732"/>
              <a:chOff x="7398623" y="732959"/>
              <a:chExt cx="3283083" cy="4508732"/>
            </a:xfrm>
          </p:grpSpPr>
          <p:sp>
            <p:nvSpPr>
              <p:cNvPr id="12" name="手繪多邊形 11"/>
              <p:cNvSpPr/>
              <p:nvPr/>
            </p:nvSpPr>
            <p:spPr>
              <a:xfrm rot="5400000">
                <a:off x="6784124" y="2826240"/>
                <a:ext cx="4508732" cy="322169"/>
              </a:xfrm>
              <a:custGeom>
                <a:avLst/>
                <a:gdLst>
                  <a:gd name="connsiteX0" fmla="*/ 122464 w 3295837"/>
                  <a:gd name="connsiteY0" fmla="*/ 0 h 244928"/>
                  <a:gd name="connsiteX1" fmla="*/ 125913 w 3295837"/>
                  <a:gd name="connsiteY1" fmla="*/ 697 h 244928"/>
                  <a:gd name="connsiteX2" fmla="*/ 125913 w 3295837"/>
                  <a:gd name="connsiteY2" fmla="*/ 0 h 244928"/>
                  <a:gd name="connsiteX3" fmla="*/ 3172026 w 3295837"/>
                  <a:gd name="connsiteY3" fmla="*/ 0 h 244928"/>
                  <a:gd name="connsiteX4" fmla="*/ 3172026 w 3295837"/>
                  <a:gd name="connsiteY4" fmla="*/ 272 h 244928"/>
                  <a:gd name="connsiteX5" fmla="*/ 3173373 w 3295837"/>
                  <a:gd name="connsiteY5" fmla="*/ 0 h 244928"/>
                  <a:gd name="connsiteX6" fmla="*/ 3295837 w 3295837"/>
                  <a:gd name="connsiteY6" fmla="*/ 122464 h 244928"/>
                  <a:gd name="connsiteX7" fmla="*/ 3173373 w 3295837"/>
                  <a:gd name="connsiteY7" fmla="*/ 244928 h 244928"/>
                  <a:gd name="connsiteX8" fmla="*/ 3172026 w 3295837"/>
                  <a:gd name="connsiteY8" fmla="*/ 244656 h 244928"/>
                  <a:gd name="connsiteX9" fmla="*/ 3172026 w 3295837"/>
                  <a:gd name="connsiteY9" fmla="*/ 244928 h 244928"/>
                  <a:gd name="connsiteX10" fmla="*/ 125913 w 3295837"/>
                  <a:gd name="connsiteY10" fmla="*/ 244928 h 244928"/>
                  <a:gd name="connsiteX11" fmla="*/ 125913 w 3295837"/>
                  <a:gd name="connsiteY11" fmla="*/ 244232 h 244928"/>
                  <a:gd name="connsiteX12" fmla="*/ 122464 w 3295837"/>
                  <a:gd name="connsiteY12" fmla="*/ 244928 h 244928"/>
                  <a:gd name="connsiteX13" fmla="*/ 0 w 3295837"/>
                  <a:gd name="connsiteY13" fmla="*/ 122464 h 244928"/>
                  <a:gd name="connsiteX14" fmla="*/ 122464 w 3295837"/>
                  <a:gd name="connsiteY14" fmla="*/ 0 h 244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95837" h="244928">
                    <a:moveTo>
                      <a:pt x="122464" y="0"/>
                    </a:moveTo>
                    <a:lnTo>
                      <a:pt x="125913" y="697"/>
                    </a:lnTo>
                    <a:lnTo>
                      <a:pt x="125913" y="0"/>
                    </a:lnTo>
                    <a:lnTo>
                      <a:pt x="3172026" y="0"/>
                    </a:lnTo>
                    <a:lnTo>
                      <a:pt x="3172026" y="272"/>
                    </a:lnTo>
                    <a:lnTo>
                      <a:pt x="3173373" y="0"/>
                    </a:lnTo>
                    <a:cubicBezTo>
                      <a:pt x="3241008" y="0"/>
                      <a:pt x="3295837" y="54829"/>
                      <a:pt x="3295837" y="122464"/>
                    </a:cubicBezTo>
                    <a:cubicBezTo>
                      <a:pt x="3295837" y="190099"/>
                      <a:pt x="3241008" y="244928"/>
                      <a:pt x="3173373" y="244928"/>
                    </a:cubicBezTo>
                    <a:lnTo>
                      <a:pt x="3172026" y="244656"/>
                    </a:lnTo>
                    <a:lnTo>
                      <a:pt x="3172026" y="244928"/>
                    </a:lnTo>
                    <a:lnTo>
                      <a:pt x="125913" y="244928"/>
                    </a:lnTo>
                    <a:lnTo>
                      <a:pt x="125913" y="244232"/>
                    </a:lnTo>
                    <a:lnTo>
                      <a:pt x="122464" y="244928"/>
                    </a:lnTo>
                    <a:cubicBezTo>
                      <a:pt x="54829" y="244928"/>
                      <a:pt x="0" y="190099"/>
                      <a:pt x="0" y="122464"/>
                    </a:cubicBezTo>
                    <a:cubicBezTo>
                      <a:pt x="0" y="54829"/>
                      <a:pt x="54829" y="0"/>
                      <a:pt x="122464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6" name="手繪多邊形 15"/>
              <p:cNvSpPr/>
              <p:nvPr/>
            </p:nvSpPr>
            <p:spPr>
              <a:xfrm rot="8136344">
                <a:off x="7398623" y="4055152"/>
                <a:ext cx="2602524" cy="322169"/>
              </a:xfrm>
              <a:custGeom>
                <a:avLst/>
                <a:gdLst>
                  <a:gd name="connsiteX0" fmla="*/ 122464 w 3295837"/>
                  <a:gd name="connsiteY0" fmla="*/ 0 h 244928"/>
                  <a:gd name="connsiteX1" fmla="*/ 125913 w 3295837"/>
                  <a:gd name="connsiteY1" fmla="*/ 697 h 244928"/>
                  <a:gd name="connsiteX2" fmla="*/ 125913 w 3295837"/>
                  <a:gd name="connsiteY2" fmla="*/ 0 h 244928"/>
                  <a:gd name="connsiteX3" fmla="*/ 3172026 w 3295837"/>
                  <a:gd name="connsiteY3" fmla="*/ 0 h 244928"/>
                  <a:gd name="connsiteX4" fmla="*/ 3172026 w 3295837"/>
                  <a:gd name="connsiteY4" fmla="*/ 272 h 244928"/>
                  <a:gd name="connsiteX5" fmla="*/ 3173373 w 3295837"/>
                  <a:gd name="connsiteY5" fmla="*/ 0 h 244928"/>
                  <a:gd name="connsiteX6" fmla="*/ 3295837 w 3295837"/>
                  <a:gd name="connsiteY6" fmla="*/ 122464 h 244928"/>
                  <a:gd name="connsiteX7" fmla="*/ 3173373 w 3295837"/>
                  <a:gd name="connsiteY7" fmla="*/ 244928 h 244928"/>
                  <a:gd name="connsiteX8" fmla="*/ 3172026 w 3295837"/>
                  <a:gd name="connsiteY8" fmla="*/ 244656 h 244928"/>
                  <a:gd name="connsiteX9" fmla="*/ 3172026 w 3295837"/>
                  <a:gd name="connsiteY9" fmla="*/ 244928 h 244928"/>
                  <a:gd name="connsiteX10" fmla="*/ 125913 w 3295837"/>
                  <a:gd name="connsiteY10" fmla="*/ 244928 h 244928"/>
                  <a:gd name="connsiteX11" fmla="*/ 125913 w 3295837"/>
                  <a:gd name="connsiteY11" fmla="*/ 244232 h 244928"/>
                  <a:gd name="connsiteX12" fmla="*/ 122464 w 3295837"/>
                  <a:gd name="connsiteY12" fmla="*/ 244928 h 244928"/>
                  <a:gd name="connsiteX13" fmla="*/ 0 w 3295837"/>
                  <a:gd name="connsiteY13" fmla="*/ 122464 h 244928"/>
                  <a:gd name="connsiteX14" fmla="*/ 122464 w 3295837"/>
                  <a:gd name="connsiteY14" fmla="*/ 0 h 244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95837" h="244928">
                    <a:moveTo>
                      <a:pt x="122464" y="0"/>
                    </a:moveTo>
                    <a:lnTo>
                      <a:pt x="125913" y="697"/>
                    </a:lnTo>
                    <a:lnTo>
                      <a:pt x="125913" y="0"/>
                    </a:lnTo>
                    <a:lnTo>
                      <a:pt x="3172026" y="0"/>
                    </a:lnTo>
                    <a:lnTo>
                      <a:pt x="3172026" y="272"/>
                    </a:lnTo>
                    <a:lnTo>
                      <a:pt x="3173373" y="0"/>
                    </a:lnTo>
                    <a:cubicBezTo>
                      <a:pt x="3241008" y="0"/>
                      <a:pt x="3295837" y="54829"/>
                      <a:pt x="3295837" y="122464"/>
                    </a:cubicBezTo>
                    <a:cubicBezTo>
                      <a:pt x="3295837" y="190099"/>
                      <a:pt x="3241008" y="244928"/>
                      <a:pt x="3173373" y="244928"/>
                    </a:cubicBezTo>
                    <a:lnTo>
                      <a:pt x="3172026" y="244656"/>
                    </a:lnTo>
                    <a:lnTo>
                      <a:pt x="3172026" y="244928"/>
                    </a:lnTo>
                    <a:lnTo>
                      <a:pt x="125913" y="244928"/>
                    </a:lnTo>
                    <a:lnTo>
                      <a:pt x="125913" y="244232"/>
                    </a:lnTo>
                    <a:lnTo>
                      <a:pt x="122464" y="244928"/>
                    </a:lnTo>
                    <a:cubicBezTo>
                      <a:pt x="54829" y="244928"/>
                      <a:pt x="0" y="190099"/>
                      <a:pt x="0" y="122464"/>
                    </a:cubicBezTo>
                    <a:cubicBezTo>
                      <a:pt x="0" y="54829"/>
                      <a:pt x="54829" y="0"/>
                      <a:pt x="122464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7" name="手繪多邊形 16"/>
              <p:cNvSpPr/>
              <p:nvPr/>
            </p:nvSpPr>
            <p:spPr>
              <a:xfrm rot="13463656" flipH="1">
                <a:off x="8079182" y="4055152"/>
                <a:ext cx="2602524" cy="322169"/>
              </a:xfrm>
              <a:custGeom>
                <a:avLst/>
                <a:gdLst>
                  <a:gd name="connsiteX0" fmla="*/ 122464 w 3295837"/>
                  <a:gd name="connsiteY0" fmla="*/ 0 h 244928"/>
                  <a:gd name="connsiteX1" fmla="*/ 125913 w 3295837"/>
                  <a:gd name="connsiteY1" fmla="*/ 697 h 244928"/>
                  <a:gd name="connsiteX2" fmla="*/ 125913 w 3295837"/>
                  <a:gd name="connsiteY2" fmla="*/ 0 h 244928"/>
                  <a:gd name="connsiteX3" fmla="*/ 3172026 w 3295837"/>
                  <a:gd name="connsiteY3" fmla="*/ 0 h 244928"/>
                  <a:gd name="connsiteX4" fmla="*/ 3172026 w 3295837"/>
                  <a:gd name="connsiteY4" fmla="*/ 272 h 244928"/>
                  <a:gd name="connsiteX5" fmla="*/ 3173373 w 3295837"/>
                  <a:gd name="connsiteY5" fmla="*/ 0 h 244928"/>
                  <a:gd name="connsiteX6" fmla="*/ 3295837 w 3295837"/>
                  <a:gd name="connsiteY6" fmla="*/ 122464 h 244928"/>
                  <a:gd name="connsiteX7" fmla="*/ 3173373 w 3295837"/>
                  <a:gd name="connsiteY7" fmla="*/ 244928 h 244928"/>
                  <a:gd name="connsiteX8" fmla="*/ 3172026 w 3295837"/>
                  <a:gd name="connsiteY8" fmla="*/ 244656 h 244928"/>
                  <a:gd name="connsiteX9" fmla="*/ 3172026 w 3295837"/>
                  <a:gd name="connsiteY9" fmla="*/ 244928 h 244928"/>
                  <a:gd name="connsiteX10" fmla="*/ 125913 w 3295837"/>
                  <a:gd name="connsiteY10" fmla="*/ 244928 h 244928"/>
                  <a:gd name="connsiteX11" fmla="*/ 125913 w 3295837"/>
                  <a:gd name="connsiteY11" fmla="*/ 244232 h 244928"/>
                  <a:gd name="connsiteX12" fmla="*/ 122464 w 3295837"/>
                  <a:gd name="connsiteY12" fmla="*/ 244928 h 244928"/>
                  <a:gd name="connsiteX13" fmla="*/ 0 w 3295837"/>
                  <a:gd name="connsiteY13" fmla="*/ 122464 h 244928"/>
                  <a:gd name="connsiteX14" fmla="*/ 122464 w 3295837"/>
                  <a:gd name="connsiteY14" fmla="*/ 0 h 244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95837" h="244928">
                    <a:moveTo>
                      <a:pt x="122464" y="0"/>
                    </a:moveTo>
                    <a:lnTo>
                      <a:pt x="125913" y="697"/>
                    </a:lnTo>
                    <a:lnTo>
                      <a:pt x="125913" y="0"/>
                    </a:lnTo>
                    <a:lnTo>
                      <a:pt x="3172026" y="0"/>
                    </a:lnTo>
                    <a:lnTo>
                      <a:pt x="3172026" y="272"/>
                    </a:lnTo>
                    <a:lnTo>
                      <a:pt x="3173373" y="0"/>
                    </a:lnTo>
                    <a:cubicBezTo>
                      <a:pt x="3241008" y="0"/>
                      <a:pt x="3295837" y="54829"/>
                      <a:pt x="3295837" y="122464"/>
                    </a:cubicBezTo>
                    <a:cubicBezTo>
                      <a:pt x="3295837" y="190099"/>
                      <a:pt x="3241008" y="244928"/>
                      <a:pt x="3173373" y="244928"/>
                    </a:cubicBezTo>
                    <a:lnTo>
                      <a:pt x="3172026" y="244656"/>
                    </a:lnTo>
                    <a:lnTo>
                      <a:pt x="3172026" y="244928"/>
                    </a:lnTo>
                    <a:lnTo>
                      <a:pt x="125913" y="244928"/>
                    </a:lnTo>
                    <a:lnTo>
                      <a:pt x="125913" y="244232"/>
                    </a:lnTo>
                    <a:lnTo>
                      <a:pt x="122464" y="244928"/>
                    </a:lnTo>
                    <a:cubicBezTo>
                      <a:pt x="54829" y="244928"/>
                      <a:pt x="0" y="190099"/>
                      <a:pt x="0" y="122464"/>
                    </a:cubicBezTo>
                    <a:cubicBezTo>
                      <a:pt x="0" y="54829"/>
                      <a:pt x="54829" y="0"/>
                      <a:pt x="122464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sp>
          <p:nvSpPr>
            <p:cNvPr id="11" name="圓角矩形 10"/>
            <p:cNvSpPr/>
            <p:nvPr/>
          </p:nvSpPr>
          <p:spPr>
            <a:xfrm>
              <a:off x="6762541" y="1157326"/>
              <a:ext cx="4853354" cy="3008274"/>
            </a:xfrm>
            <a:prstGeom prst="roundRect">
              <a:avLst>
                <a:gd name="adj" fmla="val 6925"/>
              </a:avLst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08000" rIns="144000" rtlCol="0" anchor="t"/>
            <a:lstStyle/>
            <a:p>
              <a:pPr>
                <a:lnSpc>
                  <a:spcPts val="2800"/>
                </a:lnSpc>
              </a:pPr>
              <a:r>
                <a:rPr lang="zh-TW" altLang="en-US" sz="1400" dirty="0" smtClean="0">
                  <a:solidFill>
                    <a:schemeClr val="bg1"/>
                  </a:solidFill>
                </a:rPr>
                <a:t>將一</a:t>
              </a:r>
              <a:r>
                <a:rPr lang="zh-TW" altLang="en-US" sz="1400" dirty="0">
                  <a:solidFill>
                    <a:schemeClr val="bg1"/>
                  </a:solidFill>
                </a:rPr>
                <a:t>杯</a:t>
              </a:r>
              <a:r>
                <a:rPr lang="en-US" altLang="zh-TW" sz="1400" dirty="0">
                  <a:solidFill>
                    <a:schemeClr val="bg1"/>
                  </a:solidFill>
                </a:rPr>
                <a:t>100</a:t>
              </a:r>
              <a:r>
                <a:rPr lang="zh-TW" altLang="en-US" sz="1400" dirty="0">
                  <a:solidFill>
                    <a:schemeClr val="bg1"/>
                  </a:solidFill>
                </a:rPr>
                <a:t>公克水調成濃度</a:t>
              </a:r>
              <a:r>
                <a:rPr lang="en-US" altLang="zh-TW" sz="1400" dirty="0">
                  <a:solidFill>
                    <a:schemeClr val="bg1"/>
                  </a:solidFill>
                </a:rPr>
                <a:t>80%</a:t>
              </a:r>
              <a:r>
                <a:rPr lang="zh-TW" altLang="en-US" sz="1400" dirty="0">
                  <a:solidFill>
                    <a:schemeClr val="bg1"/>
                  </a:solidFill>
                </a:rPr>
                <a:t>以上的糖水，可寫成以下的虛擬碼：</a:t>
              </a:r>
            </a:p>
            <a:p>
              <a:pPr algn="ctr"/>
              <a:endParaRPr lang="zh-TW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5" name="矩形 4"/>
            <p:cNvSpPr/>
            <p:nvPr/>
          </p:nvSpPr>
          <p:spPr>
            <a:xfrm>
              <a:off x="6725713" y="2223270"/>
              <a:ext cx="4966604" cy="174698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468000" indent="304800" algn="just" hangingPunct="0">
                <a:lnSpc>
                  <a:spcPts val="2200"/>
                </a:lnSpc>
                <a:spcAft>
                  <a:spcPts val="0"/>
                </a:spcAft>
              </a:pPr>
              <a:r>
                <a:rPr lang="en-US" altLang="zh-TW" sz="1200" i="1" kern="100" dirty="0" smtClean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X </a:t>
              </a:r>
              <a:r>
                <a:rPr lang="zh-TW" altLang="zh-TW" sz="1200" i="1" kern="100" dirty="0" smtClean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←</a:t>
              </a:r>
              <a:r>
                <a:rPr lang="en-US" altLang="zh-TW" sz="1200" i="1" kern="100" dirty="0" smtClean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 </a:t>
              </a:r>
              <a:r>
                <a:rPr lang="zh-TW" altLang="zh-TW" sz="1200" i="1" kern="100" dirty="0" smtClean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糖</a:t>
              </a:r>
              <a:r>
                <a:rPr lang="zh-TW" altLang="zh-TW" sz="1200" i="1" kern="100" dirty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的重量</a:t>
              </a:r>
            </a:p>
            <a:p>
              <a:pPr marL="468000" indent="304800" algn="just" hangingPunct="0">
                <a:lnSpc>
                  <a:spcPts val="2200"/>
                </a:lnSpc>
                <a:spcAft>
                  <a:spcPts val="0"/>
                </a:spcAft>
              </a:pPr>
              <a:r>
                <a:rPr lang="en-US" altLang="zh-TW" sz="1200" i="1" kern="100" dirty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X=0</a:t>
              </a:r>
              <a:endParaRPr lang="zh-TW" altLang="zh-TW" sz="1200" i="1" kern="100" dirty="0">
                <a:solidFill>
                  <a:schemeClr val="bg1"/>
                </a:solidFill>
                <a:latin typeface="+mn-ea"/>
                <a:cs typeface="Times New Roman" panose="02020603050405020304" pitchFamily="18" charset="0"/>
              </a:endParaRPr>
            </a:p>
            <a:p>
              <a:pPr marL="468000" indent="304800" algn="just" hangingPunct="0">
                <a:lnSpc>
                  <a:spcPts val="2200"/>
                </a:lnSpc>
                <a:spcAft>
                  <a:spcPts val="0"/>
                </a:spcAft>
              </a:pPr>
              <a:r>
                <a:rPr lang="en-US" altLang="zh-TW" sz="1200" i="1" kern="100" dirty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Do</a:t>
              </a:r>
              <a:endParaRPr lang="zh-TW" altLang="zh-TW" sz="1200" i="1" kern="100" dirty="0">
                <a:solidFill>
                  <a:schemeClr val="bg1"/>
                </a:solidFill>
                <a:latin typeface="+mn-ea"/>
                <a:cs typeface="Times New Roman" panose="02020603050405020304" pitchFamily="18" charset="0"/>
              </a:endParaRPr>
            </a:p>
            <a:p>
              <a:pPr marL="468000" algn="just" hangingPunct="0">
                <a:lnSpc>
                  <a:spcPts val="2200"/>
                </a:lnSpc>
                <a:spcAft>
                  <a:spcPts val="0"/>
                </a:spcAft>
              </a:pPr>
              <a:r>
                <a:rPr lang="en-US" altLang="zh-TW" sz="1200" i="1" kern="100" dirty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		</a:t>
              </a:r>
              <a:r>
                <a:rPr lang="zh-TW" altLang="zh-TW" sz="1200" i="1" kern="100" dirty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加一克的糖</a:t>
              </a:r>
            </a:p>
            <a:p>
              <a:pPr marL="468000" indent="304800" algn="just" hangingPunct="0">
                <a:lnSpc>
                  <a:spcPts val="2200"/>
                </a:lnSpc>
                <a:spcAft>
                  <a:spcPts val="0"/>
                </a:spcAft>
              </a:pPr>
              <a:r>
                <a:rPr lang="en-US" altLang="zh-TW" sz="1200" i="1" kern="100" dirty="0" smtClean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Until</a:t>
              </a:r>
              <a:r>
                <a:rPr lang="zh-TW" altLang="en-US" sz="1200" i="1" kern="100" dirty="0" smtClean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（</a:t>
              </a:r>
              <a:r>
                <a:rPr lang="en-US" altLang="zh-TW" sz="1200" i="1" kern="100" dirty="0" smtClean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(</a:t>
              </a:r>
              <a:r>
                <a:rPr lang="zh-TW" altLang="zh-TW" sz="1200" i="1" kern="100" dirty="0" smtClean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糖</a:t>
              </a:r>
              <a:r>
                <a:rPr lang="zh-TW" altLang="en-US" sz="1200" i="1" kern="100" dirty="0" smtClean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／（</a:t>
              </a:r>
              <a:r>
                <a:rPr lang="zh-TW" altLang="zh-TW" sz="1200" i="1" kern="100" dirty="0" smtClean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糖</a:t>
              </a:r>
              <a:r>
                <a:rPr lang="en-US" altLang="zh-TW" sz="1200" i="1" kern="100" dirty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+</a:t>
              </a:r>
              <a:r>
                <a:rPr lang="zh-TW" altLang="zh-TW" sz="1200" i="1" kern="100" dirty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水</a:t>
              </a:r>
              <a:r>
                <a:rPr lang="zh-TW" altLang="zh-TW" sz="1200" i="1" kern="100" dirty="0" smtClean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重量</a:t>
              </a:r>
              <a:r>
                <a:rPr lang="zh-TW" altLang="en-US" sz="1200" i="1" kern="100" dirty="0" smtClean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）</a:t>
              </a:r>
              <a:r>
                <a:rPr lang="en-US" altLang="zh-TW" sz="1200" i="1" kern="100" dirty="0" smtClean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&gt;=</a:t>
              </a:r>
              <a:r>
                <a:rPr lang="en-US" altLang="zh-TW" sz="1200" i="1" kern="100" dirty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80</a:t>
              </a:r>
              <a:r>
                <a:rPr lang="en-US" altLang="zh-TW" sz="1200" i="1" kern="100" dirty="0" smtClean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%</a:t>
              </a:r>
              <a:r>
                <a:rPr lang="zh-TW" altLang="en-US" sz="1200" i="1" kern="100" dirty="0" smtClean="0">
                  <a:solidFill>
                    <a:schemeClr val="bg1"/>
                  </a:solidFill>
                  <a:latin typeface="+mn-ea"/>
                  <a:cs typeface="Times New Roman" panose="02020603050405020304" pitchFamily="18" charset="0"/>
                </a:rPr>
                <a:t>）</a:t>
              </a:r>
              <a:endParaRPr lang="zh-TW" altLang="zh-TW" sz="1200" i="1" kern="100" dirty="0">
                <a:solidFill>
                  <a:schemeClr val="bg1"/>
                </a:solidFill>
                <a:effectLst/>
                <a:latin typeface="+mn-ea"/>
                <a:cs typeface="Times New Roman" panose="02020603050405020304" pitchFamily="18" charset="0"/>
              </a:endParaRPr>
            </a:p>
          </p:txBody>
        </p:sp>
      </p:grpSp>
      <p:sp>
        <p:nvSpPr>
          <p:cNvPr id="13" name="矩形 12"/>
          <p:cNvSpPr/>
          <p:nvPr/>
        </p:nvSpPr>
        <p:spPr>
          <a:xfrm>
            <a:off x="718617" y="321889"/>
            <a:ext cx="249299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 smtClean="0"/>
              <a:t>演算法應用</a:t>
            </a:r>
            <a:endParaRPr lang="zh-TW" altLang="en-US" sz="3600" b="1" dirty="0"/>
          </a:p>
        </p:txBody>
      </p:sp>
      <p:sp>
        <p:nvSpPr>
          <p:cNvPr id="14" name="矩形 13"/>
          <p:cNvSpPr/>
          <p:nvPr/>
        </p:nvSpPr>
        <p:spPr>
          <a:xfrm>
            <a:off x="496910" y="5679458"/>
            <a:ext cx="1119818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TW" altLang="en-US" sz="4200" b="1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虛擬碼</a:t>
            </a:r>
            <a:r>
              <a:rPr lang="zh-TW" altLang="en-US" sz="4200" b="1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可助於快速構思並使撰寫程式更加快速</a:t>
            </a:r>
            <a:endParaRPr lang="zh-TW" altLang="en-US" sz="4200" b="1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9735594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75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75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75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uiExpand="1" build="p"/>
      <p:bldP spid="14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表格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982817"/>
              </p:ext>
            </p:extLst>
          </p:nvPr>
        </p:nvGraphicFramePr>
        <p:xfrm>
          <a:off x="3008085" y="4504213"/>
          <a:ext cx="7288190" cy="1507222"/>
        </p:xfrm>
        <a:graphic>
          <a:graphicData uri="http://schemas.openxmlformats.org/drawingml/2006/table">
            <a:tbl>
              <a:tblPr firstRow="1" firstCol="1" bandRow="1">
                <a:tableStyleId>{00A15C55-8517-42AA-B614-E9B94910E393}</a:tableStyleId>
              </a:tblPr>
              <a:tblGrid>
                <a:gridCol w="2365088">
                  <a:extLst>
                    <a:ext uri="{9D8B030D-6E8A-4147-A177-3AD203B41FA5}">
                      <a16:colId xmlns="" xmlns:a16="http://schemas.microsoft.com/office/drawing/2014/main" val="3195189486"/>
                    </a:ext>
                  </a:extLst>
                </a:gridCol>
                <a:gridCol w="2365088">
                  <a:extLst>
                    <a:ext uri="{9D8B030D-6E8A-4147-A177-3AD203B41FA5}">
                      <a16:colId xmlns="" xmlns:a16="http://schemas.microsoft.com/office/drawing/2014/main" val="2136064962"/>
                    </a:ext>
                  </a:extLst>
                </a:gridCol>
                <a:gridCol w="2558014">
                  <a:extLst>
                    <a:ext uri="{9D8B030D-6E8A-4147-A177-3AD203B41FA5}">
                      <a16:colId xmlns="" xmlns:a16="http://schemas.microsoft.com/office/drawing/2014/main" val="2087018453"/>
                    </a:ext>
                  </a:extLst>
                </a:gridCol>
              </a:tblGrid>
              <a:tr h="753611">
                <a:tc>
                  <a:txBody>
                    <a:bodyPr/>
                    <a:lstStyle/>
                    <a:p>
                      <a:pPr algn="ctr" hangingPunct="0">
                        <a:lnSpc>
                          <a:spcPts val="2000"/>
                        </a:lnSpc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Type</a:t>
                      </a:r>
                      <a:endParaRPr lang="zh-TW" sz="18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hangingPunct="0">
                        <a:lnSpc>
                          <a:spcPts val="2000"/>
                        </a:lnSpc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Speed</a:t>
                      </a:r>
                      <a:endParaRPr lang="zh-TW" sz="18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hangingPunct="0">
                        <a:lnSpc>
                          <a:spcPts val="2000"/>
                        </a:lnSpc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MET</a:t>
                      </a:r>
                      <a:endParaRPr lang="zh-TW" sz="18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="" xmlns:a16="http://schemas.microsoft.com/office/drawing/2014/main" val="698464332"/>
                  </a:ext>
                </a:extLst>
              </a:tr>
              <a:tr h="753611">
                <a:tc>
                  <a:txBody>
                    <a:bodyPr/>
                    <a:lstStyle/>
                    <a:p>
                      <a:pPr algn="ctr" hangingPunct="0">
                        <a:lnSpc>
                          <a:spcPts val="2000"/>
                        </a:lnSpc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Walking</a:t>
                      </a:r>
                      <a:endParaRPr lang="zh-TW" sz="1800" b="1" kern="10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hangingPunct="0">
                        <a:lnSpc>
                          <a:spcPts val="2000"/>
                        </a:lnSpc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5.5</a:t>
                      </a:r>
                      <a:endParaRPr lang="zh-TW" sz="1800" b="1" kern="10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hangingPunct="0">
                        <a:lnSpc>
                          <a:spcPts val="2000"/>
                        </a:lnSpc>
                        <a:spcAft>
                          <a:spcPts val="0"/>
                        </a:spcAft>
                      </a:pPr>
                      <a:r>
                        <a:rPr lang="en-US" sz="1800" kern="100" dirty="0">
                          <a:effectLst/>
                        </a:rPr>
                        <a:t>3.6</a:t>
                      </a:r>
                      <a:endParaRPr lang="zh-TW" sz="1800" b="1" kern="10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="" xmlns:a16="http://schemas.microsoft.com/office/drawing/2014/main" val="2231727279"/>
                  </a:ext>
                </a:extLst>
              </a:tr>
            </a:tbl>
          </a:graphicData>
        </a:graphic>
      </p:graphicFrame>
      <p:sp>
        <p:nvSpPr>
          <p:cNvPr id="5" name="矩形 4"/>
          <p:cNvSpPr/>
          <p:nvPr/>
        </p:nvSpPr>
        <p:spPr>
          <a:xfrm>
            <a:off x="6715692" y="6135744"/>
            <a:ext cx="520594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備註： </a:t>
            </a:r>
            <a:r>
              <a:rPr lang="en-US" altLang="zh-TW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Speed</a:t>
            </a:r>
            <a:r>
              <a:rPr lang="zh-TW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單位</a:t>
            </a:r>
            <a:r>
              <a:rPr lang="en-US" altLang="zh-TW" sz="12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km</a:t>
            </a:r>
            <a:r>
              <a:rPr lang="zh-TW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／</a:t>
            </a:r>
            <a:r>
              <a:rPr lang="en-US" altLang="zh-TW" sz="12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h </a:t>
            </a:r>
            <a:r>
              <a:rPr lang="en-US" altLang="zh-TW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; MET</a:t>
            </a:r>
            <a:r>
              <a:rPr lang="zh-TW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單位</a:t>
            </a:r>
            <a:r>
              <a:rPr lang="en-US" altLang="zh-TW" sz="12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kcal</a:t>
            </a:r>
            <a:r>
              <a:rPr lang="zh-TW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／</a:t>
            </a:r>
            <a:r>
              <a:rPr lang="en-US" altLang="zh-TW" sz="12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kg</a:t>
            </a:r>
            <a:r>
              <a:rPr lang="zh-TW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／</a:t>
            </a:r>
            <a:r>
              <a:rPr lang="en-US" altLang="zh-TW" sz="12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hour</a:t>
            </a:r>
            <a:endParaRPr lang="zh-TW" altLang="en-US" sz="1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" name="矩形 2"/>
          <p:cNvSpPr/>
          <p:nvPr/>
        </p:nvSpPr>
        <p:spPr>
          <a:xfrm>
            <a:off x="2897921" y="1904867"/>
            <a:ext cx="6784517" cy="23365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3500"/>
              </a:lnSpc>
            </a:pPr>
            <a:r>
              <a:rPr lang="zh-TW" altLang="en-US" sz="1600" b="1" dirty="0" smtClean="0"/>
              <a:t>設</a:t>
            </a:r>
            <a:r>
              <a:rPr lang="zh-TW" altLang="en-US" sz="1600" b="1" dirty="0"/>
              <a:t>一名體重</a:t>
            </a:r>
            <a:r>
              <a:rPr lang="en-US" altLang="zh-TW" sz="1600" b="1" dirty="0"/>
              <a:t>60kg</a:t>
            </a:r>
            <a:r>
              <a:rPr lang="zh-TW" altLang="en-US" sz="1600" b="1" dirty="0"/>
              <a:t>的使用者以時速</a:t>
            </a:r>
            <a:r>
              <a:rPr lang="en-US" altLang="zh-TW" sz="1600" b="1" dirty="0"/>
              <a:t>5.5</a:t>
            </a:r>
            <a:r>
              <a:rPr lang="zh-TW" altLang="en-US" sz="1600" b="1" dirty="0"/>
              <a:t>公里的</a:t>
            </a:r>
            <a:r>
              <a:rPr lang="zh-TW" altLang="en-US" sz="1600" b="1" dirty="0" smtClean="0"/>
              <a:t>速度持續</a:t>
            </a:r>
            <a:endParaRPr lang="en-US" altLang="zh-TW" sz="1600" b="1" dirty="0" smtClean="0"/>
          </a:p>
          <a:p>
            <a:pPr>
              <a:lnSpc>
                <a:spcPts val="3500"/>
              </a:lnSpc>
            </a:pPr>
            <a:r>
              <a:rPr lang="zh-TW" altLang="en-US" sz="1600" b="1" dirty="0" smtClean="0"/>
              <a:t>步行</a:t>
            </a:r>
            <a:r>
              <a:rPr lang="en-US" altLang="zh-TW" sz="1600" b="1" dirty="0"/>
              <a:t>1.5</a:t>
            </a:r>
            <a:r>
              <a:rPr lang="zh-TW" altLang="en-US" sz="1600" b="1" dirty="0"/>
              <a:t>小時，</a:t>
            </a:r>
            <a:r>
              <a:rPr lang="zh-TW" altLang="en-US" sz="1600" b="1" dirty="0" smtClean="0"/>
              <a:t>根據步行的</a:t>
            </a:r>
            <a:r>
              <a:rPr lang="en-US" altLang="zh-TW" sz="1600" b="1" dirty="0" smtClean="0"/>
              <a:t>MET</a:t>
            </a:r>
            <a:r>
              <a:rPr lang="zh-TW" altLang="en-US" sz="1600" b="1" dirty="0" smtClean="0"/>
              <a:t>值</a:t>
            </a:r>
            <a:r>
              <a:rPr lang="en-US" altLang="zh-TW" sz="1600" b="1" dirty="0" smtClean="0"/>
              <a:t>3.6</a:t>
            </a:r>
            <a:r>
              <a:rPr lang="zh-TW" altLang="en-US" sz="1600" b="1" dirty="0" smtClean="0"/>
              <a:t>（代謝當量）及其計算公式</a:t>
            </a:r>
            <a:r>
              <a:rPr lang="en-US" altLang="zh-TW" sz="1600" b="1" dirty="0" smtClean="0"/>
              <a:t>(kg*hour*METs)</a:t>
            </a:r>
          </a:p>
          <a:p>
            <a:pPr>
              <a:lnSpc>
                <a:spcPts val="3500"/>
              </a:lnSpc>
            </a:pPr>
            <a:r>
              <a:rPr lang="zh-TW" altLang="en-US" sz="1600" b="1" dirty="0" smtClean="0"/>
              <a:t>約可</a:t>
            </a:r>
            <a:r>
              <a:rPr lang="zh-TW" altLang="en-US" sz="1600" b="1" dirty="0"/>
              <a:t>消耗</a:t>
            </a:r>
            <a:r>
              <a:rPr lang="en-US" altLang="zh-TW" sz="1600" b="1" dirty="0"/>
              <a:t>324</a:t>
            </a:r>
            <a:r>
              <a:rPr lang="zh-TW" altLang="en-US" sz="1600" b="1" dirty="0" smtClean="0"/>
              <a:t>大卡</a:t>
            </a:r>
            <a:endParaRPr lang="en-US" altLang="zh-TW" sz="1600" b="1" dirty="0" smtClean="0"/>
          </a:p>
          <a:p>
            <a:pPr>
              <a:lnSpc>
                <a:spcPts val="3500"/>
              </a:lnSpc>
            </a:pPr>
            <a:r>
              <a:rPr lang="zh-TW" altLang="en-US" sz="1600" b="1" dirty="0"/>
              <a:t>虛擬碼計算消耗總熱量</a:t>
            </a:r>
            <a:r>
              <a:rPr lang="en-US" altLang="zh-TW" sz="1600" b="1" dirty="0"/>
              <a:t>APP</a:t>
            </a:r>
            <a:r>
              <a:rPr lang="zh-TW" altLang="en-US" sz="1600" b="1" dirty="0"/>
              <a:t>經歷的過程</a:t>
            </a:r>
            <a:r>
              <a:rPr lang="zh-TW" altLang="en-US" sz="1600" b="1" dirty="0" smtClean="0"/>
              <a:t>如下頁</a:t>
            </a:r>
            <a:r>
              <a:rPr lang="zh-TW" altLang="en-US" sz="1600" b="1" dirty="0"/>
              <a:t>所示</a:t>
            </a:r>
            <a:r>
              <a:rPr lang="zh-TW" altLang="en-US" sz="1600" b="1" dirty="0" smtClean="0"/>
              <a:t>：</a:t>
            </a:r>
            <a:endParaRPr lang="zh-TW" altLang="en-US" sz="1600" b="1" dirty="0"/>
          </a:p>
        </p:txBody>
      </p:sp>
      <p:sp>
        <p:nvSpPr>
          <p:cNvPr id="9" name="矩形 8"/>
          <p:cNvSpPr/>
          <p:nvPr/>
        </p:nvSpPr>
        <p:spPr>
          <a:xfrm>
            <a:off x="2754852" y="1071271"/>
            <a:ext cx="6682297" cy="73353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lnSpc>
                <a:spcPts val="5000"/>
              </a:lnSpc>
            </a:pPr>
            <a:r>
              <a:rPr lang="zh-TW" altLang="en-US" sz="2700" b="1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「</a:t>
            </a:r>
            <a:r>
              <a:rPr lang="zh-TW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讓使用者知道</a:t>
            </a:r>
            <a:r>
              <a:rPr lang="zh-TW" altLang="en-US" sz="2700" b="1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今</a:t>
            </a:r>
            <a:r>
              <a:rPr lang="zh-TW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日</a:t>
            </a:r>
            <a:r>
              <a:rPr lang="zh-TW" altLang="en-US" sz="2700" b="1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運動量</a:t>
            </a:r>
            <a:r>
              <a:rPr lang="zh-TW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對健康的影響</a:t>
            </a:r>
            <a:r>
              <a:rPr lang="zh-TW" altLang="en-US" sz="2700" b="1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」</a:t>
            </a:r>
            <a:endParaRPr lang="zh-TW" altLang="en-US" sz="2700" b="1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718617" y="321889"/>
            <a:ext cx="64427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 smtClean="0"/>
              <a:t>演算法於智慧鞋之應用 </a:t>
            </a:r>
            <a:r>
              <a:rPr lang="en-US" altLang="zh-TW" sz="3600" b="1" dirty="0" smtClean="0"/>
              <a:t>—</a:t>
            </a:r>
            <a:r>
              <a:rPr lang="zh-TW" altLang="en-US" sz="3600" b="1" dirty="0" smtClean="0"/>
              <a:t> 舉例</a:t>
            </a:r>
            <a:endParaRPr lang="zh-TW" altLang="en-US" sz="3600" b="1" dirty="0"/>
          </a:p>
        </p:txBody>
      </p:sp>
    </p:spTree>
    <p:extLst>
      <p:ext uri="{BB962C8B-B14F-4D97-AF65-F5344CB8AC3E}">
        <p14:creationId xmlns:p14="http://schemas.microsoft.com/office/powerpoint/2010/main" val="3409012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75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75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75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75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25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75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7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3" grpId="0" uiExpand="1" build="p"/>
      <p:bldP spid="9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18617" y="321889"/>
            <a:ext cx="64427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 smtClean="0"/>
              <a:t>演算法於智慧鞋之應用 </a:t>
            </a:r>
            <a:r>
              <a:rPr lang="en-US" altLang="zh-TW" sz="3600" b="1" dirty="0" smtClean="0"/>
              <a:t>—</a:t>
            </a:r>
            <a:r>
              <a:rPr lang="zh-TW" altLang="en-US" sz="3600" b="1" dirty="0" smtClean="0"/>
              <a:t> 舉例</a:t>
            </a:r>
            <a:endParaRPr lang="zh-TW" altLang="en-US" sz="3600" b="1" dirty="0"/>
          </a:p>
        </p:txBody>
      </p:sp>
      <p:sp>
        <p:nvSpPr>
          <p:cNvPr id="3" name="矩形 2"/>
          <p:cNvSpPr/>
          <p:nvPr/>
        </p:nvSpPr>
        <p:spPr>
          <a:xfrm>
            <a:off x="467295" y="1295161"/>
            <a:ext cx="5766014" cy="51706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304800" algn="ctr" hangingPunct="0">
              <a:lnSpc>
                <a:spcPts val="2200"/>
              </a:lnSpc>
              <a:spcAft>
                <a:spcPts val="0"/>
              </a:spcAft>
            </a:pPr>
            <a:r>
              <a:rPr lang="zh-TW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開啟資料庫</a:t>
            </a:r>
          </a:p>
          <a:p>
            <a:pPr indent="304800" algn="ctr" hangingPunct="0">
              <a:lnSpc>
                <a:spcPts val="2200"/>
              </a:lnSpc>
              <a:spcAft>
                <a:spcPts val="0"/>
              </a:spcAft>
            </a:pPr>
            <a:r>
              <a:rPr lang="zh-TW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↓</a:t>
            </a:r>
          </a:p>
          <a:p>
            <a:pPr algn="ctr" hangingPunct="0">
              <a:lnSpc>
                <a:spcPts val="2200"/>
              </a:lnSpc>
              <a:spcAft>
                <a:spcPts val="0"/>
              </a:spcAft>
            </a:pPr>
            <a:r>
              <a:rPr lang="zh-TW" altLang="zh-TW" sz="1600" b="1" kern="100" dirty="0" smtClean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分配</a:t>
            </a:r>
            <a:r>
              <a:rPr lang="en-US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Type=Walking; Speed=8; Weight=60; Time=1.5</a:t>
            </a:r>
            <a:endParaRPr lang="zh-TW" altLang="zh-TW" sz="1600" b="1" kern="100" dirty="0">
              <a:solidFill>
                <a:schemeClr val="bg2">
                  <a:lumMod val="25000"/>
                </a:schemeClr>
              </a:solidFill>
              <a:latin typeface="+mn-ea"/>
              <a:cs typeface="Times New Roman" panose="02020603050405020304" pitchFamily="18" charset="0"/>
            </a:endParaRPr>
          </a:p>
          <a:p>
            <a:pPr algn="ctr" hangingPunct="0">
              <a:lnSpc>
                <a:spcPts val="2200"/>
              </a:lnSpc>
              <a:spcAft>
                <a:spcPts val="0"/>
              </a:spcAft>
            </a:pPr>
            <a:r>
              <a:rPr lang="en-US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Double </a:t>
            </a:r>
            <a:r>
              <a:rPr lang="en-US" altLang="zh-TW" sz="1600" b="1" kern="100" dirty="0" err="1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Burn_Kcal</a:t>
            </a:r>
            <a:r>
              <a:rPr lang="zh-TW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→消耗的卡路里</a:t>
            </a:r>
          </a:p>
          <a:p>
            <a:pPr algn="ctr" hangingPunct="0">
              <a:lnSpc>
                <a:spcPts val="2200"/>
              </a:lnSpc>
              <a:spcAft>
                <a:spcPts val="0"/>
              </a:spcAft>
            </a:pPr>
            <a:r>
              <a:rPr lang="en-US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Double </a:t>
            </a:r>
            <a:r>
              <a:rPr lang="en-US" altLang="zh-TW" sz="1600" b="1" kern="100" dirty="0" err="1" smtClean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Exercise_MET</a:t>
            </a:r>
            <a:r>
              <a:rPr lang="zh-TW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→存放各種運動的</a:t>
            </a:r>
            <a:r>
              <a:rPr lang="en-US" altLang="zh-TW" sz="1600" b="1" kern="100" dirty="0" smtClean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MET</a:t>
            </a:r>
            <a:endParaRPr lang="zh-TW" altLang="zh-TW" sz="1600" b="1" kern="100" dirty="0" smtClean="0">
              <a:solidFill>
                <a:schemeClr val="bg2">
                  <a:lumMod val="25000"/>
                </a:schemeClr>
              </a:solidFill>
              <a:latin typeface="+mn-ea"/>
              <a:cs typeface="Times New Roman" panose="02020603050405020304" pitchFamily="18" charset="0"/>
            </a:endParaRPr>
          </a:p>
          <a:p>
            <a:pPr indent="304800" algn="ctr" hangingPunct="0">
              <a:lnSpc>
                <a:spcPts val="2200"/>
              </a:lnSpc>
              <a:spcAft>
                <a:spcPts val="0"/>
              </a:spcAft>
            </a:pPr>
            <a:r>
              <a:rPr lang="zh-TW" altLang="zh-TW" sz="1600" b="1" kern="100" dirty="0" smtClean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↓</a:t>
            </a:r>
          </a:p>
          <a:p>
            <a:pPr algn="ctr" hangingPunct="0">
              <a:lnSpc>
                <a:spcPts val="2200"/>
              </a:lnSpc>
              <a:spcAft>
                <a:spcPts val="0"/>
              </a:spcAft>
            </a:pPr>
            <a:r>
              <a:rPr lang="zh-TW" altLang="zh-TW" sz="1600" b="1" kern="100" dirty="0" smtClean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建立</a:t>
            </a:r>
            <a:r>
              <a:rPr lang="en-US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Command CMD</a:t>
            </a:r>
            <a:r>
              <a:rPr lang="zh-TW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字串</a:t>
            </a:r>
            <a:r>
              <a:rPr lang="en-US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 =SELECT * FROM</a:t>
            </a:r>
            <a:r>
              <a:rPr lang="zh-TW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計算熱量</a:t>
            </a:r>
          </a:p>
          <a:p>
            <a:pPr algn="ctr" hangingPunct="0">
              <a:lnSpc>
                <a:spcPts val="2200"/>
              </a:lnSpc>
              <a:spcAft>
                <a:spcPts val="0"/>
              </a:spcAft>
            </a:pPr>
            <a:r>
              <a:rPr lang="en-US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WHERE Type=’Walking’ AND Speed=’8</a:t>
            </a:r>
            <a:r>
              <a:rPr lang="en-US" altLang="zh-TW" sz="1600" b="1" kern="100" dirty="0" smtClean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’</a:t>
            </a:r>
            <a:endParaRPr lang="zh-TW" altLang="zh-TW" sz="1600" b="1" kern="100" dirty="0" smtClean="0">
              <a:solidFill>
                <a:schemeClr val="bg2">
                  <a:lumMod val="25000"/>
                </a:schemeClr>
              </a:solidFill>
              <a:latin typeface="+mn-ea"/>
              <a:cs typeface="Times New Roman" panose="02020603050405020304" pitchFamily="18" charset="0"/>
            </a:endParaRPr>
          </a:p>
          <a:p>
            <a:pPr indent="304800" algn="ctr" hangingPunct="0">
              <a:lnSpc>
                <a:spcPts val="2200"/>
              </a:lnSpc>
              <a:spcAft>
                <a:spcPts val="0"/>
              </a:spcAft>
            </a:pPr>
            <a:r>
              <a:rPr lang="zh-TW" altLang="zh-TW" sz="1600" b="1" kern="100" dirty="0" smtClean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↓</a:t>
            </a:r>
          </a:p>
          <a:p>
            <a:pPr algn="ctr" hangingPunct="0">
              <a:lnSpc>
                <a:spcPts val="2200"/>
              </a:lnSpc>
              <a:spcAft>
                <a:spcPts val="0"/>
              </a:spcAft>
            </a:pPr>
            <a:r>
              <a:rPr lang="zh-TW" altLang="zh-TW" sz="1600" b="1" kern="100" dirty="0" smtClean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啟動</a:t>
            </a:r>
            <a:r>
              <a:rPr lang="en-US" altLang="zh-TW" sz="1600" b="1" kern="100" dirty="0" err="1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DataReader</a:t>
            </a:r>
            <a:r>
              <a:rPr lang="en-US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 DR </a:t>
            </a:r>
            <a:r>
              <a:rPr lang="zh-TW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讀取</a:t>
            </a:r>
            <a:r>
              <a:rPr lang="en-US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 CMD</a:t>
            </a:r>
            <a:r>
              <a:rPr lang="zh-TW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字串</a:t>
            </a:r>
          </a:p>
          <a:p>
            <a:pPr algn="ctr" hangingPunct="0">
              <a:lnSpc>
                <a:spcPts val="2200"/>
              </a:lnSpc>
              <a:spcAft>
                <a:spcPts val="0"/>
              </a:spcAft>
            </a:pPr>
            <a:r>
              <a:rPr lang="en-US" altLang="zh-TW" sz="1600" b="1" kern="100" dirty="0" smtClean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      </a:t>
            </a:r>
            <a:r>
              <a:rPr lang="zh-TW" altLang="zh-TW" sz="1600" b="1" kern="100" dirty="0" smtClean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↓</a:t>
            </a:r>
            <a:endParaRPr lang="zh-TW" altLang="zh-TW" sz="1600" b="1" kern="100" dirty="0">
              <a:solidFill>
                <a:schemeClr val="bg2">
                  <a:lumMod val="25000"/>
                </a:schemeClr>
              </a:solidFill>
              <a:latin typeface="+mn-ea"/>
              <a:cs typeface="Times New Roman" panose="02020603050405020304" pitchFamily="18" charset="0"/>
            </a:endParaRPr>
          </a:p>
          <a:p>
            <a:pPr algn="ctr" hangingPunct="0">
              <a:lnSpc>
                <a:spcPts val="2200"/>
              </a:lnSpc>
              <a:spcAft>
                <a:spcPts val="0"/>
              </a:spcAft>
            </a:pPr>
            <a:r>
              <a:rPr lang="en-US" altLang="zh-TW" sz="1600" b="1" kern="100" dirty="0" err="1" smtClean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Exercise_MET</a:t>
            </a:r>
            <a:r>
              <a:rPr lang="en-US" altLang="zh-TW" sz="1600" b="1" kern="100" dirty="0" smtClean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 =</a:t>
            </a:r>
            <a:r>
              <a:rPr lang="en-US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DR[“MET”] </a:t>
            </a:r>
            <a:endParaRPr lang="zh-TW" altLang="zh-TW" sz="1600" b="1" kern="100" dirty="0">
              <a:solidFill>
                <a:schemeClr val="bg2">
                  <a:lumMod val="25000"/>
                </a:schemeClr>
              </a:solidFill>
              <a:latin typeface="+mn-ea"/>
              <a:cs typeface="Times New Roman" panose="02020603050405020304" pitchFamily="18" charset="0"/>
            </a:endParaRPr>
          </a:p>
          <a:p>
            <a:pPr algn="ctr" hangingPunct="0">
              <a:lnSpc>
                <a:spcPts val="2200"/>
              </a:lnSpc>
              <a:spcAft>
                <a:spcPts val="0"/>
              </a:spcAft>
            </a:pPr>
            <a:r>
              <a:rPr lang="en-US" altLang="zh-TW" sz="1600" b="1" kern="100" dirty="0" smtClean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     </a:t>
            </a:r>
            <a:r>
              <a:rPr lang="zh-TW" altLang="zh-TW" sz="1600" b="1" kern="100" dirty="0" smtClean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↓</a:t>
            </a:r>
            <a:endParaRPr lang="zh-TW" altLang="zh-TW" sz="1600" b="1" kern="100" dirty="0">
              <a:solidFill>
                <a:schemeClr val="bg2">
                  <a:lumMod val="25000"/>
                </a:schemeClr>
              </a:solidFill>
              <a:latin typeface="+mn-ea"/>
              <a:cs typeface="Times New Roman" panose="02020603050405020304" pitchFamily="18" charset="0"/>
            </a:endParaRPr>
          </a:p>
          <a:p>
            <a:pPr indent="304800" algn="ctr" hangingPunct="0">
              <a:lnSpc>
                <a:spcPts val="2200"/>
              </a:lnSpc>
              <a:spcAft>
                <a:spcPts val="0"/>
              </a:spcAft>
            </a:pPr>
            <a:r>
              <a:rPr lang="en-US" altLang="zh-TW" sz="1600" b="1" kern="100" dirty="0" err="1" smtClean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Burn_Kcal</a:t>
            </a:r>
            <a:r>
              <a:rPr lang="en-US" altLang="zh-TW" sz="1600" b="1" kern="100" dirty="0" smtClean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=Weight*Time</a:t>
            </a:r>
            <a:r>
              <a:rPr lang="en-US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* </a:t>
            </a:r>
            <a:r>
              <a:rPr lang="en-US" altLang="zh-TW" sz="1600" b="1" kern="100" dirty="0" err="1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Exercise_MET</a:t>
            </a:r>
            <a:r>
              <a:rPr lang="en-US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 =324</a:t>
            </a:r>
            <a:endParaRPr lang="zh-TW" altLang="zh-TW" sz="1600" b="1" kern="100" dirty="0">
              <a:solidFill>
                <a:schemeClr val="bg2">
                  <a:lumMod val="25000"/>
                </a:schemeClr>
              </a:solidFill>
              <a:latin typeface="+mn-ea"/>
              <a:cs typeface="Times New Roman" panose="02020603050405020304" pitchFamily="18" charset="0"/>
            </a:endParaRPr>
          </a:p>
          <a:p>
            <a:pPr algn="ctr" hangingPunct="0">
              <a:lnSpc>
                <a:spcPts val="2200"/>
              </a:lnSpc>
              <a:spcAft>
                <a:spcPts val="0"/>
              </a:spcAft>
            </a:pPr>
            <a:r>
              <a:rPr lang="en-US" altLang="zh-TW" sz="1600" b="1" kern="100" dirty="0" smtClean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     </a:t>
            </a:r>
            <a:r>
              <a:rPr lang="zh-TW" altLang="zh-TW" sz="1600" b="1" kern="100" dirty="0" smtClean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↓</a:t>
            </a:r>
            <a:endParaRPr lang="zh-TW" altLang="zh-TW" sz="1600" b="1" kern="100" dirty="0">
              <a:solidFill>
                <a:schemeClr val="bg2">
                  <a:lumMod val="25000"/>
                </a:schemeClr>
              </a:solidFill>
              <a:latin typeface="+mn-ea"/>
              <a:cs typeface="Times New Roman" panose="02020603050405020304" pitchFamily="18" charset="0"/>
            </a:endParaRPr>
          </a:p>
          <a:p>
            <a:pPr indent="304800" algn="ctr" hangingPunct="0">
              <a:lnSpc>
                <a:spcPts val="2200"/>
              </a:lnSpc>
              <a:spcAft>
                <a:spcPts val="0"/>
              </a:spcAft>
            </a:pPr>
            <a:r>
              <a:rPr lang="zh-TW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顯示</a:t>
            </a:r>
            <a:r>
              <a:rPr lang="en-US" altLang="zh-TW" sz="1600" b="1" kern="100" dirty="0" err="1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Burn_Kcal</a:t>
            </a:r>
            <a:r>
              <a:rPr lang="zh-TW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數值至</a:t>
            </a:r>
            <a:r>
              <a:rPr lang="en-US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APP</a:t>
            </a:r>
            <a:r>
              <a:rPr lang="zh-TW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指定區域</a:t>
            </a:r>
          </a:p>
          <a:p>
            <a:pPr algn="ctr" hangingPunct="0">
              <a:lnSpc>
                <a:spcPts val="2200"/>
              </a:lnSpc>
              <a:spcAft>
                <a:spcPts val="0"/>
              </a:spcAft>
            </a:pPr>
            <a:r>
              <a:rPr lang="en-US" altLang="zh-TW" sz="1600" b="1" kern="100" dirty="0" smtClean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     </a:t>
            </a:r>
            <a:r>
              <a:rPr lang="zh-TW" altLang="zh-TW" sz="1600" b="1" kern="100" dirty="0" smtClean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↓</a:t>
            </a:r>
            <a:endParaRPr lang="zh-TW" altLang="zh-TW" sz="1600" b="1" kern="100" dirty="0">
              <a:solidFill>
                <a:schemeClr val="bg2">
                  <a:lumMod val="25000"/>
                </a:schemeClr>
              </a:solidFill>
              <a:latin typeface="+mn-ea"/>
              <a:cs typeface="Times New Roman" panose="02020603050405020304" pitchFamily="18" charset="0"/>
            </a:endParaRPr>
          </a:p>
          <a:p>
            <a:pPr indent="304800" algn="ctr" hangingPunct="0">
              <a:lnSpc>
                <a:spcPts val="2200"/>
              </a:lnSpc>
              <a:spcAft>
                <a:spcPts val="0"/>
              </a:spcAft>
            </a:pPr>
            <a:r>
              <a:rPr lang="zh-TW" altLang="zh-TW" sz="1600" b="1" kern="100" dirty="0">
                <a:solidFill>
                  <a:schemeClr val="bg2">
                    <a:lumMod val="25000"/>
                  </a:schemeClr>
                </a:solidFill>
                <a:latin typeface="+mn-ea"/>
                <a:cs typeface="Times New Roman" panose="02020603050405020304" pitchFamily="18" charset="0"/>
              </a:rPr>
              <a:t>結束本段指令</a:t>
            </a:r>
          </a:p>
        </p:txBody>
      </p:sp>
      <p:grpSp>
        <p:nvGrpSpPr>
          <p:cNvPr id="5" name="群組 4"/>
          <p:cNvGrpSpPr/>
          <p:nvPr/>
        </p:nvGrpSpPr>
        <p:grpSpPr>
          <a:xfrm>
            <a:off x="718617" y="1790198"/>
            <a:ext cx="11152960" cy="979154"/>
            <a:chOff x="718617" y="1790198"/>
            <a:chExt cx="11152960" cy="979154"/>
          </a:xfrm>
        </p:grpSpPr>
        <p:grpSp>
          <p:nvGrpSpPr>
            <p:cNvPr id="15" name="群組 14"/>
            <p:cNvGrpSpPr/>
            <p:nvPr/>
          </p:nvGrpSpPr>
          <p:grpSpPr>
            <a:xfrm>
              <a:off x="6691041" y="1790198"/>
              <a:ext cx="5180536" cy="935582"/>
              <a:chOff x="6691042" y="1984741"/>
              <a:chExt cx="5180536" cy="935582"/>
            </a:xfrm>
          </p:grpSpPr>
          <p:sp>
            <p:nvSpPr>
              <p:cNvPr id="6" name="圓角矩形 5"/>
              <p:cNvSpPr/>
              <p:nvPr/>
            </p:nvSpPr>
            <p:spPr>
              <a:xfrm>
                <a:off x="6691042" y="1984741"/>
                <a:ext cx="5180536" cy="935582"/>
              </a:xfrm>
              <a:prstGeom prst="roundRect">
                <a:avLst/>
              </a:prstGeom>
              <a:solidFill>
                <a:schemeClr val="bg1">
                  <a:lumMod val="85000"/>
                  <a:alpha val="73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" name="文字方塊 3"/>
              <p:cNvSpPr txBox="1"/>
              <p:nvPr/>
            </p:nvSpPr>
            <p:spPr>
              <a:xfrm>
                <a:off x="6691042" y="2135971"/>
                <a:ext cx="5180536" cy="65659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hangingPunct="0">
                  <a:lnSpc>
                    <a:spcPts val="2200"/>
                  </a:lnSpc>
                </a:pPr>
                <a:r>
                  <a:rPr lang="zh-TW" altLang="en-US" sz="1600" b="1" kern="100" dirty="0" smtClean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設定</a:t>
                </a:r>
                <a:r>
                  <a:rPr lang="zh-TW" altLang="en-US" sz="1600" b="1" kern="100" dirty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使用者資料</a:t>
                </a:r>
                <a:r>
                  <a:rPr lang="en-US" altLang="zh-TW" sz="1600" b="1" kern="100" dirty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(</a:t>
                </a:r>
                <a:r>
                  <a:rPr lang="zh-TW" altLang="en-US" sz="1600" b="1" kern="100" dirty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運動類型、時速、體重、運動持續時間</a:t>
                </a:r>
                <a:r>
                  <a:rPr lang="en-US" altLang="zh-TW" sz="1600" b="1" kern="100" dirty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)</a:t>
                </a:r>
                <a:r>
                  <a:rPr lang="zh-TW" altLang="en-US" sz="1600" b="1" kern="100" dirty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初始值，並設立待會放置消耗卡路里及</a:t>
                </a:r>
                <a:r>
                  <a:rPr lang="en-US" altLang="zh-TW" sz="1600" b="1" kern="100" dirty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MET</a:t>
                </a:r>
                <a:r>
                  <a:rPr lang="zh-TW" altLang="en-US" sz="1600" b="1" kern="100" dirty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值的</a:t>
                </a:r>
                <a:r>
                  <a:rPr lang="zh-TW" altLang="en-US" sz="1600" b="1" kern="100" dirty="0" smtClean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變數</a:t>
                </a:r>
                <a:endParaRPr lang="en-US" altLang="zh-TW" sz="1600" b="1" kern="100" dirty="0">
                  <a:solidFill>
                    <a:schemeClr val="bg2">
                      <a:lumMod val="25000"/>
                    </a:schemeClr>
                  </a:solidFill>
                  <a:latin typeface="+mn-ea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37" name="圓角矩形 36"/>
            <p:cNvSpPr/>
            <p:nvPr/>
          </p:nvSpPr>
          <p:spPr>
            <a:xfrm>
              <a:off x="718617" y="1875439"/>
              <a:ext cx="5392132" cy="893913"/>
            </a:xfrm>
            <a:prstGeom prst="round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43" name="直線接點 42"/>
            <p:cNvCxnSpPr>
              <a:stCxn id="37" idx="3"/>
              <a:endCxn id="4" idx="1"/>
            </p:cNvCxnSpPr>
            <p:nvPr/>
          </p:nvCxnSpPr>
          <p:spPr>
            <a:xfrm flipV="1">
              <a:off x="6110749" y="2269723"/>
              <a:ext cx="580292" cy="52673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" name="群組 6"/>
          <p:cNvGrpSpPr/>
          <p:nvPr/>
        </p:nvGrpSpPr>
        <p:grpSpPr>
          <a:xfrm>
            <a:off x="718617" y="2835341"/>
            <a:ext cx="11152961" cy="935582"/>
            <a:chOff x="718617" y="2835341"/>
            <a:chExt cx="11152961" cy="935582"/>
          </a:xfrm>
        </p:grpSpPr>
        <p:grpSp>
          <p:nvGrpSpPr>
            <p:cNvPr id="51" name="群組 50"/>
            <p:cNvGrpSpPr/>
            <p:nvPr/>
          </p:nvGrpSpPr>
          <p:grpSpPr>
            <a:xfrm>
              <a:off x="6688752" y="2835341"/>
              <a:ext cx="5182826" cy="935582"/>
              <a:chOff x="6688752" y="2835341"/>
              <a:chExt cx="5182826" cy="935582"/>
            </a:xfrm>
          </p:grpSpPr>
          <p:sp>
            <p:nvSpPr>
              <p:cNvPr id="18" name="圓角矩形 17"/>
              <p:cNvSpPr/>
              <p:nvPr/>
            </p:nvSpPr>
            <p:spPr>
              <a:xfrm>
                <a:off x="6691041" y="2835341"/>
                <a:ext cx="5180536" cy="935582"/>
              </a:xfrm>
              <a:prstGeom prst="roundRect">
                <a:avLst/>
              </a:prstGeom>
              <a:solidFill>
                <a:schemeClr val="bg1">
                  <a:lumMod val="85000"/>
                  <a:alpha val="73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9" name="文字方塊 18"/>
              <p:cNvSpPr txBox="1"/>
              <p:nvPr/>
            </p:nvSpPr>
            <p:spPr>
              <a:xfrm>
                <a:off x="6688752" y="2974837"/>
                <a:ext cx="5182826" cy="65659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hangingPunct="0">
                  <a:lnSpc>
                    <a:spcPts val="2200"/>
                  </a:lnSpc>
                </a:pPr>
                <a:r>
                  <a:rPr lang="zh-TW" altLang="en-US" sz="1600" b="1" kern="100" dirty="0" smtClean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建立名為</a:t>
                </a:r>
                <a:r>
                  <a:rPr lang="en-US" altLang="zh-TW" sz="1600" b="1" kern="100" dirty="0" smtClean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CMD</a:t>
                </a:r>
                <a:r>
                  <a:rPr lang="zh-TW" altLang="en-US" sz="1600" b="1" kern="100" dirty="0" smtClean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的字串以儲存資料庫將要進行的指令</a:t>
                </a:r>
                <a:r>
                  <a:rPr lang="en-US" altLang="zh-TW" sz="1600" b="1" kern="100" dirty="0" smtClean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(</a:t>
                </a:r>
                <a:r>
                  <a:rPr lang="zh-TW" altLang="en-US" sz="1600" b="1" kern="100" dirty="0" smtClean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從資料庫中找出運動類型</a:t>
                </a:r>
                <a:r>
                  <a:rPr lang="en-US" altLang="zh-TW" sz="1600" b="1" kern="100" dirty="0" smtClean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=</a:t>
                </a:r>
                <a:r>
                  <a:rPr lang="zh-TW" altLang="en-US" sz="1600" b="1" kern="100" dirty="0" smtClean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走路且時速</a:t>
                </a:r>
                <a:r>
                  <a:rPr lang="en-US" altLang="zh-TW" sz="1600" b="1" kern="100" dirty="0" smtClean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=8</a:t>
                </a:r>
                <a:r>
                  <a:rPr lang="zh-TW" altLang="en-US" sz="1600" b="1" kern="100" dirty="0" smtClean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公里的資料列</a:t>
                </a:r>
                <a:r>
                  <a:rPr lang="en-US" altLang="zh-TW" sz="1600" b="1" kern="100" dirty="0" smtClean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)</a:t>
                </a:r>
                <a:endParaRPr lang="en-US" altLang="zh-TW" sz="1600" b="1" kern="100" dirty="0">
                  <a:solidFill>
                    <a:schemeClr val="bg2">
                      <a:lumMod val="25000"/>
                    </a:schemeClr>
                  </a:solidFill>
                  <a:latin typeface="+mn-ea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38" name="圓角矩形 37"/>
            <p:cNvSpPr/>
            <p:nvPr/>
          </p:nvSpPr>
          <p:spPr>
            <a:xfrm>
              <a:off x="718617" y="3030304"/>
              <a:ext cx="5392132" cy="551881"/>
            </a:xfrm>
            <a:prstGeom prst="round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46" name="直線接點 45"/>
            <p:cNvCxnSpPr>
              <a:stCxn id="38" idx="3"/>
              <a:endCxn id="19" idx="1"/>
            </p:cNvCxnSpPr>
            <p:nvPr/>
          </p:nvCxnSpPr>
          <p:spPr>
            <a:xfrm flipV="1">
              <a:off x="6110749" y="3303132"/>
              <a:ext cx="578003" cy="3113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8" name="群組 7"/>
          <p:cNvGrpSpPr/>
          <p:nvPr/>
        </p:nvGrpSpPr>
        <p:grpSpPr>
          <a:xfrm>
            <a:off x="718617" y="3838488"/>
            <a:ext cx="11152960" cy="593066"/>
            <a:chOff x="718617" y="3838488"/>
            <a:chExt cx="11152960" cy="593066"/>
          </a:xfrm>
        </p:grpSpPr>
        <p:grpSp>
          <p:nvGrpSpPr>
            <p:cNvPr id="53" name="群組 52"/>
            <p:cNvGrpSpPr/>
            <p:nvPr/>
          </p:nvGrpSpPr>
          <p:grpSpPr>
            <a:xfrm>
              <a:off x="6691041" y="3880484"/>
              <a:ext cx="5180536" cy="551070"/>
              <a:chOff x="6691041" y="3880484"/>
              <a:chExt cx="5180536" cy="551070"/>
            </a:xfrm>
          </p:grpSpPr>
          <p:sp>
            <p:nvSpPr>
              <p:cNvPr id="24" name="圓角矩形 23"/>
              <p:cNvSpPr/>
              <p:nvPr/>
            </p:nvSpPr>
            <p:spPr>
              <a:xfrm>
                <a:off x="6691041" y="3880484"/>
                <a:ext cx="5180536" cy="551070"/>
              </a:xfrm>
              <a:prstGeom prst="roundRect">
                <a:avLst/>
              </a:prstGeom>
              <a:solidFill>
                <a:schemeClr val="bg1">
                  <a:lumMod val="85000"/>
                  <a:alpha val="73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5" name="矩形 24"/>
              <p:cNvSpPr/>
              <p:nvPr/>
            </p:nvSpPr>
            <p:spPr>
              <a:xfrm>
                <a:off x="6691041" y="3977605"/>
                <a:ext cx="5180536" cy="3744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 hangingPunct="0">
                  <a:lnSpc>
                    <a:spcPts val="2200"/>
                  </a:lnSpc>
                </a:pPr>
                <a:r>
                  <a:rPr lang="zh-TW" altLang="en-US" sz="1600" b="1" kern="100" dirty="0" smtClean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啟動</a:t>
                </a:r>
                <a:r>
                  <a:rPr lang="zh-TW" altLang="en-US" sz="1600" b="1" kern="100" dirty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資料庫讀取工具執行上列指令</a:t>
                </a:r>
                <a:endParaRPr lang="en-US" altLang="zh-TW" sz="1600" b="1" kern="100" dirty="0">
                  <a:solidFill>
                    <a:schemeClr val="bg2">
                      <a:lumMod val="25000"/>
                    </a:schemeClr>
                  </a:solidFill>
                  <a:latin typeface="+mn-ea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1" name="圓角矩形 40"/>
            <p:cNvSpPr/>
            <p:nvPr/>
          </p:nvSpPr>
          <p:spPr>
            <a:xfrm>
              <a:off x="718617" y="3838488"/>
              <a:ext cx="5392132" cy="326347"/>
            </a:xfrm>
            <a:prstGeom prst="round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54" name="直線接點 53"/>
            <p:cNvCxnSpPr>
              <a:stCxn id="41" idx="3"/>
              <a:endCxn id="24" idx="1"/>
            </p:cNvCxnSpPr>
            <p:nvPr/>
          </p:nvCxnSpPr>
          <p:spPr>
            <a:xfrm>
              <a:off x="6110749" y="4001662"/>
              <a:ext cx="580292" cy="15435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" name="群組 8"/>
          <p:cNvGrpSpPr/>
          <p:nvPr/>
        </p:nvGrpSpPr>
        <p:grpSpPr>
          <a:xfrm>
            <a:off x="718617" y="4377941"/>
            <a:ext cx="11155250" cy="1098756"/>
            <a:chOff x="718617" y="4377941"/>
            <a:chExt cx="11155250" cy="1098756"/>
          </a:xfrm>
        </p:grpSpPr>
        <p:grpSp>
          <p:nvGrpSpPr>
            <p:cNvPr id="26" name="群組 25"/>
            <p:cNvGrpSpPr/>
            <p:nvPr/>
          </p:nvGrpSpPr>
          <p:grpSpPr>
            <a:xfrm>
              <a:off x="6688751" y="4541115"/>
              <a:ext cx="5185116" cy="935582"/>
              <a:chOff x="6651852" y="1984741"/>
              <a:chExt cx="5185116" cy="935582"/>
            </a:xfrm>
          </p:grpSpPr>
          <p:sp>
            <p:nvSpPr>
              <p:cNvPr id="27" name="圓角矩形 26"/>
              <p:cNvSpPr/>
              <p:nvPr/>
            </p:nvSpPr>
            <p:spPr>
              <a:xfrm>
                <a:off x="6654142" y="1984741"/>
                <a:ext cx="5180536" cy="935582"/>
              </a:xfrm>
              <a:prstGeom prst="roundRect">
                <a:avLst/>
              </a:prstGeom>
              <a:solidFill>
                <a:schemeClr val="bg1">
                  <a:lumMod val="85000"/>
                  <a:alpha val="73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8" name="文字方塊 27"/>
              <p:cNvSpPr txBox="1"/>
              <p:nvPr/>
            </p:nvSpPr>
            <p:spPr>
              <a:xfrm>
                <a:off x="6651852" y="2124237"/>
                <a:ext cx="5185116" cy="65659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hangingPunct="0">
                  <a:lnSpc>
                    <a:spcPts val="2200"/>
                  </a:lnSpc>
                </a:pPr>
                <a:r>
                  <a:rPr lang="zh-TW" altLang="en-US" sz="1600" b="1" kern="100" dirty="0" smtClean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將讀取出的資料列中欄名為</a:t>
                </a:r>
                <a:r>
                  <a:rPr lang="en-US" altLang="zh-TW" sz="1600" b="1" kern="100" dirty="0" smtClean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MET</a:t>
                </a:r>
                <a:r>
                  <a:rPr lang="zh-TW" altLang="en-US" sz="1600" b="1" kern="100" dirty="0" smtClean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的數值存放到名為</a:t>
                </a:r>
                <a:r>
                  <a:rPr lang="en-US" altLang="zh-TW" sz="1600" b="1" kern="100" dirty="0" err="1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Exercise_MET</a:t>
                </a:r>
                <a:r>
                  <a:rPr lang="zh-TW" altLang="en-US" sz="1600" b="1" kern="100" dirty="0" smtClean="0">
                    <a:solidFill>
                      <a:schemeClr val="bg2">
                        <a:lumMod val="25000"/>
                      </a:schemeClr>
                    </a:solidFill>
                    <a:latin typeface="+mn-ea"/>
                    <a:cs typeface="Times New Roman" panose="02020603050405020304" pitchFamily="18" charset="0"/>
                  </a:rPr>
                  <a:t>的變數中</a:t>
                </a:r>
                <a:endParaRPr lang="en-US" altLang="zh-TW" sz="1600" b="1" kern="100" dirty="0">
                  <a:solidFill>
                    <a:schemeClr val="bg2">
                      <a:lumMod val="25000"/>
                    </a:schemeClr>
                  </a:solidFill>
                  <a:latin typeface="+mn-ea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0" name="圓角矩形 39"/>
            <p:cNvSpPr/>
            <p:nvPr/>
          </p:nvSpPr>
          <p:spPr>
            <a:xfrm>
              <a:off x="718617" y="4377941"/>
              <a:ext cx="5392132" cy="326347"/>
            </a:xfrm>
            <a:prstGeom prst="round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57" name="直線接點 56"/>
            <p:cNvCxnSpPr>
              <a:stCxn id="40" idx="3"/>
              <a:endCxn id="28" idx="1"/>
            </p:cNvCxnSpPr>
            <p:nvPr/>
          </p:nvCxnSpPr>
          <p:spPr>
            <a:xfrm>
              <a:off x="6110749" y="4541115"/>
              <a:ext cx="578002" cy="467791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" name="群組 9"/>
          <p:cNvGrpSpPr/>
          <p:nvPr/>
        </p:nvGrpSpPr>
        <p:grpSpPr>
          <a:xfrm>
            <a:off x="718617" y="4958499"/>
            <a:ext cx="11610692" cy="1178829"/>
            <a:chOff x="718617" y="4958499"/>
            <a:chExt cx="11610692" cy="1178829"/>
          </a:xfrm>
        </p:grpSpPr>
        <p:grpSp>
          <p:nvGrpSpPr>
            <p:cNvPr id="16" name="群組 15"/>
            <p:cNvGrpSpPr/>
            <p:nvPr/>
          </p:nvGrpSpPr>
          <p:grpSpPr>
            <a:xfrm>
              <a:off x="6233309" y="5586258"/>
              <a:ext cx="6096000" cy="551070"/>
              <a:chOff x="6233310" y="5391536"/>
              <a:chExt cx="6096000" cy="551070"/>
            </a:xfrm>
          </p:grpSpPr>
          <p:sp>
            <p:nvSpPr>
              <p:cNvPr id="14" name="圓角矩形 13"/>
              <p:cNvSpPr/>
              <p:nvPr/>
            </p:nvSpPr>
            <p:spPr>
              <a:xfrm>
                <a:off x="6691042" y="5391536"/>
                <a:ext cx="5180536" cy="551070"/>
              </a:xfrm>
              <a:prstGeom prst="roundRect">
                <a:avLst/>
              </a:prstGeom>
              <a:solidFill>
                <a:schemeClr val="bg1">
                  <a:lumMod val="85000"/>
                  <a:alpha val="73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2" name="矩形 11"/>
              <p:cNvSpPr/>
              <p:nvPr/>
            </p:nvSpPr>
            <p:spPr>
              <a:xfrm>
                <a:off x="6233310" y="5488657"/>
                <a:ext cx="6096000" cy="374461"/>
              </a:xfrm>
              <a:prstGeom prst="rect">
                <a:avLst/>
              </a:prstGeom>
            </p:spPr>
            <p:txBody>
              <a:bodyPr>
                <a:spAutoFit/>
              </a:bodyPr>
              <a:lstStyle/>
              <a:p>
                <a:pPr algn="ctr" hangingPunct="0">
                  <a:lnSpc>
                    <a:spcPts val="2200"/>
                  </a:lnSpc>
                </a:pPr>
                <a:r>
                  <a:rPr lang="zh-TW" altLang="zh-TW" sz="1600" b="1" kern="100" dirty="0" smtClean="0">
                    <a:solidFill>
                      <a:srgbClr val="3B3838"/>
                    </a:solidFill>
                    <a:latin typeface="微軟正黑體" panose="020B0604030504040204" pitchFamily="34" charset="-120"/>
                    <a:ea typeface="微軟正黑體" panose="020B0604030504040204" pitchFamily="34" charset="-120"/>
                    <a:cs typeface="Times New Roman" panose="02020603050405020304" pitchFamily="18" charset="0"/>
                  </a:rPr>
                  <a:t>計算</a:t>
                </a:r>
                <a:r>
                  <a:rPr lang="zh-TW" altLang="zh-TW" sz="1600" b="1" kern="100" dirty="0">
                    <a:solidFill>
                      <a:srgbClr val="3B3838"/>
                    </a:solidFill>
                    <a:latin typeface="微軟正黑體" panose="020B0604030504040204" pitchFamily="34" charset="-120"/>
                    <a:ea typeface="微軟正黑體" panose="020B0604030504040204" pitchFamily="34" charset="-120"/>
                    <a:cs typeface="Times New Roman" panose="02020603050405020304" pitchFamily="18" charset="0"/>
                  </a:rPr>
                  <a:t>消耗的熱量並將結果存入</a:t>
                </a:r>
                <a:r>
                  <a:rPr lang="en-US" altLang="zh-TW" sz="1600" b="1" kern="100" dirty="0" err="1">
                    <a:solidFill>
                      <a:srgbClr val="3B3838"/>
                    </a:solidFill>
                    <a:latin typeface="微軟正黑體" panose="020B0604030504040204" pitchFamily="34" charset="-120"/>
                    <a:ea typeface="微軟正黑體" panose="020B0604030504040204" pitchFamily="34" charset="-120"/>
                    <a:cs typeface="Times New Roman" panose="02020603050405020304" pitchFamily="18" charset="0"/>
                  </a:rPr>
                  <a:t>Burn_Kcal</a:t>
                </a:r>
                <a:r>
                  <a:rPr lang="zh-TW" altLang="zh-TW" sz="1600" b="1" kern="100" dirty="0">
                    <a:solidFill>
                      <a:srgbClr val="3B3838"/>
                    </a:solidFill>
                    <a:latin typeface="微軟正黑體" panose="020B0604030504040204" pitchFamily="34" charset="-120"/>
                    <a:ea typeface="微軟正黑體" panose="020B0604030504040204" pitchFamily="34" charset="-120"/>
                    <a:cs typeface="Times New Roman" panose="02020603050405020304" pitchFamily="18" charset="0"/>
                  </a:rPr>
                  <a:t>這個變數中</a:t>
                </a:r>
                <a:endParaRPr lang="zh-TW" altLang="zh-TW" sz="1600" dirty="0">
                  <a:effectLst/>
                </a:endParaRPr>
              </a:p>
            </p:txBody>
          </p:sp>
        </p:grpSp>
        <p:sp>
          <p:nvSpPr>
            <p:cNvPr id="39" name="圓角矩形 38"/>
            <p:cNvSpPr/>
            <p:nvPr/>
          </p:nvSpPr>
          <p:spPr>
            <a:xfrm>
              <a:off x="718617" y="4958499"/>
              <a:ext cx="5392132" cy="326347"/>
            </a:xfrm>
            <a:prstGeom prst="round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cxnSp>
          <p:nvCxnSpPr>
            <p:cNvPr id="61" name="直線接點 60"/>
            <p:cNvCxnSpPr>
              <a:stCxn id="39" idx="3"/>
              <a:endCxn id="14" idx="1"/>
            </p:cNvCxnSpPr>
            <p:nvPr/>
          </p:nvCxnSpPr>
          <p:spPr>
            <a:xfrm>
              <a:off x="6110749" y="5121673"/>
              <a:ext cx="580292" cy="740120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711165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75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25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75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97003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表格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3347709"/>
              </p:ext>
            </p:extLst>
          </p:nvPr>
        </p:nvGraphicFramePr>
        <p:xfrm>
          <a:off x="1239740" y="1783979"/>
          <a:ext cx="9712521" cy="452814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388680">
                  <a:extLst>
                    <a:ext uri="{9D8B030D-6E8A-4147-A177-3AD203B41FA5}">
                      <a16:colId xmlns="" xmlns:a16="http://schemas.microsoft.com/office/drawing/2014/main" val="856834894"/>
                    </a:ext>
                  </a:extLst>
                </a:gridCol>
                <a:gridCol w="7323841">
                  <a:extLst>
                    <a:ext uri="{9D8B030D-6E8A-4147-A177-3AD203B41FA5}">
                      <a16:colId xmlns="" xmlns:a16="http://schemas.microsoft.com/office/drawing/2014/main" val="1780604836"/>
                    </a:ext>
                  </a:extLst>
                </a:gridCol>
              </a:tblGrid>
              <a:tr h="80883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200" kern="100" dirty="0">
                          <a:effectLst/>
                        </a:rPr>
                        <a:t>針對客</a:t>
                      </a:r>
                      <a:r>
                        <a:rPr lang="zh-TW" sz="2200" kern="100" dirty="0" smtClean="0">
                          <a:effectLst/>
                        </a:rPr>
                        <a:t>群</a:t>
                      </a:r>
                      <a:r>
                        <a:rPr lang="zh-TW" altLang="en-US" sz="2200" kern="100" dirty="0" smtClean="0">
                          <a:effectLst/>
                        </a:rPr>
                        <a:t> </a:t>
                      </a:r>
                      <a:endParaRPr lang="zh-TW" sz="22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2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200" kern="100" dirty="0" smtClean="0">
                          <a:effectLst/>
                        </a:rPr>
                        <a:t>遊戲</a:t>
                      </a:r>
                      <a:r>
                        <a:rPr lang="zh-TW" altLang="en-US" sz="2200" kern="100" dirty="0" smtClean="0">
                          <a:effectLst/>
                        </a:rPr>
                        <a:t>設計方向</a:t>
                      </a:r>
                      <a:endParaRPr lang="zh-TW" sz="22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2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886728290"/>
                  </a:ext>
                </a:extLst>
              </a:tr>
              <a:tr h="92982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200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幼兒</a:t>
                      </a:r>
                      <a:endParaRPr lang="zh-TW" sz="2200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>
                        <a:lnSpc>
                          <a:spcPts val="3000"/>
                        </a:lnSpc>
                        <a:spcAft>
                          <a:spcPts val="0"/>
                        </a:spcAft>
                      </a:pPr>
                      <a:r>
                        <a:rPr lang="zh-TW" sz="185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遊戲過程增加跳躍動作，給予腳底與關節壓力刺激，幫助幼兒長</a:t>
                      </a:r>
                      <a:r>
                        <a:rPr lang="zh-TW" sz="1850" b="1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高</a:t>
                      </a:r>
                      <a:endParaRPr lang="zh-TW" sz="185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531402889"/>
                  </a:ext>
                </a:extLst>
              </a:tr>
              <a:tr h="92982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200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青少年</a:t>
                      </a:r>
                      <a:endParaRPr lang="zh-TW" sz="2200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>
                        <a:lnSpc>
                          <a:spcPts val="3000"/>
                        </a:lnSpc>
                        <a:spcAft>
                          <a:spcPts val="0"/>
                        </a:spcAft>
                      </a:pPr>
                      <a:r>
                        <a:rPr lang="zh-TW" sz="185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以組隊合作、較刺激的遊戲為主。使其符合</a:t>
                      </a:r>
                      <a:r>
                        <a:rPr lang="zh-TW" sz="1850" b="1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青少年喜好</a:t>
                      </a:r>
                      <a:r>
                        <a:rPr lang="zh-TW" sz="185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，平常可與朋友、同學</a:t>
                      </a:r>
                      <a:r>
                        <a:rPr lang="zh-TW" sz="1850" b="1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們一起</a:t>
                      </a:r>
                      <a:r>
                        <a:rPr lang="zh-TW" altLang="en-US" sz="1850" b="1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玩樂、</a:t>
                      </a:r>
                      <a:r>
                        <a:rPr lang="zh-TW" sz="1850" b="1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互相激勵</a:t>
                      </a:r>
                      <a:endParaRPr lang="zh-TW" sz="185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347236920"/>
                  </a:ext>
                </a:extLst>
              </a:tr>
              <a:tr h="92982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200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上班族</a:t>
                      </a:r>
                      <a:endParaRPr lang="zh-TW" sz="2200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72000" algn="l">
                        <a:lnSpc>
                          <a:spcPts val="3000"/>
                        </a:lnSpc>
                        <a:spcAft>
                          <a:spcPts val="0"/>
                        </a:spcAft>
                      </a:pPr>
                      <a:r>
                        <a:rPr lang="zh-TW" altLang="en-US" sz="1850" b="1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Times New Roman" panose="02020603050405020304" pitchFamily="18" charset="0"/>
                        </a:rPr>
                        <a:t>考慮到上班族長時間久坐，因此希望藉由遊戲讓上班族在空閒時間時能夠站起來動一動（如：踏步）</a:t>
                      </a:r>
                      <a:endParaRPr lang="en-US" altLang="zh-TW" sz="1850" b="1" kern="100" dirty="0" smtClean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81319389"/>
                  </a:ext>
                </a:extLst>
              </a:tr>
              <a:tr h="92982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200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銀髮族</a:t>
                      </a:r>
                      <a:endParaRPr lang="zh-TW" sz="2200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2000" algn="l">
                        <a:lnSpc>
                          <a:spcPts val="3000"/>
                        </a:lnSpc>
                        <a:spcAft>
                          <a:spcPts val="0"/>
                        </a:spcAft>
                      </a:pPr>
                      <a:r>
                        <a:rPr lang="en-US" sz="185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1</a:t>
                      </a:r>
                      <a:r>
                        <a:rPr lang="en-US" sz="1850" b="1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. </a:t>
                      </a:r>
                      <a:r>
                        <a:rPr lang="zh-TW" sz="1850" b="1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運用</a:t>
                      </a:r>
                      <a:r>
                        <a:rPr lang="zh-TW" sz="185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雙人遊戲，讓銀髮族可透過遊戲</a:t>
                      </a:r>
                      <a:r>
                        <a:rPr lang="zh-TW" sz="1850" b="1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增進家人</a:t>
                      </a:r>
                      <a:r>
                        <a:rPr lang="zh-TW" altLang="en-US" sz="1850" b="1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間</a:t>
                      </a:r>
                      <a:r>
                        <a:rPr lang="zh-TW" sz="1850" b="1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的互動</a:t>
                      </a:r>
                      <a:endParaRPr lang="zh-TW" sz="185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</a:endParaRPr>
                    </a:p>
                    <a:p>
                      <a:pPr marL="72000" algn="l">
                        <a:lnSpc>
                          <a:spcPts val="3000"/>
                        </a:lnSpc>
                        <a:spcAft>
                          <a:spcPts val="0"/>
                        </a:spcAft>
                      </a:pPr>
                      <a:r>
                        <a:rPr lang="en-US" sz="185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2</a:t>
                      </a:r>
                      <a:r>
                        <a:rPr lang="en-US" sz="1850" b="1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. </a:t>
                      </a:r>
                      <a:r>
                        <a:rPr lang="zh-TW" sz="1850" b="1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遊戲</a:t>
                      </a:r>
                      <a:r>
                        <a:rPr lang="zh-TW" sz="185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方式以原地踏步為主，避免操作複雜及激烈</a:t>
                      </a:r>
                      <a:r>
                        <a:rPr lang="zh-TW" sz="1850" b="1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運動</a:t>
                      </a:r>
                      <a:endParaRPr lang="zh-TW" sz="185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86461959"/>
                  </a:ext>
                </a:extLst>
              </a:tr>
            </a:tbl>
          </a:graphicData>
        </a:graphic>
      </p:graphicFrame>
      <p:sp>
        <p:nvSpPr>
          <p:cNvPr id="5" name="矩形 4"/>
          <p:cNvSpPr/>
          <p:nvPr/>
        </p:nvSpPr>
        <p:spPr>
          <a:xfrm>
            <a:off x="718617" y="321889"/>
            <a:ext cx="295465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 smtClean="0"/>
              <a:t>遊戲設計方向</a:t>
            </a:r>
            <a:endParaRPr lang="zh-TW" altLang="en-US" sz="3600" b="1" dirty="0"/>
          </a:p>
        </p:txBody>
      </p:sp>
    </p:spTree>
    <p:extLst>
      <p:ext uri="{BB962C8B-B14F-4D97-AF65-F5344CB8AC3E}">
        <p14:creationId xmlns:p14="http://schemas.microsoft.com/office/powerpoint/2010/main" val="9070612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橢圓 31"/>
          <p:cNvSpPr/>
          <p:nvPr/>
        </p:nvSpPr>
        <p:spPr>
          <a:xfrm>
            <a:off x="856696" y="2056891"/>
            <a:ext cx="1143000" cy="1143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200" b="1" dirty="0" smtClean="0"/>
              <a:t>動作</a:t>
            </a:r>
            <a:r>
              <a:rPr lang="en-US" altLang="zh-TW" sz="2200" b="1" dirty="0" smtClean="0"/>
              <a:t/>
            </a:r>
            <a:br>
              <a:rPr lang="en-US" altLang="zh-TW" sz="2200" b="1" dirty="0" smtClean="0"/>
            </a:br>
            <a:r>
              <a:rPr lang="zh-TW" altLang="en-US" sz="2200" b="1" dirty="0" smtClean="0"/>
              <a:t>指令</a:t>
            </a:r>
            <a:endParaRPr lang="zh-TW" altLang="en-US" sz="2200" b="1" dirty="0"/>
          </a:p>
        </p:txBody>
      </p:sp>
      <p:sp>
        <p:nvSpPr>
          <p:cNvPr id="35" name="矩形 34"/>
          <p:cNvSpPr/>
          <p:nvPr/>
        </p:nvSpPr>
        <p:spPr>
          <a:xfrm>
            <a:off x="2085542" y="2261624"/>
            <a:ext cx="4005293" cy="7335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0000" indent="-180000">
              <a:lnSpc>
                <a:spcPts val="25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 smtClean="0"/>
              <a:t>跳躍 → 遊戲</a:t>
            </a:r>
            <a:r>
              <a:rPr lang="zh-TW" altLang="en-US" sz="1900" b="1" dirty="0"/>
              <a:t>人物跳躍</a:t>
            </a:r>
          </a:p>
          <a:p>
            <a:pPr marL="180000" indent="-180000">
              <a:lnSpc>
                <a:spcPts val="25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 smtClean="0"/>
              <a:t>蹲下 → 遊戲</a:t>
            </a:r>
            <a:r>
              <a:rPr lang="zh-TW" altLang="en-US" sz="1900" b="1" dirty="0"/>
              <a:t>人物蹲下</a:t>
            </a:r>
          </a:p>
        </p:txBody>
      </p:sp>
      <p:sp>
        <p:nvSpPr>
          <p:cNvPr id="33" name="橢圓 32"/>
          <p:cNvSpPr/>
          <p:nvPr/>
        </p:nvSpPr>
        <p:spPr>
          <a:xfrm>
            <a:off x="856696" y="3382112"/>
            <a:ext cx="1143000" cy="1143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200" b="1" dirty="0" smtClean="0"/>
              <a:t>遊戲</a:t>
            </a:r>
            <a:r>
              <a:rPr lang="en-US" altLang="zh-TW" sz="2200" b="1" dirty="0" smtClean="0"/>
              <a:t/>
            </a:r>
            <a:br>
              <a:rPr lang="en-US" altLang="zh-TW" sz="2200" b="1" dirty="0" smtClean="0"/>
            </a:br>
            <a:r>
              <a:rPr lang="zh-TW" altLang="en-US" sz="2200" b="1" dirty="0" smtClean="0"/>
              <a:t>玩法</a:t>
            </a:r>
            <a:endParaRPr lang="zh-TW" altLang="en-US" sz="2200" b="1" dirty="0"/>
          </a:p>
        </p:txBody>
      </p:sp>
      <p:sp>
        <p:nvSpPr>
          <p:cNvPr id="36" name="矩形 35"/>
          <p:cNvSpPr/>
          <p:nvPr/>
        </p:nvSpPr>
        <p:spPr>
          <a:xfrm>
            <a:off x="2085542" y="3586845"/>
            <a:ext cx="4625210" cy="7335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0000" indent="-180000">
              <a:lnSpc>
                <a:spcPts val="25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/>
              <a:t>挑戰分數</a:t>
            </a:r>
            <a:r>
              <a:rPr lang="zh-TW" altLang="en-US" sz="1900" b="1" dirty="0" smtClean="0"/>
              <a:t>紀錄</a:t>
            </a:r>
            <a:endParaRPr lang="en-US" altLang="zh-TW" sz="1900" b="1" dirty="0" smtClean="0"/>
          </a:p>
          <a:p>
            <a:pPr marL="180000" indent="-180000">
              <a:lnSpc>
                <a:spcPts val="25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 smtClean="0"/>
              <a:t>在</a:t>
            </a:r>
            <a:r>
              <a:rPr lang="zh-TW" altLang="en-US" sz="1900" b="1" dirty="0"/>
              <a:t>叢林場景中躲避</a:t>
            </a:r>
            <a:r>
              <a:rPr lang="zh-TW" altLang="en-US" sz="1900" b="1" dirty="0" smtClean="0"/>
              <a:t>障礙物</a:t>
            </a:r>
            <a:endParaRPr lang="en-US" altLang="zh-TW" sz="1900" b="1" dirty="0" smtClean="0"/>
          </a:p>
        </p:txBody>
      </p:sp>
      <p:sp>
        <p:nvSpPr>
          <p:cNvPr id="34" name="橢圓 33"/>
          <p:cNvSpPr/>
          <p:nvPr/>
        </p:nvSpPr>
        <p:spPr>
          <a:xfrm>
            <a:off x="856696" y="4707333"/>
            <a:ext cx="1143000" cy="1143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200" b="1" dirty="0" smtClean="0"/>
              <a:t>遊戲</a:t>
            </a:r>
            <a:r>
              <a:rPr lang="en-US" altLang="zh-TW" sz="2200" b="1" dirty="0" smtClean="0"/>
              <a:t/>
            </a:r>
            <a:br>
              <a:rPr lang="en-US" altLang="zh-TW" sz="2200" b="1" dirty="0" smtClean="0"/>
            </a:br>
            <a:r>
              <a:rPr lang="zh-TW" altLang="en-US" sz="2200" b="1" dirty="0" smtClean="0"/>
              <a:t>設定</a:t>
            </a:r>
            <a:endParaRPr lang="zh-TW" altLang="en-US" sz="2200" b="1" dirty="0"/>
          </a:p>
        </p:txBody>
      </p:sp>
      <p:sp>
        <p:nvSpPr>
          <p:cNvPr id="37" name="矩形 36"/>
          <p:cNvSpPr/>
          <p:nvPr/>
        </p:nvSpPr>
        <p:spPr>
          <a:xfrm>
            <a:off x="2085542" y="4750749"/>
            <a:ext cx="4741462" cy="10541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0000" indent="-180000">
              <a:lnSpc>
                <a:spcPts val="25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/>
              <a:t>以秒數來</a:t>
            </a:r>
            <a:r>
              <a:rPr lang="zh-TW" altLang="en-US" sz="1900" b="1" dirty="0" smtClean="0"/>
              <a:t>計分</a:t>
            </a:r>
            <a:endParaRPr lang="en-US" altLang="zh-TW" sz="1900" b="1" dirty="0" smtClean="0"/>
          </a:p>
          <a:p>
            <a:pPr marL="180000" indent="-180000">
              <a:lnSpc>
                <a:spcPts val="25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 smtClean="0"/>
              <a:t>隨機</a:t>
            </a:r>
            <a:r>
              <a:rPr lang="zh-TW" altLang="en-US" sz="1900" b="1" dirty="0"/>
              <a:t>出現障礙物</a:t>
            </a:r>
          </a:p>
          <a:p>
            <a:pPr marL="180000" indent="-180000">
              <a:lnSpc>
                <a:spcPts val="25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/>
              <a:t>隨機出現道具，食用維持幾秒無敵</a:t>
            </a:r>
            <a:r>
              <a:rPr lang="zh-TW" altLang="en-US" sz="1900" b="1" dirty="0" smtClean="0"/>
              <a:t>狀態</a:t>
            </a:r>
            <a:endParaRPr lang="zh-TW" altLang="en-US" sz="1900" b="1" dirty="0"/>
          </a:p>
        </p:txBody>
      </p:sp>
      <p:grpSp>
        <p:nvGrpSpPr>
          <p:cNvPr id="38" name="群組 37"/>
          <p:cNvGrpSpPr/>
          <p:nvPr/>
        </p:nvGrpSpPr>
        <p:grpSpPr>
          <a:xfrm>
            <a:off x="7000239" y="2417270"/>
            <a:ext cx="4751745" cy="3091642"/>
            <a:chOff x="0" y="9625"/>
            <a:chExt cx="4476417" cy="3060265"/>
          </a:xfrm>
        </p:grpSpPr>
        <p:grpSp>
          <p:nvGrpSpPr>
            <p:cNvPr id="39" name="群組 38"/>
            <p:cNvGrpSpPr/>
            <p:nvPr/>
          </p:nvGrpSpPr>
          <p:grpSpPr>
            <a:xfrm>
              <a:off x="0" y="9625"/>
              <a:ext cx="4476417" cy="3060265"/>
              <a:chOff x="0" y="9625"/>
              <a:chExt cx="4476417" cy="3060265"/>
            </a:xfrm>
          </p:grpSpPr>
          <p:sp>
            <p:nvSpPr>
              <p:cNvPr id="44" name="矩形 43"/>
              <p:cNvSpPr/>
              <p:nvPr/>
            </p:nvSpPr>
            <p:spPr>
              <a:xfrm>
                <a:off x="0" y="2030930"/>
                <a:ext cx="4476417" cy="1029903"/>
              </a:xfrm>
              <a:prstGeom prst="rect">
                <a:avLst/>
              </a:prstGeom>
              <a:solidFill>
                <a:srgbClr val="F79646">
                  <a:lumMod val="40000"/>
                  <a:lumOff val="60000"/>
                </a:srgbClr>
              </a:solidFill>
              <a:ln w="25400" cap="flat" cmpd="sng" algn="ctr">
                <a:solidFill>
                  <a:srgbClr val="F79646"/>
                </a:solidFill>
                <a:prstDash val="solid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5" name="矩形 44"/>
              <p:cNvSpPr/>
              <p:nvPr/>
            </p:nvSpPr>
            <p:spPr>
              <a:xfrm>
                <a:off x="519765" y="750770"/>
                <a:ext cx="539014" cy="1280160"/>
              </a:xfrm>
              <a:prstGeom prst="rect">
                <a:avLst/>
              </a:prstGeom>
              <a:solidFill>
                <a:sysClr val="window" lastClr="FFFFFF">
                  <a:lumMod val="75000"/>
                </a:sysClr>
              </a:solidFill>
              <a:ln w="25400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</a:ln>
              <a:effectLst/>
            </p:spPr>
            <p:txBody>
              <a:bodyPr rot="0" spcFirstLastPara="0" vert="eaVert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TW" altLang="en-US" sz="2000" b="0" i="0" u="none" strike="noStrike" kern="1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微軟正黑體" panose="020B0604030504040204" pitchFamily="34" charset="-120"/>
                    <a:cs typeface="Times New Roman" panose="02020603050405020304" pitchFamily="18" charset="0"/>
                  </a:rPr>
                  <a:t>遊戲人物</a:t>
                </a:r>
                <a:endParaRPr kumimoji="0" lang="zh-TW" altLang="en-US" sz="1200" b="0" i="0" u="none" strike="noStrike" kern="10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" name="矩形 45"/>
              <p:cNvSpPr/>
              <p:nvPr/>
            </p:nvSpPr>
            <p:spPr>
              <a:xfrm>
                <a:off x="0" y="9625"/>
                <a:ext cx="4476064" cy="3060265"/>
              </a:xfrm>
              <a:prstGeom prst="rect">
                <a:avLst/>
              </a:prstGeom>
              <a:noFill/>
              <a:ln w="25400" cap="flat" cmpd="sng" algn="ctr">
                <a:solidFill>
                  <a:schemeClr val="bg1">
                    <a:lumMod val="75000"/>
                  </a:schemeClr>
                </a:solidFill>
                <a:prstDash val="solid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7" name="矩形 46"/>
              <p:cNvSpPr/>
              <p:nvPr/>
            </p:nvSpPr>
            <p:spPr>
              <a:xfrm>
                <a:off x="2310063" y="904774"/>
                <a:ext cx="539014" cy="1116530"/>
              </a:xfrm>
              <a:prstGeom prst="rect">
                <a:avLst/>
              </a:prstGeom>
              <a:solidFill>
                <a:sysClr val="window" lastClr="FFFFFF">
                  <a:lumMod val="75000"/>
                </a:sysClr>
              </a:solidFill>
              <a:ln w="25400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</a:ln>
              <a:effectLst/>
            </p:spPr>
            <p:txBody>
              <a:bodyPr rot="0" spcFirstLastPara="0" vert="eaVert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TW" altLang="en-US" sz="1400" b="0" i="0" u="none" strike="noStrike" kern="1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微軟正黑體" panose="020B0604030504040204" pitchFamily="34" charset="-120"/>
                    <a:cs typeface="Times New Roman" panose="02020603050405020304" pitchFamily="18" charset="0"/>
                  </a:rPr>
                  <a:t>障礙物、道具</a:t>
                </a:r>
                <a:endParaRPr kumimoji="0" lang="zh-TW" altLang="en-US" sz="1200" b="0" i="0" u="none" strike="noStrike" kern="10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" name="矩形 47"/>
              <p:cNvSpPr/>
              <p:nvPr/>
            </p:nvSpPr>
            <p:spPr>
              <a:xfrm>
                <a:off x="2849078" y="154004"/>
                <a:ext cx="1271070" cy="461912"/>
              </a:xfrm>
              <a:prstGeom prst="rect">
                <a:avLst/>
              </a:prstGeom>
              <a:solidFill>
                <a:sysClr val="window" lastClr="FFFFFF">
                  <a:lumMod val="75000"/>
                </a:sysClr>
              </a:solidFill>
              <a:ln w="25400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TW" altLang="en-US" sz="1400" b="0" i="0" u="none" strike="noStrike" kern="1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微軟正黑體" panose="020B0604030504040204" pitchFamily="34" charset="-120"/>
                    <a:cs typeface="Times New Roman" panose="02020603050405020304" pitchFamily="18" charset="0"/>
                  </a:rPr>
                  <a:t>障礙物、道具</a:t>
                </a:r>
                <a:endParaRPr kumimoji="0" lang="zh-TW" altLang="en-US" sz="1200" b="0" i="0" u="none" strike="noStrike" kern="10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0" name="矩形 39"/>
            <p:cNvSpPr/>
            <p:nvPr/>
          </p:nvSpPr>
          <p:spPr>
            <a:xfrm>
              <a:off x="105878" y="57751"/>
              <a:ext cx="885524" cy="346510"/>
            </a:xfrm>
            <a:prstGeom prst="rect">
              <a:avLst/>
            </a:prstGeom>
            <a:solidFill>
              <a:sysClr val="window" lastClr="FFFFFF">
                <a:lumMod val="75000"/>
              </a:sysClr>
            </a:solidFill>
            <a:ln w="25400" cap="flat" cmpd="sng" algn="ctr">
              <a:solidFill>
                <a:sysClr val="window" lastClr="FFFFFF">
                  <a:lumMod val="65000"/>
                </a:sysClr>
              </a:solidFill>
              <a:prstDash val="solid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TW" altLang="en-US" sz="1200" b="0" i="0" u="none" strike="noStrike" kern="1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Times New Roman" panose="02020603050405020304" pitchFamily="18" charset="0"/>
                </a:rPr>
                <a:t>分數</a:t>
              </a:r>
              <a:endParaRPr kumimoji="0" lang="zh-TW" altLang="en-US" sz="1200" b="0" i="0" u="none" strike="noStrike" kern="1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Times New Roman" panose="02020603050405020304" pitchFamily="18" charset="0"/>
              </a:endParaRPr>
            </a:p>
          </p:txBody>
        </p:sp>
      </p:grpSp>
      <p:sp>
        <p:nvSpPr>
          <p:cNvPr id="51" name="矩形 50"/>
          <p:cNvSpPr/>
          <p:nvPr/>
        </p:nvSpPr>
        <p:spPr>
          <a:xfrm>
            <a:off x="718617" y="321889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遊戲介紹</a:t>
            </a:r>
          </a:p>
        </p:txBody>
      </p:sp>
      <p:sp>
        <p:nvSpPr>
          <p:cNvPr id="52" name="矩形 51"/>
          <p:cNvSpPr/>
          <p:nvPr/>
        </p:nvSpPr>
        <p:spPr>
          <a:xfrm>
            <a:off x="708700" y="1283907"/>
            <a:ext cx="473238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 smtClean="0"/>
              <a:t>1. </a:t>
            </a:r>
            <a:r>
              <a:rPr lang="zh-TW" altLang="en-US" sz="2800" b="1" dirty="0" smtClean="0"/>
              <a:t>幼兒遊戲 </a:t>
            </a:r>
            <a:r>
              <a:rPr lang="en-US" altLang="zh-TW" sz="2800" b="1" dirty="0" smtClean="0"/>
              <a:t>— </a:t>
            </a:r>
            <a:r>
              <a:rPr lang="zh-TW" altLang="en-US" sz="2800" b="1" dirty="0" smtClean="0"/>
              <a:t>猴子</a:t>
            </a:r>
            <a:r>
              <a:rPr lang="zh-TW" altLang="en-US" sz="2800" b="1" dirty="0"/>
              <a:t>躲障礙物</a:t>
            </a:r>
          </a:p>
        </p:txBody>
      </p:sp>
    </p:spTree>
    <p:extLst>
      <p:ext uri="{BB962C8B-B14F-4D97-AF65-F5344CB8AC3E}">
        <p14:creationId xmlns:p14="http://schemas.microsoft.com/office/powerpoint/2010/main" val="2890690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75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750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75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2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75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750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75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25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75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750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75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750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500"/>
                            </p:stCondLst>
                            <p:childTnLst>
                              <p:par>
                                <p:cTn id="5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5" grpId="0" build="p"/>
      <p:bldP spid="33" grpId="0" animBg="1"/>
      <p:bldP spid="36" grpId="0" build="p"/>
      <p:bldP spid="34" grpId="0" animBg="1"/>
      <p:bldP spid="37" grpId="0" build="p"/>
      <p:bldP spid="52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6" name="群組 4405"/>
          <p:cNvGrpSpPr/>
          <p:nvPr/>
        </p:nvGrpSpPr>
        <p:grpSpPr>
          <a:xfrm>
            <a:off x="221674" y="-579655"/>
            <a:ext cx="20473567" cy="6976006"/>
            <a:chOff x="-14294095" y="-1244674"/>
            <a:chExt cx="20473567" cy="6976006"/>
          </a:xfrm>
        </p:grpSpPr>
        <p:sp>
          <p:nvSpPr>
            <p:cNvPr id="4407" name="矩形 4406"/>
            <p:cNvSpPr/>
            <p:nvPr/>
          </p:nvSpPr>
          <p:spPr>
            <a:xfrm>
              <a:off x="-13985816" y="899183"/>
              <a:ext cx="18153832" cy="4832149"/>
            </a:xfrm>
            <a:prstGeom prst="rect">
              <a:avLst/>
            </a:prstGeom>
            <a:solidFill>
              <a:srgbClr val="9BBB59">
                <a:lumMod val="20000"/>
                <a:lumOff val="80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08" name="矩形 53"/>
            <p:cNvSpPr/>
            <p:nvPr/>
          </p:nvSpPr>
          <p:spPr>
            <a:xfrm rot="13263455">
              <a:off x="-12857851" y="-435384"/>
              <a:ext cx="4211097" cy="4566506"/>
            </a:xfrm>
            <a:custGeom>
              <a:avLst/>
              <a:gdLst/>
              <a:ahLst/>
              <a:cxnLst/>
              <a:rect l="l" t="t" r="r" b="b"/>
              <a:pathLst>
                <a:path w="3506272" h="3802195">
                  <a:moveTo>
                    <a:pt x="3506272" y="2314624"/>
                  </a:moveTo>
                  <a:cubicBezTo>
                    <a:pt x="3440448" y="2301966"/>
                    <a:pt x="2593908" y="1029644"/>
                    <a:pt x="1818834" y="1698490"/>
                  </a:cubicBezTo>
                  <a:lnTo>
                    <a:pt x="2585924" y="2579137"/>
                  </a:lnTo>
                  <a:lnTo>
                    <a:pt x="2246564" y="2874737"/>
                  </a:lnTo>
                  <a:lnTo>
                    <a:pt x="1131272" y="1594342"/>
                  </a:lnTo>
                  <a:cubicBezTo>
                    <a:pt x="-23688" y="2404727"/>
                    <a:pt x="1463571" y="3718458"/>
                    <a:pt x="1467960" y="3802195"/>
                  </a:cubicBezTo>
                  <a:cubicBezTo>
                    <a:pt x="-150697" y="2390201"/>
                    <a:pt x="295699" y="1783882"/>
                    <a:pt x="821156" y="1238317"/>
                  </a:cubicBezTo>
                  <a:lnTo>
                    <a:pt x="0" y="295601"/>
                  </a:lnTo>
                  <a:lnTo>
                    <a:pt x="339360" y="0"/>
                  </a:lnTo>
                  <a:lnTo>
                    <a:pt x="1574068" y="1417489"/>
                  </a:lnTo>
                  <a:cubicBezTo>
                    <a:pt x="2055022" y="1087921"/>
                    <a:pt x="2594659" y="922286"/>
                    <a:pt x="3506272" y="2314624"/>
                  </a:cubicBezTo>
                  <a:close/>
                </a:path>
              </a:pathLst>
            </a:custGeom>
            <a:solidFill>
              <a:srgbClr val="1D3B2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09" name="矩形 53"/>
            <p:cNvSpPr/>
            <p:nvPr/>
          </p:nvSpPr>
          <p:spPr>
            <a:xfrm rot="8336545" flipH="1">
              <a:off x="1968375" y="-435384"/>
              <a:ext cx="4211097" cy="4566506"/>
            </a:xfrm>
            <a:custGeom>
              <a:avLst/>
              <a:gdLst/>
              <a:ahLst/>
              <a:cxnLst/>
              <a:rect l="l" t="t" r="r" b="b"/>
              <a:pathLst>
                <a:path w="3506272" h="3802195">
                  <a:moveTo>
                    <a:pt x="3506272" y="2314624"/>
                  </a:moveTo>
                  <a:cubicBezTo>
                    <a:pt x="3440448" y="2301966"/>
                    <a:pt x="2593908" y="1029644"/>
                    <a:pt x="1818834" y="1698490"/>
                  </a:cubicBezTo>
                  <a:lnTo>
                    <a:pt x="2585924" y="2579137"/>
                  </a:lnTo>
                  <a:lnTo>
                    <a:pt x="2246564" y="2874737"/>
                  </a:lnTo>
                  <a:lnTo>
                    <a:pt x="1131272" y="1594342"/>
                  </a:lnTo>
                  <a:cubicBezTo>
                    <a:pt x="-23688" y="2404727"/>
                    <a:pt x="1463571" y="3718458"/>
                    <a:pt x="1467960" y="3802195"/>
                  </a:cubicBezTo>
                  <a:cubicBezTo>
                    <a:pt x="-150697" y="2390201"/>
                    <a:pt x="295699" y="1783882"/>
                    <a:pt x="821156" y="1238317"/>
                  </a:cubicBezTo>
                  <a:lnTo>
                    <a:pt x="0" y="295601"/>
                  </a:lnTo>
                  <a:lnTo>
                    <a:pt x="339360" y="0"/>
                  </a:lnTo>
                  <a:lnTo>
                    <a:pt x="1574068" y="1417489"/>
                  </a:lnTo>
                  <a:cubicBezTo>
                    <a:pt x="2055022" y="1087921"/>
                    <a:pt x="2594659" y="922286"/>
                    <a:pt x="3506272" y="2314624"/>
                  </a:cubicBezTo>
                  <a:close/>
                </a:path>
              </a:pathLst>
            </a:custGeom>
            <a:solidFill>
              <a:srgbClr val="1D3B2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10" name="矩形 53"/>
            <p:cNvSpPr/>
            <p:nvPr/>
          </p:nvSpPr>
          <p:spPr>
            <a:xfrm rot="13263455">
              <a:off x="-6082278" y="-1244674"/>
              <a:ext cx="4904263" cy="5574265"/>
            </a:xfrm>
            <a:custGeom>
              <a:avLst/>
              <a:gdLst/>
              <a:ahLst/>
              <a:cxnLst/>
              <a:rect l="l" t="t" r="r" b="b"/>
              <a:pathLst>
                <a:path w="3506272" h="3802195">
                  <a:moveTo>
                    <a:pt x="3506272" y="2314624"/>
                  </a:moveTo>
                  <a:cubicBezTo>
                    <a:pt x="3440448" y="2301966"/>
                    <a:pt x="2593908" y="1029644"/>
                    <a:pt x="1818834" y="1698490"/>
                  </a:cubicBezTo>
                  <a:lnTo>
                    <a:pt x="2585924" y="2579137"/>
                  </a:lnTo>
                  <a:lnTo>
                    <a:pt x="2246564" y="2874737"/>
                  </a:lnTo>
                  <a:lnTo>
                    <a:pt x="1131272" y="1594342"/>
                  </a:lnTo>
                  <a:cubicBezTo>
                    <a:pt x="-23688" y="2404727"/>
                    <a:pt x="1463571" y="3718458"/>
                    <a:pt x="1467960" y="3802195"/>
                  </a:cubicBezTo>
                  <a:cubicBezTo>
                    <a:pt x="-150697" y="2390201"/>
                    <a:pt x="295699" y="1783882"/>
                    <a:pt x="821156" y="1238317"/>
                  </a:cubicBezTo>
                  <a:lnTo>
                    <a:pt x="0" y="295601"/>
                  </a:lnTo>
                  <a:lnTo>
                    <a:pt x="339360" y="0"/>
                  </a:lnTo>
                  <a:lnTo>
                    <a:pt x="1574068" y="1417489"/>
                  </a:lnTo>
                  <a:cubicBezTo>
                    <a:pt x="2055022" y="1087921"/>
                    <a:pt x="2594659" y="922286"/>
                    <a:pt x="3506272" y="2314624"/>
                  </a:cubicBezTo>
                  <a:close/>
                </a:path>
              </a:pathLst>
            </a:custGeom>
            <a:solidFill>
              <a:srgbClr val="95CB9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11" name="橢圓 29"/>
            <p:cNvSpPr/>
            <p:nvPr/>
          </p:nvSpPr>
          <p:spPr>
            <a:xfrm rot="21118105" flipH="1">
              <a:off x="-7941171" y="2789393"/>
              <a:ext cx="157895" cy="533183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12" name="橢圓 29"/>
            <p:cNvSpPr/>
            <p:nvPr/>
          </p:nvSpPr>
          <p:spPr>
            <a:xfrm rot="374366" flipH="1">
              <a:off x="-7634104" y="2877989"/>
              <a:ext cx="157895" cy="533183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13" name="橢圓 29"/>
            <p:cNvSpPr/>
            <p:nvPr/>
          </p:nvSpPr>
          <p:spPr>
            <a:xfrm rot="1138917" flipH="1">
              <a:off x="-7400168" y="3017184"/>
              <a:ext cx="157895" cy="533183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14" name="橢圓 29"/>
            <p:cNvSpPr/>
            <p:nvPr/>
          </p:nvSpPr>
          <p:spPr>
            <a:xfrm rot="2077691" flipH="1">
              <a:off x="-7193593" y="3085794"/>
              <a:ext cx="157895" cy="591180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15" name="橢圓 29"/>
            <p:cNvSpPr/>
            <p:nvPr/>
          </p:nvSpPr>
          <p:spPr>
            <a:xfrm rot="3352614" flipH="1">
              <a:off x="-7002521" y="3301625"/>
              <a:ext cx="157895" cy="591180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16" name="橢圓 29"/>
            <p:cNvSpPr/>
            <p:nvPr/>
          </p:nvSpPr>
          <p:spPr>
            <a:xfrm rot="4121508" flipH="1">
              <a:off x="-6852421" y="3521445"/>
              <a:ext cx="157895" cy="591180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17" name="橢圓 29"/>
            <p:cNvSpPr/>
            <p:nvPr/>
          </p:nvSpPr>
          <p:spPr>
            <a:xfrm rot="4453508" flipH="1">
              <a:off x="-6760563" y="3721839"/>
              <a:ext cx="157895" cy="591180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18" name="橢圓 29"/>
            <p:cNvSpPr/>
            <p:nvPr/>
          </p:nvSpPr>
          <p:spPr>
            <a:xfrm rot="19066144" flipH="1">
              <a:off x="-8223999" y="2809849"/>
              <a:ext cx="157895" cy="533183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19" name="橢圓 29"/>
            <p:cNvSpPr/>
            <p:nvPr/>
          </p:nvSpPr>
          <p:spPr>
            <a:xfrm rot="15484386" flipH="1">
              <a:off x="-8409510" y="3051769"/>
              <a:ext cx="157895" cy="533183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20" name="橢圓 29"/>
            <p:cNvSpPr/>
            <p:nvPr/>
          </p:nvSpPr>
          <p:spPr>
            <a:xfrm rot="13198762" flipH="1">
              <a:off x="-8139843" y="3219443"/>
              <a:ext cx="157895" cy="533183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21" name="橢圓 29"/>
            <p:cNvSpPr/>
            <p:nvPr/>
          </p:nvSpPr>
          <p:spPr>
            <a:xfrm rot="13198762" flipH="1">
              <a:off x="-7944984" y="3319407"/>
              <a:ext cx="157895" cy="533183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22" name="橢圓 29"/>
            <p:cNvSpPr/>
            <p:nvPr/>
          </p:nvSpPr>
          <p:spPr>
            <a:xfrm rot="13198762" flipH="1">
              <a:off x="-7751346" y="3425237"/>
              <a:ext cx="157895" cy="651924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23" name="橢圓 29"/>
            <p:cNvSpPr/>
            <p:nvPr/>
          </p:nvSpPr>
          <p:spPr>
            <a:xfrm rot="13198762" flipH="1">
              <a:off x="-7561537" y="3547299"/>
              <a:ext cx="157895" cy="651924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24" name="橢圓 29"/>
            <p:cNvSpPr/>
            <p:nvPr/>
          </p:nvSpPr>
          <p:spPr>
            <a:xfrm rot="13198762" flipH="1">
              <a:off x="-7381617" y="3745626"/>
              <a:ext cx="157895" cy="651924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25" name="橢圓 29"/>
            <p:cNvSpPr/>
            <p:nvPr/>
          </p:nvSpPr>
          <p:spPr>
            <a:xfrm rot="13198762" flipH="1">
              <a:off x="-7246603" y="3970652"/>
              <a:ext cx="157895" cy="651924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26" name="橢圓 29"/>
            <p:cNvSpPr/>
            <p:nvPr/>
          </p:nvSpPr>
          <p:spPr>
            <a:xfrm rot="4453508" flipH="1">
              <a:off x="-6619161" y="3976363"/>
              <a:ext cx="157895" cy="591180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27" name="橢圓 29"/>
            <p:cNvSpPr/>
            <p:nvPr/>
          </p:nvSpPr>
          <p:spPr>
            <a:xfrm rot="13198762" flipH="1">
              <a:off x="-7111687" y="4271154"/>
              <a:ext cx="157895" cy="651924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28" name="手繪多邊形 4427"/>
            <p:cNvSpPr/>
            <p:nvPr/>
          </p:nvSpPr>
          <p:spPr>
            <a:xfrm>
              <a:off x="-8091194" y="3264053"/>
              <a:ext cx="1374927" cy="209275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74927" h="2092750">
                  <a:moveTo>
                    <a:pt x="0" y="0"/>
                  </a:moveTo>
                  <a:cubicBezTo>
                    <a:pt x="1622982" y="334651"/>
                    <a:pt x="1365316" y="2069183"/>
                    <a:pt x="1352746" y="2092750"/>
                  </a:cubicBezTo>
                </a:path>
              </a:pathLst>
            </a:custGeom>
            <a:noFill/>
            <a:ln w="50800" cap="flat" cmpd="sng" algn="ctr">
              <a:solidFill>
                <a:srgbClr val="1B513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29" name="橢圓 29"/>
            <p:cNvSpPr/>
            <p:nvPr/>
          </p:nvSpPr>
          <p:spPr>
            <a:xfrm rot="21118105" flipH="1">
              <a:off x="-11901611" y="2564368"/>
              <a:ext cx="157895" cy="533183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30" name="橢圓 29"/>
            <p:cNvSpPr/>
            <p:nvPr/>
          </p:nvSpPr>
          <p:spPr>
            <a:xfrm rot="374366" flipH="1">
              <a:off x="-11594544" y="2652964"/>
              <a:ext cx="157895" cy="533183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31" name="橢圓 29"/>
            <p:cNvSpPr/>
            <p:nvPr/>
          </p:nvSpPr>
          <p:spPr>
            <a:xfrm rot="1138917" flipH="1">
              <a:off x="-11360608" y="2792159"/>
              <a:ext cx="157895" cy="533183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32" name="橢圓 29"/>
            <p:cNvSpPr/>
            <p:nvPr/>
          </p:nvSpPr>
          <p:spPr>
            <a:xfrm rot="2077691" flipH="1">
              <a:off x="-11154033" y="2860769"/>
              <a:ext cx="157895" cy="591180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33" name="橢圓 29"/>
            <p:cNvSpPr/>
            <p:nvPr/>
          </p:nvSpPr>
          <p:spPr>
            <a:xfrm rot="3352614" flipH="1">
              <a:off x="-10962961" y="3076600"/>
              <a:ext cx="157895" cy="591180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34" name="橢圓 29"/>
            <p:cNvSpPr/>
            <p:nvPr/>
          </p:nvSpPr>
          <p:spPr>
            <a:xfrm rot="4121508" flipH="1">
              <a:off x="-10812861" y="3296420"/>
              <a:ext cx="157895" cy="591180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35" name="橢圓 29"/>
            <p:cNvSpPr/>
            <p:nvPr/>
          </p:nvSpPr>
          <p:spPr>
            <a:xfrm rot="4453508" flipH="1">
              <a:off x="-10721003" y="3496814"/>
              <a:ext cx="157895" cy="591180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36" name="橢圓 29"/>
            <p:cNvSpPr/>
            <p:nvPr/>
          </p:nvSpPr>
          <p:spPr>
            <a:xfrm rot="19066144" flipH="1">
              <a:off x="-12184439" y="2584824"/>
              <a:ext cx="157895" cy="533183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37" name="橢圓 29"/>
            <p:cNvSpPr/>
            <p:nvPr/>
          </p:nvSpPr>
          <p:spPr>
            <a:xfrm rot="15484386" flipH="1">
              <a:off x="-12369950" y="2826744"/>
              <a:ext cx="157895" cy="533183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38" name="橢圓 29"/>
            <p:cNvSpPr/>
            <p:nvPr/>
          </p:nvSpPr>
          <p:spPr>
            <a:xfrm rot="13198762" flipH="1">
              <a:off x="-12100283" y="2994418"/>
              <a:ext cx="157895" cy="533183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39" name="橢圓 29"/>
            <p:cNvSpPr/>
            <p:nvPr/>
          </p:nvSpPr>
          <p:spPr>
            <a:xfrm rot="13198762" flipH="1">
              <a:off x="-11905424" y="3094382"/>
              <a:ext cx="157895" cy="533183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40" name="橢圓 29"/>
            <p:cNvSpPr/>
            <p:nvPr/>
          </p:nvSpPr>
          <p:spPr>
            <a:xfrm rot="13198762" flipH="1">
              <a:off x="-11711786" y="3200212"/>
              <a:ext cx="157895" cy="651924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41" name="橢圓 29"/>
            <p:cNvSpPr/>
            <p:nvPr/>
          </p:nvSpPr>
          <p:spPr>
            <a:xfrm rot="13198762" flipH="1">
              <a:off x="-11521977" y="3322274"/>
              <a:ext cx="157895" cy="651924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42" name="橢圓 29"/>
            <p:cNvSpPr/>
            <p:nvPr/>
          </p:nvSpPr>
          <p:spPr>
            <a:xfrm rot="13198762" flipH="1">
              <a:off x="-11342057" y="3520601"/>
              <a:ext cx="157895" cy="651924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43" name="橢圓 29"/>
            <p:cNvSpPr/>
            <p:nvPr/>
          </p:nvSpPr>
          <p:spPr>
            <a:xfrm rot="13198762" flipH="1">
              <a:off x="-11207043" y="3745627"/>
              <a:ext cx="157895" cy="651924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44" name="橢圓 29"/>
            <p:cNvSpPr/>
            <p:nvPr/>
          </p:nvSpPr>
          <p:spPr>
            <a:xfrm rot="4453508" flipH="1">
              <a:off x="-10579601" y="3751338"/>
              <a:ext cx="157895" cy="591180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45" name="橢圓 29"/>
            <p:cNvSpPr/>
            <p:nvPr/>
          </p:nvSpPr>
          <p:spPr>
            <a:xfrm rot="13198762" flipH="1">
              <a:off x="-11072127" y="4046129"/>
              <a:ext cx="157895" cy="651924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46" name="手繪多邊形 4445"/>
            <p:cNvSpPr/>
            <p:nvPr/>
          </p:nvSpPr>
          <p:spPr>
            <a:xfrm>
              <a:off x="-12051634" y="3039028"/>
              <a:ext cx="1374927" cy="209275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74927" h="2092750">
                  <a:moveTo>
                    <a:pt x="0" y="0"/>
                  </a:moveTo>
                  <a:cubicBezTo>
                    <a:pt x="1622982" y="334651"/>
                    <a:pt x="1365316" y="2069183"/>
                    <a:pt x="1352746" y="2092750"/>
                  </a:cubicBezTo>
                </a:path>
              </a:pathLst>
            </a:custGeom>
            <a:noFill/>
            <a:ln w="50800" cap="flat" cmpd="sng" algn="ctr">
              <a:solidFill>
                <a:srgbClr val="1B513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47" name="等腰三角形 14"/>
            <p:cNvSpPr/>
            <p:nvPr/>
          </p:nvSpPr>
          <p:spPr>
            <a:xfrm>
              <a:off x="-12090199" y="3493351"/>
              <a:ext cx="323884" cy="1237909"/>
            </a:xfrm>
            <a:custGeom>
              <a:avLst/>
              <a:gdLst>
                <a:gd name="connsiteX0" fmla="*/ 0 w 495055"/>
                <a:gd name="connsiteY0" fmla="*/ 1305145 h 1305145"/>
                <a:gd name="connsiteX1" fmla="*/ 247528 w 495055"/>
                <a:gd name="connsiteY1" fmla="*/ 0 h 1305145"/>
                <a:gd name="connsiteX2" fmla="*/ 495055 w 495055"/>
                <a:gd name="connsiteY2" fmla="*/ 1305145 h 1305145"/>
                <a:gd name="connsiteX3" fmla="*/ 0 w 495055"/>
                <a:gd name="connsiteY3" fmla="*/ 1305145 h 1305145"/>
                <a:gd name="connsiteX0" fmla="*/ 0 w 495055"/>
                <a:gd name="connsiteY0" fmla="*/ 1224462 h 1224462"/>
                <a:gd name="connsiteX1" fmla="*/ 375275 w 495055"/>
                <a:gd name="connsiteY1" fmla="*/ 0 h 1224462"/>
                <a:gd name="connsiteX2" fmla="*/ 495055 w 495055"/>
                <a:gd name="connsiteY2" fmla="*/ 1224462 h 1224462"/>
                <a:gd name="connsiteX3" fmla="*/ 0 w 495055"/>
                <a:gd name="connsiteY3" fmla="*/ 1224462 h 1224462"/>
                <a:gd name="connsiteX0" fmla="*/ 0 w 326967"/>
                <a:gd name="connsiteY0" fmla="*/ 1237909 h 1237909"/>
                <a:gd name="connsiteX1" fmla="*/ 207187 w 326967"/>
                <a:gd name="connsiteY1" fmla="*/ 0 h 1237909"/>
                <a:gd name="connsiteX2" fmla="*/ 326967 w 326967"/>
                <a:gd name="connsiteY2" fmla="*/ 1224462 h 1237909"/>
                <a:gd name="connsiteX3" fmla="*/ 0 w 326967"/>
                <a:gd name="connsiteY3" fmla="*/ 1237909 h 1237909"/>
                <a:gd name="connsiteX0" fmla="*/ 49016 w 375983"/>
                <a:gd name="connsiteY0" fmla="*/ 1237909 h 1237909"/>
                <a:gd name="connsiteX1" fmla="*/ 256203 w 375983"/>
                <a:gd name="connsiteY1" fmla="*/ 0 h 1237909"/>
                <a:gd name="connsiteX2" fmla="*/ 375983 w 375983"/>
                <a:gd name="connsiteY2" fmla="*/ 1224462 h 1237909"/>
                <a:gd name="connsiteX3" fmla="*/ 49016 w 375983"/>
                <a:gd name="connsiteY3" fmla="*/ 1237909 h 1237909"/>
                <a:gd name="connsiteX0" fmla="*/ 67241 w 394208"/>
                <a:gd name="connsiteY0" fmla="*/ 1237909 h 1237909"/>
                <a:gd name="connsiteX1" fmla="*/ 274428 w 394208"/>
                <a:gd name="connsiteY1" fmla="*/ 0 h 1237909"/>
                <a:gd name="connsiteX2" fmla="*/ 394208 w 394208"/>
                <a:gd name="connsiteY2" fmla="*/ 1224462 h 1237909"/>
                <a:gd name="connsiteX3" fmla="*/ 67241 w 394208"/>
                <a:gd name="connsiteY3" fmla="*/ 1237909 h 1237909"/>
                <a:gd name="connsiteX0" fmla="*/ 67241 w 274428"/>
                <a:gd name="connsiteY0" fmla="*/ 1237909 h 1237909"/>
                <a:gd name="connsiteX1" fmla="*/ 274428 w 274428"/>
                <a:gd name="connsiteY1" fmla="*/ 0 h 1237909"/>
                <a:gd name="connsiteX2" fmla="*/ 259737 w 274428"/>
                <a:gd name="connsiteY2" fmla="*/ 1237909 h 1237909"/>
                <a:gd name="connsiteX3" fmla="*/ 67241 w 274428"/>
                <a:gd name="connsiteY3" fmla="*/ 1237909 h 1237909"/>
                <a:gd name="connsiteX0" fmla="*/ 67241 w 291838"/>
                <a:gd name="connsiteY0" fmla="*/ 1237909 h 1237909"/>
                <a:gd name="connsiteX1" fmla="*/ 274428 w 291838"/>
                <a:gd name="connsiteY1" fmla="*/ 0 h 1237909"/>
                <a:gd name="connsiteX2" fmla="*/ 259737 w 291838"/>
                <a:gd name="connsiteY2" fmla="*/ 1237909 h 1237909"/>
                <a:gd name="connsiteX3" fmla="*/ 67241 w 291838"/>
                <a:gd name="connsiteY3" fmla="*/ 1237909 h 1237909"/>
                <a:gd name="connsiteX0" fmla="*/ 67241 w 323884"/>
                <a:gd name="connsiteY0" fmla="*/ 1237909 h 1237909"/>
                <a:gd name="connsiteX1" fmla="*/ 274428 w 323884"/>
                <a:gd name="connsiteY1" fmla="*/ 0 h 1237909"/>
                <a:gd name="connsiteX2" fmla="*/ 259737 w 323884"/>
                <a:gd name="connsiteY2" fmla="*/ 1237909 h 1237909"/>
                <a:gd name="connsiteX3" fmla="*/ 67241 w 323884"/>
                <a:gd name="connsiteY3" fmla="*/ 1237909 h 123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84" h="1237909">
                  <a:moveTo>
                    <a:pt x="67241" y="1237909"/>
                  </a:moveTo>
                  <a:cubicBezTo>
                    <a:pt x="-99021" y="690803"/>
                    <a:pt x="70895" y="251271"/>
                    <a:pt x="274428" y="0"/>
                  </a:cubicBezTo>
                  <a:cubicBezTo>
                    <a:pt x="356937" y="338677"/>
                    <a:pt x="325146" y="758038"/>
                    <a:pt x="259737" y="1237909"/>
                  </a:cubicBezTo>
                  <a:lnTo>
                    <a:pt x="67241" y="1237909"/>
                  </a:lnTo>
                  <a:close/>
                </a:path>
              </a:pathLst>
            </a:custGeom>
            <a:solidFill>
              <a:srgbClr val="84D23E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48" name="等腰三角形 14"/>
            <p:cNvSpPr/>
            <p:nvPr/>
          </p:nvSpPr>
          <p:spPr>
            <a:xfrm>
              <a:off x="-12033794" y="4453510"/>
              <a:ext cx="1020735" cy="287078"/>
            </a:xfrm>
            <a:custGeom>
              <a:avLst/>
              <a:gdLst>
                <a:gd name="connsiteX0" fmla="*/ 0 w 495055"/>
                <a:gd name="connsiteY0" fmla="*/ 1305145 h 1305145"/>
                <a:gd name="connsiteX1" fmla="*/ 247528 w 495055"/>
                <a:gd name="connsiteY1" fmla="*/ 0 h 1305145"/>
                <a:gd name="connsiteX2" fmla="*/ 495055 w 495055"/>
                <a:gd name="connsiteY2" fmla="*/ 1305145 h 1305145"/>
                <a:gd name="connsiteX3" fmla="*/ 0 w 495055"/>
                <a:gd name="connsiteY3" fmla="*/ 1305145 h 1305145"/>
                <a:gd name="connsiteX0" fmla="*/ 0 w 495055"/>
                <a:gd name="connsiteY0" fmla="*/ 1224462 h 1224462"/>
                <a:gd name="connsiteX1" fmla="*/ 375275 w 495055"/>
                <a:gd name="connsiteY1" fmla="*/ 0 h 1224462"/>
                <a:gd name="connsiteX2" fmla="*/ 495055 w 495055"/>
                <a:gd name="connsiteY2" fmla="*/ 1224462 h 1224462"/>
                <a:gd name="connsiteX3" fmla="*/ 0 w 495055"/>
                <a:gd name="connsiteY3" fmla="*/ 1224462 h 1224462"/>
                <a:gd name="connsiteX0" fmla="*/ 0 w 326967"/>
                <a:gd name="connsiteY0" fmla="*/ 1237909 h 1237909"/>
                <a:gd name="connsiteX1" fmla="*/ 207187 w 326967"/>
                <a:gd name="connsiteY1" fmla="*/ 0 h 1237909"/>
                <a:gd name="connsiteX2" fmla="*/ 326967 w 326967"/>
                <a:gd name="connsiteY2" fmla="*/ 1224462 h 1237909"/>
                <a:gd name="connsiteX3" fmla="*/ 0 w 326967"/>
                <a:gd name="connsiteY3" fmla="*/ 1237909 h 1237909"/>
                <a:gd name="connsiteX0" fmla="*/ 49016 w 375983"/>
                <a:gd name="connsiteY0" fmla="*/ 1237909 h 1237909"/>
                <a:gd name="connsiteX1" fmla="*/ 256203 w 375983"/>
                <a:gd name="connsiteY1" fmla="*/ 0 h 1237909"/>
                <a:gd name="connsiteX2" fmla="*/ 375983 w 375983"/>
                <a:gd name="connsiteY2" fmla="*/ 1224462 h 1237909"/>
                <a:gd name="connsiteX3" fmla="*/ 49016 w 375983"/>
                <a:gd name="connsiteY3" fmla="*/ 1237909 h 1237909"/>
                <a:gd name="connsiteX0" fmla="*/ 67241 w 394208"/>
                <a:gd name="connsiteY0" fmla="*/ 1237909 h 1237909"/>
                <a:gd name="connsiteX1" fmla="*/ 274428 w 394208"/>
                <a:gd name="connsiteY1" fmla="*/ 0 h 1237909"/>
                <a:gd name="connsiteX2" fmla="*/ 394208 w 394208"/>
                <a:gd name="connsiteY2" fmla="*/ 1224462 h 1237909"/>
                <a:gd name="connsiteX3" fmla="*/ 67241 w 394208"/>
                <a:gd name="connsiteY3" fmla="*/ 1237909 h 1237909"/>
                <a:gd name="connsiteX0" fmla="*/ 67241 w 274428"/>
                <a:gd name="connsiteY0" fmla="*/ 1237909 h 1237909"/>
                <a:gd name="connsiteX1" fmla="*/ 274428 w 274428"/>
                <a:gd name="connsiteY1" fmla="*/ 0 h 1237909"/>
                <a:gd name="connsiteX2" fmla="*/ 259737 w 274428"/>
                <a:gd name="connsiteY2" fmla="*/ 1237909 h 1237909"/>
                <a:gd name="connsiteX3" fmla="*/ 67241 w 274428"/>
                <a:gd name="connsiteY3" fmla="*/ 1237909 h 1237909"/>
                <a:gd name="connsiteX0" fmla="*/ 67241 w 291838"/>
                <a:gd name="connsiteY0" fmla="*/ 1237909 h 1237909"/>
                <a:gd name="connsiteX1" fmla="*/ 274428 w 291838"/>
                <a:gd name="connsiteY1" fmla="*/ 0 h 1237909"/>
                <a:gd name="connsiteX2" fmla="*/ 259737 w 291838"/>
                <a:gd name="connsiteY2" fmla="*/ 1237909 h 1237909"/>
                <a:gd name="connsiteX3" fmla="*/ 67241 w 291838"/>
                <a:gd name="connsiteY3" fmla="*/ 1237909 h 1237909"/>
                <a:gd name="connsiteX0" fmla="*/ 67241 w 323884"/>
                <a:gd name="connsiteY0" fmla="*/ 1237909 h 1237909"/>
                <a:gd name="connsiteX1" fmla="*/ 274428 w 323884"/>
                <a:gd name="connsiteY1" fmla="*/ 0 h 1237909"/>
                <a:gd name="connsiteX2" fmla="*/ 259737 w 323884"/>
                <a:gd name="connsiteY2" fmla="*/ 1237909 h 1237909"/>
                <a:gd name="connsiteX3" fmla="*/ 67241 w 323884"/>
                <a:gd name="connsiteY3" fmla="*/ 1237909 h 1237909"/>
                <a:gd name="connsiteX0" fmla="*/ 20863 w 940449"/>
                <a:gd name="connsiteY0" fmla="*/ 1224462 h 1224462"/>
                <a:gd name="connsiteX1" fmla="*/ 934021 w 940449"/>
                <a:gd name="connsiteY1" fmla="*/ 0 h 1224462"/>
                <a:gd name="connsiteX2" fmla="*/ 213359 w 940449"/>
                <a:gd name="connsiteY2" fmla="*/ 1224462 h 1224462"/>
                <a:gd name="connsiteX3" fmla="*/ 20863 w 940449"/>
                <a:gd name="connsiteY3" fmla="*/ 1224462 h 1224462"/>
                <a:gd name="connsiteX0" fmla="*/ 20863 w 935857"/>
                <a:gd name="connsiteY0" fmla="*/ 1224462 h 1224462"/>
                <a:gd name="connsiteX1" fmla="*/ 934021 w 935857"/>
                <a:gd name="connsiteY1" fmla="*/ 0 h 1224462"/>
                <a:gd name="connsiteX2" fmla="*/ 213359 w 935857"/>
                <a:gd name="connsiteY2" fmla="*/ 1224462 h 1224462"/>
                <a:gd name="connsiteX3" fmla="*/ 20863 w 935857"/>
                <a:gd name="connsiteY3" fmla="*/ 1224462 h 1224462"/>
                <a:gd name="connsiteX0" fmla="*/ 0 w 914994"/>
                <a:gd name="connsiteY0" fmla="*/ 1224462 h 1224462"/>
                <a:gd name="connsiteX1" fmla="*/ 913158 w 914994"/>
                <a:gd name="connsiteY1" fmla="*/ 0 h 1224462"/>
                <a:gd name="connsiteX2" fmla="*/ 192496 w 914994"/>
                <a:gd name="connsiteY2" fmla="*/ 1224462 h 1224462"/>
                <a:gd name="connsiteX3" fmla="*/ 0 w 914994"/>
                <a:gd name="connsiteY3" fmla="*/ 1224462 h 1224462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2394"/>
                <a:gd name="connsiteY0" fmla="*/ 1271526 h 1271526"/>
                <a:gd name="connsiteX1" fmla="*/ 960223 w 962394"/>
                <a:gd name="connsiteY1" fmla="*/ 0 h 1271526"/>
                <a:gd name="connsiteX2" fmla="*/ 192496 w 962394"/>
                <a:gd name="connsiteY2" fmla="*/ 1271526 h 1271526"/>
                <a:gd name="connsiteX3" fmla="*/ 0 w 962394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  <a:gd name="connsiteX0" fmla="*/ 0 w 395447"/>
                <a:gd name="connsiteY0" fmla="*/ 1069821 h 1069821"/>
                <a:gd name="connsiteX1" fmla="*/ 395447 w 395447"/>
                <a:gd name="connsiteY1" fmla="*/ 0 h 1069821"/>
                <a:gd name="connsiteX2" fmla="*/ 192496 w 395447"/>
                <a:gd name="connsiteY2" fmla="*/ 1069821 h 1069821"/>
                <a:gd name="connsiteX3" fmla="*/ 0 w 395447"/>
                <a:gd name="connsiteY3" fmla="*/ 1069821 h 1069821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31939 h 531939"/>
                <a:gd name="connsiteX1" fmla="*/ 1276229 w 1276229"/>
                <a:gd name="connsiteY1" fmla="*/ 0 h 531939"/>
                <a:gd name="connsiteX2" fmla="*/ 246284 w 1276229"/>
                <a:gd name="connsiteY2" fmla="*/ 525215 h 531939"/>
                <a:gd name="connsiteX3" fmla="*/ 0 w 1276229"/>
                <a:gd name="connsiteY3" fmla="*/ 531939 h 531939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246284 w 1276229"/>
                <a:gd name="connsiteY2" fmla="*/ 577904 h 584628"/>
                <a:gd name="connsiteX3" fmla="*/ 0 w 1276229"/>
                <a:gd name="connsiteY3" fmla="*/ 584628 h 584628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246284 w 1276229"/>
                <a:gd name="connsiteY2" fmla="*/ 577904 h 584628"/>
                <a:gd name="connsiteX3" fmla="*/ 0 w 1276229"/>
                <a:gd name="connsiteY3" fmla="*/ 584628 h 584628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326966 w 1276229"/>
                <a:gd name="connsiteY2" fmla="*/ 577904 h 584628"/>
                <a:gd name="connsiteX3" fmla="*/ 0 w 1276229"/>
                <a:gd name="connsiteY3" fmla="*/ 584628 h 584628"/>
                <a:gd name="connsiteX0" fmla="*/ 0 w 1020735"/>
                <a:gd name="connsiteY0" fmla="*/ 371701 h 371701"/>
                <a:gd name="connsiteX1" fmla="*/ 1020735 w 1020735"/>
                <a:gd name="connsiteY1" fmla="*/ 196109 h 371701"/>
                <a:gd name="connsiteX2" fmla="*/ 326966 w 1020735"/>
                <a:gd name="connsiteY2" fmla="*/ 364977 h 371701"/>
                <a:gd name="connsiteX3" fmla="*/ 0 w 1020735"/>
                <a:gd name="connsiteY3" fmla="*/ 371701 h 371701"/>
                <a:gd name="connsiteX0" fmla="*/ 0 w 1020735"/>
                <a:gd name="connsiteY0" fmla="*/ 352444 h 352444"/>
                <a:gd name="connsiteX1" fmla="*/ 1020735 w 1020735"/>
                <a:gd name="connsiteY1" fmla="*/ 176852 h 352444"/>
                <a:gd name="connsiteX2" fmla="*/ 326966 w 1020735"/>
                <a:gd name="connsiteY2" fmla="*/ 345720 h 352444"/>
                <a:gd name="connsiteX3" fmla="*/ 0 w 1020735"/>
                <a:gd name="connsiteY3" fmla="*/ 352444 h 352444"/>
                <a:gd name="connsiteX0" fmla="*/ 0 w 1020735"/>
                <a:gd name="connsiteY0" fmla="*/ 352444 h 352444"/>
                <a:gd name="connsiteX1" fmla="*/ 1020735 w 1020735"/>
                <a:gd name="connsiteY1" fmla="*/ 176852 h 352444"/>
                <a:gd name="connsiteX2" fmla="*/ 326966 w 1020735"/>
                <a:gd name="connsiteY2" fmla="*/ 345720 h 352444"/>
                <a:gd name="connsiteX3" fmla="*/ 0 w 1020735"/>
                <a:gd name="connsiteY3" fmla="*/ 352444 h 352444"/>
                <a:gd name="connsiteX0" fmla="*/ 0 w 1020735"/>
                <a:gd name="connsiteY0" fmla="*/ 352444 h 352444"/>
                <a:gd name="connsiteX1" fmla="*/ 1020735 w 1020735"/>
                <a:gd name="connsiteY1" fmla="*/ 176852 h 352444"/>
                <a:gd name="connsiteX2" fmla="*/ 326966 w 1020735"/>
                <a:gd name="connsiteY2" fmla="*/ 345720 h 352444"/>
                <a:gd name="connsiteX3" fmla="*/ 0 w 1020735"/>
                <a:gd name="connsiteY3" fmla="*/ 352444 h 352444"/>
                <a:gd name="connsiteX0" fmla="*/ 0 w 1020735"/>
                <a:gd name="connsiteY0" fmla="*/ 343478 h 343478"/>
                <a:gd name="connsiteX1" fmla="*/ 1020735 w 1020735"/>
                <a:gd name="connsiteY1" fmla="*/ 167886 h 343478"/>
                <a:gd name="connsiteX2" fmla="*/ 326966 w 1020735"/>
                <a:gd name="connsiteY2" fmla="*/ 336754 h 343478"/>
                <a:gd name="connsiteX3" fmla="*/ 0 w 1020735"/>
                <a:gd name="connsiteY3" fmla="*/ 343478 h 343478"/>
                <a:gd name="connsiteX0" fmla="*/ 0 w 1020735"/>
                <a:gd name="connsiteY0" fmla="*/ 287078 h 287078"/>
                <a:gd name="connsiteX1" fmla="*/ 1020735 w 1020735"/>
                <a:gd name="connsiteY1" fmla="*/ 111486 h 287078"/>
                <a:gd name="connsiteX2" fmla="*/ 326966 w 1020735"/>
                <a:gd name="connsiteY2" fmla="*/ 280354 h 287078"/>
                <a:gd name="connsiteX3" fmla="*/ 0 w 1020735"/>
                <a:gd name="connsiteY3" fmla="*/ 287078 h 287078"/>
                <a:gd name="connsiteX0" fmla="*/ 0 w 1020735"/>
                <a:gd name="connsiteY0" fmla="*/ 287078 h 287078"/>
                <a:gd name="connsiteX1" fmla="*/ 1020735 w 1020735"/>
                <a:gd name="connsiteY1" fmla="*/ 111486 h 287078"/>
                <a:gd name="connsiteX2" fmla="*/ 326966 w 1020735"/>
                <a:gd name="connsiteY2" fmla="*/ 280354 h 287078"/>
                <a:gd name="connsiteX3" fmla="*/ 0 w 1020735"/>
                <a:gd name="connsiteY3" fmla="*/ 287078 h 28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0735" h="287078">
                  <a:moveTo>
                    <a:pt x="0" y="287078"/>
                  </a:moveTo>
                  <a:cubicBezTo>
                    <a:pt x="438855" y="-165899"/>
                    <a:pt x="918054" y="33305"/>
                    <a:pt x="1020735" y="111486"/>
                  </a:cubicBezTo>
                  <a:cubicBezTo>
                    <a:pt x="585533" y="107265"/>
                    <a:pt x="573910" y="82872"/>
                    <a:pt x="326966" y="280354"/>
                  </a:cubicBezTo>
                  <a:lnTo>
                    <a:pt x="0" y="287078"/>
                  </a:lnTo>
                  <a:close/>
                </a:path>
              </a:pathLst>
            </a:custGeom>
            <a:solidFill>
              <a:srgbClr val="66AA28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49" name="等腰三角形 14"/>
            <p:cNvSpPr/>
            <p:nvPr/>
          </p:nvSpPr>
          <p:spPr>
            <a:xfrm flipH="1">
              <a:off x="-12981812" y="4453510"/>
              <a:ext cx="1020735" cy="287078"/>
            </a:xfrm>
            <a:custGeom>
              <a:avLst/>
              <a:gdLst>
                <a:gd name="connsiteX0" fmla="*/ 0 w 495055"/>
                <a:gd name="connsiteY0" fmla="*/ 1305145 h 1305145"/>
                <a:gd name="connsiteX1" fmla="*/ 247528 w 495055"/>
                <a:gd name="connsiteY1" fmla="*/ 0 h 1305145"/>
                <a:gd name="connsiteX2" fmla="*/ 495055 w 495055"/>
                <a:gd name="connsiteY2" fmla="*/ 1305145 h 1305145"/>
                <a:gd name="connsiteX3" fmla="*/ 0 w 495055"/>
                <a:gd name="connsiteY3" fmla="*/ 1305145 h 1305145"/>
                <a:gd name="connsiteX0" fmla="*/ 0 w 495055"/>
                <a:gd name="connsiteY0" fmla="*/ 1224462 h 1224462"/>
                <a:gd name="connsiteX1" fmla="*/ 375275 w 495055"/>
                <a:gd name="connsiteY1" fmla="*/ 0 h 1224462"/>
                <a:gd name="connsiteX2" fmla="*/ 495055 w 495055"/>
                <a:gd name="connsiteY2" fmla="*/ 1224462 h 1224462"/>
                <a:gd name="connsiteX3" fmla="*/ 0 w 495055"/>
                <a:gd name="connsiteY3" fmla="*/ 1224462 h 1224462"/>
                <a:gd name="connsiteX0" fmla="*/ 0 w 326967"/>
                <a:gd name="connsiteY0" fmla="*/ 1237909 h 1237909"/>
                <a:gd name="connsiteX1" fmla="*/ 207187 w 326967"/>
                <a:gd name="connsiteY1" fmla="*/ 0 h 1237909"/>
                <a:gd name="connsiteX2" fmla="*/ 326967 w 326967"/>
                <a:gd name="connsiteY2" fmla="*/ 1224462 h 1237909"/>
                <a:gd name="connsiteX3" fmla="*/ 0 w 326967"/>
                <a:gd name="connsiteY3" fmla="*/ 1237909 h 1237909"/>
                <a:gd name="connsiteX0" fmla="*/ 49016 w 375983"/>
                <a:gd name="connsiteY0" fmla="*/ 1237909 h 1237909"/>
                <a:gd name="connsiteX1" fmla="*/ 256203 w 375983"/>
                <a:gd name="connsiteY1" fmla="*/ 0 h 1237909"/>
                <a:gd name="connsiteX2" fmla="*/ 375983 w 375983"/>
                <a:gd name="connsiteY2" fmla="*/ 1224462 h 1237909"/>
                <a:gd name="connsiteX3" fmla="*/ 49016 w 375983"/>
                <a:gd name="connsiteY3" fmla="*/ 1237909 h 1237909"/>
                <a:gd name="connsiteX0" fmla="*/ 67241 w 394208"/>
                <a:gd name="connsiteY0" fmla="*/ 1237909 h 1237909"/>
                <a:gd name="connsiteX1" fmla="*/ 274428 w 394208"/>
                <a:gd name="connsiteY1" fmla="*/ 0 h 1237909"/>
                <a:gd name="connsiteX2" fmla="*/ 394208 w 394208"/>
                <a:gd name="connsiteY2" fmla="*/ 1224462 h 1237909"/>
                <a:gd name="connsiteX3" fmla="*/ 67241 w 394208"/>
                <a:gd name="connsiteY3" fmla="*/ 1237909 h 1237909"/>
                <a:gd name="connsiteX0" fmla="*/ 67241 w 274428"/>
                <a:gd name="connsiteY0" fmla="*/ 1237909 h 1237909"/>
                <a:gd name="connsiteX1" fmla="*/ 274428 w 274428"/>
                <a:gd name="connsiteY1" fmla="*/ 0 h 1237909"/>
                <a:gd name="connsiteX2" fmla="*/ 259737 w 274428"/>
                <a:gd name="connsiteY2" fmla="*/ 1237909 h 1237909"/>
                <a:gd name="connsiteX3" fmla="*/ 67241 w 274428"/>
                <a:gd name="connsiteY3" fmla="*/ 1237909 h 1237909"/>
                <a:gd name="connsiteX0" fmla="*/ 67241 w 291838"/>
                <a:gd name="connsiteY0" fmla="*/ 1237909 h 1237909"/>
                <a:gd name="connsiteX1" fmla="*/ 274428 w 291838"/>
                <a:gd name="connsiteY1" fmla="*/ 0 h 1237909"/>
                <a:gd name="connsiteX2" fmla="*/ 259737 w 291838"/>
                <a:gd name="connsiteY2" fmla="*/ 1237909 h 1237909"/>
                <a:gd name="connsiteX3" fmla="*/ 67241 w 291838"/>
                <a:gd name="connsiteY3" fmla="*/ 1237909 h 1237909"/>
                <a:gd name="connsiteX0" fmla="*/ 67241 w 323884"/>
                <a:gd name="connsiteY0" fmla="*/ 1237909 h 1237909"/>
                <a:gd name="connsiteX1" fmla="*/ 274428 w 323884"/>
                <a:gd name="connsiteY1" fmla="*/ 0 h 1237909"/>
                <a:gd name="connsiteX2" fmla="*/ 259737 w 323884"/>
                <a:gd name="connsiteY2" fmla="*/ 1237909 h 1237909"/>
                <a:gd name="connsiteX3" fmla="*/ 67241 w 323884"/>
                <a:gd name="connsiteY3" fmla="*/ 1237909 h 1237909"/>
                <a:gd name="connsiteX0" fmla="*/ 20863 w 940449"/>
                <a:gd name="connsiteY0" fmla="*/ 1224462 h 1224462"/>
                <a:gd name="connsiteX1" fmla="*/ 934021 w 940449"/>
                <a:gd name="connsiteY1" fmla="*/ 0 h 1224462"/>
                <a:gd name="connsiteX2" fmla="*/ 213359 w 940449"/>
                <a:gd name="connsiteY2" fmla="*/ 1224462 h 1224462"/>
                <a:gd name="connsiteX3" fmla="*/ 20863 w 940449"/>
                <a:gd name="connsiteY3" fmla="*/ 1224462 h 1224462"/>
                <a:gd name="connsiteX0" fmla="*/ 20863 w 935857"/>
                <a:gd name="connsiteY0" fmla="*/ 1224462 h 1224462"/>
                <a:gd name="connsiteX1" fmla="*/ 934021 w 935857"/>
                <a:gd name="connsiteY1" fmla="*/ 0 h 1224462"/>
                <a:gd name="connsiteX2" fmla="*/ 213359 w 935857"/>
                <a:gd name="connsiteY2" fmla="*/ 1224462 h 1224462"/>
                <a:gd name="connsiteX3" fmla="*/ 20863 w 935857"/>
                <a:gd name="connsiteY3" fmla="*/ 1224462 h 1224462"/>
                <a:gd name="connsiteX0" fmla="*/ 0 w 914994"/>
                <a:gd name="connsiteY0" fmla="*/ 1224462 h 1224462"/>
                <a:gd name="connsiteX1" fmla="*/ 913158 w 914994"/>
                <a:gd name="connsiteY1" fmla="*/ 0 h 1224462"/>
                <a:gd name="connsiteX2" fmla="*/ 192496 w 914994"/>
                <a:gd name="connsiteY2" fmla="*/ 1224462 h 1224462"/>
                <a:gd name="connsiteX3" fmla="*/ 0 w 914994"/>
                <a:gd name="connsiteY3" fmla="*/ 1224462 h 1224462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2394"/>
                <a:gd name="connsiteY0" fmla="*/ 1271526 h 1271526"/>
                <a:gd name="connsiteX1" fmla="*/ 960223 w 962394"/>
                <a:gd name="connsiteY1" fmla="*/ 0 h 1271526"/>
                <a:gd name="connsiteX2" fmla="*/ 192496 w 962394"/>
                <a:gd name="connsiteY2" fmla="*/ 1271526 h 1271526"/>
                <a:gd name="connsiteX3" fmla="*/ 0 w 962394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  <a:gd name="connsiteX0" fmla="*/ 0 w 395447"/>
                <a:gd name="connsiteY0" fmla="*/ 1069821 h 1069821"/>
                <a:gd name="connsiteX1" fmla="*/ 395447 w 395447"/>
                <a:gd name="connsiteY1" fmla="*/ 0 h 1069821"/>
                <a:gd name="connsiteX2" fmla="*/ 192496 w 395447"/>
                <a:gd name="connsiteY2" fmla="*/ 1069821 h 1069821"/>
                <a:gd name="connsiteX3" fmla="*/ 0 w 395447"/>
                <a:gd name="connsiteY3" fmla="*/ 1069821 h 1069821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31939 h 531939"/>
                <a:gd name="connsiteX1" fmla="*/ 1276229 w 1276229"/>
                <a:gd name="connsiteY1" fmla="*/ 0 h 531939"/>
                <a:gd name="connsiteX2" fmla="*/ 246284 w 1276229"/>
                <a:gd name="connsiteY2" fmla="*/ 525215 h 531939"/>
                <a:gd name="connsiteX3" fmla="*/ 0 w 1276229"/>
                <a:gd name="connsiteY3" fmla="*/ 531939 h 531939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246284 w 1276229"/>
                <a:gd name="connsiteY2" fmla="*/ 577904 h 584628"/>
                <a:gd name="connsiteX3" fmla="*/ 0 w 1276229"/>
                <a:gd name="connsiteY3" fmla="*/ 584628 h 584628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246284 w 1276229"/>
                <a:gd name="connsiteY2" fmla="*/ 577904 h 584628"/>
                <a:gd name="connsiteX3" fmla="*/ 0 w 1276229"/>
                <a:gd name="connsiteY3" fmla="*/ 584628 h 584628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326966 w 1276229"/>
                <a:gd name="connsiteY2" fmla="*/ 577904 h 584628"/>
                <a:gd name="connsiteX3" fmla="*/ 0 w 1276229"/>
                <a:gd name="connsiteY3" fmla="*/ 584628 h 584628"/>
                <a:gd name="connsiteX0" fmla="*/ 0 w 1020735"/>
                <a:gd name="connsiteY0" fmla="*/ 371701 h 371701"/>
                <a:gd name="connsiteX1" fmla="*/ 1020735 w 1020735"/>
                <a:gd name="connsiteY1" fmla="*/ 196109 h 371701"/>
                <a:gd name="connsiteX2" fmla="*/ 326966 w 1020735"/>
                <a:gd name="connsiteY2" fmla="*/ 364977 h 371701"/>
                <a:gd name="connsiteX3" fmla="*/ 0 w 1020735"/>
                <a:gd name="connsiteY3" fmla="*/ 371701 h 371701"/>
                <a:gd name="connsiteX0" fmla="*/ 0 w 1020735"/>
                <a:gd name="connsiteY0" fmla="*/ 352444 h 352444"/>
                <a:gd name="connsiteX1" fmla="*/ 1020735 w 1020735"/>
                <a:gd name="connsiteY1" fmla="*/ 176852 h 352444"/>
                <a:gd name="connsiteX2" fmla="*/ 326966 w 1020735"/>
                <a:gd name="connsiteY2" fmla="*/ 345720 h 352444"/>
                <a:gd name="connsiteX3" fmla="*/ 0 w 1020735"/>
                <a:gd name="connsiteY3" fmla="*/ 352444 h 352444"/>
                <a:gd name="connsiteX0" fmla="*/ 0 w 1020735"/>
                <a:gd name="connsiteY0" fmla="*/ 352444 h 352444"/>
                <a:gd name="connsiteX1" fmla="*/ 1020735 w 1020735"/>
                <a:gd name="connsiteY1" fmla="*/ 176852 h 352444"/>
                <a:gd name="connsiteX2" fmla="*/ 326966 w 1020735"/>
                <a:gd name="connsiteY2" fmla="*/ 345720 h 352444"/>
                <a:gd name="connsiteX3" fmla="*/ 0 w 1020735"/>
                <a:gd name="connsiteY3" fmla="*/ 352444 h 352444"/>
                <a:gd name="connsiteX0" fmla="*/ 0 w 1020735"/>
                <a:gd name="connsiteY0" fmla="*/ 352444 h 352444"/>
                <a:gd name="connsiteX1" fmla="*/ 1020735 w 1020735"/>
                <a:gd name="connsiteY1" fmla="*/ 176852 h 352444"/>
                <a:gd name="connsiteX2" fmla="*/ 326966 w 1020735"/>
                <a:gd name="connsiteY2" fmla="*/ 345720 h 352444"/>
                <a:gd name="connsiteX3" fmla="*/ 0 w 1020735"/>
                <a:gd name="connsiteY3" fmla="*/ 352444 h 352444"/>
                <a:gd name="connsiteX0" fmla="*/ 0 w 1020735"/>
                <a:gd name="connsiteY0" fmla="*/ 343478 h 343478"/>
                <a:gd name="connsiteX1" fmla="*/ 1020735 w 1020735"/>
                <a:gd name="connsiteY1" fmla="*/ 167886 h 343478"/>
                <a:gd name="connsiteX2" fmla="*/ 326966 w 1020735"/>
                <a:gd name="connsiteY2" fmla="*/ 336754 h 343478"/>
                <a:gd name="connsiteX3" fmla="*/ 0 w 1020735"/>
                <a:gd name="connsiteY3" fmla="*/ 343478 h 343478"/>
                <a:gd name="connsiteX0" fmla="*/ 0 w 1020735"/>
                <a:gd name="connsiteY0" fmla="*/ 287078 h 287078"/>
                <a:gd name="connsiteX1" fmla="*/ 1020735 w 1020735"/>
                <a:gd name="connsiteY1" fmla="*/ 111486 h 287078"/>
                <a:gd name="connsiteX2" fmla="*/ 326966 w 1020735"/>
                <a:gd name="connsiteY2" fmla="*/ 280354 h 287078"/>
                <a:gd name="connsiteX3" fmla="*/ 0 w 1020735"/>
                <a:gd name="connsiteY3" fmla="*/ 287078 h 287078"/>
                <a:gd name="connsiteX0" fmla="*/ 0 w 1020735"/>
                <a:gd name="connsiteY0" fmla="*/ 287078 h 287078"/>
                <a:gd name="connsiteX1" fmla="*/ 1020735 w 1020735"/>
                <a:gd name="connsiteY1" fmla="*/ 111486 h 287078"/>
                <a:gd name="connsiteX2" fmla="*/ 326966 w 1020735"/>
                <a:gd name="connsiteY2" fmla="*/ 280354 h 287078"/>
                <a:gd name="connsiteX3" fmla="*/ 0 w 1020735"/>
                <a:gd name="connsiteY3" fmla="*/ 287078 h 28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0735" h="287078">
                  <a:moveTo>
                    <a:pt x="0" y="287078"/>
                  </a:moveTo>
                  <a:cubicBezTo>
                    <a:pt x="438855" y="-165899"/>
                    <a:pt x="918054" y="33305"/>
                    <a:pt x="1020735" y="111486"/>
                  </a:cubicBezTo>
                  <a:cubicBezTo>
                    <a:pt x="585533" y="107265"/>
                    <a:pt x="573910" y="82872"/>
                    <a:pt x="326966" y="280354"/>
                  </a:cubicBezTo>
                  <a:lnTo>
                    <a:pt x="0" y="287078"/>
                  </a:lnTo>
                  <a:close/>
                </a:path>
              </a:pathLst>
            </a:custGeom>
            <a:solidFill>
              <a:srgbClr val="66AA28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50" name="等腰三角形 14"/>
            <p:cNvSpPr/>
            <p:nvPr/>
          </p:nvSpPr>
          <p:spPr>
            <a:xfrm>
              <a:off x="-12033794" y="3469061"/>
              <a:ext cx="960223" cy="1271526"/>
            </a:xfrm>
            <a:custGeom>
              <a:avLst/>
              <a:gdLst>
                <a:gd name="connsiteX0" fmla="*/ 0 w 495055"/>
                <a:gd name="connsiteY0" fmla="*/ 1305145 h 1305145"/>
                <a:gd name="connsiteX1" fmla="*/ 247528 w 495055"/>
                <a:gd name="connsiteY1" fmla="*/ 0 h 1305145"/>
                <a:gd name="connsiteX2" fmla="*/ 495055 w 495055"/>
                <a:gd name="connsiteY2" fmla="*/ 1305145 h 1305145"/>
                <a:gd name="connsiteX3" fmla="*/ 0 w 495055"/>
                <a:gd name="connsiteY3" fmla="*/ 1305145 h 1305145"/>
                <a:gd name="connsiteX0" fmla="*/ 0 w 495055"/>
                <a:gd name="connsiteY0" fmla="*/ 1224462 h 1224462"/>
                <a:gd name="connsiteX1" fmla="*/ 375275 w 495055"/>
                <a:gd name="connsiteY1" fmla="*/ 0 h 1224462"/>
                <a:gd name="connsiteX2" fmla="*/ 495055 w 495055"/>
                <a:gd name="connsiteY2" fmla="*/ 1224462 h 1224462"/>
                <a:gd name="connsiteX3" fmla="*/ 0 w 495055"/>
                <a:gd name="connsiteY3" fmla="*/ 1224462 h 1224462"/>
                <a:gd name="connsiteX0" fmla="*/ 0 w 326967"/>
                <a:gd name="connsiteY0" fmla="*/ 1237909 h 1237909"/>
                <a:gd name="connsiteX1" fmla="*/ 207187 w 326967"/>
                <a:gd name="connsiteY1" fmla="*/ 0 h 1237909"/>
                <a:gd name="connsiteX2" fmla="*/ 326967 w 326967"/>
                <a:gd name="connsiteY2" fmla="*/ 1224462 h 1237909"/>
                <a:gd name="connsiteX3" fmla="*/ 0 w 326967"/>
                <a:gd name="connsiteY3" fmla="*/ 1237909 h 1237909"/>
                <a:gd name="connsiteX0" fmla="*/ 49016 w 375983"/>
                <a:gd name="connsiteY0" fmla="*/ 1237909 h 1237909"/>
                <a:gd name="connsiteX1" fmla="*/ 256203 w 375983"/>
                <a:gd name="connsiteY1" fmla="*/ 0 h 1237909"/>
                <a:gd name="connsiteX2" fmla="*/ 375983 w 375983"/>
                <a:gd name="connsiteY2" fmla="*/ 1224462 h 1237909"/>
                <a:gd name="connsiteX3" fmla="*/ 49016 w 375983"/>
                <a:gd name="connsiteY3" fmla="*/ 1237909 h 1237909"/>
                <a:gd name="connsiteX0" fmla="*/ 67241 w 394208"/>
                <a:gd name="connsiteY0" fmla="*/ 1237909 h 1237909"/>
                <a:gd name="connsiteX1" fmla="*/ 274428 w 394208"/>
                <a:gd name="connsiteY1" fmla="*/ 0 h 1237909"/>
                <a:gd name="connsiteX2" fmla="*/ 394208 w 394208"/>
                <a:gd name="connsiteY2" fmla="*/ 1224462 h 1237909"/>
                <a:gd name="connsiteX3" fmla="*/ 67241 w 394208"/>
                <a:gd name="connsiteY3" fmla="*/ 1237909 h 1237909"/>
                <a:gd name="connsiteX0" fmla="*/ 67241 w 274428"/>
                <a:gd name="connsiteY0" fmla="*/ 1237909 h 1237909"/>
                <a:gd name="connsiteX1" fmla="*/ 274428 w 274428"/>
                <a:gd name="connsiteY1" fmla="*/ 0 h 1237909"/>
                <a:gd name="connsiteX2" fmla="*/ 259737 w 274428"/>
                <a:gd name="connsiteY2" fmla="*/ 1237909 h 1237909"/>
                <a:gd name="connsiteX3" fmla="*/ 67241 w 274428"/>
                <a:gd name="connsiteY3" fmla="*/ 1237909 h 1237909"/>
                <a:gd name="connsiteX0" fmla="*/ 67241 w 291838"/>
                <a:gd name="connsiteY0" fmla="*/ 1237909 h 1237909"/>
                <a:gd name="connsiteX1" fmla="*/ 274428 w 291838"/>
                <a:gd name="connsiteY1" fmla="*/ 0 h 1237909"/>
                <a:gd name="connsiteX2" fmla="*/ 259737 w 291838"/>
                <a:gd name="connsiteY2" fmla="*/ 1237909 h 1237909"/>
                <a:gd name="connsiteX3" fmla="*/ 67241 w 291838"/>
                <a:gd name="connsiteY3" fmla="*/ 1237909 h 1237909"/>
                <a:gd name="connsiteX0" fmla="*/ 67241 w 323884"/>
                <a:gd name="connsiteY0" fmla="*/ 1237909 h 1237909"/>
                <a:gd name="connsiteX1" fmla="*/ 274428 w 323884"/>
                <a:gd name="connsiteY1" fmla="*/ 0 h 1237909"/>
                <a:gd name="connsiteX2" fmla="*/ 259737 w 323884"/>
                <a:gd name="connsiteY2" fmla="*/ 1237909 h 1237909"/>
                <a:gd name="connsiteX3" fmla="*/ 67241 w 323884"/>
                <a:gd name="connsiteY3" fmla="*/ 1237909 h 1237909"/>
                <a:gd name="connsiteX0" fmla="*/ 20863 w 940449"/>
                <a:gd name="connsiteY0" fmla="*/ 1224462 h 1224462"/>
                <a:gd name="connsiteX1" fmla="*/ 934021 w 940449"/>
                <a:gd name="connsiteY1" fmla="*/ 0 h 1224462"/>
                <a:gd name="connsiteX2" fmla="*/ 213359 w 940449"/>
                <a:gd name="connsiteY2" fmla="*/ 1224462 h 1224462"/>
                <a:gd name="connsiteX3" fmla="*/ 20863 w 940449"/>
                <a:gd name="connsiteY3" fmla="*/ 1224462 h 1224462"/>
                <a:gd name="connsiteX0" fmla="*/ 20863 w 935857"/>
                <a:gd name="connsiteY0" fmla="*/ 1224462 h 1224462"/>
                <a:gd name="connsiteX1" fmla="*/ 934021 w 935857"/>
                <a:gd name="connsiteY1" fmla="*/ 0 h 1224462"/>
                <a:gd name="connsiteX2" fmla="*/ 213359 w 935857"/>
                <a:gd name="connsiteY2" fmla="*/ 1224462 h 1224462"/>
                <a:gd name="connsiteX3" fmla="*/ 20863 w 935857"/>
                <a:gd name="connsiteY3" fmla="*/ 1224462 h 1224462"/>
                <a:gd name="connsiteX0" fmla="*/ 0 w 914994"/>
                <a:gd name="connsiteY0" fmla="*/ 1224462 h 1224462"/>
                <a:gd name="connsiteX1" fmla="*/ 913158 w 914994"/>
                <a:gd name="connsiteY1" fmla="*/ 0 h 1224462"/>
                <a:gd name="connsiteX2" fmla="*/ 192496 w 914994"/>
                <a:gd name="connsiteY2" fmla="*/ 1224462 h 1224462"/>
                <a:gd name="connsiteX3" fmla="*/ 0 w 914994"/>
                <a:gd name="connsiteY3" fmla="*/ 1224462 h 1224462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2394"/>
                <a:gd name="connsiteY0" fmla="*/ 1271526 h 1271526"/>
                <a:gd name="connsiteX1" fmla="*/ 960223 w 962394"/>
                <a:gd name="connsiteY1" fmla="*/ 0 h 1271526"/>
                <a:gd name="connsiteX2" fmla="*/ 192496 w 962394"/>
                <a:gd name="connsiteY2" fmla="*/ 1271526 h 1271526"/>
                <a:gd name="connsiteX3" fmla="*/ 0 w 962394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0223" h="1271526">
                  <a:moveTo>
                    <a:pt x="0" y="1271526"/>
                  </a:moveTo>
                  <a:cubicBezTo>
                    <a:pt x="418685" y="347902"/>
                    <a:pt x="561707" y="284889"/>
                    <a:pt x="960223" y="0"/>
                  </a:cubicBezTo>
                  <a:cubicBezTo>
                    <a:pt x="726727" y="883284"/>
                    <a:pt x="419270" y="905955"/>
                    <a:pt x="192496" y="1271526"/>
                  </a:cubicBezTo>
                  <a:lnTo>
                    <a:pt x="0" y="1271526"/>
                  </a:lnTo>
                  <a:close/>
                </a:path>
              </a:pathLst>
            </a:custGeom>
            <a:solidFill>
              <a:srgbClr val="66AA28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51" name="等腰三角形 14"/>
            <p:cNvSpPr/>
            <p:nvPr/>
          </p:nvSpPr>
          <p:spPr>
            <a:xfrm flipH="1">
              <a:off x="-12981812" y="3643872"/>
              <a:ext cx="1121588" cy="1096715"/>
            </a:xfrm>
            <a:custGeom>
              <a:avLst/>
              <a:gdLst>
                <a:gd name="connsiteX0" fmla="*/ 0 w 495055"/>
                <a:gd name="connsiteY0" fmla="*/ 1305145 h 1305145"/>
                <a:gd name="connsiteX1" fmla="*/ 247528 w 495055"/>
                <a:gd name="connsiteY1" fmla="*/ 0 h 1305145"/>
                <a:gd name="connsiteX2" fmla="*/ 495055 w 495055"/>
                <a:gd name="connsiteY2" fmla="*/ 1305145 h 1305145"/>
                <a:gd name="connsiteX3" fmla="*/ 0 w 495055"/>
                <a:gd name="connsiteY3" fmla="*/ 1305145 h 1305145"/>
                <a:gd name="connsiteX0" fmla="*/ 0 w 495055"/>
                <a:gd name="connsiteY0" fmla="*/ 1224462 h 1224462"/>
                <a:gd name="connsiteX1" fmla="*/ 375275 w 495055"/>
                <a:gd name="connsiteY1" fmla="*/ 0 h 1224462"/>
                <a:gd name="connsiteX2" fmla="*/ 495055 w 495055"/>
                <a:gd name="connsiteY2" fmla="*/ 1224462 h 1224462"/>
                <a:gd name="connsiteX3" fmla="*/ 0 w 495055"/>
                <a:gd name="connsiteY3" fmla="*/ 1224462 h 1224462"/>
                <a:gd name="connsiteX0" fmla="*/ 0 w 326967"/>
                <a:gd name="connsiteY0" fmla="*/ 1237909 h 1237909"/>
                <a:gd name="connsiteX1" fmla="*/ 207187 w 326967"/>
                <a:gd name="connsiteY1" fmla="*/ 0 h 1237909"/>
                <a:gd name="connsiteX2" fmla="*/ 326967 w 326967"/>
                <a:gd name="connsiteY2" fmla="*/ 1224462 h 1237909"/>
                <a:gd name="connsiteX3" fmla="*/ 0 w 326967"/>
                <a:gd name="connsiteY3" fmla="*/ 1237909 h 1237909"/>
                <a:gd name="connsiteX0" fmla="*/ 49016 w 375983"/>
                <a:gd name="connsiteY0" fmla="*/ 1237909 h 1237909"/>
                <a:gd name="connsiteX1" fmla="*/ 256203 w 375983"/>
                <a:gd name="connsiteY1" fmla="*/ 0 h 1237909"/>
                <a:gd name="connsiteX2" fmla="*/ 375983 w 375983"/>
                <a:gd name="connsiteY2" fmla="*/ 1224462 h 1237909"/>
                <a:gd name="connsiteX3" fmla="*/ 49016 w 375983"/>
                <a:gd name="connsiteY3" fmla="*/ 1237909 h 1237909"/>
                <a:gd name="connsiteX0" fmla="*/ 67241 w 394208"/>
                <a:gd name="connsiteY0" fmla="*/ 1237909 h 1237909"/>
                <a:gd name="connsiteX1" fmla="*/ 274428 w 394208"/>
                <a:gd name="connsiteY1" fmla="*/ 0 h 1237909"/>
                <a:gd name="connsiteX2" fmla="*/ 394208 w 394208"/>
                <a:gd name="connsiteY2" fmla="*/ 1224462 h 1237909"/>
                <a:gd name="connsiteX3" fmla="*/ 67241 w 394208"/>
                <a:gd name="connsiteY3" fmla="*/ 1237909 h 1237909"/>
                <a:gd name="connsiteX0" fmla="*/ 67241 w 274428"/>
                <a:gd name="connsiteY0" fmla="*/ 1237909 h 1237909"/>
                <a:gd name="connsiteX1" fmla="*/ 274428 w 274428"/>
                <a:gd name="connsiteY1" fmla="*/ 0 h 1237909"/>
                <a:gd name="connsiteX2" fmla="*/ 259737 w 274428"/>
                <a:gd name="connsiteY2" fmla="*/ 1237909 h 1237909"/>
                <a:gd name="connsiteX3" fmla="*/ 67241 w 274428"/>
                <a:gd name="connsiteY3" fmla="*/ 1237909 h 1237909"/>
                <a:gd name="connsiteX0" fmla="*/ 67241 w 291838"/>
                <a:gd name="connsiteY0" fmla="*/ 1237909 h 1237909"/>
                <a:gd name="connsiteX1" fmla="*/ 274428 w 291838"/>
                <a:gd name="connsiteY1" fmla="*/ 0 h 1237909"/>
                <a:gd name="connsiteX2" fmla="*/ 259737 w 291838"/>
                <a:gd name="connsiteY2" fmla="*/ 1237909 h 1237909"/>
                <a:gd name="connsiteX3" fmla="*/ 67241 w 291838"/>
                <a:gd name="connsiteY3" fmla="*/ 1237909 h 1237909"/>
                <a:gd name="connsiteX0" fmla="*/ 67241 w 323884"/>
                <a:gd name="connsiteY0" fmla="*/ 1237909 h 1237909"/>
                <a:gd name="connsiteX1" fmla="*/ 274428 w 323884"/>
                <a:gd name="connsiteY1" fmla="*/ 0 h 1237909"/>
                <a:gd name="connsiteX2" fmla="*/ 259737 w 323884"/>
                <a:gd name="connsiteY2" fmla="*/ 1237909 h 1237909"/>
                <a:gd name="connsiteX3" fmla="*/ 67241 w 323884"/>
                <a:gd name="connsiteY3" fmla="*/ 1237909 h 1237909"/>
                <a:gd name="connsiteX0" fmla="*/ 20863 w 940449"/>
                <a:gd name="connsiteY0" fmla="*/ 1224462 h 1224462"/>
                <a:gd name="connsiteX1" fmla="*/ 934021 w 940449"/>
                <a:gd name="connsiteY1" fmla="*/ 0 h 1224462"/>
                <a:gd name="connsiteX2" fmla="*/ 213359 w 940449"/>
                <a:gd name="connsiteY2" fmla="*/ 1224462 h 1224462"/>
                <a:gd name="connsiteX3" fmla="*/ 20863 w 940449"/>
                <a:gd name="connsiteY3" fmla="*/ 1224462 h 1224462"/>
                <a:gd name="connsiteX0" fmla="*/ 20863 w 935857"/>
                <a:gd name="connsiteY0" fmla="*/ 1224462 h 1224462"/>
                <a:gd name="connsiteX1" fmla="*/ 934021 w 935857"/>
                <a:gd name="connsiteY1" fmla="*/ 0 h 1224462"/>
                <a:gd name="connsiteX2" fmla="*/ 213359 w 935857"/>
                <a:gd name="connsiteY2" fmla="*/ 1224462 h 1224462"/>
                <a:gd name="connsiteX3" fmla="*/ 20863 w 935857"/>
                <a:gd name="connsiteY3" fmla="*/ 1224462 h 1224462"/>
                <a:gd name="connsiteX0" fmla="*/ 0 w 914994"/>
                <a:gd name="connsiteY0" fmla="*/ 1224462 h 1224462"/>
                <a:gd name="connsiteX1" fmla="*/ 913158 w 914994"/>
                <a:gd name="connsiteY1" fmla="*/ 0 h 1224462"/>
                <a:gd name="connsiteX2" fmla="*/ 192496 w 914994"/>
                <a:gd name="connsiteY2" fmla="*/ 1224462 h 1224462"/>
                <a:gd name="connsiteX3" fmla="*/ 0 w 914994"/>
                <a:gd name="connsiteY3" fmla="*/ 1224462 h 1224462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2394"/>
                <a:gd name="connsiteY0" fmla="*/ 1271526 h 1271526"/>
                <a:gd name="connsiteX1" fmla="*/ 960223 w 962394"/>
                <a:gd name="connsiteY1" fmla="*/ 0 h 1271526"/>
                <a:gd name="connsiteX2" fmla="*/ 192496 w 962394"/>
                <a:gd name="connsiteY2" fmla="*/ 1271526 h 1271526"/>
                <a:gd name="connsiteX3" fmla="*/ 0 w 962394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  <a:gd name="connsiteX0" fmla="*/ 0 w 395447"/>
                <a:gd name="connsiteY0" fmla="*/ 1069821 h 1069821"/>
                <a:gd name="connsiteX1" fmla="*/ 395447 w 395447"/>
                <a:gd name="connsiteY1" fmla="*/ 0 h 1069821"/>
                <a:gd name="connsiteX2" fmla="*/ 192496 w 395447"/>
                <a:gd name="connsiteY2" fmla="*/ 1069821 h 1069821"/>
                <a:gd name="connsiteX3" fmla="*/ 0 w 395447"/>
                <a:gd name="connsiteY3" fmla="*/ 1069821 h 1069821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588" h="1096715">
                  <a:moveTo>
                    <a:pt x="0" y="1096715"/>
                  </a:moveTo>
                  <a:cubicBezTo>
                    <a:pt x="122849" y="569779"/>
                    <a:pt x="447407" y="170589"/>
                    <a:pt x="1121588" y="0"/>
                  </a:cubicBezTo>
                  <a:cubicBezTo>
                    <a:pt x="592256" y="305061"/>
                    <a:pt x="251181" y="926126"/>
                    <a:pt x="246284" y="1089991"/>
                  </a:cubicBezTo>
                  <a:lnTo>
                    <a:pt x="0" y="1096715"/>
                  </a:lnTo>
                  <a:close/>
                </a:path>
              </a:pathLst>
            </a:custGeom>
            <a:solidFill>
              <a:srgbClr val="66AA28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52" name="等腰三角形 14"/>
            <p:cNvSpPr/>
            <p:nvPr/>
          </p:nvSpPr>
          <p:spPr>
            <a:xfrm>
              <a:off x="-12090199" y="4155959"/>
              <a:ext cx="1276229" cy="584628"/>
            </a:xfrm>
            <a:custGeom>
              <a:avLst/>
              <a:gdLst>
                <a:gd name="connsiteX0" fmla="*/ 0 w 495055"/>
                <a:gd name="connsiteY0" fmla="*/ 1305145 h 1305145"/>
                <a:gd name="connsiteX1" fmla="*/ 247528 w 495055"/>
                <a:gd name="connsiteY1" fmla="*/ 0 h 1305145"/>
                <a:gd name="connsiteX2" fmla="*/ 495055 w 495055"/>
                <a:gd name="connsiteY2" fmla="*/ 1305145 h 1305145"/>
                <a:gd name="connsiteX3" fmla="*/ 0 w 495055"/>
                <a:gd name="connsiteY3" fmla="*/ 1305145 h 1305145"/>
                <a:gd name="connsiteX0" fmla="*/ 0 w 495055"/>
                <a:gd name="connsiteY0" fmla="*/ 1224462 h 1224462"/>
                <a:gd name="connsiteX1" fmla="*/ 375275 w 495055"/>
                <a:gd name="connsiteY1" fmla="*/ 0 h 1224462"/>
                <a:gd name="connsiteX2" fmla="*/ 495055 w 495055"/>
                <a:gd name="connsiteY2" fmla="*/ 1224462 h 1224462"/>
                <a:gd name="connsiteX3" fmla="*/ 0 w 495055"/>
                <a:gd name="connsiteY3" fmla="*/ 1224462 h 1224462"/>
                <a:gd name="connsiteX0" fmla="*/ 0 w 326967"/>
                <a:gd name="connsiteY0" fmla="*/ 1237909 h 1237909"/>
                <a:gd name="connsiteX1" fmla="*/ 207187 w 326967"/>
                <a:gd name="connsiteY1" fmla="*/ 0 h 1237909"/>
                <a:gd name="connsiteX2" fmla="*/ 326967 w 326967"/>
                <a:gd name="connsiteY2" fmla="*/ 1224462 h 1237909"/>
                <a:gd name="connsiteX3" fmla="*/ 0 w 326967"/>
                <a:gd name="connsiteY3" fmla="*/ 1237909 h 1237909"/>
                <a:gd name="connsiteX0" fmla="*/ 49016 w 375983"/>
                <a:gd name="connsiteY0" fmla="*/ 1237909 h 1237909"/>
                <a:gd name="connsiteX1" fmla="*/ 256203 w 375983"/>
                <a:gd name="connsiteY1" fmla="*/ 0 h 1237909"/>
                <a:gd name="connsiteX2" fmla="*/ 375983 w 375983"/>
                <a:gd name="connsiteY2" fmla="*/ 1224462 h 1237909"/>
                <a:gd name="connsiteX3" fmla="*/ 49016 w 375983"/>
                <a:gd name="connsiteY3" fmla="*/ 1237909 h 1237909"/>
                <a:gd name="connsiteX0" fmla="*/ 67241 w 394208"/>
                <a:gd name="connsiteY0" fmla="*/ 1237909 h 1237909"/>
                <a:gd name="connsiteX1" fmla="*/ 274428 w 394208"/>
                <a:gd name="connsiteY1" fmla="*/ 0 h 1237909"/>
                <a:gd name="connsiteX2" fmla="*/ 394208 w 394208"/>
                <a:gd name="connsiteY2" fmla="*/ 1224462 h 1237909"/>
                <a:gd name="connsiteX3" fmla="*/ 67241 w 394208"/>
                <a:gd name="connsiteY3" fmla="*/ 1237909 h 1237909"/>
                <a:gd name="connsiteX0" fmla="*/ 67241 w 274428"/>
                <a:gd name="connsiteY0" fmla="*/ 1237909 h 1237909"/>
                <a:gd name="connsiteX1" fmla="*/ 274428 w 274428"/>
                <a:gd name="connsiteY1" fmla="*/ 0 h 1237909"/>
                <a:gd name="connsiteX2" fmla="*/ 259737 w 274428"/>
                <a:gd name="connsiteY2" fmla="*/ 1237909 h 1237909"/>
                <a:gd name="connsiteX3" fmla="*/ 67241 w 274428"/>
                <a:gd name="connsiteY3" fmla="*/ 1237909 h 1237909"/>
                <a:gd name="connsiteX0" fmla="*/ 67241 w 291838"/>
                <a:gd name="connsiteY0" fmla="*/ 1237909 h 1237909"/>
                <a:gd name="connsiteX1" fmla="*/ 274428 w 291838"/>
                <a:gd name="connsiteY1" fmla="*/ 0 h 1237909"/>
                <a:gd name="connsiteX2" fmla="*/ 259737 w 291838"/>
                <a:gd name="connsiteY2" fmla="*/ 1237909 h 1237909"/>
                <a:gd name="connsiteX3" fmla="*/ 67241 w 291838"/>
                <a:gd name="connsiteY3" fmla="*/ 1237909 h 1237909"/>
                <a:gd name="connsiteX0" fmla="*/ 67241 w 323884"/>
                <a:gd name="connsiteY0" fmla="*/ 1237909 h 1237909"/>
                <a:gd name="connsiteX1" fmla="*/ 274428 w 323884"/>
                <a:gd name="connsiteY1" fmla="*/ 0 h 1237909"/>
                <a:gd name="connsiteX2" fmla="*/ 259737 w 323884"/>
                <a:gd name="connsiteY2" fmla="*/ 1237909 h 1237909"/>
                <a:gd name="connsiteX3" fmla="*/ 67241 w 323884"/>
                <a:gd name="connsiteY3" fmla="*/ 1237909 h 1237909"/>
                <a:gd name="connsiteX0" fmla="*/ 20863 w 940449"/>
                <a:gd name="connsiteY0" fmla="*/ 1224462 h 1224462"/>
                <a:gd name="connsiteX1" fmla="*/ 934021 w 940449"/>
                <a:gd name="connsiteY1" fmla="*/ 0 h 1224462"/>
                <a:gd name="connsiteX2" fmla="*/ 213359 w 940449"/>
                <a:gd name="connsiteY2" fmla="*/ 1224462 h 1224462"/>
                <a:gd name="connsiteX3" fmla="*/ 20863 w 940449"/>
                <a:gd name="connsiteY3" fmla="*/ 1224462 h 1224462"/>
                <a:gd name="connsiteX0" fmla="*/ 20863 w 935857"/>
                <a:gd name="connsiteY0" fmla="*/ 1224462 h 1224462"/>
                <a:gd name="connsiteX1" fmla="*/ 934021 w 935857"/>
                <a:gd name="connsiteY1" fmla="*/ 0 h 1224462"/>
                <a:gd name="connsiteX2" fmla="*/ 213359 w 935857"/>
                <a:gd name="connsiteY2" fmla="*/ 1224462 h 1224462"/>
                <a:gd name="connsiteX3" fmla="*/ 20863 w 935857"/>
                <a:gd name="connsiteY3" fmla="*/ 1224462 h 1224462"/>
                <a:gd name="connsiteX0" fmla="*/ 0 w 914994"/>
                <a:gd name="connsiteY0" fmla="*/ 1224462 h 1224462"/>
                <a:gd name="connsiteX1" fmla="*/ 913158 w 914994"/>
                <a:gd name="connsiteY1" fmla="*/ 0 h 1224462"/>
                <a:gd name="connsiteX2" fmla="*/ 192496 w 914994"/>
                <a:gd name="connsiteY2" fmla="*/ 1224462 h 1224462"/>
                <a:gd name="connsiteX3" fmla="*/ 0 w 914994"/>
                <a:gd name="connsiteY3" fmla="*/ 1224462 h 1224462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2394"/>
                <a:gd name="connsiteY0" fmla="*/ 1271526 h 1271526"/>
                <a:gd name="connsiteX1" fmla="*/ 960223 w 962394"/>
                <a:gd name="connsiteY1" fmla="*/ 0 h 1271526"/>
                <a:gd name="connsiteX2" fmla="*/ 192496 w 962394"/>
                <a:gd name="connsiteY2" fmla="*/ 1271526 h 1271526"/>
                <a:gd name="connsiteX3" fmla="*/ 0 w 962394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  <a:gd name="connsiteX0" fmla="*/ 0 w 395447"/>
                <a:gd name="connsiteY0" fmla="*/ 1069821 h 1069821"/>
                <a:gd name="connsiteX1" fmla="*/ 395447 w 395447"/>
                <a:gd name="connsiteY1" fmla="*/ 0 h 1069821"/>
                <a:gd name="connsiteX2" fmla="*/ 192496 w 395447"/>
                <a:gd name="connsiteY2" fmla="*/ 1069821 h 1069821"/>
                <a:gd name="connsiteX3" fmla="*/ 0 w 395447"/>
                <a:gd name="connsiteY3" fmla="*/ 1069821 h 1069821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31939 h 531939"/>
                <a:gd name="connsiteX1" fmla="*/ 1276229 w 1276229"/>
                <a:gd name="connsiteY1" fmla="*/ 0 h 531939"/>
                <a:gd name="connsiteX2" fmla="*/ 246284 w 1276229"/>
                <a:gd name="connsiteY2" fmla="*/ 525215 h 531939"/>
                <a:gd name="connsiteX3" fmla="*/ 0 w 1276229"/>
                <a:gd name="connsiteY3" fmla="*/ 531939 h 531939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246284 w 1276229"/>
                <a:gd name="connsiteY2" fmla="*/ 577904 h 584628"/>
                <a:gd name="connsiteX3" fmla="*/ 0 w 1276229"/>
                <a:gd name="connsiteY3" fmla="*/ 584628 h 584628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246284 w 1276229"/>
                <a:gd name="connsiteY2" fmla="*/ 577904 h 584628"/>
                <a:gd name="connsiteX3" fmla="*/ 0 w 1276229"/>
                <a:gd name="connsiteY3" fmla="*/ 584628 h 584628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326966 w 1276229"/>
                <a:gd name="connsiteY2" fmla="*/ 577904 h 584628"/>
                <a:gd name="connsiteX3" fmla="*/ 0 w 1276229"/>
                <a:gd name="connsiteY3" fmla="*/ 584628 h 58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6229" h="584628">
                  <a:moveTo>
                    <a:pt x="0" y="584628"/>
                  </a:moveTo>
                  <a:cubicBezTo>
                    <a:pt x="485920" y="-56608"/>
                    <a:pt x="1092866" y="-52386"/>
                    <a:pt x="1276229" y="52689"/>
                  </a:cubicBezTo>
                  <a:cubicBezTo>
                    <a:pt x="1083074" y="21574"/>
                    <a:pt x="768892" y="118204"/>
                    <a:pt x="326966" y="577904"/>
                  </a:cubicBezTo>
                  <a:lnTo>
                    <a:pt x="0" y="584628"/>
                  </a:lnTo>
                  <a:close/>
                </a:path>
              </a:pathLst>
            </a:custGeom>
            <a:solidFill>
              <a:srgbClr val="84D23E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53" name="等腰三角形 14"/>
            <p:cNvSpPr/>
            <p:nvPr/>
          </p:nvSpPr>
          <p:spPr>
            <a:xfrm flipH="1">
              <a:off x="-13136453" y="4155959"/>
              <a:ext cx="1276229" cy="584628"/>
            </a:xfrm>
            <a:custGeom>
              <a:avLst/>
              <a:gdLst>
                <a:gd name="connsiteX0" fmla="*/ 0 w 495055"/>
                <a:gd name="connsiteY0" fmla="*/ 1305145 h 1305145"/>
                <a:gd name="connsiteX1" fmla="*/ 247528 w 495055"/>
                <a:gd name="connsiteY1" fmla="*/ 0 h 1305145"/>
                <a:gd name="connsiteX2" fmla="*/ 495055 w 495055"/>
                <a:gd name="connsiteY2" fmla="*/ 1305145 h 1305145"/>
                <a:gd name="connsiteX3" fmla="*/ 0 w 495055"/>
                <a:gd name="connsiteY3" fmla="*/ 1305145 h 1305145"/>
                <a:gd name="connsiteX0" fmla="*/ 0 w 495055"/>
                <a:gd name="connsiteY0" fmla="*/ 1224462 h 1224462"/>
                <a:gd name="connsiteX1" fmla="*/ 375275 w 495055"/>
                <a:gd name="connsiteY1" fmla="*/ 0 h 1224462"/>
                <a:gd name="connsiteX2" fmla="*/ 495055 w 495055"/>
                <a:gd name="connsiteY2" fmla="*/ 1224462 h 1224462"/>
                <a:gd name="connsiteX3" fmla="*/ 0 w 495055"/>
                <a:gd name="connsiteY3" fmla="*/ 1224462 h 1224462"/>
                <a:gd name="connsiteX0" fmla="*/ 0 w 326967"/>
                <a:gd name="connsiteY0" fmla="*/ 1237909 h 1237909"/>
                <a:gd name="connsiteX1" fmla="*/ 207187 w 326967"/>
                <a:gd name="connsiteY1" fmla="*/ 0 h 1237909"/>
                <a:gd name="connsiteX2" fmla="*/ 326967 w 326967"/>
                <a:gd name="connsiteY2" fmla="*/ 1224462 h 1237909"/>
                <a:gd name="connsiteX3" fmla="*/ 0 w 326967"/>
                <a:gd name="connsiteY3" fmla="*/ 1237909 h 1237909"/>
                <a:gd name="connsiteX0" fmla="*/ 49016 w 375983"/>
                <a:gd name="connsiteY0" fmla="*/ 1237909 h 1237909"/>
                <a:gd name="connsiteX1" fmla="*/ 256203 w 375983"/>
                <a:gd name="connsiteY1" fmla="*/ 0 h 1237909"/>
                <a:gd name="connsiteX2" fmla="*/ 375983 w 375983"/>
                <a:gd name="connsiteY2" fmla="*/ 1224462 h 1237909"/>
                <a:gd name="connsiteX3" fmla="*/ 49016 w 375983"/>
                <a:gd name="connsiteY3" fmla="*/ 1237909 h 1237909"/>
                <a:gd name="connsiteX0" fmla="*/ 67241 w 394208"/>
                <a:gd name="connsiteY0" fmla="*/ 1237909 h 1237909"/>
                <a:gd name="connsiteX1" fmla="*/ 274428 w 394208"/>
                <a:gd name="connsiteY1" fmla="*/ 0 h 1237909"/>
                <a:gd name="connsiteX2" fmla="*/ 394208 w 394208"/>
                <a:gd name="connsiteY2" fmla="*/ 1224462 h 1237909"/>
                <a:gd name="connsiteX3" fmla="*/ 67241 w 394208"/>
                <a:gd name="connsiteY3" fmla="*/ 1237909 h 1237909"/>
                <a:gd name="connsiteX0" fmla="*/ 67241 w 274428"/>
                <a:gd name="connsiteY0" fmla="*/ 1237909 h 1237909"/>
                <a:gd name="connsiteX1" fmla="*/ 274428 w 274428"/>
                <a:gd name="connsiteY1" fmla="*/ 0 h 1237909"/>
                <a:gd name="connsiteX2" fmla="*/ 259737 w 274428"/>
                <a:gd name="connsiteY2" fmla="*/ 1237909 h 1237909"/>
                <a:gd name="connsiteX3" fmla="*/ 67241 w 274428"/>
                <a:gd name="connsiteY3" fmla="*/ 1237909 h 1237909"/>
                <a:gd name="connsiteX0" fmla="*/ 67241 w 291838"/>
                <a:gd name="connsiteY0" fmla="*/ 1237909 h 1237909"/>
                <a:gd name="connsiteX1" fmla="*/ 274428 w 291838"/>
                <a:gd name="connsiteY1" fmla="*/ 0 h 1237909"/>
                <a:gd name="connsiteX2" fmla="*/ 259737 w 291838"/>
                <a:gd name="connsiteY2" fmla="*/ 1237909 h 1237909"/>
                <a:gd name="connsiteX3" fmla="*/ 67241 w 291838"/>
                <a:gd name="connsiteY3" fmla="*/ 1237909 h 1237909"/>
                <a:gd name="connsiteX0" fmla="*/ 67241 w 323884"/>
                <a:gd name="connsiteY0" fmla="*/ 1237909 h 1237909"/>
                <a:gd name="connsiteX1" fmla="*/ 274428 w 323884"/>
                <a:gd name="connsiteY1" fmla="*/ 0 h 1237909"/>
                <a:gd name="connsiteX2" fmla="*/ 259737 w 323884"/>
                <a:gd name="connsiteY2" fmla="*/ 1237909 h 1237909"/>
                <a:gd name="connsiteX3" fmla="*/ 67241 w 323884"/>
                <a:gd name="connsiteY3" fmla="*/ 1237909 h 1237909"/>
                <a:gd name="connsiteX0" fmla="*/ 20863 w 940449"/>
                <a:gd name="connsiteY0" fmla="*/ 1224462 h 1224462"/>
                <a:gd name="connsiteX1" fmla="*/ 934021 w 940449"/>
                <a:gd name="connsiteY1" fmla="*/ 0 h 1224462"/>
                <a:gd name="connsiteX2" fmla="*/ 213359 w 940449"/>
                <a:gd name="connsiteY2" fmla="*/ 1224462 h 1224462"/>
                <a:gd name="connsiteX3" fmla="*/ 20863 w 940449"/>
                <a:gd name="connsiteY3" fmla="*/ 1224462 h 1224462"/>
                <a:gd name="connsiteX0" fmla="*/ 20863 w 935857"/>
                <a:gd name="connsiteY0" fmla="*/ 1224462 h 1224462"/>
                <a:gd name="connsiteX1" fmla="*/ 934021 w 935857"/>
                <a:gd name="connsiteY1" fmla="*/ 0 h 1224462"/>
                <a:gd name="connsiteX2" fmla="*/ 213359 w 935857"/>
                <a:gd name="connsiteY2" fmla="*/ 1224462 h 1224462"/>
                <a:gd name="connsiteX3" fmla="*/ 20863 w 935857"/>
                <a:gd name="connsiteY3" fmla="*/ 1224462 h 1224462"/>
                <a:gd name="connsiteX0" fmla="*/ 0 w 914994"/>
                <a:gd name="connsiteY0" fmla="*/ 1224462 h 1224462"/>
                <a:gd name="connsiteX1" fmla="*/ 913158 w 914994"/>
                <a:gd name="connsiteY1" fmla="*/ 0 h 1224462"/>
                <a:gd name="connsiteX2" fmla="*/ 192496 w 914994"/>
                <a:gd name="connsiteY2" fmla="*/ 1224462 h 1224462"/>
                <a:gd name="connsiteX3" fmla="*/ 0 w 914994"/>
                <a:gd name="connsiteY3" fmla="*/ 1224462 h 1224462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2394"/>
                <a:gd name="connsiteY0" fmla="*/ 1271526 h 1271526"/>
                <a:gd name="connsiteX1" fmla="*/ 960223 w 962394"/>
                <a:gd name="connsiteY1" fmla="*/ 0 h 1271526"/>
                <a:gd name="connsiteX2" fmla="*/ 192496 w 962394"/>
                <a:gd name="connsiteY2" fmla="*/ 1271526 h 1271526"/>
                <a:gd name="connsiteX3" fmla="*/ 0 w 962394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  <a:gd name="connsiteX0" fmla="*/ 0 w 395447"/>
                <a:gd name="connsiteY0" fmla="*/ 1069821 h 1069821"/>
                <a:gd name="connsiteX1" fmla="*/ 395447 w 395447"/>
                <a:gd name="connsiteY1" fmla="*/ 0 h 1069821"/>
                <a:gd name="connsiteX2" fmla="*/ 192496 w 395447"/>
                <a:gd name="connsiteY2" fmla="*/ 1069821 h 1069821"/>
                <a:gd name="connsiteX3" fmla="*/ 0 w 395447"/>
                <a:gd name="connsiteY3" fmla="*/ 1069821 h 1069821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31939 h 531939"/>
                <a:gd name="connsiteX1" fmla="*/ 1276229 w 1276229"/>
                <a:gd name="connsiteY1" fmla="*/ 0 h 531939"/>
                <a:gd name="connsiteX2" fmla="*/ 246284 w 1276229"/>
                <a:gd name="connsiteY2" fmla="*/ 525215 h 531939"/>
                <a:gd name="connsiteX3" fmla="*/ 0 w 1276229"/>
                <a:gd name="connsiteY3" fmla="*/ 531939 h 531939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246284 w 1276229"/>
                <a:gd name="connsiteY2" fmla="*/ 577904 h 584628"/>
                <a:gd name="connsiteX3" fmla="*/ 0 w 1276229"/>
                <a:gd name="connsiteY3" fmla="*/ 584628 h 584628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246284 w 1276229"/>
                <a:gd name="connsiteY2" fmla="*/ 577904 h 584628"/>
                <a:gd name="connsiteX3" fmla="*/ 0 w 1276229"/>
                <a:gd name="connsiteY3" fmla="*/ 584628 h 584628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326966 w 1276229"/>
                <a:gd name="connsiteY2" fmla="*/ 577904 h 584628"/>
                <a:gd name="connsiteX3" fmla="*/ 0 w 1276229"/>
                <a:gd name="connsiteY3" fmla="*/ 584628 h 58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6229" h="584628">
                  <a:moveTo>
                    <a:pt x="0" y="584628"/>
                  </a:moveTo>
                  <a:cubicBezTo>
                    <a:pt x="485920" y="-56608"/>
                    <a:pt x="1092866" y="-52386"/>
                    <a:pt x="1276229" y="52689"/>
                  </a:cubicBezTo>
                  <a:cubicBezTo>
                    <a:pt x="1083074" y="21574"/>
                    <a:pt x="768892" y="118204"/>
                    <a:pt x="326966" y="577904"/>
                  </a:cubicBezTo>
                  <a:lnTo>
                    <a:pt x="0" y="584628"/>
                  </a:lnTo>
                  <a:close/>
                </a:path>
              </a:pathLst>
            </a:custGeom>
            <a:solidFill>
              <a:srgbClr val="84D23E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54" name="手繪多邊形 4453"/>
            <p:cNvSpPr/>
            <p:nvPr/>
          </p:nvSpPr>
          <p:spPr>
            <a:xfrm>
              <a:off x="-10528524" y="2384348"/>
              <a:ext cx="1238335" cy="2181439"/>
            </a:xfrm>
            <a:custGeom>
              <a:avLst/>
              <a:gdLst>
                <a:gd name="connsiteX0" fmla="*/ 939002 w 1238335"/>
                <a:gd name="connsiteY0" fmla="*/ 0 h 2181439"/>
                <a:gd name="connsiteX1" fmla="*/ 783185 w 1238335"/>
                <a:gd name="connsiteY1" fmla="*/ 123013 h 2181439"/>
                <a:gd name="connsiteX2" fmla="*/ 811888 w 1238335"/>
                <a:gd name="connsiteY2" fmla="*/ 192721 h 2181439"/>
                <a:gd name="connsiteX3" fmla="*/ 672473 w 1238335"/>
                <a:gd name="connsiteY3" fmla="*/ 287031 h 2181439"/>
                <a:gd name="connsiteX4" fmla="*/ 848792 w 1238335"/>
                <a:gd name="connsiteY4" fmla="*/ 475652 h 2181439"/>
                <a:gd name="connsiteX5" fmla="*/ 651971 w 1238335"/>
                <a:gd name="connsiteY5" fmla="*/ 352639 h 2181439"/>
                <a:gd name="connsiteX6" fmla="*/ 541259 w 1238335"/>
                <a:gd name="connsiteY6" fmla="*/ 487953 h 2181439"/>
                <a:gd name="connsiteX7" fmla="*/ 561761 w 1238335"/>
                <a:gd name="connsiteY7" fmla="*/ 508456 h 2181439"/>
                <a:gd name="connsiteX8" fmla="*/ 422346 w 1238335"/>
                <a:gd name="connsiteY8" fmla="*/ 541259 h 2181439"/>
                <a:gd name="connsiteX9" fmla="*/ 418245 w 1238335"/>
                <a:gd name="connsiteY9" fmla="*/ 692976 h 2181439"/>
                <a:gd name="connsiteX10" fmla="*/ 668373 w 1238335"/>
                <a:gd name="connsiteY10" fmla="*/ 852893 h 2181439"/>
                <a:gd name="connsiteX11" fmla="*/ 397743 w 1238335"/>
                <a:gd name="connsiteY11" fmla="*/ 754483 h 2181439"/>
                <a:gd name="connsiteX12" fmla="*/ 377241 w 1238335"/>
                <a:gd name="connsiteY12" fmla="*/ 848793 h 2181439"/>
                <a:gd name="connsiteX13" fmla="*/ 418245 w 1238335"/>
                <a:gd name="connsiteY13" fmla="*/ 803688 h 2181439"/>
                <a:gd name="connsiteX14" fmla="*/ 287031 w 1238335"/>
                <a:gd name="connsiteY14" fmla="*/ 963605 h 2181439"/>
                <a:gd name="connsiteX15" fmla="*/ 516656 w 1238335"/>
                <a:gd name="connsiteY15" fmla="*/ 1098920 h 2181439"/>
                <a:gd name="connsiteX16" fmla="*/ 266529 w 1238335"/>
                <a:gd name="connsiteY16" fmla="*/ 1045614 h 2181439"/>
                <a:gd name="connsiteX17" fmla="*/ 180419 w 1238335"/>
                <a:gd name="connsiteY17" fmla="*/ 1295742 h 2181439"/>
                <a:gd name="connsiteX18" fmla="*/ 569962 w 1238335"/>
                <a:gd name="connsiteY18" fmla="*/ 1451559 h 2181439"/>
                <a:gd name="connsiteX19" fmla="*/ 147616 w 1238335"/>
                <a:gd name="connsiteY19" fmla="*/ 1402353 h 2181439"/>
                <a:gd name="connsiteX20" fmla="*/ 41004 w 1238335"/>
                <a:gd name="connsiteY20" fmla="*/ 1623778 h 2181439"/>
                <a:gd name="connsiteX21" fmla="*/ 348538 w 1238335"/>
                <a:gd name="connsiteY21" fmla="*/ 1746791 h 2181439"/>
                <a:gd name="connsiteX22" fmla="*/ 0 w 1238335"/>
                <a:gd name="connsiteY22" fmla="*/ 1800097 h 2181439"/>
                <a:gd name="connsiteX23" fmla="*/ 127114 w 1238335"/>
                <a:gd name="connsiteY23" fmla="*/ 2160936 h 2181439"/>
                <a:gd name="connsiteX24" fmla="*/ 516656 w 1238335"/>
                <a:gd name="connsiteY24" fmla="*/ 2033822 h 2181439"/>
                <a:gd name="connsiteX25" fmla="*/ 996409 w 1238335"/>
                <a:gd name="connsiteY25" fmla="*/ 2181439 h 2181439"/>
                <a:gd name="connsiteX26" fmla="*/ 1123523 w 1238335"/>
                <a:gd name="connsiteY26" fmla="*/ 1775494 h 2181439"/>
                <a:gd name="connsiteX27" fmla="*/ 820089 w 1238335"/>
                <a:gd name="connsiteY27" fmla="*/ 1722188 h 2181439"/>
                <a:gd name="connsiteX28" fmla="*/ 1201431 w 1238335"/>
                <a:gd name="connsiteY28" fmla="*/ 1644280 h 2181439"/>
                <a:gd name="connsiteX29" fmla="*/ 1164527 w 1238335"/>
                <a:gd name="connsiteY29" fmla="*/ 1308043 h 2181439"/>
                <a:gd name="connsiteX30" fmla="*/ 1238335 w 1238335"/>
                <a:gd name="connsiteY30" fmla="*/ 1221934 h 2181439"/>
                <a:gd name="connsiteX31" fmla="*/ 1238335 w 1238335"/>
                <a:gd name="connsiteY31" fmla="*/ 1016911 h 2181439"/>
                <a:gd name="connsiteX32" fmla="*/ 1025112 w 1238335"/>
                <a:gd name="connsiteY32" fmla="*/ 1000509 h 2181439"/>
                <a:gd name="connsiteX33" fmla="*/ 1230134 w 1238335"/>
                <a:gd name="connsiteY33" fmla="*/ 955405 h 2181439"/>
                <a:gd name="connsiteX34" fmla="*/ 1209632 w 1238335"/>
                <a:gd name="connsiteY34" fmla="*/ 660172 h 2181439"/>
                <a:gd name="connsiteX35" fmla="*/ 1025112 w 1238335"/>
                <a:gd name="connsiteY35" fmla="*/ 697076 h 2181439"/>
                <a:gd name="connsiteX36" fmla="*/ 1193230 w 1238335"/>
                <a:gd name="connsiteY36" fmla="*/ 582264 h 2181439"/>
                <a:gd name="connsiteX37" fmla="*/ 1164527 w 1238335"/>
                <a:gd name="connsiteY37" fmla="*/ 418246 h 2181439"/>
                <a:gd name="connsiteX38" fmla="*/ 926701 w 1238335"/>
                <a:gd name="connsiteY38" fmla="*/ 356739 h 2181439"/>
                <a:gd name="connsiteX39" fmla="*/ 1127623 w 1238335"/>
                <a:gd name="connsiteY39" fmla="*/ 295232 h 2181439"/>
                <a:gd name="connsiteX40" fmla="*/ 939002 w 1238335"/>
                <a:gd name="connsiteY40" fmla="*/ 0 h 2181439"/>
                <a:gd name="connsiteX0" fmla="*/ 939002 w 1238335"/>
                <a:gd name="connsiteY0" fmla="*/ 0 h 2181439"/>
                <a:gd name="connsiteX1" fmla="*/ 783185 w 1238335"/>
                <a:gd name="connsiteY1" fmla="*/ 123013 h 2181439"/>
                <a:gd name="connsiteX2" fmla="*/ 811888 w 1238335"/>
                <a:gd name="connsiteY2" fmla="*/ 192721 h 2181439"/>
                <a:gd name="connsiteX3" fmla="*/ 672473 w 1238335"/>
                <a:gd name="connsiteY3" fmla="*/ 287031 h 2181439"/>
                <a:gd name="connsiteX4" fmla="*/ 848792 w 1238335"/>
                <a:gd name="connsiteY4" fmla="*/ 475652 h 2181439"/>
                <a:gd name="connsiteX5" fmla="*/ 651971 w 1238335"/>
                <a:gd name="connsiteY5" fmla="*/ 352639 h 2181439"/>
                <a:gd name="connsiteX6" fmla="*/ 541259 w 1238335"/>
                <a:gd name="connsiteY6" fmla="*/ 487953 h 2181439"/>
                <a:gd name="connsiteX7" fmla="*/ 561761 w 1238335"/>
                <a:gd name="connsiteY7" fmla="*/ 508456 h 2181439"/>
                <a:gd name="connsiteX8" fmla="*/ 422346 w 1238335"/>
                <a:gd name="connsiteY8" fmla="*/ 541259 h 2181439"/>
                <a:gd name="connsiteX9" fmla="*/ 418245 w 1238335"/>
                <a:gd name="connsiteY9" fmla="*/ 692976 h 2181439"/>
                <a:gd name="connsiteX10" fmla="*/ 668373 w 1238335"/>
                <a:gd name="connsiteY10" fmla="*/ 852893 h 2181439"/>
                <a:gd name="connsiteX11" fmla="*/ 397743 w 1238335"/>
                <a:gd name="connsiteY11" fmla="*/ 754483 h 2181439"/>
                <a:gd name="connsiteX12" fmla="*/ 377241 w 1238335"/>
                <a:gd name="connsiteY12" fmla="*/ 848793 h 2181439"/>
                <a:gd name="connsiteX13" fmla="*/ 287031 w 1238335"/>
                <a:gd name="connsiteY13" fmla="*/ 963605 h 2181439"/>
                <a:gd name="connsiteX14" fmla="*/ 516656 w 1238335"/>
                <a:gd name="connsiteY14" fmla="*/ 1098920 h 2181439"/>
                <a:gd name="connsiteX15" fmla="*/ 266529 w 1238335"/>
                <a:gd name="connsiteY15" fmla="*/ 1045614 h 2181439"/>
                <a:gd name="connsiteX16" fmla="*/ 180419 w 1238335"/>
                <a:gd name="connsiteY16" fmla="*/ 1295742 h 2181439"/>
                <a:gd name="connsiteX17" fmla="*/ 569962 w 1238335"/>
                <a:gd name="connsiteY17" fmla="*/ 1451559 h 2181439"/>
                <a:gd name="connsiteX18" fmla="*/ 147616 w 1238335"/>
                <a:gd name="connsiteY18" fmla="*/ 1402353 h 2181439"/>
                <a:gd name="connsiteX19" fmla="*/ 41004 w 1238335"/>
                <a:gd name="connsiteY19" fmla="*/ 1623778 h 2181439"/>
                <a:gd name="connsiteX20" fmla="*/ 348538 w 1238335"/>
                <a:gd name="connsiteY20" fmla="*/ 1746791 h 2181439"/>
                <a:gd name="connsiteX21" fmla="*/ 0 w 1238335"/>
                <a:gd name="connsiteY21" fmla="*/ 1800097 h 2181439"/>
                <a:gd name="connsiteX22" fmla="*/ 127114 w 1238335"/>
                <a:gd name="connsiteY22" fmla="*/ 2160936 h 2181439"/>
                <a:gd name="connsiteX23" fmla="*/ 516656 w 1238335"/>
                <a:gd name="connsiteY23" fmla="*/ 2033822 h 2181439"/>
                <a:gd name="connsiteX24" fmla="*/ 996409 w 1238335"/>
                <a:gd name="connsiteY24" fmla="*/ 2181439 h 2181439"/>
                <a:gd name="connsiteX25" fmla="*/ 1123523 w 1238335"/>
                <a:gd name="connsiteY25" fmla="*/ 1775494 h 2181439"/>
                <a:gd name="connsiteX26" fmla="*/ 820089 w 1238335"/>
                <a:gd name="connsiteY26" fmla="*/ 1722188 h 2181439"/>
                <a:gd name="connsiteX27" fmla="*/ 1201431 w 1238335"/>
                <a:gd name="connsiteY27" fmla="*/ 1644280 h 2181439"/>
                <a:gd name="connsiteX28" fmla="*/ 1164527 w 1238335"/>
                <a:gd name="connsiteY28" fmla="*/ 1308043 h 2181439"/>
                <a:gd name="connsiteX29" fmla="*/ 1238335 w 1238335"/>
                <a:gd name="connsiteY29" fmla="*/ 1221934 h 2181439"/>
                <a:gd name="connsiteX30" fmla="*/ 1238335 w 1238335"/>
                <a:gd name="connsiteY30" fmla="*/ 1016911 h 2181439"/>
                <a:gd name="connsiteX31" fmla="*/ 1025112 w 1238335"/>
                <a:gd name="connsiteY31" fmla="*/ 1000509 h 2181439"/>
                <a:gd name="connsiteX32" fmla="*/ 1230134 w 1238335"/>
                <a:gd name="connsiteY32" fmla="*/ 955405 h 2181439"/>
                <a:gd name="connsiteX33" fmla="*/ 1209632 w 1238335"/>
                <a:gd name="connsiteY33" fmla="*/ 660172 h 2181439"/>
                <a:gd name="connsiteX34" fmla="*/ 1025112 w 1238335"/>
                <a:gd name="connsiteY34" fmla="*/ 697076 h 2181439"/>
                <a:gd name="connsiteX35" fmla="*/ 1193230 w 1238335"/>
                <a:gd name="connsiteY35" fmla="*/ 582264 h 2181439"/>
                <a:gd name="connsiteX36" fmla="*/ 1164527 w 1238335"/>
                <a:gd name="connsiteY36" fmla="*/ 418246 h 2181439"/>
                <a:gd name="connsiteX37" fmla="*/ 926701 w 1238335"/>
                <a:gd name="connsiteY37" fmla="*/ 356739 h 2181439"/>
                <a:gd name="connsiteX38" fmla="*/ 1127623 w 1238335"/>
                <a:gd name="connsiteY38" fmla="*/ 295232 h 2181439"/>
                <a:gd name="connsiteX39" fmla="*/ 939002 w 1238335"/>
                <a:gd name="connsiteY39" fmla="*/ 0 h 218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38335" h="2181439">
                  <a:moveTo>
                    <a:pt x="939002" y="0"/>
                  </a:moveTo>
                  <a:lnTo>
                    <a:pt x="783185" y="123013"/>
                  </a:lnTo>
                  <a:lnTo>
                    <a:pt x="811888" y="192721"/>
                  </a:lnTo>
                  <a:lnTo>
                    <a:pt x="672473" y="287031"/>
                  </a:lnTo>
                  <a:lnTo>
                    <a:pt x="848792" y="475652"/>
                  </a:lnTo>
                  <a:lnTo>
                    <a:pt x="651971" y="352639"/>
                  </a:lnTo>
                  <a:lnTo>
                    <a:pt x="541259" y="487953"/>
                  </a:lnTo>
                  <a:lnTo>
                    <a:pt x="561761" y="508456"/>
                  </a:lnTo>
                  <a:lnTo>
                    <a:pt x="422346" y="541259"/>
                  </a:lnTo>
                  <a:lnTo>
                    <a:pt x="418245" y="692976"/>
                  </a:lnTo>
                  <a:lnTo>
                    <a:pt x="668373" y="852893"/>
                  </a:lnTo>
                  <a:lnTo>
                    <a:pt x="397743" y="754483"/>
                  </a:lnTo>
                  <a:lnTo>
                    <a:pt x="377241" y="848793"/>
                  </a:lnTo>
                  <a:lnTo>
                    <a:pt x="287031" y="963605"/>
                  </a:lnTo>
                  <a:lnTo>
                    <a:pt x="516656" y="1098920"/>
                  </a:lnTo>
                  <a:lnTo>
                    <a:pt x="266529" y="1045614"/>
                  </a:lnTo>
                  <a:lnTo>
                    <a:pt x="180419" y="1295742"/>
                  </a:lnTo>
                  <a:lnTo>
                    <a:pt x="569962" y="1451559"/>
                  </a:lnTo>
                  <a:lnTo>
                    <a:pt x="147616" y="1402353"/>
                  </a:lnTo>
                  <a:lnTo>
                    <a:pt x="41004" y="1623778"/>
                  </a:lnTo>
                  <a:lnTo>
                    <a:pt x="348538" y="1746791"/>
                  </a:lnTo>
                  <a:lnTo>
                    <a:pt x="0" y="1800097"/>
                  </a:lnTo>
                  <a:lnTo>
                    <a:pt x="127114" y="2160936"/>
                  </a:lnTo>
                  <a:lnTo>
                    <a:pt x="516656" y="2033822"/>
                  </a:lnTo>
                  <a:lnTo>
                    <a:pt x="996409" y="2181439"/>
                  </a:lnTo>
                  <a:lnTo>
                    <a:pt x="1123523" y="1775494"/>
                  </a:lnTo>
                  <a:lnTo>
                    <a:pt x="820089" y="1722188"/>
                  </a:lnTo>
                  <a:lnTo>
                    <a:pt x="1201431" y="1644280"/>
                  </a:lnTo>
                  <a:lnTo>
                    <a:pt x="1164527" y="1308043"/>
                  </a:lnTo>
                  <a:lnTo>
                    <a:pt x="1238335" y="1221934"/>
                  </a:lnTo>
                  <a:lnTo>
                    <a:pt x="1238335" y="1016911"/>
                  </a:lnTo>
                  <a:lnTo>
                    <a:pt x="1025112" y="1000509"/>
                  </a:lnTo>
                  <a:lnTo>
                    <a:pt x="1230134" y="955405"/>
                  </a:lnTo>
                  <a:lnTo>
                    <a:pt x="1209632" y="660172"/>
                  </a:lnTo>
                  <a:lnTo>
                    <a:pt x="1025112" y="697076"/>
                  </a:lnTo>
                  <a:lnTo>
                    <a:pt x="1193230" y="582264"/>
                  </a:lnTo>
                  <a:lnTo>
                    <a:pt x="1164527" y="418246"/>
                  </a:lnTo>
                  <a:lnTo>
                    <a:pt x="926701" y="356739"/>
                  </a:lnTo>
                  <a:lnTo>
                    <a:pt x="1127623" y="295232"/>
                  </a:lnTo>
                  <a:lnTo>
                    <a:pt x="939002" y="0"/>
                  </a:lnTo>
                  <a:close/>
                </a:path>
              </a:pathLst>
            </a:custGeom>
            <a:solidFill>
              <a:srgbClr val="9FA945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55" name="等腰三角形 27"/>
            <p:cNvSpPr/>
            <p:nvPr/>
          </p:nvSpPr>
          <p:spPr>
            <a:xfrm>
              <a:off x="-10347714" y="2659703"/>
              <a:ext cx="685937" cy="2524567"/>
            </a:xfrm>
            <a:custGeom>
              <a:avLst/>
              <a:gdLst>
                <a:gd name="connsiteX0" fmla="*/ 0 w 107466"/>
                <a:gd name="connsiteY0" fmla="*/ 2419384 h 2419384"/>
                <a:gd name="connsiteX1" fmla="*/ 53733 w 107466"/>
                <a:gd name="connsiteY1" fmla="*/ 0 h 2419384"/>
                <a:gd name="connsiteX2" fmla="*/ 107466 w 107466"/>
                <a:gd name="connsiteY2" fmla="*/ 2419384 h 2419384"/>
                <a:gd name="connsiteX3" fmla="*/ 0 w 107466"/>
                <a:gd name="connsiteY3" fmla="*/ 2419384 h 2419384"/>
                <a:gd name="connsiteX0" fmla="*/ 0 w 373568"/>
                <a:gd name="connsiteY0" fmla="*/ 2296371 h 2296371"/>
                <a:gd name="connsiteX1" fmla="*/ 373568 w 373568"/>
                <a:gd name="connsiteY1" fmla="*/ 0 h 2296371"/>
                <a:gd name="connsiteX2" fmla="*/ 107466 w 373568"/>
                <a:gd name="connsiteY2" fmla="*/ 2296371 h 2296371"/>
                <a:gd name="connsiteX3" fmla="*/ 0 w 373568"/>
                <a:gd name="connsiteY3" fmla="*/ 2296371 h 2296371"/>
                <a:gd name="connsiteX0" fmla="*/ 0 w 373568"/>
                <a:gd name="connsiteY0" fmla="*/ 2296371 h 2296371"/>
                <a:gd name="connsiteX1" fmla="*/ 373568 w 373568"/>
                <a:gd name="connsiteY1" fmla="*/ 0 h 2296371"/>
                <a:gd name="connsiteX2" fmla="*/ 107466 w 373568"/>
                <a:gd name="connsiteY2" fmla="*/ 2296371 h 2296371"/>
                <a:gd name="connsiteX3" fmla="*/ 0 w 373568"/>
                <a:gd name="connsiteY3" fmla="*/ 2296371 h 2296371"/>
                <a:gd name="connsiteX0" fmla="*/ 0 w 492481"/>
                <a:gd name="connsiteY0" fmla="*/ 2267667 h 2267667"/>
                <a:gd name="connsiteX1" fmla="*/ 492481 w 492481"/>
                <a:gd name="connsiteY1" fmla="*/ 0 h 2267667"/>
                <a:gd name="connsiteX2" fmla="*/ 107466 w 492481"/>
                <a:gd name="connsiteY2" fmla="*/ 2267667 h 2267667"/>
                <a:gd name="connsiteX3" fmla="*/ 0 w 492481"/>
                <a:gd name="connsiteY3" fmla="*/ 2267667 h 2267667"/>
                <a:gd name="connsiteX0" fmla="*/ 0 w 496813"/>
                <a:gd name="connsiteY0" fmla="*/ 2267667 h 2267667"/>
                <a:gd name="connsiteX1" fmla="*/ 492481 w 496813"/>
                <a:gd name="connsiteY1" fmla="*/ 0 h 2267667"/>
                <a:gd name="connsiteX2" fmla="*/ 107466 w 496813"/>
                <a:gd name="connsiteY2" fmla="*/ 2267667 h 2267667"/>
                <a:gd name="connsiteX3" fmla="*/ 0 w 496813"/>
                <a:gd name="connsiteY3" fmla="*/ 2267667 h 2267667"/>
                <a:gd name="connsiteX0" fmla="*/ 0 w 497224"/>
                <a:gd name="connsiteY0" fmla="*/ 2267667 h 2267667"/>
                <a:gd name="connsiteX1" fmla="*/ 492481 w 497224"/>
                <a:gd name="connsiteY1" fmla="*/ 0 h 2267667"/>
                <a:gd name="connsiteX2" fmla="*/ 140269 w 497224"/>
                <a:gd name="connsiteY2" fmla="*/ 2267667 h 2267667"/>
                <a:gd name="connsiteX3" fmla="*/ 0 w 497224"/>
                <a:gd name="connsiteY3" fmla="*/ 2267667 h 2267667"/>
                <a:gd name="connsiteX0" fmla="*/ 0 w 496441"/>
                <a:gd name="connsiteY0" fmla="*/ 2267667 h 2267667"/>
                <a:gd name="connsiteX1" fmla="*/ 492481 w 496441"/>
                <a:gd name="connsiteY1" fmla="*/ 0 h 2267667"/>
                <a:gd name="connsiteX2" fmla="*/ 140269 w 496441"/>
                <a:gd name="connsiteY2" fmla="*/ 2267667 h 2267667"/>
                <a:gd name="connsiteX3" fmla="*/ 0 w 496441"/>
                <a:gd name="connsiteY3" fmla="*/ 2267667 h 2267667"/>
                <a:gd name="connsiteX0" fmla="*/ 0 w 496441"/>
                <a:gd name="connsiteY0" fmla="*/ 2267667 h 2267667"/>
                <a:gd name="connsiteX1" fmla="*/ 492481 w 496441"/>
                <a:gd name="connsiteY1" fmla="*/ 0 h 2267667"/>
                <a:gd name="connsiteX2" fmla="*/ 140269 w 496441"/>
                <a:gd name="connsiteY2" fmla="*/ 2267667 h 2267667"/>
                <a:gd name="connsiteX3" fmla="*/ 0 w 496441"/>
                <a:gd name="connsiteY3" fmla="*/ 2267667 h 2267667"/>
                <a:gd name="connsiteX0" fmla="*/ 0 w 496441"/>
                <a:gd name="connsiteY0" fmla="*/ 2267667 h 2267667"/>
                <a:gd name="connsiteX1" fmla="*/ 492481 w 496441"/>
                <a:gd name="connsiteY1" fmla="*/ 0 h 2267667"/>
                <a:gd name="connsiteX2" fmla="*/ 140269 w 496441"/>
                <a:gd name="connsiteY2" fmla="*/ 2267667 h 2267667"/>
                <a:gd name="connsiteX3" fmla="*/ 0 w 496441"/>
                <a:gd name="connsiteY3" fmla="*/ 2267667 h 2267667"/>
                <a:gd name="connsiteX0" fmla="*/ 0 w 537087"/>
                <a:gd name="connsiteY0" fmla="*/ 2255366 h 2255366"/>
                <a:gd name="connsiteX1" fmla="*/ 533485 w 537087"/>
                <a:gd name="connsiteY1" fmla="*/ 0 h 2255366"/>
                <a:gd name="connsiteX2" fmla="*/ 140269 w 537087"/>
                <a:gd name="connsiteY2" fmla="*/ 2255366 h 2255366"/>
                <a:gd name="connsiteX3" fmla="*/ 0 w 537087"/>
                <a:gd name="connsiteY3" fmla="*/ 2255366 h 2255366"/>
                <a:gd name="connsiteX0" fmla="*/ 0 w 537087"/>
                <a:gd name="connsiteY0" fmla="*/ 2255366 h 2255366"/>
                <a:gd name="connsiteX1" fmla="*/ 533485 w 537087"/>
                <a:gd name="connsiteY1" fmla="*/ 0 h 2255366"/>
                <a:gd name="connsiteX2" fmla="*/ 140269 w 537087"/>
                <a:gd name="connsiteY2" fmla="*/ 2255366 h 2255366"/>
                <a:gd name="connsiteX3" fmla="*/ 0 w 537087"/>
                <a:gd name="connsiteY3" fmla="*/ 2255366 h 2255366"/>
                <a:gd name="connsiteX0" fmla="*/ 0 w 602238"/>
                <a:gd name="connsiteY0" fmla="*/ 2243065 h 2243065"/>
                <a:gd name="connsiteX1" fmla="*/ 599092 w 602238"/>
                <a:gd name="connsiteY1" fmla="*/ 0 h 2243065"/>
                <a:gd name="connsiteX2" fmla="*/ 140269 w 602238"/>
                <a:gd name="connsiteY2" fmla="*/ 2243065 h 2243065"/>
                <a:gd name="connsiteX3" fmla="*/ 0 w 602238"/>
                <a:gd name="connsiteY3" fmla="*/ 2243065 h 2243065"/>
                <a:gd name="connsiteX0" fmla="*/ 0 w 635042"/>
                <a:gd name="connsiteY0" fmla="*/ 2243065 h 2243065"/>
                <a:gd name="connsiteX1" fmla="*/ 631896 w 635042"/>
                <a:gd name="connsiteY1" fmla="*/ 0 h 2243065"/>
                <a:gd name="connsiteX2" fmla="*/ 173073 w 635042"/>
                <a:gd name="connsiteY2" fmla="*/ 2243065 h 2243065"/>
                <a:gd name="connsiteX3" fmla="*/ 0 w 635042"/>
                <a:gd name="connsiteY3" fmla="*/ 2243065 h 2243065"/>
                <a:gd name="connsiteX0" fmla="*/ 0 w 634811"/>
                <a:gd name="connsiteY0" fmla="*/ 2243065 h 2247165"/>
                <a:gd name="connsiteX1" fmla="*/ 631896 w 634811"/>
                <a:gd name="connsiteY1" fmla="*/ 0 h 2247165"/>
                <a:gd name="connsiteX2" fmla="*/ 132069 w 634811"/>
                <a:gd name="connsiteY2" fmla="*/ 2247165 h 2247165"/>
                <a:gd name="connsiteX3" fmla="*/ 0 w 634811"/>
                <a:gd name="connsiteY3" fmla="*/ 2243065 h 2247165"/>
                <a:gd name="connsiteX0" fmla="*/ 0 w 685937"/>
                <a:gd name="connsiteY0" fmla="*/ 2520467 h 2524567"/>
                <a:gd name="connsiteX1" fmla="*/ 683267 w 685937"/>
                <a:gd name="connsiteY1" fmla="*/ 0 h 2524567"/>
                <a:gd name="connsiteX2" fmla="*/ 132069 w 685937"/>
                <a:gd name="connsiteY2" fmla="*/ 2524567 h 2524567"/>
                <a:gd name="connsiteX3" fmla="*/ 0 w 685937"/>
                <a:gd name="connsiteY3" fmla="*/ 2520467 h 2524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937" h="2524567">
                  <a:moveTo>
                    <a:pt x="0" y="2520467"/>
                  </a:moveTo>
                  <a:cubicBezTo>
                    <a:pt x="12443" y="2490358"/>
                    <a:pt x="621619" y="817396"/>
                    <a:pt x="683267" y="0"/>
                  </a:cubicBezTo>
                  <a:cubicBezTo>
                    <a:pt x="729881" y="876169"/>
                    <a:pt x="151062" y="2501291"/>
                    <a:pt x="132069" y="2524567"/>
                  </a:cubicBezTo>
                  <a:lnTo>
                    <a:pt x="0" y="2520467"/>
                  </a:lnTo>
                  <a:close/>
                </a:path>
              </a:pathLst>
            </a:custGeom>
            <a:solidFill>
              <a:srgbClr val="6A702E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56" name="手繪多邊形 4455"/>
            <p:cNvSpPr/>
            <p:nvPr/>
          </p:nvSpPr>
          <p:spPr>
            <a:xfrm flipH="1">
              <a:off x="-7153698" y="2384348"/>
              <a:ext cx="1238335" cy="2181439"/>
            </a:xfrm>
            <a:custGeom>
              <a:avLst/>
              <a:gdLst>
                <a:gd name="connsiteX0" fmla="*/ 939002 w 1238335"/>
                <a:gd name="connsiteY0" fmla="*/ 0 h 2181439"/>
                <a:gd name="connsiteX1" fmla="*/ 783185 w 1238335"/>
                <a:gd name="connsiteY1" fmla="*/ 123013 h 2181439"/>
                <a:gd name="connsiteX2" fmla="*/ 811888 w 1238335"/>
                <a:gd name="connsiteY2" fmla="*/ 192721 h 2181439"/>
                <a:gd name="connsiteX3" fmla="*/ 672473 w 1238335"/>
                <a:gd name="connsiteY3" fmla="*/ 287031 h 2181439"/>
                <a:gd name="connsiteX4" fmla="*/ 848792 w 1238335"/>
                <a:gd name="connsiteY4" fmla="*/ 475652 h 2181439"/>
                <a:gd name="connsiteX5" fmla="*/ 651971 w 1238335"/>
                <a:gd name="connsiteY5" fmla="*/ 352639 h 2181439"/>
                <a:gd name="connsiteX6" fmla="*/ 541259 w 1238335"/>
                <a:gd name="connsiteY6" fmla="*/ 487953 h 2181439"/>
                <a:gd name="connsiteX7" fmla="*/ 561761 w 1238335"/>
                <a:gd name="connsiteY7" fmla="*/ 508456 h 2181439"/>
                <a:gd name="connsiteX8" fmla="*/ 422346 w 1238335"/>
                <a:gd name="connsiteY8" fmla="*/ 541259 h 2181439"/>
                <a:gd name="connsiteX9" fmla="*/ 418245 w 1238335"/>
                <a:gd name="connsiteY9" fmla="*/ 692976 h 2181439"/>
                <a:gd name="connsiteX10" fmla="*/ 668373 w 1238335"/>
                <a:gd name="connsiteY10" fmla="*/ 852893 h 2181439"/>
                <a:gd name="connsiteX11" fmla="*/ 397743 w 1238335"/>
                <a:gd name="connsiteY11" fmla="*/ 754483 h 2181439"/>
                <a:gd name="connsiteX12" fmla="*/ 377241 w 1238335"/>
                <a:gd name="connsiteY12" fmla="*/ 848793 h 2181439"/>
                <a:gd name="connsiteX13" fmla="*/ 418245 w 1238335"/>
                <a:gd name="connsiteY13" fmla="*/ 803688 h 2181439"/>
                <a:gd name="connsiteX14" fmla="*/ 287031 w 1238335"/>
                <a:gd name="connsiteY14" fmla="*/ 963605 h 2181439"/>
                <a:gd name="connsiteX15" fmla="*/ 516656 w 1238335"/>
                <a:gd name="connsiteY15" fmla="*/ 1098920 h 2181439"/>
                <a:gd name="connsiteX16" fmla="*/ 266529 w 1238335"/>
                <a:gd name="connsiteY16" fmla="*/ 1045614 h 2181439"/>
                <a:gd name="connsiteX17" fmla="*/ 180419 w 1238335"/>
                <a:gd name="connsiteY17" fmla="*/ 1295742 h 2181439"/>
                <a:gd name="connsiteX18" fmla="*/ 569962 w 1238335"/>
                <a:gd name="connsiteY18" fmla="*/ 1451559 h 2181439"/>
                <a:gd name="connsiteX19" fmla="*/ 147616 w 1238335"/>
                <a:gd name="connsiteY19" fmla="*/ 1402353 h 2181439"/>
                <a:gd name="connsiteX20" fmla="*/ 41004 w 1238335"/>
                <a:gd name="connsiteY20" fmla="*/ 1623778 h 2181439"/>
                <a:gd name="connsiteX21" fmla="*/ 348538 w 1238335"/>
                <a:gd name="connsiteY21" fmla="*/ 1746791 h 2181439"/>
                <a:gd name="connsiteX22" fmla="*/ 0 w 1238335"/>
                <a:gd name="connsiteY22" fmla="*/ 1800097 h 2181439"/>
                <a:gd name="connsiteX23" fmla="*/ 127114 w 1238335"/>
                <a:gd name="connsiteY23" fmla="*/ 2160936 h 2181439"/>
                <a:gd name="connsiteX24" fmla="*/ 516656 w 1238335"/>
                <a:gd name="connsiteY24" fmla="*/ 2033822 h 2181439"/>
                <a:gd name="connsiteX25" fmla="*/ 996409 w 1238335"/>
                <a:gd name="connsiteY25" fmla="*/ 2181439 h 2181439"/>
                <a:gd name="connsiteX26" fmla="*/ 1123523 w 1238335"/>
                <a:gd name="connsiteY26" fmla="*/ 1775494 h 2181439"/>
                <a:gd name="connsiteX27" fmla="*/ 820089 w 1238335"/>
                <a:gd name="connsiteY27" fmla="*/ 1722188 h 2181439"/>
                <a:gd name="connsiteX28" fmla="*/ 1201431 w 1238335"/>
                <a:gd name="connsiteY28" fmla="*/ 1644280 h 2181439"/>
                <a:gd name="connsiteX29" fmla="*/ 1164527 w 1238335"/>
                <a:gd name="connsiteY29" fmla="*/ 1308043 h 2181439"/>
                <a:gd name="connsiteX30" fmla="*/ 1238335 w 1238335"/>
                <a:gd name="connsiteY30" fmla="*/ 1221934 h 2181439"/>
                <a:gd name="connsiteX31" fmla="*/ 1238335 w 1238335"/>
                <a:gd name="connsiteY31" fmla="*/ 1016911 h 2181439"/>
                <a:gd name="connsiteX32" fmla="*/ 1025112 w 1238335"/>
                <a:gd name="connsiteY32" fmla="*/ 1000509 h 2181439"/>
                <a:gd name="connsiteX33" fmla="*/ 1230134 w 1238335"/>
                <a:gd name="connsiteY33" fmla="*/ 955405 h 2181439"/>
                <a:gd name="connsiteX34" fmla="*/ 1209632 w 1238335"/>
                <a:gd name="connsiteY34" fmla="*/ 660172 h 2181439"/>
                <a:gd name="connsiteX35" fmla="*/ 1025112 w 1238335"/>
                <a:gd name="connsiteY35" fmla="*/ 697076 h 2181439"/>
                <a:gd name="connsiteX36" fmla="*/ 1193230 w 1238335"/>
                <a:gd name="connsiteY36" fmla="*/ 582264 h 2181439"/>
                <a:gd name="connsiteX37" fmla="*/ 1164527 w 1238335"/>
                <a:gd name="connsiteY37" fmla="*/ 418246 h 2181439"/>
                <a:gd name="connsiteX38" fmla="*/ 926701 w 1238335"/>
                <a:gd name="connsiteY38" fmla="*/ 356739 h 2181439"/>
                <a:gd name="connsiteX39" fmla="*/ 1127623 w 1238335"/>
                <a:gd name="connsiteY39" fmla="*/ 295232 h 2181439"/>
                <a:gd name="connsiteX40" fmla="*/ 939002 w 1238335"/>
                <a:gd name="connsiteY40" fmla="*/ 0 h 2181439"/>
                <a:gd name="connsiteX0" fmla="*/ 939002 w 1238335"/>
                <a:gd name="connsiteY0" fmla="*/ 0 h 2181439"/>
                <a:gd name="connsiteX1" fmla="*/ 783185 w 1238335"/>
                <a:gd name="connsiteY1" fmla="*/ 123013 h 2181439"/>
                <a:gd name="connsiteX2" fmla="*/ 811888 w 1238335"/>
                <a:gd name="connsiteY2" fmla="*/ 192721 h 2181439"/>
                <a:gd name="connsiteX3" fmla="*/ 672473 w 1238335"/>
                <a:gd name="connsiteY3" fmla="*/ 287031 h 2181439"/>
                <a:gd name="connsiteX4" fmla="*/ 848792 w 1238335"/>
                <a:gd name="connsiteY4" fmla="*/ 475652 h 2181439"/>
                <a:gd name="connsiteX5" fmla="*/ 651971 w 1238335"/>
                <a:gd name="connsiteY5" fmla="*/ 352639 h 2181439"/>
                <a:gd name="connsiteX6" fmla="*/ 541259 w 1238335"/>
                <a:gd name="connsiteY6" fmla="*/ 487953 h 2181439"/>
                <a:gd name="connsiteX7" fmla="*/ 561761 w 1238335"/>
                <a:gd name="connsiteY7" fmla="*/ 508456 h 2181439"/>
                <a:gd name="connsiteX8" fmla="*/ 422346 w 1238335"/>
                <a:gd name="connsiteY8" fmla="*/ 541259 h 2181439"/>
                <a:gd name="connsiteX9" fmla="*/ 418245 w 1238335"/>
                <a:gd name="connsiteY9" fmla="*/ 692976 h 2181439"/>
                <a:gd name="connsiteX10" fmla="*/ 668373 w 1238335"/>
                <a:gd name="connsiteY10" fmla="*/ 852893 h 2181439"/>
                <a:gd name="connsiteX11" fmla="*/ 397743 w 1238335"/>
                <a:gd name="connsiteY11" fmla="*/ 754483 h 2181439"/>
                <a:gd name="connsiteX12" fmla="*/ 377241 w 1238335"/>
                <a:gd name="connsiteY12" fmla="*/ 848793 h 2181439"/>
                <a:gd name="connsiteX13" fmla="*/ 287031 w 1238335"/>
                <a:gd name="connsiteY13" fmla="*/ 963605 h 2181439"/>
                <a:gd name="connsiteX14" fmla="*/ 516656 w 1238335"/>
                <a:gd name="connsiteY14" fmla="*/ 1098920 h 2181439"/>
                <a:gd name="connsiteX15" fmla="*/ 266529 w 1238335"/>
                <a:gd name="connsiteY15" fmla="*/ 1045614 h 2181439"/>
                <a:gd name="connsiteX16" fmla="*/ 180419 w 1238335"/>
                <a:gd name="connsiteY16" fmla="*/ 1295742 h 2181439"/>
                <a:gd name="connsiteX17" fmla="*/ 569962 w 1238335"/>
                <a:gd name="connsiteY17" fmla="*/ 1451559 h 2181439"/>
                <a:gd name="connsiteX18" fmla="*/ 147616 w 1238335"/>
                <a:gd name="connsiteY18" fmla="*/ 1402353 h 2181439"/>
                <a:gd name="connsiteX19" fmla="*/ 41004 w 1238335"/>
                <a:gd name="connsiteY19" fmla="*/ 1623778 h 2181439"/>
                <a:gd name="connsiteX20" fmla="*/ 348538 w 1238335"/>
                <a:gd name="connsiteY20" fmla="*/ 1746791 h 2181439"/>
                <a:gd name="connsiteX21" fmla="*/ 0 w 1238335"/>
                <a:gd name="connsiteY21" fmla="*/ 1800097 h 2181439"/>
                <a:gd name="connsiteX22" fmla="*/ 127114 w 1238335"/>
                <a:gd name="connsiteY22" fmla="*/ 2160936 h 2181439"/>
                <a:gd name="connsiteX23" fmla="*/ 516656 w 1238335"/>
                <a:gd name="connsiteY23" fmla="*/ 2033822 h 2181439"/>
                <a:gd name="connsiteX24" fmla="*/ 996409 w 1238335"/>
                <a:gd name="connsiteY24" fmla="*/ 2181439 h 2181439"/>
                <a:gd name="connsiteX25" fmla="*/ 1123523 w 1238335"/>
                <a:gd name="connsiteY25" fmla="*/ 1775494 h 2181439"/>
                <a:gd name="connsiteX26" fmla="*/ 820089 w 1238335"/>
                <a:gd name="connsiteY26" fmla="*/ 1722188 h 2181439"/>
                <a:gd name="connsiteX27" fmla="*/ 1201431 w 1238335"/>
                <a:gd name="connsiteY27" fmla="*/ 1644280 h 2181439"/>
                <a:gd name="connsiteX28" fmla="*/ 1164527 w 1238335"/>
                <a:gd name="connsiteY28" fmla="*/ 1308043 h 2181439"/>
                <a:gd name="connsiteX29" fmla="*/ 1238335 w 1238335"/>
                <a:gd name="connsiteY29" fmla="*/ 1221934 h 2181439"/>
                <a:gd name="connsiteX30" fmla="*/ 1238335 w 1238335"/>
                <a:gd name="connsiteY30" fmla="*/ 1016911 h 2181439"/>
                <a:gd name="connsiteX31" fmla="*/ 1025112 w 1238335"/>
                <a:gd name="connsiteY31" fmla="*/ 1000509 h 2181439"/>
                <a:gd name="connsiteX32" fmla="*/ 1230134 w 1238335"/>
                <a:gd name="connsiteY32" fmla="*/ 955405 h 2181439"/>
                <a:gd name="connsiteX33" fmla="*/ 1209632 w 1238335"/>
                <a:gd name="connsiteY33" fmla="*/ 660172 h 2181439"/>
                <a:gd name="connsiteX34" fmla="*/ 1025112 w 1238335"/>
                <a:gd name="connsiteY34" fmla="*/ 697076 h 2181439"/>
                <a:gd name="connsiteX35" fmla="*/ 1193230 w 1238335"/>
                <a:gd name="connsiteY35" fmla="*/ 582264 h 2181439"/>
                <a:gd name="connsiteX36" fmla="*/ 1164527 w 1238335"/>
                <a:gd name="connsiteY36" fmla="*/ 418246 h 2181439"/>
                <a:gd name="connsiteX37" fmla="*/ 926701 w 1238335"/>
                <a:gd name="connsiteY37" fmla="*/ 356739 h 2181439"/>
                <a:gd name="connsiteX38" fmla="*/ 1127623 w 1238335"/>
                <a:gd name="connsiteY38" fmla="*/ 295232 h 2181439"/>
                <a:gd name="connsiteX39" fmla="*/ 939002 w 1238335"/>
                <a:gd name="connsiteY39" fmla="*/ 0 h 218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38335" h="2181439">
                  <a:moveTo>
                    <a:pt x="939002" y="0"/>
                  </a:moveTo>
                  <a:lnTo>
                    <a:pt x="783185" y="123013"/>
                  </a:lnTo>
                  <a:lnTo>
                    <a:pt x="811888" y="192721"/>
                  </a:lnTo>
                  <a:lnTo>
                    <a:pt x="672473" y="287031"/>
                  </a:lnTo>
                  <a:lnTo>
                    <a:pt x="848792" y="475652"/>
                  </a:lnTo>
                  <a:lnTo>
                    <a:pt x="651971" y="352639"/>
                  </a:lnTo>
                  <a:lnTo>
                    <a:pt x="541259" y="487953"/>
                  </a:lnTo>
                  <a:lnTo>
                    <a:pt x="561761" y="508456"/>
                  </a:lnTo>
                  <a:lnTo>
                    <a:pt x="422346" y="541259"/>
                  </a:lnTo>
                  <a:lnTo>
                    <a:pt x="418245" y="692976"/>
                  </a:lnTo>
                  <a:lnTo>
                    <a:pt x="668373" y="852893"/>
                  </a:lnTo>
                  <a:lnTo>
                    <a:pt x="397743" y="754483"/>
                  </a:lnTo>
                  <a:lnTo>
                    <a:pt x="377241" y="848793"/>
                  </a:lnTo>
                  <a:lnTo>
                    <a:pt x="287031" y="963605"/>
                  </a:lnTo>
                  <a:lnTo>
                    <a:pt x="516656" y="1098920"/>
                  </a:lnTo>
                  <a:lnTo>
                    <a:pt x="266529" y="1045614"/>
                  </a:lnTo>
                  <a:lnTo>
                    <a:pt x="180419" y="1295742"/>
                  </a:lnTo>
                  <a:lnTo>
                    <a:pt x="569962" y="1451559"/>
                  </a:lnTo>
                  <a:lnTo>
                    <a:pt x="147616" y="1402353"/>
                  </a:lnTo>
                  <a:lnTo>
                    <a:pt x="41004" y="1623778"/>
                  </a:lnTo>
                  <a:lnTo>
                    <a:pt x="348538" y="1746791"/>
                  </a:lnTo>
                  <a:lnTo>
                    <a:pt x="0" y="1800097"/>
                  </a:lnTo>
                  <a:lnTo>
                    <a:pt x="127114" y="2160936"/>
                  </a:lnTo>
                  <a:lnTo>
                    <a:pt x="516656" y="2033822"/>
                  </a:lnTo>
                  <a:lnTo>
                    <a:pt x="996409" y="2181439"/>
                  </a:lnTo>
                  <a:lnTo>
                    <a:pt x="1123523" y="1775494"/>
                  </a:lnTo>
                  <a:lnTo>
                    <a:pt x="820089" y="1722188"/>
                  </a:lnTo>
                  <a:lnTo>
                    <a:pt x="1201431" y="1644280"/>
                  </a:lnTo>
                  <a:lnTo>
                    <a:pt x="1164527" y="1308043"/>
                  </a:lnTo>
                  <a:lnTo>
                    <a:pt x="1238335" y="1221934"/>
                  </a:lnTo>
                  <a:lnTo>
                    <a:pt x="1238335" y="1016911"/>
                  </a:lnTo>
                  <a:lnTo>
                    <a:pt x="1025112" y="1000509"/>
                  </a:lnTo>
                  <a:lnTo>
                    <a:pt x="1230134" y="955405"/>
                  </a:lnTo>
                  <a:lnTo>
                    <a:pt x="1209632" y="660172"/>
                  </a:lnTo>
                  <a:lnTo>
                    <a:pt x="1025112" y="697076"/>
                  </a:lnTo>
                  <a:lnTo>
                    <a:pt x="1193230" y="582264"/>
                  </a:lnTo>
                  <a:lnTo>
                    <a:pt x="1164527" y="418246"/>
                  </a:lnTo>
                  <a:lnTo>
                    <a:pt x="926701" y="356739"/>
                  </a:lnTo>
                  <a:lnTo>
                    <a:pt x="1127623" y="295232"/>
                  </a:lnTo>
                  <a:lnTo>
                    <a:pt x="939002" y="0"/>
                  </a:lnTo>
                  <a:close/>
                </a:path>
              </a:pathLst>
            </a:custGeom>
            <a:solidFill>
              <a:srgbClr val="798034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57" name="等腰三角形 27"/>
            <p:cNvSpPr/>
            <p:nvPr/>
          </p:nvSpPr>
          <p:spPr>
            <a:xfrm flipH="1">
              <a:off x="-6782110" y="2659703"/>
              <a:ext cx="685937" cy="2524567"/>
            </a:xfrm>
            <a:custGeom>
              <a:avLst/>
              <a:gdLst>
                <a:gd name="connsiteX0" fmla="*/ 0 w 107466"/>
                <a:gd name="connsiteY0" fmla="*/ 2419384 h 2419384"/>
                <a:gd name="connsiteX1" fmla="*/ 53733 w 107466"/>
                <a:gd name="connsiteY1" fmla="*/ 0 h 2419384"/>
                <a:gd name="connsiteX2" fmla="*/ 107466 w 107466"/>
                <a:gd name="connsiteY2" fmla="*/ 2419384 h 2419384"/>
                <a:gd name="connsiteX3" fmla="*/ 0 w 107466"/>
                <a:gd name="connsiteY3" fmla="*/ 2419384 h 2419384"/>
                <a:gd name="connsiteX0" fmla="*/ 0 w 373568"/>
                <a:gd name="connsiteY0" fmla="*/ 2296371 h 2296371"/>
                <a:gd name="connsiteX1" fmla="*/ 373568 w 373568"/>
                <a:gd name="connsiteY1" fmla="*/ 0 h 2296371"/>
                <a:gd name="connsiteX2" fmla="*/ 107466 w 373568"/>
                <a:gd name="connsiteY2" fmla="*/ 2296371 h 2296371"/>
                <a:gd name="connsiteX3" fmla="*/ 0 w 373568"/>
                <a:gd name="connsiteY3" fmla="*/ 2296371 h 2296371"/>
                <a:gd name="connsiteX0" fmla="*/ 0 w 373568"/>
                <a:gd name="connsiteY0" fmla="*/ 2296371 h 2296371"/>
                <a:gd name="connsiteX1" fmla="*/ 373568 w 373568"/>
                <a:gd name="connsiteY1" fmla="*/ 0 h 2296371"/>
                <a:gd name="connsiteX2" fmla="*/ 107466 w 373568"/>
                <a:gd name="connsiteY2" fmla="*/ 2296371 h 2296371"/>
                <a:gd name="connsiteX3" fmla="*/ 0 w 373568"/>
                <a:gd name="connsiteY3" fmla="*/ 2296371 h 2296371"/>
                <a:gd name="connsiteX0" fmla="*/ 0 w 492481"/>
                <a:gd name="connsiteY0" fmla="*/ 2267667 h 2267667"/>
                <a:gd name="connsiteX1" fmla="*/ 492481 w 492481"/>
                <a:gd name="connsiteY1" fmla="*/ 0 h 2267667"/>
                <a:gd name="connsiteX2" fmla="*/ 107466 w 492481"/>
                <a:gd name="connsiteY2" fmla="*/ 2267667 h 2267667"/>
                <a:gd name="connsiteX3" fmla="*/ 0 w 492481"/>
                <a:gd name="connsiteY3" fmla="*/ 2267667 h 2267667"/>
                <a:gd name="connsiteX0" fmla="*/ 0 w 496813"/>
                <a:gd name="connsiteY0" fmla="*/ 2267667 h 2267667"/>
                <a:gd name="connsiteX1" fmla="*/ 492481 w 496813"/>
                <a:gd name="connsiteY1" fmla="*/ 0 h 2267667"/>
                <a:gd name="connsiteX2" fmla="*/ 107466 w 496813"/>
                <a:gd name="connsiteY2" fmla="*/ 2267667 h 2267667"/>
                <a:gd name="connsiteX3" fmla="*/ 0 w 496813"/>
                <a:gd name="connsiteY3" fmla="*/ 2267667 h 2267667"/>
                <a:gd name="connsiteX0" fmla="*/ 0 w 497224"/>
                <a:gd name="connsiteY0" fmla="*/ 2267667 h 2267667"/>
                <a:gd name="connsiteX1" fmla="*/ 492481 w 497224"/>
                <a:gd name="connsiteY1" fmla="*/ 0 h 2267667"/>
                <a:gd name="connsiteX2" fmla="*/ 140269 w 497224"/>
                <a:gd name="connsiteY2" fmla="*/ 2267667 h 2267667"/>
                <a:gd name="connsiteX3" fmla="*/ 0 w 497224"/>
                <a:gd name="connsiteY3" fmla="*/ 2267667 h 2267667"/>
                <a:gd name="connsiteX0" fmla="*/ 0 w 496441"/>
                <a:gd name="connsiteY0" fmla="*/ 2267667 h 2267667"/>
                <a:gd name="connsiteX1" fmla="*/ 492481 w 496441"/>
                <a:gd name="connsiteY1" fmla="*/ 0 h 2267667"/>
                <a:gd name="connsiteX2" fmla="*/ 140269 w 496441"/>
                <a:gd name="connsiteY2" fmla="*/ 2267667 h 2267667"/>
                <a:gd name="connsiteX3" fmla="*/ 0 w 496441"/>
                <a:gd name="connsiteY3" fmla="*/ 2267667 h 2267667"/>
                <a:gd name="connsiteX0" fmla="*/ 0 w 496441"/>
                <a:gd name="connsiteY0" fmla="*/ 2267667 h 2267667"/>
                <a:gd name="connsiteX1" fmla="*/ 492481 w 496441"/>
                <a:gd name="connsiteY1" fmla="*/ 0 h 2267667"/>
                <a:gd name="connsiteX2" fmla="*/ 140269 w 496441"/>
                <a:gd name="connsiteY2" fmla="*/ 2267667 h 2267667"/>
                <a:gd name="connsiteX3" fmla="*/ 0 w 496441"/>
                <a:gd name="connsiteY3" fmla="*/ 2267667 h 2267667"/>
                <a:gd name="connsiteX0" fmla="*/ 0 w 496441"/>
                <a:gd name="connsiteY0" fmla="*/ 2267667 h 2267667"/>
                <a:gd name="connsiteX1" fmla="*/ 492481 w 496441"/>
                <a:gd name="connsiteY1" fmla="*/ 0 h 2267667"/>
                <a:gd name="connsiteX2" fmla="*/ 140269 w 496441"/>
                <a:gd name="connsiteY2" fmla="*/ 2267667 h 2267667"/>
                <a:gd name="connsiteX3" fmla="*/ 0 w 496441"/>
                <a:gd name="connsiteY3" fmla="*/ 2267667 h 2267667"/>
                <a:gd name="connsiteX0" fmla="*/ 0 w 537087"/>
                <a:gd name="connsiteY0" fmla="*/ 2255366 h 2255366"/>
                <a:gd name="connsiteX1" fmla="*/ 533485 w 537087"/>
                <a:gd name="connsiteY1" fmla="*/ 0 h 2255366"/>
                <a:gd name="connsiteX2" fmla="*/ 140269 w 537087"/>
                <a:gd name="connsiteY2" fmla="*/ 2255366 h 2255366"/>
                <a:gd name="connsiteX3" fmla="*/ 0 w 537087"/>
                <a:gd name="connsiteY3" fmla="*/ 2255366 h 2255366"/>
                <a:gd name="connsiteX0" fmla="*/ 0 w 537087"/>
                <a:gd name="connsiteY0" fmla="*/ 2255366 h 2255366"/>
                <a:gd name="connsiteX1" fmla="*/ 533485 w 537087"/>
                <a:gd name="connsiteY1" fmla="*/ 0 h 2255366"/>
                <a:gd name="connsiteX2" fmla="*/ 140269 w 537087"/>
                <a:gd name="connsiteY2" fmla="*/ 2255366 h 2255366"/>
                <a:gd name="connsiteX3" fmla="*/ 0 w 537087"/>
                <a:gd name="connsiteY3" fmla="*/ 2255366 h 2255366"/>
                <a:gd name="connsiteX0" fmla="*/ 0 w 602238"/>
                <a:gd name="connsiteY0" fmla="*/ 2243065 h 2243065"/>
                <a:gd name="connsiteX1" fmla="*/ 599092 w 602238"/>
                <a:gd name="connsiteY1" fmla="*/ 0 h 2243065"/>
                <a:gd name="connsiteX2" fmla="*/ 140269 w 602238"/>
                <a:gd name="connsiteY2" fmla="*/ 2243065 h 2243065"/>
                <a:gd name="connsiteX3" fmla="*/ 0 w 602238"/>
                <a:gd name="connsiteY3" fmla="*/ 2243065 h 2243065"/>
                <a:gd name="connsiteX0" fmla="*/ 0 w 635042"/>
                <a:gd name="connsiteY0" fmla="*/ 2243065 h 2243065"/>
                <a:gd name="connsiteX1" fmla="*/ 631896 w 635042"/>
                <a:gd name="connsiteY1" fmla="*/ 0 h 2243065"/>
                <a:gd name="connsiteX2" fmla="*/ 173073 w 635042"/>
                <a:gd name="connsiteY2" fmla="*/ 2243065 h 2243065"/>
                <a:gd name="connsiteX3" fmla="*/ 0 w 635042"/>
                <a:gd name="connsiteY3" fmla="*/ 2243065 h 2243065"/>
                <a:gd name="connsiteX0" fmla="*/ 0 w 634811"/>
                <a:gd name="connsiteY0" fmla="*/ 2243065 h 2247165"/>
                <a:gd name="connsiteX1" fmla="*/ 631896 w 634811"/>
                <a:gd name="connsiteY1" fmla="*/ 0 h 2247165"/>
                <a:gd name="connsiteX2" fmla="*/ 132069 w 634811"/>
                <a:gd name="connsiteY2" fmla="*/ 2247165 h 2247165"/>
                <a:gd name="connsiteX3" fmla="*/ 0 w 634811"/>
                <a:gd name="connsiteY3" fmla="*/ 2243065 h 2247165"/>
                <a:gd name="connsiteX0" fmla="*/ 0 w 685937"/>
                <a:gd name="connsiteY0" fmla="*/ 2520467 h 2524567"/>
                <a:gd name="connsiteX1" fmla="*/ 683267 w 685937"/>
                <a:gd name="connsiteY1" fmla="*/ 0 h 2524567"/>
                <a:gd name="connsiteX2" fmla="*/ 132069 w 685937"/>
                <a:gd name="connsiteY2" fmla="*/ 2524567 h 2524567"/>
                <a:gd name="connsiteX3" fmla="*/ 0 w 685937"/>
                <a:gd name="connsiteY3" fmla="*/ 2520467 h 2524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937" h="2524567">
                  <a:moveTo>
                    <a:pt x="0" y="2520467"/>
                  </a:moveTo>
                  <a:cubicBezTo>
                    <a:pt x="12443" y="2490358"/>
                    <a:pt x="621619" y="817396"/>
                    <a:pt x="683267" y="0"/>
                  </a:cubicBezTo>
                  <a:cubicBezTo>
                    <a:pt x="729881" y="876169"/>
                    <a:pt x="151062" y="2501291"/>
                    <a:pt x="132069" y="2524567"/>
                  </a:cubicBezTo>
                  <a:lnTo>
                    <a:pt x="0" y="2520467"/>
                  </a:lnTo>
                  <a:close/>
                </a:path>
              </a:pathLst>
            </a:custGeom>
            <a:solidFill>
              <a:srgbClr val="6A702E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58" name="橢圓 29"/>
            <p:cNvSpPr/>
            <p:nvPr/>
          </p:nvSpPr>
          <p:spPr>
            <a:xfrm rot="481895">
              <a:off x="-8265642" y="1754278"/>
              <a:ext cx="158715" cy="719669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59" name="橢圓 29"/>
            <p:cNvSpPr/>
            <p:nvPr/>
          </p:nvSpPr>
          <p:spPr>
            <a:xfrm rot="21225634">
              <a:off x="-8574304" y="1873861"/>
              <a:ext cx="158715" cy="719669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60" name="橢圓 29"/>
            <p:cNvSpPr/>
            <p:nvPr/>
          </p:nvSpPr>
          <p:spPr>
            <a:xfrm rot="20461083">
              <a:off x="-8809456" y="2061741"/>
              <a:ext cx="158715" cy="719669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61" name="橢圓 29"/>
            <p:cNvSpPr/>
            <p:nvPr/>
          </p:nvSpPr>
          <p:spPr>
            <a:xfrm rot="19522309">
              <a:off x="-9017104" y="2154348"/>
              <a:ext cx="158715" cy="797951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62" name="橢圓 29"/>
            <p:cNvSpPr/>
            <p:nvPr/>
          </p:nvSpPr>
          <p:spPr>
            <a:xfrm rot="18247386">
              <a:off x="-9236371" y="2547517"/>
              <a:ext cx="213120" cy="594252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63" name="橢圓 29"/>
            <p:cNvSpPr/>
            <p:nvPr/>
          </p:nvSpPr>
          <p:spPr>
            <a:xfrm rot="17478492">
              <a:off x="-9387251" y="2844221"/>
              <a:ext cx="213120" cy="594252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64" name="橢圓 29"/>
            <p:cNvSpPr/>
            <p:nvPr/>
          </p:nvSpPr>
          <p:spPr>
            <a:xfrm rot="17146492">
              <a:off x="-9479586" y="3114705"/>
              <a:ext cx="213120" cy="594252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65" name="橢圓 29"/>
            <p:cNvSpPr/>
            <p:nvPr/>
          </p:nvSpPr>
          <p:spPr>
            <a:xfrm rot="2533856">
              <a:off x="-7981344" y="1781889"/>
              <a:ext cx="158715" cy="719669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66" name="橢圓 29"/>
            <p:cNvSpPr/>
            <p:nvPr/>
          </p:nvSpPr>
          <p:spPr>
            <a:xfrm rot="6115614">
              <a:off x="-7822072" y="2200280"/>
              <a:ext cx="213120" cy="535953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67" name="橢圓 29"/>
            <p:cNvSpPr/>
            <p:nvPr/>
          </p:nvSpPr>
          <p:spPr>
            <a:xfrm rot="8401238">
              <a:off x="-8065937" y="2334742"/>
              <a:ext cx="158715" cy="719669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68" name="橢圓 29"/>
            <p:cNvSpPr/>
            <p:nvPr/>
          </p:nvSpPr>
          <p:spPr>
            <a:xfrm rot="8401238">
              <a:off x="-8261809" y="2469669"/>
              <a:ext cx="158715" cy="719669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69" name="橢圓 29"/>
            <p:cNvSpPr/>
            <p:nvPr/>
          </p:nvSpPr>
          <p:spPr>
            <a:xfrm rot="8401238">
              <a:off x="-8456453" y="2612514"/>
              <a:ext cx="158715" cy="879940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70" name="橢圓 29"/>
            <p:cNvSpPr/>
            <p:nvPr/>
          </p:nvSpPr>
          <p:spPr>
            <a:xfrm rot="8401238">
              <a:off x="-8647248" y="2777269"/>
              <a:ext cx="158715" cy="879940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71" name="橢圓 29"/>
            <p:cNvSpPr/>
            <p:nvPr/>
          </p:nvSpPr>
          <p:spPr>
            <a:xfrm rot="8401238">
              <a:off x="-8828103" y="3044962"/>
              <a:ext cx="158715" cy="879940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72" name="橢圓 29"/>
            <p:cNvSpPr/>
            <p:nvPr/>
          </p:nvSpPr>
          <p:spPr>
            <a:xfrm rot="8401238">
              <a:off x="-8963818" y="3348693"/>
              <a:ext cx="158715" cy="879940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73" name="橢圓 29"/>
            <p:cNvSpPr/>
            <p:nvPr/>
          </p:nvSpPr>
          <p:spPr>
            <a:xfrm rot="17146492">
              <a:off x="-9621723" y="3458251"/>
              <a:ext cx="213120" cy="594252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74" name="橢圓 29"/>
            <p:cNvSpPr/>
            <p:nvPr/>
          </p:nvSpPr>
          <p:spPr>
            <a:xfrm rot="8401238">
              <a:off x="-9099435" y="3754298"/>
              <a:ext cx="158715" cy="879940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75" name="手繪多邊形 4474"/>
            <p:cNvSpPr/>
            <p:nvPr/>
          </p:nvSpPr>
          <p:spPr>
            <a:xfrm flipH="1">
              <a:off x="-9338194" y="2394955"/>
              <a:ext cx="1382071" cy="2824708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74927" h="2092750">
                  <a:moveTo>
                    <a:pt x="0" y="0"/>
                  </a:moveTo>
                  <a:cubicBezTo>
                    <a:pt x="1622982" y="334651"/>
                    <a:pt x="1365316" y="2069183"/>
                    <a:pt x="1352746" y="2092750"/>
                  </a:cubicBezTo>
                </a:path>
              </a:pathLst>
            </a:custGeom>
            <a:noFill/>
            <a:ln w="50800" cap="flat" cmpd="sng" algn="ctr">
              <a:solidFill>
                <a:srgbClr val="1B513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76" name="等腰三角形 14"/>
            <p:cNvSpPr/>
            <p:nvPr/>
          </p:nvSpPr>
          <p:spPr>
            <a:xfrm>
              <a:off x="-5435665" y="2831297"/>
              <a:ext cx="323884" cy="2135592"/>
            </a:xfrm>
            <a:custGeom>
              <a:avLst/>
              <a:gdLst>
                <a:gd name="connsiteX0" fmla="*/ 0 w 495055"/>
                <a:gd name="connsiteY0" fmla="*/ 1305145 h 1305145"/>
                <a:gd name="connsiteX1" fmla="*/ 247528 w 495055"/>
                <a:gd name="connsiteY1" fmla="*/ 0 h 1305145"/>
                <a:gd name="connsiteX2" fmla="*/ 495055 w 495055"/>
                <a:gd name="connsiteY2" fmla="*/ 1305145 h 1305145"/>
                <a:gd name="connsiteX3" fmla="*/ 0 w 495055"/>
                <a:gd name="connsiteY3" fmla="*/ 1305145 h 1305145"/>
                <a:gd name="connsiteX0" fmla="*/ 0 w 495055"/>
                <a:gd name="connsiteY0" fmla="*/ 1224462 h 1224462"/>
                <a:gd name="connsiteX1" fmla="*/ 375275 w 495055"/>
                <a:gd name="connsiteY1" fmla="*/ 0 h 1224462"/>
                <a:gd name="connsiteX2" fmla="*/ 495055 w 495055"/>
                <a:gd name="connsiteY2" fmla="*/ 1224462 h 1224462"/>
                <a:gd name="connsiteX3" fmla="*/ 0 w 495055"/>
                <a:gd name="connsiteY3" fmla="*/ 1224462 h 1224462"/>
                <a:gd name="connsiteX0" fmla="*/ 0 w 326967"/>
                <a:gd name="connsiteY0" fmla="*/ 1237909 h 1237909"/>
                <a:gd name="connsiteX1" fmla="*/ 207187 w 326967"/>
                <a:gd name="connsiteY1" fmla="*/ 0 h 1237909"/>
                <a:gd name="connsiteX2" fmla="*/ 326967 w 326967"/>
                <a:gd name="connsiteY2" fmla="*/ 1224462 h 1237909"/>
                <a:gd name="connsiteX3" fmla="*/ 0 w 326967"/>
                <a:gd name="connsiteY3" fmla="*/ 1237909 h 1237909"/>
                <a:gd name="connsiteX0" fmla="*/ 49016 w 375983"/>
                <a:gd name="connsiteY0" fmla="*/ 1237909 h 1237909"/>
                <a:gd name="connsiteX1" fmla="*/ 256203 w 375983"/>
                <a:gd name="connsiteY1" fmla="*/ 0 h 1237909"/>
                <a:gd name="connsiteX2" fmla="*/ 375983 w 375983"/>
                <a:gd name="connsiteY2" fmla="*/ 1224462 h 1237909"/>
                <a:gd name="connsiteX3" fmla="*/ 49016 w 375983"/>
                <a:gd name="connsiteY3" fmla="*/ 1237909 h 1237909"/>
                <a:gd name="connsiteX0" fmla="*/ 67241 w 394208"/>
                <a:gd name="connsiteY0" fmla="*/ 1237909 h 1237909"/>
                <a:gd name="connsiteX1" fmla="*/ 274428 w 394208"/>
                <a:gd name="connsiteY1" fmla="*/ 0 h 1237909"/>
                <a:gd name="connsiteX2" fmla="*/ 394208 w 394208"/>
                <a:gd name="connsiteY2" fmla="*/ 1224462 h 1237909"/>
                <a:gd name="connsiteX3" fmla="*/ 67241 w 394208"/>
                <a:gd name="connsiteY3" fmla="*/ 1237909 h 1237909"/>
                <a:gd name="connsiteX0" fmla="*/ 67241 w 274428"/>
                <a:gd name="connsiteY0" fmla="*/ 1237909 h 1237909"/>
                <a:gd name="connsiteX1" fmla="*/ 274428 w 274428"/>
                <a:gd name="connsiteY1" fmla="*/ 0 h 1237909"/>
                <a:gd name="connsiteX2" fmla="*/ 259737 w 274428"/>
                <a:gd name="connsiteY2" fmla="*/ 1237909 h 1237909"/>
                <a:gd name="connsiteX3" fmla="*/ 67241 w 274428"/>
                <a:gd name="connsiteY3" fmla="*/ 1237909 h 1237909"/>
                <a:gd name="connsiteX0" fmla="*/ 67241 w 291838"/>
                <a:gd name="connsiteY0" fmla="*/ 1237909 h 1237909"/>
                <a:gd name="connsiteX1" fmla="*/ 274428 w 291838"/>
                <a:gd name="connsiteY1" fmla="*/ 0 h 1237909"/>
                <a:gd name="connsiteX2" fmla="*/ 259737 w 291838"/>
                <a:gd name="connsiteY2" fmla="*/ 1237909 h 1237909"/>
                <a:gd name="connsiteX3" fmla="*/ 67241 w 291838"/>
                <a:gd name="connsiteY3" fmla="*/ 1237909 h 1237909"/>
                <a:gd name="connsiteX0" fmla="*/ 67241 w 323884"/>
                <a:gd name="connsiteY0" fmla="*/ 1237909 h 1237909"/>
                <a:gd name="connsiteX1" fmla="*/ 274428 w 323884"/>
                <a:gd name="connsiteY1" fmla="*/ 0 h 1237909"/>
                <a:gd name="connsiteX2" fmla="*/ 259737 w 323884"/>
                <a:gd name="connsiteY2" fmla="*/ 1237909 h 1237909"/>
                <a:gd name="connsiteX3" fmla="*/ 67241 w 323884"/>
                <a:gd name="connsiteY3" fmla="*/ 1237909 h 123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84" h="1237909">
                  <a:moveTo>
                    <a:pt x="67241" y="1237909"/>
                  </a:moveTo>
                  <a:cubicBezTo>
                    <a:pt x="-99021" y="690803"/>
                    <a:pt x="70895" y="251271"/>
                    <a:pt x="274428" y="0"/>
                  </a:cubicBezTo>
                  <a:cubicBezTo>
                    <a:pt x="356937" y="338677"/>
                    <a:pt x="325146" y="758038"/>
                    <a:pt x="259737" y="1237909"/>
                  </a:cubicBezTo>
                  <a:lnTo>
                    <a:pt x="67241" y="1237909"/>
                  </a:lnTo>
                  <a:close/>
                </a:path>
              </a:pathLst>
            </a:custGeom>
            <a:solidFill>
              <a:srgbClr val="84D23E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77" name="等腰三角形 14"/>
            <p:cNvSpPr/>
            <p:nvPr/>
          </p:nvSpPr>
          <p:spPr>
            <a:xfrm>
              <a:off x="-5379260" y="4487725"/>
              <a:ext cx="1020735" cy="495256"/>
            </a:xfrm>
            <a:custGeom>
              <a:avLst/>
              <a:gdLst>
                <a:gd name="connsiteX0" fmla="*/ 0 w 495055"/>
                <a:gd name="connsiteY0" fmla="*/ 1305145 h 1305145"/>
                <a:gd name="connsiteX1" fmla="*/ 247528 w 495055"/>
                <a:gd name="connsiteY1" fmla="*/ 0 h 1305145"/>
                <a:gd name="connsiteX2" fmla="*/ 495055 w 495055"/>
                <a:gd name="connsiteY2" fmla="*/ 1305145 h 1305145"/>
                <a:gd name="connsiteX3" fmla="*/ 0 w 495055"/>
                <a:gd name="connsiteY3" fmla="*/ 1305145 h 1305145"/>
                <a:gd name="connsiteX0" fmla="*/ 0 w 495055"/>
                <a:gd name="connsiteY0" fmla="*/ 1224462 h 1224462"/>
                <a:gd name="connsiteX1" fmla="*/ 375275 w 495055"/>
                <a:gd name="connsiteY1" fmla="*/ 0 h 1224462"/>
                <a:gd name="connsiteX2" fmla="*/ 495055 w 495055"/>
                <a:gd name="connsiteY2" fmla="*/ 1224462 h 1224462"/>
                <a:gd name="connsiteX3" fmla="*/ 0 w 495055"/>
                <a:gd name="connsiteY3" fmla="*/ 1224462 h 1224462"/>
                <a:gd name="connsiteX0" fmla="*/ 0 w 326967"/>
                <a:gd name="connsiteY0" fmla="*/ 1237909 h 1237909"/>
                <a:gd name="connsiteX1" fmla="*/ 207187 w 326967"/>
                <a:gd name="connsiteY1" fmla="*/ 0 h 1237909"/>
                <a:gd name="connsiteX2" fmla="*/ 326967 w 326967"/>
                <a:gd name="connsiteY2" fmla="*/ 1224462 h 1237909"/>
                <a:gd name="connsiteX3" fmla="*/ 0 w 326967"/>
                <a:gd name="connsiteY3" fmla="*/ 1237909 h 1237909"/>
                <a:gd name="connsiteX0" fmla="*/ 49016 w 375983"/>
                <a:gd name="connsiteY0" fmla="*/ 1237909 h 1237909"/>
                <a:gd name="connsiteX1" fmla="*/ 256203 w 375983"/>
                <a:gd name="connsiteY1" fmla="*/ 0 h 1237909"/>
                <a:gd name="connsiteX2" fmla="*/ 375983 w 375983"/>
                <a:gd name="connsiteY2" fmla="*/ 1224462 h 1237909"/>
                <a:gd name="connsiteX3" fmla="*/ 49016 w 375983"/>
                <a:gd name="connsiteY3" fmla="*/ 1237909 h 1237909"/>
                <a:gd name="connsiteX0" fmla="*/ 67241 w 394208"/>
                <a:gd name="connsiteY0" fmla="*/ 1237909 h 1237909"/>
                <a:gd name="connsiteX1" fmla="*/ 274428 w 394208"/>
                <a:gd name="connsiteY1" fmla="*/ 0 h 1237909"/>
                <a:gd name="connsiteX2" fmla="*/ 394208 w 394208"/>
                <a:gd name="connsiteY2" fmla="*/ 1224462 h 1237909"/>
                <a:gd name="connsiteX3" fmla="*/ 67241 w 394208"/>
                <a:gd name="connsiteY3" fmla="*/ 1237909 h 1237909"/>
                <a:gd name="connsiteX0" fmla="*/ 67241 w 274428"/>
                <a:gd name="connsiteY0" fmla="*/ 1237909 h 1237909"/>
                <a:gd name="connsiteX1" fmla="*/ 274428 w 274428"/>
                <a:gd name="connsiteY1" fmla="*/ 0 h 1237909"/>
                <a:gd name="connsiteX2" fmla="*/ 259737 w 274428"/>
                <a:gd name="connsiteY2" fmla="*/ 1237909 h 1237909"/>
                <a:gd name="connsiteX3" fmla="*/ 67241 w 274428"/>
                <a:gd name="connsiteY3" fmla="*/ 1237909 h 1237909"/>
                <a:gd name="connsiteX0" fmla="*/ 67241 w 291838"/>
                <a:gd name="connsiteY0" fmla="*/ 1237909 h 1237909"/>
                <a:gd name="connsiteX1" fmla="*/ 274428 w 291838"/>
                <a:gd name="connsiteY1" fmla="*/ 0 h 1237909"/>
                <a:gd name="connsiteX2" fmla="*/ 259737 w 291838"/>
                <a:gd name="connsiteY2" fmla="*/ 1237909 h 1237909"/>
                <a:gd name="connsiteX3" fmla="*/ 67241 w 291838"/>
                <a:gd name="connsiteY3" fmla="*/ 1237909 h 1237909"/>
                <a:gd name="connsiteX0" fmla="*/ 67241 w 323884"/>
                <a:gd name="connsiteY0" fmla="*/ 1237909 h 1237909"/>
                <a:gd name="connsiteX1" fmla="*/ 274428 w 323884"/>
                <a:gd name="connsiteY1" fmla="*/ 0 h 1237909"/>
                <a:gd name="connsiteX2" fmla="*/ 259737 w 323884"/>
                <a:gd name="connsiteY2" fmla="*/ 1237909 h 1237909"/>
                <a:gd name="connsiteX3" fmla="*/ 67241 w 323884"/>
                <a:gd name="connsiteY3" fmla="*/ 1237909 h 1237909"/>
                <a:gd name="connsiteX0" fmla="*/ 20863 w 940449"/>
                <a:gd name="connsiteY0" fmla="*/ 1224462 h 1224462"/>
                <a:gd name="connsiteX1" fmla="*/ 934021 w 940449"/>
                <a:gd name="connsiteY1" fmla="*/ 0 h 1224462"/>
                <a:gd name="connsiteX2" fmla="*/ 213359 w 940449"/>
                <a:gd name="connsiteY2" fmla="*/ 1224462 h 1224462"/>
                <a:gd name="connsiteX3" fmla="*/ 20863 w 940449"/>
                <a:gd name="connsiteY3" fmla="*/ 1224462 h 1224462"/>
                <a:gd name="connsiteX0" fmla="*/ 20863 w 935857"/>
                <a:gd name="connsiteY0" fmla="*/ 1224462 h 1224462"/>
                <a:gd name="connsiteX1" fmla="*/ 934021 w 935857"/>
                <a:gd name="connsiteY1" fmla="*/ 0 h 1224462"/>
                <a:gd name="connsiteX2" fmla="*/ 213359 w 935857"/>
                <a:gd name="connsiteY2" fmla="*/ 1224462 h 1224462"/>
                <a:gd name="connsiteX3" fmla="*/ 20863 w 935857"/>
                <a:gd name="connsiteY3" fmla="*/ 1224462 h 1224462"/>
                <a:gd name="connsiteX0" fmla="*/ 0 w 914994"/>
                <a:gd name="connsiteY0" fmla="*/ 1224462 h 1224462"/>
                <a:gd name="connsiteX1" fmla="*/ 913158 w 914994"/>
                <a:gd name="connsiteY1" fmla="*/ 0 h 1224462"/>
                <a:gd name="connsiteX2" fmla="*/ 192496 w 914994"/>
                <a:gd name="connsiteY2" fmla="*/ 1224462 h 1224462"/>
                <a:gd name="connsiteX3" fmla="*/ 0 w 914994"/>
                <a:gd name="connsiteY3" fmla="*/ 1224462 h 1224462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2394"/>
                <a:gd name="connsiteY0" fmla="*/ 1271526 h 1271526"/>
                <a:gd name="connsiteX1" fmla="*/ 960223 w 962394"/>
                <a:gd name="connsiteY1" fmla="*/ 0 h 1271526"/>
                <a:gd name="connsiteX2" fmla="*/ 192496 w 962394"/>
                <a:gd name="connsiteY2" fmla="*/ 1271526 h 1271526"/>
                <a:gd name="connsiteX3" fmla="*/ 0 w 962394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  <a:gd name="connsiteX0" fmla="*/ 0 w 395447"/>
                <a:gd name="connsiteY0" fmla="*/ 1069821 h 1069821"/>
                <a:gd name="connsiteX1" fmla="*/ 395447 w 395447"/>
                <a:gd name="connsiteY1" fmla="*/ 0 h 1069821"/>
                <a:gd name="connsiteX2" fmla="*/ 192496 w 395447"/>
                <a:gd name="connsiteY2" fmla="*/ 1069821 h 1069821"/>
                <a:gd name="connsiteX3" fmla="*/ 0 w 395447"/>
                <a:gd name="connsiteY3" fmla="*/ 1069821 h 1069821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31939 h 531939"/>
                <a:gd name="connsiteX1" fmla="*/ 1276229 w 1276229"/>
                <a:gd name="connsiteY1" fmla="*/ 0 h 531939"/>
                <a:gd name="connsiteX2" fmla="*/ 246284 w 1276229"/>
                <a:gd name="connsiteY2" fmla="*/ 525215 h 531939"/>
                <a:gd name="connsiteX3" fmla="*/ 0 w 1276229"/>
                <a:gd name="connsiteY3" fmla="*/ 531939 h 531939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246284 w 1276229"/>
                <a:gd name="connsiteY2" fmla="*/ 577904 h 584628"/>
                <a:gd name="connsiteX3" fmla="*/ 0 w 1276229"/>
                <a:gd name="connsiteY3" fmla="*/ 584628 h 584628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246284 w 1276229"/>
                <a:gd name="connsiteY2" fmla="*/ 577904 h 584628"/>
                <a:gd name="connsiteX3" fmla="*/ 0 w 1276229"/>
                <a:gd name="connsiteY3" fmla="*/ 584628 h 584628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326966 w 1276229"/>
                <a:gd name="connsiteY2" fmla="*/ 577904 h 584628"/>
                <a:gd name="connsiteX3" fmla="*/ 0 w 1276229"/>
                <a:gd name="connsiteY3" fmla="*/ 584628 h 584628"/>
                <a:gd name="connsiteX0" fmla="*/ 0 w 1020735"/>
                <a:gd name="connsiteY0" fmla="*/ 371701 h 371701"/>
                <a:gd name="connsiteX1" fmla="*/ 1020735 w 1020735"/>
                <a:gd name="connsiteY1" fmla="*/ 196109 h 371701"/>
                <a:gd name="connsiteX2" fmla="*/ 326966 w 1020735"/>
                <a:gd name="connsiteY2" fmla="*/ 364977 h 371701"/>
                <a:gd name="connsiteX3" fmla="*/ 0 w 1020735"/>
                <a:gd name="connsiteY3" fmla="*/ 371701 h 371701"/>
                <a:gd name="connsiteX0" fmla="*/ 0 w 1020735"/>
                <a:gd name="connsiteY0" fmla="*/ 352444 h 352444"/>
                <a:gd name="connsiteX1" fmla="*/ 1020735 w 1020735"/>
                <a:gd name="connsiteY1" fmla="*/ 176852 h 352444"/>
                <a:gd name="connsiteX2" fmla="*/ 326966 w 1020735"/>
                <a:gd name="connsiteY2" fmla="*/ 345720 h 352444"/>
                <a:gd name="connsiteX3" fmla="*/ 0 w 1020735"/>
                <a:gd name="connsiteY3" fmla="*/ 352444 h 352444"/>
                <a:gd name="connsiteX0" fmla="*/ 0 w 1020735"/>
                <a:gd name="connsiteY0" fmla="*/ 352444 h 352444"/>
                <a:gd name="connsiteX1" fmla="*/ 1020735 w 1020735"/>
                <a:gd name="connsiteY1" fmla="*/ 176852 h 352444"/>
                <a:gd name="connsiteX2" fmla="*/ 326966 w 1020735"/>
                <a:gd name="connsiteY2" fmla="*/ 345720 h 352444"/>
                <a:gd name="connsiteX3" fmla="*/ 0 w 1020735"/>
                <a:gd name="connsiteY3" fmla="*/ 352444 h 352444"/>
                <a:gd name="connsiteX0" fmla="*/ 0 w 1020735"/>
                <a:gd name="connsiteY0" fmla="*/ 352444 h 352444"/>
                <a:gd name="connsiteX1" fmla="*/ 1020735 w 1020735"/>
                <a:gd name="connsiteY1" fmla="*/ 176852 h 352444"/>
                <a:gd name="connsiteX2" fmla="*/ 326966 w 1020735"/>
                <a:gd name="connsiteY2" fmla="*/ 345720 h 352444"/>
                <a:gd name="connsiteX3" fmla="*/ 0 w 1020735"/>
                <a:gd name="connsiteY3" fmla="*/ 352444 h 352444"/>
                <a:gd name="connsiteX0" fmla="*/ 0 w 1020735"/>
                <a:gd name="connsiteY0" fmla="*/ 343478 h 343478"/>
                <a:gd name="connsiteX1" fmla="*/ 1020735 w 1020735"/>
                <a:gd name="connsiteY1" fmla="*/ 167886 h 343478"/>
                <a:gd name="connsiteX2" fmla="*/ 326966 w 1020735"/>
                <a:gd name="connsiteY2" fmla="*/ 336754 h 343478"/>
                <a:gd name="connsiteX3" fmla="*/ 0 w 1020735"/>
                <a:gd name="connsiteY3" fmla="*/ 343478 h 343478"/>
                <a:gd name="connsiteX0" fmla="*/ 0 w 1020735"/>
                <a:gd name="connsiteY0" fmla="*/ 287078 h 287078"/>
                <a:gd name="connsiteX1" fmla="*/ 1020735 w 1020735"/>
                <a:gd name="connsiteY1" fmla="*/ 111486 h 287078"/>
                <a:gd name="connsiteX2" fmla="*/ 326966 w 1020735"/>
                <a:gd name="connsiteY2" fmla="*/ 280354 h 287078"/>
                <a:gd name="connsiteX3" fmla="*/ 0 w 1020735"/>
                <a:gd name="connsiteY3" fmla="*/ 287078 h 287078"/>
                <a:gd name="connsiteX0" fmla="*/ 0 w 1020735"/>
                <a:gd name="connsiteY0" fmla="*/ 287078 h 287078"/>
                <a:gd name="connsiteX1" fmla="*/ 1020735 w 1020735"/>
                <a:gd name="connsiteY1" fmla="*/ 111486 h 287078"/>
                <a:gd name="connsiteX2" fmla="*/ 326966 w 1020735"/>
                <a:gd name="connsiteY2" fmla="*/ 280354 h 287078"/>
                <a:gd name="connsiteX3" fmla="*/ 0 w 1020735"/>
                <a:gd name="connsiteY3" fmla="*/ 287078 h 28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0735" h="287078">
                  <a:moveTo>
                    <a:pt x="0" y="287078"/>
                  </a:moveTo>
                  <a:cubicBezTo>
                    <a:pt x="438855" y="-165899"/>
                    <a:pt x="918054" y="33305"/>
                    <a:pt x="1020735" y="111486"/>
                  </a:cubicBezTo>
                  <a:cubicBezTo>
                    <a:pt x="585533" y="107265"/>
                    <a:pt x="573910" y="82872"/>
                    <a:pt x="326966" y="280354"/>
                  </a:cubicBezTo>
                  <a:lnTo>
                    <a:pt x="0" y="287078"/>
                  </a:lnTo>
                  <a:close/>
                </a:path>
              </a:pathLst>
            </a:custGeom>
            <a:solidFill>
              <a:srgbClr val="66AA28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78" name="等腰三角形 14"/>
            <p:cNvSpPr/>
            <p:nvPr/>
          </p:nvSpPr>
          <p:spPr>
            <a:xfrm flipH="1">
              <a:off x="-6327278" y="4487725"/>
              <a:ext cx="1020735" cy="495256"/>
            </a:xfrm>
            <a:custGeom>
              <a:avLst/>
              <a:gdLst>
                <a:gd name="connsiteX0" fmla="*/ 0 w 495055"/>
                <a:gd name="connsiteY0" fmla="*/ 1305145 h 1305145"/>
                <a:gd name="connsiteX1" fmla="*/ 247528 w 495055"/>
                <a:gd name="connsiteY1" fmla="*/ 0 h 1305145"/>
                <a:gd name="connsiteX2" fmla="*/ 495055 w 495055"/>
                <a:gd name="connsiteY2" fmla="*/ 1305145 h 1305145"/>
                <a:gd name="connsiteX3" fmla="*/ 0 w 495055"/>
                <a:gd name="connsiteY3" fmla="*/ 1305145 h 1305145"/>
                <a:gd name="connsiteX0" fmla="*/ 0 w 495055"/>
                <a:gd name="connsiteY0" fmla="*/ 1224462 h 1224462"/>
                <a:gd name="connsiteX1" fmla="*/ 375275 w 495055"/>
                <a:gd name="connsiteY1" fmla="*/ 0 h 1224462"/>
                <a:gd name="connsiteX2" fmla="*/ 495055 w 495055"/>
                <a:gd name="connsiteY2" fmla="*/ 1224462 h 1224462"/>
                <a:gd name="connsiteX3" fmla="*/ 0 w 495055"/>
                <a:gd name="connsiteY3" fmla="*/ 1224462 h 1224462"/>
                <a:gd name="connsiteX0" fmla="*/ 0 w 326967"/>
                <a:gd name="connsiteY0" fmla="*/ 1237909 h 1237909"/>
                <a:gd name="connsiteX1" fmla="*/ 207187 w 326967"/>
                <a:gd name="connsiteY1" fmla="*/ 0 h 1237909"/>
                <a:gd name="connsiteX2" fmla="*/ 326967 w 326967"/>
                <a:gd name="connsiteY2" fmla="*/ 1224462 h 1237909"/>
                <a:gd name="connsiteX3" fmla="*/ 0 w 326967"/>
                <a:gd name="connsiteY3" fmla="*/ 1237909 h 1237909"/>
                <a:gd name="connsiteX0" fmla="*/ 49016 w 375983"/>
                <a:gd name="connsiteY0" fmla="*/ 1237909 h 1237909"/>
                <a:gd name="connsiteX1" fmla="*/ 256203 w 375983"/>
                <a:gd name="connsiteY1" fmla="*/ 0 h 1237909"/>
                <a:gd name="connsiteX2" fmla="*/ 375983 w 375983"/>
                <a:gd name="connsiteY2" fmla="*/ 1224462 h 1237909"/>
                <a:gd name="connsiteX3" fmla="*/ 49016 w 375983"/>
                <a:gd name="connsiteY3" fmla="*/ 1237909 h 1237909"/>
                <a:gd name="connsiteX0" fmla="*/ 67241 w 394208"/>
                <a:gd name="connsiteY0" fmla="*/ 1237909 h 1237909"/>
                <a:gd name="connsiteX1" fmla="*/ 274428 w 394208"/>
                <a:gd name="connsiteY1" fmla="*/ 0 h 1237909"/>
                <a:gd name="connsiteX2" fmla="*/ 394208 w 394208"/>
                <a:gd name="connsiteY2" fmla="*/ 1224462 h 1237909"/>
                <a:gd name="connsiteX3" fmla="*/ 67241 w 394208"/>
                <a:gd name="connsiteY3" fmla="*/ 1237909 h 1237909"/>
                <a:gd name="connsiteX0" fmla="*/ 67241 w 274428"/>
                <a:gd name="connsiteY0" fmla="*/ 1237909 h 1237909"/>
                <a:gd name="connsiteX1" fmla="*/ 274428 w 274428"/>
                <a:gd name="connsiteY1" fmla="*/ 0 h 1237909"/>
                <a:gd name="connsiteX2" fmla="*/ 259737 w 274428"/>
                <a:gd name="connsiteY2" fmla="*/ 1237909 h 1237909"/>
                <a:gd name="connsiteX3" fmla="*/ 67241 w 274428"/>
                <a:gd name="connsiteY3" fmla="*/ 1237909 h 1237909"/>
                <a:gd name="connsiteX0" fmla="*/ 67241 w 291838"/>
                <a:gd name="connsiteY0" fmla="*/ 1237909 h 1237909"/>
                <a:gd name="connsiteX1" fmla="*/ 274428 w 291838"/>
                <a:gd name="connsiteY1" fmla="*/ 0 h 1237909"/>
                <a:gd name="connsiteX2" fmla="*/ 259737 w 291838"/>
                <a:gd name="connsiteY2" fmla="*/ 1237909 h 1237909"/>
                <a:gd name="connsiteX3" fmla="*/ 67241 w 291838"/>
                <a:gd name="connsiteY3" fmla="*/ 1237909 h 1237909"/>
                <a:gd name="connsiteX0" fmla="*/ 67241 w 323884"/>
                <a:gd name="connsiteY0" fmla="*/ 1237909 h 1237909"/>
                <a:gd name="connsiteX1" fmla="*/ 274428 w 323884"/>
                <a:gd name="connsiteY1" fmla="*/ 0 h 1237909"/>
                <a:gd name="connsiteX2" fmla="*/ 259737 w 323884"/>
                <a:gd name="connsiteY2" fmla="*/ 1237909 h 1237909"/>
                <a:gd name="connsiteX3" fmla="*/ 67241 w 323884"/>
                <a:gd name="connsiteY3" fmla="*/ 1237909 h 1237909"/>
                <a:gd name="connsiteX0" fmla="*/ 20863 w 940449"/>
                <a:gd name="connsiteY0" fmla="*/ 1224462 h 1224462"/>
                <a:gd name="connsiteX1" fmla="*/ 934021 w 940449"/>
                <a:gd name="connsiteY1" fmla="*/ 0 h 1224462"/>
                <a:gd name="connsiteX2" fmla="*/ 213359 w 940449"/>
                <a:gd name="connsiteY2" fmla="*/ 1224462 h 1224462"/>
                <a:gd name="connsiteX3" fmla="*/ 20863 w 940449"/>
                <a:gd name="connsiteY3" fmla="*/ 1224462 h 1224462"/>
                <a:gd name="connsiteX0" fmla="*/ 20863 w 935857"/>
                <a:gd name="connsiteY0" fmla="*/ 1224462 h 1224462"/>
                <a:gd name="connsiteX1" fmla="*/ 934021 w 935857"/>
                <a:gd name="connsiteY1" fmla="*/ 0 h 1224462"/>
                <a:gd name="connsiteX2" fmla="*/ 213359 w 935857"/>
                <a:gd name="connsiteY2" fmla="*/ 1224462 h 1224462"/>
                <a:gd name="connsiteX3" fmla="*/ 20863 w 935857"/>
                <a:gd name="connsiteY3" fmla="*/ 1224462 h 1224462"/>
                <a:gd name="connsiteX0" fmla="*/ 0 w 914994"/>
                <a:gd name="connsiteY0" fmla="*/ 1224462 h 1224462"/>
                <a:gd name="connsiteX1" fmla="*/ 913158 w 914994"/>
                <a:gd name="connsiteY1" fmla="*/ 0 h 1224462"/>
                <a:gd name="connsiteX2" fmla="*/ 192496 w 914994"/>
                <a:gd name="connsiteY2" fmla="*/ 1224462 h 1224462"/>
                <a:gd name="connsiteX3" fmla="*/ 0 w 914994"/>
                <a:gd name="connsiteY3" fmla="*/ 1224462 h 1224462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2394"/>
                <a:gd name="connsiteY0" fmla="*/ 1271526 h 1271526"/>
                <a:gd name="connsiteX1" fmla="*/ 960223 w 962394"/>
                <a:gd name="connsiteY1" fmla="*/ 0 h 1271526"/>
                <a:gd name="connsiteX2" fmla="*/ 192496 w 962394"/>
                <a:gd name="connsiteY2" fmla="*/ 1271526 h 1271526"/>
                <a:gd name="connsiteX3" fmla="*/ 0 w 962394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  <a:gd name="connsiteX0" fmla="*/ 0 w 395447"/>
                <a:gd name="connsiteY0" fmla="*/ 1069821 h 1069821"/>
                <a:gd name="connsiteX1" fmla="*/ 395447 w 395447"/>
                <a:gd name="connsiteY1" fmla="*/ 0 h 1069821"/>
                <a:gd name="connsiteX2" fmla="*/ 192496 w 395447"/>
                <a:gd name="connsiteY2" fmla="*/ 1069821 h 1069821"/>
                <a:gd name="connsiteX3" fmla="*/ 0 w 395447"/>
                <a:gd name="connsiteY3" fmla="*/ 1069821 h 1069821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31939 h 531939"/>
                <a:gd name="connsiteX1" fmla="*/ 1276229 w 1276229"/>
                <a:gd name="connsiteY1" fmla="*/ 0 h 531939"/>
                <a:gd name="connsiteX2" fmla="*/ 246284 w 1276229"/>
                <a:gd name="connsiteY2" fmla="*/ 525215 h 531939"/>
                <a:gd name="connsiteX3" fmla="*/ 0 w 1276229"/>
                <a:gd name="connsiteY3" fmla="*/ 531939 h 531939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246284 w 1276229"/>
                <a:gd name="connsiteY2" fmla="*/ 577904 h 584628"/>
                <a:gd name="connsiteX3" fmla="*/ 0 w 1276229"/>
                <a:gd name="connsiteY3" fmla="*/ 584628 h 584628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246284 w 1276229"/>
                <a:gd name="connsiteY2" fmla="*/ 577904 h 584628"/>
                <a:gd name="connsiteX3" fmla="*/ 0 w 1276229"/>
                <a:gd name="connsiteY3" fmla="*/ 584628 h 584628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326966 w 1276229"/>
                <a:gd name="connsiteY2" fmla="*/ 577904 h 584628"/>
                <a:gd name="connsiteX3" fmla="*/ 0 w 1276229"/>
                <a:gd name="connsiteY3" fmla="*/ 584628 h 584628"/>
                <a:gd name="connsiteX0" fmla="*/ 0 w 1020735"/>
                <a:gd name="connsiteY0" fmla="*/ 371701 h 371701"/>
                <a:gd name="connsiteX1" fmla="*/ 1020735 w 1020735"/>
                <a:gd name="connsiteY1" fmla="*/ 196109 h 371701"/>
                <a:gd name="connsiteX2" fmla="*/ 326966 w 1020735"/>
                <a:gd name="connsiteY2" fmla="*/ 364977 h 371701"/>
                <a:gd name="connsiteX3" fmla="*/ 0 w 1020735"/>
                <a:gd name="connsiteY3" fmla="*/ 371701 h 371701"/>
                <a:gd name="connsiteX0" fmla="*/ 0 w 1020735"/>
                <a:gd name="connsiteY0" fmla="*/ 352444 h 352444"/>
                <a:gd name="connsiteX1" fmla="*/ 1020735 w 1020735"/>
                <a:gd name="connsiteY1" fmla="*/ 176852 h 352444"/>
                <a:gd name="connsiteX2" fmla="*/ 326966 w 1020735"/>
                <a:gd name="connsiteY2" fmla="*/ 345720 h 352444"/>
                <a:gd name="connsiteX3" fmla="*/ 0 w 1020735"/>
                <a:gd name="connsiteY3" fmla="*/ 352444 h 352444"/>
                <a:gd name="connsiteX0" fmla="*/ 0 w 1020735"/>
                <a:gd name="connsiteY0" fmla="*/ 352444 h 352444"/>
                <a:gd name="connsiteX1" fmla="*/ 1020735 w 1020735"/>
                <a:gd name="connsiteY1" fmla="*/ 176852 h 352444"/>
                <a:gd name="connsiteX2" fmla="*/ 326966 w 1020735"/>
                <a:gd name="connsiteY2" fmla="*/ 345720 h 352444"/>
                <a:gd name="connsiteX3" fmla="*/ 0 w 1020735"/>
                <a:gd name="connsiteY3" fmla="*/ 352444 h 352444"/>
                <a:gd name="connsiteX0" fmla="*/ 0 w 1020735"/>
                <a:gd name="connsiteY0" fmla="*/ 352444 h 352444"/>
                <a:gd name="connsiteX1" fmla="*/ 1020735 w 1020735"/>
                <a:gd name="connsiteY1" fmla="*/ 176852 h 352444"/>
                <a:gd name="connsiteX2" fmla="*/ 326966 w 1020735"/>
                <a:gd name="connsiteY2" fmla="*/ 345720 h 352444"/>
                <a:gd name="connsiteX3" fmla="*/ 0 w 1020735"/>
                <a:gd name="connsiteY3" fmla="*/ 352444 h 352444"/>
                <a:gd name="connsiteX0" fmla="*/ 0 w 1020735"/>
                <a:gd name="connsiteY0" fmla="*/ 343478 h 343478"/>
                <a:gd name="connsiteX1" fmla="*/ 1020735 w 1020735"/>
                <a:gd name="connsiteY1" fmla="*/ 167886 h 343478"/>
                <a:gd name="connsiteX2" fmla="*/ 326966 w 1020735"/>
                <a:gd name="connsiteY2" fmla="*/ 336754 h 343478"/>
                <a:gd name="connsiteX3" fmla="*/ 0 w 1020735"/>
                <a:gd name="connsiteY3" fmla="*/ 343478 h 343478"/>
                <a:gd name="connsiteX0" fmla="*/ 0 w 1020735"/>
                <a:gd name="connsiteY0" fmla="*/ 287078 h 287078"/>
                <a:gd name="connsiteX1" fmla="*/ 1020735 w 1020735"/>
                <a:gd name="connsiteY1" fmla="*/ 111486 h 287078"/>
                <a:gd name="connsiteX2" fmla="*/ 326966 w 1020735"/>
                <a:gd name="connsiteY2" fmla="*/ 280354 h 287078"/>
                <a:gd name="connsiteX3" fmla="*/ 0 w 1020735"/>
                <a:gd name="connsiteY3" fmla="*/ 287078 h 287078"/>
                <a:gd name="connsiteX0" fmla="*/ 0 w 1020735"/>
                <a:gd name="connsiteY0" fmla="*/ 287078 h 287078"/>
                <a:gd name="connsiteX1" fmla="*/ 1020735 w 1020735"/>
                <a:gd name="connsiteY1" fmla="*/ 111486 h 287078"/>
                <a:gd name="connsiteX2" fmla="*/ 326966 w 1020735"/>
                <a:gd name="connsiteY2" fmla="*/ 280354 h 287078"/>
                <a:gd name="connsiteX3" fmla="*/ 0 w 1020735"/>
                <a:gd name="connsiteY3" fmla="*/ 287078 h 28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0735" h="287078">
                  <a:moveTo>
                    <a:pt x="0" y="287078"/>
                  </a:moveTo>
                  <a:cubicBezTo>
                    <a:pt x="438855" y="-165899"/>
                    <a:pt x="918054" y="33305"/>
                    <a:pt x="1020735" y="111486"/>
                  </a:cubicBezTo>
                  <a:cubicBezTo>
                    <a:pt x="585533" y="107265"/>
                    <a:pt x="573910" y="82872"/>
                    <a:pt x="326966" y="280354"/>
                  </a:cubicBezTo>
                  <a:lnTo>
                    <a:pt x="0" y="287078"/>
                  </a:lnTo>
                  <a:close/>
                </a:path>
              </a:pathLst>
            </a:custGeom>
            <a:solidFill>
              <a:srgbClr val="66AA28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79" name="等腰三角形 14"/>
            <p:cNvSpPr/>
            <p:nvPr/>
          </p:nvSpPr>
          <p:spPr>
            <a:xfrm>
              <a:off x="-5379260" y="2789393"/>
              <a:ext cx="960223" cy="2193586"/>
            </a:xfrm>
            <a:custGeom>
              <a:avLst/>
              <a:gdLst>
                <a:gd name="connsiteX0" fmla="*/ 0 w 495055"/>
                <a:gd name="connsiteY0" fmla="*/ 1305145 h 1305145"/>
                <a:gd name="connsiteX1" fmla="*/ 247528 w 495055"/>
                <a:gd name="connsiteY1" fmla="*/ 0 h 1305145"/>
                <a:gd name="connsiteX2" fmla="*/ 495055 w 495055"/>
                <a:gd name="connsiteY2" fmla="*/ 1305145 h 1305145"/>
                <a:gd name="connsiteX3" fmla="*/ 0 w 495055"/>
                <a:gd name="connsiteY3" fmla="*/ 1305145 h 1305145"/>
                <a:gd name="connsiteX0" fmla="*/ 0 w 495055"/>
                <a:gd name="connsiteY0" fmla="*/ 1224462 h 1224462"/>
                <a:gd name="connsiteX1" fmla="*/ 375275 w 495055"/>
                <a:gd name="connsiteY1" fmla="*/ 0 h 1224462"/>
                <a:gd name="connsiteX2" fmla="*/ 495055 w 495055"/>
                <a:gd name="connsiteY2" fmla="*/ 1224462 h 1224462"/>
                <a:gd name="connsiteX3" fmla="*/ 0 w 495055"/>
                <a:gd name="connsiteY3" fmla="*/ 1224462 h 1224462"/>
                <a:gd name="connsiteX0" fmla="*/ 0 w 326967"/>
                <a:gd name="connsiteY0" fmla="*/ 1237909 h 1237909"/>
                <a:gd name="connsiteX1" fmla="*/ 207187 w 326967"/>
                <a:gd name="connsiteY1" fmla="*/ 0 h 1237909"/>
                <a:gd name="connsiteX2" fmla="*/ 326967 w 326967"/>
                <a:gd name="connsiteY2" fmla="*/ 1224462 h 1237909"/>
                <a:gd name="connsiteX3" fmla="*/ 0 w 326967"/>
                <a:gd name="connsiteY3" fmla="*/ 1237909 h 1237909"/>
                <a:gd name="connsiteX0" fmla="*/ 49016 w 375983"/>
                <a:gd name="connsiteY0" fmla="*/ 1237909 h 1237909"/>
                <a:gd name="connsiteX1" fmla="*/ 256203 w 375983"/>
                <a:gd name="connsiteY1" fmla="*/ 0 h 1237909"/>
                <a:gd name="connsiteX2" fmla="*/ 375983 w 375983"/>
                <a:gd name="connsiteY2" fmla="*/ 1224462 h 1237909"/>
                <a:gd name="connsiteX3" fmla="*/ 49016 w 375983"/>
                <a:gd name="connsiteY3" fmla="*/ 1237909 h 1237909"/>
                <a:gd name="connsiteX0" fmla="*/ 67241 w 394208"/>
                <a:gd name="connsiteY0" fmla="*/ 1237909 h 1237909"/>
                <a:gd name="connsiteX1" fmla="*/ 274428 w 394208"/>
                <a:gd name="connsiteY1" fmla="*/ 0 h 1237909"/>
                <a:gd name="connsiteX2" fmla="*/ 394208 w 394208"/>
                <a:gd name="connsiteY2" fmla="*/ 1224462 h 1237909"/>
                <a:gd name="connsiteX3" fmla="*/ 67241 w 394208"/>
                <a:gd name="connsiteY3" fmla="*/ 1237909 h 1237909"/>
                <a:gd name="connsiteX0" fmla="*/ 67241 w 274428"/>
                <a:gd name="connsiteY0" fmla="*/ 1237909 h 1237909"/>
                <a:gd name="connsiteX1" fmla="*/ 274428 w 274428"/>
                <a:gd name="connsiteY1" fmla="*/ 0 h 1237909"/>
                <a:gd name="connsiteX2" fmla="*/ 259737 w 274428"/>
                <a:gd name="connsiteY2" fmla="*/ 1237909 h 1237909"/>
                <a:gd name="connsiteX3" fmla="*/ 67241 w 274428"/>
                <a:gd name="connsiteY3" fmla="*/ 1237909 h 1237909"/>
                <a:gd name="connsiteX0" fmla="*/ 67241 w 291838"/>
                <a:gd name="connsiteY0" fmla="*/ 1237909 h 1237909"/>
                <a:gd name="connsiteX1" fmla="*/ 274428 w 291838"/>
                <a:gd name="connsiteY1" fmla="*/ 0 h 1237909"/>
                <a:gd name="connsiteX2" fmla="*/ 259737 w 291838"/>
                <a:gd name="connsiteY2" fmla="*/ 1237909 h 1237909"/>
                <a:gd name="connsiteX3" fmla="*/ 67241 w 291838"/>
                <a:gd name="connsiteY3" fmla="*/ 1237909 h 1237909"/>
                <a:gd name="connsiteX0" fmla="*/ 67241 w 323884"/>
                <a:gd name="connsiteY0" fmla="*/ 1237909 h 1237909"/>
                <a:gd name="connsiteX1" fmla="*/ 274428 w 323884"/>
                <a:gd name="connsiteY1" fmla="*/ 0 h 1237909"/>
                <a:gd name="connsiteX2" fmla="*/ 259737 w 323884"/>
                <a:gd name="connsiteY2" fmla="*/ 1237909 h 1237909"/>
                <a:gd name="connsiteX3" fmla="*/ 67241 w 323884"/>
                <a:gd name="connsiteY3" fmla="*/ 1237909 h 1237909"/>
                <a:gd name="connsiteX0" fmla="*/ 20863 w 940449"/>
                <a:gd name="connsiteY0" fmla="*/ 1224462 h 1224462"/>
                <a:gd name="connsiteX1" fmla="*/ 934021 w 940449"/>
                <a:gd name="connsiteY1" fmla="*/ 0 h 1224462"/>
                <a:gd name="connsiteX2" fmla="*/ 213359 w 940449"/>
                <a:gd name="connsiteY2" fmla="*/ 1224462 h 1224462"/>
                <a:gd name="connsiteX3" fmla="*/ 20863 w 940449"/>
                <a:gd name="connsiteY3" fmla="*/ 1224462 h 1224462"/>
                <a:gd name="connsiteX0" fmla="*/ 20863 w 935857"/>
                <a:gd name="connsiteY0" fmla="*/ 1224462 h 1224462"/>
                <a:gd name="connsiteX1" fmla="*/ 934021 w 935857"/>
                <a:gd name="connsiteY1" fmla="*/ 0 h 1224462"/>
                <a:gd name="connsiteX2" fmla="*/ 213359 w 935857"/>
                <a:gd name="connsiteY2" fmla="*/ 1224462 h 1224462"/>
                <a:gd name="connsiteX3" fmla="*/ 20863 w 935857"/>
                <a:gd name="connsiteY3" fmla="*/ 1224462 h 1224462"/>
                <a:gd name="connsiteX0" fmla="*/ 0 w 914994"/>
                <a:gd name="connsiteY0" fmla="*/ 1224462 h 1224462"/>
                <a:gd name="connsiteX1" fmla="*/ 913158 w 914994"/>
                <a:gd name="connsiteY1" fmla="*/ 0 h 1224462"/>
                <a:gd name="connsiteX2" fmla="*/ 192496 w 914994"/>
                <a:gd name="connsiteY2" fmla="*/ 1224462 h 1224462"/>
                <a:gd name="connsiteX3" fmla="*/ 0 w 914994"/>
                <a:gd name="connsiteY3" fmla="*/ 1224462 h 1224462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2394"/>
                <a:gd name="connsiteY0" fmla="*/ 1271526 h 1271526"/>
                <a:gd name="connsiteX1" fmla="*/ 960223 w 962394"/>
                <a:gd name="connsiteY1" fmla="*/ 0 h 1271526"/>
                <a:gd name="connsiteX2" fmla="*/ 192496 w 962394"/>
                <a:gd name="connsiteY2" fmla="*/ 1271526 h 1271526"/>
                <a:gd name="connsiteX3" fmla="*/ 0 w 962394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0223" h="1271526">
                  <a:moveTo>
                    <a:pt x="0" y="1271526"/>
                  </a:moveTo>
                  <a:cubicBezTo>
                    <a:pt x="418685" y="347902"/>
                    <a:pt x="561707" y="284889"/>
                    <a:pt x="960223" y="0"/>
                  </a:cubicBezTo>
                  <a:cubicBezTo>
                    <a:pt x="726727" y="883284"/>
                    <a:pt x="419270" y="905955"/>
                    <a:pt x="192496" y="1271526"/>
                  </a:cubicBezTo>
                  <a:lnTo>
                    <a:pt x="0" y="1271526"/>
                  </a:lnTo>
                  <a:close/>
                </a:path>
              </a:pathLst>
            </a:custGeom>
            <a:solidFill>
              <a:srgbClr val="66AA28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80" name="等腰三角形 14"/>
            <p:cNvSpPr/>
            <p:nvPr/>
          </p:nvSpPr>
          <p:spPr>
            <a:xfrm flipH="1">
              <a:off x="-6327278" y="3090970"/>
              <a:ext cx="1121588" cy="1892009"/>
            </a:xfrm>
            <a:custGeom>
              <a:avLst/>
              <a:gdLst>
                <a:gd name="connsiteX0" fmla="*/ 0 w 495055"/>
                <a:gd name="connsiteY0" fmla="*/ 1305145 h 1305145"/>
                <a:gd name="connsiteX1" fmla="*/ 247528 w 495055"/>
                <a:gd name="connsiteY1" fmla="*/ 0 h 1305145"/>
                <a:gd name="connsiteX2" fmla="*/ 495055 w 495055"/>
                <a:gd name="connsiteY2" fmla="*/ 1305145 h 1305145"/>
                <a:gd name="connsiteX3" fmla="*/ 0 w 495055"/>
                <a:gd name="connsiteY3" fmla="*/ 1305145 h 1305145"/>
                <a:gd name="connsiteX0" fmla="*/ 0 w 495055"/>
                <a:gd name="connsiteY0" fmla="*/ 1224462 h 1224462"/>
                <a:gd name="connsiteX1" fmla="*/ 375275 w 495055"/>
                <a:gd name="connsiteY1" fmla="*/ 0 h 1224462"/>
                <a:gd name="connsiteX2" fmla="*/ 495055 w 495055"/>
                <a:gd name="connsiteY2" fmla="*/ 1224462 h 1224462"/>
                <a:gd name="connsiteX3" fmla="*/ 0 w 495055"/>
                <a:gd name="connsiteY3" fmla="*/ 1224462 h 1224462"/>
                <a:gd name="connsiteX0" fmla="*/ 0 w 326967"/>
                <a:gd name="connsiteY0" fmla="*/ 1237909 h 1237909"/>
                <a:gd name="connsiteX1" fmla="*/ 207187 w 326967"/>
                <a:gd name="connsiteY1" fmla="*/ 0 h 1237909"/>
                <a:gd name="connsiteX2" fmla="*/ 326967 w 326967"/>
                <a:gd name="connsiteY2" fmla="*/ 1224462 h 1237909"/>
                <a:gd name="connsiteX3" fmla="*/ 0 w 326967"/>
                <a:gd name="connsiteY3" fmla="*/ 1237909 h 1237909"/>
                <a:gd name="connsiteX0" fmla="*/ 49016 w 375983"/>
                <a:gd name="connsiteY0" fmla="*/ 1237909 h 1237909"/>
                <a:gd name="connsiteX1" fmla="*/ 256203 w 375983"/>
                <a:gd name="connsiteY1" fmla="*/ 0 h 1237909"/>
                <a:gd name="connsiteX2" fmla="*/ 375983 w 375983"/>
                <a:gd name="connsiteY2" fmla="*/ 1224462 h 1237909"/>
                <a:gd name="connsiteX3" fmla="*/ 49016 w 375983"/>
                <a:gd name="connsiteY3" fmla="*/ 1237909 h 1237909"/>
                <a:gd name="connsiteX0" fmla="*/ 67241 w 394208"/>
                <a:gd name="connsiteY0" fmla="*/ 1237909 h 1237909"/>
                <a:gd name="connsiteX1" fmla="*/ 274428 w 394208"/>
                <a:gd name="connsiteY1" fmla="*/ 0 h 1237909"/>
                <a:gd name="connsiteX2" fmla="*/ 394208 w 394208"/>
                <a:gd name="connsiteY2" fmla="*/ 1224462 h 1237909"/>
                <a:gd name="connsiteX3" fmla="*/ 67241 w 394208"/>
                <a:gd name="connsiteY3" fmla="*/ 1237909 h 1237909"/>
                <a:gd name="connsiteX0" fmla="*/ 67241 w 274428"/>
                <a:gd name="connsiteY0" fmla="*/ 1237909 h 1237909"/>
                <a:gd name="connsiteX1" fmla="*/ 274428 w 274428"/>
                <a:gd name="connsiteY1" fmla="*/ 0 h 1237909"/>
                <a:gd name="connsiteX2" fmla="*/ 259737 w 274428"/>
                <a:gd name="connsiteY2" fmla="*/ 1237909 h 1237909"/>
                <a:gd name="connsiteX3" fmla="*/ 67241 w 274428"/>
                <a:gd name="connsiteY3" fmla="*/ 1237909 h 1237909"/>
                <a:gd name="connsiteX0" fmla="*/ 67241 w 291838"/>
                <a:gd name="connsiteY0" fmla="*/ 1237909 h 1237909"/>
                <a:gd name="connsiteX1" fmla="*/ 274428 w 291838"/>
                <a:gd name="connsiteY1" fmla="*/ 0 h 1237909"/>
                <a:gd name="connsiteX2" fmla="*/ 259737 w 291838"/>
                <a:gd name="connsiteY2" fmla="*/ 1237909 h 1237909"/>
                <a:gd name="connsiteX3" fmla="*/ 67241 w 291838"/>
                <a:gd name="connsiteY3" fmla="*/ 1237909 h 1237909"/>
                <a:gd name="connsiteX0" fmla="*/ 67241 w 323884"/>
                <a:gd name="connsiteY0" fmla="*/ 1237909 h 1237909"/>
                <a:gd name="connsiteX1" fmla="*/ 274428 w 323884"/>
                <a:gd name="connsiteY1" fmla="*/ 0 h 1237909"/>
                <a:gd name="connsiteX2" fmla="*/ 259737 w 323884"/>
                <a:gd name="connsiteY2" fmla="*/ 1237909 h 1237909"/>
                <a:gd name="connsiteX3" fmla="*/ 67241 w 323884"/>
                <a:gd name="connsiteY3" fmla="*/ 1237909 h 1237909"/>
                <a:gd name="connsiteX0" fmla="*/ 20863 w 940449"/>
                <a:gd name="connsiteY0" fmla="*/ 1224462 h 1224462"/>
                <a:gd name="connsiteX1" fmla="*/ 934021 w 940449"/>
                <a:gd name="connsiteY1" fmla="*/ 0 h 1224462"/>
                <a:gd name="connsiteX2" fmla="*/ 213359 w 940449"/>
                <a:gd name="connsiteY2" fmla="*/ 1224462 h 1224462"/>
                <a:gd name="connsiteX3" fmla="*/ 20863 w 940449"/>
                <a:gd name="connsiteY3" fmla="*/ 1224462 h 1224462"/>
                <a:gd name="connsiteX0" fmla="*/ 20863 w 935857"/>
                <a:gd name="connsiteY0" fmla="*/ 1224462 h 1224462"/>
                <a:gd name="connsiteX1" fmla="*/ 934021 w 935857"/>
                <a:gd name="connsiteY1" fmla="*/ 0 h 1224462"/>
                <a:gd name="connsiteX2" fmla="*/ 213359 w 935857"/>
                <a:gd name="connsiteY2" fmla="*/ 1224462 h 1224462"/>
                <a:gd name="connsiteX3" fmla="*/ 20863 w 935857"/>
                <a:gd name="connsiteY3" fmla="*/ 1224462 h 1224462"/>
                <a:gd name="connsiteX0" fmla="*/ 0 w 914994"/>
                <a:gd name="connsiteY0" fmla="*/ 1224462 h 1224462"/>
                <a:gd name="connsiteX1" fmla="*/ 913158 w 914994"/>
                <a:gd name="connsiteY1" fmla="*/ 0 h 1224462"/>
                <a:gd name="connsiteX2" fmla="*/ 192496 w 914994"/>
                <a:gd name="connsiteY2" fmla="*/ 1224462 h 1224462"/>
                <a:gd name="connsiteX3" fmla="*/ 0 w 914994"/>
                <a:gd name="connsiteY3" fmla="*/ 1224462 h 1224462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2394"/>
                <a:gd name="connsiteY0" fmla="*/ 1271526 h 1271526"/>
                <a:gd name="connsiteX1" fmla="*/ 960223 w 962394"/>
                <a:gd name="connsiteY1" fmla="*/ 0 h 1271526"/>
                <a:gd name="connsiteX2" fmla="*/ 192496 w 962394"/>
                <a:gd name="connsiteY2" fmla="*/ 1271526 h 1271526"/>
                <a:gd name="connsiteX3" fmla="*/ 0 w 962394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  <a:gd name="connsiteX0" fmla="*/ 0 w 395447"/>
                <a:gd name="connsiteY0" fmla="*/ 1069821 h 1069821"/>
                <a:gd name="connsiteX1" fmla="*/ 395447 w 395447"/>
                <a:gd name="connsiteY1" fmla="*/ 0 h 1069821"/>
                <a:gd name="connsiteX2" fmla="*/ 192496 w 395447"/>
                <a:gd name="connsiteY2" fmla="*/ 1069821 h 1069821"/>
                <a:gd name="connsiteX3" fmla="*/ 0 w 395447"/>
                <a:gd name="connsiteY3" fmla="*/ 1069821 h 1069821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588" h="1096715">
                  <a:moveTo>
                    <a:pt x="0" y="1096715"/>
                  </a:moveTo>
                  <a:cubicBezTo>
                    <a:pt x="122849" y="569779"/>
                    <a:pt x="447407" y="170589"/>
                    <a:pt x="1121588" y="0"/>
                  </a:cubicBezTo>
                  <a:cubicBezTo>
                    <a:pt x="592256" y="305061"/>
                    <a:pt x="251181" y="926126"/>
                    <a:pt x="246284" y="1089991"/>
                  </a:cubicBezTo>
                  <a:lnTo>
                    <a:pt x="0" y="1096715"/>
                  </a:lnTo>
                  <a:close/>
                </a:path>
              </a:pathLst>
            </a:custGeom>
            <a:solidFill>
              <a:srgbClr val="66AA28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81" name="等腰三角形 14"/>
            <p:cNvSpPr/>
            <p:nvPr/>
          </p:nvSpPr>
          <p:spPr>
            <a:xfrm>
              <a:off x="-5435665" y="3974402"/>
              <a:ext cx="1276229" cy="1008577"/>
            </a:xfrm>
            <a:custGeom>
              <a:avLst/>
              <a:gdLst>
                <a:gd name="connsiteX0" fmla="*/ 0 w 495055"/>
                <a:gd name="connsiteY0" fmla="*/ 1305145 h 1305145"/>
                <a:gd name="connsiteX1" fmla="*/ 247528 w 495055"/>
                <a:gd name="connsiteY1" fmla="*/ 0 h 1305145"/>
                <a:gd name="connsiteX2" fmla="*/ 495055 w 495055"/>
                <a:gd name="connsiteY2" fmla="*/ 1305145 h 1305145"/>
                <a:gd name="connsiteX3" fmla="*/ 0 w 495055"/>
                <a:gd name="connsiteY3" fmla="*/ 1305145 h 1305145"/>
                <a:gd name="connsiteX0" fmla="*/ 0 w 495055"/>
                <a:gd name="connsiteY0" fmla="*/ 1224462 h 1224462"/>
                <a:gd name="connsiteX1" fmla="*/ 375275 w 495055"/>
                <a:gd name="connsiteY1" fmla="*/ 0 h 1224462"/>
                <a:gd name="connsiteX2" fmla="*/ 495055 w 495055"/>
                <a:gd name="connsiteY2" fmla="*/ 1224462 h 1224462"/>
                <a:gd name="connsiteX3" fmla="*/ 0 w 495055"/>
                <a:gd name="connsiteY3" fmla="*/ 1224462 h 1224462"/>
                <a:gd name="connsiteX0" fmla="*/ 0 w 326967"/>
                <a:gd name="connsiteY0" fmla="*/ 1237909 h 1237909"/>
                <a:gd name="connsiteX1" fmla="*/ 207187 w 326967"/>
                <a:gd name="connsiteY1" fmla="*/ 0 h 1237909"/>
                <a:gd name="connsiteX2" fmla="*/ 326967 w 326967"/>
                <a:gd name="connsiteY2" fmla="*/ 1224462 h 1237909"/>
                <a:gd name="connsiteX3" fmla="*/ 0 w 326967"/>
                <a:gd name="connsiteY3" fmla="*/ 1237909 h 1237909"/>
                <a:gd name="connsiteX0" fmla="*/ 49016 w 375983"/>
                <a:gd name="connsiteY0" fmla="*/ 1237909 h 1237909"/>
                <a:gd name="connsiteX1" fmla="*/ 256203 w 375983"/>
                <a:gd name="connsiteY1" fmla="*/ 0 h 1237909"/>
                <a:gd name="connsiteX2" fmla="*/ 375983 w 375983"/>
                <a:gd name="connsiteY2" fmla="*/ 1224462 h 1237909"/>
                <a:gd name="connsiteX3" fmla="*/ 49016 w 375983"/>
                <a:gd name="connsiteY3" fmla="*/ 1237909 h 1237909"/>
                <a:gd name="connsiteX0" fmla="*/ 67241 w 394208"/>
                <a:gd name="connsiteY0" fmla="*/ 1237909 h 1237909"/>
                <a:gd name="connsiteX1" fmla="*/ 274428 w 394208"/>
                <a:gd name="connsiteY1" fmla="*/ 0 h 1237909"/>
                <a:gd name="connsiteX2" fmla="*/ 394208 w 394208"/>
                <a:gd name="connsiteY2" fmla="*/ 1224462 h 1237909"/>
                <a:gd name="connsiteX3" fmla="*/ 67241 w 394208"/>
                <a:gd name="connsiteY3" fmla="*/ 1237909 h 1237909"/>
                <a:gd name="connsiteX0" fmla="*/ 67241 w 274428"/>
                <a:gd name="connsiteY0" fmla="*/ 1237909 h 1237909"/>
                <a:gd name="connsiteX1" fmla="*/ 274428 w 274428"/>
                <a:gd name="connsiteY1" fmla="*/ 0 h 1237909"/>
                <a:gd name="connsiteX2" fmla="*/ 259737 w 274428"/>
                <a:gd name="connsiteY2" fmla="*/ 1237909 h 1237909"/>
                <a:gd name="connsiteX3" fmla="*/ 67241 w 274428"/>
                <a:gd name="connsiteY3" fmla="*/ 1237909 h 1237909"/>
                <a:gd name="connsiteX0" fmla="*/ 67241 w 291838"/>
                <a:gd name="connsiteY0" fmla="*/ 1237909 h 1237909"/>
                <a:gd name="connsiteX1" fmla="*/ 274428 w 291838"/>
                <a:gd name="connsiteY1" fmla="*/ 0 h 1237909"/>
                <a:gd name="connsiteX2" fmla="*/ 259737 w 291838"/>
                <a:gd name="connsiteY2" fmla="*/ 1237909 h 1237909"/>
                <a:gd name="connsiteX3" fmla="*/ 67241 w 291838"/>
                <a:gd name="connsiteY3" fmla="*/ 1237909 h 1237909"/>
                <a:gd name="connsiteX0" fmla="*/ 67241 w 323884"/>
                <a:gd name="connsiteY0" fmla="*/ 1237909 h 1237909"/>
                <a:gd name="connsiteX1" fmla="*/ 274428 w 323884"/>
                <a:gd name="connsiteY1" fmla="*/ 0 h 1237909"/>
                <a:gd name="connsiteX2" fmla="*/ 259737 w 323884"/>
                <a:gd name="connsiteY2" fmla="*/ 1237909 h 1237909"/>
                <a:gd name="connsiteX3" fmla="*/ 67241 w 323884"/>
                <a:gd name="connsiteY3" fmla="*/ 1237909 h 1237909"/>
                <a:gd name="connsiteX0" fmla="*/ 20863 w 940449"/>
                <a:gd name="connsiteY0" fmla="*/ 1224462 h 1224462"/>
                <a:gd name="connsiteX1" fmla="*/ 934021 w 940449"/>
                <a:gd name="connsiteY1" fmla="*/ 0 h 1224462"/>
                <a:gd name="connsiteX2" fmla="*/ 213359 w 940449"/>
                <a:gd name="connsiteY2" fmla="*/ 1224462 h 1224462"/>
                <a:gd name="connsiteX3" fmla="*/ 20863 w 940449"/>
                <a:gd name="connsiteY3" fmla="*/ 1224462 h 1224462"/>
                <a:gd name="connsiteX0" fmla="*/ 20863 w 935857"/>
                <a:gd name="connsiteY0" fmla="*/ 1224462 h 1224462"/>
                <a:gd name="connsiteX1" fmla="*/ 934021 w 935857"/>
                <a:gd name="connsiteY1" fmla="*/ 0 h 1224462"/>
                <a:gd name="connsiteX2" fmla="*/ 213359 w 935857"/>
                <a:gd name="connsiteY2" fmla="*/ 1224462 h 1224462"/>
                <a:gd name="connsiteX3" fmla="*/ 20863 w 935857"/>
                <a:gd name="connsiteY3" fmla="*/ 1224462 h 1224462"/>
                <a:gd name="connsiteX0" fmla="*/ 0 w 914994"/>
                <a:gd name="connsiteY0" fmla="*/ 1224462 h 1224462"/>
                <a:gd name="connsiteX1" fmla="*/ 913158 w 914994"/>
                <a:gd name="connsiteY1" fmla="*/ 0 h 1224462"/>
                <a:gd name="connsiteX2" fmla="*/ 192496 w 914994"/>
                <a:gd name="connsiteY2" fmla="*/ 1224462 h 1224462"/>
                <a:gd name="connsiteX3" fmla="*/ 0 w 914994"/>
                <a:gd name="connsiteY3" fmla="*/ 1224462 h 1224462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2394"/>
                <a:gd name="connsiteY0" fmla="*/ 1271526 h 1271526"/>
                <a:gd name="connsiteX1" fmla="*/ 960223 w 962394"/>
                <a:gd name="connsiteY1" fmla="*/ 0 h 1271526"/>
                <a:gd name="connsiteX2" fmla="*/ 192496 w 962394"/>
                <a:gd name="connsiteY2" fmla="*/ 1271526 h 1271526"/>
                <a:gd name="connsiteX3" fmla="*/ 0 w 962394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  <a:gd name="connsiteX0" fmla="*/ 0 w 395447"/>
                <a:gd name="connsiteY0" fmla="*/ 1069821 h 1069821"/>
                <a:gd name="connsiteX1" fmla="*/ 395447 w 395447"/>
                <a:gd name="connsiteY1" fmla="*/ 0 h 1069821"/>
                <a:gd name="connsiteX2" fmla="*/ 192496 w 395447"/>
                <a:gd name="connsiteY2" fmla="*/ 1069821 h 1069821"/>
                <a:gd name="connsiteX3" fmla="*/ 0 w 395447"/>
                <a:gd name="connsiteY3" fmla="*/ 1069821 h 1069821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31939 h 531939"/>
                <a:gd name="connsiteX1" fmla="*/ 1276229 w 1276229"/>
                <a:gd name="connsiteY1" fmla="*/ 0 h 531939"/>
                <a:gd name="connsiteX2" fmla="*/ 246284 w 1276229"/>
                <a:gd name="connsiteY2" fmla="*/ 525215 h 531939"/>
                <a:gd name="connsiteX3" fmla="*/ 0 w 1276229"/>
                <a:gd name="connsiteY3" fmla="*/ 531939 h 531939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246284 w 1276229"/>
                <a:gd name="connsiteY2" fmla="*/ 577904 h 584628"/>
                <a:gd name="connsiteX3" fmla="*/ 0 w 1276229"/>
                <a:gd name="connsiteY3" fmla="*/ 584628 h 584628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246284 w 1276229"/>
                <a:gd name="connsiteY2" fmla="*/ 577904 h 584628"/>
                <a:gd name="connsiteX3" fmla="*/ 0 w 1276229"/>
                <a:gd name="connsiteY3" fmla="*/ 584628 h 584628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326966 w 1276229"/>
                <a:gd name="connsiteY2" fmla="*/ 577904 h 584628"/>
                <a:gd name="connsiteX3" fmla="*/ 0 w 1276229"/>
                <a:gd name="connsiteY3" fmla="*/ 584628 h 58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6229" h="584628">
                  <a:moveTo>
                    <a:pt x="0" y="584628"/>
                  </a:moveTo>
                  <a:cubicBezTo>
                    <a:pt x="485920" y="-56608"/>
                    <a:pt x="1092866" y="-52386"/>
                    <a:pt x="1276229" y="52689"/>
                  </a:cubicBezTo>
                  <a:cubicBezTo>
                    <a:pt x="1083074" y="21574"/>
                    <a:pt x="768892" y="118204"/>
                    <a:pt x="326966" y="577904"/>
                  </a:cubicBezTo>
                  <a:lnTo>
                    <a:pt x="0" y="584628"/>
                  </a:lnTo>
                  <a:close/>
                </a:path>
              </a:pathLst>
            </a:custGeom>
            <a:solidFill>
              <a:srgbClr val="84D23E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82" name="等腰三角形 14"/>
            <p:cNvSpPr/>
            <p:nvPr/>
          </p:nvSpPr>
          <p:spPr>
            <a:xfrm flipH="1">
              <a:off x="-6481919" y="3974402"/>
              <a:ext cx="1276229" cy="1008577"/>
            </a:xfrm>
            <a:custGeom>
              <a:avLst/>
              <a:gdLst>
                <a:gd name="connsiteX0" fmla="*/ 0 w 495055"/>
                <a:gd name="connsiteY0" fmla="*/ 1305145 h 1305145"/>
                <a:gd name="connsiteX1" fmla="*/ 247528 w 495055"/>
                <a:gd name="connsiteY1" fmla="*/ 0 h 1305145"/>
                <a:gd name="connsiteX2" fmla="*/ 495055 w 495055"/>
                <a:gd name="connsiteY2" fmla="*/ 1305145 h 1305145"/>
                <a:gd name="connsiteX3" fmla="*/ 0 w 495055"/>
                <a:gd name="connsiteY3" fmla="*/ 1305145 h 1305145"/>
                <a:gd name="connsiteX0" fmla="*/ 0 w 495055"/>
                <a:gd name="connsiteY0" fmla="*/ 1224462 h 1224462"/>
                <a:gd name="connsiteX1" fmla="*/ 375275 w 495055"/>
                <a:gd name="connsiteY1" fmla="*/ 0 h 1224462"/>
                <a:gd name="connsiteX2" fmla="*/ 495055 w 495055"/>
                <a:gd name="connsiteY2" fmla="*/ 1224462 h 1224462"/>
                <a:gd name="connsiteX3" fmla="*/ 0 w 495055"/>
                <a:gd name="connsiteY3" fmla="*/ 1224462 h 1224462"/>
                <a:gd name="connsiteX0" fmla="*/ 0 w 326967"/>
                <a:gd name="connsiteY0" fmla="*/ 1237909 h 1237909"/>
                <a:gd name="connsiteX1" fmla="*/ 207187 w 326967"/>
                <a:gd name="connsiteY1" fmla="*/ 0 h 1237909"/>
                <a:gd name="connsiteX2" fmla="*/ 326967 w 326967"/>
                <a:gd name="connsiteY2" fmla="*/ 1224462 h 1237909"/>
                <a:gd name="connsiteX3" fmla="*/ 0 w 326967"/>
                <a:gd name="connsiteY3" fmla="*/ 1237909 h 1237909"/>
                <a:gd name="connsiteX0" fmla="*/ 49016 w 375983"/>
                <a:gd name="connsiteY0" fmla="*/ 1237909 h 1237909"/>
                <a:gd name="connsiteX1" fmla="*/ 256203 w 375983"/>
                <a:gd name="connsiteY1" fmla="*/ 0 h 1237909"/>
                <a:gd name="connsiteX2" fmla="*/ 375983 w 375983"/>
                <a:gd name="connsiteY2" fmla="*/ 1224462 h 1237909"/>
                <a:gd name="connsiteX3" fmla="*/ 49016 w 375983"/>
                <a:gd name="connsiteY3" fmla="*/ 1237909 h 1237909"/>
                <a:gd name="connsiteX0" fmla="*/ 67241 w 394208"/>
                <a:gd name="connsiteY0" fmla="*/ 1237909 h 1237909"/>
                <a:gd name="connsiteX1" fmla="*/ 274428 w 394208"/>
                <a:gd name="connsiteY1" fmla="*/ 0 h 1237909"/>
                <a:gd name="connsiteX2" fmla="*/ 394208 w 394208"/>
                <a:gd name="connsiteY2" fmla="*/ 1224462 h 1237909"/>
                <a:gd name="connsiteX3" fmla="*/ 67241 w 394208"/>
                <a:gd name="connsiteY3" fmla="*/ 1237909 h 1237909"/>
                <a:gd name="connsiteX0" fmla="*/ 67241 w 274428"/>
                <a:gd name="connsiteY0" fmla="*/ 1237909 h 1237909"/>
                <a:gd name="connsiteX1" fmla="*/ 274428 w 274428"/>
                <a:gd name="connsiteY1" fmla="*/ 0 h 1237909"/>
                <a:gd name="connsiteX2" fmla="*/ 259737 w 274428"/>
                <a:gd name="connsiteY2" fmla="*/ 1237909 h 1237909"/>
                <a:gd name="connsiteX3" fmla="*/ 67241 w 274428"/>
                <a:gd name="connsiteY3" fmla="*/ 1237909 h 1237909"/>
                <a:gd name="connsiteX0" fmla="*/ 67241 w 291838"/>
                <a:gd name="connsiteY0" fmla="*/ 1237909 h 1237909"/>
                <a:gd name="connsiteX1" fmla="*/ 274428 w 291838"/>
                <a:gd name="connsiteY1" fmla="*/ 0 h 1237909"/>
                <a:gd name="connsiteX2" fmla="*/ 259737 w 291838"/>
                <a:gd name="connsiteY2" fmla="*/ 1237909 h 1237909"/>
                <a:gd name="connsiteX3" fmla="*/ 67241 w 291838"/>
                <a:gd name="connsiteY3" fmla="*/ 1237909 h 1237909"/>
                <a:gd name="connsiteX0" fmla="*/ 67241 w 323884"/>
                <a:gd name="connsiteY0" fmla="*/ 1237909 h 1237909"/>
                <a:gd name="connsiteX1" fmla="*/ 274428 w 323884"/>
                <a:gd name="connsiteY1" fmla="*/ 0 h 1237909"/>
                <a:gd name="connsiteX2" fmla="*/ 259737 w 323884"/>
                <a:gd name="connsiteY2" fmla="*/ 1237909 h 1237909"/>
                <a:gd name="connsiteX3" fmla="*/ 67241 w 323884"/>
                <a:gd name="connsiteY3" fmla="*/ 1237909 h 1237909"/>
                <a:gd name="connsiteX0" fmla="*/ 20863 w 940449"/>
                <a:gd name="connsiteY0" fmla="*/ 1224462 h 1224462"/>
                <a:gd name="connsiteX1" fmla="*/ 934021 w 940449"/>
                <a:gd name="connsiteY1" fmla="*/ 0 h 1224462"/>
                <a:gd name="connsiteX2" fmla="*/ 213359 w 940449"/>
                <a:gd name="connsiteY2" fmla="*/ 1224462 h 1224462"/>
                <a:gd name="connsiteX3" fmla="*/ 20863 w 940449"/>
                <a:gd name="connsiteY3" fmla="*/ 1224462 h 1224462"/>
                <a:gd name="connsiteX0" fmla="*/ 20863 w 935857"/>
                <a:gd name="connsiteY0" fmla="*/ 1224462 h 1224462"/>
                <a:gd name="connsiteX1" fmla="*/ 934021 w 935857"/>
                <a:gd name="connsiteY1" fmla="*/ 0 h 1224462"/>
                <a:gd name="connsiteX2" fmla="*/ 213359 w 935857"/>
                <a:gd name="connsiteY2" fmla="*/ 1224462 h 1224462"/>
                <a:gd name="connsiteX3" fmla="*/ 20863 w 935857"/>
                <a:gd name="connsiteY3" fmla="*/ 1224462 h 1224462"/>
                <a:gd name="connsiteX0" fmla="*/ 0 w 914994"/>
                <a:gd name="connsiteY0" fmla="*/ 1224462 h 1224462"/>
                <a:gd name="connsiteX1" fmla="*/ 913158 w 914994"/>
                <a:gd name="connsiteY1" fmla="*/ 0 h 1224462"/>
                <a:gd name="connsiteX2" fmla="*/ 192496 w 914994"/>
                <a:gd name="connsiteY2" fmla="*/ 1224462 h 1224462"/>
                <a:gd name="connsiteX3" fmla="*/ 0 w 914994"/>
                <a:gd name="connsiteY3" fmla="*/ 1224462 h 1224462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1947"/>
                <a:gd name="connsiteY0" fmla="*/ 1271526 h 1271526"/>
                <a:gd name="connsiteX1" fmla="*/ 960223 w 961947"/>
                <a:gd name="connsiteY1" fmla="*/ 0 h 1271526"/>
                <a:gd name="connsiteX2" fmla="*/ 192496 w 961947"/>
                <a:gd name="connsiteY2" fmla="*/ 1271526 h 1271526"/>
                <a:gd name="connsiteX3" fmla="*/ 0 w 961947"/>
                <a:gd name="connsiteY3" fmla="*/ 1271526 h 1271526"/>
                <a:gd name="connsiteX0" fmla="*/ 0 w 962394"/>
                <a:gd name="connsiteY0" fmla="*/ 1271526 h 1271526"/>
                <a:gd name="connsiteX1" fmla="*/ 960223 w 962394"/>
                <a:gd name="connsiteY1" fmla="*/ 0 h 1271526"/>
                <a:gd name="connsiteX2" fmla="*/ 192496 w 962394"/>
                <a:gd name="connsiteY2" fmla="*/ 1271526 h 1271526"/>
                <a:gd name="connsiteX3" fmla="*/ 0 w 962394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  <a:gd name="connsiteX0" fmla="*/ 0 w 960223"/>
                <a:gd name="connsiteY0" fmla="*/ 1271526 h 1271526"/>
                <a:gd name="connsiteX1" fmla="*/ 960223 w 960223"/>
                <a:gd name="connsiteY1" fmla="*/ 0 h 1271526"/>
                <a:gd name="connsiteX2" fmla="*/ 192496 w 960223"/>
                <a:gd name="connsiteY2" fmla="*/ 1271526 h 1271526"/>
                <a:gd name="connsiteX3" fmla="*/ 0 w 960223"/>
                <a:gd name="connsiteY3" fmla="*/ 1271526 h 1271526"/>
                <a:gd name="connsiteX0" fmla="*/ 0 w 395447"/>
                <a:gd name="connsiteY0" fmla="*/ 1069821 h 1069821"/>
                <a:gd name="connsiteX1" fmla="*/ 395447 w 395447"/>
                <a:gd name="connsiteY1" fmla="*/ 0 h 1069821"/>
                <a:gd name="connsiteX2" fmla="*/ 192496 w 395447"/>
                <a:gd name="connsiteY2" fmla="*/ 1069821 h 1069821"/>
                <a:gd name="connsiteX3" fmla="*/ 0 w 395447"/>
                <a:gd name="connsiteY3" fmla="*/ 1069821 h 1069821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192496 w 1121588"/>
                <a:gd name="connsiteY2" fmla="*/ 1096715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121588"/>
                <a:gd name="connsiteY0" fmla="*/ 1096715 h 1096715"/>
                <a:gd name="connsiteX1" fmla="*/ 1121588 w 1121588"/>
                <a:gd name="connsiteY1" fmla="*/ 0 h 1096715"/>
                <a:gd name="connsiteX2" fmla="*/ 246284 w 1121588"/>
                <a:gd name="connsiteY2" fmla="*/ 1089991 h 1096715"/>
                <a:gd name="connsiteX3" fmla="*/ 0 w 1121588"/>
                <a:gd name="connsiteY3" fmla="*/ 1096715 h 1096715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79003 h 579003"/>
                <a:gd name="connsiteX1" fmla="*/ 1276229 w 1276229"/>
                <a:gd name="connsiteY1" fmla="*/ 0 h 579003"/>
                <a:gd name="connsiteX2" fmla="*/ 246284 w 1276229"/>
                <a:gd name="connsiteY2" fmla="*/ 572279 h 579003"/>
                <a:gd name="connsiteX3" fmla="*/ 0 w 1276229"/>
                <a:gd name="connsiteY3" fmla="*/ 579003 h 579003"/>
                <a:gd name="connsiteX0" fmla="*/ 0 w 1276229"/>
                <a:gd name="connsiteY0" fmla="*/ 531939 h 531939"/>
                <a:gd name="connsiteX1" fmla="*/ 1276229 w 1276229"/>
                <a:gd name="connsiteY1" fmla="*/ 0 h 531939"/>
                <a:gd name="connsiteX2" fmla="*/ 246284 w 1276229"/>
                <a:gd name="connsiteY2" fmla="*/ 525215 h 531939"/>
                <a:gd name="connsiteX3" fmla="*/ 0 w 1276229"/>
                <a:gd name="connsiteY3" fmla="*/ 531939 h 531939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246284 w 1276229"/>
                <a:gd name="connsiteY2" fmla="*/ 577904 h 584628"/>
                <a:gd name="connsiteX3" fmla="*/ 0 w 1276229"/>
                <a:gd name="connsiteY3" fmla="*/ 584628 h 584628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246284 w 1276229"/>
                <a:gd name="connsiteY2" fmla="*/ 577904 h 584628"/>
                <a:gd name="connsiteX3" fmla="*/ 0 w 1276229"/>
                <a:gd name="connsiteY3" fmla="*/ 584628 h 584628"/>
                <a:gd name="connsiteX0" fmla="*/ 0 w 1276229"/>
                <a:gd name="connsiteY0" fmla="*/ 584628 h 584628"/>
                <a:gd name="connsiteX1" fmla="*/ 1276229 w 1276229"/>
                <a:gd name="connsiteY1" fmla="*/ 52689 h 584628"/>
                <a:gd name="connsiteX2" fmla="*/ 326966 w 1276229"/>
                <a:gd name="connsiteY2" fmla="*/ 577904 h 584628"/>
                <a:gd name="connsiteX3" fmla="*/ 0 w 1276229"/>
                <a:gd name="connsiteY3" fmla="*/ 584628 h 58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6229" h="584628">
                  <a:moveTo>
                    <a:pt x="0" y="584628"/>
                  </a:moveTo>
                  <a:cubicBezTo>
                    <a:pt x="485920" y="-56608"/>
                    <a:pt x="1092866" y="-52386"/>
                    <a:pt x="1276229" y="52689"/>
                  </a:cubicBezTo>
                  <a:cubicBezTo>
                    <a:pt x="1083074" y="21574"/>
                    <a:pt x="768892" y="118204"/>
                    <a:pt x="326966" y="577904"/>
                  </a:cubicBezTo>
                  <a:lnTo>
                    <a:pt x="0" y="584628"/>
                  </a:lnTo>
                  <a:close/>
                </a:path>
              </a:pathLst>
            </a:custGeom>
            <a:solidFill>
              <a:srgbClr val="84D23E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grpSp>
          <p:nvGrpSpPr>
            <p:cNvPr id="4483" name="群組 4482"/>
            <p:cNvGrpSpPr/>
            <p:nvPr/>
          </p:nvGrpSpPr>
          <p:grpSpPr>
            <a:xfrm>
              <a:off x="-263659" y="2384348"/>
              <a:ext cx="1238335" cy="2799922"/>
              <a:chOff x="12551473" y="-2825209"/>
              <a:chExt cx="1238335" cy="2799922"/>
            </a:xfrm>
          </p:grpSpPr>
          <p:sp>
            <p:nvSpPr>
              <p:cNvPr id="4981" name="手繪多邊形 4980"/>
              <p:cNvSpPr/>
              <p:nvPr/>
            </p:nvSpPr>
            <p:spPr>
              <a:xfrm>
                <a:off x="12551473" y="-2825209"/>
                <a:ext cx="1238335" cy="2181439"/>
              </a:xfrm>
              <a:custGeom>
                <a:avLst/>
                <a:gdLst>
                  <a:gd name="connsiteX0" fmla="*/ 939002 w 1238335"/>
                  <a:gd name="connsiteY0" fmla="*/ 0 h 2181439"/>
                  <a:gd name="connsiteX1" fmla="*/ 783185 w 1238335"/>
                  <a:gd name="connsiteY1" fmla="*/ 123013 h 2181439"/>
                  <a:gd name="connsiteX2" fmla="*/ 811888 w 1238335"/>
                  <a:gd name="connsiteY2" fmla="*/ 192721 h 2181439"/>
                  <a:gd name="connsiteX3" fmla="*/ 672473 w 1238335"/>
                  <a:gd name="connsiteY3" fmla="*/ 287031 h 2181439"/>
                  <a:gd name="connsiteX4" fmla="*/ 848792 w 1238335"/>
                  <a:gd name="connsiteY4" fmla="*/ 475652 h 2181439"/>
                  <a:gd name="connsiteX5" fmla="*/ 651971 w 1238335"/>
                  <a:gd name="connsiteY5" fmla="*/ 352639 h 2181439"/>
                  <a:gd name="connsiteX6" fmla="*/ 541259 w 1238335"/>
                  <a:gd name="connsiteY6" fmla="*/ 487953 h 2181439"/>
                  <a:gd name="connsiteX7" fmla="*/ 561761 w 1238335"/>
                  <a:gd name="connsiteY7" fmla="*/ 508456 h 2181439"/>
                  <a:gd name="connsiteX8" fmla="*/ 422346 w 1238335"/>
                  <a:gd name="connsiteY8" fmla="*/ 541259 h 2181439"/>
                  <a:gd name="connsiteX9" fmla="*/ 418245 w 1238335"/>
                  <a:gd name="connsiteY9" fmla="*/ 692976 h 2181439"/>
                  <a:gd name="connsiteX10" fmla="*/ 668373 w 1238335"/>
                  <a:gd name="connsiteY10" fmla="*/ 852893 h 2181439"/>
                  <a:gd name="connsiteX11" fmla="*/ 397743 w 1238335"/>
                  <a:gd name="connsiteY11" fmla="*/ 754483 h 2181439"/>
                  <a:gd name="connsiteX12" fmla="*/ 377241 w 1238335"/>
                  <a:gd name="connsiteY12" fmla="*/ 848793 h 2181439"/>
                  <a:gd name="connsiteX13" fmla="*/ 418245 w 1238335"/>
                  <a:gd name="connsiteY13" fmla="*/ 803688 h 2181439"/>
                  <a:gd name="connsiteX14" fmla="*/ 287031 w 1238335"/>
                  <a:gd name="connsiteY14" fmla="*/ 963605 h 2181439"/>
                  <a:gd name="connsiteX15" fmla="*/ 516656 w 1238335"/>
                  <a:gd name="connsiteY15" fmla="*/ 1098920 h 2181439"/>
                  <a:gd name="connsiteX16" fmla="*/ 266529 w 1238335"/>
                  <a:gd name="connsiteY16" fmla="*/ 1045614 h 2181439"/>
                  <a:gd name="connsiteX17" fmla="*/ 180419 w 1238335"/>
                  <a:gd name="connsiteY17" fmla="*/ 1295742 h 2181439"/>
                  <a:gd name="connsiteX18" fmla="*/ 569962 w 1238335"/>
                  <a:gd name="connsiteY18" fmla="*/ 1451559 h 2181439"/>
                  <a:gd name="connsiteX19" fmla="*/ 147616 w 1238335"/>
                  <a:gd name="connsiteY19" fmla="*/ 1402353 h 2181439"/>
                  <a:gd name="connsiteX20" fmla="*/ 41004 w 1238335"/>
                  <a:gd name="connsiteY20" fmla="*/ 1623778 h 2181439"/>
                  <a:gd name="connsiteX21" fmla="*/ 348538 w 1238335"/>
                  <a:gd name="connsiteY21" fmla="*/ 1746791 h 2181439"/>
                  <a:gd name="connsiteX22" fmla="*/ 0 w 1238335"/>
                  <a:gd name="connsiteY22" fmla="*/ 1800097 h 2181439"/>
                  <a:gd name="connsiteX23" fmla="*/ 127114 w 1238335"/>
                  <a:gd name="connsiteY23" fmla="*/ 2160936 h 2181439"/>
                  <a:gd name="connsiteX24" fmla="*/ 516656 w 1238335"/>
                  <a:gd name="connsiteY24" fmla="*/ 2033822 h 2181439"/>
                  <a:gd name="connsiteX25" fmla="*/ 996409 w 1238335"/>
                  <a:gd name="connsiteY25" fmla="*/ 2181439 h 2181439"/>
                  <a:gd name="connsiteX26" fmla="*/ 1123523 w 1238335"/>
                  <a:gd name="connsiteY26" fmla="*/ 1775494 h 2181439"/>
                  <a:gd name="connsiteX27" fmla="*/ 820089 w 1238335"/>
                  <a:gd name="connsiteY27" fmla="*/ 1722188 h 2181439"/>
                  <a:gd name="connsiteX28" fmla="*/ 1201431 w 1238335"/>
                  <a:gd name="connsiteY28" fmla="*/ 1644280 h 2181439"/>
                  <a:gd name="connsiteX29" fmla="*/ 1164527 w 1238335"/>
                  <a:gd name="connsiteY29" fmla="*/ 1308043 h 2181439"/>
                  <a:gd name="connsiteX30" fmla="*/ 1238335 w 1238335"/>
                  <a:gd name="connsiteY30" fmla="*/ 1221934 h 2181439"/>
                  <a:gd name="connsiteX31" fmla="*/ 1238335 w 1238335"/>
                  <a:gd name="connsiteY31" fmla="*/ 1016911 h 2181439"/>
                  <a:gd name="connsiteX32" fmla="*/ 1025112 w 1238335"/>
                  <a:gd name="connsiteY32" fmla="*/ 1000509 h 2181439"/>
                  <a:gd name="connsiteX33" fmla="*/ 1230134 w 1238335"/>
                  <a:gd name="connsiteY33" fmla="*/ 955405 h 2181439"/>
                  <a:gd name="connsiteX34" fmla="*/ 1209632 w 1238335"/>
                  <a:gd name="connsiteY34" fmla="*/ 660172 h 2181439"/>
                  <a:gd name="connsiteX35" fmla="*/ 1025112 w 1238335"/>
                  <a:gd name="connsiteY35" fmla="*/ 697076 h 2181439"/>
                  <a:gd name="connsiteX36" fmla="*/ 1193230 w 1238335"/>
                  <a:gd name="connsiteY36" fmla="*/ 582264 h 2181439"/>
                  <a:gd name="connsiteX37" fmla="*/ 1164527 w 1238335"/>
                  <a:gd name="connsiteY37" fmla="*/ 418246 h 2181439"/>
                  <a:gd name="connsiteX38" fmla="*/ 926701 w 1238335"/>
                  <a:gd name="connsiteY38" fmla="*/ 356739 h 2181439"/>
                  <a:gd name="connsiteX39" fmla="*/ 1127623 w 1238335"/>
                  <a:gd name="connsiteY39" fmla="*/ 295232 h 2181439"/>
                  <a:gd name="connsiteX40" fmla="*/ 939002 w 1238335"/>
                  <a:gd name="connsiteY40" fmla="*/ 0 h 2181439"/>
                  <a:gd name="connsiteX0" fmla="*/ 939002 w 1238335"/>
                  <a:gd name="connsiteY0" fmla="*/ 0 h 2181439"/>
                  <a:gd name="connsiteX1" fmla="*/ 783185 w 1238335"/>
                  <a:gd name="connsiteY1" fmla="*/ 123013 h 2181439"/>
                  <a:gd name="connsiteX2" fmla="*/ 811888 w 1238335"/>
                  <a:gd name="connsiteY2" fmla="*/ 192721 h 2181439"/>
                  <a:gd name="connsiteX3" fmla="*/ 672473 w 1238335"/>
                  <a:gd name="connsiteY3" fmla="*/ 287031 h 2181439"/>
                  <a:gd name="connsiteX4" fmla="*/ 848792 w 1238335"/>
                  <a:gd name="connsiteY4" fmla="*/ 475652 h 2181439"/>
                  <a:gd name="connsiteX5" fmla="*/ 651971 w 1238335"/>
                  <a:gd name="connsiteY5" fmla="*/ 352639 h 2181439"/>
                  <a:gd name="connsiteX6" fmla="*/ 541259 w 1238335"/>
                  <a:gd name="connsiteY6" fmla="*/ 487953 h 2181439"/>
                  <a:gd name="connsiteX7" fmla="*/ 561761 w 1238335"/>
                  <a:gd name="connsiteY7" fmla="*/ 508456 h 2181439"/>
                  <a:gd name="connsiteX8" fmla="*/ 422346 w 1238335"/>
                  <a:gd name="connsiteY8" fmla="*/ 541259 h 2181439"/>
                  <a:gd name="connsiteX9" fmla="*/ 418245 w 1238335"/>
                  <a:gd name="connsiteY9" fmla="*/ 692976 h 2181439"/>
                  <a:gd name="connsiteX10" fmla="*/ 668373 w 1238335"/>
                  <a:gd name="connsiteY10" fmla="*/ 852893 h 2181439"/>
                  <a:gd name="connsiteX11" fmla="*/ 397743 w 1238335"/>
                  <a:gd name="connsiteY11" fmla="*/ 754483 h 2181439"/>
                  <a:gd name="connsiteX12" fmla="*/ 377241 w 1238335"/>
                  <a:gd name="connsiteY12" fmla="*/ 848793 h 2181439"/>
                  <a:gd name="connsiteX13" fmla="*/ 287031 w 1238335"/>
                  <a:gd name="connsiteY13" fmla="*/ 963605 h 2181439"/>
                  <a:gd name="connsiteX14" fmla="*/ 516656 w 1238335"/>
                  <a:gd name="connsiteY14" fmla="*/ 1098920 h 2181439"/>
                  <a:gd name="connsiteX15" fmla="*/ 266529 w 1238335"/>
                  <a:gd name="connsiteY15" fmla="*/ 1045614 h 2181439"/>
                  <a:gd name="connsiteX16" fmla="*/ 180419 w 1238335"/>
                  <a:gd name="connsiteY16" fmla="*/ 1295742 h 2181439"/>
                  <a:gd name="connsiteX17" fmla="*/ 569962 w 1238335"/>
                  <a:gd name="connsiteY17" fmla="*/ 1451559 h 2181439"/>
                  <a:gd name="connsiteX18" fmla="*/ 147616 w 1238335"/>
                  <a:gd name="connsiteY18" fmla="*/ 1402353 h 2181439"/>
                  <a:gd name="connsiteX19" fmla="*/ 41004 w 1238335"/>
                  <a:gd name="connsiteY19" fmla="*/ 1623778 h 2181439"/>
                  <a:gd name="connsiteX20" fmla="*/ 348538 w 1238335"/>
                  <a:gd name="connsiteY20" fmla="*/ 1746791 h 2181439"/>
                  <a:gd name="connsiteX21" fmla="*/ 0 w 1238335"/>
                  <a:gd name="connsiteY21" fmla="*/ 1800097 h 2181439"/>
                  <a:gd name="connsiteX22" fmla="*/ 127114 w 1238335"/>
                  <a:gd name="connsiteY22" fmla="*/ 2160936 h 2181439"/>
                  <a:gd name="connsiteX23" fmla="*/ 516656 w 1238335"/>
                  <a:gd name="connsiteY23" fmla="*/ 2033822 h 2181439"/>
                  <a:gd name="connsiteX24" fmla="*/ 996409 w 1238335"/>
                  <a:gd name="connsiteY24" fmla="*/ 2181439 h 2181439"/>
                  <a:gd name="connsiteX25" fmla="*/ 1123523 w 1238335"/>
                  <a:gd name="connsiteY25" fmla="*/ 1775494 h 2181439"/>
                  <a:gd name="connsiteX26" fmla="*/ 820089 w 1238335"/>
                  <a:gd name="connsiteY26" fmla="*/ 1722188 h 2181439"/>
                  <a:gd name="connsiteX27" fmla="*/ 1201431 w 1238335"/>
                  <a:gd name="connsiteY27" fmla="*/ 1644280 h 2181439"/>
                  <a:gd name="connsiteX28" fmla="*/ 1164527 w 1238335"/>
                  <a:gd name="connsiteY28" fmla="*/ 1308043 h 2181439"/>
                  <a:gd name="connsiteX29" fmla="*/ 1238335 w 1238335"/>
                  <a:gd name="connsiteY29" fmla="*/ 1221934 h 2181439"/>
                  <a:gd name="connsiteX30" fmla="*/ 1238335 w 1238335"/>
                  <a:gd name="connsiteY30" fmla="*/ 1016911 h 2181439"/>
                  <a:gd name="connsiteX31" fmla="*/ 1025112 w 1238335"/>
                  <a:gd name="connsiteY31" fmla="*/ 1000509 h 2181439"/>
                  <a:gd name="connsiteX32" fmla="*/ 1230134 w 1238335"/>
                  <a:gd name="connsiteY32" fmla="*/ 955405 h 2181439"/>
                  <a:gd name="connsiteX33" fmla="*/ 1209632 w 1238335"/>
                  <a:gd name="connsiteY33" fmla="*/ 660172 h 2181439"/>
                  <a:gd name="connsiteX34" fmla="*/ 1025112 w 1238335"/>
                  <a:gd name="connsiteY34" fmla="*/ 697076 h 2181439"/>
                  <a:gd name="connsiteX35" fmla="*/ 1193230 w 1238335"/>
                  <a:gd name="connsiteY35" fmla="*/ 582264 h 2181439"/>
                  <a:gd name="connsiteX36" fmla="*/ 1164527 w 1238335"/>
                  <a:gd name="connsiteY36" fmla="*/ 418246 h 2181439"/>
                  <a:gd name="connsiteX37" fmla="*/ 926701 w 1238335"/>
                  <a:gd name="connsiteY37" fmla="*/ 356739 h 2181439"/>
                  <a:gd name="connsiteX38" fmla="*/ 1127623 w 1238335"/>
                  <a:gd name="connsiteY38" fmla="*/ 295232 h 2181439"/>
                  <a:gd name="connsiteX39" fmla="*/ 939002 w 1238335"/>
                  <a:gd name="connsiteY39" fmla="*/ 0 h 218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38335" h="2181439">
                    <a:moveTo>
                      <a:pt x="939002" y="0"/>
                    </a:moveTo>
                    <a:lnTo>
                      <a:pt x="783185" y="123013"/>
                    </a:lnTo>
                    <a:lnTo>
                      <a:pt x="811888" y="192721"/>
                    </a:lnTo>
                    <a:lnTo>
                      <a:pt x="672473" y="287031"/>
                    </a:lnTo>
                    <a:lnTo>
                      <a:pt x="848792" y="475652"/>
                    </a:lnTo>
                    <a:lnTo>
                      <a:pt x="651971" y="352639"/>
                    </a:lnTo>
                    <a:lnTo>
                      <a:pt x="541259" y="487953"/>
                    </a:lnTo>
                    <a:lnTo>
                      <a:pt x="561761" y="508456"/>
                    </a:lnTo>
                    <a:lnTo>
                      <a:pt x="422346" y="541259"/>
                    </a:lnTo>
                    <a:lnTo>
                      <a:pt x="418245" y="692976"/>
                    </a:lnTo>
                    <a:lnTo>
                      <a:pt x="668373" y="852893"/>
                    </a:lnTo>
                    <a:lnTo>
                      <a:pt x="397743" y="754483"/>
                    </a:lnTo>
                    <a:lnTo>
                      <a:pt x="377241" y="848793"/>
                    </a:lnTo>
                    <a:lnTo>
                      <a:pt x="287031" y="963605"/>
                    </a:lnTo>
                    <a:lnTo>
                      <a:pt x="516656" y="1098920"/>
                    </a:lnTo>
                    <a:lnTo>
                      <a:pt x="266529" y="1045614"/>
                    </a:lnTo>
                    <a:lnTo>
                      <a:pt x="180419" y="1295742"/>
                    </a:lnTo>
                    <a:lnTo>
                      <a:pt x="569962" y="1451559"/>
                    </a:lnTo>
                    <a:lnTo>
                      <a:pt x="147616" y="1402353"/>
                    </a:lnTo>
                    <a:lnTo>
                      <a:pt x="41004" y="1623778"/>
                    </a:lnTo>
                    <a:lnTo>
                      <a:pt x="348538" y="1746791"/>
                    </a:lnTo>
                    <a:lnTo>
                      <a:pt x="0" y="1800097"/>
                    </a:lnTo>
                    <a:lnTo>
                      <a:pt x="127114" y="2160936"/>
                    </a:lnTo>
                    <a:lnTo>
                      <a:pt x="516656" y="2033822"/>
                    </a:lnTo>
                    <a:lnTo>
                      <a:pt x="996409" y="2181439"/>
                    </a:lnTo>
                    <a:lnTo>
                      <a:pt x="1123523" y="1775494"/>
                    </a:lnTo>
                    <a:lnTo>
                      <a:pt x="820089" y="1722188"/>
                    </a:lnTo>
                    <a:lnTo>
                      <a:pt x="1201431" y="1644280"/>
                    </a:lnTo>
                    <a:lnTo>
                      <a:pt x="1164527" y="1308043"/>
                    </a:lnTo>
                    <a:lnTo>
                      <a:pt x="1238335" y="1221934"/>
                    </a:lnTo>
                    <a:lnTo>
                      <a:pt x="1238335" y="1016911"/>
                    </a:lnTo>
                    <a:lnTo>
                      <a:pt x="1025112" y="1000509"/>
                    </a:lnTo>
                    <a:lnTo>
                      <a:pt x="1230134" y="955405"/>
                    </a:lnTo>
                    <a:lnTo>
                      <a:pt x="1209632" y="660172"/>
                    </a:lnTo>
                    <a:lnTo>
                      <a:pt x="1025112" y="697076"/>
                    </a:lnTo>
                    <a:lnTo>
                      <a:pt x="1193230" y="582264"/>
                    </a:lnTo>
                    <a:lnTo>
                      <a:pt x="1164527" y="418246"/>
                    </a:lnTo>
                    <a:lnTo>
                      <a:pt x="926701" y="356739"/>
                    </a:lnTo>
                    <a:lnTo>
                      <a:pt x="1127623" y="295232"/>
                    </a:lnTo>
                    <a:lnTo>
                      <a:pt x="939002" y="0"/>
                    </a:lnTo>
                    <a:close/>
                  </a:path>
                </a:pathLst>
              </a:custGeom>
              <a:solidFill>
                <a:srgbClr val="9FA945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82" name="等腰三角形 27"/>
              <p:cNvSpPr/>
              <p:nvPr/>
            </p:nvSpPr>
            <p:spPr>
              <a:xfrm>
                <a:off x="12732283" y="-2549854"/>
                <a:ext cx="685937" cy="2524567"/>
              </a:xfrm>
              <a:custGeom>
                <a:avLst/>
                <a:gdLst>
                  <a:gd name="connsiteX0" fmla="*/ 0 w 107466"/>
                  <a:gd name="connsiteY0" fmla="*/ 2419384 h 2419384"/>
                  <a:gd name="connsiteX1" fmla="*/ 53733 w 107466"/>
                  <a:gd name="connsiteY1" fmla="*/ 0 h 2419384"/>
                  <a:gd name="connsiteX2" fmla="*/ 107466 w 107466"/>
                  <a:gd name="connsiteY2" fmla="*/ 2419384 h 2419384"/>
                  <a:gd name="connsiteX3" fmla="*/ 0 w 107466"/>
                  <a:gd name="connsiteY3" fmla="*/ 2419384 h 2419384"/>
                  <a:gd name="connsiteX0" fmla="*/ 0 w 373568"/>
                  <a:gd name="connsiteY0" fmla="*/ 2296371 h 2296371"/>
                  <a:gd name="connsiteX1" fmla="*/ 373568 w 373568"/>
                  <a:gd name="connsiteY1" fmla="*/ 0 h 2296371"/>
                  <a:gd name="connsiteX2" fmla="*/ 107466 w 373568"/>
                  <a:gd name="connsiteY2" fmla="*/ 2296371 h 2296371"/>
                  <a:gd name="connsiteX3" fmla="*/ 0 w 373568"/>
                  <a:gd name="connsiteY3" fmla="*/ 2296371 h 2296371"/>
                  <a:gd name="connsiteX0" fmla="*/ 0 w 373568"/>
                  <a:gd name="connsiteY0" fmla="*/ 2296371 h 2296371"/>
                  <a:gd name="connsiteX1" fmla="*/ 373568 w 373568"/>
                  <a:gd name="connsiteY1" fmla="*/ 0 h 2296371"/>
                  <a:gd name="connsiteX2" fmla="*/ 107466 w 373568"/>
                  <a:gd name="connsiteY2" fmla="*/ 2296371 h 2296371"/>
                  <a:gd name="connsiteX3" fmla="*/ 0 w 373568"/>
                  <a:gd name="connsiteY3" fmla="*/ 2296371 h 2296371"/>
                  <a:gd name="connsiteX0" fmla="*/ 0 w 492481"/>
                  <a:gd name="connsiteY0" fmla="*/ 2267667 h 2267667"/>
                  <a:gd name="connsiteX1" fmla="*/ 492481 w 492481"/>
                  <a:gd name="connsiteY1" fmla="*/ 0 h 2267667"/>
                  <a:gd name="connsiteX2" fmla="*/ 107466 w 492481"/>
                  <a:gd name="connsiteY2" fmla="*/ 2267667 h 2267667"/>
                  <a:gd name="connsiteX3" fmla="*/ 0 w 492481"/>
                  <a:gd name="connsiteY3" fmla="*/ 2267667 h 2267667"/>
                  <a:gd name="connsiteX0" fmla="*/ 0 w 496813"/>
                  <a:gd name="connsiteY0" fmla="*/ 2267667 h 2267667"/>
                  <a:gd name="connsiteX1" fmla="*/ 492481 w 496813"/>
                  <a:gd name="connsiteY1" fmla="*/ 0 h 2267667"/>
                  <a:gd name="connsiteX2" fmla="*/ 107466 w 496813"/>
                  <a:gd name="connsiteY2" fmla="*/ 2267667 h 2267667"/>
                  <a:gd name="connsiteX3" fmla="*/ 0 w 496813"/>
                  <a:gd name="connsiteY3" fmla="*/ 2267667 h 2267667"/>
                  <a:gd name="connsiteX0" fmla="*/ 0 w 497224"/>
                  <a:gd name="connsiteY0" fmla="*/ 2267667 h 2267667"/>
                  <a:gd name="connsiteX1" fmla="*/ 492481 w 497224"/>
                  <a:gd name="connsiteY1" fmla="*/ 0 h 2267667"/>
                  <a:gd name="connsiteX2" fmla="*/ 140269 w 497224"/>
                  <a:gd name="connsiteY2" fmla="*/ 2267667 h 2267667"/>
                  <a:gd name="connsiteX3" fmla="*/ 0 w 497224"/>
                  <a:gd name="connsiteY3" fmla="*/ 2267667 h 2267667"/>
                  <a:gd name="connsiteX0" fmla="*/ 0 w 496441"/>
                  <a:gd name="connsiteY0" fmla="*/ 2267667 h 2267667"/>
                  <a:gd name="connsiteX1" fmla="*/ 492481 w 496441"/>
                  <a:gd name="connsiteY1" fmla="*/ 0 h 2267667"/>
                  <a:gd name="connsiteX2" fmla="*/ 140269 w 496441"/>
                  <a:gd name="connsiteY2" fmla="*/ 2267667 h 2267667"/>
                  <a:gd name="connsiteX3" fmla="*/ 0 w 496441"/>
                  <a:gd name="connsiteY3" fmla="*/ 2267667 h 2267667"/>
                  <a:gd name="connsiteX0" fmla="*/ 0 w 496441"/>
                  <a:gd name="connsiteY0" fmla="*/ 2267667 h 2267667"/>
                  <a:gd name="connsiteX1" fmla="*/ 492481 w 496441"/>
                  <a:gd name="connsiteY1" fmla="*/ 0 h 2267667"/>
                  <a:gd name="connsiteX2" fmla="*/ 140269 w 496441"/>
                  <a:gd name="connsiteY2" fmla="*/ 2267667 h 2267667"/>
                  <a:gd name="connsiteX3" fmla="*/ 0 w 496441"/>
                  <a:gd name="connsiteY3" fmla="*/ 2267667 h 2267667"/>
                  <a:gd name="connsiteX0" fmla="*/ 0 w 496441"/>
                  <a:gd name="connsiteY0" fmla="*/ 2267667 h 2267667"/>
                  <a:gd name="connsiteX1" fmla="*/ 492481 w 496441"/>
                  <a:gd name="connsiteY1" fmla="*/ 0 h 2267667"/>
                  <a:gd name="connsiteX2" fmla="*/ 140269 w 496441"/>
                  <a:gd name="connsiteY2" fmla="*/ 2267667 h 2267667"/>
                  <a:gd name="connsiteX3" fmla="*/ 0 w 496441"/>
                  <a:gd name="connsiteY3" fmla="*/ 2267667 h 2267667"/>
                  <a:gd name="connsiteX0" fmla="*/ 0 w 537087"/>
                  <a:gd name="connsiteY0" fmla="*/ 2255366 h 2255366"/>
                  <a:gd name="connsiteX1" fmla="*/ 533485 w 537087"/>
                  <a:gd name="connsiteY1" fmla="*/ 0 h 2255366"/>
                  <a:gd name="connsiteX2" fmla="*/ 140269 w 537087"/>
                  <a:gd name="connsiteY2" fmla="*/ 2255366 h 2255366"/>
                  <a:gd name="connsiteX3" fmla="*/ 0 w 537087"/>
                  <a:gd name="connsiteY3" fmla="*/ 2255366 h 2255366"/>
                  <a:gd name="connsiteX0" fmla="*/ 0 w 537087"/>
                  <a:gd name="connsiteY0" fmla="*/ 2255366 h 2255366"/>
                  <a:gd name="connsiteX1" fmla="*/ 533485 w 537087"/>
                  <a:gd name="connsiteY1" fmla="*/ 0 h 2255366"/>
                  <a:gd name="connsiteX2" fmla="*/ 140269 w 537087"/>
                  <a:gd name="connsiteY2" fmla="*/ 2255366 h 2255366"/>
                  <a:gd name="connsiteX3" fmla="*/ 0 w 537087"/>
                  <a:gd name="connsiteY3" fmla="*/ 2255366 h 2255366"/>
                  <a:gd name="connsiteX0" fmla="*/ 0 w 602238"/>
                  <a:gd name="connsiteY0" fmla="*/ 2243065 h 2243065"/>
                  <a:gd name="connsiteX1" fmla="*/ 599092 w 602238"/>
                  <a:gd name="connsiteY1" fmla="*/ 0 h 2243065"/>
                  <a:gd name="connsiteX2" fmla="*/ 140269 w 602238"/>
                  <a:gd name="connsiteY2" fmla="*/ 2243065 h 2243065"/>
                  <a:gd name="connsiteX3" fmla="*/ 0 w 602238"/>
                  <a:gd name="connsiteY3" fmla="*/ 2243065 h 2243065"/>
                  <a:gd name="connsiteX0" fmla="*/ 0 w 635042"/>
                  <a:gd name="connsiteY0" fmla="*/ 2243065 h 2243065"/>
                  <a:gd name="connsiteX1" fmla="*/ 631896 w 635042"/>
                  <a:gd name="connsiteY1" fmla="*/ 0 h 2243065"/>
                  <a:gd name="connsiteX2" fmla="*/ 173073 w 635042"/>
                  <a:gd name="connsiteY2" fmla="*/ 2243065 h 2243065"/>
                  <a:gd name="connsiteX3" fmla="*/ 0 w 635042"/>
                  <a:gd name="connsiteY3" fmla="*/ 2243065 h 2243065"/>
                  <a:gd name="connsiteX0" fmla="*/ 0 w 634811"/>
                  <a:gd name="connsiteY0" fmla="*/ 2243065 h 2247165"/>
                  <a:gd name="connsiteX1" fmla="*/ 631896 w 634811"/>
                  <a:gd name="connsiteY1" fmla="*/ 0 h 2247165"/>
                  <a:gd name="connsiteX2" fmla="*/ 132069 w 634811"/>
                  <a:gd name="connsiteY2" fmla="*/ 2247165 h 2247165"/>
                  <a:gd name="connsiteX3" fmla="*/ 0 w 634811"/>
                  <a:gd name="connsiteY3" fmla="*/ 2243065 h 2247165"/>
                  <a:gd name="connsiteX0" fmla="*/ 0 w 685937"/>
                  <a:gd name="connsiteY0" fmla="*/ 2520467 h 2524567"/>
                  <a:gd name="connsiteX1" fmla="*/ 683267 w 685937"/>
                  <a:gd name="connsiteY1" fmla="*/ 0 h 2524567"/>
                  <a:gd name="connsiteX2" fmla="*/ 132069 w 685937"/>
                  <a:gd name="connsiteY2" fmla="*/ 2524567 h 2524567"/>
                  <a:gd name="connsiteX3" fmla="*/ 0 w 685937"/>
                  <a:gd name="connsiteY3" fmla="*/ 2520467 h 2524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937" h="2524567">
                    <a:moveTo>
                      <a:pt x="0" y="2520467"/>
                    </a:moveTo>
                    <a:cubicBezTo>
                      <a:pt x="12443" y="2490358"/>
                      <a:pt x="621619" y="817396"/>
                      <a:pt x="683267" y="0"/>
                    </a:cubicBezTo>
                    <a:cubicBezTo>
                      <a:pt x="729881" y="876169"/>
                      <a:pt x="151062" y="2501291"/>
                      <a:pt x="132069" y="2524567"/>
                    </a:cubicBezTo>
                    <a:lnTo>
                      <a:pt x="0" y="2520467"/>
                    </a:lnTo>
                    <a:close/>
                  </a:path>
                </a:pathLst>
              </a:custGeom>
              <a:solidFill>
                <a:srgbClr val="6A702E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  <p:grpSp>
          <p:nvGrpSpPr>
            <p:cNvPr id="4484" name="群組 4483"/>
            <p:cNvGrpSpPr/>
            <p:nvPr/>
          </p:nvGrpSpPr>
          <p:grpSpPr>
            <a:xfrm flipH="1">
              <a:off x="65601" y="2789393"/>
              <a:ext cx="2352531" cy="2567410"/>
              <a:chOff x="14567501" y="-2143204"/>
              <a:chExt cx="2352531" cy="2567410"/>
            </a:xfrm>
          </p:grpSpPr>
          <p:sp>
            <p:nvSpPr>
              <p:cNvPr id="4963" name="橢圓 29"/>
              <p:cNvSpPr/>
              <p:nvPr/>
            </p:nvSpPr>
            <p:spPr>
              <a:xfrm rot="21118105" flipH="1">
                <a:off x="15223484" y="-2143204"/>
                <a:ext cx="157895" cy="533183"/>
              </a:xfrm>
              <a:custGeom>
                <a:avLst/>
                <a:gdLst/>
                <a:ahLst/>
                <a:cxnLst/>
                <a:rect l="l" t="t" r="r" b="b"/>
                <a:pathLst>
                  <a:path w="405045" h="995224">
                    <a:moveTo>
                      <a:pt x="202523" y="0"/>
                    </a:moveTo>
                    <a:cubicBezTo>
                      <a:pt x="328156" y="128212"/>
                      <a:pt x="405045" y="303933"/>
                      <a:pt x="405045" y="497612"/>
                    </a:cubicBezTo>
                    <a:cubicBezTo>
                      <a:pt x="405045" y="691291"/>
                      <a:pt x="328156" y="867013"/>
                      <a:pt x="202523" y="995224"/>
                    </a:cubicBezTo>
                    <a:cubicBezTo>
                      <a:pt x="76889" y="867013"/>
                      <a:pt x="0" y="691291"/>
                      <a:pt x="0" y="497612"/>
                    </a:cubicBezTo>
                    <a:cubicBezTo>
                      <a:pt x="0" y="303933"/>
                      <a:pt x="76889" y="128212"/>
                      <a:pt x="202523" y="0"/>
                    </a:cubicBezTo>
                    <a:close/>
                  </a:path>
                </a:pathLst>
              </a:custGeom>
              <a:solidFill>
                <a:srgbClr val="21653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64" name="橢圓 29"/>
              <p:cNvSpPr/>
              <p:nvPr/>
            </p:nvSpPr>
            <p:spPr>
              <a:xfrm rot="374366" flipH="1">
                <a:off x="15530551" y="-2054608"/>
                <a:ext cx="157895" cy="533183"/>
              </a:xfrm>
              <a:custGeom>
                <a:avLst/>
                <a:gdLst/>
                <a:ahLst/>
                <a:cxnLst/>
                <a:rect l="l" t="t" r="r" b="b"/>
                <a:pathLst>
                  <a:path w="405045" h="995224">
                    <a:moveTo>
                      <a:pt x="202523" y="0"/>
                    </a:moveTo>
                    <a:cubicBezTo>
                      <a:pt x="328156" y="128212"/>
                      <a:pt x="405045" y="303933"/>
                      <a:pt x="405045" y="497612"/>
                    </a:cubicBezTo>
                    <a:cubicBezTo>
                      <a:pt x="405045" y="691291"/>
                      <a:pt x="328156" y="867013"/>
                      <a:pt x="202523" y="995224"/>
                    </a:cubicBezTo>
                    <a:cubicBezTo>
                      <a:pt x="76889" y="867013"/>
                      <a:pt x="0" y="691291"/>
                      <a:pt x="0" y="497612"/>
                    </a:cubicBezTo>
                    <a:cubicBezTo>
                      <a:pt x="0" y="303933"/>
                      <a:pt x="76889" y="128212"/>
                      <a:pt x="202523" y="0"/>
                    </a:cubicBezTo>
                    <a:close/>
                  </a:path>
                </a:pathLst>
              </a:custGeom>
              <a:solidFill>
                <a:srgbClr val="21653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65" name="橢圓 29"/>
              <p:cNvSpPr/>
              <p:nvPr/>
            </p:nvSpPr>
            <p:spPr>
              <a:xfrm rot="1138917" flipH="1">
                <a:off x="15764487" y="-1915413"/>
                <a:ext cx="157895" cy="533183"/>
              </a:xfrm>
              <a:custGeom>
                <a:avLst/>
                <a:gdLst/>
                <a:ahLst/>
                <a:cxnLst/>
                <a:rect l="l" t="t" r="r" b="b"/>
                <a:pathLst>
                  <a:path w="405045" h="995224">
                    <a:moveTo>
                      <a:pt x="202523" y="0"/>
                    </a:moveTo>
                    <a:cubicBezTo>
                      <a:pt x="328156" y="128212"/>
                      <a:pt x="405045" y="303933"/>
                      <a:pt x="405045" y="497612"/>
                    </a:cubicBezTo>
                    <a:cubicBezTo>
                      <a:pt x="405045" y="691291"/>
                      <a:pt x="328156" y="867013"/>
                      <a:pt x="202523" y="995224"/>
                    </a:cubicBezTo>
                    <a:cubicBezTo>
                      <a:pt x="76889" y="867013"/>
                      <a:pt x="0" y="691291"/>
                      <a:pt x="0" y="497612"/>
                    </a:cubicBezTo>
                    <a:cubicBezTo>
                      <a:pt x="0" y="303933"/>
                      <a:pt x="76889" y="128212"/>
                      <a:pt x="202523" y="0"/>
                    </a:cubicBezTo>
                    <a:close/>
                  </a:path>
                </a:pathLst>
              </a:custGeom>
              <a:solidFill>
                <a:srgbClr val="21653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66" name="橢圓 29"/>
              <p:cNvSpPr/>
              <p:nvPr/>
            </p:nvSpPr>
            <p:spPr>
              <a:xfrm rot="2077691" flipH="1">
                <a:off x="15971062" y="-1846803"/>
                <a:ext cx="157895" cy="591180"/>
              </a:xfrm>
              <a:custGeom>
                <a:avLst/>
                <a:gdLst/>
                <a:ahLst/>
                <a:cxnLst/>
                <a:rect l="l" t="t" r="r" b="b"/>
                <a:pathLst>
                  <a:path w="405045" h="995224">
                    <a:moveTo>
                      <a:pt x="202523" y="0"/>
                    </a:moveTo>
                    <a:cubicBezTo>
                      <a:pt x="328156" y="128212"/>
                      <a:pt x="405045" y="303933"/>
                      <a:pt x="405045" y="497612"/>
                    </a:cubicBezTo>
                    <a:cubicBezTo>
                      <a:pt x="405045" y="691291"/>
                      <a:pt x="328156" y="867013"/>
                      <a:pt x="202523" y="995224"/>
                    </a:cubicBezTo>
                    <a:cubicBezTo>
                      <a:pt x="76889" y="867013"/>
                      <a:pt x="0" y="691291"/>
                      <a:pt x="0" y="497612"/>
                    </a:cubicBezTo>
                    <a:cubicBezTo>
                      <a:pt x="0" y="303933"/>
                      <a:pt x="76889" y="128212"/>
                      <a:pt x="202523" y="0"/>
                    </a:cubicBezTo>
                    <a:close/>
                  </a:path>
                </a:pathLst>
              </a:custGeom>
              <a:solidFill>
                <a:srgbClr val="21653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67" name="橢圓 29"/>
              <p:cNvSpPr/>
              <p:nvPr/>
            </p:nvSpPr>
            <p:spPr>
              <a:xfrm rot="3352614" flipH="1">
                <a:off x="16162134" y="-1630972"/>
                <a:ext cx="157895" cy="591180"/>
              </a:xfrm>
              <a:custGeom>
                <a:avLst/>
                <a:gdLst/>
                <a:ahLst/>
                <a:cxnLst/>
                <a:rect l="l" t="t" r="r" b="b"/>
                <a:pathLst>
                  <a:path w="405045" h="995224">
                    <a:moveTo>
                      <a:pt x="202523" y="0"/>
                    </a:moveTo>
                    <a:cubicBezTo>
                      <a:pt x="328156" y="128212"/>
                      <a:pt x="405045" y="303933"/>
                      <a:pt x="405045" y="497612"/>
                    </a:cubicBezTo>
                    <a:cubicBezTo>
                      <a:pt x="405045" y="691291"/>
                      <a:pt x="328156" y="867013"/>
                      <a:pt x="202523" y="995224"/>
                    </a:cubicBezTo>
                    <a:cubicBezTo>
                      <a:pt x="76889" y="867013"/>
                      <a:pt x="0" y="691291"/>
                      <a:pt x="0" y="497612"/>
                    </a:cubicBezTo>
                    <a:cubicBezTo>
                      <a:pt x="0" y="303933"/>
                      <a:pt x="76889" y="128212"/>
                      <a:pt x="202523" y="0"/>
                    </a:cubicBezTo>
                    <a:close/>
                  </a:path>
                </a:pathLst>
              </a:custGeom>
              <a:solidFill>
                <a:srgbClr val="21653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68" name="橢圓 29"/>
              <p:cNvSpPr/>
              <p:nvPr/>
            </p:nvSpPr>
            <p:spPr>
              <a:xfrm rot="4121508" flipH="1">
                <a:off x="16312234" y="-1411152"/>
                <a:ext cx="157895" cy="591180"/>
              </a:xfrm>
              <a:custGeom>
                <a:avLst/>
                <a:gdLst/>
                <a:ahLst/>
                <a:cxnLst/>
                <a:rect l="l" t="t" r="r" b="b"/>
                <a:pathLst>
                  <a:path w="405045" h="995224">
                    <a:moveTo>
                      <a:pt x="202523" y="0"/>
                    </a:moveTo>
                    <a:cubicBezTo>
                      <a:pt x="328156" y="128212"/>
                      <a:pt x="405045" y="303933"/>
                      <a:pt x="405045" y="497612"/>
                    </a:cubicBezTo>
                    <a:cubicBezTo>
                      <a:pt x="405045" y="691291"/>
                      <a:pt x="328156" y="867013"/>
                      <a:pt x="202523" y="995224"/>
                    </a:cubicBezTo>
                    <a:cubicBezTo>
                      <a:pt x="76889" y="867013"/>
                      <a:pt x="0" y="691291"/>
                      <a:pt x="0" y="497612"/>
                    </a:cubicBezTo>
                    <a:cubicBezTo>
                      <a:pt x="0" y="303933"/>
                      <a:pt x="76889" y="128212"/>
                      <a:pt x="202523" y="0"/>
                    </a:cubicBezTo>
                    <a:close/>
                  </a:path>
                </a:pathLst>
              </a:custGeom>
              <a:solidFill>
                <a:srgbClr val="21653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69" name="橢圓 29"/>
              <p:cNvSpPr/>
              <p:nvPr/>
            </p:nvSpPr>
            <p:spPr>
              <a:xfrm rot="4453508" flipH="1">
                <a:off x="16404092" y="-1210758"/>
                <a:ext cx="157895" cy="591180"/>
              </a:xfrm>
              <a:custGeom>
                <a:avLst/>
                <a:gdLst/>
                <a:ahLst/>
                <a:cxnLst/>
                <a:rect l="l" t="t" r="r" b="b"/>
                <a:pathLst>
                  <a:path w="405045" h="995224">
                    <a:moveTo>
                      <a:pt x="202523" y="0"/>
                    </a:moveTo>
                    <a:cubicBezTo>
                      <a:pt x="328156" y="128212"/>
                      <a:pt x="405045" y="303933"/>
                      <a:pt x="405045" y="497612"/>
                    </a:cubicBezTo>
                    <a:cubicBezTo>
                      <a:pt x="405045" y="691291"/>
                      <a:pt x="328156" y="867013"/>
                      <a:pt x="202523" y="995224"/>
                    </a:cubicBezTo>
                    <a:cubicBezTo>
                      <a:pt x="76889" y="867013"/>
                      <a:pt x="0" y="691291"/>
                      <a:pt x="0" y="497612"/>
                    </a:cubicBezTo>
                    <a:cubicBezTo>
                      <a:pt x="0" y="303933"/>
                      <a:pt x="76889" y="128212"/>
                      <a:pt x="202523" y="0"/>
                    </a:cubicBezTo>
                    <a:close/>
                  </a:path>
                </a:pathLst>
              </a:custGeom>
              <a:solidFill>
                <a:srgbClr val="21653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70" name="橢圓 29"/>
              <p:cNvSpPr/>
              <p:nvPr/>
            </p:nvSpPr>
            <p:spPr>
              <a:xfrm rot="19066144" flipH="1">
                <a:off x="14940656" y="-2122748"/>
                <a:ext cx="157895" cy="533183"/>
              </a:xfrm>
              <a:custGeom>
                <a:avLst/>
                <a:gdLst/>
                <a:ahLst/>
                <a:cxnLst/>
                <a:rect l="l" t="t" r="r" b="b"/>
                <a:pathLst>
                  <a:path w="405045" h="995224">
                    <a:moveTo>
                      <a:pt x="202523" y="0"/>
                    </a:moveTo>
                    <a:cubicBezTo>
                      <a:pt x="328156" y="128212"/>
                      <a:pt x="405045" y="303933"/>
                      <a:pt x="405045" y="497612"/>
                    </a:cubicBezTo>
                    <a:cubicBezTo>
                      <a:pt x="405045" y="691291"/>
                      <a:pt x="328156" y="867013"/>
                      <a:pt x="202523" y="995224"/>
                    </a:cubicBezTo>
                    <a:cubicBezTo>
                      <a:pt x="76889" y="867013"/>
                      <a:pt x="0" y="691291"/>
                      <a:pt x="0" y="497612"/>
                    </a:cubicBezTo>
                    <a:cubicBezTo>
                      <a:pt x="0" y="303933"/>
                      <a:pt x="76889" y="128212"/>
                      <a:pt x="202523" y="0"/>
                    </a:cubicBezTo>
                    <a:close/>
                  </a:path>
                </a:pathLst>
              </a:custGeom>
              <a:solidFill>
                <a:srgbClr val="21653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71" name="橢圓 29"/>
              <p:cNvSpPr/>
              <p:nvPr/>
            </p:nvSpPr>
            <p:spPr>
              <a:xfrm rot="15484386" flipH="1">
                <a:off x="14755145" y="-1880828"/>
                <a:ext cx="157895" cy="533183"/>
              </a:xfrm>
              <a:custGeom>
                <a:avLst/>
                <a:gdLst/>
                <a:ahLst/>
                <a:cxnLst/>
                <a:rect l="l" t="t" r="r" b="b"/>
                <a:pathLst>
                  <a:path w="405045" h="995224">
                    <a:moveTo>
                      <a:pt x="202523" y="0"/>
                    </a:moveTo>
                    <a:cubicBezTo>
                      <a:pt x="328156" y="128212"/>
                      <a:pt x="405045" y="303933"/>
                      <a:pt x="405045" y="497612"/>
                    </a:cubicBezTo>
                    <a:cubicBezTo>
                      <a:pt x="405045" y="691291"/>
                      <a:pt x="328156" y="867013"/>
                      <a:pt x="202523" y="995224"/>
                    </a:cubicBezTo>
                    <a:cubicBezTo>
                      <a:pt x="76889" y="867013"/>
                      <a:pt x="0" y="691291"/>
                      <a:pt x="0" y="497612"/>
                    </a:cubicBezTo>
                    <a:cubicBezTo>
                      <a:pt x="0" y="303933"/>
                      <a:pt x="76889" y="128212"/>
                      <a:pt x="202523" y="0"/>
                    </a:cubicBezTo>
                    <a:close/>
                  </a:path>
                </a:pathLst>
              </a:custGeom>
              <a:solidFill>
                <a:srgbClr val="21653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72" name="橢圓 29"/>
              <p:cNvSpPr/>
              <p:nvPr/>
            </p:nvSpPr>
            <p:spPr>
              <a:xfrm rot="13198762" flipH="1">
                <a:off x="15024812" y="-1713154"/>
                <a:ext cx="157895" cy="533183"/>
              </a:xfrm>
              <a:custGeom>
                <a:avLst/>
                <a:gdLst/>
                <a:ahLst/>
                <a:cxnLst/>
                <a:rect l="l" t="t" r="r" b="b"/>
                <a:pathLst>
                  <a:path w="405045" h="995224">
                    <a:moveTo>
                      <a:pt x="202523" y="0"/>
                    </a:moveTo>
                    <a:cubicBezTo>
                      <a:pt x="328156" y="128212"/>
                      <a:pt x="405045" y="303933"/>
                      <a:pt x="405045" y="497612"/>
                    </a:cubicBezTo>
                    <a:cubicBezTo>
                      <a:pt x="405045" y="691291"/>
                      <a:pt x="328156" y="867013"/>
                      <a:pt x="202523" y="995224"/>
                    </a:cubicBezTo>
                    <a:cubicBezTo>
                      <a:pt x="76889" y="867013"/>
                      <a:pt x="0" y="691291"/>
                      <a:pt x="0" y="497612"/>
                    </a:cubicBezTo>
                    <a:cubicBezTo>
                      <a:pt x="0" y="303933"/>
                      <a:pt x="76889" y="128212"/>
                      <a:pt x="202523" y="0"/>
                    </a:cubicBezTo>
                    <a:close/>
                  </a:path>
                </a:pathLst>
              </a:custGeom>
              <a:solidFill>
                <a:srgbClr val="21653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73" name="橢圓 29"/>
              <p:cNvSpPr/>
              <p:nvPr/>
            </p:nvSpPr>
            <p:spPr>
              <a:xfrm rot="13198762" flipH="1">
                <a:off x="15219671" y="-1613190"/>
                <a:ext cx="157895" cy="533183"/>
              </a:xfrm>
              <a:custGeom>
                <a:avLst/>
                <a:gdLst/>
                <a:ahLst/>
                <a:cxnLst/>
                <a:rect l="l" t="t" r="r" b="b"/>
                <a:pathLst>
                  <a:path w="405045" h="995224">
                    <a:moveTo>
                      <a:pt x="202523" y="0"/>
                    </a:moveTo>
                    <a:cubicBezTo>
                      <a:pt x="328156" y="128212"/>
                      <a:pt x="405045" y="303933"/>
                      <a:pt x="405045" y="497612"/>
                    </a:cubicBezTo>
                    <a:cubicBezTo>
                      <a:pt x="405045" y="691291"/>
                      <a:pt x="328156" y="867013"/>
                      <a:pt x="202523" y="995224"/>
                    </a:cubicBezTo>
                    <a:cubicBezTo>
                      <a:pt x="76889" y="867013"/>
                      <a:pt x="0" y="691291"/>
                      <a:pt x="0" y="497612"/>
                    </a:cubicBezTo>
                    <a:cubicBezTo>
                      <a:pt x="0" y="303933"/>
                      <a:pt x="76889" y="128212"/>
                      <a:pt x="202523" y="0"/>
                    </a:cubicBezTo>
                    <a:close/>
                  </a:path>
                </a:pathLst>
              </a:custGeom>
              <a:solidFill>
                <a:srgbClr val="21653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74" name="橢圓 29"/>
              <p:cNvSpPr/>
              <p:nvPr/>
            </p:nvSpPr>
            <p:spPr>
              <a:xfrm rot="13198762" flipH="1">
                <a:off x="15413309" y="-1507360"/>
                <a:ext cx="157895" cy="651924"/>
              </a:xfrm>
              <a:custGeom>
                <a:avLst/>
                <a:gdLst/>
                <a:ahLst/>
                <a:cxnLst/>
                <a:rect l="l" t="t" r="r" b="b"/>
                <a:pathLst>
                  <a:path w="405045" h="995224">
                    <a:moveTo>
                      <a:pt x="202523" y="0"/>
                    </a:moveTo>
                    <a:cubicBezTo>
                      <a:pt x="328156" y="128212"/>
                      <a:pt x="405045" y="303933"/>
                      <a:pt x="405045" y="497612"/>
                    </a:cubicBezTo>
                    <a:cubicBezTo>
                      <a:pt x="405045" y="691291"/>
                      <a:pt x="328156" y="867013"/>
                      <a:pt x="202523" y="995224"/>
                    </a:cubicBezTo>
                    <a:cubicBezTo>
                      <a:pt x="76889" y="867013"/>
                      <a:pt x="0" y="691291"/>
                      <a:pt x="0" y="497612"/>
                    </a:cubicBezTo>
                    <a:cubicBezTo>
                      <a:pt x="0" y="303933"/>
                      <a:pt x="76889" y="128212"/>
                      <a:pt x="202523" y="0"/>
                    </a:cubicBezTo>
                    <a:close/>
                  </a:path>
                </a:pathLst>
              </a:custGeom>
              <a:solidFill>
                <a:srgbClr val="21653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75" name="橢圓 29"/>
              <p:cNvSpPr/>
              <p:nvPr/>
            </p:nvSpPr>
            <p:spPr>
              <a:xfrm rot="13198762" flipH="1">
                <a:off x="15603118" y="-1385298"/>
                <a:ext cx="157895" cy="651924"/>
              </a:xfrm>
              <a:custGeom>
                <a:avLst/>
                <a:gdLst/>
                <a:ahLst/>
                <a:cxnLst/>
                <a:rect l="l" t="t" r="r" b="b"/>
                <a:pathLst>
                  <a:path w="405045" h="995224">
                    <a:moveTo>
                      <a:pt x="202523" y="0"/>
                    </a:moveTo>
                    <a:cubicBezTo>
                      <a:pt x="328156" y="128212"/>
                      <a:pt x="405045" y="303933"/>
                      <a:pt x="405045" y="497612"/>
                    </a:cubicBezTo>
                    <a:cubicBezTo>
                      <a:pt x="405045" y="691291"/>
                      <a:pt x="328156" y="867013"/>
                      <a:pt x="202523" y="995224"/>
                    </a:cubicBezTo>
                    <a:cubicBezTo>
                      <a:pt x="76889" y="867013"/>
                      <a:pt x="0" y="691291"/>
                      <a:pt x="0" y="497612"/>
                    </a:cubicBezTo>
                    <a:cubicBezTo>
                      <a:pt x="0" y="303933"/>
                      <a:pt x="76889" y="128212"/>
                      <a:pt x="202523" y="0"/>
                    </a:cubicBezTo>
                    <a:close/>
                  </a:path>
                </a:pathLst>
              </a:custGeom>
              <a:solidFill>
                <a:srgbClr val="21653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76" name="橢圓 29"/>
              <p:cNvSpPr/>
              <p:nvPr/>
            </p:nvSpPr>
            <p:spPr>
              <a:xfrm rot="13198762" flipH="1">
                <a:off x="15783038" y="-1186971"/>
                <a:ext cx="157895" cy="651924"/>
              </a:xfrm>
              <a:custGeom>
                <a:avLst/>
                <a:gdLst/>
                <a:ahLst/>
                <a:cxnLst/>
                <a:rect l="l" t="t" r="r" b="b"/>
                <a:pathLst>
                  <a:path w="405045" h="995224">
                    <a:moveTo>
                      <a:pt x="202523" y="0"/>
                    </a:moveTo>
                    <a:cubicBezTo>
                      <a:pt x="328156" y="128212"/>
                      <a:pt x="405045" y="303933"/>
                      <a:pt x="405045" y="497612"/>
                    </a:cubicBezTo>
                    <a:cubicBezTo>
                      <a:pt x="405045" y="691291"/>
                      <a:pt x="328156" y="867013"/>
                      <a:pt x="202523" y="995224"/>
                    </a:cubicBezTo>
                    <a:cubicBezTo>
                      <a:pt x="76889" y="867013"/>
                      <a:pt x="0" y="691291"/>
                      <a:pt x="0" y="497612"/>
                    </a:cubicBezTo>
                    <a:cubicBezTo>
                      <a:pt x="0" y="303933"/>
                      <a:pt x="76889" y="128212"/>
                      <a:pt x="202523" y="0"/>
                    </a:cubicBezTo>
                    <a:close/>
                  </a:path>
                </a:pathLst>
              </a:custGeom>
              <a:solidFill>
                <a:srgbClr val="21653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77" name="橢圓 29"/>
              <p:cNvSpPr/>
              <p:nvPr/>
            </p:nvSpPr>
            <p:spPr>
              <a:xfrm rot="13198762" flipH="1">
                <a:off x="15918052" y="-961945"/>
                <a:ext cx="157895" cy="651924"/>
              </a:xfrm>
              <a:custGeom>
                <a:avLst/>
                <a:gdLst/>
                <a:ahLst/>
                <a:cxnLst/>
                <a:rect l="l" t="t" r="r" b="b"/>
                <a:pathLst>
                  <a:path w="405045" h="995224">
                    <a:moveTo>
                      <a:pt x="202523" y="0"/>
                    </a:moveTo>
                    <a:cubicBezTo>
                      <a:pt x="328156" y="128212"/>
                      <a:pt x="405045" y="303933"/>
                      <a:pt x="405045" y="497612"/>
                    </a:cubicBezTo>
                    <a:cubicBezTo>
                      <a:pt x="405045" y="691291"/>
                      <a:pt x="328156" y="867013"/>
                      <a:pt x="202523" y="995224"/>
                    </a:cubicBezTo>
                    <a:cubicBezTo>
                      <a:pt x="76889" y="867013"/>
                      <a:pt x="0" y="691291"/>
                      <a:pt x="0" y="497612"/>
                    </a:cubicBezTo>
                    <a:cubicBezTo>
                      <a:pt x="0" y="303933"/>
                      <a:pt x="76889" y="128212"/>
                      <a:pt x="202523" y="0"/>
                    </a:cubicBezTo>
                    <a:close/>
                  </a:path>
                </a:pathLst>
              </a:custGeom>
              <a:solidFill>
                <a:srgbClr val="21653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78" name="橢圓 29"/>
              <p:cNvSpPr/>
              <p:nvPr/>
            </p:nvSpPr>
            <p:spPr>
              <a:xfrm rot="4453508" flipH="1">
                <a:off x="16545494" y="-956234"/>
                <a:ext cx="157895" cy="591180"/>
              </a:xfrm>
              <a:custGeom>
                <a:avLst/>
                <a:gdLst/>
                <a:ahLst/>
                <a:cxnLst/>
                <a:rect l="l" t="t" r="r" b="b"/>
                <a:pathLst>
                  <a:path w="405045" h="995224">
                    <a:moveTo>
                      <a:pt x="202523" y="0"/>
                    </a:moveTo>
                    <a:cubicBezTo>
                      <a:pt x="328156" y="128212"/>
                      <a:pt x="405045" y="303933"/>
                      <a:pt x="405045" y="497612"/>
                    </a:cubicBezTo>
                    <a:cubicBezTo>
                      <a:pt x="405045" y="691291"/>
                      <a:pt x="328156" y="867013"/>
                      <a:pt x="202523" y="995224"/>
                    </a:cubicBezTo>
                    <a:cubicBezTo>
                      <a:pt x="76889" y="867013"/>
                      <a:pt x="0" y="691291"/>
                      <a:pt x="0" y="497612"/>
                    </a:cubicBezTo>
                    <a:cubicBezTo>
                      <a:pt x="0" y="303933"/>
                      <a:pt x="76889" y="128212"/>
                      <a:pt x="202523" y="0"/>
                    </a:cubicBezTo>
                    <a:close/>
                  </a:path>
                </a:pathLst>
              </a:custGeom>
              <a:solidFill>
                <a:srgbClr val="21653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79" name="橢圓 29"/>
              <p:cNvSpPr/>
              <p:nvPr/>
            </p:nvSpPr>
            <p:spPr>
              <a:xfrm rot="13198762" flipH="1">
                <a:off x="16052968" y="-661443"/>
                <a:ext cx="157895" cy="651924"/>
              </a:xfrm>
              <a:custGeom>
                <a:avLst/>
                <a:gdLst/>
                <a:ahLst/>
                <a:cxnLst/>
                <a:rect l="l" t="t" r="r" b="b"/>
                <a:pathLst>
                  <a:path w="405045" h="995224">
                    <a:moveTo>
                      <a:pt x="202523" y="0"/>
                    </a:moveTo>
                    <a:cubicBezTo>
                      <a:pt x="328156" y="128212"/>
                      <a:pt x="405045" y="303933"/>
                      <a:pt x="405045" y="497612"/>
                    </a:cubicBezTo>
                    <a:cubicBezTo>
                      <a:pt x="405045" y="691291"/>
                      <a:pt x="328156" y="867013"/>
                      <a:pt x="202523" y="995224"/>
                    </a:cubicBezTo>
                    <a:cubicBezTo>
                      <a:pt x="76889" y="867013"/>
                      <a:pt x="0" y="691291"/>
                      <a:pt x="0" y="497612"/>
                    </a:cubicBezTo>
                    <a:cubicBezTo>
                      <a:pt x="0" y="303933"/>
                      <a:pt x="76889" y="128212"/>
                      <a:pt x="202523" y="0"/>
                    </a:cubicBezTo>
                    <a:close/>
                  </a:path>
                </a:pathLst>
              </a:custGeom>
              <a:solidFill>
                <a:srgbClr val="21653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80" name="手繪多邊形 4979"/>
              <p:cNvSpPr/>
              <p:nvPr/>
            </p:nvSpPr>
            <p:spPr>
              <a:xfrm>
                <a:off x="15073461" y="-1668544"/>
                <a:ext cx="1374927" cy="2092750"/>
              </a:xfrm>
              <a:custGeom>
                <a:avLst/>
                <a:gdLst>
                  <a:gd name="connsiteX0" fmla="*/ 0 w 405353"/>
                  <a:gd name="connsiteY0" fmla="*/ 0 h 108444"/>
                  <a:gd name="connsiteX1" fmla="*/ 70701 w 405353"/>
                  <a:gd name="connsiteY1" fmla="*/ 23567 h 108444"/>
                  <a:gd name="connsiteX2" fmla="*/ 131976 w 405353"/>
                  <a:gd name="connsiteY2" fmla="*/ 42420 h 108444"/>
                  <a:gd name="connsiteX3" fmla="*/ 174396 w 405353"/>
                  <a:gd name="connsiteY3" fmla="*/ 51847 h 108444"/>
                  <a:gd name="connsiteX4" fmla="*/ 212103 w 405353"/>
                  <a:gd name="connsiteY4" fmla="*/ 65987 h 108444"/>
                  <a:gd name="connsiteX5" fmla="*/ 254524 w 405353"/>
                  <a:gd name="connsiteY5" fmla="*/ 75414 h 108444"/>
                  <a:gd name="connsiteX6" fmla="*/ 292231 w 405353"/>
                  <a:gd name="connsiteY6" fmla="*/ 84841 h 108444"/>
                  <a:gd name="connsiteX7" fmla="*/ 325225 w 405353"/>
                  <a:gd name="connsiteY7" fmla="*/ 94268 h 108444"/>
                  <a:gd name="connsiteX8" fmla="*/ 353506 w 405353"/>
                  <a:gd name="connsiteY8" fmla="*/ 98981 h 108444"/>
                  <a:gd name="connsiteX9" fmla="*/ 377073 w 405353"/>
                  <a:gd name="connsiteY9" fmla="*/ 103695 h 108444"/>
                  <a:gd name="connsiteX10" fmla="*/ 405353 w 405353"/>
                  <a:gd name="connsiteY10" fmla="*/ 108408 h 108444"/>
                  <a:gd name="connsiteX0" fmla="*/ 0 w 1376313"/>
                  <a:gd name="connsiteY0" fmla="*/ 44901 h 2137651"/>
                  <a:gd name="connsiteX1" fmla="*/ 70701 w 1376313"/>
                  <a:gd name="connsiteY1" fmla="*/ 68468 h 2137651"/>
                  <a:gd name="connsiteX2" fmla="*/ 131976 w 1376313"/>
                  <a:gd name="connsiteY2" fmla="*/ 87321 h 2137651"/>
                  <a:gd name="connsiteX3" fmla="*/ 174396 w 1376313"/>
                  <a:gd name="connsiteY3" fmla="*/ 96748 h 2137651"/>
                  <a:gd name="connsiteX4" fmla="*/ 212103 w 1376313"/>
                  <a:gd name="connsiteY4" fmla="*/ 110888 h 2137651"/>
                  <a:gd name="connsiteX5" fmla="*/ 254524 w 1376313"/>
                  <a:gd name="connsiteY5" fmla="*/ 120315 h 2137651"/>
                  <a:gd name="connsiteX6" fmla="*/ 292231 w 1376313"/>
                  <a:gd name="connsiteY6" fmla="*/ 129742 h 2137651"/>
                  <a:gd name="connsiteX7" fmla="*/ 325225 w 1376313"/>
                  <a:gd name="connsiteY7" fmla="*/ 139169 h 2137651"/>
                  <a:gd name="connsiteX8" fmla="*/ 353506 w 1376313"/>
                  <a:gd name="connsiteY8" fmla="*/ 143882 h 2137651"/>
                  <a:gd name="connsiteX9" fmla="*/ 377073 w 1376313"/>
                  <a:gd name="connsiteY9" fmla="*/ 148596 h 2137651"/>
                  <a:gd name="connsiteX10" fmla="*/ 1376313 w 1376313"/>
                  <a:gd name="connsiteY10" fmla="*/ 2137651 h 2137651"/>
                  <a:gd name="connsiteX0" fmla="*/ 0 w 1376313"/>
                  <a:gd name="connsiteY0" fmla="*/ 44519 h 2137269"/>
                  <a:gd name="connsiteX1" fmla="*/ 70701 w 1376313"/>
                  <a:gd name="connsiteY1" fmla="*/ 68086 h 2137269"/>
                  <a:gd name="connsiteX2" fmla="*/ 131976 w 1376313"/>
                  <a:gd name="connsiteY2" fmla="*/ 86939 h 2137269"/>
                  <a:gd name="connsiteX3" fmla="*/ 174396 w 1376313"/>
                  <a:gd name="connsiteY3" fmla="*/ 96366 h 2137269"/>
                  <a:gd name="connsiteX4" fmla="*/ 212103 w 1376313"/>
                  <a:gd name="connsiteY4" fmla="*/ 110506 h 2137269"/>
                  <a:gd name="connsiteX5" fmla="*/ 254524 w 1376313"/>
                  <a:gd name="connsiteY5" fmla="*/ 119933 h 2137269"/>
                  <a:gd name="connsiteX6" fmla="*/ 292231 w 1376313"/>
                  <a:gd name="connsiteY6" fmla="*/ 129360 h 2137269"/>
                  <a:gd name="connsiteX7" fmla="*/ 353506 w 1376313"/>
                  <a:gd name="connsiteY7" fmla="*/ 143500 h 2137269"/>
                  <a:gd name="connsiteX8" fmla="*/ 377073 w 1376313"/>
                  <a:gd name="connsiteY8" fmla="*/ 148214 h 2137269"/>
                  <a:gd name="connsiteX9" fmla="*/ 1376313 w 1376313"/>
                  <a:gd name="connsiteY9" fmla="*/ 2137269 h 2137269"/>
                  <a:gd name="connsiteX0" fmla="*/ 0 w 1376313"/>
                  <a:gd name="connsiteY0" fmla="*/ 44519 h 2137269"/>
                  <a:gd name="connsiteX1" fmla="*/ 70701 w 1376313"/>
                  <a:gd name="connsiteY1" fmla="*/ 68086 h 2137269"/>
                  <a:gd name="connsiteX2" fmla="*/ 131976 w 1376313"/>
                  <a:gd name="connsiteY2" fmla="*/ 86939 h 2137269"/>
                  <a:gd name="connsiteX3" fmla="*/ 174396 w 1376313"/>
                  <a:gd name="connsiteY3" fmla="*/ 96366 h 2137269"/>
                  <a:gd name="connsiteX4" fmla="*/ 212103 w 1376313"/>
                  <a:gd name="connsiteY4" fmla="*/ 110506 h 2137269"/>
                  <a:gd name="connsiteX5" fmla="*/ 292231 w 1376313"/>
                  <a:gd name="connsiteY5" fmla="*/ 129360 h 2137269"/>
                  <a:gd name="connsiteX6" fmla="*/ 353506 w 1376313"/>
                  <a:gd name="connsiteY6" fmla="*/ 143500 h 2137269"/>
                  <a:gd name="connsiteX7" fmla="*/ 377073 w 1376313"/>
                  <a:gd name="connsiteY7" fmla="*/ 148214 h 2137269"/>
                  <a:gd name="connsiteX8" fmla="*/ 1376313 w 1376313"/>
                  <a:gd name="connsiteY8" fmla="*/ 2137269 h 2137269"/>
                  <a:gd name="connsiteX0" fmla="*/ 0 w 1376313"/>
                  <a:gd name="connsiteY0" fmla="*/ 0 h 2092750"/>
                  <a:gd name="connsiteX1" fmla="*/ 70701 w 1376313"/>
                  <a:gd name="connsiteY1" fmla="*/ 23567 h 2092750"/>
                  <a:gd name="connsiteX2" fmla="*/ 131976 w 1376313"/>
                  <a:gd name="connsiteY2" fmla="*/ 42420 h 2092750"/>
                  <a:gd name="connsiteX3" fmla="*/ 174396 w 1376313"/>
                  <a:gd name="connsiteY3" fmla="*/ 51847 h 2092750"/>
                  <a:gd name="connsiteX4" fmla="*/ 212103 w 1376313"/>
                  <a:gd name="connsiteY4" fmla="*/ 65987 h 2092750"/>
                  <a:gd name="connsiteX5" fmla="*/ 292231 w 1376313"/>
                  <a:gd name="connsiteY5" fmla="*/ 84841 h 2092750"/>
                  <a:gd name="connsiteX6" fmla="*/ 377073 w 1376313"/>
                  <a:gd name="connsiteY6" fmla="*/ 103695 h 2092750"/>
                  <a:gd name="connsiteX7" fmla="*/ 1376313 w 1376313"/>
                  <a:gd name="connsiteY7" fmla="*/ 2092750 h 2092750"/>
                  <a:gd name="connsiteX0" fmla="*/ 0 w 1376313"/>
                  <a:gd name="connsiteY0" fmla="*/ 0 h 2092750"/>
                  <a:gd name="connsiteX1" fmla="*/ 70701 w 1376313"/>
                  <a:gd name="connsiteY1" fmla="*/ 23567 h 2092750"/>
                  <a:gd name="connsiteX2" fmla="*/ 131976 w 1376313"/>
                  <a:gd name="connsiteY2" fmla="*/ 42420 h 2092750"/>
                  <a:gd name="connsiteX3" fmla="*/ 174396 w 1376313"/>
                  <a:gd name="connsiteY3" fmla="*/ 51847 h 2092750"/>
                  <a:gd name="connsiteX4" fmla="*/ 212103 w 1376313"/>
                  <a:gd name="connsiteY4" fmla="*/ 65987 h 2092750"/>
                  <a:gd name="connsiteX5" fmla="*/ 292231 w 1376313"/>
                  <a:gd name="connsiteY5" fmla="*/ 84841 h 2092750"/>
                  <a:gd name="connsiteX6" fmla="*/ 1376313 w 1376313"/>
                  <a:gd name="connsiteY6" fmla="*/ 2092750 h 2092750"/>
                  <a:gd name="connsiteX0" fmla="*/ 0 w 1376313"/>
                  <a:gd name="connsiteY0" fmla="*/ 73671 h 2166421"/>
                  <a:gd name="connsiteX1" fmla="*/ 70701 w 1376313"/>
                  <a:gd name="connsiteY1" fmla="*/ 97238 h 2166421"/>
                  <a:gd name="connsiteX2" fmla="*/ 131976 w 1376313"/>
                  <a:gd name="connsiteY2" fmla="*/ 116091 h 2166421"/>
                  <a:gd name="connsiteX3" fmla="*/ 174396 w 1376313"/>
                  <a:gd name="connsiteY3" fmla="*/ 125518 h 2166421"/>
                  <a:gd name="connsiteX4" fmla="*/ 292231 w 1376313"/>
                  <a:gd name="connsiteY4" fmla="*/ 158512 h 2166421"/>
                  <a:gd name="connsiteX5" fmla="*/ 1376313 w 1376313"/>
                  <a:gd name="connsiteY5" fmla="*/ 2166421 h 2166421"/>
                  <a:gd name="connsiteX0" fmla="*/ 0 w 1376313"/>
                  <a:gd name="connsiteY0" fmla="*/ 72916 h 2165666"/>
                  <a:gd name="connsiteX1" fmla="*/ 70701 w 1376313"/>
                  <a:gd name="connsiteY1" fmla="*/ 96483 h 2165666"/>
                  <a:gd name="connsiteX2" fmla="*/ 174396 w 1376313"/>
                  <a:gd name="connsiteY2" fmla="*/ 124763 h 2165666"/>
                  <a:gd name="connsiteX3" fmla="*/ 292231 w 1376313"/>
                  <a:gd name="connsiteY3" fmla="*/ 157757 h 2165666"/>
                  <a:gd name="connsiteX4" fmla="*/ 1376313 w 1376313"/>
                  <a:gd name="connsiteY4" fmla="*/ 2165666 h 2165666"/>
                  <a:gd name="connsiteX0" fmla="*/ 0 w 1376313"/>
                  <a:gd name="connsiteY0" fmla="*/ 82391 h 2175141"/>
                  <a:gd name="connsiteX1" fmla="*/ 70701 w 1376313"/>
                  <a:gd name="connsiteY1" fmla="*/ 105958 h 2175141"/>
                  <a:gd name="connsiteX2" fmla="*/ 292231 w 1376313"/>
                  <a:gd name="connsiteY2" fmla="*/ 167232 h 2175141"/>
                  <a:gd name="connsiteX3" fmla="*/ 1376313 w 1376313"/>
                  <a:gd name="connsiteY3" fmla="*/ 2175141 h 2175141"/>
                  <a:gd name="connsiteX0" fmla="*/ 46498 w 1422811"/>
                  <a:gd name="connsiteY0" fmla="*/ 135953 h 2228703"/>
                  <a:gd name="connsiteX1" fmla="*/ 117199 w 1422811"/>
                  <a:gd name="connsiteY1" fmla="*/ 159520 h 2228703"/>
                  <a:gd name="connsiteX2" fmla="*/ 1422811 w 1422811"/>
                  <a:gd name="connsiteY2" fmla="*/ 2228703 h 2228703"/>
                  <a:gd name="connsiteX0" fmla="*/ 0 w 1376313"/>
                  <a:gd name="connsiteY0" fmla="*/ 0 h 2092750"/>
                  <a:gd name="connsiteX1" fmla="*/ 1376313 w 1376313"/>
                  <a:gd name="connsiteY1" fmla="*/ 2092750 h 2092750"/>
                  <a:gd name="connsiteX0" fmla="*/ 0 w 1376313"/>
                  <a:gd name="connsiteY0" fmla="*/ 0 h 2092750"/>
                  <a:gd name="connsiteX1" fmla="*/ 1376313 w 1376313"/>
                  <a:gd name="connsiteY1" fmla="*/ 2092750 h 2092750"/>
                  <a:gd name="connsiteX0" fmla="*/ 0 w 1376313"/>
                  <a:gd name="connsiteY0" fmla="*/ 0 h 2092750"/>
                  <a:gd name="connsiteX1" fmla="*/ 1376313 w 1376313"/>
                  <a:gd name="connsiteY1" fmla="*/ 2092750 h 2092750"/>
                  <a:gd name="connsiteX0" fmla="*/ 0 w 1352746"/>
                  <a:gd name="connsiteY0" fmla="*/ 0 h 2092750"/>
                  <a:gd name="connsiteX1" fmla="*/ 1352746 w 1352746"/>
                  <a:gd name="connsiteY1" fmla="*/ 2092750 h 2092750"/>
                  <a:gd name="connsiteX0" fmla="*/ 0 w 1374252"/>
                  <a:gd name="connsiteY0" fmla="*/ 0 h 2092750"/>
                  <a:gd name="connsiteX1" fmla="*/ 1352746 w 1374252"/>
                  <a:gd name="connsiteY1" fmla="*/ 2092750 h 2092750"/>
                  <a:gd name="connsiteX0" fmla="*/ 0 w 1374927"/>
                  <a:gd name="connsiteY0" fmla="*/ 0 h 2092750"/>
                  <a:gd name="connsiteX1" fmla="*/ 1352746 w 1374927"/>
                  <a:gd name="connsiteY1" fmla="*/ 2092750 h 2092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74927" h="2092750">
                    <a:moveTo>
                      <a:pt x="0" y="0"/>
                    </a:moveTo>
                    <a:cubicBezTo>
                      <a:pt x="1622982" y="334651"/>
                      <a:pt x="1365316" y="2069183"/>
                      <a:pt x="1352746" y="2092750"/>
                    </a:cubicBezTo>
                  </a:path>
                </a:pathLst>
              </a:custGeom>
              <a:noFill/>
              <a:ln w="50800" cap="flat" cmpd="sng" algn="ctr">
                <a:solidFill>
                  <a:srgbClr val="1B5131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  <p:grpSp>
          <p:nvGrpSpPr>
            <p:cNvPr id="4485" name="群組 4484"/>
            <p:cNvGrpSpPr/>
            <p:nvPr/>
          </p:nvGrpSpPr>
          <p:grpSpPr>
            <a:xfrm flipH="1">
              <a:off x="-2019586" y="2789393"/>
              <a:ext cx="2322483" cy="2193588"/>
              <a:chOff x="11676318" y="-655066"/>
              <a:chExt cx="2322483" cy="1271527"/>
            </a:xfrm>
            <a:solidFill>
              <a:srgbClr val="84D23E"/>
            </a:solidFill>
          </p:grpSpPr>
          <p:sp>
            <p:nvSpPr>
              <p:cNvPr id="4956" name="等腰三角形 14"/>
              <p:cNvSpPr/>
              <p:nvPr/>
            </p:nvSpPr>
            <p:spPr>
              <a:xfrm>
                <a:off x="12722572" y="-630776"/>
                <a:ext cx="323884" cy="1237909"/>
              </a:xfrm>
              <a:custGeom>
                <a:avLst/>
                <a:gdLst>
                  <a:gd name="connsiteX0" fmla="*/ 0 w 495055"/>
                  <a:gd name="connsiteY0" fmla="*/ 1305145 h 1305145"/>
                  <a:gd name="connsiteX1" fmla="*/ 247528 w 495055"/>
                  <a:gd name="connsiteY1" fmla="*/ 0 h 1305145"/>
                  <a:gd name="connsiteX2" fmla="*/ 495055 w 495055"/>
                  <a:gd name="connsiteY2" fmla="*/ 1305145 h 1305145"/>
                  <a:gd name="connsiteX3" fmla="*/ 0 w 495055"/>
                  <a:gd name="connsiteY3" fmla="*/ 1305145 h 1305145"/>
                  <a:gd name="connsiteX0" fmla="*/ 0 w 495055"/>
                  <a:gd name="connsiteY0" fmla="*/ 1224462 h 1224462"/>
                  <a:gd name="connsiteX1" fmla="*/ 375275 w 495055"/>
                  <a:gd name="connsiteY1" fmla="*/ 0 h 1224462"/>
                  <a:gd name="connsiteX2" fmla="*/ 495055 w 495055"/>
                  <a:gd name="connsiteY2" fmla="*/ 1224462 h 1224462"/>
                  <a:gd name="connsiteX3" fmla="*/ 0 w 495055"/>
                  <a:gd name="connsiteY3" fmla="*/ 1224462 h 1224462"/>
                  <a:gd name="connsiteX0" fmla="*/ 0 w 326967"/>
                  <a:gd name="connsiteY0" fmla="*/ 1237909 h 1237909"/>
                  <a:gd name="connsiteX1" fmla="*/ 207187 w 326967"/>
                  <a:gd name="connsiteY1" fmla="*/ 0 h 1237909"/>
                  <a:gd name="connsiteX2" fmla="*/ 326967 w 326967"/>
                  <a:gd name="connsiteY2" fmla="*/ 1224462 h 1237909"/>
                  <a:gd name="connsiteX3" fmla="*/ 0 w 326967"/>
                  <a:gd name="connsiteY3" fmla="*/ 1237909 h 1237909"/>
                  <a:gd name="connsiteX0" fmla="*/ 49016 w 375983"/>
                  <a:gd name="connsiteY0" fmla="*/ 1237909 h 1237909"/>
                  <a:gd name="connsiteX1" fmla="*/ 256203 w 375983"/>
                  <a:gd name="connsiteY1" fmla="*/ 0 h 1237909"/>
                  <a:gd name="connsiteX2" fmla="*/ 375983 w 375983"/>
                  <a:gd name="connsiteY2" fmla="*/ 1224462 h 1237909"/>
                  <a:gd name="connsiteX3" fmla="*/ 49016 w 375983"/>
                  <a:gd name="connsiteY3" fmla="*/ 1237909 h 1237909"/>
                  <a:gd name="connsiteX0" fmla="*/ 67241 w 394208"/>
                  <a:gd name="connsiteY0" fmla="*/ 1237909 h 1237909"/>
                  <a:gd name="connsiteX1" fmla="*/ 274428 w 394208"/>
                  <a:gd name="connsiteY1" fmla="*/ 0 h 1237909"/>
                  <a:gd name="connsiteX2" fmla="*/ 394208 w 394208"/>
                  <a:gd name="connsiteY2" fmla="*/ 1224462 h 1237909"/>
                  <a:gd name="connsiteX3" fmla="*/ 67241 w 394208"/>
                  <a:gd name="connsiteY3" fmla="*/ 1237909 h 1237909"/>
                  <a:gd name="connsiteX0" fmla="*/ 67241 w 274428"/>
                  <a:gd name="connsiteY0" fmla="*/ 1237909 h 1237909"/>
                  <a:gd name="connsiteX1" fmla="*/ 274428 w 274428"/>
                  <a:gd name="connsiteY1" fmla="*/ 0 h 1237909"/>
                  <a:gd name="connsiteX2" fmla="*/ 259737 w 274428"/>
                  <a:gd name="connsiteY2" fmla="*/ 1237909 h 1237909"/>
                  <a:gd name="connsiteX3" fmla="*/ 67241 w 274428"/>
                  <a:gd name="connsiteY3" fmla="*/ 1237909 h 1237909"/>
                  <a:gd name="connsiteX0" fmla="*/ 67241 w 291838"/>
                  <a:gd name="connsiteY0" fmla="*/ 1237909 h 1237909"/>
                  <a:gd name="connsiteX1" fmla="*/ 274428 w 291838"/>
                  <a:gd name="connsiteY1" fmla="*/ 0 h 1237909"/>
                  <a:gd name="connsiteX2" fmla="*/ 259737 w 291838"/>
                  <a:gd name="connsiteY2" fmla="*/ 1237909 h 1237909"/>
                  <a:gd name="connsiteX3" fmla="*/ 67241 w 291838"/>
                  <a:gd name="connsiteY3" fmla="*/ 1237909 h 1237909"/>
                  <a:gd name="connsiteX0" fmla="*/ 67241 w 323884"/>
                  <a:gd name="connsiteY0" fmla="*/ 1237909 h 1237909"/>
                  <a:gd name="connsiteX1" fmla="*/ 274428 w 323884"/>
                  <a:gd name="connsiteY1" fmla="*/ 0 h 1237909"/>
                  <a:gd name="connsiteX2" fmla="*/ 259737 w 323884"/>
                  <a:gd name="connsiteY2" fmla="*/ 1237909 h 1237909"/>
                  <a:gd name="connsiteX3" fmla="*/ 67241 w 323884"/>
                  <a:gd name="connsiteY3" fmla="*/ 1237909 h 1237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84" h="1237909">
                    <a:moveTo>
                      <a:pt x="67241" y="1237909"/>
                    </a:moveTo>
                    <a:cubicBezTo>
                      <a:pt x="-99021" y="690803"/>
                      <a:pt x="70895" y="251271"/>
                      <a:pt x="274428" y="0"/>
                    </a:cubicBezTo>
                    <a:cubicBezTo>
                      <a:pt x="356937" y="338677"/>
                      <a:pt x="325146" y="758038"/>
                      <a:pt x="259737" y="1237909"/>
                    </a:cubicBezTo>
                    <a:lnTo>
                      <a:pt x="67241" y="1237909"/>
                    </a:lnTo>
                    <a:close/>
                  </a:path>
                </a:pathLst>
              </a:cu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57" name="等腰三角形 14"/>
              <p:cNvSpPr/>
              <p:nvPr/>
            </p:nvSpPr>
            <p:spPr>
              <a:xfrm>
                <a:off x="12778977" y="329383"/>
                <a:ext cx="1020735" cy="287078"/>
              </a:xfrm>
              <a:custGeom>
                <a:avLst/>
                <a:gdLst>
                  <a:gd name="connsiteX0" fmla="*/ 0 w 495055"/>
                  <a:gd name="connsiteY0" fmla="*/ 1305145 h 1305145"/>
                  <a:gd name="connsiteX1" fmla="*/ 247528 w 495055"/>
                  <a:gd name="connsiteY1" fmla="*/ 0 h 1305145"/>
                  <a:gd name="connsiteX2" fmla="*/ 495055 w 495055"/>
                  <a:gd name="connsiteY2" fmla="*/ 1305145 h 1305145"/>
                  <a:gd name="connsiteX3" fmla="*/ 0 w 495055"/>
                  <a:gd name="connsiteY3" fmla="*/ 1305145 h 1305145"/>
                  <a:gd name="connsiteX0" fmla="*/ 0 w 495055"/>
                  <a:gd name="connsiteY0" fmla="*/ 1224462 h 1224462"/>
                  <a:gd name="connsiteX1" fmla="*/ 375275 w 495055"/>
                  <a:gd name="connsiteY1" fmla="*/ 0 h 1224462"/>
                  <a:gd name="connsiteX2" fmla="*/ 495055 w 495055"/>
                  <a:gd name="connsiteY2" fmla="*/ 1224462 h 1224462"/>
                  <a:gd name="connsiteX3" fmla="*/ 0 w 495055"/>
                  <a:gd name="connsiteY3" fmla="*/ 1224462 h 1224462"/>
                  <a:gd name="connsiteX0" fmla="*/ 0 w 326967"/>
                  <a:gd name="connsiteY0" fmla="*/ 1237909 h 1237909"/>
                  <a:gd name="connsiteX1" fmla="*/ 207187 w 326967"/>
                  <a:gd name="connsiteY1" fmla="*/ 0 h 1237909"/>
                  <a:gd name="connsiteX2" fmla="*/ 326967 w 326967"/>
                  <a:gd name="connsiteY2" fmla="*/ 1224462 h 1237909"/>
                  <a:gd name="connsiteX3" fmla="*/ 0 w 326967"/>
                  <a:gd name="connsiteY3" fmla="*/ 1237909 h 1237909"/>
                  <a:gd name="connsiteX0" fmla="*/ 49016 w 375983"/>
                  <a:gd name="connsiteY0" fmla="*/ 1237909 h 1237909"/>
                  <a:gd name="connsiteX1" fmla="*/ 256203 w 375983"/>
                  <a:gd name="connsiteY1" fmla="*/ 0 h 1237909"/>
                  <a:gd name="connsiteX2" fmla="*/ 375983 w 375983"/>
                  <a:gd name="connsiteY2" fmla="*/ 1224462 h 1237909"/>
                  <a:gd name="connsiteX3" fmla="*/ 49016 w 375983"/>
                  <a:gd name="connsiteY3" fmla="*/ 1237909 h 1237909"/>
                  <a:gd name="connsiteX0" fmla="*/ 67241 w 394208"/>
                  <a:gd name="connsiteY0" fmla="*/ 1237909 h 1237909"/>
                  <a:gd name="connsiteX1" fmla="*/ 274428 w 394208"/>
                  <a:gd name="connsiteY1" fmla="*/ 0 h 1237909"/>
                  <a:gd name="connsiteX2" fmla="*/ 394208 w 394208"/>
                  <a:gd name="connsiteY2" fmla="*/ 1224462 h 1237909"/>
                  <a:gd name="connsiteX3" fmla="*/ 67241 w 394208"/>
                  <a:gd name="connsiteY3" fmla="*/ 1237909 h 1237909"/>
                  <a:gd name="connsiteX0" fmla="*/ 67241 w 274428"/>
                  <a:gd name="connsiteY0" fmla="*/ 1237909 h 1237909"/>
                  <a:gd name="connsiteX1" fmla="*/ 274428 w 274428"/>
                  <a:gd name="connsiteY1" fmla="*/ 0 h 1237909"/>
                  <a:gd name="connsiteX2" fmla="*/ 259737 w 274428"/>
                  <a:gd name="connsiteY2" fmla="*/ 1237909 h 1237909"/>
                  <a:gd name="connsiteX3" fmla="*/ 67241 w 274428"/>
                  <a:gd name="connsiteY3" fmla="*/ 1237909 h 1237909"/>
                  <a:gd name="connsiteX0" fmla="*/ 67241 w 291838"/>
                  <a:gd name="connsiteY0" fmla="*/ 1237909 h 1237909"/>
                  <a:gd name="connsiteX1" fmla="*/ 274428 w 291838"/>
                  <a:gd name="connsiteY1" fmla="*/ 0 h 1237909"/>
                  <a:gd name="connsiteX2" fmla="*/ 259737 w 291838"/>
                  <a:gd name="connsiteY2" fmla="*/ 1237909 h 1237909"/>
                  <a:gd name="connsiteX3" fmla="*/ 67241 w 291838"/>
                  <a:gd name="connsiteY3" fmla="*/ 1237909 h 1237909"/>
                  <a:gd name="connsiteX0" fmla="*/ 67241 w 323884"/>
                  <a:gd name="connsiteY0" fmla="*/ 1237909 h 1237909"/>
                  <a:gd name="connsiteX1" fmla="*/ 274428 w 323884"/>
                  <a:gd name="connsiteY1" fmla="*/ 0 h 1237909"/>
                  <a:gd name="connsiteX2" fmla="*/ 259737 w 323884"/>
                  <a:gd name="connsiteY2" fmla="*/ 1237909 h 1237909"/>
                  <a:gd name="connsiteX3" fmla="*/ 67241 w 323884"/>
                  <a:gd name="connsiteY3" fmla="*/ 1237909 h 1237909"/>
                  <a:gd name="connsiteX0" fmla="*/ 20863 w 940449"/>
                  <a:gd name="connsiteY0" fmla="*/ 1224462 h 1224462"/>
                  <a:gd name="connsiteX1" fmla="*/ 934021 w 940449"/>
                  <a:gd name="connsiteY1" fmla="*/ 0 h 1224462"/>
                  <a:gd name="connsiteX2" fmla="*/ 213359 w 940449"/>
                  <a:gd name="connsiteY2" fmla="*/ 1224462 h 1224462"/>
                  <a:gd name="connsiteX3" fmla="*/ 20863 w 940449"/>
                  <a:gd name="connsiteY3" fmla="*/ 1224462 h 1224462"/>
                  <a:gd name="connsiteX0" fmla="*/ 20863 w 935857"/>
                  <a:gd name="connsiteY0" fmla="*/ 1224462 h 1224462"/>
                  <a:gd name="connsiteX1" fmla="*/ 934021 w 935857"/>
                  <a:gd name="connsiteY1" fmla="*/ 0 h 1224462"/>
                  <a:gd name="connsiteX2" fmla="*/ 213359 w 935857"/>
                  <a:gd name="connsiteY2" fmla="*/ 1224462 h 1224462"/>
                  <a:gd name="connsiteX3" fmla="*/ 20863 w 935857"/>
                  <a:gd name="connsiteY3" fmla="*/ 1224462 h 1224462"/>
                  <a:gd name="connsiteX0" fmla="*/ 0 w 914994"/>
                  <a:gd name="connsiteY0" fmla="*/ 1224462 h 1224462"/>
                  <a:gd name="connsiteX1" fmla="*/ 913158 w 914994"/>
                  <a:gd name="connsiteY1" fmla="*/ 0 h 1224462"/>
                  <a:gd name="connsiteX2" fmla="*/ 192496 w 914994"/>
                  <a:gd name="connsiteY2" fmla="*/ 1224462 h 1224462"/>
                  <a:gd name="connsiteX3" fmla="*/ 0 w 914994"/>
                  <a:gd name="connsiteY3" fmla="*/ 1224462 h 1224462"/>
                  <a:gd name="connsiteX0" fmla="*/ 0 w 961947"/>
                  <a:gd name="connsiteY0" fmla="*/ 1271526 h 1271526"/>
                  <a:gd name="connsiteX1" fmla="*/ 960223 w 961947"/>
                  <a:gd name="connsiteY1" fmla="*/ 0 h 1271526"/>
                  <a:gd name="connsiteX2" fmla="*/ 192496 w 961947"/>
                  <a:gd name="connsiteY2" fmla="*/ 1271526 h 1271526"/>
                  <a:gd name="connsiteX3" fmla="*/ 0 w 961947"/>
                  <a:gd name="connsiteY3" fmla="*/ 1271526 h 1271526"/>
                  <a:gd name="connsiteX0" fmla="*/ 0 w 961947"/>
                  <a:gd name="connsiteY0" fmla="*/ 1271526 h 1271526"/>
                  <a:gd name="connsiteX1" fmla="*/ 960223 w 961947"/>
                  <a:gd name="connsiteY1" fmla="*/ 0 h 1271526"/>
                  <a:gd name="connsiteX2" fmla="*/ 192496 w 961947"/>
                  <a:gd name="connsiteY2" fmla="*/ 1271526 h 1271526"/>
                  <a:gd name="connsiteX3" fmla="*/ 0 w 961947"/>
                  <a:gd name="connsiteY3" fmla="*/ 1271526 h 1271526"/>
                  <a:gd name="connsiteX0" fmla="*/ 0 w 962394"/>
                  <a:gd name="connsiteY0" fmla="*/ 1271526 h 1271526"/>
                  <a:gd name="connsiteX1" fmla="*/ 960223 w 962394"/>
                  <a:gd name="connsiteY1" fmla="*/ 0 h 1271526"/>
                  <a:gd name="connsiteX2" fmla="*/ 192496 w 962394"/>
                  <a:gd name="connsiteY2" fmla="*/ 1271526 h 1271526"/>
                  <a:gd name="connsiteX3" fmla="*/ 0 w 962394"/>
                  <a:gd name="connsiteY3" fmla="*/ 1271526 h 1271526"/>
                  <a:gd name="connsiteX0" fmla="*/ 0 w 960223"/>
                  <a:gd name="connsiteY0" fmla="*/ 1271526 h 1271526"/>
                  <a:gd name="connsiteX1" fmla="*/ 960223 w 960223"/>
                  <a:gd name="connsiteY1" fmla="*/ 0 h 1271526"/>
                  <a:gd name="connsiteX2" fmla="*/ 192496 w 960223"/>
                  <a:gd name="connsiteY2" fmla="*/ 1271526 h 1271526"/>
                  <a:gd name="connsiteX3" fmla="*/ 0 w 960223"/>
                  <a:gd name="connsiteY3" fmla="*/ 1271526 h 1271526"/>
                  <a:gd name="connsiteX0" fmla="*/ 0 w 960223"/>
                  <a:gd name="connsiteY0" fmla="*/ 1271526 h 1271526"/>
                  <a:gd name="connsiteX1" fmla="*/ 960223 w 960223"/>
                  <a:gd name="connsiteY1" fmla="*/ 0 h 1271526"/>
                  <a:gd name="connsiteX2" fmla="*/ 192496 w 960223"/>
                  <a:gd name="connsiteY2" fmla="*/ 1271526 h 1271526"/>
                  <a:gd name="connsiteX3" fmla="*/ 0 w 960223"/>
                  <a:gd name="connsiteY3" fmla="*/ 1271526 h 1271526"/>
                  <a:gd name="connsiteX0" fmla="*/ 0 w 395447"/>
                  <a:gd name="connsiteY0" fmla="*/ 1069821 h 1069821"/>
                  <a:gd name="connsiteX1" fmla="*/ 395447 w 395447"/>
                  <a:gd name="connsiteY1" fmla="*/ 0 h 1069821"/>
                  <a:gd name="connsiteX2" fmla="*/ 192496 w 395447"/>
                  <a:gd name="connsiteY2" fmla="*/ 1069821 h 1069821"/>
                  <a:gd name="connsiteX3" fmla="*/ 0 w 395447"/>
                  <a:gd name="connsiteY3" fmla="*/ 1069821 h 1069821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276229"/>
                  <a:gd name="connsiteY0" fmla="*/ 579003 h 579003"/>
                  <a:gd name="connsiteX1" fmla="*/ 1276229 w 1276229"/>
                  <a:gd name="connsiteY1" fmla="*/ 0 h 579003"/>
                  <a:gd name="connsiteX2" fmla="*/ 246284 w 1276229"/>
                  <a:gd name="connsiteY2" fmla="*/ 572279 h 579003"/>
                  <a:gd name="connsiteX3" fmla="*/ 0 w 1276229"/>
                  <a:gd name="connsiteY3" fmla="*/ 579003 h 579003"/>
                  <a:gd name="connsiteX0" fmla="*/ 0 w 1276229"/>
                  <a:gd name="connsiteY0" fmla="*/ 579003 h 579003"/>
                  <a:gd name="connsiteX1" fmla="*/ 1276229 w 1276229"/>
                  <a:gd name="connsiteY1" fmla="*/ 0 h 579003"/>
                  <a:gd name="connsiteX2" fmla="*/ 246284 w 1276229"/>
                  <a:gd name="connsiteY2" fmla="*/ 572279 h 579003"/>
                  <a:gd name="connsiteX3" fmla="*/ 0 w 1276229"/>
                  <a:gd name="connsiteY3" fmla="*/ 579003 h 579003"/>
                  <a:gd name="connsiteX0" fmla="*/ 0 w 1276229"/>
                  <a:gd name="connsiteY0" fmla="*/ 579003 h 579003"/>
                  <a:gd name="connsiteX1" fmla="*/ 1276229 w 1276229"/>
                  <a:gd name="connsiteY1" fmla="*/ 0 h 579003"/>
                  <a:gd name="connsiteX2" fmla="*/ 246284 w 1276229"/>
                  <a:gd name="connsiteY2" fmla="*/ 572279 h 579003"/>
                  <a:gd name="connsiteX3" fmla="*/ 0 w 1276229"/>
                  <a:gd name="connsiteY3" fmla="*/ 579003 h 579003"/>
                  <a:gd name="connsiteX0" fmla="*/ 0 w 1276229"/>
                  <a:gd name="connsiteY0" fmla="*/ 579003 h 579003"/>
                  <a:gd name="connsiteX1" fmla="*/ 1276229 w 1276229"/>
                  <a:gd name="connsiteY1" fmla="*/ 0 h 579003"/>
                  <a:gd name="connsiteX2" fmla="*/ 246284 w 1276229"/>
                  <a:gd name="connsiteY2" fmla="*/ 572279 h 579003"/>
                  <a:gd name="connsiteX3" fmla="*/ 0 w 1276229"/>
                  <a:gd name="connsiteY3" fmla="*/ 579003 h 579003"/>
                  <a:gd name="connsiteX0" fmla="*/ 0 w 1276229"/>
                  <a:gd name="connsiteY0" fmla="*/ 531939 h 531939"/>
                  <a:gd name="connsiteX1" fmla="*/ 1276229 w 1276229"/>
                  <a:gd name="connsiteY1" fmla="*/ 0 h 531939"/>
                  <a:gd name="connsiteX2" fmla="*/ 246284 w 1276229"/>
                  <a:gd name="connsiteY2" fmla="*/ 525215 h 531939"/>
                  <a:gd name="connsiteX3" fmla="*/ 0 w 1276229"/>
                  <a:gd name="connsiteY3" fmla="*/ 531939 h 531939"/>
                  <a:gd name="connsiteX0" fmla="*/ 0 w 1276229"/>
                  <a:gd name="connsiteY0" fmla="*/ 584628 h 584628"/>
                  <a:gd name="connsiteX1" fmla="*/ 1276229 w 1276229"/>
                  <a:gd name="connsiteY1" fmla="*/ 52689 h 584628"/>
                  <a:gd name="connsiteX2" fmla="*/ 246284 w 1276229"/>
                  <a:gd name="connsiteY2" fmla="*/ 577904 h 584628"/>
                  <a:gd name="connsiteX3" fmla="*/ 0 w 1276229"/>
                  <a:gd name="connsiteY3" fmla="*/ 584628 h 584628"/>
                  <a:gd name="connsiteX0" fmla="*/ 0 w 1276229"/>
                  <a:gd name="connsiteY0" fmla="*/ 584628 h 584628"/>
                  <a:gd name="connsiteX1" fmla="*/ 1276229 w 1276229"/>
                  <a:gd name="connsiteY1" fmla="*/ 52689 h 584628"/>
                  <a:gd name="connsiteX2" fmla="*/ 246284 w 1276229"/>
                  <a:gd name="connsiteY2" fmla="*/ 577904 h 584628"/>
                  <a:gd name="connsiteX3" fmla="*/ 0 w 1276229"/>
                  <a:gd name="connsiteY3" fmla="*/ 584628 h 584628"/>
                  <a:gd name="connsiteX0" fmla="*/ 0 w 1276229"/>
                  <a:gd name="connsiteY0" fmla="*/ 584628 h 584628"/>
                  <a:gd name="connsiteX1" fmla="*/ 1276229 w 1276229"/>
                  <a:gd name="connsiteY1" fmla="*/ 52689 h 584628"/>
                  <a:gd name="connsiteX2" fmla="*/ 326966 w 1276229"/>
                  <a:gd name="connsiteY2" fmla="*/ 577904 h 584628"/>
                  <a:gd name="connsiteX3" fmla="*/ 0 w 1276229"/>
                  <a:gd name="connsiteY3" fmla="*/ 584628 h 584628"/>
                  <a:gd name="connsiteX0" fmla="*/ 0 w 1020735"/>
                  <a:gd name="connsiteY0" fmla="*/ 371701 h 371701"/>
                  <a:gd name="connsiteX1" fmla="*/ 1020735 w 1020735"/>
                  <a:gd name="connsiteY1" fmla="*/ 196109 h 371701"/>
                  <a:gd name="connsiteX2" fmla="*/ 326966 w 1020735"/>
                  <a:gd name="connsiteY2" fmla="*/ 364977 h 371701"/>
                  <a:gd name="connsiteX3" fmla="*/ 0 w 1020735"/>
                  <a:gd name="connsiteY3" fmla="*/ 371701 h 371701"/>
                  <a:gd name="connsiteX0" fmla="*/ 0 w 1020735"/>
                  <a:gd name="connsiteY0" fmla="*/ 352444 h 352444"/>
                  <a:gd name="connsiteX1" fmla="*/ 1020735 w 1020735"/>
                  <a:gd name="connsiteY1" fmla="*/ 176852 h 352444"/>
                  <a:gd name="connsiteX2" fmla="*/ 326966 w 1020735"/>
                  <a:gd name="connsiteY2" fmla="*/ 345720 h 352444"/>
                  <a:gd name="connsiteX3" fmla="*/ 0 w 1020735"/>
                  <a:gd name="connsiteY3" fmla="*/ 352444 h 352444"/>
                  <a:gd name="connsiteX0" fmla="*/ 0 w 1020735"/>
                  <a:gd name="connsiteY0" fmla="*/ 352444 h 352444"/>
                  <a:gd name="connsiteX1" fmla="*/ 1020735 w 1020735"/>
                  <a:gd name="connsiteY1" fmla="*/ 176852 h 352444"/>
                  <a:gd name="connsiteX2" fmla="*/ 326966 w 1020735"/>
                  <a:gd name="connsiteY2" fmla="*/ 345720 h 352444"/>
                  <a:gd name="connsiteX3" fmla="*/ 0 w 1020735"/>
                  <a:gd name="connsiteY3" fmla="*/ 352444 h 352444"/>
                  <a:gd name="connsiteX0" fmla="*/ 0 w 1020735"/>
                  <a:gd name="connsiteY0" fmla="*/ 352444 h 352444"/>
                  <a:gd name="connsiteX1" fmla="*/ 1020735 w 1020735"/>
                  <a:gd name="connsiteY1" fmla="*/ 176852 h 352444"/>
                  <a:gd name="connsiteX2" fmla="*/ 326966 w 1020735"/>
                  <a:gd name="connsiteY2" fmla="*/ 345720 h 352444"/>
                  <a:gd name="connsiteX3" fmla="*/ 0 w 1020735"/>
                  <a:gd name="connsiteY3" fmla="*/ 352444 h 352444"/>
                  <a:gd name="connsiteX0" fmla="*/ 0 w 1020735"/>
                  <a:gd name="connsiteY0" fmla="*/ 343478 h 343478"/>
                  <a:gd name="connsiteX1" fmla="*/ 1020735 w 1020735"/>
                  <a:gd name="connsiteY1" fmla="*/ 167886 h 343478"/>
                  <a:gd name="connsiteX2" fmla="*/ 326966 w 1020735"/>
                  <a:gd name="connsiteY2" fmla="*/ 336754 h 343478"/>
                  <a:gd name="connsiteX3" fmla="*/ 0 w 1020735"/>
                  <a:gd name="connsiteY3" fmla="*/ 343478 h 343478"/>
                  <a:gd name="connsiteX0" fmla="*/ 0 w 1020735"/>
                  <a:gd name="connsiteY0" fmla="*/ 287078 h 287078"/>
                  <a:gd name="connsiteX1" fmla="*/ 1020735 w 1020735"/>
                  <a:gd name="connsiteY1" fmla="*/ 111486 h 287078"/>
                  <a:gd name="connsiteX2" fmla="*/ 326966 w 1020735"/>
                  <a:gd name="connsiteY2" fmla="*/ 280354 h 287078"/>
                  <a:gd name="connsiteX3" fmla="*/ 0 w 1020735"/>
                  <a:gd name="connsiteY3" fmla="*/ 287078 h 287078"/>
                  <a:gd name="connsiteX0" fmla="*/ 0 w 1020735"/>
                  <a:gd name="connsiteY0" fmla="*/ 287078 h 287078"/>
                  <a:gd name="connsiteX1" fmla="*/ 1020735 w 1020735"/>
                  <a:gd name="connsiteY1" fmla="*/ 111486 h 287078"/>
                  <a:gd name="connsiteX2" fmla="*/ 326966 w 1020735"/>
                  <a:gd name="connsiteY2" fmla="*/ 280354 h 287078"/>
                  <a:gd name="connsiteX3" fmla="*/ 0 w 1020735"/>
                  <a:gd name="connsiteY3" fmla="*/ 287078 h 287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0735" h="287078">
                    <a:moveTo>
                      <a:pt x="0" y="287078"/>
                    </a:moveTo>
                    <a:cubicBezTo>
                      <a:pt x="438855" y="-165899"/>
                      <a:pt x="918054" y="33305"/>
                      <a:pt x="1020735" y="111486"/>
                    </a:cubicBezTo>
                    <a:cubicBezTo>
                      <a:pt x="585533" y="107265"/>
                      <a:pt x="573910" y="82872"/>
                      <a:pt x="326966" y="280354"/>
                    </a:cubicBezTo>
                    <a:lnTo>
                      <a:pt x="0" y="287078"/>
                    </a:lnTo>
                    <a:close/>
                  </a:path>
                </a:pathLst>
              </a:custGeom>
              <a:solidFill>
                <a:srgbClr val="66AA28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58" name="等腰三角形 14"/>
              <p:cNvSpPr/>
              <p:nvPr/>
            </p:nvSpPr>
            <p:spPr>
              <a:xfrm flipH="1">
                <a:off x="11830959" y="329383"/>
                <a:ext cx="1020735" cy="287078"/>
              </a:xfrm>
              <a:custGeom>
                <a:avLst/>
                <a:gdLst>
                  <a:gd name="connsiteX0" fmla="*/ 0 w 495055"/>
                  <a:gd name="connsiteY0" fmla="*/ 1305145 h 1305145"/>
                  <a:gd name="connsiteX1" fmla="*/ 247528 w 495055"/>
                  <a:gd name="connsiteY1" fmla="*/ 0 h 1305145"/>
                  <a:gd name="connsiteX2" fmla="*/ 495055 w 495055"/>
                  <a:gd name="connsiteY2" fmla="*/ 1305145 h 1305145"/>
                  <a:gd name="connsiteX3" fmla="*/ 0 w 495055"/>
                  <a:gd name="connsiteY3" fmla="*/ 1305145 h 1305145"/>
                  <a:gd name="connsiteX0" fmla="*/ 0 w 495055"/>
                  <a:gd name="connsiteY0" fmla="*/ 1224462 h 1224462"/>
                  <a:gd name="connsiteX1" fmla="*/ 375275 w 495055"/>
                  <a:gd name="connsiteY1" fmla="*/ 0 h 1224462"/>
                  <a:gd name="connsiteX2" fmla="*/ 495055 w 495055"/>
                  <a:gd name="connsiteY2" fmla="*/ 1224462 h 1224462"/>
                  <a:gd name="connsiteX3" fmla="*/ 0 w 495055"/>
                  <a:gd name="connsiteY3" fmla="*/ 1224462 h 1224462"/>
                  <a:gd name="connsiteX0" fmla="*/ 0 w 326967"/>
                  <a:gd name="connsiteY0" fmla="*/ 1237909 h 1237909"/>
                  <a:gd name="connsiteX1" fmla="*/ 207187 w 326967"/>
                  <a:gd name="connsiteY1" fmla="*/ 0 h 1237909"/>
                  <a:gd name="connsiteX2" fmla="*/ 326967 w 326967"/>
                  <a:gd name="connsiteY2" fmla="*/ 1224462 h 1237909"/>
                  <a:gd name="connsiteX3" fmla="*/ 0 w 326967"/>
                  <a:gd name="connsiteY3" fmla="*/ 1237909 h 1237909"/>
                  <a:gd name="connsiteX0" fmla="*/ 49016 w 375983"/>
                  <a:gd name="connsiteY0" fmla="*/ 1237909 h 1237909"/>
                  <a:gd name="connsiteX1" fmla="*/ 256203 w 375983"/>
                  <a:gd name="connsiteY1" fmla="*/ 0 h 1237909"/>
                  <a:gd name="connsiteX2" fmla="*/ 375983 w 375983"/>
                  <a:gd name="connsiteY2" fmla="*/ 1224462 h 1237909"/>
                  <a:gd name="connsiteX3" fmla="*/ 49016 w 375983"/>
                  <a:gd name="connsiteY3" fmla="*/ 1237909 h 1237909"/>
                  <a:gd name="connsiteX0" fmla="*/ 67241 w 394208"/>
                  <a:gd name="connsiteY0" fmla="*/ 1237909 h 1237909"/>
                  <a:gd name="connsiteX1" fmla="*/ 274428 w 394208"/>
                  <a:gd name="connsiteY1" fmla="*/ 0 h 1237909"/>
                  <a:gd name="connsiteX2" fmla="*/ 394208 w 394208"/>
                  <a:gd name="connsiteY2" fmla="*/ 1224462 h 1237909"/>
                  <a:gd name="connsiteX3" fmla="*/ 67241 w 394208"/>
                  <a:gd name="connsiteY3" fmla="*/ 1237909 h 1237909"/>
                  <a:gd name="connsiteX0" fmla="*/ 67241 w 274428"/>
                  <a:gd name="connsiteY0" fmla="*/ 1237909 h 1237909"/>
                  <a:gd name="connsiteX1" fmla="*/ 274428 w 274428"/>
                  <a:gd name="connsiteY1" fmla="*/ 0 h 1237909"/>
                  <a:gd name="connsiteX2" fmla="*/ 259737 w 274428"/>
                  <a:gd name="connsiteY2" fmla="*/ 1237909 h 1237909"/>
                  <a:gd name="connsiteX3" fmla="*/ 67241 w 274428"/>
                  <a:gd name="connsiteY3" fmla="*/ 1237909 h 1237909"/>
                  <a:gd name="connsiteX0" fmla="*/ 67241 w 291838"/>
                  <a:gd name="connsiteY0" fmla="*/ 1237909 h 1237909"/>
                  <a:gd name="connsiteX1" fmla="*/ 274428 w 291838"/>
                  <a:gd name="connsiteY1" fmla="*/ 0 h 1237909"/>
                  <a:gd name="connsiteX2" fmla="*/ 259737 w 291838"/>
                  <a:gd name="connsiteY2" fmla="*/ 1237909 h 1237909"/>
                  <a:gd name="connsiteX3" fmla="*/ 67241 w 291838"/>
                  <a:gd name="connsiteY3" fmla="*/ 1237909 h 1237909"/>
                  <a:gd name="connsiteX0" fmla="*/ 67241 w 323884"/>
                  <a:gd name="connsiteY0" fmla="*/ 1237909 h 1237909"/>
                  <a:gd name="connsiteX1" fmla="*/ 274428 w 323884"/>
                  <a:gd name="connsiteY1" fmla="*/ 0 h 1237909"/>
                  <a:gd name="connsiteX2" fmla="*/ 259737 w 323884"/>
                  <a:gd name="connsiteY2" fmla="*/ 1237909 h 1237909"/>
                  <a:gd name="connsiteX3" fmla="*/ 67241 w 323884"/>
                  <a:gd name="connsiteY3" fmla="*/ 1237909 h 1237909"/>
                  <a:gd name="connsiteX0" fmla="*/ 20863 w 940449"/>
                  <a:gd name="connsiteY0" fmla="*/ 1224462 h 1224462"/>
                  <a:gd name="connsiteX1" fmla="*/ 934021 w 940449"/>
                  <a:gd name="connsiteY1" fmla="*/ 0 h 1224462"/>
                  <a:gd name="connsiteX2" fmla="*/ 213359 w 940449"/>
                  <a:gd name="connsiteY2" fmla="*/ 1224462 h 1224462"/>
                  <a:gd name="connsiteX3" fmla="*/ 20863 w 940449"/>
                  <a:gd name="connsiteY3" fmla="*/ 1224462 h 1224462"/>
                  <a:gd name="connsiteX0" fmla="*/ 20863 w 935857"/>
                  <a:gd name="connsiteY0" fmla="*/ 1224462 h 1224462"/>
                  <a:gd name="connsiteX1" fmla="*/ 934021 w 935857"/>
                  <a:gd name="connsiteY1" fmla="*/ 0 h 1224462"/>
                  <a:gd name="connsiteX2" fmla="*/ 213359 w 935857"/>
                  <a:gd name="connsiteY2" fmla="*/ 1224462 h 1224462"/>
                  <a:gd name="connsiteX3" fmla="*/ 20863 w 935857"/>
                  <a:gd name="connsiteY3" fmla="*/ 1224462 h 1224462"/>
                  <a:gd name="connsiteX0" fmla="*/ 0 w 914994"/>
                  <a:gd name="connsiteY0" fmla="*/ 1224462 h 1224462"/>
                  <a:gd name="connsiteX1" fmla="*/ 913158 w 914994"/>
                  <a:gd name="connsiteY1" fmla="*/ 0 h 1224462"/>
                  <a:gd name="connsiteX2" fmla="*/ 192496 w 914994"/>
                  <a:gd name="connsiteY2" fmla="*/ 1224462 h 1224462"/>
                  <a:gd name="connsiteX3" fmla="*/ 0 w 914994"/>
                  <a:gd name="connsiteY3" fmla="*/ 1224462 h 1224462"/>
                  <a:gd name="connsiteX0" fmla="*/ 0 w 961947"/>
                  <a:gd name="connsiteY0" fmla="*/ 1271526 h 1271526"/>
                  <a:gd name="connsiteX1" fmla="*/ 960223 w 961947"/>
                  <a:gd name="connsiteY1" fmla="*/ 0 h 1271526"/>
                  <a:gd name="connsiteX2" fmla="*/ 192496 w 961947"/>
                  <a:gd name="connsiteY2" fmla="*/ 1271526 h 1271526"/>
                  <a:gd name="connsiteX3" fmla="*/ 0 w 961947"/>
                  <a:gd name="connsiteY3" fmla="*/ 1271526 h 1271526"/>
                  <a:gd name="connsiteX0" fmla="*/ 0 w 961947"/>
                  <a:gd name="connsiteY0" fmla="*/ 1271526 h 1271526"/>
                  <a:gd name="connsiteX1" fmla="*/ 960223 w 961947"/>
                  <a:gd name="connsiteY1" fmla="*/ 0 h 1271526"/>
                  <a:gd name="connsiteX2" fmla="*/ 192496 w 961947"/>
                  <a:gd name="connsiteY2" fmla="*/ 1271526 h 1271526"/>
                  <a:gd name="connsiteX3" fmla="*/ 0 w 961947"/>
                  <a:gd name="connsiteY3" fmla="*/ 1271526 h 1271526"/>
                  <a:gd name="connsiteX0" fmla="*/ 0 w 962394"/>
                  <a:gd name="connsiteY0" fmla="*/ 1271526 h 1271526"/>
                  <a:gd name="connsiteX1" fmla="*/ 960223 w 962394"/>
                  <a:gd name="connsiteY1" fmla="*/ 0 h 1271526"/>
                  <a:gd name="connsiteX2" fmla="*/ 192496 w 962394"/>
                  <a:gd name="connsiteY2" fmla="*/ 1271526 h 1271526"/>
                  <a:gd name="connsiteX3" fmla="*/ 0 w 962394"/>
                  <a:gd name="connsiteY3" fmla="*/ 1271526 h 1271526"/>
                  <a:gd name="connsiteX0" fmla="*/ 0 w 960223"/>
                  <a:gd name="connsiteY0" fmla="*/ 1271526 h 1271526"/>
                  <a:gd name="connsiteX1" fmla="*/ 960223 w 960223"/>
                  <a:gd name="connsiteY1" fmla="*/ 0 h 1271526"/>
                  <a:gd name="connsiteX2" fmla="*/ 192496 w 960223"/>
                  <a:gd name="connsiteY2" fmla="*/ 1271526 h 1271526"/>
                  <a:gd name="connsiteX3" fmla="*/ 0 w 960223"/>
                  <a:gd name="connsiteY3" fmla="*/ 1271526 h 1271526"/>
                  <a:gd name="connsiteX0" fmla="*/ 0 w 960223"/>
                  <a:gd name="connsiteY0" fmla="*/ 1271526 h 1271526"/>
                  <a:gd name="connsiteX1" fmla="*/ 960223 w 960223"/>
                  <a:gd name="connsiteY1" fmla="*/ 0 h 1271526"/>
                  <a:gd name="connsiteX2" fmla="*/ 192496 w 960223"/>
                  <a:gd name="connsiteY2" fmla="*/ 1271526 h 1271526"/>
                  <a:gd name="connsiteX3" fmla="*/ 0 w 960223"/>
                  <a:gd name="connsiteY3" fmla="*/ 1271526 h 1271526"/>
                  <a:gd name="connsiteX0" fmla="*/ 0 w 395447"/>
                  <a:gd name="connsiteY0" fmla="*/ 1069821 h 1069821"/>
                  <a:gd name="connsiteX1" fmla="*/ 395447 w 395447"/>
                  <a:gd name="connsiteY1" fmla="*/ 0 h 1069821"/>
                  <a:gd name="connsiteX2" fmla="*/ 192496 w 395447"/>
                  <a:gd name="connsiteY2" fmla="*/ 1069821 h 1069821"/>
                  <a:gd name="connsiteX3" fmla="*/ 0 w 395447"/>
                  <a:gd name="connsiteY3" fmla="*/ 1069821 h 1069821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276229"/>
                  <a:gd name="connsiteY0" fmla="*/ 579003 h 579003"/>
                  <a:gd name="connsiteX1" fmla="*/ 1276229 w 1276229"/>
                  <a:gd name="connsiteY1" fmla="*/ 0 h 579003"/>
                  <a:gd name="connsiteX2" fmla="*/ 246284 w 1276229"/>
                  <a:gd name="connsiteY2" fmla="*/ 572279 h 579003"/>
                  <a:gd name="connsiteX3" fmla="*/ 0 w 1276229"/>
                  <a:gd name="connsiteY3" fmla="*/ 579003 h 579003"/>
                  <a:gd name="connsiteX0" fmla="*/ 0 w 1276229"/>
                  <a:gd name="connsiteY0" fmla="*/ 579003 h 579003"/>
                  <a:gd name="connsiteX1" fmla="*/ 1276229 w 1276229"/>
                  <a:gd name="connsiteY1" fmla="*/ 0 h 579003"/>
                  <a:gd name="connsiteX2" fmla="*/ 246284 w 1276229"/>
                  <a:gd name="connsiteY2" fmla="*/ 572279 h 579003"/>
                  <a:gd name="connsiteX3" fmla="*/ 0 w 1276229"/>
                  <a:gd name="connsiteY3" fmla="*/ 579003 h 579003"/>
                  <a:gd name="connsiteX0" fmla="*/ 0 w 1276229"/>
                  <a:gd name="connsiteY0" fmla="*/ 579003 h 579003"/>
                  <a:gd name="connsiteX1" fmla="*/ 1276229 w 1276229"/>
                  <a:gd name="connsiteY1" fmla="*/ 0 h 579003"/>
                  <a:gd name="connsiteX2" fmla="*/ 246284 w 1276229"/>
                  <a:gd name="connsiteY2" fmla="*/ 572279 h 579003"/>
                  <a:gd name="connsiteX3" fmla="*/ 0 w 1276229"/>
                  <a:gd name="connsiteY3" fmla="*/ 579003 h 579003"/>
                  <a:gd name="connsiteX0" fmla="*/ 0 w 1276229"/>
                  <a:gd name="connsiteY0" fmla="*/ 579003 h 579003"/>
                  <a:gd name="connsiteX1" fmla="*/ 1276229 w 1276229"/>
                  <a:gd name="connsiteY1" fmla="*/ 0 h 579003"/>
                  <a:gd name="connsiteX2" fmla="*/ 246284 w 1276229"/>
                  <a:gd name="connsiteY2" fmla="*/ 572279 h 579003"/>
                  <a:gd name="connsiteX3" fmla="*/ 0 w 1276229"/>
                  <a:gd name="connsiteY3" fmla="*/ 579003 h 579003"/>
                  <a:gd name="connsiteX0" fmla="*/ 0 w 1276229"/>
                  <a:gd name="connsiteY0" fmla="*/ 531939 h 531939"/>
                  <a:gd name="connsiteX1" fmla="*/ 1276229 w 1276229"/>
                  <a:gd name="connsiteY1" fmla="*/ 0 h 531939"/>
                  <a:gd name="connsiteX2" fmla="*/ 246284 w 1276229"/>
                  <a:gd name="connsiteY2" fmla="*/ 525215 h 531939"/>
                  <a:gd name="connsiteX3" fmla="*/ 0 w 1276229"/>
                  <a:gd name="connsiteY3" fmla="*/ 531939 h 531939"/>
                  <a:gd name="connsiteX0" fmla="*/ 0 w 1276229"/>
                  <a:gd name="connsiteY0" fmla="*/ 584628 h 584628"/>
                  <a:gd name="connsiteX1" fmla="*/ 1276229 w 1276229"/>
                  <a:gd name="connsiteY1" fmla="*/ 52689 h 584628"/>
                  <a:gd name="connsiteX2" fmla="*/ 246284 w 1276229"/>
                  <a:gd name="connsiteY2" fmla="*/ 577904 h 584628"/>
                  <a:gd name="connsiteX3" fmla="*/ 0 w 1276229"/>
                  <a:gd name="connsiteY3" fmla="*/ 584628 h 584628"/>
                  <a:gd name="connsiteX0" fmla="*/ 0 w 1276229"/>
                  <a:gd name="connsiteY0" fmla="*/ 584628 h 584628"/>
                  <a:gd name="connsiteX1" fmla="*/ 1276229 w 1276229"/>
                  <a:gd name="connsiteY1" fmla="*/ 52689 h 584628"/>
                  <a:gd name="connsiteX2" fmla="*/ 246284 w 1276229"/>
                  <a:gd name="connsiteY2" fmla="*/ 577904 h 584628"/>
                  <a:gd name="connsiteX3" fmla="*/ 0 w 1276229"/>
                  <a:gd name="connsiteY3" fmla="*/ 584628 h 584628"/>
                  <a:gd name="connsiteX0" fmla="*/ 0 w 1276229"/>
                  <a:gd name="connsiteY0" fmla="*/ 584628 h 584628"/>
                  <a:gd name="connsiteX1" fmla="*/ 1276229 w 1276229"/>
                  <a:gd name="connsiteY1" fmla="*/ 52689 h 584628"/>
                  <a:gd name="connsiteX2" fmla="*/ 326966 w 1276229"/>
                  <a:gd name="connsiteY2" fmla="*/ 577904 h 584628"/>
                  <a:gd name="connsiteX3" fmla="*/ 0 w 1276229"/>
                  <a:gd name="connsiteY3" fmla="*/ 584628 h 584628"/>
                  <a:gd name="connsiteX0" fmla="*/ 0 w 1020735"/>
                  <a:gd name="connsiteY0" fmla="*/ 371701 h 371701"/>
                  <a:gd name="connsiteX1" fmla="*/ 1020735 w 1020735"/>
                  <a:gd name="connsiteY1" fmla="*/ 196109 h 371701"/>
                  <a:gd name="connsiteX2" fmla="*/ 326966 w 1020735"/>
                  <a:gd name="connsiteY2" fmla="*/ 364977 h 371701"/>
                  <a:gd name="connsiteX3" fmla="*/ 0 w 1020735"/>
                  <a:gd name="connsiteY3" fmla="*/ 371701 h 371701"/>
                  <a:gd name="connsiteX0" fmla="*/ 0 w 1020735"/>
                  <a:gd name="connsiteY0" fmla="*/ 352444 h 352444"/>
                  <a:gd name="connsiteX1" fmla="*/ 1020735 w 1020735"/>
                  <a:gd name="connsiteY1" fmla="*/ 176852 h 352444"/>
                  <a:gd name="connsiteX2" fmla="*/ 326966 w 1020735"/>
                  <a:gd name="connsiteY2" fmla="*/ 345720 h 352444"/>
                  <a:gd name="connsiteX3" fmla="*/ 0 w 1020735"/>
                  <a:gd name="connsiteY3" fmla="*/ 352444 h 352444"/>
                  <a:gd name="connsiteX0" fmla="*/ 0 w 1020735"/>
                  <a:gd name="connsiteY0" fmla="*/ 352444 h 352444"/>
                  <a:gd name="connsiteX1" fmla="*/ 1020735 w 1020735"/>
                  <a:gd name="connsiteY1" fmla="*/ 176852 h 352444"/>
                  <a:gd name="connsiteX2" fmla="*/ 326966 w 1020735"/>
                  <a:gd name="connsiteY2" fmla="*/ 345720 h 352444"/>
                  <a:gd name="connsiteX3" fmla="*/ 0 w 1020735"/>
                  <a:gd name="connsiteY3" fmla="*/ 352444 h 352444"/>
                  <a:gd name="connsiteX0" fmla="*/ 0 w 1020735"/>
                  <a:gd name="connsiteY0" fmla="*/ 352444 h 352444"/>
                  <a:gd name="connsiteX1" fmla="*/ 1020735 w 1020735"/>
                  <a:gd name="connsiteY1" fmla="*/ 176852 h 352444"/>
                  <a:gd name="connsiteX2" fmla="*/ 326966 w 1020735"/>
                  <a:gd name="connsiteY2" fmla="*/ 345720 h 352444"/>
                  <a:gd name="connsiteX3" fmla="*/ 0 w 1020735"/>
                  <a:gd name="connsiteY3" fmla="*/ 352444 h 352444"/>
                  <a:gd name="connsiteX0" fmla="*/ 0 w 1020735"/>
                  <a:gd name="connsiteY0" fmla="*/ 343478 h 343478"/>
                  <a:gd name="connsiteX1" fmla="*/ 1020735 w 1020735"/>
                  <a:gd name="connsiteY1" fmla="*/ 167886 h 343478"/>
                  <a:gd name="connsiteX2" fmla="*/ 326966 w 1020735"/>
                  <a:gd name="connsiteY2" fmla="*/ 336754 h 343478"/>
                  <a:gd name="connsiteX3" fmla="*/ 0 w 1020735"/>
                  <a:gd name="connsiteY3" fmla="*/ 343478 h 343478"/>
                  <a:gd name="connsiteX0" fmla="*/ 0 w 1020735"/>
                  <a:gd name="connsiteY0" fmla="*/ 287078 h 287078"/>
                  <a:gd name="connsiteX1" fmla="*/ 1020735 w 1020735"/>
                  <a:gd name="connsiteY1" fmla="*/ 111486 h 287078"/>
                  <a:gd name="connsiteX2" fmla="*/ 326966 w 1020735"/>
                  <a:gd name="connsiteY2" fmla="*/ 280354 h 287078"/>
                  <a:gd name="connsiteX3" fmla="*/ 0 w 1020735"/>
                  <a:gd name="connsiteY3" fmla="*/ 287078 h 287078"/>
                  <a:gd name="connsiteX0" fmla="*/ 0 w 1020735"/>
                  <a:gd name="connsiteY0" fmla="*/ 287078 h 287078"/>
                  <a:gd name="connsiteX1" fmla="*/ 1020735 w 1020735"/>
                  <a:gd name="connsiteY1" fmla="*/ 111486 h 287078"/>
                  <a:gd name="connsiteX2" fmla="*/ 326966 w 1020735"/>
                  <a:gd name="connsiteY2" fmla="*/ 280354 h 287078"/>
                  <a:gd name="connsiteX3" fmla="*/ 0 w 1020735"/>
                  <a:gd name="connsiteY3" fmla="*/ 287078 h 287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0735" h="287078">
                    <a:moveTo>
                      <a:pt x="0" y="287078"/>
                    </a:moveTo>
                    <a:cubicBezTo>
                      <a:pt x="438855" y="-165899"/>
                      <a:pt x="918054" y="33305"/>
                      <a:pt x="1020735" y="111486"/>
                    </a:cubicBezTo>
                    <a:cubicBezTo>
                      <a:pt x="585533" y="107265"/>
                      <a:pt x="573910" y="82872"/>
                      <a:pt x="326966" y="280354"/>
                    </a:cubicBezTo>
                    <a:lnTo>
                      <a:pt x="0" y="287078"/>
                    </a:lnTo>
                    <a:close/>
                  </a:path>
                </a:pathLst>
              </a:custGeom>
              <a:solidFill>
                <a:srgbClr val="66AA28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59" name="等腰三角形 14"/>
              <p:cNvSpPr/>
              <p:nvPr/>
            </p:nvSpPr>
            <p:spPr>
              <a:xfrm>
                <a:off x="12778977" y="-655066"/>
                <a:ext cx="960223" cy="1271526"/>
              </a:xfrm>
              <a:custGeom>
                <a:avLst/>
                <a:gdLst>
                  <a:gd name="connsiteX0" fmla="*/ 0 w 495055"/>
                  <a:gd name="connsiteY0" fmla="*/ 1305145 h 1305145"/>
                  <a:gd name="connsiteX1" fmla="*/ 247528 w 495055"/>
                  <a:gd name="connsiteY1" fmla="*/ 0 h 1305145"/>
                  <a:gd name="connsiteX2" fmla="*/ 495055 w 495055"/>
                  <a:gd name="connsiteY2" fmla="*/ 1305145 h 1305145"/>
                  <a:gd name="connsiteX3" fmla="*/ 0 w 495055"/>
                  <a:gd name="connsiteY3" fmla="*/ 1305145 h 1305145"/>
                  <a:gd name="connsiteX0" fmla="*/ 0 w 495055"/>
                  <a:gd name="connsiteY0" fmla="*/ 1224462 h 1224462"/>
                  <a:gd name="connsiteX1" fmla="*/ 375275 w 495055"/>
                  <a:gd name="connsiteY1" fmla="*/ 0 h 1224462"/>
                  <a:gd name="connsiteX2" fmla="*/ 495055 w 495055"/>
                  <a:gd name="connsiteY2" fmla="*/ 1224462 h 1224462"/>
                  <a:gd name="connsiteX3" fmla="*/ 0 w 495055"/>
                  <a:gd name="connsiteY3" fmla="*/ 1224462 h 1224462"/>
                  <a:gd name="connsiteX0" fmla="*/ 0 w 326967"/>
                  <a:gd name="connsiteY0" fmla="*/ 1237909 h 1237909"/>
                  <a:gd name="connsiteX1" fmla="*/ 207187 w 326967"/>
                  <a:gd name="connsiteY1" fmla="*/ 0 h 1237909"/>
                  <a:gd name="connsiteX2" fmla="*/ 326967 w 326967"/>
                  <a:gd name="connsiteY2" fmla="*/ 1224462 h 1237909"/>
                  <a:gd name="connsiteX3" fmla="*/ 0 w 326967"/>
                  <a:gd name="connsiteY3" fmla="*/ 1237909 h 1237909"/>
                  <a:gd name="connsiteX0" fmla="*/ 49016 w 375983"/>
                  <a:gd name="connsiteY0" fmla="*/ 1237909 h 1237909"/>
                  <a:gd name="connsiteX1" fmla="*/ 256203 w 375983"/>
                  <a:gd name="connsiteY1" fmla="*/ 0 h 1237909"/>
                  <a:gd name="connsiteX2" fmla="*/ 375983 w 375983"/>
                  <a:gd name="connsiteY2" fmla="*/ 1224462 h 1237909"/>
                  <a:gd name="connsiteX3" fmla="*/ 49016 w 375983"/>
                  <a:gd name="connsiteY3" fmla="*/ 1237909 h 1237909"/>
                  <a:gd name="connsiteX0" fmla="*/ 67241 w 394208"/>
                  <a:gd name="connsiteY0" fmla="*/ 1237909 h 1237909"/>
                  <a:gd name="connsiteX1" fmla="*/ 274428 w 394208"/>
                  <a:gd name="connsiteY1" fmla="*/ 0 h 1237909"/>
                  <a:gd name="connsiteX2" fmla="*/ 394208 w 394208"/>
                  <a:gd name="connsiteY2" fmla="*/ 1224462 h 1237909"/>
                  <a:gd name="connsiteX3" fmla="*/ 67241 w 394208"/>
                  <a:gd name="connsiteY3" fmla="*/ 1237909 h 1237909"/>
                  <a:gd name="connsiteX0" fmla="*/ 67241 w 274428"/>
                  <a:gd name="connsiteY0" fmla="*/ 1237909 h 1237909"/>
                  <a:gd name="connsiteX1" fmla="*/ 274428 w 274428"/>
                  <a:gd name="connsiteY1" fmla="*/ 0 h 1237909"/>
                  <a:gd name="connsiteX2" fmla="*/ 259737 w 274428"/>
                  <a:gd name="connsiteY2" fmla="*/ 1237909 h 1237909"/>
                  <a:gd name="connsiteX3" fmla="*/ 67241 w 274428"/>
                  <a:gd name="connsiteY3" fmla="*/ 1237909 h 1237909"/>
                  <a:gd name="connsiteX0" fmla="*/ 67241 w 291838"/>
                  <a:gd name="connsiteY0" fmla="*/ 1237909 h 1237909"/>
                  <a:gd name="connsiteX1" fmla="*/ 274428 w 291838"/>
                  <a:gd name="connsiteY1" fmla="*/ 0 h 1237909"/>
                  <a:gd name="connsiteX2" fmla="*/ 259737 w 291838"/>
                  <a:gd name="connsiteY2" fmla="*/ 1237909 h 1237909"/>
                  <a:gd name="connsiteX3" fmla="*/ 67241 w 291838"/>
                  <a:gd name="connsiteY3" fmla="*/ 1237909 h 1237909"/>
                  <a:gd name="connsiteX0" fmla="*/ 67241 w 323884"/>
                  <a:gd name="connsiteY0" fmla="*/ 1237909 h 1237909"/>
                  <a:gd name="connsiteX1" fmla="*/ 274428 w 323884"/>
                  <a:gd name="connsiteY1" fmla="*/ 0 h 1237909"/>
                  <a:gd name="connsiteX2" fmla="*/ 259737 w 323884"/>
                  <a:gd name="connsiteY2" fmla="*/ 1237909 h 1237909"/>
                  <a:gd name="connsiteX3" fmla="*/ 67241 w 323884"/>
                  <a:gd name="connsiteY3" fmla="*/ 1237909 h 1237909"/>
                  <a:gd name="connsiteX0" fmla="*/ 20863 w 940449"/>
                  <a:gd name="connsiteY0" fmla="*/ 1224462 h 1224462"/>
                  <a:gd name="connsiteX1" fmla="*/ 934021 w 940449"/>
                  <a:gd name="connsiteY1" fmla="*/ 0 h 1224462"/>
                  <a:gd name="connsiteX2" fmla="*/ 213359 w 940449"/>
                  <a:gd name="connsiteY2" fmla="*/ 1224462 h 1224462"/>
                  <a:gd name="connsiteX3" fmla="*/ 20863 w 940449"/>
                  <a:gd name="connsiteY3" fmla="*/ 1224462 h 1224462"/>
                  <a:gd name="connsiteX0" fmla="*/ 20863 w 935857"/>
                  <a:gd name="connsiteY0" fmla="*/ 1224462 h 1224462"/>
                  <a:gd name="connsiteX1" fmla="*/ 934021 w 935857"/>
                  <a:gd name="connsiteY1" fmla="*/ 0 h 1224462"/>
                  <a:gd name="connsiteX2" fmla="*/ 213359 w 935857"/>
                  <a:gd name="connsiteY2" fmla="*/ 1224462 h 1224462"/>
                  <a:gd name="connsiteX3" fmla="*/ 20863 w 935857"/>
                  <a:gd name="connsiteY3" fmla="*/ 1224462 h 1224462"/>
                  <a:gd name="connsiteX0" fmla="*/ 0 w 914994"/>
                  <a:gd name="connsiteY0" fmla="*/ 1224462 h 1224462"/>
                  <a:gd name="connsiteX1" fmla="*/ 913158 w 914994"/>
                  <a:gd name="connsiteY1" fmla="*/ 0 h 1224462"/>
                  <a:gd name="connsiteX2" fmla="*/ 192496 w 914994"/>
                  <a:gd name="connsiteY2" fmla="*/ 1224462 h 1224462"/>
                  <a:gd name="connsiteX3" fmla="*/ 0 w 914994"/>
                  <a:gd name="connsiteY3" fmla="*/ 1224462 h 1224462"/>
                  <a:gd name="connsiteX0" fmla="*/ 0 w 961947"/>
                  <a:gd name="connsiteY0" fmla="*/ 1271526 h 1271526"/>
                  <a:gd name="connsiteX1" fmla="*/ 960223 w 961947"/>
                  <a:gd name="connsiteY1" fmla="*/ 0 h 1271526"/>
                  <a:gd name="connsiteX2" fmla="*/ 192496 w 961947"/>
                  <a:gd name="connsiteY2" fmla="*/ 1271526 h 1271526"/>
                  <a:gd name="connsiteX3" fmla="*/ 0 w 961947"/>
                  <a:gd name="connsiteY3" fmla="*/ 1271526 h 1271526"/>
                  <a:gd name="connsiteX0" fmla="*/ 0 w 961947"/>
                  <a:gd name="connsiteY0" fmla="*/ 1271526 h 1271526"/>
                  <a:gd name="connsiteX1" fmla="*/ 960223 w 961947"/>
                  <a:gd name="connsiteY1" fmla="*/ 0 h 1271526"/>
                  <a:gd name="connsiteX2" fmla="*/ 192496 w 961947"/>
                  <a:gd name="connsiteY2" fmla="*/ 1271526 h 1271526"/>
                  <a:gd name="connsiteX3" fmla="*/ 0 w 961947"/>
                  <a:gd name="connsiteY3" fmla="*/ 1271526 h 1271526"/>
                  <a:gd name="connsiteX0" fmla="*/ 0 w 962394"/>
                  <a:gd name="connsiteY0" fmla="*/ 1271526 h 1271526"/>
                  <a:gd name="connsiteX1" fmla="*/ 960223 w 962394"/>
                  <a:gd name="connsiteY1" fmla="*/ 0 h 1271526"/>
                  <a:gd name="connsiteX2" fmla="*/ 192496 w 962394"/>
                  <a:gd name="connsiteY2" fmla="*/ 1271526 h 1271526"/>
                  <a:gd name="connsiteX3" fmla="*/ 0 w 962394"/>
                  <a:gd name="connsiteY3" fmla="*/ 1271526 h 1271526"/>
                  <a:gd name="connsiteX0" fmla="*/ 0 w 960223"/>
                  <a:gd name="connsiteY0" fmla="*/ 1271526 h 1271526"/>
                  <a:gd name="connsiteX1" fmla="*/ 960223 w 960223"/>
                  <a:gd name="connsiteY1" fmla="*/ 0 h 1271526"/>
                  <a:gd name="connsiteX2" fmla="*/ 192496 w 960223"/>
                  <a:gd name="connsiteY2" fmla="*/ 1271526 h 1271526"/>
                  <a:gd name="connsiteX3" fmla="*/ 0 w 960223"/>
                  <a:gd name="connsiteY3" fmla="*/ 1271526 h 1271526"/>
                  <a:gd name="connsiteX0" fmla="*/ 0 w 960223"/>
                  <a:gd name="connsiteY0" fmla="*/ 1271526 h 1271526"/>
                  <a:gd name="connsiteX1" fmla="*/ 960223 w 960223"/>
                  <a:gd name="connsiteY1" fmla="*/ 0 h 1271526"/>
                  <a:gd name="connsiteX2" fmla="*/ 192496 w 960223"/>
                  <a:gd name="connsiteY2" fmla="*/ 1271526 h 1271526"/>
                  <a:gd name="connsiteX3" fmla="*/ 0 w 960223"/>
                  <a:gd name="connsiteY3" fmla="*/ 1271526 h 1271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0223" h="1271526">
                    <a:moveTo>
                      <a:pt x="0" y="1271526"/>
                    </a:moveTo>
                    <a:cubicBezTo>
                      <a:pt x="418685" y="347902"/>
                      <a:pt x="561707" y="284889"/>
                      <a:pt x="960223" y="0"/>
                    </a:cubicBezTo>
                    <a:cubicBezTo>
                      <a:pt x="726727" y="883284"/>
                      <a:pt x="419270" y="905955"/>
                      <a:pt x="192496" y="1271526"/>
                    </a:cubicBezTo>
                    <a:lnTo>
                      <a:pt x="0" y="1271526"/>
                    </a:lnTo>
                    <a:close/>
                  </a:path>
                </a:pathLst>
              </a:custGeom>
              <a:solidFill>
                <a:srgbClr val="66AA28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60" name="等腰三角形 14"/>
              <p:cNvSpPr/>
              <p:nvPr/>
            </p:nvSpPr>
            <p:spPr>
              <a:xfrm flipH="1">
                <a:off x="11830959" y="-480255"/>
                <a:ext cx="1121588" cy="1096715"/>
              </a:xfrm>
              <a:custGeom>
                <a:avLst/>
                <a:gdLst>
                  <a:gd name="connsiteX0" fmla="*/ 0 w 495055"/>
                  <a:gd name="connsiteY0" fmla="*/ 1305145 h 1305145"/>
                  <a:gd name="connsiteX1" fmla="*/ 247528 w 495055"/>
                  <a:gd name="connsiteY1" fmla="*/ 0 h 1305145"/>
                  <a:gd name="connsiteX2" fmla="*/ 495055 w 495055"/>
                  <a:gd name="connsiteY2" fmla="*/ 1305145 h 1305145"/>
                  <a:gd name="connsiteX3" fmla="*/ 0 w 495055"/>
                  <a:gd name="connsiteY3" fmla="*/ 1305145 h 1305145"/>
                  <a:gd name="connsiteX0" fmla="*/ 0 w 495055"/>
                  <a:gd name="connsiteY0" fmla="*/ 1224462 h 1224462"/>
                  <a:gd name="connsiteX1" fmla="*/ 375275 w 495055"/>
                  <a:gd name="connsiteY1" fmla="*/ 0 h 1224462"/>
                  <a:gd name="connsiteX2" fmla="*/ 495055 w 495055"/>
                  <a:gd name="connsiteY2" fmla="*/ 1224462 h 1224462"/>
                  <a:gd name="connsiteX3" fmla="*/ 0 w 495055"/>
                  <a:gd name="connsiteY3" fmla="*/ 1224462 h 1224462"/>
                  <a:gd name="connsiteX0" fmla="*/ 0 w 326967"/>
                  <a:gd name="connsiteY0" fmla="*/ 1237909 h 1237909"/>
                  <a:gd name="connsiteX1" fmla="*/ 207187 w 326967"/>
                  <a:gd name="connsiteY1" fmla="*/ 0 h 1237909"/>
                  <a:gd name="connsiteX2" fmla="*/ 326967 w 326967"/>
                  <a:gd name="connsiteY2" fmla="*/ 1224462 h 1237909"/>
                  <a:gd name="connsiteX3" fmla="*/ 0 w 326967"/>
                  <a:gd name="connsiteY3" fmla="*/ 1237909 h 1237909"/>
                  <a:gd name="connsiteX0" fmla="*/ 49016 w 375983"/>
                  <a:gd name="connsiteY0" fmla="*/ 1237909 h 1237909"/>
                  <a:gd name="connsiteX1" fmla="*/ 256203 w 375983"/>
                  <a:gd name="connsiteY1" fmla="*/ 0 h 1237909"/>
                  <a:gd name="connsiteX2" fmla="*/ 375983 w 375983"/>
                  <a:gd name="connsiteY2" fmla="*/ 1224462 h 1237909"/>
                  <a:gd name="connsiteX3" fmla="*/ 49016 w 375983"/>
                  <a:gd name="connsiteY3" fmla="*/ 1237909 h 1237909"/>
                  <a:gd name="connsiteX0" fmla="*/ 67241 w 394208"/>
                  <a:gd name="connsiteY0" fmla="*/ 1237909 h 1237909"/>
                  <a:gd name="connsiteX1" fmla="*/ 274428 w 394208"/>
                  <a:gd name="connsiteY1" fmla="*/ 0 h 1237909"/>
                  <a:gd name="connsiteX2" fmla="*/ 394208 w 394208"/>
                  <a:gd name="connsiteY2" fmla="*/ 1224462 h 1237909"/>
                  <a:gd name="connsiteX3" fmla="*/ 67241 w 394208"/>
                  <a:gd name="connsiteY3" fmla="*/ 1237909 h 1237909"/>
                  <a:gd name="connsiteX0" fmla="*/ 67241 w 274428"/>
                  <a:gd name="connsiteY0" fmla="*/ 1237909 h 1237909"/>
                  <a:gd name="connsiteX1" fmla="*/ 274428 w 274428"/>
                  <a:gd name="connsiteY1" fmla="*/ 0 h 1237909"/>
                  <a:gd name="connsiteX2" fmla="*/ 259737 w 274428"/>
                  <a:gd name="connsiteY2" fmla="*/ 1237909 h 1237909"/>
                  <a:gd name="connsiteX3" fmla="*/ 67241 w 274428"/>
                  <a:gd name="connsiteY3" fmla="*/ 1237909 h 1237909"/>
                  <a:gd name="connsiteX0" fmla="*/ 67241 w 291838"/>
                  <a:gd name="connsiteY0" fmla="*/ 1237909 h 1237909"/>
                  <a:gd name="connsiteX1" fmla="*/ 274428 w 291838"/>
                  <a:gd name="connsiteY1" fmla="*/ 0 h 1237909"/>
                  <a:gd name="connsiteX2" fmla="*/ 259737 w 291838"/>
                  <a:gd name="connsiteY2" fmla="*/ 1237909 h 1237909"/>
                  <a:gd name="connsiteX3" fmla="*/ 67241 w 291838"/>
                  <a:gd name="connsiteY3" fmla="*/ 1237909 h 1237909"/>
                  <a:gd name="connsiteX0" fmla="*/ 67241 w 323884"/>
                  <a:gd name="connsiteY0" fmla="*/ 1237909 h 1237909"/>
                  <a:gd name="connsiteX1" fmla="*/ 274428 w 323884"/>
                  <a:gd name="connsiteY1" fmla="*/ 0 h 1237909"/>
                  <a:gd name="connsiteX2" fmla="*/ 259737 w 323884"/>
                  <a:gd name="connsiteY2" fmla="*/ 1237909 h 1237909"/>
                  <a:gd name="connsiteX3" fmla="*/ 67241 w 323884"/>
                  <a:gd name="connsiteY3" fmla="*/ 1237909 h 1237909"/>
                  <a:gd name="connsiteX0" fmla="*/ 20863 w 940449"/>
                  <a:gd name="connsiteY0" fmla="*/ 1224462 h 1224462"/>
                  <a:gd name="connsiteX1" fmla="*/ 934021 w 940449"/>
                  <a:gd name="connsiteY1" fmla="*/ 0 h 1224462"/>
                  <a:gd name="connsiteX2" fmla="*/ 213359 w 940449"/>
                  <a:gd name="connsiteY2" fmla="*/ 1224462 h 1224462"/>
                  <a:gd name="connsiteX3" fmla="*/ 20863 w 940449"/>
                  <a:gd name="connsiteY3" fmla="*/ 1224462 h 1224462"/>
                  <a:gd name="connsiteX0" fmla="*/ 20863 w 935857"/>
                  <a:gd name="connsiteY0" fmla="*/ 1224462 h 1224462"/>
                  <a:gd name="connsiteX1" fmla="*/ 934021 w 935857"/>
                  <a:gd name="connsiteY1" fmla="*/ 0 h 1224462"/>
                  <a:gd name="connsiteX2" fmla="*/ 213359 w 935857"/>
                  <a:gd name="connsiteY2" fmla="*/ 1224462 h 1224462"/>
                  <a:gd name="connsiteX3" fmla="*/ 20863 w 935857"/>
                  <a:gd name="connsiteY3" fmla="*/ 1224462 h 1224462"/>
                  <a:gd name="connsiteX0" fmla="*/ 0 w 914994"/>
                  <a:gd name="connsiteY0" fmla="*/ 1224462 h 1224462"/>
                  <a:gd name="connsiteX1" fmla="*/ 913158 w 914994"/>
                  <a:gd name="connsiteY1" fmla="*/ 0 h 1224462"/>
                  <a:gd name="connsiteX2" fmla="*/ 192496 w 914994"/>
                  <a:gd name="connsiteY2" fmla="*/ 1224462 h 1224462"/>
                  <a:gd name="connsiteX3" fmla="*/ 0 w 914994"/>
                  <a:gd name="connsiteY3" fmla="*/ 1224462 h 1224462"/>
                  <a:gd name="connsiteX0" fmla="*/ 0 w 961947"/>
                  <a:gd name="connsiteY0" fmla="*/ 1271526 h 1271526"/>
                  <a:gd name="connsiteX1" fmla="*/ 960223 w 961947"/>
                  <a:gd name="connsiteY1" fmla="*/ 0 h 1271526"/>
                  <a:gd name="connsiteX2" fmla="*/ 192496 w 961947"/>
                  <a:gd name="connsiteY2" fmla="*/ 1271526 h 1271526"/>
                  <a:gd name="connsiteX3" fmla="*/ 0 w 961947"/>
                  <a:gd name="connsiteY3" fmla="*/ 1271526 h 1271526"/>
                  <a:gd name="connsiteX0" fmla="*/ 0 w 961947"/>
                  <a:gd name="connsiteY0" fmla="*/ 1271526 h 1271526"/>
                  <a:gd name="connsiteX1" fmla="*/ 960223 w 961947"/>
                  <a:gd name="connsiteY1" fmla="*/ 0 h 1271526"/>
                  <a:gd name="connsiteX2" fmla="*/ 192496 w 961947"/>
                  <a:gd name="connsiteY2" fmla="*/ 1271526 h 1271526"/>
                  <a:gd name="connsiteX3" fmla="*/ 0 w 961947"/>
                  <a:gd name="connsiteY3" fmla="*/ 1271526 h 1271526"/>
                  <a:gd name="connsiteX0" fmla="*/ 0 w 962394"/>
                  <a:gd name="connsiteY0" fmla="*/ 1271526 h 1271526"/>
                  <a:gd name="connsiteX1" fmla="*/ 960223 w 962394"/>
                  <a:gd name="connsiteY1" fmla="*/ 0 h 1271526"/>
                  <a:gd name="connsiteX2" fmla="*/ 192496 w 962394"/>
                  <a:gd name="connsiteY2" fmla="*/ 1271526 h 1271526"/>
                  <a:gd name="connsiteX3" fmla="*/ 0 w 962394"/>
                  <a:gd name="connsiteY3" fmla="*/ 1271526 h 1271526"/>
                  <a:gd name="connsiteX0" fmla="*/ 0 w 960223"/>
                  <a:gd name="connsiteY0" fmla="*/ 1271526 h 1271526"/>
                  <a:gd name="connsiteX1" fmla="*/ 960223 w 960223"/>
                  <a:gd name="connsiteY1" fmla="*/ 0 h 1271526"/>
                  <a:gd name="connsiteX2" fmla="*/ 192496 w 960223"/>
                  <a:gd name="connsiteY2" fmla="*/ 1271526 h 1271526"/>
                  <a:gd name="connsiteX3" fmla="*/ 0 w 960223"/>
                  <a:gd name="connsiteY3" fmla="*/ 1271526 h 1271526"/>
                  <a:gd name="connsiteX0" fmla="*/ 0 w 960223"/>
                  <a:gd name="connsiteY0" fmla="*/ 1271526 h 1271526"/>
                  <a:gd name="connsiteX1" fmla="*/ 960223 w 960223"/>
                  <a:gd name="connsiteY1" fmla="*/ 0 h 1271526"/>
                  <a:gd name="connsiteX2" fmla="*/ 192496 w 960223"/>
                  <a:gd name="connsiteY2" fmla="*/ 1271526 h 1271526"/>
                  <a:gd name="connsiteX3" fmla="*/ 0 w 960223"/>
                  <a:gd name="connsiteY3" fmla="*/ 1271526 h 1271526"/>
                  <a:gd name="connsiteX0" fmla="*/ 0 w 395447"/>
                  <a:gd name="connsiteY0" fmla="*/ 1069821 h 1069821"/>
                  <a:gd name="connsiteX1" fmla="*/ 395447 w 395447"/>
                  <a:gd name="connsiteY1" fmla="*/ 0 h 1069821"/>
                  <a:gd name="connsiteX2" fmla="*/ 192496 w 395447"/>
                  <a:gd name="connsiteY2" fmla="*/ 1069821 h 1069821"/>
                  <a:gd name="connsiteX3" fmla="*/ 0 w 395447"/>
                  <a:gd name="connsiteY3" fmla="*/ 1069821 h 1069821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1588" h="1096715">
                    <a:moveTo>
                      <a:pt x="0" y="1096715"/>
                    </a:moveTo>
                    <a:cubicBezTo>
                      <a:pt x="122849" y="569779"/>
                      <a:pt x="447407" y="170589"/>
                      <a:pt x="1121588" y="0"/>
                    </a:cubicBezTo>
                    <a:cubicBezTo>
                      <a:pt x="592256" y="305061"/>
                      <a:pt x="251181" y="926126"/>
                      <a:pt x="246284" y="1089991"/>
                    </a:cubicBezTo>
                    <a:lnTo>
                      <a:pt x="0" y="1096715"/>
                    </a:lnTo>
                    <a:close/>
                  </a:path>
                </a:pathLst>
              </a:custGeom>
              <a:solidFill>
                <a:srgbClr val="66AA28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61" name="等腰三角形 14"/>
              <p:cNvSpPr/>
              <p:nvPr/>
            </p:nvSpPr>
            <p:spPr>
              <a:xfrm>
                <a:off x="12722572" y="31832"/>
                <a:ext cx="1276229" cy="584628"/>
              </a:xfrm>
              <a:custGeom>
                <a:avLst/>
                <a:gdLst>
                  <a:gd name="connsiteX0" fmla="*/ 0 w 495055"/>
                  <a:gd name="connsiteY0" fmla="*/ 1305145 h 1305145"/>
                  <a:gd name="connsiteX1" fmla="*/ 247528 w 495055"/>
                  <a:gd name="connsiteY1" fmla="*/ 0 h 1305145"/>
                  <a:gd name="connsiteX2" fmla="*/ 495055 w 495055"/>
                  <a:gd name="connsiteY2" fmla="*/ 1305145 h 1305145"/>
                  <a:gd name="connsiteX3" fmla="*/ 0 w 495055"/>
                  <a:gd name="connsiteY3" fmla="*/ 1305145 h 1305145"/>
                  <a:gd name="connsiteX0" fmla="*/ 0 w 495055"/>
                  <a:gd name="connsiteY0" fmla="*/ 1224462 h 1224462"/>
                  <a:gd name="connsiteX1" fmla="*/ 375275 w 495055"/>
                  <a:gd name="connsiteY1" fmla="*/ 0 h 1224462"/>
                  <a:gd name="connsiteX2" fmla="*/ 495055 w 495055"/>
                  <a:gd name="connsiteY2" fmla="*/ 1224462 h 1224462"/>
                  <a:gd name="connsiteX3" fmla="*/ 0 w 495055"/>
                  <a:gd name="connsiteY3" fmla="*/ 1224462 h 1224462"/>
                  <a:gd name="connsiteX0" fmla="*/ 0 w 326967"/>
                  <a:gd name="connsiteY0" fmla="*/ 1237909 h 1237909"/>
                  <a:gd name="connsiteX1" fmla="*/ 207187 w 326967"/>
                  <a:gd name="connsiteY1" fmla="*/ 0 h 1237909"/>
                  <a:gd name="connsiteX2" fmla="*/ 326967 w 326967"/>
                  <a:gd name="connsiteY2" fmla="*/ 1224462 h 1237909"/>
                  <a:gd name="connsiteX3" fmla="*/ 0 w 326967"/>
                  <a:gd name="connsiteY3" fmla="*/ 1237909 h 1237909"/>
                  <a:gd name="connsiteX0" fmla="*/ 49016 w 375983"/>
                  <a:gd name="connsiteY0" fmla="*/ 1237909 h 1237909"/>
                  <a:gd name="connsiteX1" fmla="*/ 256203 w 375983"/>
                  <a:gd name="connsiteY1" fmla="*/ 0 h 1237909"/>
                  <a:gd name="connsiteX2" fmla="*/ 375983 w 375983"/>
                  <a:gd name="connsiteY2" fmla="*/ 1224462 h 1237909"/>
                  <a:gd name="connsiteX3" fmla="*/ 49016 w 375983"/>
                  <a:gd name="connsiteY3" fmla="*/ 1237909 h 1237909"/>
                  <a:gd name="connsiteX0" fmla="*/ 67241 w 394208"/>
                  <a:gd name="connsiteY0" fmla="*/ 1237909 h 1237909"/>
                  <a:gd name="connsiteX1" fmla="*/ 274428 w 394208"/>
                  <a:gd name="connsiteY1" fmla="*/ 0 h 1237909"/>
                  <a:gd name="connsiteX2" fmla="*/ 394208 w 394208"/>
                  <a:gd name="connsiteY2" fmla="*/ 1224462 h 1237909"/>
                  <a:gd name="connsiteX3" fmla="*/ 67241 w 394208"/>
                  <a:gd name="connsiteY3" fmla="*/ 1237909 h 1237909"/>
                  <a:gd name="connsiteX0" fmla="*/ 67241 w 274428"/>
                  <a:gd name="connsiteY0" fmla="*/ 1237909 h 1237909"/>
                  <a:gd name="connsiteX1" fmla="*/ 274428 w 274428"/>
                  <a:gd name="connsiteY1" fmla="*/ 0 h 1237909"/>
                  <a:gd name="connsiteX2" fmla="*/ 259737 w 274428"/>
                  <a:gd name="connsiteY2" fmla="*/ 1237909 h 1237909"/>
                  <a:gd name="connsiteX3" fmla="*/ 67241 w 274428"/>
                  <a:gd name="connsiteY3" fmla="*/ 1237909 h 1237909"/>
                  <a:gd name="connsiteX0" fmla="*/ 67241 w 291838"/>
                  <a:gd name="connsiteY0" fmla="*/ 1237909 h 1237909"/>
                  <a:gd name="connsiteX1" fmla="*/ 274428 w 291838"/>
                  <a:gd name="connsiteY1" fmla="*/ 0 h 1237909"/>
                  <a:gd name="connsiteX2" fmla="*/ 259737 w 291838"/>
                  <a:gd name="connsiteY2" fmla="*/ 1237909 h 1237909"/>
                  <a:gd name="connsiteX3" fmla="*/ 67241 w 291838"/>
                  <a:gd name="connsiteY3" fmla="*/ 1237909 h 1237909"/>
                  <a:gd name="connsiteX0" fmla="*/ 67241 w 323884"/>
                  <a:gd name="connsiteY0" fmla="*/ 1237909 h 1237909"/>
                  <a:gd name="connsiteX1" fmla="*/ 274428 w 323884"/>
                  <a:gd name="connsiteY1" fmla="*/ 0 h 1237909"/>
                  <a:gd name="connsiteX2" fmla="*/ 259737 w 323884"/>
                  <a:gd name="connsiteY2" fmla="*/ 1237909 h 1237909"/>
                  <a:gd name="connsiteX3" fmla="*/ 67241 w 323884"/>
                  <a:gd name="connsiteY3" fmla="*/ 1237909 h 1237909"/>
                  <a:gd name="connsiteX0" fmla="*/ 20863 w 940449"/>
                  <a:gd name="connsiteY0" fmla="*/ 1224462 h 1224462"/>
                  <a:gd name="connsiteX1" fmla="*/ 934021 w 940449"/>
                  <a:gd name="connsiteY1" fmla="*/ 0 h 1224462"/>
                  <a:gd name="connsiteX2" fmla="*/ 213359 w 940449"/>
                  <a:gd name="connsiteY2" fmla="*/ 1224462 h 1224462"/>
                  <a:gd name="connsiteX3" fmla="*/ 20863 w 940449"/>
                  <a:gd name="connsiteY3" fmla="*/ 1224462 h 1224462"/>
                  <a:gd name="connsiteX0" fmla="*/ 20863 w 935857"/>
                  <a:gd name="connsiteY0" fmla="*/ 1224462 h 1224462"/>
                  <a:gd name="connsiteX1" fmla="*/ 934021 w 935857"/>
                  <a:gd name="connsiteY1" fmla="*/ 0 h 1224462"/>
                  <a:gd name="connsiteX2" fmla="*/ 213359 w 935857"/>
                  <a:gd name="connsiteY2" fmla="*/ 1224462 h 1224462"/>
                  <a:gd name="connsiteX3" fmla="*/ 20863 w 935857"/>
                  <a:gd name="connsiteY3" fmla="*/ 1224462 h 1224462"/>
                  <a:gd name="connsiteX0" fmla="*/ 0 w 914994"/>
                  <a:gd name="connsiteY0" fmla="*/ 1224462 h 1224462"/>
                  <a:gd name="connsiteX1" fmla="*/ 913158 w 914994"/>
                  <a:gd name="connsiteY1" fmla="*/ 0 h 1224462"/>
                  <a:gd name="connsiteX2" fmla="*/ 192496 w 914994"/>
                  <a:gd name="connsiteY2" fmla="*/ 1224462 h 1224462"/>
                  <a:gd name="connsiteX3" fmla="*/ 0 w 914994"/>
                  <a:gd name="connsiteY3" fmla="*/ 1224462 h 1224462"/>
                  <a:gd name="connsiteX0" fmla="*/ 0 w 961947"/>
                  <a:gd name="connsiteY0" fmla="*/ 1271526 h 1271526"/>
                  <a:gd name="connsiteX1" fmla="*/ 960223 w 961947"/>
                  <a:gd name="connsiteY1" fmla="*/ 0 h 1271526"/>
                  <a:gd name="connsiteX2" fmla="*/ 192496 w 961947"/>
                  <a:gd name="connsiteY2" fmla="*/ 1271526 h 1271526"/>
                  <a:gd name="connsiteX3" fmla="*/ 0 w 961947"/>
                  <a:gd name="connsiteY3" fmla="*/ 1271526 h 1271526"/>
                  <a:gd name="connsiteX0" fmla="*/ 0 w 961947"/>
                  <a:gd name="connsiteY0" fmla="*/ 1271526 h 1271526"/>
                  <a:gd name="connsiteX1" fmla="*/ 960223 w 961947"/>
                  <a:gd name="connsiteY1" fmla="*/ 0 h 1271526"/>
                  <a:gd name="connsiteX2" fmla="*/ 192496 w 961947"/>
                  <a:gd name="connsiteY2" fmla="*/ 1271526 h 1271526"/>
                  <a:gd name="connsiteX3" fmla="*/ 0 w 961947"/>
                  <a:gd name="connsiteY3" fmla="*/ 1271526 h 1271526"/>
                  <a:gd name="connsiteX0" fmla="*/ 0 w 962394"/>
                  <a:gd name="connsiteY0" fmla="*/ 1271526 h 1271526"/>
                  <a:gd name="connsiteX1" fmla="*/ 960223 w 962394"/>
                  <a:gd name="connsiteY1" fmla="*/ 0 h 1271526"/>
                  <a:gd name="connsiteX2" fmla="*/ 192496 w 962394"/>
                  <a:gd name="connsiteY2" fmla="*/ 1271526 h 1271526"/>
                  <a:gd name="connsiteX3" fmla="*/ 0 w 962394"/>
                  <a:gd name="connsiteY3" fmla="*/ 1271526 h 1271526"/>
                  <a:gd name="connsiteX0" fmla="*/ 0 w 960223"/>
                  <a:gd name="connsiteY0" fmla="*/ 1271526 h 1271526"/>
                  <a:gd name="connsiteX1" fmla="*/ 960223 w 960223"/>
                  <a:gd name="connsiteY1" fmla="*/ 0 h 1271526"/>
                  <a:gd name="connsiteX2" fmla="*/ 192496 w 960223"/>
                  <a:gd name="connsiteY2" fmla="*/ 1271526 h 1271526"/>
                  <a:gd name="connsiteX3" fmla="*/ 0 w 960223"/>
                  <a:gd name="connsiteY3" fmla="*/ 1271526 h 1271526"/>
                  <a:gd name="connsiteX0" fmla="*/ 0 w 960223"/>
                  <a:gd name="connsiteY0" fmla="*/ 1271526 h 1271526"/>
                  <a:gd name="connsiteX1" fmla="*/ 960223 w 960223"/>
                  <a:gd name="connsiteY1" fmla="*/ 0 h 1271526"/>
                  <a:gd name="connsiteX2" fmla="*/ 192496 w 960223"/>
                  <a:gd name="connsiteY2" fmla="*/ 1271526 h 1271526"/>
                  <a:gd name="connsiteX3" fmla="*/ 0 w 960223"/>
                  <a:gd name="connsiteY3" fmla="*/ 1271526 h 1271526"/>
                  <a:gd name="connsiteX0" fmla="*/ 0 w 395447"/>
                  <a:gd name="connsiteY0" fmla="*/ 1069821 h 1069821"/>
                  <a:gd name="connsiteX1" fmla="*/ 395447 w 395447"/>
                  <a:gd name="connsiteY1" fmla="*/ 0 h 1069821"/>
                  <a:gd name="connsiteX2" fmla="*/ 192496 w 395447"/>
                  <a:gd name="connsiteY2" fmla="*/ 1069821 h 1069821"/>
                  <a:gd name="connsiteX3" fmla="*/ 0 w 395447"/>
                  <a:gd name="connsiteY3" fmla="*/ 1069821 h 1069821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276229"/>
                  <a:gd name="connsiteY0" fmla="*/ 579003 h 579003"/>
                  <a:gd name="connsiteX1" fmla="*/ 1276229 w 1276229"/>
                  <a:gd name="connsiteY1" fmla="*/ 0 h 579003"/>
                  <a:gd name="connsiteX2" fmla="*/ 246284 w 1276229"/>
                  <a:gd name="connsiteY2" fmla="*/ 572279 h 579003"/>
                  <a:gd name="connsiteX3" fmla="*/ 0 w 1276229"/>
                  <a:gd name="connsiteY3" fmla="*/ 579003 h 579003"/>
                  <a:gd name="connsiteX0" fmla="*/ 0 w 1276229"/>
                  <a:gd name="connsiteY0" fmla="*/ 579003 h 579003"/>
                  <a:gd name="connsiteX1" fmla="*/ 1276229 w 1276229"/>
                  <a:gd name="connsiteY1" fmla="*/ 0 h 579003"/>
                  <a:gd name="connsiteX2" fmla="*/ 246284 w 1276229"/>
                  <a:gd name="connsiteY2" fmla="*/ 572279 h 579003"/>
                  <a:gd name="connsiteX3" fmla="*/ 0 w 1276229"/>
                  <a:gd name="connsiteY3" fmla="*/ 579003 h 579003"/>
                  <a:gd name="connsiteX0" fmla="*/ 0 w 1276229"/>
                  <a:gd name="connsiteY0" fmla="*/ 579003 h 579003"/>
                  <a:gd name="connsiteX1" fmla="*/ 1276229 w 1276229"/>
                  <a:gd name="connsiteY1" fmla="*/ 0 h 579003"/>
                  <a:gd name="connsiteX2" fmla="*/ 246284 w 1276229"/>
                  <a:gd name="connsiteY2" fmla="*/ 572279 h 579003"/>
                  <a:gd name="connsiteX3" fmla="*/ 0 w 1276229"/>
                  <a:gd name="connsiteY3" fmla="*/ 579003 h 579003"/>
                  <a:gd name="connsiteX0" fmla="*/ 0 w 1276229"/>
                  <a:gd name="connsiteY0" fmla="*/ 579003 h 579003"/>
                  <a:gd name="connsiteX1" fmla="*/ 1276229 w 1276229"/>
                  <a:gd name="connsiteY1" fmla="*/ 0 h 579003"/>
                  <a:gd name="connsiteX2" fmla="*/ 246284 w 1276229"/>
                  <a:gd name="connsiteY2" fmla="*/ 572279 h 579003"/>
                  <a:gd name="connsiteX3" fmla="*/ 0 w 1276229"/>
                  <a:gd name="connsiteY3" fmla="*/ 579003 h 579003"/>
                  <a:gd name="connsiteX0" fmla="*/ 0 w 1276229"/>
                  <a:gd name="connsiteY0" fmla="*/ 531939 h 531939"/>
                  <a:gd name="connsiteX1" fmla="*/ 1276229 w 1276229"/>
                  <a:gd name="connsiteY1" fmla="*/ 0 h 531939"/>
                  <a:gd name="connsiteX2" fmla="*/ 246284 w 1276229"/>
                  <a:gd name="connsiteY2" fmla="*/ 525215 h 531939"/>
                  <a:gd name="connsiteX3" fmla="*/ 0 w 1276229"/>
                  <a:gd name="connsiteY3" fmla="*/ 531939 h 531939"/>
                  <a:gd name="connsiteX0" fmla="*/ 0 w 1276229"/>
                  <a:gd name="connsiteY0" fmla="*/ 584628 h 584628"/>
                  <a:gd name="connsiteX1" fmla="*/ 1276229 w 1276229"/>
                  <a:gd name="connsiteY1" fmla="*/ 52689 h 584628"/>
                  <a:gd name="connsiteX2" fmla="*/ 246284 w 1276229"/>
                  <a:gd name="connsiteY2" fmla="*/ 577904 h 584628"/>
                  <a:gd name="connsiteX3" fmla="*/ 0 w 1276229"/>
                  <a:gd name="connsiteY3" fmla="*/ 584628 h 584628"/>
                  <a:gd name="connsiteX0" fmla="*/ 0 w 1276229"/>
                  <a:gd name="connsiteY0" fmla="*/ 584628 h 584628"/>
                  <a:gd name="connsiteX1" fmla="*/ 1276229 w 1276229"/>
                  <a:gd name="connsiteY1" fmla="*/ 52689 h 584628"/>
                  <a:gd name="connsiteX2" fmla="*/ 246284 w 1276229"/>
                  <a:gd name="connsiteY2" fmla="*/ 577904 h 584628"/>
                  <a:gd name="connsiteX3" fmla="*/ 0 w 1276229"/>
                  <a:gd name="connsiteY3" fmla="*/ 584628 h 584628"/>
                  <a:gd name="connsiteX0" fmla="*/ 0 w 1276229"/>
                  <a:gd name="connsiteY0" fmla="*/ 584628 h 584628"/>
                  <a:gd name="connsiteX1" fmla="*/ 1276229 w 1276229"/>
                  <a:gd name="connsiteY1" fmla="*/ 52689 h 584628"/>
                  <a:gd name="connsiteX2" fmla="*/ 326966 w 1276229"/>
                  <a:gd name="connsiteY2" fmla="*/ 577904 h 584628"/>
                  <a:gd name="connsiteX3" fmla="*/ 0 w 1276229"/>
                  <a:gd name="connsiteY3" fmla="*/ 584628 h 58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6229" h="584628">
                    <a:moveTo>
                      <a:pt x="0" y="584628"/>
                    </a:moveTo>
                    <a:cubicBezTo>
                      <a:pt x="485920" y="-56608"/>
                      <a:pt x="1092866" y="-52386"/>
                      <a:pt x="1276229" y="52689"/>
                    </a:cubicBezTo>
                    <a:cubicBezTo>
                      <a:pt x="1083074" y="21574"/>
                      <a:pt x="768892" y="118204"/>
                      <a:pt x="326966" y="577904"/>
                    </a:cubicBezTo>
                    <a:lnTo>
                      <a:pt x="0" y="584628"/>
                    </a:lnTo>
                    <a:close/>
                  </a:path>
                </a:pathLst>
              </a:cu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62" name="等腰三角形 14"/>
              <p:cNvSpPr/>
              <p:nvPr/>
            </p:nvSpPr>
            <p:spPr>
              <a:xfrm flipH="1">
                <a:off x="11676318" y="31832"/>
                <a:ext cx="1276229" cy="584628"/>
              </a:xfrm>
              <a:custGeom>
                <a:avLst/>
                <a:gdLst>
                  <a:gd name="connsiteX0" fmla="*/ 0 w 495055"/>
                  <a:gd name="connsiteY0" fmla="*/ 1305145 h 1305145"/>
                  <a:gd name="connsiteX1" fmla="*/ 247528 w 495055"/>
                  <a:gd name="connsiteY1" fmla="*/ 0 h 1305145"/>
                  <a:gd name="connsiteX2" fmla="*/ 495055 w 495055"/>
                  <a:gd name="connsiteY2" fmla="*/ 1305145 h 1305145"/>
                  <a:gd name="connsiteX3" fmla="*/ 0 w 495055"/>
                  <a:gd name="connsiteY3" fmla="*/ 1305145 h 1305145"/>
                  <a:gd name="connsiteX0" fmla="*/ 0 w 495055"/>
                  <a:gd name="connsiteY0" fmla="*/ 1224462 h 1224462"/>
                  <a:gd name="connsiteX1" fmla="*/ 375275 w 495055"/>
                  <a:gd name="connsiteY1" fmla="*/ 0 h 1224462"/>
                  <a:gd name="connsiteX2" fmla="*/ 495055 w 495055"/>
                  <a:gd name="connsiteY2" fmla="*/ 1224462 h 1224462"/>
                  <a:gd name="connsiteX3" fmla="*/ 0 w 495055"/>
                  <a:gd name="connsiteY3" fmla="*/ 1224462 h 1224462"/>
                  <a:gd name="connsiteX0" fmla="*/ 0 w 326967"/>
                  <a:gd name="connsiteY0" fmla="*/ 1237909 h 1237909"/>
                  <a:gd name="connsiteX1" fmla="*/ 207187 w 326967"/>
                  <a:gd name="connsiteY1" fmla="*/ 0 h 1237909"/>
                  <a:gd name="connsiteX2" fmla="*/ 326967 w 326967"/>
                  <a:gd name="connsiteY2" fmla="*/ 1224462 h 1237909"/>
                  <a:gd name="connsiteX3" fmla="*/ 0 w 326967"/>
                  <a:gd name="connsiteY3" fmla="*/ 1237909 h 1237909"/>
                  <a:gd name="connsiteX0" fmla="*/ 49016 w 375983"/>
                  <a:gd name="connsiteY0" fmla="*/ 1237909 h 1237909"/>
                  <a:gd name="connsiteX1" fmla="*/ 256203 w 375983"/>
                  <a:gd name="connsiteY1" fmla="*/ 0 h 1237909"/>
                  <a:gd name="connsiteX2" fmla="*/ 375983 w 375983"/>
                  <a:gd name="connsiteY2" fmla="*/ 1224462 h 1237909"/>
                  <a:gd name="connsiteX3" fmla="*/ 49016 w 375983"/>
                  <a:gd name="connsiteY3" fmla="*/ 1237909 h 1237909"/>
                  <a:gd name="connsiteX0" fmla="*/ 67241 w 394208"/>
                  <a:gd name="connsiteY0" fmla="*/ 1237909 h 1237909"/>
                  <a:gd name="connsiteX1" fmla="*/ 274428 w 394208"/>
                  <a:gd name="connsiteY1" fmla="*/ 0 h 1237909"/>
                  <a:gd name="connsiteX2" fmla="*/ 394208 w 394208"/>
                  <a:gd name="connsiteY2" fmla="*/ 1224462 h 1237909"/>
                  <a:gd name="connsiteX3" fmla="*/ 67241 w 394208"/>
                  <a:gd name="connsiteY3" fmla="*/ 1237909 h 1237909"/>
                  <a:gd name="connsiteX0" fmla="*/ 67241 w 274428"/>
                  <a:gd name="connsiteY0" fmla="*/ 1237909 h 1237909"/>
                  <a:gd name="connsiteX1" fmla="*/ 274428 w 274428"/>
                  <a:gd name="connsiteY1" fmla="*/ 0 h 1237909"/>
                  <a:gd name="connsiteX2" fmla="*/ 259737 w 274428"/>
                  <a:gd name="connsiteY2" fmla="*/ 1237909 h 1237909"/>
                  <a:gd name="connsiteX3" fmla="*/ 67241 w 274428"/>
                  <a:gd name="connsiteY3" fmla="*/ 1237909 h 1237909"/>
                  <a:gd name="connsiteX0" fmla="*/ 67241 w 291838"/>
                  <a:gd name="connsiteY0" fmla="*/ 1237909 h 1237909"/>
                  <a:gd name="connsiteX1" fmla="*/ 274428 w 291838"/>
                  <a:gd name="connsiteY1" fmla="*/ 0 h 1237909"/>
                  <a:gd name="connsiteX2" fmla="*/ 259737 w 291838"/>
                  <a:gd name="connsiteY2" fmla="*/ 1237909 h 1237909"/>
                  <a:gd name="connsiteX3" fmla="*/ 67241 w 291838"/>
                  <a:gd name="connsiteY3" fmla="*/ 1237909 h 1237909"/>
                  <a:gd name="connsiteX0" fmla="*/ 67241 w 323884"/>
                  <a:gd name="connsiteY0" fmla="*/ 1237909 h 1237909"/>
                  <a:gd name="connsiteX1" fmla="*/ 274428 w 323884"/>
                  <a:gd name="connsiteY1" fmla="*/ 0 h 1237909"/>
                  <a:gd name="connsiteX2" fmla="*/ 259737 w 323884"/>
                  <a:gd name="connsiteY2" fmla="*/ 1237909 h 1237909"/>
                  <a:gd name="connsiteX3" fmla="*/ 67241 w 323884"/>
                  <a:gd name="connsiteY3" fmla="*/ 1237909 h 1237909"/>
                  <a:gd name="connsiteX0" fmla="*/ 20863 w 940449"/>
                  <a:gd name="connsiteY0" fmla="*/ 1224462 h 1224462"/>
                  <a:gd name="connsiteX1" fmla="*/ 934021 w 940449"/>
                  <a:gd name="connsiteY1" fmla="*/ 0 h 1224462"/>
                  <a:gd name="connsiteX2" fmla="*/ 213359 w 940449"/>
                  <a:gd name="connsiteY2" fmla="*/ 1224462 h 1224462"/>
                  <a:gd name="connsiteX3" fmla="*/ 20863 w 940449"/>
                  <a:gd name="connsiteY3" fmla="*/ 1224462 h 1224462"/>
                  <a:gd name="connsiteX0" fmla="*/ 20863 w 935857"/>
                  <a:gd name="connsiteY0" fmla="*/ 1224462 h 1224462"/>
                  <a:gd name="connsiteX1" fmla="*/ 934021 w 935857"/>
                  <a:gd name="connsiteY1" fmla="*/ 0 h 1224462"/>
                  <a:gd name="connsiteX2" fmla="*/ 213359 w 935857"/>
                  <a:gd name="connsiteY2" fmla="*/ 1224462 h 1224462"/>
                  <a:gd name="connsiteX3" fmla="*/ 20863 w 935857"/>
                  <a:gd name="connsiteY3" fmla="*/ 1224462 h 1224462"/>
                  <a:gd name="connsiteX0" fmla="*/ 0 w 914994"/>
                  <a:gd name="connsiteY0" fmla="*/ 1224462 h 1224462"/>
                  <a:gd name="connsiteX1" fmla="*/ 913158 w 914994"/>
                  <a:gd name="connsiteY1" fmla="*/ 0 h 1224462"/>
                  <a:gd name="connsiteX2" fmla="*/ 192496 w 914994"/>
                  <a:gd name="connsiteY2" fmla="*/ 1224462 h 1224462"/>
                  <a:gd name="connsiteX3" fmla="*/ 0 w 914994"/>
                  <a:gd name="connsiteY3" fmla="*/ 1224462 h 1224462"/>
                  <a:gd name="connsiteX0" fmla="*/ 0 w 961947"/>
                  <a:gd name="connsiteY0" fmla="*/ 1271526 h 1271526"/>
                  <a:gd name="connsiteX1" fmla="*/ 960223 w 961947"/>
                  <a:gd name="connsiteY1" fmla="*/ 0 h 1271526"/>
                  <a:gd name="connsiteX2" fmla="*/ 192496 w 961947"/>
                  <a:gd name="connsiteY2" fmla="*/ 1271526 h 1271526"/>
                  <a:gd name="connsiteX3" fmla="*/ 0 w 961947"/>
                  <a:gd name="connsiteY3" fmla="*/ 1271526 h 1271526"/>
                  <a:gd name="connsiteX0" fmla="*/ 0 w 961947"/>
                  <a:gd name="connsiteY0" fmla="*/ 1271526 h 1271526"/>
                  <a:gd name="connsiteX1" fmla="*/ 960223 w 961947"/>
                  <a:gd name="connsiteY1" fmla="*/ 0 h 1271526"/>
                  <a:gd name="connsiteX2" fmla="*/ 192496 w 961947"/>
                  <a:gd name="connsiteY2" fmla="*/ 1271526 h 1271526"/>
                  <a:gd name="connsiteX3" fmla="*/ 0 w 961947"/>
                  <a:gd name="connsiteY3" fmla="*/ 1271526 h 1271526"/>
                  <a:gd name="connsiteX0" fmla="*/ 0 w 962394"/>
                  <a:gd name="connsiteY0" fmla="*/ 1271526 h 1271526"/>
                  <a:gd name="connsiteX1" fmla="*/ 960223 w 962394"/>
                  <a:gd name="connsiteY1" fmla="*/ 0 h 1271526"/>
                  <a:gd name="connsiteX2" fmla="*/ 192496 w 962394"/>
                  <a:gd name="connsiteY2" fmla="*/ 1271526 h 1271526"/>
                  <a:gd name="connsiteX3" fmla="*/ 0 w 962394"/>
                  <a:gd name="connsiteY3" fmla="*/ 1271526 h 1271526"/>
                  <a:gd name="connsiteX0" fmla="*/ 0 w 960223"/>
                  <a:gd name="connsiteY0" fmla="*/ 1271526 h 1271526"/>
                  <a:gd name="connsiteX1" fmla="*/ 960223 w 960223"/>
                  <a:gd name="connsiteY1" fmla="*/ 0 h 1271526"/>
                  <a:gd name="connsiteX2" fmla="*/ 192496 w 960223"/>
                  <a:gd name="connsiteY2" fmla="*/ 1271526 h 1271526"/>
                  <a:gd name="connsiteX3" fmla="*/ 0 w 960223"/>
                  <a:gd name="connsiteY3" fmla="*/ 1271526 h 1271526"/>
                  <a:gd name="connsiteX0" fmla="*/ 0 w 960223"/>
                  <a:gd name="connsiteY0" fmla="*/ 1271526 h 1271526"/>
                  <a:gd name="connsiteX1" fmla="*/ 960223 w 960223"/>
                  <a:gd name="connsiteY1" fmla="*/ 0 h 1271526"/>
                  <a:gd name="connsiteX2" fmla="*/ 192496 w 960223"/>
                  <a:gd name="connsiteY2" fmla="*/ 1271526 h 1271526"/>
                  <a:gd name="connsiteX3" fmla="*/ 0 w 960223"/>
                  <a:gd name="connsiteY3" fmla="*/ 1271526 h 1271526"/>
                  <a:gd name="connsiteX0" fmla="*/ 0 w 395447"/>
                  <a:gd name="connsiteY0" fmla="*/ 1069821 h 1069821"/>
                  <a:gd name="connsiteX1" fmla="*/ 395447 w 395447"/>
                  <a:gd name="connsiteY1" fmla="*/ 0 h 1069821"/>
                  <a:gd name="connsiteX2" fmla="*/ 192496 w 395447"/>
                  <a:gd name="connsiteY2" fmla="*/ 1069821 h 1069821"/>
                  <a:gd name="connsiteX3" fmla="*/ 0 w 395447"/>
                  <a:gd name="connsiteY3" fmla="*/ 1069821 h 1069821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192496 w 1121588"/>
                  <a:gd name="connsiteY2" fmla="*/ 1096715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121588"/>
                  <a:gd name="connsiteY0" fmla="*/ 1096715 h 1096715"/>
                  <a:gd name="connsiteX1" fmla="*/ 1121588 w 1121588"/>
                  <a:gd name="connsiteY1" fmla="*/ 0 h 1096715"/>
                  <a:gd name="connsiteX2" fmla="*/ 246284 w 1121588"/>
                  <a:gd name="connsiteY2" fmla="*/ 1089991 h 1096715"/>
                  <a:gd name="connsiteX3" fmla="*/ 0 w 1121588"/>
                  <a:gd name="connsiteY3" fmla="*/ 1096715 h 1096715"/>
                  <a:gd name="connsiteX0" fmla="*/ 0 w 1276229"/>
                  <a:gd name="connsiteY0" fmla="*/ 579003 h 579003"/>
                  <a:gd name="connsiteX1" fmla="*/ 1276229 w 1276229"/>
                  <a:gd name="connsiteY1" fmla="*/ 0 h 579003"/>
                  <a:gd name="connsiteX2" fmla="*/ 246284 w 1276229"/>
                  <a:gd name="connsiteY2" fmla="*/ 572279 h 579003"/>
                  <a:gd name="connsiteX3" fmla="*/ 0 w 1276229"/>
                  <a:gd name="connsiteY3" fmla="*/ 579003 h 579003"/>
                  <a:gd name="connsiteX0" fmla="*/ 0 w 1276229"/>
                  <a:gd name="connsiteY0" fmla="*/ 579003 h 579003"/>
                  <a:gd name="connsiteX1" fmla="*/ 1276229 w 1276229"/>
                  <a:gd name="connsiteY1" fmla="*/ 0 h 579003"/>
                  <a:gd name="connsiteX2" fmla="*/ 246284 w 1276229"/>
                  <a:gd name="connsiteY2" fmla="*/ 572279 h 579003"/>
                  <a:gd name="connsiteX3" fmla="*/ 0 w 1276229"/>
                  <a:gd name="connsiteY3" fmla="*/ 579003 h 579003"/>
                  <a:gd name="connsiteX0" fmla="*/ 0 w 1276229"/>
                  <a:gd name="connsiteY0" fmla="*/ 579003 h 579003"/>
                  <a:gd name="connsiteX1" fmla="*/ 1276229 w 1276229"/>
                  <a:gd name="connsiteY1" fmla="*/ 0 h 579003"/>
                  <a:gd name="connsiteX2" fmla="*/ 246284 w 1276229"/>
                  <a:gd name="connsiteY2" fmla="*/ 572279 h 579003"/>
                  <a:gd name="connsiteX3" fmla="*/ 0 w 1276229"/>
                  <a:gd name="connsiteY3" fmla="*/ 579003 h 579003"/>
                  <a:gd name="connsiteX0" fmla="*/ 0 w 1276229"/>
                  <a:gd name="connsiteY0" fmla="*/ 579003 h 579003"/>
                  <a:gd name="connsiteX1" fmla="*/ 1276229 w 1276229"/>
                  <a:gd name="connsiteY1" fmla="*/ 0 h 579003"/>
                  <a:gd name="connsiteX2" fmla="*/ 246284 w 1276229"/>
                  <a:gd name="connsiteY2" fmla="*/ 572279 h 579003"/>
                  <a:gd name="connsiteX3" fmla="*/ 0 w 1276229"/>
                  <a:gd name="connsiteY3" fmla="*/ 579003 h 579003"/>
                  <a:gd name="connsiteX0" fmla="*/ 0 w 1276229"/>
                  <a:gd name="connsiteY0" fmla="*/ 531939 h 531939"/>
                  <a:gd name="connsiteX1" fmla="*/ 1276229 w 1276229"/>
                  <a:gd name="connsiteY1" fmla="*/ 0 h 531939"/>
                  <a:gd name="connsiteX2" fmla="*/ 246284 w 1276229"/>
                  <a:gd name="connsiteY2" fmla="*/ 525215 h 531939"/>
                  <a:gd name="connsiteX3" fmla="*/ 0 w 1276229"/>
                  <a:gd name="connsiteY3" fmla="*/ 531939 h 531939"/>
                  <a:gd name="connsiteX0" fmla="*/ 0 w 1276229"/>
                  <a:gd name="connsiteY0" fmla="*/ 584628 h 584628"/>
                  <a:gd name="connsiteX1" fmla="*/ 1276229 w 1276229"/>
                  <a:gd name="connsiteY1" fmla="*/ 52689 h 584628"/>
                  <a:gd name="connsiteX2" fmla="*/ 246284 w 1276229"/>
                  <a:gd name="connsiteY2" fmla="*/ 577904 h 584628"/>
                  <a:gd name="connsiteX3" fmla="*/ 0 w 1276229"/>
                  <a:gd name="connsiteY3" fmla="*/ 584628 h 584628"/>
                  <a:gd name="connsiteX0" fmla="*/ 0 w 1276229"/>
                  <a:gd name="connsiteY0" fmla="*/ 584628 h 584628"/>
                  <a:gd name="connsiteX1" fmla="*/ 1276229 w 1276229"/>
                  <a:gd name="connsiteY1" fmla="*/ 52689 h 584628"/>
                  <a:gd name="connsiteX2" fmla="*/ 246284 w 1276229"/>
                  <a:gd name="connsiteY2" fmla="*/ 577904 h 584628"/>
                  <a:gd name="connsiteX3" fmla="*/ 0 w 1276229"/>
                  <a:gd name="connsiteY3" fmla="*/ 584628 h 584628"/>
                  <a:gd name="connsiteX0" fmla="*/ 0 w 1276229"/>
                  <a:gd name="connsiteY0" fmla="*/ 584628 h 584628"/>
                  <a:gd name="connsiteX1" fmla="*/ 1276229 w 1276229"/>
                  <a:gd name="connsiteY1" fmla="*/ 52689 h 584628"/>
                  <a:gd name="connsiteX2" fmla="*/ 326966 w 1276229"/>
                  <a:gd name="connsiteY2" fmla="*/ 577904 h 584628"/>
                  <a:gd name="connsiteX3" fmla="*/ 0 w 1276229"/>
                  <a:gd name="connsiteY3" fmla="*/ 584628 h 58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6229" h="584628">
                    <a:moveTo>
                      <a:pt x="0" y="584628"/>
                    </a:moveTo>
                    <a:cubicBezTo>
                      <a:pt x="485920" y="-56608"/>
                      <a:pt x="1092866" y="-52386"/>
                      <a:pt x="1276229" y="52689"/>
                    </a:cubicBezTo>
                    <a:cubicBezTo>
                      <a:pt x="1083074" y="21574"/>
                      <a:pt x="768892" y="118204"/>
                      <a:pt x="326966" y="577904"/>
                    </a:cubicBezTo>
                    <a:lnTo>
                      <a:pt x="0" y="584628"/>
                    </a:lnTo>
                    <a:close/>
                  </a:path>
                </a:pathLst>
              </a:cu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  <p:sp>
          <p:nvSpPr>
            <p:cNvPr id="4486" name="橢圓 29"/>
            <p:cNvSpPr/>
            <p:nvPr/>
          </p:nvSpPr>
          <p:spPr>
            <a:xfrm rot="21118105" flipH="1">
              <a:off x="-3442933" y="1103024"/>
              <a:ext cx="188543" cy="8549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87" name="橢圓 29"/>
            <p:cNvSpPr/>
            <p:nvPr/>
          </p:nvSpPr>
          <p:spPr>
            <a:xfrm rot="374366" flipH="1">
              <a:off x="-3076263" y="1245081"/>
              <a:ext cx="188543" cy="8549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88" name="橢圓 29"/>
            <p:cNvSpPr/>
            <p:nvPr/>
          </p:nvSpPr>
          <p:spPr>
            <a:xfrm rot="1138917" flipH="1">
              <a:off x="-2796920" y="1468269"/>
              <a:ext cx="188543" cy="8549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89" name="橢圓 29"/>
            <p:cNvSpPr/>
            <p:nvPr/>
          </p:nvSpPr>
          <p:spPr>
            <a:xfrm rot="2077691" flipH="1">
              <a:off x="-2550248" y="1578280"/>
              <a:ext cx="188543" cy="947911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90" name="橢圓 29"/>
            <p:cNvSpPr/>
            <p:nvPr/>
          </p:nvSpPr>
          <p:spPr>
            <a:xfrm rot="3352614" flipH="1">
              <a:off x="-2354402" y="2045338"/>
              <a:ext cx="253172" cy="705930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91" name="橢圓 29"/>
            <p:cNvSpPr/>
            <p:nvPr/>
          </p:nvSpPr>
          <p:spPr>
            <a:xfrm rot="4121508" flipH="1">
              <a:off x="-2175167" y="2397802"/>
              <a:ext cx="253172" cy="705930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92" name="橢圓 29"/>
            <p:cNvSpPr/>
            <p:nvPr/>
          </p:nvSpPr>
          <p:spPr>
            <a:xfrm rot="4453508" flipH="1">
              <a:off x="-2065479" y="2719118"/>
              <a:ext cx="253172" cy="705930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93" name="橢圓 29"/>
            <p:cNvSpPr/>
            <p:nvPr/>
          </p:nvSpPr>
          <p:spPr>
            <a:xfrm rot="19066144" flipH="1">
              <a:off x="-3780659" y="1135824"/>
              <a:ext cx="188543" cy="8549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94" name="橢圓 29"/>
            <p:cNvSpPr/>
            <p:nvPr/>
          </p:nvSpPr>
          <p:spPr>
            <a:xfrm rot="15484386" flipH="1">
              <a:off x="-4034493" y="1632844"/>
              <a:ext cx="253172" cy="636676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95" name="橢圓 29"/>
            <p:cNvSpPr/>
            <p:nvPr/>
          </p:nvSpPr>
          <p:spPr>
            <a:xfrm rot="13198762" flipH="1">
              <a:off x="-3680168" y="1792575"/>
              <a:ext cx="188543" cy="8549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96" name="橢圓 29"/>
            <p:cNvSpPr/>
            <p:nvPr/>
          </p:nvSpPr>
          <p:spPr>
            <a:xfrm rot="13198762" flipH="1">
              <a:off x="-3447486" y="1952860"/>
              <a:ext cx="188543" cy="8549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97" name="橢圓 29"/>
            <p:cNvSpPr/>
            <p:nvPr/>
          </p:nvSpPr>
          <p:spPr>
            <a:xfrm rot="13198762" flipH="1">
              <a:off x="-3216263" y="2122550"/>
              <a:ext cx="188543" cy="1045309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98" name="橢圓 29"/>
            <p:cNvSpPr/>
            <p:nvPr/>
          </p:nvSpPr>
          <p:spPr>
            <a:xfrm rot="13198762" flipH="1">
              <a:off x="-2989611" y="2318267"/>
              <a:ext cx="188543" cy="1045309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99" name="橢圓 29"/>
            <p:cNvSpPr/>
            <p:nvPr/>
          </p:nvSpPr>
          <p:spPr>
            <a:xfrm rot="13198762" flipH="1">
              <a:off x="-2774768" y="2636268"/>
              <a:ext cx="188543" cy="1045309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00" name="橢圓 29"/>
            <p:cNvSpPr/>
            <p:nvPr/>
          </p:nvSpPr>
          <p:spPr>
            <a:xfrm rot="13198762" flipH="1">
              <a:off x="-2613547" y="2997080"/>
              <a:ext cx="188543" cy="1045309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01" name="橢圓 29"/>
            <p:cNvSpPr/>
            <p:nvPr/>
          </p:nvSpPr>
          <p:spPr>
            <a:xfrm rot="4453508" flipH="1">
              <a:off x="-1896631" y="3127227"/>
              <a:ext cx="253172" cy="705930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02" name="橢圓 29"/>
            <p:cNvSpPr/>
            <p:nvPr/>
          </p:nvSpPr>
          <p:spPr>
            <a:xfrm rot="13198762" flipH="1">
              <a:off x="-2452443" y="3478911"/>
              <a:ext cx="188543" cy="1045309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21653D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03" name="手繪多邊形 4502"/>
            <p:cNvSpPr/>
            <p:nvPr/>
          </p:nvSpPr>
          <p:spPr>
            <a:xfrm>
              <a:off x="-3622076" y="1864104"/>
              <a:ext cx="1641805" cy="335556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74927" h="2092750">
                  <a:moveTo>
                    <a:pt x="0" y="0"/>
                  </a:moveTo>
                  <a:cubicBezTo>
                    <a:pt x="1622982" y="334651"/>
                    <a:pt x="1365316" y="2069183"/>
                    <a:pt x="1352746" y="2092750"/>
                  </a:cubicBezTo>
                </a:path>
              </a:pathLst>
            </a:custGeom>
            <a:noFill/>
            <a:ln w="50800" cap="flat" cmpd="sng" algn="ctr">
              <a:solidFill>
                <a:srgbClr val="1B513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11" name="手繪多邊形 4510"/>
            <p:cNvSpPr/>
            <p:nvPr/>
          </p:nvSpPr>
          <p:spPr>
            <a:xfrm flipH="1">
              <a:off x="2173666" y="1507997"/>
              <a:ext cx="1625923" cy="2864210"/>
            </a:xfrm>
            <a:custGeom>
              <a:avLst/>
              <a:gdLst>
                <a:gd name="connsiteX0" fmla="*/ 939002 w 1238335"/>
                <a:gd name="connsiteY0" fmla="*/ 0 h 2181439"/>
                <a:gd name="connsiteX1" fmla="*/ 783185 w 1238335"/>
                <a:gd name="connsiteY1" fmla="*/ 123013 h 2181439"/>
                <a:gd name="connsiteX2" fmla="*/ 811888 w 1238335"/>
                <a:gd name="connsiteY2" fmla="*/ 192721 h 2181439"/>
                <a:gd name="connsiteX3" fmla="*/ 672473 w 1238335"/>
                <a:gd name="connsiteY3" fmla="*/ 287031 h 2181439"/>
                <a:gd name="connsiteX4" fmla="*/ 848792 w 1238335"/>
                <a:gd name="connsiteY4" fmla="*/ 475652 h 2181439"/>
                <a:gd name="connsiteX5" fmla="*/ 651971 w 1238335"/>
                <a:gd name="connsiteY5" fmla="*/ 352639 h 2181439"/>
                <a:gd name="connsiteX6" fmla="*/ 541259 w 1238335"/>
                <a:gd name="connsiteY6" fmla="*/ 487953 h 2181439"/>
                <a:gd name="connsiteX7" fmla="*/ 561761 w 1238335"/>
                <a:gd name="connsiteY7" fmla="*/ 508456 h 2181439"/>
                <a:gd name="connsiteX8" fmla="*/ 422346 w 1238335"/>
                <a:gd name="connsiteY8" fmla="*/ 541259 h 2181439"/>
                <a:gd name="connsiteX9" fmla="*/ 418245 w 1238335"/>
                <a:gd name="connsiteY9" fmla="*/ 692976 h 2181439"/>
                <a:gd name="connsiteX10" fmla="*/ 668373 w 1238335"/>
                <a:gd name="connsiteY10" fmla="*/ 852893 h 2181439"/>
                <a:gd name="connsiteX11" fmla="*/ 397743 w 1238335"/>
                <a:gd name="connsiteY11" fmla="*/ 754483 h 2181439"/>
                <a:gd name="connsiteX12" fmla="*/ 377241 w 1238335"/>
                <a:gd name="connsiteY12" fmla="*/ 848793 h 2181439"/>
                <a:gd name="connsiteX13" fmla="*/ 418245 w 1238335"/>
                <a:gd name="connsiteY13" fmla="*/ 803688 h 2181439"/>
                <a:gd name="connsiteX14" fmla="*/ 287031 w 1238335"/>
                <a:gd name="connsiteY14" fmla="*/ 963605 h 2181439"/>
                <a:gd name="connsiteX15" fmla="*/ 516656 w 1238335"/>
                <a:gd name="connsiteY15" fmla="*/ 1098920 h 2181439"/>
                <a:gd name="connsiteX16" fmla="*/ 266529 w 1238335"/>
                <a:gd name="connsiteY16" fmla="*/ 1045614 h 2181439"/>
                <a:gd name="connsiteX17" fmla="*/ 180419 w 1238335"/>
                <a:gd name="connsiteY17" fmla="*/ 1295742 h 2181439"/>
                <a:gd name="connsiteX18" fmla="*/ 569962 w 1238335"/>
                <a:gd name="connsiteY18" fmla="*/ 1451559 h 2181439"/>
                <a:gd name="connsiteX19" fmla="*/ 147616 w 1238335"/>
                <a:gd name="connsiteY19" fmla="*/ 1402353 h 2181439"/>
                <a:gd name="connsiteX20" fmla="*/ 41004 w 1238335"/>
                <a:gd name="connsiteY20" fmla="*/ 1623778 h 2181439"/>
                <a:gd name="connsiteX21" fmla="*/ 348538 w 1238335"/>
                <a:gd name="connsiteY21" fmla="*/ 1746791 h 2181439"/>
                <a:gd name="connsiteX22" fmla="*/ 0 w 1238335"/>
                <a:gd name="connsiteY22" fmla="*/ 1800097 h 2181439"/>
                <a:gd name="connsiteX23" fmla="*/ 127114 w 1238335"/>
                <a:gd name="connsiteY23" fmla="*/ 2160936 h 2181439"/>
                <a:gd name="connsiteX24" fmla="*/ 516656 w 1238335"/>
                <a:gd name="connsiteY24" fmla="*/ 2033822 h 2181439"/>
                <a:gd name="connsiteX25" fmla="*/ 996409 w 1238335"/>
                <a:gd name="connsiteY25" fmla="*/ 2181439 h 2181439"/>
                <a:gd name="connsiteX26" fmla="*/ 1123523 w 1238335"/>
                <a:gd name="connsiteY26" fmla="*/ 1775494 h 2181439"/>
                <a:gd name="connsiteX27" fmla="*/ 820089 w 1238335"/>
                <a:gd name="connsiteY27" fmla="*/ 1722188 h 2181439"/>
                <a:gd name="connsiteX28" fmla="*/ 1201431 w 1238335"/>
                <a:gd name="connsiteY28" fmla="*/ 1644280 h 2181439"/>
                <a:gd name="connsiteX29" fmla="*/ 1164527 w 1238335"/>
                <a:gd name="connsiteY29" fmla="*/ 1308043 h 2181439"/>
                <a:gd name="connsiteX30" fmla="*/ 1238335 w 1238335"/>
                <a:gd name="connsiteY30" fmla="*/ 1221934 h 2181439"/>
                <a:gd name="connsiteX31" fmla="*/ 1238335 w 1238335"/>
                <a:gd name="connsiteY31" fmla="*/ 1016911 h 2181439"/>
                <a:gd name="connsiteX32" fmla="*/ 1025112 w 1238335"/>
                <a:gd name="connsiteY32" fmla="*/ 1000509 h 2181439"/>
                <a:gd name="connsiteX33" fmla="*/ 1230134 w 1238335"/>
                <a:gd name="connsiteY33" fmla="*/ 955405 h 2181439"/>
                <a:gd name="connsiteX34" fmla="*/ 1209632 w 1238335"/>
                <a:gd name="connsiteY34" fmla="*/ 660172 h 2181439"/>
                <a:gd name="connsiteX35" fmla="*/ 1025112 w 1238335"/>
                <a:gd name="connsiteY35" fmla="*/ 697076 h 2181439"/>
                <a:gd name="connsiteX36" fmla="*/ 1193230 w 1238335"/>
                <a:gd name="connsiteY36" fmla="*/ 582264 h 2181439"/>
                <a:gd name="connsiteX37" fmla="*/ 1164527 w 1238335"/>
                <a:gd name="connsiteY37" fmla="*/ 418246 h 2181439"/>
                <a:gd name="connsiteX38" fmla="*/ 926701 w 1238335"/>
                <a:gd name="connsiteY38" fmla="*/ 356739 h 2181439"/>
                <a:gd name="connsiteX39" fmla="*/ 1127623 w 1238335"/>
                <a:gd name="connsiteY39" fmla="*/ 295232 h 2181439"/>
                <a:gd name="connsiteX40" fmla="*/ 939002 w 1238335"/>
                <a:gd name="connsiteY40" fmla="*/ 0 h 2181439"/>
                <a:gd name="connsiteX0" fmla="*/ 939002 w 1238335"/>
                <a:gd name="connsiteY0" fmla="*/ 0 h 2181439"/>
                <a:gd name="connsiteX1" fmla="*/ 783185 w 1238335"/>
                <a:gd name="connsiteY1" fmla="*/ 123013 h 2181439"/>
                <a:gd name="connsiteX2" fmla="*/ 811888 w 1238335"/>
                <a:gd name="connsiteY2" fmla="*/ 192721 h 2181439"/>
                <a:gd name="connsiteX3" fmla="*/ 672473 w 1238335"/>
                <a:gd name="connsiteY3" fmla="*/ 287031 h 2181439"/>
                <a:gd name="connsiteX4" fmla="*/ 848792 w 1238335"/>
                <a:gd name="connsiteY4" fmla="*/ 475652 h 2181439"/>
                <a:gd name="connsiteX5" fmla="*/ 651971 w 1238335"/>
                <a:gd name="connsiteY5" fmla="*/ 352639 h 2181439"/>
                <a:gd name="connsiteX6" fmla="*/ 541259 w 1238335"/>
                <a:gd name="connsiteY6" fmla="*/ 487953 h 2181439"/>
                <a:gd name="connsiteX7" fmla="*/ 561761 w 1238335"/>
                <a:gd name="connsiteY7" fmla="*/ 508456 h 2181439"/>
                <a:gd name="connsiteX8" fmla="*/ 422346 w 1238335"/>
                <a:gd name="connsiteY8" fmla="*/ 541259 h 2181439"/>
                <a:gd name="connsiteX9" fmla="*/ 418245 w 1238335"/>
                <a:gd name="connsiteY9" fmla="*/ 692976 h 2181439"/>
                <a:gd name="connsiteX10" fmla="*/ 668373 w 1238335"/>
                <a:gd name="connsiteY10" fmla="*/ 852893 h 2181439"/>
                <a:gd name="connsiteX11" fmla="*/ 397743 w 1238335"/>
                <a:gd name="connsiteY11" fmla="*/ 754483 h 2181439"/>
                <a:gd name="connsiteX12" fmla="*/ 377241 w 1238335"/>
                <a:gd name="connsiteY12" fmla="*/ 848793 h 2181439"/>
                <a:gd name="connsiteX13" fmla="*/ 287031 w 1238335"/>
                <a:gd name="connsiteY13" fmla="*/ 963605 h 2181439"/>
                <a:gd name="connsiteX14" fmla="*/ 516656 w 1238335"/>
                <a:gd name="connsiteY14" fmla="*/ 1098920 h 2181439"/>
                <a:gd name="connsiteX15" fmla="*/ 266529 w 1238335"/>
                <a:gd name="connsiteY15" fmla="*/ 1045614 h 2181439"/>
                <a:gd name="connsiteX16" fmla="*/ 180419 w 1238335"/>
                <a:gd name="connsiteY16" fmla="*/ 1295742 h 2181439"/>
                <a:gd name="connsiteX17" fmla="*/ 569962 w 1238335"/>
                <a:gd name="connsiteY17" fmla="*/ 1451559 h 2181439"/>
                <a:gd name="connsiteX18" fmla="*/ 147616 w 1238335"/>
                <a:gd name="connsiteY18" fmla="*/ 1402353 h 2181439"/>
                <a:gd name="connsiteX19" fmla="*/ 41004 w 1238335"/>
                <a:gd name="connsiteY19" fmla="*/ 1623778 h 2181439"/>
                <a:gd name="connsiteX20" fmla="*/ 348538 w 1238335"/>
                <a:gd name="connsiteY20" fmla="*/ 1746791 h 2181439"/>
                <a:gd name="connsiteX21" fmla="*/ 0 w 1238335"/>
                <a:gd name="connsiteY21" fmla="*/ 1800097 h 2181439"/>
                <a:gd name="connsiteX22" fmla="*/ 127114 w 1238335"/>
                <a:gd name="connsiteY22" fmla="*/ 2160936 h 2181439"/>
                <a:gd name="connsiteX23" fmla="*/ 516656 w 1238335"/>
                <a:gd name="connsiteY23" fmla="*/ 2033822 h 2181439"/>
                <a:gd name="connsiteX24" fmla="*/ 996409 w 1238335"/>
                <a:gd name="connsiteY24" fmla="*/ 2181439 h 2181439"/>
                <a:gd name="connsiteX25" fmla="*/ 1123523 w 1238335"/>
                <a:gd name="connsiteY25" fmla="*/ 1775494 h 2181439"/>
                <a:gd name="connsiteX26" fmla="*/ 820089 w 1238335"/>
                <a:gd name="connsiteY26" fmla="*/ 1722188 h 2181439"/>
                <a:gd name="connsiteX27" fmla="*/ 1201431 w 1238335"/>
                <a:gd name="connsiteY27" fmla="*/ 1644280 h 2181439"/>
                <a:gd name="connsiteX28" fmla="*/ 1164527 w 1238335"/>
                <a:gd name="connsiteY28" fmla="*/ 1308043 h 2181439"/>
                <a:gd name="connsiteX29" fmla="*/ 1238335 w 1238335"/>
                <a:gd name="connsiteY29" fmla="*/ 1221934 h 2181439"/>
                <a:gd name="connsiteX30" fmla="*/ 1238335 w 1238335"/>
                <a:gd name="connsiteY30" fmla="*/ 1016911 h 2181439"/>
                <a:gd name="connsiteX31" fmla="*/ 1025112 w 1238335"/>
                <a:gd name="connsiteY31" fmla="*/ 1000509 h 2181439"/>
                <a:gd name="connsiteX32" fmla="*/ 1230134 w 1238335"/>
                <a:gd name="connsiteY32" fmla="*/ 955405 h 2181439"/>
                <a:gd name="connsiteX33" fmla="*/ 1209632 w 1238335"/>
                <a:gd name="connsiteY33" fmla="*/ 660172 h 2181439"/>
                <a:gd name="connsiteX34" fmla="*/ 1025112 w 1238335"/>
                <a:gd name="connsiteY34" fmla="*/ 697076 h 2181439"/>
                <a:gd name="connsiteX35" fmla="*/ 1193230 w 1238335"/>
                <a:gd name="connsiteY35" fmla="*/ 582264 h 2181439"/>
                <a:gd name="connsiteX36" fmla="*/ 1164527 w 1238335"/>
                <a:gd name="connsiteY36" fmla="*/ 418246 h 2181439"/>
                <a:gd name="connsiteX37" fmla="*/ 926701 w 1238335"/>
                <a:gd name="connsiteY37" fmla="*/ 356739 h 2181439"/>
                <a:gd name="connsiteX38" fmla="*/ 1127623 w 1238335"/>
                <a:gd name="connsiteY38" fmla="*/ 295232 h 2181439"/>
                <a:gd name="connsiteX39" fmla="*/ 939002 w 1238335"/>
                <a:gd name="connsiteY39" fmla="*/ 0 h 218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38335" h="2181439">
                  <a:moveTo>
                    <a:pt x="939002" y="0"/>
                  </a:moveTo>
                  <a:lnTo>
                    <a:pt x="783185" y="123013"/>
                  </a:lnTo>
                  <a:lnTo>
                    <a:pt x="811888" y="192721"/>
                  </a:lnTo>
                  <a:lnTo>
                    <a:pt x="672473" y="287031"/>
                  </a:lnTo>
                  <a:lnTo>
                    <a:pt x="848792" y="475652"/>
                  </a:lnTo>
                  <a:lnTo>
                    <a:pt x="651971" y="352639"/>
                  </a:lnTo>
                  <a:lnTo>
                    <a:pt x="541259" y="487953"/>
                  </a:lnTo>
                  <a:lnTo>
                    <a:pt x="561761" y="508456"/>
                  </a:lnTo>
                  <a:lnTo>
                    <a:pt x="422346" y="541259"/>
                  </a:lnTo>
                  <a:lnTo>
                    <a:pt x="418245" y="692976"/>
                  </a:lnTo>
                  <a:lnTo>
                    <a:pt x="668373" y="852893"/>
                  </a:lnTo>
                  <a:lnTo>
                    <a:pt x="397743" y="754483"/>
                  </a:lnTo>
                  <a:lnTo>
                    <a:pt x="377241" y="848793"/>
                  </a:lnTo>
                  <a:lnTo>
                    <a:pt x="287031" y="963605"/>
                  </a:lnTo>
                  <a:lnTo>
                    <a:pt x="516656" y="1098920"/>
                  </a:lnTo>
                  <a:lnTo>
                    <a:pt x="266529" y="1045614"/>
                  </a:lnTo>
                  <a:lnTo>
                    <a:pt x="180419" y="1295742"/>
                  </a:lnTo>
                  <a:lnTo>
                    <a:pt x="569962" y="1451559"/>
                  </a:lnTo>
                  <a:lnTo>
                    <a:pt x="147616" y="1402353"/>
                  </a:lnTo>
                  <a:lnTo>
                    <a:pt x="41004" y="1623778"/>
                  </a:lnTo>
                  <a:lnTo>
                    <a:pt x="348538" y="1746791"/>
                  </a:lnTo>
                  <a:lnTo>
                    <a:pt x="0" y="1800097"/>
                  </a:lnTo>
                  <a:lnTo>
                    <a:pt x="127114" y="2160936"/>
                  </a:lnTo>
                  <a:lnTo>
                    <a:pt x="516656" y="2033822"/>
                  </a:lnTo>
                  <a:lnTo>
                    <a:pt x="996409" y="2181439"/>
                  </a:lnTo>
                  <a:lnTo>
                    <a:pt x="1123523" y="1775494"/>
                  </a:lnTo>
                  <a:lnTo>
                    <a:pt x="820089" y="1722188"/>
                  </a:lnTo>
                  <a:lnTo>
                    <a:pt x="1201431" y="1644280"/>
                  </a:lnTo>
                  <a:lnTo>
                    <a:pt x="1164527" y="1308043"/>
                  </a:lnTo>
                  <a:lnTo>
                    <a:pt x="1238335" y="1221934"/>
                  </a:lnTo>
                  <a:lnTo>
                    <a:pt x="1238335" y="1016911"/>
                  </a:lnTo>
                  <a:lnTo>
                    <a:pt x="1025112" y="1000509"/>
                  </a:lnTo>
                  <a:lnTo>
                    <a:pt x="1230134" y="955405"/>
                  </a:lnTo>
                  <a:lnTo>
                    <a:pt x="1209632" y="660172"/>
                  </a:lnTo>
                  <a:lnTo>
                    <a:pt x="1025112" y="697076"/>
                  </a:lnTo>
                  <a:lnTo>
                    <a:pt x="1193230" y="582264"/>
                  </a:lnTo>
                  <a:lnTo>
                    <a:pt x="1164527" y="418246"/>
                  </a:lnTo>
                  <a:lnTo>
                    <a:pt x="926701" y="356739"/>
                  </a:lnTo>
                  <a:lnTo>
                    <a:pt x="1127623" y="295232"/>
                  </a:lnTo>
                  <a:lnTo>
                    <a:pt x="939002" y="0"/>
                  </a:lnTo>
                  <a:close/>
                </a:path>
              </a:pathLst>
            </a:custGeom>
            <a:solidFill>
              <a:srgbClr val="798034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12" name="等腰三角形 27"/>
            <p:cNvSpPr/>
            <p:nvPr/>
          </p:nvSpPr>
          <p:spPr>
            <a:xfrm flipH="1">
              <a:off x="2661558" y="1869536"/>
              <a:ext cx="900629" cy="3314734"/>
            </a:xfrm>
            <a:custGeom>
              <a:avLst/>
              <a:gdLst>
                <a:gd name="connsiteX0" fmla="*/ 0 w 107466"/>
                <a:gd name="connsiteY0" fmla="*/ 2419384 h 2419384"/>
                <a:gd name="connsiteX1" fmla="*/ 53733 w 107466"/>
                <a:gd name="connsiteY1" fmla="*/ 0 h 2419384"/>
                <a:gd name="connsiteX2" fmla="*/ 107466 w 107466"/>
                <a:gd name="connsiteY2" fmla="*/ 2419384 h 2419384"/>
                <a:gd name="connsiteX3" fmla="*/ 0 w 107466"/>
                <a:gd name="connsiteY3" fmla="*/ 2419384 h 2419384"/>
                <a:gd name="connsiteX0" fmla="*/ 0 w 373568"/>
                <a:gd name="connsiteY0" fmla="*/ 2296371 h 2296371"/>
                <a:gd name="connsiteX1" fmla="*/ 373568 w 373568"/>
                <a:gd name="connsiteY1" fmla="*/ 0 h 2296371"/>
                <a:gd name="connsiteX2" fmla="*/ 107466 w 373568"/>
                <a:gd name="connsiteY2" fmla="*/ 2296371 h 2296371"/>
                <a:gd name="connsiteX3" fmla="*/ 0 w 373568"/>
                <a:gd name="connsiteY3" fmla="*/ 2296371 h 2296371"/>
                <a:gd name="connsiteX0" fmla="*/ 0 w 373568"/>
                <a:gd name="connsiteY0" fmla="*/ 2296371 h 2296371"/>
                <a:gd name="connsiteX1" fmla="*/ 373568 w 373568"/>
                <a:gd name="connsiteY1" fmla="*/ 0 h 2296371"/>
                <a:gd name="connsiteX2" fmla="*/ 107466 w 373568"/>
                <a:gd name="connsiteY2" fmla="*/ 2296371 h 2296371"/>
                <a:gd name="connsiteX3" fmla="*/ 0 w 373568"/>
                <a:gd name="connsiteY3" fmla="*/ 2296371 h 2296371"/>
                <a:gd name="connsiteX0" fmla="*/ 0 w 492481"/>
                <a:gd name="connsiteY0" fmla="*/ 2267667 h 2267667"/>
                <a:gd name="connsiteX1" fmla="*/ 492481 w 492481"/>
                <a:gd name="connsiteY1" fmla="*/ 0 h 2267667"/>
                <a:gd name="connsiteX2" fmla="*/ 107466 w 492481"/>
                <a:gd name="connsiteY2" fmla="*/ 2267667 h 2267667"/>
                <a:gd name="connsiteX3" fmla="*/ 0 w 492481"/>
                <a:gd name="connsiteY3" fmla="*/ 2267667 h 2267667"/>
                <a:gd name="connsiteX0" fmla="*/ 0 w 496813"/>
                <a:gd name="connsiteY0" fmla="*/ 2267667 h 2267667"/>
                <a:gd name="connsiteX1" fmla="*/ 492481 w 496813"/>
                <a:gd name="connsiteY1" fmla="*/ 0 h 2267667"/>
                <a:gd name="connsiteX2" fmla="*/ 107466 w 496813"/>
                <a:gd name="connsiteY2" fmla="*/ 2267667 h 2267667"/>
                <a:gd name="connsiteX3" fmla="*/ 0 w 496813"/>
                <a:gd name="connsiteY3" fmla="*/ 2267667 h 2267667"/>
                <a:gd name="connsiteX0" fmla="*/ 0 w 497224"/>
                <a:gd name="connsiteY0" fmla="*/ 2267667 h 2267667"/>
                <a:gd name="connsiteX1" fmla="*/ 492481 w 497224"/>
                <a:gd name="connsiteY1" fmla="*/ 0 h 2267667"/>
                <a:gd name="connsiteX2" fmla="*/ 140269 w 497224"/>
                <a:gd name="connsiteY2" fmla="*/ 2267667 h 2267667"/>
                <a:gd name="connsiteX3" fmla="*/ 0 w 497224"/>
                <a:gd name="connsiteY3" fmla="*/ 2267667 h 2267667"/>
                <a:gd name="connsiteX0" fmla="*/ 0 w 496441"/>
                <a:gd name="connsiteY0" fmla="*/ 2267667 h 2267667"/>
                <a:gd name="connsiteX1" fmla="*/ 492481 w 496441"/>
                <a:gd name="connsiteY1" fmla="*/ 0 h 2267667"/>
                <a:gd name="connsiteX2" fmla="*/ 140269 w 496441"/>
                <a:gd name="connsiteY2" fmla="*/ 2267667 h 2267667"/>
                <a:gd name="connsiteX3" fmla="*/ 0 w 496441"/>
                <a:gd name="connsiteY3" fmla="*/ 2267667 h 2267667"/>
                <a:gd name="connsiteX0" fmla="*/ 0 w 496441"/>
                <a:gd name="connsiteY0" fmla="*/ 2267667 h 2267667"/>
                <a:gd name="connsiteX1" fmla="*/ 492481 w 496441"/>
                <a:gd name="connsiteY1" fmla="*/ 0 h 2267667"/>
                <a:gd name="connsiteX2" fmla="*/ 140269 w 496441"/>
                <a:gd name="connsiteY2" fmla="*/ 2267667 h 2267667"/>
                <a:gd name="connsiteX3" fmla="*/ 0 w 496441"/>
                <a:gd name="connsiteY3" fmla="*/ 2267667 h 2267667"/>
                <a:gd name="connsiteX0" fmla="*/ 0 w 496441"/>
                <a:gd name="connsiteY0" fmla="*/ 2267667 h 2267667"/>
                <a:gd name="connsiteX1" fmla="*/ 492481 w 496441"/>
                <a:gd name="connsiteY1" fmla="*/ 0 h 2267667"/>
                <a:gd name="connsiteX2" fmla="*/ 140269 w 496441"/>
                <a:gd name="connsiteY2" fmla="*/ 2267667 h 2267667"/>
                <a:gd name="connsiteX3" fmla="*/ 0 w 496441"/>
                <a:gd name="connsiteY3" fmla="*/ 2267667 h 2267667"/>
                <a:gd name="connsiteX0" fmla="*/ 0 w 537087"/>
                <a:gd name="connsiteY0" fmla="*/ 2255366 h 2255366"/>
                <a:gd name="connsiteX1" fmla="*/ 533485 w 537087"/>
                <a:gd name="connsiteY1" fmla="*/ 0 h 2255366"/>
                <a:gd name="connsiteX2" fmla="*/ 140269 w 537087"/>
                <a:gd name="connsiteY2" fmla="*/ 2255366 h 2255366"/>
                <a:gd name="connsiteX3" fmla="*/ 0 w 537087"/>
                <a:gd name="connsiteY3" fmla="*/ 2255366 h 2255366"/>
                <a:gd name="connsiteX0" fmla="*/ 0 w 537087"/>
                <a:gd name="connsiteY0" fmla="*/ 2255366 h 2255366"/>
                <a:gd name="connsiteX1" fmla="*/ 533485 w 537087"/>
                <a:gd name="connsiteY1" fmla="*/ 0 h 2255366"/>
                <a:gd name="connsiteX2" fmla="*/ 140269 w 537087"/>
                <a:gd name="connsiteY2" fmla="*/ 2255366 h 2255366"/>
                <a:gd name="connsiteX3" fmla="*/ 0 w 537087"/>
                <a:gd name="connsiteY3" fmla="*/ 2255366 h 2255366"/>
                <a:gd name="connsiteX0" fmla="*/ 0 w 602238"/>
                <a:gd name="connsiteY0" fmla="*/ 2243065 h 2243065"/>
                <a:gd name="connsiteX1" fmla="*/ 599092 w 602238"/>
                <a:gd name="connsiteY1" fmla="*/ 0 h 2243065"/>
                <a:gd name="connsiteX2" fmla="*/ 140269 w 602238"/>
                <a:gd name="connsiteY2" fmla="*/ 2243065 h 2243065"/>
                <a:gd name="connsiteX3" fmla="*/ 0 w 602238"/>
                <a:gd name="connsiteY3" fmla="*/ 2243065 h 2243065"/>
                <a:gd name="connsiteX0" fmla="*/ 0 w 635042"/>
                <a:gd name="connsiteY0" fmla="*/ 2243065 h 2243065"/>
                <a:gd name="connsiteX1" fmla="*/ 631896 w 635042"/>
                <a:gd name="connsiteY1" fmla="*/ 0 h 2243065"/>
                <a:gd name="connsiteX2" fmla="*/ 173073 w 635042"/>
                <a:gd name="connsiteY2" fmla="*/ 2243065 h 2243065"/>
                <a:gd name="connsiteX3" fmla="*/ 0 w 635042"/>
                <a:gd name="connsiteY3" fmla="*/ 2243065 h 2243065"/>
                <a:gd name="connsiteX0" fmla="*/ 0 w 634811"/>
                <a:gd name="connsiteY0" fmla="*/ 2243065 h 2247165"/>
                <a:gd name="connsiteX1" fmla="*/ 631896 w 634811"/>
                <a:gd name="connsiteY1" fmla="*/ 0 h 2247165"/>
                <a:gd name="connsiteX2" fmla="*/ 132069 w 634811"/>
                <a:gd name="connsiteY2" fmla="*/ 2247165 h 2247165"/>
                <a:gd name="connsiteX3" fmla="*/ 0 w 634811"/>
                <a:gd name="connsiteY3" fmla="*/ 2243065 h 2247165"/>
                <a:gd name="connsiteX0" fmla="*/ 0 w 685937"/>
                <a:gd name="connsiteY0" fmla="*/ 2520467 h 2524567"/>
                <a:gd name="connsiteX1" fmla="*/ 683267 w 685937"/>
                <a:gd name="connsiteY1" fmla="*/ 0 h 2524567"/>
                <a:gd name="connsiteX2" fmla="*/ 132069 w 685937"/>
                <a:gd name="connsiteY2" fmla="*/ 2524567 h 2524567"/>
                <a:gd name="connsiteX3" fmla="*/ 0 w 685937"/>
                <a:gd name="connsiteY3" fmla="*/ 2520467 h 2524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937" h="2524567">
                  <a:moveTo>
                    <a:pt x="0" y="2520467"/>
                  </a:moveTo>
                  <a:cubicBezTo>
                    <a:pt x="12443" y="2490358"/>
                    <a:pt x="621619" y="817396"/>
                    <a:pt x="683267" y="0"/>
                  </a:cubicBezTo>
                  <a:cubicBezTo>
                    <a:pt x="729881" y="876169"/>
                    <a:pt x="151062" y="2501291"/>
                    <a:pt x="132069" y="2524567"/>
                  </a:cubicBezTo>
                  <a:lnTo>
                    <a:pt x="0" y="2520467"/>
                  </a:lnTo>
                  <a:close/>
                </a:path>
              </a:pathLst>
            </a:custGeom>
            <a:solidFill>
              <a:srgbClr val="40441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13" name="矩形 17"/>
            <p:cNvSpPr/>
            <p:nvPr/>
          </p:nvSpPr>
          <p:spPr>
            <a:xfrm>
              <a:off x="-14294095" y="4679603"/>
              <a:ext cx="18350494" cy="1051729"/>
            </a:xfrm>
            <a:custGeom>
              <a:avLst/>
              <a:gdLst/>
              <a:ahLst/>
              <a:cxnLst/>
              <a:rect l="l" t="t" r="r" b="b"/>
              <a:pathLst>
                <a:path w="42654072" h="1268333">
                  <a:moveTo>
                    <a:pt x="0" y="0"/>
                  </a:moveTo>
                  <a:lnTo>
                    <a:pt x="42654072" y="0"/>
                  </a:lnTo>
                  <a:lnTo>
                    <a:pt x="42654072" y="1268333"/>
                  </a:lnTo>
                  <a:lnTo>
                    <a:pt x="0" y="1268333"/>
                  </a:lnTo>
                  <a:close/>
                </a:path>
              </a:pathLst>
            </a:custGeom>
            <a:solidFill>
              <a:srgbClr val="CCAE6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14" name="手繪多邊形 4513"/>
            <p:cNvSpPr/>
            <p:nvPr/>
          </p:nvSpPr>
          <p:spPr>
            <a:xfrm rot="1230424">
              <a:off x="-987052" y="-460570"/>
              <a:ext cx="5626994" cy="2618285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  <a:gd name="connsiteX0" fmla="*/ 2398 w 1916033"/>
                <a:gd name="connsiteY0" fmla="*/ 1948071 h 1951406"/>
                <a:gd name="connsiteX1" fmla="*/ 1912630 w 1916033"/>
                <a:gd name="connsiteY1" fmla="*/ 165825 h 1951406"/>
                <a:gd name="connsiteX0" fmla="*/ 2619 w 1912851"/>
                <a:gd name="connsiteY0" fmla="*/ 1782246 h 1833310"/>
                <a:gd name="connsiteX1" fmla="*/ 1912851 w 1912851"/>
                <a:gd name="connsiteY1" fmla="*/ 0 h 1833310"/>
                <a:gd name="connsiteX0" fmla="*/ 0 w 1910232"/>
                <a:gd name="connsiteY0" fmla="*/ 1782246 h 2325380"/>
                <a:gd name="connsiteX1" fmla="*/ 1910232 w 1910232"/>
                <a:gd name="connsiteY1" fmla="*/ 0 h 2325380"/>
                <a:gd name="connsiteX0" fmla="*/ 0 w 1910232"/>
                <a:gd name="connsiteY0" fmla="*/ 1782246 h 2305447"/>
                <a:gd name="connsiteX1" fmla="*/ 1910232 w 1910232"/>
                <a:gd name="connsiteY1" fmla="*/ 0 h 230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0232" h="2305447">
                  <a:moveTo>
                    <a:pt x="0" y="1782246"/>
                  </a:moveTo>
                  <a:cubicBezTo>
                    <a:pt x="656828" y="3028535"/>
                    <a:pt x="1647706" y="1894378"/>
                    <a:pt x="1910232" y="0"/>
                  </a:cubicBezTo>
                </a:path>
              </a:pathLst>
            </a:custGeom>
            <a:noFill/>
            <a:ln w="123825" cap="flat" cmpd="sng" algn="ctr">
              <a:solidFill>
                <a:srgbClr val="116D2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15" name="淚滴形 57"/>
            <p:cNvSpPr/>
            <p:nvPr/>
          </p:nvSpPr>
          <p:spPr>
            <a:xfrm rot="16200000" flipV="1">
              <a:off x="-2027734" y="270414"/>
              <a:ext cx="210943" cy="225025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16" name="淚滴形 57"/>
            <p:cNvSpPr/>
            <p:nvPr/>
          </p:nvSpPr>
          <p:spPr>
            <a:xfrm rot="5400000">
              <a:off x="-12843902" y="800693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17" name="淚滴形 57"/>
            <p:cNvSpPr/>
            <p:nvPr/>
          </p:nvSpPr>
          <p:spPr>
            <a:xfrm rot="16200000" flipH="1">
              <a:off x="-13390014" y="922051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18" name="淚滴形 57"/>
            <p:cNvSpPr/>
            <p:nvPr/>
          </p:nvSpPr>
          <p:spPr>
            <a:xfrm rot="16200000" flipH="1">
              <a:off x="-13450693" y="375936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19" name="橢圓 29"/>
            <p:cNvSpPr/>
            <p:nvPr/>
          </p:nvSpPr>
          <p:spPr>
            <a:xfrm rot="3737730" flipH="1" flipV="1">
              <a:off x="-13392367" y="54416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20" name="橢圓 29"/>
            <p:cNvSpPr/>
            <p:nvPr/>
          </p:nvSpPr>
          <p:spPr>
            <a:xfrm rot="1387333" flipH="1" flipV="1">
              <a:off x="-13170183" y="1272712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21" name="橢圓 29"/>
            <p:cNvSpPr/>
            <p:nvPr/>
          </p:nvSpPr>
          <p:spPr>
            <a:xfrm rot="18762836" flipV="1">
              <a:off x="-12796665" y="1303918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22" name="橢圓 29"/>
            <p:cNvSpPr/>
            <p:nvPr/>
          </p:nvSpPr>
          <p:spPr>
            <a:xfrm rot="17933200" flipV="1">
              <a:off x="-12900555" y="92565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23" name="橢圓 29"/>
            <p:cNvSpPr/>
            <p:nvPr/>
          </p:nvSpPr>
          <p:spPr>
            <a:xfrm rot="17881087" flipV="1">
              <a:off x="-12846335" y="41477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24" name="手繪多邊形 4523"/>
            <p:cNvSpPr/>
            <p:nvPr/>
          </p:nvSpPr>
          <p:spPr>
            <a:xfrm flipV="1">
              <a:off x="-13032235" y="269113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25" name="手繪多邊形 4524"/>
            <p:cNvSpPr/>
            <p:nvPr/>
          </p:nvSpPr>
          <p:spPr>
            <a:xfrm rot="21051503" flipV="1">
              <a:off x="-12968885" y="1159755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26" name="手繪多邊形 4525"/>
            <p:cNvSpPr/>
            <p:nvPr/>
          </p:nvSpPr>
          <p:spPr>
            <a:xfrm rot="20369576" flipV="1">
              <a:off x="-12985695" y="661222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27" name="手繪多邊形 4526"/>
            <p:cNvSpPr/>
            <p:nvPr/>
          </p:nvSpPr>
          <p:spPr>
            <a:xfrm rot="20369576" flipV="1">
              <a:off x="-12982338" y="379039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28" name="手繪多邊形 4527"/>
            <p:cNvSpPr/>
            <p:nvPr/>
          </p:nvSpPr>
          <p:spPr>
            <a:xfrm rot="1718018" flipH="1" flipV="1">
              <a:off x="-13216047" y="352265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29" name="手繪多邊形 4528"/>
            <p:cNvSpPr/>
            <p:nvPr/>
          </p:nvSpPr>
          <p:spPr>
            <a:xfrm rot="721066" flipH="1" flipV="1">
              <a:off x="-13197078" y="49526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30" name="手繪多邊形 4529"/>
            <p:cNvSpPr/>
            <p:nvPr/>
          </p:nvSpPr>
          <p:spPr>
            <a:xfrm rot="310223" flipH="1" flipV="1">
              <a:off x="-13170869" y="801724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31" name="手繪多邊形 4530"/>
            <p:cNvSpPr/>
            <p:nvPr/>
          </p:nvSpPr>
          <p:spPr>
            <a:xfrm rot="1230424">
              <a:off x="-1586935" y="318051"/>
              <a:ext cx="110893" cy="202214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4F81BD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32" name="淚滴形 57"/>
            <p:cNvSpPr/>
            <p:nvPr/>
          </p:nvSpPr>
          <p:spPr>
            <a:xfrm rot="7136244">
              <a:off x="-12111083" y="984988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33" name="淚滴形 57"/>
            <p:cNvSpPr/>
            <p:nvPr/>
          </p:nvSpPr>
          <p:spPr>
            <a:xfrm rot="17936244" flipH="1">
              <a:off x="-12647732" y="826956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34" name="淚滴形 57"/>
            <p:cNvSpPr/>
            <p:nvPr/>
          </p:nvSpPr>
          <p:spPr>
            <a:xfrm rot="17936244" flipH="1">
              <a:off x="-12436597" y="319665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35" name="橢圓 29"/>
            <p:cNvSpPr/>
            <p:nvPr/>
          </p:nvSpPr>
          <p:spPr>
            <a:xfrm rot="5473974" flipH="1" flipV="1">
              <a:off x="-12482731" y="463051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36" name="橢圓 29"/>
            <p:cNvSpPr/>
            <p:nvPr/>
          </p:nvSpPr>
          <p:spPr>
            <a:xfrm rot="3123577" flipH="1" flipV="1">
              <a:off x="-12640799" y="120814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37" name="橢圓 29"/>
            <p:cNvSpPr/>
            <p:nvPr/>
          </p:nvSpPr>
          <p:spPr>
            <a:xfrm rot="20499080" flipV="1">
              <a:off x="-12329014" y="141618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38" name="橢圓 29"/>
            <p:cNvSpPr/>
            <p:nvPr/>
          </p:nvSpPr>
          <p:spPr>
            <a:xfrm rot="19669444" flipV="1">
              <a:off x="-12236909" y="1034879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39" name="橢圓 29"/>
            <p:cNvSpPr/>
            <p:nvPr/>
          </p:nvSpPr>
          <p:spPr>
            <a:xfrm rot="19617331" flipV="1">
              <a:off x="-11942268" y="614018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40" name="手繪多邊形 4539"/>
            <p:cNvSpPr/>
            <p:nvPr/>
          </p:nvSpPr>
          <p:spPr>
            <a:xfrm rot="1736244" flipV="1">
              <a:off x="-12183071" y="325133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41" name="手繪多邊形 4540"/>
            <p:cNvSpPr/>
            <p:nvPr/>
          </p:nvSpPr>
          <p:spPr>
            <a:xfrm rot="1187747" flipV="1">
              <a:off x="-12372370" y="1206515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42" name="手繪多邊形 4541"/>
            <p:cNvSpPr/>
            <p:nvPr/>
          </p:nvSpPr>
          <p:spPr>
            <a:xfrm rot="505820" flipV="1">
              <a:off x="-12151829" y="763608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43" name="手繪多邊形 4542"/>
            <p:cNvSpPr/>
            <p:nvPr/>
          </p:nvSpPr>
          <p:spPr>
            <a:xfrm rot="505820" flipV="1">
              <a:off x="-12012357" y="518281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44" name="手繪多邊形 4543"/>
            <p:cNvSpPr/>
            <p:nvPr/>
          </p:nvSpPr>
          <p:spPr>
            <a:xfrm rot="3454262" flipH="1" flipV="1">
              <a:off x="-12191601" y="384950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45" name="手繪多邊形 4544"/>
            <p:cNvSpPr/>
            <p:nvPr/>
          </p:nvSpPr>
          <p:spPr>
            <a:xfrm rot="2457310" flipH="1" flipV="1">
              <a:off x="-12244189" y="51927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46" name="手繪多邊形 4545"/>
            <p:cNvSpPr/>
            <p:nvPr/>
          </p:nvSpPr>
          <p:spPr>
            <a:xfrm rot="2046467" flipH="1" flipV="1">
              <a:off x="-12369536" y="800153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47" name="淚滴形 57"/>
            <p:cNvSpPr/>
            <p:nvPr/>
          </p:nvSpPr>
          <p:spPr>
            <a:xfrm rot="14463756" flipH="1">
              <a:off x="-11919602" y="932486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48" name="淚滴形 57"/>
            <p:cNvSpPr/>
            <p:nvPr/>
          </p:nvSpPr>
          <p:spPr>
            <a:xfrm rot="3663756">
              <a:off x="-11382953" y="774454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49" name="淚滴形 57"/>
            <p:cNvSpPr/>
            <p:nvPr/>
          </p:nvSpPr>
          <p:spPr>
            <a:xfrm rot="3663756">
              <a:off x="-11594091" y="267163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50" name="橢圓 29"/>
            <p:cNvSpPr/>
            <p:nvPr/>
          </p:nvSpPr>
          <p:spPr>
            <a:xfrm rot="16126026" flipV="1">
              <a:off x="-11439498" y="410549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51" name="橢圓 29"/>
            <p:cNvSpPr/>
            <p:nvPr/>
          </p:nvSpPr>
          <p:spPr>
            <a:xfrm rot="18476423" flipV="1">
              <a:off x="-11281430" y="115564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52" name="橢圓 29"/>
            <p:cNvSpPr/>
            <p:nvPr/>
          </p:nvSpPr>
          <p:spPr>
            <a:xfrm rot="1100920" flipH="1" flipV="1">
              <a:off x="-11593215" y="1363681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53" name="橢圓 29"/>
            <p:cNvSpPr/>
            <p:nvPr/>
          </p:nvSpPr>
          <p:spPr>
            <a:xfrm rot="1930556" flipH="1" flipV="1">
              <a:off x="-11685320" y="982377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54" name="橢圓 29"/>
            <p:cNvSpPr/>
            <p:nvPr/>
          </p:nvSpPr>
          <p:spPr>
            <a:xfrm rot="1982669" flipH="1" flipV="1">
              <a:off x="-11979961" y="561516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55" name="手繪多邊形 4554"/>
            <p:cNvSpPr/>
            <p:nvPr/>
          </p:nvSpPr>
          <p:spPr>
            <a:xfrm rot="19863756" flipH="1" flipV="1">
              <a:off x="-11610811" y="272631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56" name="手繪多邊形 4555"/>
            <p:cNvSpPr/>
            <p:nvPr/>
          </p:nvSpPr>
          <p:spPr>
            <a:xfrm rot="20412253" flipH="1" flipV="1">
              <a:off x="-11511576" y="1154013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57" name="手繪多邊形 4556"/>
            <p:cNvSpPr/>
            <p:nvPr/>
          </p:nvSpPr>
          <p:spPr>
            <a:xfrm rot="21094180" flipH="1" flipV="1">
              <a:off x="-11743961" y="711106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58" name="手繪多邊形 4557"/>
            <p:cNvSpPr/>
            <p:nvPr/>
          </p:nvSpPr>
          <p:spPr>
            <a:xfrm rot="21094180" flipH="1" flipV="1">
              <a:off x="-11883434" y="465779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59" name="手繪多邊形 4558"/>
            <p:cNvSpPr/>
            <p:nvPr/>
          </p:nvSpPr>
          <p:spPr>
            <a:xfrm rot="18145738" flipV="1">
              <a:off x="-11704190" y="332448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60" name="手繪多邊形 4559"/>
            <p:cNvSpPr/>
            <p:nvPr/>
          </p:nvSpPr>
          <p:spPr>
            <a:xfrm rot="19142690" flipV="1">
              <a:off x="-11651601" y="466769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61" name="手繪多邊形 4560"/>
            <p:cNvSpPr/>
            <p:nvPr/>
          </p:nvSpPr>
          <p:spPr>
            <a:xfrm rot="19553533" flipV="1">
              <a:off x="-11526255" y="74765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62" name="淚滴形 57"/>
            <p:cNvSpPr/>
            <p:nvPr/>
          </p:nvSpPr>
          <p:spPr>
            <a:xfrm rot="5400000">
              <a:off x="-10757327" y="800693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63" name="淚滴形 57"/>
            <p:cNvSpPr/>
            <p:nvPr/>
          </p:nvSpPr>
          <p:spPr>
            <a:xfrm rot="16200000" flipH="1">
              <a:off x="-11303439" y="922051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64" name="淚滴形 57"/>
            <p:cNvSpPr/>
            <p:nvPr/>
          </p:nvSpPr>
          <p:spPr>
            <a:xfrm rot="16200000" flipH="1">
              <a:off x="-11364118" y="375936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65" name="橢圓 29"/>
            <p:cNvSpPr/>
            <p:nvPr/>
          </p:nvSpPr>
          <p:spPr>
            <a:xfrm rot="3737730" flipH="1" flipV="1">
              <a:off x="-11305792" y="54416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66" name="橢圓 29"/>
            <p:cNvSpPr/>
            <p:nvPr/>
          </p:nvSpPr>
          <p:spPr>
            <a:xfrm rot="1387333" flipH="1" flipV="1">
              <a:off x="-11083608" y="1272712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67" name="橢圓 29"/>
            <p:cNvSpPr/>
            <p:nvPr/>
          </p:nvSpPr>
          <p:spPr>
            <a:xfrm rot="18762836" flipV="1">
              <a:off x="-10710090" y="1303918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68" name="橢圓 29"/>
            <p:cNvSpPr/>
            <p:nvPr/>
          </p:nvSpPr>
          <p:spPr>
            <a:xfrm rot="17933200" flipV="1">
              <a:off x="-10813980" y="92565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69" name="橢圓 29"/>
            <p:cNvSpPr/>
            <p:nvPr/>
          </p:nvSpPr>
          <p:spPr>
            <a:xfrm rot="17881087" flipV="1">
              <a:off x="-10759760" y="41477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70" name="手繪多邊形 4569"/>
            <p:cNvSpPr/>
            <p:nvPr/>
          </p:nvSpPr>
          <p:spPr>
            <a:xfrm flipV="1">
              <a:off x="-10945660" y="269113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71" name="手繪多邊形 4570"/>
            <p:cNvSpPr/>
            <p:nvPr/>
          </p:nvSpPr>
          <p:spPr>
            <a:xfrm rot="21051503" flipV="1">
              <a:off x="-10882310" y="1159755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72" name="手繪多邊形 4571"/>
            <p:cNvSpPr/>
            <p:nvPr/>
          </p:nvSpPr>
          <p:spPr>
            <a:xfrm rot="20369576" flipV="1">
              <a:off x="-10899120" y="661222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73" name="手繪多邊形 4572"/>
            <p:cNvSpPr/>
            <p:nvPr/>
          </p:nvSpPr>
          <p:spPr>
            <a:xfrm rot="20369576" flipV="1">
              <a:off x="-10895763" y="379039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74" name="手繪多邊形 4573"/>
            <p:cNvSpPr/>
            <p:nvPr/>
          </p:nvSpPr>
          <p:spPr>
            <a:xfrm rot="1718018" flipH="1" flipV="1">
              <a:off x="-11129472" y="352265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75" name="手繪多邊形 4574"/>
            <p:cNvSpPr/>
            <p:nvPr/>
          </p:nvSpPr>
          <p:spPr>
            <a:xfrm rot="721066" flipH="1" flipV="1">
              <a:off x="-11110503" y="49526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76" name="手繪多邊形 4575"/>
            <p:cNvSpPr/>
            <p:nvPr/>
          </p:nvSpPr>
          <p:spPr>
            <a:xfrm rot="310223" flipH="1" flipV="1">
              <a:off x="-11084294" y="801724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77" name="淚滴形 57"/>
            <p:cNvSpPr/>
            <p:nvPr/>
          </p:nvSpPr>
          <p:spPr>
            <a:xfrm rot="7136244">
              <a:off x="-10024508" y="984988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78" name="淚滴形 57"/>
            <p:cNvSpPr/>
            <p:nvPr/>
          </p:nvSpPr>
          <p:spPr>
            <a:xfrm rot="17936244" flipH="1">
              <a:off x="-10561157" y="826956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79" name="淚滴形 57"/>
            <p:cNvSpPr/>
            <p:nvPr/>
          </p:nvSpPr>
          <p:spPr>
            <a:xfrm rot="17936244" flipH="1">
              <a:off x="-10350022" y="319665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80" name="橢圓 29"/>
            <p:cNvSpPr/>
            <p:nvPr/>
          </p:nvSpPr>
          <p:spPr>
            <a:xfrm rot="5473974" flipH="1" flipV="1">
              <a:off x="-10396156" y="463051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81" name="橢圓 29"/>
            <p:cNvSpPr/>
            <p:nvPr/>
          </p:nvSpPr>
          <p:spPr>
            <a:xfrm rot="3123577" flipH="1" flipV="1">
              <a:off x="-10554224" y="120814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82" name="橢圓 29"/>
            <p:cNvSpPr/>
            <p:nvPr/>
          </p:nvSpPr>
          <p:spPr>
            <a:xfrm rot="20499080" flipV="1">
              <a:off x="-10242439" y="141618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83" name="橢圓 29"/>
            <p:cNvSpPr/>
            <p:nvPr/>
          </p:nvSpPr>
          <p:spPr>
            <a:xfrm rot="19669444" flipV="1">
              <a:off x="-10150334" y="1034879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84" name="橢圓 29"/>
            <p:cNvSpPr/>
            <p:nvPr/>
          </p:nvSpPr>
          <p:spPr>
            <a:xfrm rot="19617331" flipV="1">
              <a:off x="-9855693" y="614018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85" name="手繪多邊形 4584"/>
            <p:cNvSpPr/>
            <p:nvPr/>
          </p:nvSpPr>
          <p:spPr>
            <a:xfrm rot="1736244" flipV="1">
              <a:off x="-10096496" y="325133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86" name="手繪多邊形 4585"/>
            <p:cNvSpPr/>
            <p:nvPr/>
          </p:nvSpPr>
          <p:spPr>
            <a:xfrm rot="1187747" flipV="1">
              <a:off x="-10285795" y="1206515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87" name="手繪多邊形 4586"/>
            <p:cNvSpPr/>
            <p:nvPr/>
          </p:nvSpPr>
          <p:spPr>
            <a:xfrm rot="505820" flipV="1">
              <a:off x="-10065254" y="763608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88" name="手繪多邊形 4587"/>
            <p:cNvSpPr/>
            <p:nvPr/>
          </p:nvSpPr>
          <p:spPr>
            <a:xfrm rot="505820" flipV="1">
              <a:off x="-9925782" y="518281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89" name="手繪多邊形 4588"/>
            <p:cNvSpPr/>
            <p:nvPr/>
          </p:nvSpPr>
          <p:spPr>
            <a:xfrm rot="3454262" flipH="1" flipV="1">
              <a:off x="-10105026" y="384950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90" name="手繪多邊形 4589"/>
            <p:cNvSpPr/>
            <p:nvPr/>
          </p:nvSpPr>
          <p:spPr>
            <a:xfrm rot="2457310" flipH="1" flipV="1">
              <a:off x="-10157614" y="51927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91" name="手繪多邊形 4590"/>
            <p:cNvSpPr/>
            <p:nvPr/>
          </p:nvSpPr>
          <p:spPr>
            <a:xfrm rot="2046467" flipH="1" flipV="1">
              <a:off x="-10282961" y="800153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92" name="淚滴形 57"/>
            <p:cNvSpPr/>
            <p:nvPr/>
          </p:nvSpPr>
          <p:spPr>
            <a:xfrm rot="14463756" flipH="1">
              <a:off x="-9833027" y="932486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93" name="淚滴形 57"/>
            <p:cNvSpPr/>
            <p:nvPr/>
          </p:nvSpPr>
          <p:spPr>
            <a:xfrm rot="3663756">
              <a:off x="-9296378" y="774454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94" name="淚滴形 57"/>
            <p:cNvSpPr/>
            <p:nvPr/>
          </p:nvSpPr>
          <p:spPr>
            <a:xfrm rot="3663756">
              <a:off x="-9507516" y="267163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95" name="橢圓 29"/>
            <p:cNvSpPr/>
            <p:nvPr/>
          </p:nvSpPr>
          <p:spPr>
            <a:xfrm rot="16126026" flipV="1">
              <a:off x="-9352923" y="410549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96" name="橢圓 29"/>
            <p:cNvSpPr/>
            <p:nvPr/>
          </p:nvSpPr>
          <p:spPr>
            <a:xfrm rot="18476423" flipV="1">
              <a:off x="-9194855" y="115564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97" name="橢圓 29"/>
            <p:cNvSpPr/>
            <p:nvPr/>
          </p:nvSpPr>
          <p:spPr>
            <a:xfrm rot="1100920" flipH="1" flipV="1">
              <a:off x="-9506640" y="1363681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98" name="橢圓 29"/>
            <p:cNvSpPr/>
            <p:nvPr/>
          </p:nvSpPr>
          <p:spPr>
            <a:xfrm rot="1930556" flipH="1" flipV="1">
              <a:off x="-9598745" y="982377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99" name="橢圓 29"/>
            <p:cNvSpPr/>
            <p:nvPr/>
          </p:nvSpPr>
          <p:spPr>
            <a:xfrm rot="1982669" flipH="1" flipV="1">
              <a:off x="-9893386" y="561516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00" name="手繪多邊形 4599"/>
            <p:cNvSpPr/>
            <p:nvPr/>
          </p:nvSpPr>
          <p:spPr>
            <a:xfrm rot="19863756" flipH="1" flipV="1">
              <a:off x="-9524236" y="272631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01" name="手繪多邊形 4600"/>
            <p:cNvSpPr/>
            <p:nvPr/>
          </p:nvSpPr>
          <p:spPr>
            <a:xfrm rot="20412253" flipH="1" flipV="1">
              <a:off x="-9425001" y="1154013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02" name="手繪多邊形 4601"/>
            <p:cNvSpPr/>
            <p:nvPr/>
          </p:nvSpPr>
          <p:spPr>
            <a:xfrm rot="21094180" flipH="1" flipV="1">
              <a:off x="-9657386" y="711106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03" name="手繪多邊形 4602"/>
            <p:cNvSpPr/>
            <p:nvPr/>
          </p:nvSpPr>
          <p:spPr>
            <a:xfrm rot="21094180" flipH="1" flipV="1">
              <a:off x="-9796859" y="465779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04" name="手繪多邊形 4603"/>
            <p:cNvSpPr/>
            <p:nvPr/>
          </p:nvSpPr>
          <p:spPr>
            <a:xfrm rot="18145738" flipV="1">
              <a:off x="-9617615" y="332448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05" name="手繪多邊形 4604"/>
            <p:cNvSpPr/>
            <p:nvPr/>
          </p:nvSpPr>
          <p:spPr>
            <a:xfrm rot="19142690" flipV="1">
              <a:off x="-9565026" y="466769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06" name="手繪多邊形 4605"/>
            <p:cNvSpPr/>
            <p:nvPr/>
          </p:nvSpPr>
          <p:spPr>
            <a:xfrm rot="19553533" flipV="1">
              <a:off x="-9439680" y="74765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07" name="淚滴形 57"/>
            <p:cNvSpPr/>
            <p:nvPr/>
          </p:nvSpPr>
          <p:spPr>
            <a:xfrm rot="5400000">
              <a:off x="-9154730" y="800693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08" name="淚滴形 57"/>
            <p:cNvSpPr/>
            <p:nvPr/>
          </p:nvSpPr>
          <p:spPr>
            <a:xfrm rot="16200000" flipH="1">
              <a:off x="-9700842" y="922051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09" name="淚滴形 57"/>
            <p:cNvSpPr/>
            <p:nvPr/>
          </p:nvSpPr>
          <p:spPr>
            <a:xfrm rot="16200000" flipH="1">
              <a:off x="-9761521" y="375936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10" name="橢圓 29"/>
            <p:cNvSpPr/>
            <p:nvPr/>
          </p:nvSpPr>
          <p:spPr>
            <a:xfrm rot="3737730" flipH="1" flipV="1">
              <a:off x="-9703195" y="54416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11" name="橢圓 29"/>
            <p:cNvSpPr/>
            <p:nvPr/>
          </p:nvSpPr>
          <p:spPr>
            <a:xfrm rot="1387333" flipH="1" flipV="1">
              <a:off x="-9481011" y="1272712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12" name="橢圓 29"/>
            <p:cNvSpPr/>
            <p:nvPr/>
          </p:nvSpPr>
          <p:spPr>
            <a:xfrm rot="18762836" flipV="1">
              <a:off x="-9107493" y="1303918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13" name="橢圓 29"/>
            <p:cNvSpPr/>
            <p:nvPr/>
          </p:nvSpPr>
          <p:spPr>
            <a:xfrm rot="17933200" flipV="1">
              <a:off x="-9211383" y="92565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14" name="橢圓 29"/>
            <p:cNvSpPr/>
            <p:nvPr/>
          </p:nvSpPr>
          <p:spPr>
            <a:xfrm rot="17881087" flipV="1">
              <a:off x="-9157163" y="41477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15" name="手繪多邊形 4614"/>
            <p:cNvSpPr/>
            <p:nvPr/>
          </p:nvSpPr>
          <p:spPr>
            <a:xfrm flipV="1">
              <a:off x="-9343063" y="269113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16" name="手繪多邊形 4615"/>
            <p:cNvSpPr/>
            <p:nvPr/>
          </p:nvSpPr>
          <p:spPr>
            <a:xfrm rot="21051503" flipV="1">
              <a:off x="-9279713" y="1159755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17" name="手繪多邊形 4616"/>
            <p:cNvSpPr/>
            <p:nvPr/>
          </p:nvSpPr>
          <p:spPr>
            <a:xfrm rot="20369576" flipV="1">
              <a:off x="-9296523" y="661222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18" name="手繪多邊形 4617"/>
            <p:cNvSpPr/>
            <p:nvPr/>
          </p:nvSpPr>
          <p:spPr>
            <a:xfrm rot="20369576" flipV="1">
              <a:off x="-9293166" y="379039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19" name="手繪多邊形 4618"/>
            <p:cNvSpPr/>
            <p:nvPr/>
          </p:nvSpPr>
          <p:spPr>
            <a:xfrm rot="1718018" flipH="1" flipV="1">
              <a:off x="-9526875" y="352265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20" name="手繪多邊形 4619"/>
            <p:cNvSpPr/>
            <p:nvPr/>
          </p:nvSpPr>
          <p:spPr>
            <a:xfrm rot="721066" flipH="1" flipV="1">
              <a:off x="-9507906" y="49526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21" name="手繪多邊形 4620"/>
            <p:cNvSpPr/>
            <p:nvPr/>
          </p:nvSpPr>
          <p:spPr>
            <a:xfrm rot="310223" flipH="1" flipV="1">
              <a:off x="-9481697" y="801724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22" name="淚滴形 57"/>
            <p:cNvSpPr/>
            <p:nvPr/>
          </p:nvSpPr>
          <p:spPr>
            <a:xfrm rot="7136244">
              <a:off x="-8421911" y="984988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23" name="淚滴形 57"/>
            <p:cNvSpPr/>
            <p:nvPr/>
          </p:nvSpPr>
          <p:spPr>
            <a:xfrm rot="17936244" flipH="1">
              <a:off x="-8958560" y="826956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24" name="淚滴形 57"/>
            <p:cNvSpPr/>
            <p:nvPr/>
          </p:nvSpPr>
          <p:spPr>
            <a:xfrm rot="17936244" flipH="1">
              <a:off x="-8747425" y="319665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25" name="橢圓 29"/>
            <p:cNvSpPr/>
            <p:nvPr/>
          </p:nvSpPr>
          <p:spPr>
            <a:xfrm rot="5473974" flipH="1" flipV="1">
              <a:off x="-8793559" y="463051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26" name="橢圓 29"/>
            <p:cNvSpPr/>
            <p:nvPr/>
          </p:nvSpPr>
          <p:spPr>
            <a:xfrm rot="3123577" flipH="1" flipV="1">
              <a:off x="-8951627" y="120814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27" name="橢圓 29"/>
            <p:cNvSpPr/>
            <p:nvPr/>
          </p:nvSpPr>
          <p:spPr>
            <a:xfrm rot="20499080" flipV="1">
              <a:off x="-8639842" y="141618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28" name="橢圓 29"/>
            <p:cNvSpPr/>
            <p:nvPr/>
          </p:nvSpPr>
          <p:spPr>
            <a:xfrm rot="19669444" flipV="1">
              <a:off x="-8547737" y="1034879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29" name="橢圓 29"/>
            <p:cNvSpPr/>
            <p:nvPr/>
          </p:nvSpPr>
          <p:spPr>
            <a:xfrm rot="19617331" flipV="1">
              <a:off x="-8253096" y="614018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30" name="手繪多邊形 4629"/>
            <p:cNvSpPr/>
            <p:nvPr/>
          </p:nvSpPr>
          <p:spPr>
            <a:xfrm rot="1736244" flipV="1">
              <a:off x="-8493899" y="325133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31" name="手繪多邊形 4630"/>
            <p:cNvSpPr/>
            <p:nvPr/>
          </p:nvSpPr>
          <p:spPr>
            <a:xfrm rot="1187747" flipV="1">
              <a:off x="-8683198" y="1206515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32" name="手繪多邊形 4631"/>
            <p:cNvSpPr/>
            <p:nvPr/>
          </p:nvSpPr>
          <p:spPr>
            <a:xfrm rot="505820" flipV="1">
              <a:off x="-8462657" y="763608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33" name="手繪多邊形 4632"/>
            <p:cNvSpPr/>
            <p:nvPr/>
          </p:nvSpPr>
          <p:spPr>
            <a:xfrm rot="505820" flipV="1">
              <a:off x="-8323185" y="518281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34" name="手繪多邊形 4633"/>
            <p:cNvSpPr/>
            <p:nvPr/>
          </p:nvSpPr>
          <p:spPr>
            <a:xfrm rot="3454262" flipH="1" flipV="1">
              <a:off x="-8502429" y="384950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35" name="手繪多邊形 4634"/>
            <p:cNvSpPr/>
            <p:nvPr/>
          </p:nvSpPr>
          <p:spPr>
            <a:xfrm rot="2457310" flipH="1" flipV="1">
              <a:off x="-8555017" y="51927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36" name="手繪多邊形 4635"/>
            <p:cNvSpPr/>
            <p:nvPr/>
          </p:nvSpPr>
          <p:spPr>
            <a:xfrm rot="2046467" flipH="1" flipV="1">
              <a:off x="-8680364" y="800153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37" name="淚滴形 57"/>
            <p:cNvSpPr/>
            <p:nvPr/>
          </p:nvSpPr>
          <p:spPr>
            <a:xfrm rot="14463756" flipH="1">
              <a:off x="-8230430" y="932486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38" name="淚滴形 57"/>
            <p:cNvSpPr/>
            <p:nvPr/>
          </p:nvSpPr>
          <p:spPr>
            <a:xfrm rot="3663756">
              <a:off x="-7693781" y="774454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39" name="淚滴形 57"/>
            <p:cNvSpPr/>
            <p:nvPr/>
          </p:nvSpPr>
          <p:spPr>
            <a:xfrm rot="3663756">
              <a:off x="-7904919" y="267163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40" name="橢圓 29"/>
            <p:cNvSpPr/>
            <p:nvPr/>
          </p:nvSpPr>
          <p:spPr>
            <a:xfrm rot="16126026" flipV="1">
              <a:off x="-7750326" y="410549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41" name="橢圓 29"/>
            <p:cNvSpPr/>
            <p:nvPr/>
          </p:nvSpPr>
          <p:spPr>
            <a:xfrm rot="18476423" flipV="1">
              <a:off x="-7592258" y="115564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42" name="橢圓 29"/>
            <p:cNvSpPr/>
            <p:nvPr/>
          </p:nvSpPr>
          <p:spPr>
            <a:xfrm rot="1100920" flipH="1" flipV="1">
              <a:off x="-7904043" y="1363681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43" name="橢圓 29"/>
            <p:cNvSpPr/>
            <p:nvPr/>
          </p:nvSpPr>
          <p:spPr>
            <a:xfrm rot="1930556" flipH="1" flipV="1">
              <a:off x="-7996148" y="982377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44" name="橢圓 29"/>
            <p:cNvSpPr/>
            <p:nvPr/>
          </p:nvSpPr>
          <p:spPr>
            <a:xfrm rot="1982669" flipH="1" flipV="1">
              <a:off x="-8290789" y="561516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45" name="手繪多邊形 4644"/>
            <p:cNvSpPr/>
            <p:nvPr/>
          </p:nvSpPr>
          <p:spPr>
            <a:xfrm rot="19863756" flipH="1" flipV="1">
              <a:off x="-7921639" y="272631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46" name="手繪多邊形 4645"/>
            <p:cNvSpPr/>
            <p:nvPr/>
          </p:nvSpPr>
          <p:spPr>
            <a:xfrm rot="20412253" flipH="1" flipV="1">
              <a:off x="-7822404" y="1154013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47" name="手繪多邊形 4646"/>
            <p:cNvSpPr/>
            <p:nvPr/>
          </p:nvSpPr>
          <p:spPr>
            <a:xfrm rot="21094180" flipH="1" flipV="1">
              <a:off x="-8054789" y="711106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48" name="手繪多邊形 4647"/>
            <p:cNvSpPr/>
            <p:nvPr/>
          </p:nvSpPr>
          <p:spPr>
            <a:xfrm rot="21094180" flipH="1" flipV="1">
              <a:off x="-8194262" y="465779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49" name="手繪多邊形 4648"/>
            <p:cNvSpPr/>
            <p:nvPr/>
          </p:nvSpPr>
          <p:spPr>
            <a:xfrm rot="18145738" flipV="1">
              <a:off x="-8015018" y="332448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50" name="手繪多邊形 4649"/>
            <p:cNvSpPr/>
            <p:nvPr/>
          </p:nvSpPr>
          <p:spPr>
            <a:xfrm rot="19142690" flipV="1">
              <a:off x="-7962429" y="466769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51" name="手繪多邊形 4650"/>
            <p:cNvSpPr/>
            <p:nvPr/>
          </p:nvSpPr>
          <p:spPr>
            <a:xfrm rot="19553533" flipV="1">
              <a:off x="-7837083" y="74765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52" name="淚滴形 57"/>
            <p:cNvSpPr/>
            <p:nvPr/>
          </p:nvSpPr>
          <p:spPr>
            <a:xfrm rot="5400000">
              <a:off x="-7234289" y="800693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53" name="淚滴形 57"/>
            <p:cNvSpPr/>
            <p:nvPr/>
          </p:nvSpPr>
          <p:spPr>
            <a:xfrm rot="16200000" flipH="1">
              <a:off x="-7780401" y="922051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54" name="淚滴形 57"/>
            <p:cNvSpPr/>
            <p:nvPr/>
          </p:nvSpPr>
          <p:spPr>
            <a:xfrm rot="16200000" flipH="1">
              <a:off x="-7841080" y="375936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55" name="橢圓 29"/>
            <p:cNvSpPr/>
            <p:nvPr/>
          </p:nvSpPr>
          <p:spPr>
            <a:xfrm rot="3737730" flipH="1" flipV="1">
              <a:off x="-7782754" y="54416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56" name="橢圓 29"/>
            <p:cNvSpPr/>
            <p:nvPr/>
          </p:nvSpPr>
          <p:spPr>
            <a:xfrm rot="1387333" flipH="1" flipV="1">
              <a:off x="-7560570" y="1272712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57" name="橢圓 29"/>
            <p:cNvSpPr/>
            <p:nvPr/>
          </p:nvSpPr>
          <p:spPr>
            <a:xfrm rot="18762836" flipV="1">
              <a:off x="-7187052" y="1303918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58" name="橢圓 29"/>
            <p:cNvSpPr/>
            <p:nvPr/>
          </p:nvSpPr>
          <p:spPr>
            <a:xfrm rot="17933200" flipV="1">
              <a:off x="-7290942" y="92565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59" name="橢圓 29"/>
            <p:cNvSpPr/>
            <p:nvPr/>
          </p:nvSpPr>
          <p:spPr>
            <a:xfrm rot="17881087" flipV="1">
              <a:off x="-7236722" y="41477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60" name="手繪多邊形 4659"/>
            <p:cNvSpPr/>
            <p:nvPr/>
          </p:nvSpPr>
          <p:spPr>
            <a:xfrm flipV="1">
              <a:off x="-7422622" y="269113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61" name="手繪多邊形 4660"/>
            <p:cNvSpPr/>
            <p:nvPr/>
          </p:nvSpPr>
          <p:spPr>
            <a:xfrm rot="21051503" flipV="1">
              <a:off x="-7359272" y="1159755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62" name="手繪多邊形 4661"/>
            <p:cNvSpPr/>
            <p:nvPr/>
          </p:nvSpPr>
          <p:spPr>
            <a:xfrm rot="20369576" flipV="1">
              <a:off x="-7376082" y="661222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63" name="手繪多邊形 4662"/>
            <p:cNvSpPr/>
            <p:nvPr/>
          </p:nvSpPr>
          <p:spPr>
            <a:xfrm rot="20369576" flipV="1">
              <a:off x="-7372725" y="379039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64" name="手繪多邊形 4663"/>
            <p:cNvSpPr/>
            <p:nvPr/>
          </p:nvSpPr>
          <p:spPr>
            <a:xfrm rot="1718018" flipH="1" flipV="1">
              <a:off x="-7606434" y="352265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65" name="手繪多邊形 4664"/>
            <p:cNvSpPr/>
            <p:nvPr/>
          </p:nvSpPr>
          <p:spPr>
            <a:xfrm rot="721066" flipH="1" flipV="1">
              <a:off x="-7587465" y="49526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66" name="手繪多邊形 4665"/>
            <p:cNvSpPr/>
            <p:nvPr/>
          </p:nvSpPr>
          <p:spPr>
            <a:xfrm rot="310223" flipH="1" flipV="1">
              <a:off x="-7561256" y="801724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67" name="淚滴形 57"/>
            <p:cNvSpPr/>
            <p:nvPr/>
          </p:nvSpPr>
          <p:spPr>
            <a:xfrm rot="7136244">
              <a:off x="-6501470" y="984988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68" name="淚滴形 57"/>
            <p:cNvSpPr/>
            <p:nvPr/>
          </p:nvSpPr>
          <p:spPr>
            <a:xfrm rot="17936244" flipH="1">
              <a:off x="-7038119" y="826956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69" name="淚滴形 57"/>
            <p:cNvSpPr/>
            <p:nvPr/>
          </p:nvSpPr>
          <p:spPr>
            <a:xfrm rot="17936244" flipH="1">
              <a:off x="-6826984" y="319665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70" name="橢圓 29"/>
            <p:cNvSpPr/>
            <p:nvPr/>
          </p:nvSpPr>
          <p:spPr>
            <a:xfrm rot="5473974" flipH="1" flipV="1">
              <a:off x="-6873118" y="463051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71" name="橢圓 29"/>
            <p:cNvSpPr/>
            <p:nvPr/>
          </p:nvSpPr>
          <p:spPr>
            <a:xfrm rot="3123577" flipH="1" flipV="1">
              <a:off x="-7031186" y="120814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72" name="橢圓 29"/>
            <p:cNvSpPr/>
            <p:nvPr/>
          </p:nvSpPr>
          <p:spPr>
            <a:xfrm rot="20499080" flipV="1">
              <a:off x="-6719401" y="141618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73" name="橢圓 29"/>
            <p:cNvSpPr/>
            <p:nvPr/>
          </p:nvSpPr>
          <p:spPr>
            <a:xfrm rot="19669444" flipV="1">
              <a:off x="-6627296" y="1034879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74" name="橢圓 29"/>
            <p:cNvSpPr/>
            <p:nvPr/>
          </p:nvSpPr>
          <p:spPr>
            <a:xfrm rot="19617331" flipV="1">
              <a:off x="-6332655" y="614018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75" name="手繪多邊形 4674"/>
            <p:cNvSpPr/>
            <p:nvPr/>
          </p:nvSpPr>
          <p:spPr>
            <a:xfrm rot="1736244" flipV="1">
              <a:off x="-6573458" y="325133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76" name="手繪多邊形 4675"/>
            <p:cNvSpPr/>
            <p:nvPr/>
          </p:nvSpPr>
          <p:spPr>
            <a:xfrm rot="1187747" flipV="1">
              <a:off x="-6762757" y="1206515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77" name="手繪多邊形 4676"/>
            <p:cNvSpPr/>
            <p:nvPr/>
          </p:nvSpPr>
          <p:spPr>
            <a:xfrm rot="505820" flipV="1">
              <a:off x="-6542216" y="763608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78" name="手繪多邊形 4677"/>
            <p:cNvSpPr/>
            <p:nvPr/>
          </p:nvSpPr>
          <p:spPr>
            <a:xfrm rot="505820" flipV="1">
              <a:off x="-6402744" y="518281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79" name="手繪多邊形 4678"/>
            <p:cNvSpPr/>
            <p:nvPr/>
          </p:nvSpPr>
          <p:spPr>
            <a:xfrm rot="3454262" flipH="1" flipV="1">
              <a:off x="-6581988" y="384950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80" name="手繪多邊形 4679"/>
            <p:cNvSpPr/>
            <p:nvPr/>
          </p:nvSpPr>
          <p:spPr>
            <a:xfrm rot="2457310" flipH="1" flipV="1">
              <a:off x="-6634576" y="51927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81" name="手繪多邊形 4680"/>
            <p:cNvSpPr/>
            <p:nvPr/>
          </p:nvSpPr>
          <p:spPr>
            <a:xfrm rot="2046467" flipH="1" flipV="1">
              <a:off x="-6759923" y="800153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82" name="淚滴形 57"/>
            <p:cNvSpPr/>
            <p:nvPr/>
          </p:nvSpPr>
          <p:spPr>
            <a:xfrm rot="14463756" flipH="1">
              <a:off x="-6309989" y="932486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83" name="淚滴形 57"/>
            <p:cNvSpPr/>
            <p:nvPr/>
          </p:nvSpPr>
          <p:spPr>
            <a:xfrm rot="3663756">
              <a:off x="-5773340" y="774454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84" name="淚滴形 57"/>
            <p:cNvSpPr/>
            <p:nvPr/>
          </p:nvSpPr>
          <p:spPr>
            <a:xfrm rot="3663756">
              <a:off x="-5984478" y="267163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85" name="橢圓 29"/>
            <p:cNvSpPr/>
            <p:nvPr/>
          </p:nvSpPr>
          <p:spPr>
            <a:xfrm rot="16126026" flipV="1">
              <a:off x="-5829885" y="410549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86" name="橢圓 29"/>
            <p:cNvSpPr/>
            <p:nvPr/>
          </p:nvSpPr>
          <p:spPr>
            <a:xfrm rot="18476423" flipV="1">
              <a:off x="-5671817" y="115564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87" name="橢圓 29"/>
            <p:cNvSpPr/>
            <p:nvPr/>
          </p:nvSpPr>
          <p:spPr>
            <a:xfrm rot="1100920" flipH="1" flipV="1">
              <a:off x="-5983602" y="1363681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88" name="橢圓 29"/>
            <p:cNvSpPr/>
            <p:nvPr/>
          </p:nvSpPr>
          <p:spPr>
            <a:xfrm rot="1930556" flipH="1" flipV="1">
              <a:off x="-6075707" y="982377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89" name="橢圓 29"/>
            <p:cNvSpPr/>
            <p:nvPr/>
          </p:nvSpPr>
          <p:spPr>
            <a:xfrm rot="1982669" flipH="1" flipV="1">
              <a:off x="-6370348" y="561516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90" name="手繪多邊形 4689"/>
            <p:cNvSpPr/>
            <p:nvPr/>
          </p:nvSpPr>
          <p:spPr>
            <a:xfrm rot="19863756" flipH="1" flipV="1">
              <a:off x="-6001198" y="272631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91" name="手繪多邊形 4690"/>
            <p:cNvSpPr/>
            <p:nvPr/>
          </p:nvSpPr>
          <p:spPr>
            <a:xfrm rot="20412253" flipH="1" flipV="1">
              <a:off x="-5901963" y="1154013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92" name="手繪多邊形 4691"/>
            <p:cNvSpPr/>
            <p:nvPr/>
          </p:nvSpPr>
          <p:spPr>
            <a:xfrm rot="21094180" flipH="1" flipV="1">
              <a:off x="-6134348" y="711106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93" name="手繪多邊形 4692"/>
            <p:cNvSpPr/>
            <p:nvPr/>
          </p:nvSpPr>
          <p:spPr>
            <a:xfrm rot="21094180" flipH="1" flipV="1">
              <a:off x="-6273821" y="465779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94" name="手繪多邊形 4693"/>
            <p:cNvSpPr/>
            <p:nvPr/>
          </p:nvSpPr>
          <p:spPr>
            <a:xfrm rot="18145738" flipV="1">
              <a:off x="-6094577" y="332448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95" name="手繪多邊形 4694"/>
            <p:cNvSpPr/>
            <p:nvPr/>
          </p:nvSpPr>
          <p:spPr>
            <a:xfrm rot="19142690" flipV="1">
              <a:off x="-6041988" y="466769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96" name="手繪多邊形 4695"/>
            <p:cNvSpPr/>
            <p:nvPr/>
          </p:nvSpPr>
          <p:spPr>
            <a:xfrm rot="19553533" flipV="1">
              <a:off x="-5916642" y="74765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97" name="淚滴形 57"/>
            <p:cNvSpPr/>
            <p:nvPr/>
          </p:nvSpPr>
          <p:spPr>
            <a:xfrm rot="5400000">
              <a:off x="-5147714" y="800693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98" name="淚滴形 57"/>
            <p:cNvSpPr/>
            <p:nvPr/>
          </p:nvSpPr>
          <p:spPr>
            <a:xfrm rot="16200000" flipH="1">
              <a:off x="-5693826" y="922051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99" name="淚滴形 57"/>
            <p:cNvSpPr/>
            <p:nvPr/>
          </p:nvSpPr>
          <p:spPr>
            <a:xfrm rot="16200000" flipH="1">
              <a:off x="-5754505" y="375936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00" name="橢圓 29"/>
            <p:cNvSpPr/>
            <p:nvPr/>
          </p:nvSpPr>
          <p:spPr>
            <a:xfrm rot="3737730" flipH="1" flipV="1">
              <a:off x="-5696179" y="54416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01" name="橢圓 29"/>
            <p:cNvSpPr/>
            <p:nvPr/>
          </p:nvSpPr>
          <p:spPr>
            <a:xfrm rot="1387333" flipH="1" flipV="1">
              <a:off x="-5473995" y="1272712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02" name="橢圓 29"/>
            <p:cNvSpPr/>
            <p:nvPr/>
          </p:nvSpPr>
          <p:spPr>
            <a:xfrm rot="18762836" flipV="1">
              <a:off x="-5100477" y="1303918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03" name="橢圓 29"/>
            <p:cNvSpPr/>
            <p:nvPr/>
          </p:nvSpPr>
          <p:spPr>
            <a:xfrm rot="17933200" flipV="1">
              <a:off x="-5204367" y="92565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04" name="橢圓 29"/>
            <p:cNvSpPr/>
            <p:nvPr/>
          </p:nvSpPr>
          <p:spPr>
            <a:xfrm rot="17881087" flipV="1">
              <a:off x="-5150147" y="41477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05" name="手繪多邊形 4704"/>
            <p:cNvSpPr/>
            <p:nvPr/>
          </p:nvSpPr>
          <p:spPr>
            <a:xfrm flipV="1">
              <a:off x="-5336047" y="269113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06" name="手繪多邊形 4705"/>
            <p:cNvSpPr/>
            <p:nvPr/>
          </p:nvSpPr>
          <p:spPr>
            <a:xfrm rot="21051503" flipV="1">
              <a:off x="-5272697" y="1159755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07" name="手繪多邊形 4706"/>
            <p:cNvSpPr/>
            <p:nvPr/>
          </p:nvSpPr>
          <p:spPr>
            <a:xfrm rot="20369576" flipV="1">
              <a:off x="-5289507" y="661222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08" name="手繪多邊形 4707"/>
            <p:cNvSpPr/>
            <p:nvPr/>
          </p:nvSpPr>
          <p:spPr>
            <a:xfrm rot="20369576" flipV="1">
              <a:off x="-5286150" y="379039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09" name="手繪多邊形 4708"/>
            <p:cNvSpPr/>
            <p:nvPr/>
          </p:nvSpPr>
          <p:spPr>
            <a:xfrm rot="1718018" flipH="1" flipV="1">
              <a:off x="-5519859" y="352265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10" name="手繪多邊形 4709"/>
            <p:cNvSpPr/>
            <p:nvPr/>
          </p:nvSpPr>
          <p:spPr>
            <a:xfrm rot="721066" flipH="1" flipV="1">
              <a:off x="-5500890" y="49526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11" name="手繪多邊形 4710"/>
            <p:cNvSpPr/>
            <p:nvPr/>
          </p:nvSpPr>
          <p:spPr>
            <a:xfrm rot="310223" flipH="1" flipV="1">
              <a:off x="-5474681" y="801724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12" name="淚滴形 57"/>
            <p:cNvSpPr/>
            <p:nvPr/>
          </p:nvSpPr>
          <p:spPr>
            <a:xfrm rot="7136244">
              <a:off x="-4414895" y="984988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13" name="淚滴形 57"/>
            <p:cNvSpPr/>
            <p:nvPr/>
          </p:nvSpPr>
          <p:spPr>
            <a:xfrm rot="17936244" flipH="1">
              <a:off x="-4951544" y="826956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14" name="淚滴形 57"/>
            <p:cNvSpPr/>
            <p:nvPr/>
          </p:nvSpPr>
          <p:spPr>
            <a:xfrm rot="17936244" flipH="1">
              <a:off x="-4740409" y="319665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15" name="橢圓 29"/>
            <p:cNvSpPr/>
            <p:nvPr/>
          </p:nvSpPr>
          <p:spPr>
            <a:xfrm rot="5473974" flipH="1" flipV="1">
              <a:off x="-4786543" y="463051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16" name="橢圓 29"/>
            <p:cNvSpPr/>
            <p:nvPr/>
          </p:nvSpPr>
          <p:spPr>
            <a:xfrm rot="3123577" flipH="1" flipV="1">
              <a:off x="-4944611" y="120814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17" name="橢圓 29"/>
            <p:cNvSpPr/>
            <p:nvPr/>
          </p:nvSpPr>
          <p:spPr>
            <a:xfrm rot="20499080" flipV="1">
              <a:off x="-4632826" y="141618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18" name="橢圓 29"/>
            <p:cNvSpPr/>
            <p:nvPr/>
          </p:nvSpPr>
          <p:spPr>
            <a:xfrm rot="19669444" flipV="1">
              <a:off x="-4540721" y="1034879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19" name="橢圓 29"/>
            <p:cNvSpPr/>
            <p:nvPr/>
          </p:nvSpPr>
          <p:spPr>
            <a:xfrm rot="19617331" flipV="1">
              <a:off x="-4246080" y="614018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20" name="手繪多邊形 4719"/>
            <p:cNvSpPr/>
            <p:nvPr/>
          </p:nvSpPr>
          <p:spPr>
            <a:xfrm rot="1736244" flipV="1">
              <a:off x="-4486883" y="325133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21" name="手繪多邊形 4720"/>
            <p:cNvSpPr/>
            <p:nvPr/>
          </p:nvSpPr>
          <p:spPr>
            <a:xfrm rot="1187747" flipV="1">
              <a:off x="-4676182" y="1206515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22" name="手繪多邊形 4721"/>
            <p:cNvSpPr/>
            <p:nvPr/>
          </p:nvSpPr>
          <p:spPr>
            <a:xfrm rot="505820" flipV="1">
              <a:off x="-4455641" y="763608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23" name="手繪多邊形 4722"/>
            <p:cNvSpPr/>
            <p:nvPr/>
          </p:nvSpPr>
          <p:spPr>
            <a:xfrm rot="505820" flipV="1">
              <a:off x="-4316169" y="518281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24" name="手繪多邊形 4723"/>
            <p:cNvSpPr/>
            <p:nvPr/>
          </p:nvSpPr>
          <p:spPr>
            <a:xfrm rot="3454262" flipH="1" flipV="1">
              <a:off x="-4495413" y="384950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25" name="手繪多邊形 4724"/>
            <p:cNvSpPr/>
            <p:nvPr/>
          </p:nvSpPr>
          <p:spPr>
            <a:xfrm rot="2457310" flipH="1" flipV="1">
              <a:off x="-4548001" y="51927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26" name="手繪多邊形 4725"/>
            <p:cNvSpPr/>
            <p:nvPr/>
          </p:nvSpPr>
          <p:spPr>
            <a:xfrm rot="2046467" flipH="1" flipV="1">
              <a:off x="-4673348" y="800153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27" name="淚滴形 57"/>
            <p:cNvSpPr/>
            <p:nvPr/>
          </p:nvSpPr>
          <p:spPr>
            <a:xfrm rot="14463756" flipH="1">
              <a:off x="-4223414" y="932486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28" name="淚滴形 57"/>
            <p:cNvSpPr/>
            <p:nvPr/>
          </p:nvSpPr>
          <p:spPr>
            <a:xfrm rot="3663756">
              <a:off x="-3686765" y="774454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29" name="淚滴形 57"/>
            <p:cNvSpPr/>
            <p:nvPr/>
          </p:nvSpPr>
          <p:spPr>
            <a:xfrm rot="3663756">
              <a:off x="-3897903" y="267163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30" name="橢圓 29"/>
            <p:cNvSpPr/>
            <p:nvPr/>
          </p:nvSpPr>
          <p:spPr>
            <a:xfrm rot="16126026" flipV="1">
              <a:off x="-3743310" y="410549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31" name="橢圓 29"/>
            <p:cNvSpPr/>
            <p:nvPr/>
          </p:nvSpPr>
          <p:spPr>
            <a:xfrm rot="18476423" flipV="1">
              <a:off x="-3585242" y="115564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32" name="橢圓 29"/>
            <p:cNvSpPr/>
            <p:nvPr/>
          </p:nvSpPr>
          <p:spPr>
            <a:xfrm rot="1100920" flipH="1" flipV="1">
              <a:off x="-3897027" y="1363681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33" name="橢圓 29"/>
            <p:cNvSpPr/>
            <p:nvPr/>
          </p:nvSpPr>
          <p:spPr>
            <a:xfrm rot="1930556" flipH="1" flipV="1">
              <a:off x="-3989132" y="982377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34" name="橢圓 29"/>
            <p:cNvSpPr/>
            <p:nvPr/>
          </p:nvSpPr>
          <p:spPr>
            <a:xfrm rot="1982669" flipH="1" flipV="1">
              <a:off x="-4283773" y="561516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35" name="手繪多邊形 4734"/>
            <p:cNvSpPr/>
            <p:nvPr/>
          </p:nvSpPr>
          <p:spPr>
            <a:xfrm rot="19863756" flipH="1" flipV="1">
              <a:off x="-3914623" y="272631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36" name="手繪多邊形 4735"/>
            <p:cNvSpPr/>
            <p:nvPr/>
          </p:nvSpPr>
          <p:spPr>
            <a:xfrm rot="20412253" flipH="1" flipV="1">
              <a:off x="-3815388" y="1154013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37" name="手繪多邊形 4736"/>
            <p:cNvSpPr/>
            <p:nvPr/>
          </p:nvSpPr>
          <p:spPr>
            <a:xfrm rot="21094180" flipH="1" flipV="1">
              <a:off x="-4047773" y="711106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38" name="手繪多邊形 4737"/>
            <p:cNvSpPr/>
            <p:nvPr/>
          </p:nvSpPr>
          <p:spPr>
            <a:xfrm rot="21094180" flipH="1" flipV="1">
              <a:off x="-4187246" y="465779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39" name="手繪多邊形 4738"/>
            <p:cNvSpPr/>
            <p:nvPr/>
          </p:nvSpPr>
          <p:spPr>
            <a:xfrm rot="18145738" flipV="1">
              <a:off x="-4008002" y="332448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40" name="手繪多邊形 4739"/>
            <p:cNvSpPr/>
            <p:nvPr/>
          </p:nvSpPr>
          <p:spPr>
            <a:xfrm rot="19142690" flipV="1">
              <a:off x="-3955413" y="466769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41" name="手繪多邊形 4740"/>
            <p:cNvSpPr/>
            <p:nvPr/>
          </p:nvSpPr>
          <p:spPr>
            <a:xfrm rot="19553533" flipV="1">
              <a:off x="-3830067" y="74765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42" name="淚滴形 57"/>
            <p:cNvSpPr/>
            <p:nvPr/>
          </p:nvSpPr>
          <p:spPr>
            <a:xfrm rot="5400000">
              <a:off x="-3545117" y="800693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43" name="淚滴形 57"/>
            <p:cNvSpPr/>
            <p:nvPr/>
          </p:nvSpPr>
          <p:spPr>
            <a:xfrm rot="16200000" flipH="1">
              <a:off x="-4091229" y="922051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44" name="淚滴形 57"/>
            <p:cNvSpPr/>
            <p:nvPr/>
          </p:nvSpPr>
          <p:spPr>
            <a:xfrm rot="16200000" flipH="1">
              <a:off x="-4151908" y="375936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45" name="橢圓 29"/>
            <p:cNvSpPr/>
            <p:nvPr/>
          </p:nvSpPr>
          <p:spPr>
            <a:xfrm rot="3737730" flipH="1" flipV="1">
              <a:off x="-4093582" y="54416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46" name="橢圓 29"/>
            <p:cNvSpPr/>
            <p:nvPr/>
          </p:nvSpPr>
          <p:spPr>
            <a:xfrm rot="1387333" flipH="1" flipV="1">
              <a:off x="-3871398" y="1272712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47" name="橢圓 29"/>
            <p:cNvSpPr/>
            <p:nvPr/>
          </p:nvSpPr>
          <p:spPr>
            <a:xfrm rot="18762836" flipV="1">
              <a:off x="-3497880" y="1303918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48" name="橢圓 29"/>
            <p:cNvSpPr/>
            <p:nvPr/>
          </p:nvSpPr>
          <p:spPr>
            <a:xfrm rot="17933200" flipV="1">
              <a:off x="-3601770" y="92565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49" name="橢圓 29"/>
            <p:cNvSpPr/>
            <p:nvPr/>
          </p:nvSpPr>
          <p:spPr>
            <a:xfrm rot="17881087" flipV="1">
              <a:off x="-3547550" y="41477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50" name="手繪多邊形 4749"/>
            <p:cNvSpPr/>
            <p:nvPr/>
          </p:nvSpPr>
          <p:spPr>
            <a:xfrm flipV="1">
              <a:off x="-3733450" y="269113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51" name="手繪多邊形 4750"/>
            <p:cNvSpPr/>
            <p:nvPr/>
          </p:nvSpPr>
          <p:spPr>
            <a:xfrm rot="21051503" flipV="1">
              <a:off x="-3670100" y="1159755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52" name="手繪多邊形 4751"/>
            <p:cNvSpPr/>
            <p:nvPr/>
          </p:nvSpPr>
          <p:spPr>
            <a:xfrm rot="20369576" flipV="1">
              <a:off x="-3686910" y="661222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53" name="手繪多邊形 4752"/>
            <p:cNvSpPr/>
            <p:nvPr/>
          </p:nvSpPr>
          <p:spPr>
            <a:xfrm rot="20369576" flipV="1">
              <a:off x="-3683553" y="379039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54" name="手繪多邊形 4753"/>
            <p:cNvSpPr/>
            <p:nvPr/>
          </p:nvSpPr>
          <p:spPr>
            <a:xfrm rot="1718018" flipH="1" flipV="1">
              <a:off x="-3917262" y="352265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55" name="手繪多邊形 4754"/>
            <p:cNvSpPr/>
            <p:nvPr/>
          </p:nvSpPr>
          <p:spPr>
            <a:xfrm rot="721066" flipH="1" flipV="1">
              <a:off x="-3898293" y="49526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56" name="手繪多邊形 4755"/>
            <p:cNvSpPr/>
            <p:nvPr/>
          </p:nvSpPr>
          <p:spPr>
            <a:xfrm rot="310223" flipH="1" flipV="1">
              <a:off x="-3872084" y="801724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57" name="淚滴形 57"/>
            <p:cNvSpPr/>
            <p:nvPr/>
          </p:nvSpPr>
          <p:spPr>
            <a:xfrm rot="7136244">
              <a:off x="-2812298" y="984988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58" name="淚滴形 57"/>
            <p:cNvSpPr/>
            <p:nvPr/>
          </p:nvSpPr>
          <p:spPr>
            <a:xfrm rot="17936244" flipH="1">
              <a:off x="-3348947" y="826956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59" name="淚滴形 57"/>
            <p:cNvSpPr/>
            <p:nvPr/>
          </p:nvSpPr>
          <p:spPr>
            <a:xfrm rot="17936244" flipH="1">
              <a:off x="-3137812" y="319665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60" name="橢圓 29"/>
            <p:cNvSpPr/>
            <p:nvPr/>
          </p:nvSpPr>
          <p:spPr>
            <a:xfrm rot="5473974" flipH="1" flipV="1">
              <a:off x="-3183946" y="463051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61" name="橢圓 29"/>
            <p:cNvSpPr/>
            <p:nvPr/>
          </p:nvSpPr>
          <p:spPr>
            <a:xfrm rot="3123577" flipH="1" flipV="1">
              <a:off x="-3342014" y="120814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62" name="橢圓 29"/>
            <p:cNvSpPr/>
            <p:nvPr/>
          </p:nvSpPr>
          <p:spPr>
            <a:xfrm rot="20499080" flipV="1">
              <a:off x="-3030229" y="141618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63" name="橢圓 29"/>
            <p:cNvSpPr/>
            <p:nvPr/>
          </p:nvSpPr>
          <p:spPr>
            <a:xfrm rot="19669444" flipV="1">
              <a:off x="-2938124" y="1034879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64" name="橢圓 29"/>
            <p:cNvSpPr/>
            <p:nvPr/>
          </p:nvSpPr>
          <p:spPr>
            <a:xfrm rot="19617331" flipV="1">
              <a:off x="-2643483" y="614018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65" name="手繪多邊形 4764"/>
            <p:cNvSpPr/>
            <p:nvPr/>
          </p:nvSpPr>
          <p:spPr>
            <a:xfrm rot="1736244" flipV="1">
              <a:off x="-2884286" y="325133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66" name="手繪多邊形 4765"/>
            <p:cNvSpPr/>
            <p:nvPr/>
          </p:nvSpPr>
          <p:spPr>
            <a:xfrm rot="1187747" flipV="1">
              <a:off x="-3073585" y="1206515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67" name="手繪多邊形 4766"/>
            <p:cNvSpPr/>
            <p:nvPr/>
          </p:nvSpPr>
          <p:spPr>
            <a:xfrm rot="505820" flipV="1">
              <a:off x="-2853044" y="763608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68" name="手繪多邊形 4767"/>
            <p:cNvSpPr/>
            <p:nvPr/>
          </p:nvSpPr>
          <p:spPr>
            <a:xfrm rot="505820" flipV="1">
              <a:off x="-2713572" y="518281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69" name="手繪多邊形 4768"/>
            <p:cNvSpPr/>
            <p:nvPr/>
          </p:nvSpPr>
          <p:spPr>
            <a:xfrm rot="3454262" flipH="1" flipV="1">
              <a:off x="-2892816" y="384950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70" name="手繪多邊形 4769"/>
            <p:cNvSpPr/>
            <p:nvPr/>
          </p:nvSpPr>
          <p:spPr>
            <a:xfrm rot="2457310" flipH="1" flipV="1">
              <a:off x="-2945404" y="51927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71" name="手繪多邊形 4770"/>
            <p:cNvSpPr/>
            <p:nvPr/>
          </p:nvSpPr>
          <p:spPr>
            <a:xfrm rot="2046467" flipH="1" flipV="1">
              <a:off x="-3070751" y="800153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72" name="淚滴形 57"/>
            <p:cNvSpPr/>
            <p:nvPr/>
          </p:nvSpPr>
          <p:spPr>
            <a:xfrm rot="14463756" flipH="1">
              <a:off x="-2620817" y="932486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73" name="淚滴形 57"/>
            <p:cNvSpPr/>
            <p:nvPr/>
          </p:nvSpPr>
          <p:spPr>
            <a:xfrm rot="3663756">
              <a:off x="-2084168" y="774454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74" name="淚滴形 57"/>
            <p:cNvSpPr/>
            <p:nvPr/>
          </p:nvSpPr>
          <p:spPr>
            <a:xfrm rot="3663756">
              <a:off x="-2295306" y="267163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75" name="橢圓 29"/>
            <p:cNvSpPr/>
            <p:nvPr/>
          </p:nvSpPr>
          <p:spPr>
            <a:xfrm rot="16126026" flipV="1">
              <a:off x="-2140713" y="410549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76" name="橢圓 29"/>
            <p:cNvSpPr/>
            <p:nvPr/>
          </p:nvSpPr>
          <p:spPr>
            <a:xfrm rot="18476423" flipV="1">
              <a:off x="-1982645" y="115564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77" name="橢圓 29"/>
            <p:cNvSpPr/>
            <p:nvPr/>
          </p:nvSpPr>
          <p:spPr>
            <a:xfrm rot="1100920" flipH="1" flipV="1">
              <a:off x="-2294430" y="1363681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78" name="橢圓 29"/>
            <p:cNvSpPr/>
            <p:nvPr/>
          </p:nvSpPr>
          <p:spPr>
            <a:xfrm rot="1930556" flipH="1" flipV="1">
              <a:off x="-2386535" y="982377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79" name="橢圓 29"/>
            <p:cNvSpPr/>
            <p:nvPr/>
          </p:nvSpPr>
          <p:spPr>
            <a:xfrm rot="1982669" flipH="1" flipV="1">
              <a:off x="-2681176" y="561516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80" name="手繪多邊形 4779"/>
            <p:cNvSpPr/>
            <p:nvPr/>
          </p:nvSpPr>
          <p:spPr>
            <a:xfrm rot="19863756" flipH="1" flipV="1">
              <a:off x="-2312026" y="272631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81" name="手繪多邊形 4780"/>
            <p:cNvSpPr/>
            <p:nvPr/>
          </p:nvSpPr>
          <p:spPr>
            <a:xfrm rot="20412253" flipH="1" flipV="1">
              <a:off x="-2212791" y="1154013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82" name="手繪多邊形 4781"/>
            <p:cNvSpPr/>
            <p:nvPr/>
          </p:nvSpPr>
          <p:spPr>
            <a:xfrm rot="21094180" flipH="1" flipV="1">
              <a:off x="-2445176" y="711106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83" name="手繪多邊形 4782"/>
            <p:cNvSpPr/>
            <p:nvPr/>
          </p:nvSpPr>
          <p:spPr>
            <a:xfrm rot="21094180" flipH="1" flipV="1">
              <a:off x="-2584649" y="465779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84" name="手繪多邊形 4783"/>
            <p:cNvSpPr/>
            <p:nvPr/>
          </p:nvSpPr>
          <p:spPr>
            <a:xfrm rot="18145738" flipV="1">
              <a:off x="-2405405" y="332448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85" name="手繪多邊形 4784"/>
            <p:cNvSpPr/>
            <p:nvPr/>
          </p:nvSpPr>
          <p:spPr>
            <a:xfrm rot="19142690" flipV="1">
              <a:off x="-2352816" y="466769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86" name="手繪多邊形 4785"/>
            <p:cNvSpPr/>
            <p:nvPr/>
          </p:nvSpPr>
          <p:spPr>
            <a:xfrm rot="19553533" flipV="1">
              <a:off x="-2227470" y="74765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87" name="淚滴形 57"/>
            <p:cNvSpPr/>
            <p:nvPr/>
          </p:nvSpPr>
          <p:spPr>
            <a:xfrm rot="5400000">
              <a:off x="-1605446" y="800693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88" name="淚滴形 57"/>
            <p:cNvSpPr/>
            <p:nvPr/>
          </p:nvSpPr>
          <p:spPr>
            <a:xfrm rot="16200000" flipH="1">
              <a:off x="-2151558" y="922051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89" name="淚滴形 57"/>
            <p:cNvSpPr/>
            <p:nvPr/>
          </p:nvSpPr>
          <p:spPr>
            <a:xfrm rot="16200000" flipH="1">
              <a:off x="-2212237" y="375936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90" name="橢圓 29"/>
            <p:cNvSpPr/>
            <p:nvPr/>
          </p:nvSpPr>
          <p:spPr>
            <a:xfrm rot="3737730" flipH="1" flipV="1">
              <a:off x="-2153911" y="54416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91" name="橢圓 29"/>
            <p:cNvSpPr/>
            <p:nvPr/>
          </p:nvSpPr>
          <p:spPr>
            <a:xfrm rot="1387333" flipH="1" flipV="1">
              <a:off x="-1931727" y="1272712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92" name="橢圓 29"/>
            <p:cNvSpPr/>
            <p:nvPr/>
          </p:nvSpPr>
          <p:spPr>
            <a:xfrm rot="18762836" flipV="1">
              <a:off x="-1558209" y="1303918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93" name="橢圓 29"/>
            <p:cNvSpPr/>
            <p:nvPr/>
          </p:nvSpPr>
          <p:spPr>
            <a:xfrm rot="17933200" flipV="1">
              <a:off x="-1662099" y="92565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94" name="橢圓 29"/>
            <p:cNvSpPr/>
            <p:nvPr/>
          </p:nvSpPr>
          <p:spPr>
            <a:xfrm rot="17881087" flipV="1">
              <a:off x="-1607879" y="41477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95" name="手繪多邊形 4794"/>
            <p:cNvSpPr/>
            <p:nvPr/>
          </p:nvSpPr>
          <p:spPr>
            <a:xfrm flipV="1">
              <a:off x="-1793779" y="269113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96" name="手繪多邊形 4795"/>
            <p:cNvSpPr/>
            <p:nvPr/>
          </p:nvSpPr>
          <p:spPr>
            <a:xfrm rot="21051503" flipV="1">
              <a:off x="-1730429" y="1159755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97" name="手繪多邊形 4796"/>
            <p:cNvSpPr/>
            <p:nvPr/>
          </p:nvSpPr>
          <p:spPr>
            <a:xfrm rot="20369576" flipV="1">
              <a:off x="-1747239" y="661222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98" name="手繪多邊形 4797"/>
            <p:cNvSpPr/>
            <p:nvPr/>
          </p:nvSpPr>
          <p:spPr>
            <a:xfrm rot="20369576" flipV="1">
              <a:off x="-1743882" y="379039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99" name="手繪多邊形 4798"/>
            <p:cNvSpPr/>
            <p:nvPr/>
          </p:nvSpPr>
          <p:spPr>
            <a:xfrm rot="1718018" flipH="1" flipV="1">
              <a:off x="-1977591" y="352265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00" name="手繪多邊形 4799"/>
            <p:cNvSpPr/>
            <p:nvPr/>
          </p:nvSpPr>
          <p:spPr>
            <a:xfrm rot="721066" flipH="1" flipV="1">
              <a:off x="-1958622" y="49526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01" name="手繪多邊形 4800"/>
            <p:cNvSpPr/>
            <p:nvPr/>
          </p:nvSpPr>
          <p:spPr>
            <a:xfrm rot="310223" flipH="1" flipV="1">
              <a:off x="-1932413" y="801724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02" name="淚滴形 57"/>
            <p:cNvSpPr/>
            <p:nvPr/>
          </p:nvSpPr>
          <p:spPr>
            <a:xfrm rot="7136244">
              <a:off x="-872627" y="984988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03" name="淚滴形 57"/>
            <p:cNvSpPr/>
            <p:nvPr/>
          </p:nvSpPr>
          <p:spPr>
            <a:xfrm rot="17936244" flipH="1">
              <a:off x="-1409276" y="826956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04" name="淚滴形 57"/>
            <p:cNvSpPr/>
            <p:nvPr/>
          </p:nvSpPr>
          <p:spPr>
            <a:xfrm rot="17936244" flipH="1">
              <a:off x="-1198141" y="319665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05" name="橢圓 29"/>
            <p:cNvSpPr/>
            <p:nvPr/>
          </p:nvSpPr>
          <p:spPr>
            <a:xfrm rot="5473974" flipH="1" flipV="1">
              <a:off x="-1244275" y="463051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06" name="橢圓 29"/>
            <p:cNvSpPr/>
            <p:nvPr/>
          </p:nvSpPr>
          <p:spPr>
            <a:xfrm rot="3123577" flipH="1" flipV="1">
              <a:off x="-1402343" y="120814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07" name="橢圓 29"/>
            <p:cNvSpPr/>
            <p:nvPr/>
          </p:nvSpPr>
          <p:spPr>
            <a:xfrm rot="20499080" flipV="1">
              <a:off x="-1090558" y="141618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08" name="橢圓 29"/>
            <p:cNvSpPr/>
            <p:nvPr/>
          </p:nvSpPr>
          <p:spPr>
            <a:xfrm rot="19669444" flipV="1">
              <a:off x="-998453" y="1034879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09" name="橢圓 29"/>
            <p:cNvSpPr/>
            <p:nvPr/>
          </p:nvSpPr>
          <p:spPr>
            <a:xfrm rot="19617331" flipV="1">
              <a:off x="-703812" y="614018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10" name="手繪多邊形 4809"/>
            <p:cNvSpPr/>
            <p:nvPr/>
          </p:nvSpPr>
          <p:spPr>
            <a:xfrm rot="1736244" flipV="1">
              <a:off x="-944615" y="325133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11" name="手繪多邊形 4810"/>
            <p:cNvSpPr/>
            <p:nvPr/>
          </p:nvSpPr>
          <p:spPr>
            <a:xfrm rot="1187747" flipV="1">
              <a:off x="-1133914" y="1206515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12" name="手繪多邊形 4811"/>
            <p:cNvSpPr/>
            <p:nvPr/>
          </p:nvSpPr>
          <p:spPr>
            <a:xfrm rot="505820" flipV="1">
              <a:off x="-913373" y="763608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13" name="手繪多邊形 4812"/>
            <p:cNvSpPr/>
            <p:nvPr/>
          </p:nvSpPr>
          <p:spPr>
            <a:xfrm rot="505820" flipV="1">
              <a:off x="-773901" y="518281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14" name="手繪多邊形 4813"/>
            <p:cNvSpPr/>
            <p:nvPr/>
          </p:nvSpPr>
          <p:spPr>
            <a:xfrm rot="3454262" flipH="1" flipV="1">
              <a:off x="-953145" y="384950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15" name="手繪多邊形 4814"/>
            <p:cNvSpPr/>
            <p:nvPr/>
          </p:nvSpPr>
          <p:spPr>
            <a:xfrm rot="2457310" flipH="1" flipV="1">
              <a:off x="-1005733" y="51927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16" name="手繪多邊形 4815"/>
            <p:cNvSpPr/>
            <p:nvPr/>
          </p:nvSpPr>
          <p:spPr>
            <a:xfrm rot="2046467" flipH="1" flipV="1">
              <a:off x="-1131080" y="800153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17" name="淚滴形 57"/>
            <p:cNvSpPr/>
            <p:nvPr/>
          </p:nvSpPr>
          <p:spPr>
            <a:xfrm rot="14463756" flipH="1">
              <a:off x="-681146" y="932486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18" name="淚滴形 57"/>
            <p:cNvSpPr/>
            <p:nvPr/>
          </p:nvSpPr>
          <p:spPr>
            <a:xfrm rot="3663756">
              <a:off x="-144497" y="774454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19" name="淚滴形 57"/>
            <p:cNvSpPr/>
            <p:nvPr/>
          </p:nvSpPr>
          <p:spPr>
            <a:xfrm rot="3663756">
              <a:off x="-355635" y="267163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20" name="橢圓 29"/>
            <p:cNvSpPr/>
            <p:nvPr/>
          </p:nvSpPr>
          <p:spPr>
            <a:xfrm rot="16126026" flipV="1">
              <a:off x="-201042" y="410549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21" name="橢圓 29"/>
            <p:cNvSpPr/>
            <p:nvPr/>
          </p:nvSpPr>
          <p:spPr>
            <a:xfrm rot="18476423" flipV="1">
              <a:off x="-42974" y="115564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22" name="橢圓 29"/>
            <p:cNvSpPr/>
            <p:nvPr/>
          </p:nvSpPr>
          <p:spPr>
            <a:xfrm rot="1100920" flipH="1" flipV="1">
              <a:off x="-354759" y="1363681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23" name="橢圓 29"/>
            <p:cNvSpPr/>
            <p:nvPr/>
          </p:nvSpPr>
          <p:spPr>
            <a:xfrm rot="1930556" flipH="1" flipV="1">
              <a:off x="-446864" y="982377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24" name="橢圓 29"/>
            <p:cNvSpPr/>
            <p:nvPr/>
          </p:nvSpPr>
          <p:spPr>
            <a:xfrm rot="1982669" flipH="1" flipV="1">
              <a:off x="-741505" y="561516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25" name="手繪多邊形 4824"/>
            <p:cNvSpPr/>
            <p:nvPr/>
          </p:nvSpPr>
          <p:spPr>
            <a:xfrm rot="19863756" flipH="1" flipV="1">
              <a:off x="-372355" y="272631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26" name="手繪多邊形 4825"/>
            <p:cNvSpPr/>
            <p:nvPr/>
          </p:nvSpPr>
          <p:spPr>
            <a:xfrm rot="20412253" flipH="1" flipV="1">
              <a:off x="-273120" y="1154013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27" name="手繪多邊形 4826"/>
            <p:cNvSpPr/>
            <p:nvPr/>
          </p:nvSpPr>
          <p:spPr>
            <a:xfrm rot="21094180" flipH="1" flipV="1">
              <a:off x="-505505" y="711106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28" name="手繪多邊形 4827"/>
            <p:cNvSpPr/>
            <p:nvPr/>
          </p:nvSpPr>
          <p:spPr>
            <a:xfrm rot="21094180" flipH="1" flipV="1">
              <a:off x="-644978" y="465779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29" name="手繪多邊形 4828"/>
            <p:cNvSpPr/>
            <p:nvPr/>
          </p:nvSpPr>
          <p:spPr>
            <a:xfrm rot="18145738" flipV="1">
              <a:off x="-465734" y="332448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30" name="手繪多邊形 4829"/>
            <p:cNvSpPr/>
            <p:nvPr/>
          </p:nvSpPr>
          <p:spPr>
            <a:xfrm rot="19142690" flipV="1">
              <a:off x="-413145" y="466769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31" name="手繪多邊形 4830"/>
            <p:cNvSpPr/>
            <p:nvPr/>
          </p:nvSpPr>
          <p:spPr>
            <a:xfrm rot="19553533" flipV="1">
              <a:off x="-287799" y="74765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32" name="淚滴形 57"/>
            <p:cNvSpPr/>
            <p:nvPr/>
          </p:nvSpPr>
          <p:spPr>
            <a:xfrm rot="5400000">
              <a:off x="481129" y="800693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33" name="淚滴形 57"/>
            <p:cNvSpPr/>
            <p:nvPr/>
          </p:nvSpPr>
          <p:spPr>
            <a:xfrm rot="16200000" flipH="1">
              <a:off x="-64983" y="922051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34" name="淚滴形 57"/>
            <p:cNvSpPr/>
            <p:nvPr/>
          </p:nvSpPr>
          <p:spPr>
            <a:xfrm rot="16200000" flipH="1">
              <a:off x="-125662" y="375936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35" name="橢圓 29"/>
            <p:cNvSpPr/>
            <p:nvPr/>
          </p:nvSpPr>
          <p:spPr>
            <a:xfrm rot="3737730" flipH="1" flipV="1">
              <a:off x="-67336" y="54416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36" name="橢圓 29"/>
            <p:cNvSpPr/>
            <p:nvPr/>
          </p:nvSpPr>
          <p:spPr>
            <a:xfrm rot="1387333" flipH="1" flipV="1">
              <a:off x="154848" y="1272712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37" name="橢圓 29"/>
            <p:cNvSpPr/>
            <p:nvPr/>
          </p:nvSpPr>
          <p:spPr>
            <a:xfrm rot="18762836" flipV="1">
              <a:off x="528366" y="1303918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38" name="橢圓 29"/>
            <p:cNvSpPr/>
            <p:nvPr/>
          </p:nvSpPr>
          <p:spPr>
            <a:xfrm rot="17933200" flipV="1">
              <a:off x="424476" y="92565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39" name="橢圓 29"/>
            <p:cNvSpPr/>
            <p:nvPr/>
          </p:nvSpPr>
          <p:spPr>
            <a:xfrm rot="17881087" flipV="1">
              <a:off x="478696" y="41477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40" name="手繪多邊形 4839"/>
            <p:cNvSpPr/>
            <p:nvPr/>
          </p:nvSpPr>
          <p:spPr>
            <a:xfrm flipV="1">
              <a:off x="292796" y="269113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41" name="手繪多邊形 4840"/>
            <p:cNvSpPr/>
            <p:nvPr/>
          </p:nvSpPr>
          <p:spPr>
            <a:xfrm rot="21051503" flipV="1">
              <a:off x="356146" y="1159755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42" name="手繪多邊形 4841"/>
            <p:cNvSpPr/>
            <p:nvPr/>
          </p:nvSpPr>
          <p:spPr>
            <a:xfrm rot="20369576" flipV="1">
              <a:off x="339336" y="661222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43" name="手繪多邊形 4842"/>
            <p:cNvSpPr/>
            <p:nvPr/>
          </p:nvSpPr>
          <p:spPr>
            <a:xfrm rot="20369576" flipV="1">
              <a:off x="342693" y="379039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44" name="手繪多邊形 4843"/>
            <p:cNvSpPr/>
            <p:nvPr/>
          </p:nvSpPr>
          <p:spPr>
            <a:xfrm rot="1718018" flipH="1" flipV="1">
              <a:off x="108984" y="352265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45" name="手繪多邊形 4844"/>
            <p:cNvSpPr/>
            <p:nvPr/>
          </p:nvSpPr>
          <p:spPr>
            <a:xfrm rot="721066" flipH="1" flipV="1">
              <a:off x="127953" y="49526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46" name="手繪多邊形 4845"/>
            <p:cNvSpPr/>
            <p:nvPr/>
          </p:nvSpPr>
          <p:spPr>
            <a:xfrm rot="310223" flipH="1" flipV="1">
              <a:off x="154162" y="801724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47" name="淚滴形 57"/>
            <p:cNvSpPr/>
            <p:nvPr/>
          </p:nvSpPr>
          <p:spPr>
            <a:xfrm rot="7136244">
              <a:off x="1213948" y="984988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48" name="淚滴形 57"/>
            <p:cNvSpPr/>
            <p:nvPr/>
          </p:nvSpPr>
          <p:spPr>
            <a:xfrm rot="17936244" flipH="1">
              <a:off x="677299" y="826956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49" name="淚滴形 57"/>
            <p:cNvSpPr/>
            <p:nvPr/>
          </p:nvSpPr>
          <p:spPr>
            <a:xfrm rot="17936244" flipH="1">
              <a:off x="888434" y="319665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50" name="橢圓 29"/>
            <p:cNvSpPr/>
            <p:nvPr/>
          </p:nvSpPr>
          <p:spPr>
            <a:xfrm rot="5473974" flipH="1" flipV="1">
              <a:off x="842300" y="463051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51" name="橢圓 29"/>
            <p:cNvSpPr/>
            <p:nvPr/>
          </p:nvSpPr>
          <p:spPr>
            <a:xfrm rot="3123577" flipH="1" flipV="1">
              <a:off x="684232" y="120814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52" name="橢圓 29"/>
            <p:cNvSpPr/>
            <p:nvPr/>
          </p:nvSpPr>
          <p:spPr>
            <a:xfrm rot="20499080" flipV="1">
              <a:off x="996017" y="141618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53" name="橢圓 29"/>
            <p:cNvSpPr/>
            <p:nvPr/>
          </p:nvSpPr>
          <p:spPr>
            <a:xfrm rot="19669444" flipV="1">
              <a:off x="1088122" y="1034879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54" name="橢圓 29"/>
            <p:cNvSpPr/>
            <p:nvPr/>
          </p:nvSpPr>
          <p:spPr>
            <a:xfrm rot="19617331" flipV="1">
              <a:off x="1382763" y="614018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55" name="手繪多邊形 4854"/>
            <p:cNvSpPr/>
            <p:nvPr/>
          </p:nvSpPr>
          <p:spPr>
            <a:xfrm rot="1736244" flipV="1">
              <a:off x="1141960" y="325133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56" name="手繪多邊形 4855"/>
            <p:cNvSpPr/>
            <p:nvPr/>
          </p:nvSpPr>
          <p:spPr>
            <a:xfrm rot="1187747" flipV="1">
              <a:off x="952661" y="1206515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57" name="手繪多邊形 4856"/>
            <p:cNvSpPr/>
            <p:nvPr/>
          </p:nvSpPr>
          <p:spPr>
            <a:xfrm rot="505820" flipV="1">
              <a:off x="1173202" y="763608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58" name="手繪多邊形 4857"/>
            <p:cNvSpPr/>
            <p:nvPr/>
          </p:nvSpPr>
          <p:spPr>
            <a:xfrm rot="505820" flipV="1">
              <a:off x="1312674" y="518281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59" name="手繪多邊形 4858"/>
            <p:cNvSpPr/>
            <p:nvPr/>
          </p:nvSpPr>
          <p:spPr>
            <a:xfrm rot="3454262" flipH="1" flipV="1">
              <a:off x="1133430" y="384950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60" name="手繪多邊形 4859"/>
            <p:cNvSpPr/>
            <p:nvPr/>
          </p:nvSpPr>
          <p:spPr>
            <a:xfrm rot="2457310" flipH="1" flipV="1">
              <a:off x="1080842" y="51927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61" name="手繪多邊形 4860"/>
            <p:cNvSpPr/>
            <p:nvPr/>
          </p:nvSpPr>
          <p:spPr>
            <a:xfrm rot="2046467" flipH="1" flipV="1">
              <a:off x="955495" y="800153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62" name="淚滴形 57"/>
            <p:cNvSpPr/>
            <p:nvPr/>
          </p:nvSpPr>
          <p:spPr>
            <a:xfrm rot="14463756" flipH="1">
              <a:off x="1405429" y="932486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63" name="淚滴形 57"/>
            <p:cNvSpPr/>
            <p:nvPr/>
          </p:nvSpPr>
          <p:spPr>
            <a:xfrm rot="3663756">
              <a:off x="1942078" y="774454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64" name="淚滴形 57"/>
            <p:cNvSpPr/>
            <p:nvPr/>
          </p:nvSpPr>
          <p:spPr>
            <a:xfrm rot="3663756">
              <a:off x="1730940" y="267163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65" name="橢圓 29"/>
            <p:cNvSpPr/>
            <p:nvPr/>
          </p:nvSpPr>
          <p:spPr>
            <a:xfrm rot="16126026" flipV="1">
              <a:off x="1885533" y="410549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66" name="橢圓 29"/>
            <p:cNvSpPr/>
            <p:nvPr/>
          </p:nvSpPr>
          <p:spPr>
            <a:xfrm rot="18476423" flipV="1">
              <a:off x="2043601" y="115564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67" name="橢圓 29"/>
            <p:cNvSpPr/>
            <p:nvPr/>
          </p:nvSpPr>
          <p:spPr>
            <a:xfrm rot="1100920" flipH="1" flipV="1">
              <a:off x="1731816" y="1363681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68" name="橢圓 29"/>
            <p:cNvSpPr/>
            <p:nvPr/>
          </p:nvSpPr>
          <p:spPr>
            <a:xfrm rot="1930556" flipH="1" flipV="1">
              <a:off x="1639711" y="982377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69" name="橢圓 29"/>
            <p:cNvSpPr/>
            <p:nvPr/>
          </p:nvSpPr>
          <p:spPr>
            <a:xfrm rot="1982669" flipH="1" flipV="1">
              <a:off x="1345070" y="561516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70" name="手繪多邊形 4869"/>
            <p:cNvSpPr/>
            <p:nvPr/>
          </p:nvSpPr>
          <p:spPr>
            <a:xfrm rot="19863756" flipH="1" flipV="1">
              <a:off x="1714220" y="272631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71" name="手繪多邊形 4870"/>
            <p:cNvSpPr/>
            <p:nvPr/>
          </p:nvSpPr>
          <p:spPr>
            <a:xfrm rot="20412253" flipH="1" flipV="1">
              <a:off x="1813455" y="1154013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72" name="手繪多邊形 4871"/>
            <p:cNvSpPr/>
            <p:nvPr/>
          </p:nvSpPr>
          <p:spPr>
            <a:xfrm rot="21094180" flipH="1" flipV="1">
              <a:off x="1581070" y="711106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73" name="手繪多邊形 4872"/>
            <p:cNvSpPr/>
            <p:nvPr/>
          </p:nvSpPr>
          <p:spPr>
            <a:xfrm rot="21094180" flipH="1" flipV="1">
              <a:off x="1441597" y="465779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74" name="手繪多邊形 4873"/>
            <p:cNvSpPr/>
            <p:nvPr/>
          </p:nvSpPr>
          <p:spPr>
            <a:xfrm rot="18145738" flipV="1">
              <a:off x="1620841" y="332448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75" name="手繪多邊形 4874"/>
            <p:cNvSpPr/>
            <p:nvPr/>
          </p:nvSpPr>
          <p:spPr>
            <a:xfrm rot="19142690" flipV="1">
              <a:off x="1673430" y="466769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76" name="手繪多邊形 4875"/>
            <p:cNvSpPr/>
            <p:nvPr/>
          </p:nvSpPr>
          <p:spPr>
            <a:xfrm rot="19553533" flipV="1">
              <a:off x="1798776" y="74765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77" name="淚滴形 57"/>
            <p:cNvSpPr/>
            <p:nvPr/>
          </p:nvSpPr>
          <p:spPr>
            <a:xfrm rot="5400000">
              <a:off x="2083726" y="800693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78" name="淚滴形 57"/>
            <p:cNvSpPr/>
            <p:nvPr/>
          </p:nvSpPr>
          <p:spPr>
            <a:xfrm rot="16200000" flipH="1">
              <a:off x="1537614" y="922051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79" name="淚滴形 57"/>
            <p:cNvSpPr/>
            <p:nvPr/>
          </p:nvSpPr>
          <p:spPr>
            <a:xfrm rot="16200000" flipH="1">
              <a:off x="1476935" y="375936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80" name="橢圓 29"/>
            <p:cNvSpPr/>
            <p:nvPr/>
          </p:nvSpPr>
          <p:spPr>
            <a:xfrm rot="3737730" flipH="1" flipV="1">
              <a:off x="1535261" y="54416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81" name="橢圓 29"/>
            <p:cNvSpPr/>
            <p:nvPr/>
          </p:nvSpPr>
          <p:spPr>
            <a:xfrm rot="1387333" flipH="1" flipV="1">
              <a:off x="1757445" y="1272712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82" name="橢圓 29"/>
            <p:cNvSpPr/>
            <p:nvPr/>
          </p:nvSpPr>
          <p:spPr>
            <a:xfrm rot="18762836" flipV="1">
              <a:off x="2130963" y="1303918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83" name="橢圓 29"/>
            <p:cNvSpPr/>
            <p:nvPr/>
          </p:nvSpPr>
          <p:spPr>
            <a:xfrm rot="17933200" flipV="1">
              <a:off x="2027073" y="92565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84" name="橢圓 29"/>
            <p:cNvSpPr/>
            <p:nvPr/>
          </p:nvSpPr>
          <p:spPr>
            <a:xfrm rot="17881087" flipV="1">
              <a:off x="2081293" y="41477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85" name="手繪多邊形 4884"/>
            <p:cNvSpPr/>
            <p:nvPr/>
          </p:nvSpPr>
          <p:spPr>
            <a:xfrm flipV="1">
              <a:off x="1895393" y="269113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86" name="手繪多邊形 4885"/>
            <p:cNvSpPr/>
            <p:nvPr/>
          </p:nvSpPr>
          <p:spPr>
            <a:xfrm rot="21051503" flipV="1">
              <a:off x="1958743" y="1159755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87" name="手繪多邊形 4886"/>
            <p:cNvSpPr/>
            <p:nvPr/>
          </p:nvSpPr>
          <p:spPr>
            <a:xfrm rot="20369576" flipV="1">
              <a:off x="1941933" y="661222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88" name="手繪多邊形 4887"/>
            <p:cNvSpPr/>
            <p:nvPr/>
          </p:nvSpPr>
          <p:spPr>
            <a:xfrm rot="20369576" flipV="1">
              <a:off x="1945290" y="379039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89" name="手繪多邊形 4888"/>
            <p:cNvSpPr/>
            <p:nvPr/>
          </p:nvSpPr>
          <p:spPr>
            <a:xfrm rot="1718018" flipH="1" flipV="1">
              <a:off x="1711581" y="352265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90" name="手繪多邊形 4889"/>
            <p:cNvSpPr/>
            <p:nvPr/>
          </p:nvSpPr>
          <p:spPr>
            <a:xfrm rot="721066" flipH="1" flipV="1">
              <a:off x="1730550" y="49526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91" name="手繪多邊形 4890"/>
            <p:cNvSpPr/>
            <p:nvPr/>
          </p:nvSpPr>
          <p:spPr>
            <a:xfrm rot="310223" flipH="1" flipV="1">
              <a:off x="1756759" y="801724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92" name="淚滴形 57"/>
            <p:cNvSpPr/>
            <p:nvPr/>
          </p:nvSpPr>
          <p:spPr>
            <a:xfrm rot="7136244">
              <a:off x="2816545" y="984988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93" name="淚滴形 57"/>
            <p:cNvSpPr/>
            <p:nvPr/>
          </p:nvSpPr>
          <p:spPr>
            <a:xfrm rot="17936244" flipH="1">
              <a:off x="2279896" y="826956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94" name="淚滴形 57"/>
            <p:cNvSpPr/>
            <p:nvPr/>
          </p:nvSpPr>
          <p:spPr>
            <a:xfrm rot="17936244" flipH="1">
              <a:off x="2491031" y="319665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95" name="橢圓 29"/>
            <p:cNvSpPr/>
            <p:nvPr/>
          </p:nvSpPr>
          <p:spPr>
            <a:xfrm rot="5473974" flipH="1" flipV="1">
              <a:off x="2444897" y="463051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96" name="橢圓 29"/>
            <p:cNvSpPr/>
            <p:nvPr/>
          </p:nvSpPr>
          <p:spPr>
            <a:xfrm rot="3123577" flipH="1" flipV="1">
              <a:off x="2286829" y="120814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97" name="橢圓 29"/>
            <p:cNvSpPr/>
            <p:nvPr/>
          </p:nvSpPr>
          <p:spPr>
            <a:xfrm rot="20499080" flipV="1">
              <a:off x="2598614" y="141618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98" name="橢圓 29"/>
            <p:cNvSpPr/>
            <p:nvPr/>
          </p:nvSpPr>
          <p:spPr>
            <a:xfrm rot="19669444" flipV="1">
              <a:off x="2690719" y="1034879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99" name="橢圓 29"/>
            <p:cNvSpPr/>
            <p:nvPr/>
          </p:nvSpPr>
          <p:spPr>
            <a:xfrm rot="19617331" flipV="1">
              <a:off x="2985360" y="614018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3C6F3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00" name="手繪多邊形 4899"/>
            <p:cNvSpPr/>
            <p:nvPr/>
          </p:nvSpPr>
          <p:spPr>
            <a:xfrm rot="1736244" flipV="1">
              <a:off x="2744557" y="325133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01" name="手繪多邊形 4900"/>
            <p:cNvSpPr/>
            <p:nvPr/>
          </p:nvSpPr>
          <p:spPr>
            <a:xfrm rot="1187747" flipV="1">
              <a:off x="2555258" y="1206515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02" name="手繪多邊形 4901"/>
            <p:cNvSpPr/>
            <p:nvPr/>
          </p:nvSpPr>
          <p:spPr>
            <a:xfrm rot="505820" flipV="1">
              <a:off x="2775799" y="763608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03" name="手繪多邊形 4902"/>
            <p:cNvSpPr/>
            <p:nvPr/>
          </p:nvSpPr>
          <p:spPr>
            <a:xfrm rot="505820" flipV="1">
              <a:off x="2915271" y="518281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04" name="手繪多邊形 4903"/>
            <p:cNvSpPr/>
            <p:nvPr/>
          </p:nvSpPr>
          <p:spPr>
            <a:xfrm rot="3454262" flipH="1" flipV="1">
              <a:off x="2736027" y="384950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05" name="手繪多邊形 4904"/>
            <p:cNvSpPr/>
            <p:nvPr/>
          </p:nvSpPr>
          <p:spPr>
            <a:xfrm rot="2457310" flipH="1" flipV="1">
              <a:off x="2683439" y="51927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06" name="手繪多邊形 4905"/>
            <p:cNvSpPr/>
            <p:nvPr/>
          </p:nvSpPr>
          <p:spPr>
            <a:xfrm rot="2046467" flipH="1" flipV="1">
              <a:off x="2558092" y="800153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07" name="淚滴形 57"/>
            <p:cNvSpPr/>
            <p:nvPr/>
          </p:nvSpPr>
          <p:spPr>
            <a:xfrm rot="14463756" flipH="1">
              <a:off x="3008026" y="932486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08" name="淚滴形 57"/>
            <p:cNvSpPr/>
            <p:nvPr/>
          </p:nvSpPr>
          <p:spPr>
            <a:xfrm rot="3663756">
              <a:off x="3544675" y="774454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09" name="淚滴形 57"/>
            <p:cNvSpPr/>
            <p:nvPr/>
          </p:nvSpPr>
          <p:spPr>
            <a:xfrm rot="3663756">
              <a:off x="3333537" y="267163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10" name="橢圓 29"/>
            <p:cNvSpPr/>
            <p:nvPr/>
          </p:nvSpPr>
          <p:spPr>
            <a:xfrm rot="16126026" flipV="1">
              <a:off x="3488130" y="410549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11" name="橢圓 29"/>
            <p:cNvSpPr/>
            <p:nvPr/>
          </p:nvSpPr>
          <p:spPr>
            <a:xfrm rot="18476423" flipV="1">
              <a:off x="3646198" y="115564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12" name="橢圓 29"/>
            <p:cNvSpPr/>
            <p:nvPr/>
          </p:nvSpPr>
          <p:spPr>
            <a:xfrm rot="1100920" flipH="1" flipV="1">
              <a:off x="3334413" y="1363681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13" name="橢圓 29"/>
            <p:cNvSpPr/>
            <p:nvPr/>
          </p:nvSpPr>
          <p:spPr>
            <a:xfrm rot="1930556" flipH="1" flipV="1">
              <a:off x="3242308" y="982377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14" name="橢圓 29"/>
            <p:cNvSpPr/>
            <p:nvPr/>
          </p:nvSpPr>
          <p:spPr>
            <a:xfrm rot="1982669" flipH="1" flipV="1">
              <a:off x="2947667" y="561516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91992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15" name="手繪多邊形 4914"/>
            <p:cNvSpPr/>
            <p:nvPr/>
          </p:nvSpPr>
          <p:spPr>
            <a:xfrm rot="19863756" flipH="1" flipV="1">
              <a:off x="3316817" y="272631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16" name="手繪多邊形 4915"/>
            <p:cNvSpPr/>
            <p:nvPr/>
          </p:nvSpPr>
          <p:spPr>
            <a:xfrm rot="20412253" flipH="1" flipV="1">
              <a:off x="3416052" y="1154013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17" name="手繪多邊形 4916"/>
            <p:cNvSpPr/>
            <p:nvPr/>
          </p:nvSpPr>
          <p:spPr>
            <a:xfrm rot="21094180" flipH="1" flipV="1">
              <a:off x="3183667" y="711106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18" name="手繪多邊形 4917"/>
            <p:cNvSpPr/>
            <p:nvPr/>
          </p:nvSpPr>
          <p:spPr>
            <a:xfrm rot="21094180" flipH="1" flipV="1">
              <a:off x="3044194" y="465779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19" name="手繪多邊形 4918"/>
            <p:cNvSpPr/>
            <p:nvPr/>
          </p:nvSpPr>
          <p:spPr>
            <a:xfrm rot="18145738" flipV="1">
              <a:off x="3223438" y="332448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20" name="手繪多邊形 4919"/>
            <p:cNvSpPr/>
            <p:nvPr/>
          </p:nvSpPr>
          <p:spPr>
            <a:xfrm rot="19142690" flipV="1">
              <a:off x="3276027" y="466769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21" name="手繪多邊形 4920"/>
            <p:cNvSpPr/>
            <p:nvPr/>
          </p:nvSpPr>
          <p:spPr>
            <a:xfrm rot="19553533" flipV="1">
              <a:off x="3401373" y="74765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91992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22" name="淚滴形 57"/>
            <p:cNvSpPr/>
            <p:nvPr/>
          </p:nvSpPr>
          <p:spPr>
            <a:xfrm rot="5400000">
              <a:off x="4116694" y="800693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23" name="淚滴形 57"/>
            <p:cNvSpPr/>
            <p:nvPr/>
          </p:nvSpPr>
          <p:spPr>
            <a:xfrm rot="16200000" flipH="1">
              <a:off x="3570582" y="922051"/>
              <a:ext cx="284409" cy="303396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24" name="淚滴形 57"/>
            <p:cNvSpPr/>
            <p:nvPr/>
          </p:nvSpPr>
          <p:spPr>
            <a:xfrm rot="16200000" flipH="1">
              <a:off x="3509903" y="375936"/>
              <a:ext cx="284412" cy="303399"/>
            </a:xfrm>
            <a:custGeom>
              <a:avLst/>
              <a:gdLst>
                <a:gd name="connsiteX0" fmla="*/ 0 w 495837"/>
                <a:gd name="connsiteY0" fmla="*/ 247919 h 495837"/>
                <a:gd name="connsiteX1" fmla="*/ 247919 w 495837"/>
                <a:gd name="connsiteY1" fmla="*/ 0 h 495837"/>
                <a:gd name="connsiteX2" fmla="*/ 495837 w 495837"/>
                <a:gd name="connsiteY2" fmla="*/ 0 h 495837"/>
                <a:gd name="connsiteX3" fmla="*/ 495837 w 495837"/>
                <a:gd name="connsiteY3" fmla="*/ 247919 h 495837"/>
                <a:gd name="connsiteX4" fmla="*/ 247918 w 495837"/>
                <a:gd name="connsiteY4" fmla="*/ 495838 h 495837"/>
                <a:gd name="connsiteX5" fmla="*/ -1 w 495837"/>
                <a:gd name="connsiteY5" fmla="*/ 247919 h 495837"/>
                <a:gd name="connsiteX6" fmla="*/ 0 w 495837"/>
                <a:gd name="connsiteY6" fmla="*/ 247919 h 495837"/>
                <a:gd name="connsiteX0" fmla="*/ 1 w 631066"/>
                <a:gd name="connsiteY0" fmla="*/ 402465 h 650384"/>
                <a:gd name="connsiteX1" fmla="*/ 247920 w 631066"/>
                <a:gd name="connsiteY1" fmla="*/ 154546 h 650384"/>
                <a:gd name="connsiteX2" fmla="*/ 631066 w 631066"/>
                <a:gd name="connsiteY2" fmla="*/ 0 h 650384"/>
                <a:gd name="connsiteX3" fmla="*/ 495838 w 631066"/>
                <a:gd name="connsiteY3" fmla="*/ 402465 h 650384"/>
                <a:gd name="connsiteX4" fmla="*/ 247919 w 631066"/>
                <a:gd name="connsiteY4" fmla="*/ 650384 h 650384"/>
                <a:gd name="connsiteX5" fmla="*/ 0 w 631066"/>
                <a:gd name="connsiteY5" fmla="*/ 402465 h 650384"/>
                <a:gd name="connsiteX6" fmla="*/ 1 w 631066"/>
                <a:gd name="connsiteY6" fmla="*/ 402465 h 650384"/>
                <a:gd name="connsiteX0" fmla="*/ 1 w 631066"/>
                <a:gd name="connsiteY0" fmla="*/ 402465 h 650384"/>
                <a:gd name="connsiteX1" fmla="*/ 631066 w 631066"/>
                <a:gd name="connsiteY1" fmla="*/ 0 h 650384"/>
                <a:gd name="connsiteX2" fmla="*/ 495838 w 631066"/>
                <a:gd name="connsiteY2" fmla="*/ 402465 h 650384"/>
                <a:gd name="connsiteX3" fmla="*/ 247919 w 631066"/>
                <a:gd name="connsiteY3" fmla="*/ 650384 h 650384"/>
                <a:gd name="connsiteX4" fmla="*/ 0 w 631066"/>
                <a:gd name="connsiteY4" fmla="*/ 402465 h 650384"/>
                <a:gd name="connsiteX5" fmla="*/ 1 w 631066"/>
                <a:gd name="connsiteY5" fmla="*/ 402465 h 650384"/>
                <a:gd name="connsiteX0" fmla="*/ 1 w 634733"/>
                <a:gd name="connsiteY0" fmla="*/ 405622 h 653541"/>
                <a:gd name="connsiteX1" fmla="*/ 631066 w 634733"/>
                <a:gd name="connsiteY1" fmla="*/ 3157 h 653541"/>
                <a:gd name="connsiteX2" fmla="*/ 247919 w 634733"/>
                <a:gd name="connsiteY2" fmla="*/ 653541 h 653541"/>
                <a:gd name="connsiteX3" fmla="*/ 0 w 634733"/>
                <a:gd name="connsiteY3" fmla="*/ 405622 h 653541"/>
                <a:gd name="connsiteX4" fmla="*/ 1 w 634733"/>
                <a:gd name="connsiteY4" fmla="*/ 405622 h 653541"/>
                <a:gd name="connsiteX0" fmla="*/ 1 w 640939"/>
                <a:gd name="connsiteY0" fmla="*/ 405622 h 653541"/>
                <a:gd name="connsiteX1" fmla="*/ 631066 w 640939"/>
                <a:gd name="connsiteY1" fmla="*/ 3157 h 653541"/>
                <a:gd name="connsiteX2" fmla="*/ 247919 w 640939"/>
                <a:gd name="connsiteY2" fmla="*/ 653541 h 653541"/>
                <a:gd name="connsiteX3" fmla="*/ 0 w 640939"/>
                <a:gd name="connsiteY3" fmla="*/ 405622 h 653541"/>
                <a:gd name="connsiteX4" fmla="*/ 1 w 640939"/>
                <a:gd name="connsiteY4" fmla="*/ 405622 h 653541"/>
                <a:gd name="connsiteX0" fmla="*/ 1 w 631066"/>
                <a:gd name="connsiteY0" fmla="*/ 405622 h 653541"/>
                <a:gd name="connsiteX1" fmla="*/ 631066 w 631066"/>
                <a:gd name="connsiteY1" fmla="*/ 3157 h 653541"/>
                <a:gd name="connsiteX2" fmla="*/ 247919 w 631066"/>
                <a:gd name="connsiteY2" fmla="*/ 653541 h 653541"/>
                <a:gd name="connsiteX3" fmla="*/ 0 w 631066"/>
                <a:gd name="connsiteY3" fmla="*/ 405622 h 653541"/>
                <a:gd name="connsiteX4" fmla="*/ 1 w 631066"/>
                <a:gd name="connsiteY4" fmla="*/ 405622 h 653541"/>
                <a:gd name="connsiteX0" fmla="*/ 7875 w 638940"/>
                <a:gd name="connsiteY0" fmla="*/ 407233 h 655152"/>
                <a:gd name="connsiteX1" fmla="*/ 638940 w 638940"/>
                <a:gd name="connsiteY1" fmla="*/ 4768 h 655152"/>
                <a:gd name="connsiteX2" fmla="*/ 255793 w 638940"/>
                <a:gd name="connsiteY2" fmla="*/ 655152 h 655152"/>
                <a:gd name="connsiteX3" fmla="*/ 7874 w 638940"/>
                <a:gd name="connsiteY3" fmla="*/ 407233 h 655152"/>
                <a:gd name="connsiteX4" fmla="*/ 7875 w 638940"/>
                <a:gd name="connsiteY4" fmla="*/ 407233 h 655152"/>
                <a:gd name="connsiteX0" fmla="*/ 7423 w 683564"/>
                <a:gd name="connsiteY0" fmla="*/ 388276 h 636195"/>
                <a:gd name="connsiteX1" fmla="*/ 683564 w 683564"/>
                <a:gd name="connsiteY1" fmla="*/ 5129 h 636195"/>
                <a:gd name="connsiteX2" fmla="*/ 255341 w 683564"/>
                <a:gd name="connsiteY2" fmla="*/ 636195 h 636195"/>
                <a:gd name="connsiteX3" fmla="*/ 7422 w 683564"/>
                <a:gd name="connsiteY3" fmla="*/ 388276 h 636195"/>
                <a:gd name="connsiteX4" fmla="*/ 7423 w 683564"/>
                <a:gd name="connsiteY4" fmla="*/ 388276 h 636195"/>
                <a:gd name="connsiteX0" fmla="*/ 14495 w 690636"/>
                <a:gd name="connsiteY0" fmla="*/ 383474 h 631393"/>
                <a:gd name="connsiteX1" fmla="*/ 690636 w 690636"/>
                <a:gd name="connsiteY1" fmla="*/ 327 h 631393"/>
                <a:gd name="connsiteX2" fmla="*/ 262413 w 690636"/>
                <a:gd name="connsiteY2" fmla="*/ 631393 h 631393"/>
                <a:gd name="connsiteX3" fmla="*/ 14494 w 690636"/>
                <a:gd name="connsiteY3" fmla="*/ 383474 h 631393"/>
                <a:gd name="connsiteX4" fmla="*/ 14495 w 690636"/>
                <a:gd name="connsiteY4" fmla="*/ 383474 h 631393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  <a:gd name="connsiteX0" fmla="*/ 1 w 676142"/>
                <a:gd name="connsiteY0" fmla="*/ 383522 h 631441"/>
                <a:gd name="connsiteX1" fmla="*/ 676142 w 676142"/>
                <a:gd name="connsiteY1" fmla="*/ 375 h 631441"/>
                <a:gd name="connsiteX2" fmla="*/ 247919 w 676142"/>
                <a:gd name="connsiteY2" fmla="*/ 631441 h 631441"/>
                <a:gd name="connsiteX3" fmla="*/ 0 w 676142"/>
                <a:gd name="connsiteY3" fmla="*/ 383522 h 631441"/>
                <a:gd name="connsiteX4" fmla="*/ 1 w 676142"/>
                <a:gd name="connsiteY4" fmla="*/ 383522 h 63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142" h="631441">
                  <a:moveTo>
                    <a:pt x="1" y="383522"/>
                  </a:moveTo>
                  <a:cubicBezTo>
                    <a:pt x="15026" y="149019"/>
                    <a:pt x="235577" y="-8748"/>
                    <a:pt x="676142" y="375"/>
                  </a:cubicBezTo>
                  <a:cubicBezTo>
                    <a:pt x="305338" y="305711"/>
                    <a:pt x="520522" y="557925"/>
                    <a:pt x="247919" y="631441"/>
                  </a:cubicBezTo>
                  <a:cubicBezTo>
                    <a:pt x="110997" y="631441"/>
                    <a:pt x="0" y="520444"/>
                    <a:pt x="0" y="383522"/>
                  </a:cubicBezTo>
                  <a:lnTo>
                    <a:pt x="1" y="383522"/>
                  </a:ln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25" name="橢圓 29"/>
            <p:cNvSpPr/>
            <p:nvPr/>
          </p:nvSpPr>
          <p:spPr>
            <a:xfrm rot="3737730" flipH="1" flipV="1">
              <a:off x="3568229" y="544163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26" name="橢圓 29"/>
            <p:cNvSpPr/>
            <p:nvPr/>
          </p:nvSpPr>
          <p:spPr>
            <a:xfrm rot="1387333" flipH="1" flipV="1">
              <a:off x="3790413" y="1272712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27" name="橢圓 29"/>
            <p:cNvSpPr/>
            <p:nvPr/>
          </p:nvSpPr>
          <p:spPr>
            <a:xfrm rot="18762836" flipV="1">
              <a:off x="4163931" y="1303918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28" name="橢圓 29"/>
            <p:cNvSpPr/>
            <p:nvPr/>
          </p:nvSpPr>
          <p:spPr>
            <a:xfrm rot="17933200" flipV="1">
              <a:off x="4060041" y="92565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29" name="橢圓 29"/>
            <p:cNvSpPr/>
            <p:nvPr/>
          </p:nvSpPr>
          <p:spPr>
            <a:xfrm rot="17881087" flipV="1">
              <a:off x="4114261" y="414775"/>
              <a:ext cx="175953" cy="396617"/>
            </a:xfrm>
            <a:custGeom>
              <a:avLst/>
              <a:gdLst/>
              <a:ahLst/>
              <a:cxnLst/>
              <a:rect l="l" t="t" r="r" b="b"/>
              <a:pathLst>
                <a:path w="405045" h="995224">
                  <a:moveTo>
                    <a:pt x="202523" y="0"/>
                  </a:moveTo>
                  <a:cubicBezTo>
                    <a:pt x="328156" y="128212"/>
                    <a:pt x="405045" y="303933"/>
                    <a:pt x="405045" y="497612"/>
                  </a:cubicBezTo>
                  <a:cubicBezTo>
                    <a:pt x="405045" y="691291"/>
                    <a:pt x="328156" y="867013"/>
                    <a:pt x="202523" y="995224"/>
                  </a:cubicBezTo>
                  <a:cubicBezTo>
                    <a:pt x="76889" y="867013"/>
                    <a:pt x="0" y="691291"/>
                    <a:pt x="0" y="497612"/>
                  </a:cubicBezTo>
                  <a:cubicBezTo>
                    <a:pt x="0" y="303933"/>
                    <a:pt x="76889" y="128212"/>
                    <a:pt x="202523" y="0"/>
                  </a:cubicBezTo>
                  <a:close/>
                </a:path>
              </a:pathLst>
            </a:custGeom>
            <a:solidFill>
              <a:srgbClr val="B8C23C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30" name="手繪多邊形 4929"/>
            <p:cNvSpPr/>
            <p:nvPr/>
          </p:nvSpPr>
          <p:spPr>
            <a:xfrm flipV="1">
              <a:off x="3928361" y="269113"/>
              <a:ext cx="47606" cy="104393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477" h="2576104">
                  <a:moveTo>
                    <a:pt x="276" y="0"/>
                  </a:moveTo>
                  <a:cubicBezTo>
                    <a:pt x="315344" y="391519"/>
                    <a:pt x="-122398" y="1396263"/>
                    <a:pt x="35627" y="2576104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31" name="手繪多邊形 4930"/>
            <p:cNvSpPr/>
            <p:nvPr/>
          </p:nvSpPr>
          <p:spPr>
            <a:xfrm rot="21051503" flipV="1">
              <a:off x="3991711" y="1159755"/>
              <a:ext cx="137670" cy="251041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32" name="手繪多邊形 4931"/>
            <p:cNvSpPr/>
            <p:nvPr/>
          </p:nvSpPr>
          <p:spPr>
            <a:xfrm rot="20369576" flipV="1">
              <a:off x="3974901" y="661222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33" name="手繪多邊形 4932"/>
            <p:cNvSpPr/>
            <p:nvPr/>
          </p:nvSpPr>
          <p:spPr>
            <a:xfrm rot="20369576" flipV="1">
              <a:off x="3978258" y="379039"/>
              <a:ext cx="149514" cy="27264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34" name="手繪多邊形 4933"/>
            <p:cNvSpPr/>
            <p:nvPr/>
          </p:nvSpPr>
          <p:spPr>
            <a:xfrm rot="1718018" flipH="1" flipV="1">
              <a:off x="3744549" y="352265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35" name="手繪多邊形 4934"/>
            <p:cNvSpPr/>
            <p:nvPr/>
          </p:nvSpPr>
          <p:spPr>
            <a:xfrm rot="721066" flipH="1" flipV="1">
              <a:off x="3763518" y="495261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36" name="手繪多邊形 4935"/>
            <p:cNvSpPr/>
            <p:nvPr/>
          </p:nvSpPr>
          <p:spPr>
            <a:xfrm rot="310223" flipH="1" flipV="1">
              <a:off x="3789727" y="801724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B8C23C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51" name="手繪多邊形 4950"/>
            <p:cNvSpPr/>
            <p:nvPr/>
          </p:nvSpPr>
          <p:spPr>
            <a:xfrm rot="2046467" flipH="1" flipV="1">
              <a:off x="4591060" y="800153"/>
              <a:ext cx="149514" cy="221670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815" h="1479528">
                  <a:moveTo>
                    <a:pt x="312816" y="0"/>
                  </a:moveTo>
                  <a:cubicBezTo>
                    <a:pt x="229980" y="112005"/>
                    <a:pt x="98955" y="622202"/>
                    <a:pt x="1" y="1479528"/>
                  </a:cubicBezTo>
                </a:path>
              </a:pathLst>
            </a:custGeom>
            <a:noFill/>
            <a:ln w="19050" cap="flat" cmpd="sng" algn="ctr">
              <a:solidFill>
                <a:srgbClr val="3C6F3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54" name="手繪多邊形 4953"/>
            <p:cNvSpPr/>
            <p:nvPr/>
          </p:nvSpPr>
          <p:spPr>
            <a:xfrm rot="1230424">
              <a:off x="-8578140" y="295831"/>
              <a:ext cx="2880471" cy="1340306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  <a:gd name="connsiteX0" fmla="*/ 2398 w 1916033"/>
                <a:gd name="connsiteY0" fmla="*/ 1948071 h 1951406"/>
                <a:gd name="connsiteX1" fmla="*/ 1912630 w 1916033"/>
                <a:gd name="connsiteY1" fmla="*/ 165825 h 1951406"/>
                <a:gd name="connsiteX0" fmla="*/ 2619 w 1912851"/>
                <a:gd name="connsiteY0" fmla="*/ 1782246 h 1833310"/>
                <a:gd name="connsiteX1" fmla="*/ 1912851 w 1912851"/>
                <a:gd name="connsiteY1" fmla="*/ 0 h 1833310"/>
                <a:gd name="connsiteX0" fmla="*/ 0 w 1910232"/>
                <a:gd name="connsiteY0" fmla="*/ 1782246 h 2325380"/>
                <a:gd name="connsiteX1" fmla="*/ 1910232 w 1910232"/>
                <a:gd name="connsiteY1" fmla="*/ 0 h 2325380"/>
                <a:gd name="connsiteX0" fmla="*/ 0 w 1910232"/>
                <a:gd name="connsiteY0" fmla="*/ 1782246 h 2305447"/>
                <a:gd name="connsiteX1" fmla="*/ 1910232 w 1910232"/>
                <a:gd name="connsiteY1" fmla="*/ 0 h 230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0232" h="2305447">
                  <a:moveTo>
                    <a:pt x="0" y="1782246"/>
                  </a:moveTo>
                  <a:cubicBezTo>
                    <a:pt x="656828" y="3028535"/>
                    <a:pt x="1647706" y="1894378"/>
                    <a:pt x="1910232" y="0"/>
                  </a:cubicBezTo>
                </a:path>
              </a:pathLst>
            </a:custGeom>
            <a:noFill/>
            <a:ln w="123825" cap="flat" cmpd="sng" algn="ctr">
              <a:solidFill>
                <a:srgbClr val="116D2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55" name="手繪多邊形 4954"/>
            <p:cNvSpPr/>
            <p:nvPr/>
          </p:nvSpPr>
          <p:spPr>
            <a:xfrm rot="1230424">
              <a:off x="-3018215" y="-89062"/>
              <a:ext cx="3326149" cy="1547684"/>
            </a:xfrm>
            <a:custGeom>
              <a:avLst/>
              <a:gdLst>
                <a:gd name="connsiteX0" fmla="*/ 0 w 405353"/>
                <a:gd name="connsiteY0" fmla="*/ 0 h 108444"/>
                <a:gd name="connsiteX1" fmla="*/ 70701 w 405353"/>
                <a:gd name="connsiteY1" fmla="*/ 23567 h 108444"/>
                <a:gd name="connsiteX2" fmla="*/ 131976 w 405353"/>
                <a:gd name="connsiteY2" fmla="*/ 42420 h 108444"/>
                <a:gd name="connsiteX3" fmla="*/ 174396 w 405353"/>
                <a:gd name="connsiteY3" fmla="*/ 51847 h 108444"/>
                <a:gd name="connsiteX4" fmla="*/ 212103 w 405353"/>
                <a:gd name="connsiteY4" fmla="*/ 65987 h 108444"/>
                <a:gd name="connsiteX5" fmla="*/ 254524 w 405353"/>
                <a:gd name="connsiteY5" fmla="*/ 75414 h 108444"/>
                <a:gd name="connsiteX6" fmla="*/ 292231 w 405353"/>
                <a:gd name="connsiteY6" fmla="*/ 84841 h 108444"/>
                <a:gd name="connsiteX7" fmla="*/ 325225 w 405353"/>
                <a:gd name="connsiteY7" fmla="*/ 94268 h 108444"/>
                <a:gd name="connsiteX8" fmla="*/ 353506 w 405353"/>
                <a:gd name="connsiteY8" fmla="*/ 98981 h 108444"/>
                <a:gd name="connsiteX9" fmla="*/ 377073 w 405353"/>
                <a:gd name="connsiteY9" fmla="*/ 103695 h 108444"/>
                <a:gd name="connsiteX10" fmla="*/ 405353 w 405353"/>
                <a:gd name="connsiteY10" fmla="*/ 108408 h 108444"/>
                <a:gd name="connsiteX0" fmla="*/ 0 w 1376313"/>
                <a:gd name="connsiteY0" fmla="*/ 44901 h 2137651"/>
                <a:gd name="connsiteX1" fmla="*/ 70701 w 1376313"/>
                <a:gd name="connsiteY1" fmla="*/ 68468 h 2137651"/>
                <a:gd name="connsiteX2" fmla="*/ 131976 w 1376313"/>
                <a:gd name="connsiteY2" fmla="*/ 87321 h 2137651"/>
                <a:gd name="connsiteX3" fmla="*/ 174396 w 1376313"/>
                <a:gd name="connsiteY3" fmla="*/ 96748 h 2137651"/>
                <a:gd name="connsiteX4" fmla="*/ 212103 w 1376313"/>
                <a:gd name="connsiteY4" fmla="*/ 110888 h 2137651"/>
                <a:gd name="connsiteX5" fmla="*/ 254524 w 1376313"/>
                <a:gd name="connsiteY5" fmla="*/ 120315 h 2137651"/>
                <a:gd name="connsiteX6" fmla="*/ 292231 w 1376313"/>
                <a:gd name="connsiteY6" fmla="*/ 129742 h 2137651"/>
                <a:gd name="connsiteX7" fmla="*/ 325225 w 1376313"/>
                <a:gd name="connsiteY7" fmla="*/ 139169 h 2137651"/>
                <a:gd name="connsiteX8" fmla="*/ 353506 w 1376313"/>
                <a:gd name="connsiteY8" fmla="*/ 143882 h 2137651"/>
                <a:gd name="connsiteX9" fmla="*/ 377073 w 1376313"/>
                <a:gd name="connsiteY9" fmla="*/ 148596 h 2137651"/>
                <a:gd name="connsiteX10" fmla="*/ 1376313 w 1376313"/>
                <a:gd name="connsiteY10" fmla="*/ 2137651 h 2137651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54524 w 1376313"/>
                <a:gd name="connsiteY5" fmla="*/ 119933 h 2137269"/>
                <a:gd name="connsiteX6" fmla="*/ 292231 w 1376313"/>
                <a:gd name="connsiteY6" fmla="*/ 129360 h 2137269"/>
                <a:gd name="connsiteX7" fmla="*/ 353506 w 1376313"/>
                <a:gd name="connsiteY7" fmla="*/ 143500 h 2137269"/>
                <a:gd name="connsiteX8" fmla="*/ 377073 w 1376313"/>
                <a:gd name="connsiteY8" fmla="*/ 148214 h 2137269"/>
                <a:gd name="connsiteX9" fmla="*/ 1376313 w 1376313"/>
                <a:gd name="connsiteY9" fmla="*/ 2137269 h 2137269"/>
                <a:gd name="connsiteX0" fmla="*/ 0 w 1376313"/>
                <a:gd name="connsiteY0" fmla="*/ 44519 h 2137269"/>
                <a:gd name="connsiteX1" fmla="*/ 70701 w 1376313"/>
                <a:gd name="connsiteY1" fmla="*/ 68086 h 2137269"/>
                <a:gd name="connsiteX2" fmla="*/ 131976 w 1376313"/>
                <a:gd name="connsiteY2" fmla="*/ 86939 h 2137269"/>
                <a:gd name="connsiteX3" fmla="*/ 174396 w 1376313"/>
                <a:gd name="connsiteY3" fmla="*/ 96366 h 2137269"/>
                <a:gd name="connsiteX4" fmla="*/ 212103 w 1376313"/>
                <a:gd name="connsiteY4" fmla="*/ 110506 h 2137269"/>
                <a:gd name="connsiteX5" fmla="*/ 292231 w 1376313"/>
                <a:gd name="connsiteY5" fmla="*/ 129360 h 2137269"/>
                <a:gd name="connsiteX6" fmla="*/ 353506 w 1376313"/>
                <a:gd name="connsiteY6" fmla="*/ 143500 h 2137269"/>
                <a:gd name="connsiteX7" fmla="*/ 377073 w 1376313"/>
                <a:gd name="connsiteY7" fmla="*/ 148214 h 2137269"/>
                <a:gd name="connsiteX8" fmla="*/ 1376313 w 1376313"/>
                <a:gd name="connsiteY8" fmla="*/ 2137269 h 2137269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377073 w 1376313"/>
                <a:gd name="connsiteY6" fmla="*/ 103695 h 2092750"/>
                <a:gd name="connsiteX7" fmla="*/ 1376313 w 1376313"/>
                <a:gd name="connsiteY7" fmla="*/ 2092750 h 2092750"/>
                <a:gd name="connsiteX0" fmla="*/ 0 w 1376313"/>
                <a:gd name="connsiteY0" fmla="*/ 0 h 2092750"/>
                <a:gd name="connsiteX1" fmla="*/ 70701 w 1376313"/>
                <a:gd name="connsiteY1" fmla="*/ 23567 h 2092750"/>
                <a:gd name="connsiteX2" fmla="*/ 131976 w 1376313"/>
                <a:gd name="connsiteY2" fmla="*/ 42420 h 2092750"/>
                <a:gd name="connsiteX3" fmla="*/ 174396 w 1376313"/>
                <a:gd name="connsiteY3" fmla="*/ 51847 h 2092750"/>
                <a:gd name="connsiteX4" fmla="*/ 212103 w 1376313"/>
                <a:gd name="connsiteY4" fmla="*/ 65987 h 2092750"/>
                <a:gd name="connsiteX5" fmla="*/ 292231 w 1376313"/>
                <a:gd name="connsiteY5" fmla="*/ 84841 h 2092750"/>
                <a:gd name="connsiteX6" fmla="*/ 1376313 w 1376313"/>
                <a:gd name="connsiteY6" fmla="*/ 2092750 h 2092750"/>
                <a:gd name="connsiteX0" fmla="*/ 0 w 1376313"/>
                <a:gd name="connsiteY0" fmla="*/ 73671 h 2166421"/>
                <a:gd name="connsiteX1" fmla="*/ 70701 w 1376313"/>
                <a:gd name="connsiteY1" fmla="*/ 97238 h 2166421"/>
                <a:gd name="connsiteX2" fmla="*/ 131976 w 1376313"/>
                <a:gd name="connsiteY2" fmla="*/ 116091 h 2166421"/>
                <a:gd name="connsiteX3" fmla="*/ 174396 w 1376313"/>
                <a:gd name="connsiteY3" fmla="*/ 125518 h 2166421"/>
                <a:gd name="connsiteX4" fmla="*/ 292231 w 1376313"/>
                <a:gd name="connsiteY4" fmla="*/ 158512 h 2166421"/>
                <a:gd name="connsiteX5" fmla="*/ 1376313 w 1376313"/>
                <a:gd name="connsiteY5" fmla="*/ 2166421 h 2166421"/>
                <a:gd name="connsiteX0" fmla="*/ 0 w 1376313"/>
                <a:gd name="connsiteY0" fmla="*/ 72916 h 2165666"/>
                <a:gd name="connsiteX1" fmla="*/ 70701 w 1376313"/>
                <a:gd name="connsiteY1" fmla="*/ 96483 h 2165666"/>
                <a:gd name="connsiteX2" fmla="*/ 174396 w 1376313"/>
                <a:gd name="connsiteY2" fmla="*/ 124763 h 2165666"/>
                <a:gd name="connsiteX3" fmla="*/ 292231 w 1376313"/>
                <a:gd name="connsiteY3" fmla="*/ 157757 h 2165666"/>
                <a:gd name="connsiteX4" fmla="*/ 1376313 w 1376313"/>
                <a:gd name="connsiteY4" fmla="*/ 2165666 h 2165666"/>
                <a:gd name="connsiteX0" fmla="*/ 0 w 1376313"/>
                <a:gd name="connsiteY0" fmla="*/ 82391 h 2175141"/>
                <a:gd name="connsiteX1" fmla="*/ 70701 w 1376313"/>
                <a:gd name="connsiteY1" fmla="*/ 105958 h 2175141"/>
                <a:gd name="connsiteX2" fmla="*/ 292231 w 1376313"/>
                <a:gd name="connsiteY2" fmla="*/ 167232 h 2175141"/>
                <a:gd name="connsiteX3" fmla="*/ 1376313 w 1376313"/>
                <a:gd name="connsiteY3" fmla="*/ 2175141 h 2175141"/>
                <a:gd name="connsiteX0" fmla="*/ 46498 w 1422811"/>
                <a:gd name="connsiteY0" fmla="*/ 135953 h 2228703"/>
                <a:gd name="connsiteX1" fmla="*/ 117199 w 1422811"/>
                <a:gd name="connsiteY1" fmla="*/ 159520 h 2228703"/>
                <a:gd name="connsiteX2" fmla="*/ 1422811 w 1422811"/>
                <a:gd name="connsiteY2" fmla="*/ 2228703 h 2228703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76313"/>
                <a:gd name="connsiteY0" fmla="*/ 0 h 2092750"/>
                <a:gd name="connsiteX1" fmla="*/ 1376313 w 1376313"/>
                <a:gd name="connsiteY1" fmla="*/ 2092750 h 2092750"/>
                <a:gd name="connsiteX0" fmla="*/ 0 w 1352746"/>
                <a:gd name="connsiteY0" fmla="*/ 0 h 2092750"/>
                <a:gd name="connsiteX1" fmla="*/ 1352746 w 1352746"/>
                <a:gd name="connsiteY1" fmla="*/ 2092750 h 2092750"/>
                <a:gd name="connsiteX0" fmla="*/ 0 w 1374252"/>
                <a:gd name="connsiteY0" fmla="*/ 0 h 2092750"/>
                <a:gd name="connsiteX1" fmla="*/ 1352746 w 1374252"/>
                <a:gd name="connsiteY1" fmla="*/ 2092750 h 2092750"/>
                <a:gd name="connsiteX0" fmla="*/ 0 w 1374927"/>
                <a:gd name="connsiteY0" fmla="*/ 0 h 2092750"/>
                <a:gd name="connsiteX1" fmla="*/ 1352746 w 1374927"/>
                <a:gd name="connsiteY1" fmla="*/ 2092750 h 2092750"/>
                <a:gd name="connsiteX0" fmla="*/ 0 w 1085314"/>
                <a:gd name="connsiteY0" fmla="*/ 0 h 4386335"/>
                <a:gd name="connsiteX1" fmla="*/ 935728 w 1085314"/>
                <a:gd name="connsiteY1" fmla="*/ 4386335 h 4386335"/>
                <a:gd name="connsiteX0" fmla="*/ 135248 w 825685"/>
                <a:gd name="connsiteY0" fmla="*/ 0 h 2301254"/>
                <a:gd name="connsiteX1" fmla="*/ 0 w 825685"/>
                <a:gd name="connsiteY1" fmla="*/ 2301254 h 2301254"/>
                <a:gd name="connsiteX0" fmla="*/ 0 w 733467"/>
                <a:gd name="connsiteY0" fmla="*/ 0 h 2576104"/>
                <a:gd name="connsiteX1" fmla="*/ 35351 w 733467"/>
                <a:gd name="connsiteY1" fmla="*/ 2576104 h 2576104"/>
                <a:gd name="connsiteX0" fmla="*/ 0 w 152998"/>
                <a:gd name="connsiteY0" fmla="*/ 0 h 2576104"/>
                <a:gd name="connsiteX1" fmla="*/ 35351 w 152998"/>
                <a:gd name="connsiteY1" fmla="*/ 2576104 h 2576104"/>
                <a:gd name="connsiteX0" fmla="*/ 0 w 135211"/>
                <a:gd name="connsiteY0" fmla="*/ 0 h 2576104"/>
                <a:gd name="connsiteX1" fmla="*/ 35351 w 135211"/>
                <a:gd name="connsiteY1" fmla="*/ 2576104 h 2576104"/>
                <a:gd name="connsiteX0" fmla="*/ 276 w 117477"/>
                <a:gd name="connsiteY0" fmla="*/ 0 h 2576104"/>
                <a:gd name="connsiteX1" fmla="*/ 35627 w 117477"/>
                <a:gd name="connsiteY1" fmla="*/ 2576104 h 2576104"/>
                <a:gd name="connsiteX0" fmla="*/ 334056 w 409331"/>
                <a:gd name="connsiteY0" fmla="*/ 0 h 1479528"/>
                <a:gd name="connsiteX1" fmla="*/ 21241 w 409331"/>
                <a:gd name="connsiteY1" fmla="*/ 1479528 h 1479528"/>
                <a:gd name="connsiteX0" fmla="*/ 350266 w 350265"/>
                <a:gd name="connsiteY0" fmla="*/ 0 h 1479528"/>
                <a:gd name="connsiteX1" fmla="*/ 37451 w 350265"/>
                <a:gd name="connsiteY1" fmla="*/ 1479528 h 1479528"/>
                <a:gd name="connsiteX0" fmla="*/ 312816 w 312815"/>
                <a:gd name="connsiteY0" fmla="*/ 0 h 1479528"/>
                <a:gd name="connsiteX1" fmla="*/ 1 w 312815"/>
                <a:gd name="connsiteY1" fmla="*/ 1479528 h 1479528"/>
                <a:gd name="connsiteX0" fmla="*/ 2398 w 1916033"/>
                <a:gd name="connsiteY0" fmla="*/ 1948071 h 1951406"/>
                <a:gd name="connsiteX1" fmla="*/ 1912630 w 1916033"/>
                <a:gd name="connsiteY1" fmla="*/ 165825 h 1951406"/>
                <a:gd name="connsiteX0" fmla="*/ 2619 w 1912851"/>
                <a:gd name="connsiteY0" fmla="*/ 1782246 h 1833310"/>
                <a:gd name="connsiteX1" fmla="*/ 1912851 w 1912851"/>
                <a:gd name="connsiteY1" fmla="*/ 0 h 1833310"/>
                <a:gd name="connsiteX0" fmla="*/ 0 w 1910232"/>
                <a:gd name="connsiteY0" fmla="*/ 1782246 h 2325380"/>
                <a:gd name="connsiteX1" fmla="*/ 1910232 w 1910232"/>
                <a:gd name="connsiteY1" fmla="*/ 0 h 2325380"/>
                <a:gd name="connsiteX0" fmla="*/ 0 w 1910232"/>
                <a:gd name="connsiteY0" fmla="*/ 1782246 h 2305447"/>
                <a:gd name="connsiteX1" fmla="*/ 1910232 w 1910232"/>
                <a:gd name="connsiteY1" fmla="*/ 0 h 230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0232" h="2305447">
                  <a:moveTo>
                    <a:pt x="0" y="1782246"/>
                  </a:moveTo>
                  <a:cubicBezTo>
                    <a:pt x="656828" y="3028535"/>
                    <a:pt x="1647706" y="1894378"/>
                    <a:pt x="1910232" y="0"/>
                  </a:cubicBezTo>
                </a:path>
              </a:pathLst>
            </a:custGeom>
            <a:noFill/>
            <a:ln w="98425" cap="flat" cmpd="sng" algn="ctr">
              <a:solidFill>
                <a:srgbClr val="A4E97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</p:grpSp>
      <p:sp>
        <p:nvSpPr>
          <p:cNvPr id="2" name="套索 1"/>
          <p:cNvSpPr/>
          <p:nvPr/>
        </p:nvSpPr>
        <p:spPr>
          <a:xfrm>
            <a:off x="10634603" y="4779149"/>
            <a:ext cx="996809" cy="1638963"/>
          </a:xfrm>
          <a:prstGeom prst="chord">
            <a:avLst>
              <a:gd name="adj1" fmla="val 10707084"/>
              <a:gd name="adj2" fmla="val 188132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grpSp>
        <p:nvGrpSpPr>
          <p:cNvPr id="19" name="群組 18"/>
          <p:cNvGrpSpPr/>
          <p:nvPr/>
        </p:nvGrpSpPr>
        <p:grpSpPr>
          <a:xfrm>
            <a:off x="10224459" y="2798932"/>
            <a:ext cx="1438114" cy="1327209"/>
            <a:chOff x="6861085" y="-306091"/>
            <a:chExt cx="2998267" cy="2767045"/>
          </a:xfrm>
        </p:grpSpPr>
        <p:sp>
          <p:nvSpPr>
            <p:cNvPr id="18" name="手繪多邊形 17"/>
            <p:cNvSpPr/>
            <p:nvPr/>
          </p:nvSpPr>
          <p:spPr>
            <a:xfrm rot="4161734" flipV="1">
              <a:off x="8156891" y="-135235"/>
              <a:ext cx="1668922" cy="1327209"/>
            </a:xfrm>
            <a:custGeom>
              <a:avLst/>
              <a:gdLst>
                <a:gd name="connsiteX0" fmla="*/ 924830 w 1846184"/>
                <a:gd name="connsiteY0" fmla="*/ 0 h 1046518"/>
                <a:gd name="connsiteX1" fmla="*/ 0 w 1846184"/>
                <a:gd name="connsiteY1" fmla="*/ 917876 h 1046518"/>
                <a:gd name="connsiteX2" fmla="*/ 236423 w 1846184"/>
                <a:gd name="connsiteY2" fmla="*/ 1046518 h 1046518"/>
                <a:gd name="connsiteX3" fmla="*/ 521521 w 1846184"/>
                <a:gd name="connsiteY3" fmla="*/ 1043041 h 1046518"/>
                <a:gd name="connsiteX4" fmla="*/ 980459 w 1846184"/>
                <a:gd name="connsiteY4" fmla="*/ 994366 h 1046518"/>
                <a:gd name="connsiteX5" fmla="*/ 1846184 w 1846184"/>
                <a:gd name="connsiteY5" fmla="*/ 187747 h 1046518"/>
                <a:gd name="connsiteX6" fmla="*/ 924830 w 1846184"/>
                <a:gd name="connsiteY6" fmla="*/ 0 h 1046518"/>
                <a:gd name="connsiteX0" fmla="*/ 1008273 w 1846184"/>
                <a:gd name="connsiteY0" fmla="*/ 0 h 1171683"/>
                <a:gd name="connsiteX1" fmla="*/ 0 w 1846184"/>
                <a:gd name="connsiteY1" fmla="*/ 1043041 h 1171683"/>
                <a:gd name="connsiteX2" fmla="*/ 236423 w 1846184"/>
                <a:gd name="connsiteY2" fmla="*/ 1171683 h 1171683"/>
                <a:gd name="connsiteX3" fmla="*/ 521521 w 1846184"/>
                <a:gd name="connsiteY3" fmla="*/ 1168206 h 1171683"/>
                <a:gd name="connsiteX4" fmla="*/ 980459 w 1846184"/>
                <a:gd name="connsiteY4" fmla="*/ 1119531 h 1171683"/>
                <a:gd name="connsiteX5" fmla="*/ 1846184 w 1846184"/>
                <a:gd name="connsiteY5" fmla="*/ 312912 h 1171683"/>
                <a:gd name="connsiteX6" fmla="*/ 1008273 w 1846184"/>
                <a:gd name="connsiteY6" fmla="*/ 0 h 1171683"/>
                <a:gd name="connsiteX0" fmla="*/ 1038956 w 1876867"/>
                <a:gd name="connsiteY0" fmla="*/ 0 h 1171683"/>
                <a:gd name="connsiteX1" fmla="*/ 30683 w 1876867"/>
                <a:gd name="connsiteY1" fmla="*/ 1043041 h 1171683"/>
                <a:gd name="connsiteX2" fmla="*/ 267106 w 1876867"/>
                <a:gd name="connsiteY2" fmla="*/ 1171683 h 1171683"/>
                <a:gd name="connsiteX3" fmla="*/ 552204 w 1876867"/>
                <a:gd name="connsiteY3" fmla="*/ 1168206 h 1171683"/>
                <a:gd name="connsiteX4" fmla="*/ 1011142 w 1876867"/>
                <a:gd name="connsiteY4" fmla="*/ 1119531 h 1171683"/>
                <a:gd name="connsiteX5" fmla="*/ 1876867 w 1876867"/>
                <a:gd name="connsiteY5" fmla="*/ 312912 h 1171683"/>
                <a:gd name="connsiteX6" fmla="*/ 1038956 w 1876867"/>
                <a:gd name="connsiteY6" fmla="*/ 0 h 1171683"/>
                <a:gd name="connsiteX0" fmla="*/ 1043097 w 1881008"/>
                <a:gd name="connsiteY0" fmla="*/ 0 h 1268921"/>
                <a:gd name="connsiteX1" fmla="*/ 34824 w 1881008"/>
                <a:gd name="connsiteY1" fmla="*/ 1043041 h 1268921"/>
                <a:gd name="connsiteX2" fmla="*/ 271247 w 1881008"/>
                <a:gd name="connsiteY2" fmla="*/ 1171683 h 1268921"/>
                <a:gd name="connsiteX3" fmla="*/ 556345 w 1881008"/>
                <a:gd name="connsiteY3" fmla="*/ 1168206 h 1268921"/>
                <a:gd name="connsiteX4" fmla="*/ 1015283 w 1881008"/>
                <a:gd name="connsiteY4" fmla="*/ 1119531 h 1268921"/>
                <a:gd name="connsiteX5" fmla="*/ 1881008 w 1881008"/>
                <a:gd name="connsiteY5" fmla="*/ 312912 h 1268921"/>
                <a:gd name="connsiteX6" fmla="*/ 1043097 w 1881008"/>
                <a:gd name="connsiteY6" fmla="*/ 0 h 1268921"/>
                <a:gd name="connsiteX0" fmla="*/ 1043097 w 1881008"/>
                <a:gd name="connsiteY0" fmla="*/ 0 h 1275605"/>
                <a:gd name="connsiteX1" fmla="*/ 34824 w 1881008"/>
                <a:gd name="connsiteY1" fmla="*/ 1043041 h 1275605"/>
                <a:gd name="connsiteX2" fmla="*/ 271247 w 1881008"/>
                <a:gd name="connsiteY2" fmla="*/ 1171683 h 1275605"/>
                <a:gd name="connsiteX3" fmla="*/ 556345 w 1881008"/>
                <a:gd name="connsiteY3" fmla="*/ 1168206 h 1275605"/>
                <a:gd name="connsiteX4" fmla="*/ 1015283 w 1881008"/>
                <a:gd name="connsiteY4" fmla="*/ 1119531 h 1275605"/>
                <a:gd name="connsiteX5" fmla="*/ 1881008 w 1881008"/>
                <a:gd name="connsiteY5" fmla="*/ 312912 h 1275605"/>
                <a:gd name="connsiteX6" fmla="*/ 1043097 w 1881008"/>
                <a:gd name="connsiteY6" fmla="*/ 0 h 1275605"/>
                <a:gd name="connsiteX0" fmla="*/ 1043097 w 1881008"/>
                <a:gd name="connsiteY0" fmla="*/ 0 h 1327209"/>
                <a:gd name="connsiteX1" fmla="*/ 34824 w 1881008"/>
                <a:gd name="connsiteY1" fmla="*/ 1043041 h 1327209"/>
                <a:gd name="connsiteX2" fmla="*/ 271247 w 1881008"/>
                <a:gd name="connsiteY2" fmla="*/ 1171683 h 1327209"/>
                <a:gd name="connsiteX3" fmla="*/ 556345 w 1881008"/>
                <a:gd name="connsiteY3" fmla="*/ 1168206 h 1327209"/>
                <a:gd name="connsiteX4" fmla="*/ 1015283 w 1881008"/>
                <a:gd name="connsiteY4" fmla="*/ 1119531 h 1327209"/>
                <a:gd name="connsiteX5" fmla="*/ 1881008 w 1881008"/>
                <a:gd name="connsiteY5" fmla="*/ 312912 h 1327209"/>
                <a:gd name="connsiteX6" fmla="*/ 1043097 w 1881008"/>
                <a:gd name="connsiteY6" fmla="*/ 0 h 1327209"/>
                <a:gd name="connsiteX0" fmla="*/ 1043097 w 1881008"/>
                <a:gd name="connsiteY0" fmla="*/ 0 h 1327209"/>
                <a:gd name="connsiteX1" fmla="*/ 34824 w 1881008"/>
                <a:gd name="connsiteY1" fmla="*/ 1043041 h 1327209"/>
                <a:gd name="connsiteX2" fmla="*/ 271247 w 1881008"/>
                <a:gd name="connsiteY2" fmla="*/ 1171683 h 1327209"/>
                <a:gd name="connsiteX3" fmla="*/ 556345 w 1881008"/>
                <a:gd name="connsiteY3" fmla="*/ 1168206 h 1327209"/>
                <a:gd name="connsiteX4" fmla="*/ 1015283 w 1881008"/>
                <a:gd name="connsiteY4" fmla="*/ 1119531 h 1327209"/>
                <a:gd name="connsiteX5" fmla="*/ 1881008 w 1881008"/>
                <a:gd name="connsiteY5" fmla="*/ 312912 h 1327209"/>
                <a:gd name="connsiteX6" fmla="*/ 1043097 w 1881008"/>
                <a:gd name="connsiteY6" fmla="*/ 0 h 1327209"/>
                <a:gd name="connsiteX0" fmla="*/ 1043097 w 1881008"/>
                <a:gd name="connsiteY0" fmla="*/ 0 h 1327209"/>
                <a:gd name="connsiteX1" fmla="*/ 34824 w 1881008"/>
                <a:gd name="connsiteY1" fmla="*/ 1043041 h 1327209"/>
                <a:gd name="connsiteX2" fmla="*/ 271247 w 1881008"/>
                <a:gd name="connsiteY2" fmla="*/ 1171683 h 1327209"/>
                <a:gd name="connsiteX3" fmla="*/ 556345 w 1881008"/>
                <a:gd name="connsiteY3" fmla="*/ 1168206 h 1327209"/>
                <a:gd name="connsiteX4" fmla="*/ 806676 w 1881008"/>
                <a:gd name="connsiteY4" fmla="*/ 1185591 h 1327209"/>
                <a:gd name="connsiteX5" fmla="*/ 1015283 w 1881008"/>
                <a:gd name="connsiteY5" fmla="*/ 1119531 h 1327209"/>
                <a:gd name="connsiteX6" fmla="*/ 1881008 w 1881008"/>
                <a:gd name="connsiteY6" fmla="*/ 312912 h 1327209"/>
                <a:gd name="connsiteX7" fmla="*/ 1043097 w 1881008"/>
                <a:gd name="connsiteY7" fmla="*/ 0 h 1327209"/>
                <a:gd name="connsiteX0" fmla="*/ 1043097 w 1881008"/>
                <a:gd name="connsiteY0" fmla="*/ 0 h 1327209"/>
                <a:gd name="connsiteX1" fmla="*/ 34824 w 1881008"/>
                <a:gd name="connsiteY1" fmla="*/ 1043041 h 1327209"/>
                <a:gd name="connsiteX2" fmla="*/ 271247 w 1881008"/>
                <a:gd name="connsiteY2" fmla="*/ 1171683 h 1327209"/>
                <a:gd name="connsiteX3" fmla="*/ 556345 w 1881008"/>
                <a:gd name="connsiteY3" fmla="*/ 1168206 h 1327209"/>
                <a:gd name="connsiteX4" fmla="*/ 806676 w 1881008"/>
                <a:gd name="connsiteY4" fmla="*/ 1185591 h 1327209"/>
                <a:gd name="connsiteX5" fmla="*/ 1015283 w 1881008"/>
                <a:gd name="connsiteY5" fmla="*/ 1119531 h 1327209"/>
                <a:gd name="connsiteX6" fmla="*/ 1881008 w 1881008"/>
                <a:gd name="connsiteY6" fmla="*/ 312912 h 1327209"/>
                <a:gd name="connsiteX7" fmla="*/ 1043097 w 1881008"/>
                <a:gd name="connsiteY7" fmla="*/ 0 h 1327209"/>
                <a:gd name="connsiteX0" fmla="*/ 1043097 w 1881008"/>
                <a:gd name="connsiteY0" fmla="*/ 0 h 1327209"/>
                <a:gd name="connsiteX1" fmla="*/ 34824 w 1881008"/>
                <a:gd name="connsiteY1" fmla="*/ 1043041 h 1327209"/>
                <a:gd name="connsiteX2" fmla="*/ 271247 w 1881008"/>
                <a:gd name="connsiteY2" fmla="*/ 1171683 h 1327209"/>
                <a:gd name="connsiteX3" fmla="*/ 556345 w 1881008"/>
                <a:gd name="connsiteY3" fmla="*/ 1168206 h 1327209"/>
                <a:gd name="connsiteX4" fmla="*/ 806676 w 1881008"/>
                <a:gd name="connsiteY4" fmla="*/ 1185591 h 1327209"/>
                <a:gd name="connsiteX5" fmla="*/ 1015283 w 1881008"/>
                <a:gd name="connsiteY5" fmla="*/ 1119531 h 1327209"/>
                <a:gd name="connsiteX6" fmla="*/ 1881008 w 1881008"/>
                <a:gd name="connsiteY6" fmla="*/ 312912 h 1327209"/>
                <a:gd name="connsiteX7" fmla="*/ 1043097 w 1881008"/>
                <a:gd name="connsiteY7" fmla="*/ 0 h 1327209"/>
                <a:gd name="connsiteX0" fmla="*/ 1043097 w 1881008"/>
                <a:gd name="connsiteY0" fmla="*/ 0 h 1327209"/>
                <a:gd name="connsiteX1" fmla="*/ 34824 w 1881008"/>
                <a:gd name="connsiteY1" fmla="*/ 1043041 h 1327209"/>
                <a:gd name="connsiteX2" fmla="*/ 271247 w 1881008"/>
                <a:gd name="connsiteY2" fmla="*/ 1171683 h 1327209"/>
                <a:gd name="connsiteX3" fmla="*/ 556345 w 1881008"/>
                <a:gd name="connsiteY3" fmla="*/ 1168206 h 1327209"/>
                <a:gd name="connsiteX4" fmla="*/ 806676 w 1881008"/>
                <a:gd name="connsiteY4" fmla="*/ 1185591 h 1327209"/>
                <a:gd name="connsiteX5" fmla="*/ 1015283 w 1881008"/>
                <a:gd name="connsiteY5" fmla="*/ 1119531 h 1327209"/>
                <a:gd name="connsiteX6" fmla="*/ 1881008 w 1881008"/>
                <a:gd name="connsiteY6" fmla="*/ 312912 h 1327209"/>
                <a:gd name="connsiteX7" fmla="*/ 1043097 w 1881008"/>
                <a:gd name="connsiteY7" fmla="*/ 0 h 1327209"/>
                <a:gd name="connsiteX0" fmla="*/ 1043097 w 1881008"/>
                <a:gd name="connsiteY0" fmla="*/ 0 h 1327209"/>
                <a:gd name="connsiteX1" fmla="*/ 34824 w 1881008"/>
                <a:gd name="connsiteY1" fmla="*/ 1043041 h 1327209"/>
                <a:gd name="connsiteX2" fmla="*/ 271247 w 1881008"/>
                <a:gd name="connsiteY2" fmla="*/ 1171683 h 1327209"/>
                <a:gd name="connsiteX3" fmla="*/ 556345 w 1881008"/>
                <a:gd name="connsiteY3" fmla="*/ 1168206 h 1327209"/>
                <a:gd name="connsiteX4" fmla="*/ 806676 w 1881008"/>
                <a:gd name="connsiteY4" fmla="*/ 1185591 h 1327209"/>
                <a:gd name="connsiteX5" fmla="*/ 1015283 w 1881008"/>
                <a:gd name="connsiteY5" fmla="*/ 1119531 h 1327209"/>
                <a:gd name="connsiteX6" fmla="*/ 1881008 w 1881008"/>
                <a:gd name="connsiteY6" fmla="*/ 312912 h 1327209"/>
                <a:gd name="connsiteX7" fmla="*/ 1043097 w 1881008"/>
                <a:gd name="connsiteY7" fmla="*/ 0 h 1327209"/>
                <a:gd name="connsiteX0" fmla="*/ 1043097 w 1881008"/>
                <a:gd name="connsiteY0" fmla="*/ 0 h 1327209"/>
                <a:gd name="connsiteX1" fmla="*/ 34824 w 1881008"/>
                <a:gd name="connsiteY1" fmla="*/ 1043041 h 1327209"/>
                <a:gd name="connsiteX2" fmla="*/ 271247 w 1881008"/>
                <a:gd name="connsiteY2" fmla="*/ 1171683 h 1327209"/>
                <a:gd name="connsiteX3" fmla="*/ 556345 w 1881008"/>
                <a:gd name="connsiteY3" fmla="*/ 1168206 h 1327209"/>
                <a:gd name="connsiteX4" fmla="*/ 806676 w 1881008"/>
                <a:gd name="connsiteY4" fmla="*/ 1185591 h 1327209"/>
                <a:gd name="connsiteX5" fmla="*/ 1095249 w 1881008"/>
                <a:gd name="connsiteY5" fmla="*/ 1168207 h 1327209"/>
                <a:gd name="connsiteX6" fmla="*/ 1881008 w 1881008"/>
                <a:gd name="connsiteY6" fmla="*/ 312912 h 1327209"/>
                <a:gd name="connsiteX7" fmla="*/ 1043097 w 1881008"/>
                <a:gd name="connsiteY7" fmla="*/ 0 h 1327209"/>
                <a:gd name="connsiteX0" fmla="*/ 1043097 w 1881008"/>
                <a:gd name="connsiteY0" fmla="*/ 0 h 1327209"/>
                <a:gd name="connsiteX1" fmla="*/ 34824 w 1881008"/>
                <a:gd name="connsiteY1" fmla="*/ 1043041 h 1327209"/>
                <a:gd name="connsiteX2" fmla="*/ 271247 w 1881008"/>
                <a:gd name="connsiteY2" fmla="*/ 1171683 h 1327209"/>
                <a:gd name="connsiteX3" fmla="*/ 556345 w 1881008"/>
                <a:gd name="connsiteY3" fmla="*/ 1168206 h 1327209"/>
                <a:gd name="connsiteX4" fmla="*/ 806676 w 1881008"/>
                <a:gd name="connsiteY4" fmla="*/ 1185591 h 1327209"/>
                <a:gd name="connsiteX5" fmla="*/ 1095249 w 1881008"/>
                <a:gd name="connsiteY5" fmla="*/ 1168207 h 1327209"/>
                <a:gd name="connsiteX6" fmla="*/ 1881008 w 1881008"/>
                <a:gd name="connsiteY6" fmla="*/ 312912 h 1327209"/>
                <a:gd name="connsiteX7" fmla="*/ 1043097 w 1881008"/>
                <a:gd name="connsiteY7" fmla="*/ 0 h 1327209"/>
                <a:gd name="connsiteX0" fmla="*/ 1043097 w 1668922"/>
                <a:gd name="connsiteY0" fmla="*/ 0 h 1327209"/>
                <a:gd name="connsiteX1" fmla="*/ 34824 w 1668922"/>
                <a:gd name="connsiteY1" fmla="*/ 1043041 h 1327209"/>
                <a:gd name="connsiteX2" fmla="*/ 271247 w 1668922"/>
                <a:gd name="connsiteY2" fmla="*/ 1171683 h 1327209"/>
                <a:gd name="connsiteX3" fmla="*/ 556345 w 1668922"/>
                <a:gd name="connsiteY3" fmla="*/ 1168206 h 1327209"/>
                <a:gd name="connsiteX4" fmla="*/ 806676 w 1668922"/>
                <a:gd name="connsiteY4" fmla="*/ 1185591 h 1327209"/>
                <a:gd name="connsiteX5" fmla="*/ 1095249 w 1668922"/>
                <a:gd name="connsiteY5" fmla="*/ 1168207 h 1327209"/>
                <a:gd name="connsiteX6" fmla="*/ 1668922 w 1668922"/>
                <a:gd name="connsiteY6" fmla="*/ 229469 h 1327209"/>
                <a:gd name="connsiteX7" fmla="*/ 1043097 w 1668922"/>
                <a:gd name="connsiteY7" fmla="*/ 0 h 13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68922" h="1327209">
                  <a:moveTo>
                    <a:pt x="1043097" y="0"/>
                  </a:moveTo>
                  <a:lnTo>
                    <a:pt x="34824" y="1043041"/>
                  </a:lnTo>
                  <a:cubicBezTo>
                    <a:pt x="-88023" y="1242378"/>
                    <a:pt x="143764" y="1365225"/>
                    <a:pt x="271247" y="1171683"/>
                  </a:cubicBezTo>
                  <a:cubicBezTo>
                    <a:pt x="338466" y="1406947"/>
                    <a:pt x="516941" y="1350159"/>
                    <a:pt x="556345" y="1168206"/>
                  </a:cubicBezTo>
                  <a:cubicBezTo>
                    <a:pt x="562140" y="1330457"/>
                    <a:pt x="737139" y="1374497"/>
                    <a:pt x="806676" y="1185591"/>
                  </a:cubicBezTo>
                  <a:cubicBezTo>
                    <a:pt x="848398" y="1302644"/>
                    <a:pt x="916195" y="1386666"/>
                    <a:pt x="1095249" y="1168207"/>
                  </a:cubicBezTo>
                  <a:lnTo>
                    <a:pt x="1668922" y="229469"/>
                  </a:lnTo>
                  <a:lnTo>
                    <a:pt x="1043097" y="0"/>
                  </a:lnTo>
                  <a:close/>
                </a:path>
              </a:pathLst>
            </a:custGeom>
            <a:solidFill>
              <a:srgbClr val="FF78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4" name="橢圓 3"/>
            <p:cNvSpPr/>
            <p:nvPr/>
          </p:nvSpPr>
          <p:spPr>
            <a:xfrm>
              <a:off x="7267068" y="254119"/>
              <a:ext cx="1204096" cy="1204096"/>
            </a:xfrm>
            <a:prstGeom prst="ellipse">
              <a:avLst/>
            </a:prstGeom>
            <a:solidFill>
              <a:srgbClr val="FF78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12" name="等腰三角形 11"/>
            <p:cNvSpPr/>
            <p:nvPr/>
          </p:nvSpPr>
          <p:spPr>
            <a:xfrm rot="16200000">
              <a:off x="6951155" y="683635"/>
              <a:ext cx="344583" cy="524723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14" name="梯形 13"/>
            <p:cNvSpPr/>
            <p:nvPr/>
          </p:nvSpPr>
          <p:spPr>
            <a:xfrm rot="17517367">
              <a:off x="8425816" y="396847"/>
              <a:ext cx="994945" cy="1872127"/>
            </a:xfrm>
            <a:custGeom>
              <a:avLst/>
              <a:gdLst/>
              <a:ahLst/>
              <a:cxnLst/>
              <a:rect l="l" t="t" r="r" b="b"/>
              <a:pathLst>
                <a:path w="994946" h="1872127">
                  <a:moveTo>
                    <a:pt x="912415" y="429136"/>
                  </a:moveTo>
                  <a:cubicBezTo>
                    <a:pt x="930614" y="471557"/>
                    <a:pt x="946320" y="516337"/>
                    <a:pt x="959099" y="563107"/>
                  </a:cubicBezTo>
                  <a:cubicBezTo>
                    <a:pt x="1047079" y="885104"/>
                    <a:pt x="967657" y="1196456"/>
                    <a:pt x="780557" y="1320285"/>
                  </a:cubicBezTo>
                  <a:lnTo>
                    <a:pt x="877827" y="1872126"/>
                  </a:lnTo>
                  <a:lnTo>
                    <a:pt x="337767" y="1872127"/>
                  </a:lnTo>
                  <a:lnTo>
                    <a:pt x="431865" y="1338283"/>
                  </a:lnTo>
                  <a:cubicBezTo>
                    <a:pt x="259238" y="1262491"/>
                    <a:pt x="104873" y="1067934"/>
                    <a:pt x="35863" y="815364"/>
                  </a:cubicBezTo>
                  <a:cubicBezTo>
                    <a:pt x="-66369" y="441207"/>
                    <a:pt x="57429" y="81422"/>
                    <a:pt x="312374" y="11763"/>
                  </a:cubicBezTo>
                  <a:cubicBezTo>
                    <a:pt x="535450" y="-49188"/>
                    <a:pt x="785020" y="132183"/>
                    <a:pt x="912415" y="429136"/>
                  </a:cubicBezTo>
                  <a:close/>
                </a:path>
              </a:pathLst>
            </a:custGeom>
            <a:solidFill>
              <a:srgbClr val="FF78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7" name="手繪多邊形 6"/>
            <p:cNvSpPr/>
            <p:nvPr/>
          </p:nvSpPr>
          <p:spPr>
            <a:xfrm>
              <a:off x="7176120" y="1133745"/>
              <a:ext cx="1668922" cy="1327209"/>
            </a:xfrm>
            <a:custGeom>
              <a:avLst/>
              <a:gdLst>
                <a:gd name="connsiteX0" fmla="*/ 924830 w 1846184"/>
                <a:gd name="connsiteY0" fmla="*/ 0 h 1046518"/>
                <a:gd name="connsiteX1" fmla="*/ 0 w 1846184"/>
                <a:gd name="connsiteY1" fmla="*/ 917876 h 1046518"/>
                <a:gd name="connsiteX2" fmla="*/ 236423 w 1846184"/>
                <a:gd name="connsiteY2" fmla="*/ 1046518 h 1046518"/>
                <a:gd name="connsiteX3" fmla="*/ 521521 w 1846184"/>
                <a:gd name="connsiteY3" fmla="*/ 1043041 h 1046518"/>
                <a:gd name="connsiteX4" fmla="*/ 980459 w 1846184"/>
                <a:gd name="connsiteY4" fmla="*/ 994366 h 1046518"/>
                <a:gd name="connsiteX5" fmla="*/ 1846184 w 1846184"/>
                <a:gd name="connsiteY5" fmla="*/ 187747 h 1046518"/>
                <a:gd name="connsiteX6" fmla="*/ 924830 w 1846184"/>
                <a:gd name="connsiteY6" fmla="*/ 0 h 1046518"/>
                <a:gd name="connsiteX0" fmla="*/ 1008273 w 1846184"/>
                <a:gd name="connsiteY0" fmla="*/ 0 h 1171683"/>
                <a:gd name="connsiteX1" fmla="*/ 0 w 1846184"/>
                <a:gd name="connsiteY1" fmla="*/ 1043041 h 1171683"/>
                <a:gd name="connsiteX2" fmla="*/ 236423 w 1846184"/>
                <a:gd name="connsiteY2" fmla="*/ 1171683 h 1171683"/>
                <a:gd name="connsiteX3" fmla="*/ 521521 w 1846184"/>
                <a:gd name="connsiteY3" fmla="*/ 1168206 h 1171683"/>
                <a:gd name="connsiteX4" fmla="*/ 980459 w 1846184"/>
                <a:gd name="connsiteY4" fmla="*/ 1119531 h 1171683"/>
                <a:gd name="connsiteX5" fmla="*/ 1846184 w 1846184"/>
                <a:gd name="connsiteY5" fmla="*/ 312912 h 1171683"/>
                <a:gd name="connsiteX6" fmla="*/ 1008273 w 1846184"/>
                <a:gd name="connsiteY6" fmla="*/ 0 h 1171683"/>
                <a:gd name="connsiteX0" fmla="*/ 1038956 w 1876867"/>
                <a:gd name="connsiteY0" fmla="*/ 0 h 1171683"/>
                <a:gd name="connsiteX1" fmla="*/ 30683 w 1876867"/>
                <a:gd name="connsiteY1" fmla="*/ 1043041 h 1171683"/>
                <a:gd name="connsiteX2" fmla="*/ 267106 w 1876867"/>
                <a:gd name="connsiteY2" fmla="*/ 1171683 h 1171683"/>
                <a:gd name="connsiteX3" fmla="*/ 552204 w 1876867"/>
                <a:gd name="connsiteY3" fmla="*/ 1168206 h 1171683"/>
                <a:gd name="connsiteX4" fmla="*/ 1011142 w 1876867"/>
                <a:gd name="connsiteY4" fmla="*/ 1119531 h 1171683"/>
                <a:gd name="connsiteX5" fmla="*/ 1876867 w 1876867"/>
                <a:gd name="connsiteY5" fmla="*/ 312912 h 1171683"/>
                <a:gd name="connsiteX6" fmla="*/ 1038956 w 1876867"/>
                <a:gd name="connsiteY6" fmla="*/ 0 h 1171683"/>
                <a:gd name="connsiteX0" fmla="*/ 1043097 w 1881008"/>
                <a:gd name="connsiteY0" fmla="*/ 0 h 1268921"/>
                <a:gd name="connsiteX1" fmla="*/ 34824 w 1881008"/>
                <a:gd name="connsiteY1" fmla="*/ 1043041 h 1268921"/>
                <a:gd name="connsiteX2" fmla="*/ 271247 w 1881008"/>
                <a:gd name="connsiteY2" fmla="*/ 1171683 h 1268921"/>
                <a:gd name="connsiteX3" fmla="*/ 556345 w 1881008"/>
                <a:gd name="connsiteY3" fmla="*/ 1168206 h 1268921"/>
                <a:gd name="connsiteX4" fmla="*/ 1015283 w 1881008"/>
                <a:gd name="connsiteY4" fmla="*/ 1119531 h 1268921"/>
                <a:gd name="connsiteX5" fmla="*/ 1881008 w 1881008"/>
                <a:gd name="connsiteY5" fmla="*/ 312912 h 1268921"/>
                <a:gd name="connsiteX6" fmla="*/ 1043097 w 1881008"/>
                <a:gd name="connsiteY6" fmla="*/ 0 h 1268921"/>
                <a:gd name="connsiteX0" fmla="*/ 1043097 w 1881008"/>
                <a:gd name="connsiteY0" fmla="*/ 0 h 1275605"/>
                <a:gd name="connsiteX1" fmla="*/ 34824 w 1881008"/>
                <a:gd name="connsiteY1" fmla="*/ 1043041 h 1275605"/>
                <a:gd name="connsiteX2" fmla="*/ 271247 w 1881008"/>
                <a:gd name="connsiteY2" fmla="*/ 1171683 h 1275605"/>
                <a:gd name="connsiteX3" fmla="*/ 556345 w 1881008"/>
                <a:gd name="connsiteY3" fmla="*/ 1168206 h 1275605"/>
                <a:gd name="connsiteX4" fmla="*/ 1015283 w 1881008"/>
                <a:gd name="connsiteY4" fmla="*/ 1119531 h 1275605"/>
                <a:gd name="connsiteX5" fmla="*/ 1881008 w 1881008"/>
                <a:gd name="connsiteY5" fmla="*/ 312912 h 1275605"/>
                <a:gd name="connsiteX6" fmla="*/ 1043097 w 1881008"/>
                <a:gd name="connsiteY6" fmla="*/ 0 h 1275605"/>
                <a:gd name="connsiteX0" fmla="*/ 1043097 w 1881008"/>
                <a:gd name="connsiteY0" fmla="*/ 0 h 1327209"/>
                <a:gd name="connsiteX1" fmla="*/ 34824 w 1881008"/>
                <a:gd name="connsiteY1" fmla="*/ 1043041 h 1327209"/>
                <a:gd name="connsiteX2" fmla="*/ 271247 w 1881008"/>
                <a:gd name="connsiteY2" fmla="*/ 1171683 h 1327209"/>
                <a:gd name="connsiteX3" fmla="*/ 556345 w 1881008"/>
                <a:gd name="connsiteY3" fmla="*/ 1168206 h 1327209"/>
                <a:gd name="connsiteX4" fmla="*/ 1015283 w 1881008"/>
                <a:gd name="connsiteY4" fmla="*/ 1119531 h 1327209"/>
                <a:gd name="connsiteX5" fmla="*/ 1881008 w 1881008"/>
                <a:gd name="connsiteY5" fmla="*/ 312912 h 1327209"/>
                <a:gd name="connsiteX6" fmla="*/ 1043097 w 1881008"/>
                <a:gd name="connsiteY6" fmla="*/ 0 h 1327209"/>
                <a:gd name="connsiteX0" fmla="*/ 1043097 w 1881008"/>
                <a:gd name="connsiteY0" fmla="*/ 0 h 1327209"/>
                <a:gd name="connsiteX1" fmla="*/ 34824 w 1881008"/>
                <a:gd name="connsiteY1" fmla="*/ 1043041 h 1327209"/>
                <a:gd name="connsiteX2" fmla="*/ 271247 w 1881008"/>
                <a:gd name="connsiteY2" fmla="*/ 1171683 h 1327209"/>
                <a:gd name="connsiteX3" fmla="*/ 556345 w 1881008"/>
                <a:gd name="connsiteY3" fmla="*/ 1168206 h 1327209"/>
                <a:gd name="connsiteX4" fmla="*/ 1015283 w 1881008"/>
                <a:gd name="connsiteY4" fmla="*/ 1119531 h 1327209"/>
                <a:gd name="connsiteX5" fmla="*/ 1881008 w 1881008"/>
                <a:gd name="connsiteY5" fmla="*/ 312912 h 1327209"/>
                <a:gd name="connsiteX6" fmla="*/ 1043097 w 1881008"/>
                <a:gd name="connsiteY6" fmla="*/ 0 h 1327209"/>
                <a:gd name="connsiteX0" fmla="*/ 1043097 w 1881008"/>
                <a:gd name="connsiteY0" fmla="*/ 0 h 1327209"/>
                <a:gd name="connsiteX1" fmla="*/ 34824 w 1881008"/>
                <a:gd name="connsiteY1" fmla="*/ 1043041 h 1327209"/>
                <a:gd name="connsiteX2" fmla="*/ 271247 w 1881008"/>
                <a:gd name="connsiteY2" fmla="*/ 1171683 h 1327209"/>
                <a:gd name="connsiteX3" fmla="*/ 556345 w 1881008"/>
                <a:gd name="connsiteY3" fmla="*/ 1168206 h 1327209"/>
                <a:gd name="connsiteX4" fmla="*/ 806676 w 1881008"/>
                <a:gd name="connsiteY4" fmla="*/ 1185591 h 1327209"/>
                <a:gd name="connsiteX5" fmla="*/ 1015283 w 1881008"/>
                <a:gd name="connsiteY5" fmla="*/ 1119531 h 1327209"/>
                <a:gd name="connsiteX6" fmla="*/ 1881008 w 1881008"/>
                <a:gd name="connsiteY6" fmla="*/ 312912 h 1327209"/>
                <a:gd name="connsiteX7" fmla="*/ 1043097 w 1881008"/>
                <a:gd name="connsiteY7" fmla="*/ 0 h 1327209"/>
                <a:gd name="connsiteX0" fmla="*/ 1043097 w 1881008"/>
                <a:gd name="connsiteY0" fmla="*/ 0 h 1327209"/>
                <a:gd name="connsiteX1" fmla="*/ 34824 w 1881008"/>
                <a:gd name="connsiteY1" fmla="*/ 1043041 h 1327209"/>
                <a:gd name="connsiteX2" fmla="*/ 271247 w 1881008"/>
                <a:gd name="connsiteY2" fmla="*/ 1171683 h 1327209"/>
                <a:gd name="connsiteX3" fmla="*/ 556345 w 1881008"/>
                <a:gd name="connsiteY3" fmla="*/ 1168206 h 1327209"/>
                <a:gd name="connsiteX4" fmla="*/ 806676 w 1881008"/>
                <a:gd name="connsiteY4" fmla="*/ 1185591 h 1327209"/>
                <a:gd name="connsiteX5" fmla="*/ 1015283 w 1881008"/>
                <a:gd name="connsiteY5" fmla="*/ 1119531 h 1327209"/>
                <a:gd name="connsiteX6" fmla="*/ 1881008 w 1881008"/>
                <a:gd name="connsiteY6" fmla="*/ 312912 h 1327209"/>
                <a:gd name="connsiteX7" fmla="*/ 1043097 w 1881008"/>
                <a:gd name="connsiteY7" fmla="*/ 0 h 1327209"/>
                <a:gd name="connsiteX0" fmla="*/ 1043097 w 1881008"/>
                <a:gd name="connsiteY0" fmla="*/ 0 h 1327209"/>
                <a:gd name="connsiteX1" fmla="*/ 34824 w 1881008"/>
                <a:gd name="connsiteY1" fmla="*/ 1043041 h 1327209"/>
                <a:gd name="connsiteX2" fmla="*/ 271247 w 1881008"/>
                <a:gd name="connsiteY2" fmla="*/ 1171683 h 1327209"/>
                <a:gd name="connsiteX3" fmla="*/ 556345 w 1881008"/>
                <a:gd name="connsiteY3" fmla="*/ 1168206 h 1327209"/>
                <a:gd name="connsiteX4" fmla="*/ 806676 w 1881008"/>
                <a:gd name="connsiteY4" fmla="*/ 1185591 h 1327209"/>
                <a:gd name="connsiteX5" fmla="*/ 1015283 w 1881008"/>
                <a:gd name="connsiteY5" fmla="*/ 1119531 h 1327209"/>
                <a:gd name="connsiteX6" fmla="*/ 1881008 w 1881008"/>
                <a:gd name="connsiteY6" fmla="*/ 312912 h 1327209"/>
                <a:gd name="connsiteX7" fmla="*/ 1043097 w 1881008"/>
                <a:gd name="connsiteY7" fmla="*/ 0 h 1327209"/>
                <a:gd name="connsiteX0" fmla="*/ 1043097 w 1881008"/>
                <a:gd name="connsiteY0" fmla="*/ 0 h 1327209"/>
                <a:gd name="connsiteX1" fmla="*/ 34824 w 1881008"/>
                <a:gd name="connsiteY1" fmla="*/ 1043041 h 1327209"/>
                <a:gd name="connsiteX2" fmla="*/ 271247 w 1881008"/>
                <a:gd name="connsiteY2" fmla="*/ 1171683 h 1327209"/>
                <a:gd name="connsiteX3" fmla="*/ 556345 w 1881008"/>
                <a:gd name="connsiteY3" fmla="*/ 1168206 h 1327209"/>
                <a:gd name="connsiteX4" fmla="*/ 806676 w 1881008"/>
                <a:gd name="connsiteY4" fmla="*/ 1185591 h 1327209"/>
                <a:gd name="connsiteX5" fmla="*/ 1015283 w 1881008"/>
                <a:gd name="connsiteY5" fmla="*/ 1119531 h 1327209"/>
                <a:gd name="connsiteX6" fmla="*/ 1881008 w 1881008"/>
                <a:gd name="connsiteY6" fmla="*/ 312912 h 1327209"/>
                <a:gd name="connsiteX7" fmla="*/ 1043097 w 1881008"/>
                <a:gd name="connsiteY7" fmla="*/ 0 h 1327209"/>
                <a:gd name="connsiteX0" fmla="*/ 1043097 w 1881008"/>
                <a:gd name="connsiteY0" fmla="*/ 0 h 1327209"/>
                <a:gd name="connsiteX1" fmla="*/ 34824 w 1881008"/>
                <a:gd name="connsiteY1" fmla="*/ 1043041 h 1327209"/>
                <a:gd name="connsiteX2" fmla="*/ 271247 w 1881008"/>
                <a:gd name="connsiteY2" fmla="*/ 1171683 h 1327209"/>
                <a:gd name="connsiteX3" fmla="*/ 556345 w 1881008"/>
                <a:gd name="connsiteY3" fmla="*/ 1168206 h 1327209"/>
                <a:gd name="connsiteX4" fmla="*/ 806676 w 1881008"/>
                <a:gd name="connsiteY4" fmla="*/ 1185591 h 1327209"/>
                <a:gd name="connsiteX5" fmla="*/ 1015283 w 1881008"/>
                <a:gd name="connsiteY5" fmla="*/ 1119531 h 1327209"/>
                <a:gd name="connsiteX6" fmla="*/ 1881008 w 1881008"/>
                <a:gd name="connsiteY6" fmla="*/ 312912 h 1327209"/>
                <a:gd name="connsiteX7" fmla="*/ 1043097 w 1881008"/>
                <a:gd name="connsiteY7" fmla="*/ 0 h 1327209"/>
                <a:gd name="connsiteX0" fmla="*/ 1043097 w 1881008"/>
                <a:gd name="connsiteY0" fmla="*/ 0 h 1327209"/>
                <a:gd name="connsiteX1" fmla="*/ 34824 w 1881008"/>
                <a:gd name="connsiteY1" fmla="*/ 1043041 h 1327209"/>
                <a:gd name="connsiteX2" fmla="*/ 271247 w 1881008"/>
                <a:gd name="connsiteY2" fmla="*/ 1171683 h 1327209"/>
                <a:gd name="connsiteX3" fmla="*/ 556345 w 1881008"/>
                <a:gd name="connsiteY3" fmla="*/ 1168206 h 1327209"/>
                <a:gd name="connsiteX4" fmla="*/ 806676 w 1881008"/>
                <a:gd name="connsiteY4" fmla="*/ 1185591 h 1327209"/>
                <a:gd name="connsiteX5" fmla="*/ 1095249 w 1881008"/>
                <a:gd name="connsiteY5" fmla="*/ 1168207 h 1327209"/>
                <a:gd name="connsiteX6" fmla="*/ 1881008 w 1881008"/>
                <a:gd name="connsiteY6" fmla="*/ 312912 h 1327209"/>
                <a:gd name="connsiteX7" fmla="*/ 1043097 w 1881008"/>
                <a:gd name="connsiteY7" fmla="*/ 0 h 1327209"/>
                <a:gd name="connsiteX0" fmla="*/ 1043097 w 1881008"/>
                <a:gd name="connsiteY0" fmla="*/ 0 h 1327209"/>
                <a:gd name="connsiteX1" fmla="*/ 34824 w 1881008"/>
                <a:gd name="connsiteY1" fmla="*/ 1043041 h 1327209"/>
                <a:gd name="connsiteX2" fmla="*/ 271247 w 1881008"/>
                <a:gd name="connsiteY2" fmla="*/ 1171683 h 1327209"/>
                <a:gd name="connsiteX3" fmla="*/ 556345 w 1881008"/>
                <a:gd name="connsiteY3" fmla="*/ 1168206 h 1327209"/>
                <a:gd name="connsiteX4" fmla="*/ 806676 w 1881008"/>
                <a:gd name="connsiteY4" fmla="*/ 1185591 h 1327209"/>
                <a:gd name="connsiteX5" fmla="*/ 1095249 w 1881008"/>
                <a:gd name="connsiteY5" fmla="*/ 1168207 h 1327209"/>
                <a:gd name="connsiteX6" fmla="*/ 1881008 w 1881008"/>
                <a:gd name="connsiteY6" fmla="*/ 312912 h 1327209"/>
                <a:gd name="connsiteX7" fmla="*/ 1043097 w 1881008"/>
                <a:gd name="connsiteY7" fmla="*/ 0 h 1327209"/>
                <a:gd name="connsiteX0" fmla="*/ 1043097 w 1668922"/>
                <a:gd name="connsiteY0" fmla="*/ 0 h 1327209"/>
                <a:gd name="connsiteX1" fmla="*/ 34824 w 1668922"/>
                <a:gd name="connsiteY1" fmla="*/ 1043041 h 1327209"/>
                <a:gd name="connsiteX2" fmla="*/ 271247 w 1668922"/>
                <a:gd name="connsiteY2" fmla="*/ 1171683 h 1327209"/>
                <a:gd name="connsiteX3" fmla="*/ 556345 w 1668922"/>
                <a:gd name="connsiteY3" fmla="*/ 1168206 h 1327209"/>
                <a:gd name="connsiteX4" fmla="*/ 806676 w 1668922"/>
                <a:gd name="connsiteY4" fmla="*/ 1185591 h 1327209"/>
                <a:gd name="connsiteX5" fmla="*/ 1095249 w 1668922"/>
                <a:gd name="connsiteY5" fmla="*/ 1168207 h 1327209"/>
                <a:gd name="connsiteX6" fmla="*/ 1668922 w 1668922"/>
                <a:gd name="connsiteY6" fmla="*/ 229469 h 1327209"/>
                <a:gd name="connsiteX7" fmla="*/ 1043097 w 1668922"/>
                <a:gd name="connsiteY7" fmla="*/ 0 h 13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68922" h="1327209">
                  <a:moveTo>
                    <a:pt x="1043097" y="0"/>
                  </a:moveTo>
                  <a:lnTo>
                    <a:pt x="34824" y="1043041"/>
                  </a:lnTo>
                  <a:cubicBezTo>
                    <a:pt x="-88023" y="1242378"/>
                    <a:pt x="143764" y="1365225"/>
                    <a:pt x="271247" y="1171683"/>
                  </a:cubicBezTo>
                  <a:cubicBezTo>
                    <a:pt x="338466" y="1406947"/>
                    <a:pt x="516941" y="1350159"/>
                    <a:pt x="556345" y="1168206"/>
                  </a:cubicBezTo>
                  <a:cubicBezTo>
                    <a:pt x="562140" y="1330457"/>
                    <a:pt x="737139" y="1374497"/>
                    <a:pt x="806676" y="1185591"/>
                  </a:cubicBezTo>
                  <a:cubicBezTo>
                    <a:pt x="848398" y="1302644"/>
                    <a:pt x="916195" y="1386666"/>
                    <a:pt x="1095249" y="1168207"/>
                  </a:cubicBezTo>
                  <a:lnTo>
                    <a:pt x="1668922" y="229469"/>
                  </a:lnTo>
                  <a:lnTo>
                    <a:pt x="1043097" y="0"/>
                  </a:lnTo>
                  <a:close/>
                </a:path>
              </a:pathLst>
            </a:custGeom>
            <a:solidFill>
              <a:srgbClr val="FF78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16" name="橢圓 15"/>
            <p:cNvSpPr/>
            <p:nvPr/>
          </p:nvSpPr>
          <p:spPr>
            <a:xfrm>
              <a:off x="7581165" y="548680"/>
              <a:ext cx="270030" cy="27003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</p:grpSp>
      <p:sp>
        <p:nvSpPr>
          <p:cNvPr id="11" name="矩形 10"/>
          <p:cNvSpPr/>
          <p:nvPr/>
        </p:nvSpPr>
        <p:spPr>
          <a:xfrm>
            <a:off x="15497" y="24611"/>
            <a:ext cx="12192001" cy="6858000"/>
          </a:xfrm>
          <a:custGeom>
            <a:avLst/>
            <a:gdLst/>
            <a:ahLst/>
            <a:cxnLst/>
            <a:rect l="l" t="t" r="r" b="b"/>
            <a:pathLst>
              <a:path w="12192001" h="6858000">
                <a:moveTo>
                  <a:pt x="2405591" y="1313765"/>
                </a:moveTo>
                <a:lnTo>
                  <a:pt x="2405591" y="6145914"/>
                </a:lnTo>
                <a:lnTo>
                  <a:pt x="11721626" y="6145914"/>
                </a:lnTo>
                <a:lnTo>
                  <a:pt x="11721626" y="1313765"/>
                </a:lnTo>
                <a:close/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734115" y="346501"/>
            <a:ext cx="4461478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遊戲介紹 ─ 示意畫面</a:t>
            </a:r>
          </a:p>
        </p:txBody>
      </p:sp>
      <p:sp>
        <p:nvSpPr>
          <p:cNvPr id="5" name="橢圓 4"/>
          <p:cNvSpPr/>
          <p:nvPr/>
        </p:nvSpPr>
        <p:spPr>
          <a:xfrm>
            <a:off x="510087" y="2453793"/>
            <a:ext cx="1305145" cy="1305145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跳躍</a:t>
            </a:r>
          </a:p>
        </p:txBody>
      </p:sp>
      <p:sp>
        <p:nvSpPr>
          <p:cNvPr id="6" name="橢圓 5"/>
          <p:cNvSpPr/>
          <p:nvPr/>
        </p:nvSpPr>
        <p:spPr>
          <a:xfrm>
            <a:off x="510087" y="4354005"/>
            <a:ext cx="1305145" cy="1305145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蹲下</a:t>
            </a:r>
          </a:p>
        </p:txBody>
      </p:sp>
      <p:grpSp>
        <p:nvGrpSpPr>
          <p:cNvPr id="8" name="群組 7"/>
          <p:cNvGrpSpPr/>
          <p:nvPr/>
        </p:nvGrpSpPr>
        <p:grpSpPr>
          <a:xfrm>
            <a:off x="15496" y="325553"/>
            <a:ext cx="625035" cy="678025"/>
            <a:chOff x="-1" y="446809"/>
            <a:chExt cx="433634" cy="566882"/>
          </a:xfrm>
          <a:solidFill>
            <a:srgbClr val="013E7F"/>
          </a:solidFill>
        </p:grpSpPr>
        <p:sp>
          <p:nvSpPr>
            <p:cNvPr id="9" name="矩形 8"/>
            <p:cNvSpPr/>
            <p:nvPr/>
          </p:nvSpPr>
          <p:spPr>
            <a:xfrm>
              <a:off x="-1" y="446809"/>
              <a:ext cx="245097" cy="56688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10" name="矩形 9"/>
            <p:cNvSpPr/>
            <p:nvPr/>
          </p:nvSpPr>
          <p:spPr>
            <a:xfrm>
              <a:off x="345780" y="446809"/>
              <a:ext cx="87853" cy="56688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</p:grpSp>
      <p:grpSp>
        <p:nvGrpSpPr>
          <p:cNvPr id="5032" name="群組 5031"/>
          <p:cNvGrpSpPr/>
          <p:nvPr/>
        </p:nvGrpSpPr>
        <p:grpSpPr>
          <a:xfrm>
            <a:off x="3416125" y="3969111"/>
            <a:ext cx="1170130" cy="1700206"/>
            <a:chOff x="-983989" y="4888016"/>
            <a:chExt cx="1343001" cy="1951388"/>
          </a:xfrm>
        </p:grpSpPr>
        <p:sp>
          <p:nvSpPr>
            <p:cNvPr id="5033" name="流程圖: 結束點 5032"/>
            <p:cNvSpPr/>
            <p:nvPr/>
          </p:nvSpPr>
          <p:spPr>
            <a:xfrm rot="4407261">
              <a:off x="-432634" y="6387262"/>
              <a:ext cx="356882" cy="234059"/>
            </a:xfrm>
            <a:prstGeom prst="flowChartTerminator">
              <a:avLst/>
            </a:prstGeom>
            <a:solidFill>
              <a:srgbClr val="88431C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5034" name="流程圖: 結束點 5033"/>
            <p:cNvSpPr/>
            <p:nvPr/>
          </p:nvSpPr>
          <p:spPr>
            <a:xfrm rot="18452005" flipH="1">
              <a:off x="-470923" y="6543933"/>
              <a:ext cx="356882" cy="234059"/>
            </a:xfrm>
            <a:prstGeom prst="flowChartTerminator">
              <a:avLst/>
            </a:prstGeom>
            <a:solidFill>
              <a:srgbClr val="88431C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5035" name="流程圖: 結束點 5034"/>
            <p:cNvSpPr/>
            <p:nvPr/>
          </p:nvSpPr>
          <p:spPr>
            <a:xfrm rot="3777628">
              <a:off x="-229299" y="5909071"/>
              <a:ext cx="438786" cy="185351"/>
            </a:xfrm>
            <a:prstGeom prst="flowChartTerminator">
              <a:avLst/>
            </a:prstGeom>
            <a:solidFill>
              <a:srgbClr val="88431C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5036" name="流程圖: 結束點 5035"/>
            <p:cNvSpPr/>
            <p:nvPr/>
          </p:nvSpPr>
          <p:spPr>
            <a:xfrm rot="16813269" flipH="1">
              <a:off x="-173584" y="6184349"/>
              <a:ext cx="427979" cy="185353"/>
            </a:xfrm>
            <a:prstGeom prst="flowChartTerminator">
              <a:avLst/>
            </a:prstGeom>
            <a:solidFill>
              <a:srgbClr val="88431C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5037" name="手繪多邊形 5036"/>
            <p:cNvSpPr/>
            <p:nvPr/>
          </p:nvSpPr>
          <p:spPr>
            <a:xfrm>
              <a:off x="-783501" y="5779830"/>
              <a:ext cx="829210" cy="738376"/>
            </a:xfrm>
            <a:custGeom>
              <a:avLst/>
              <a:gdLst>
                <a:gd name="connsiteX0" fmla="*/ 664028 w 1164771"/>
                <a:gd name="connsiteY0" fmla="*/ 0 h 1215571"/>
                <a:gd name="connsiteX1" fmla="*/ 0 w 1164771"/>
                <a:gd name="connsiteY1" fmla="*/ 478971 h 1215571"/>
                <a:gd name="connsiteX2" fmla="*/ 830942 w 1164771"/>
                <a:gd name="connsiteY2" fmla="*/ 1215571 h 1215571"/>
                <a:gd name="connsiteX3" fmla="*/ 1164771 w 1164771"/>
                <a:gd name="connsiteY3" fmla="*/ 47171 h 1215571"/>
                <a:gd name="connsiteX4" fmla="*/ 664028 w 1164771"/>
                <a:gd name="connsiteY4" fmla="*/ 0 h 1215571"/>
                <a:gd name="connsiteX0" fmla="*/ 664028 w 1164771"/>
                <a:gd name="connsiteY0" fmla="*/ 0 h 1208314"/>
                <a:gd name="connsiteX1" fmla="*/ 0 w 1164771"/>
                <a:gd name="connsiteY1" fmla="*/ 478971 h 1208314"/>
                <a:gd name="connsiteX2" fmla="*/ 801913 w 1164771"/>
                <a:gd name="connsiteY2" fmla="*/ 1208314 h 1208314"/>
                <a:gd name="connsiteX3" fmla="*/ 1164771 w 1164771"/>
                <a:gd name="connsiteY3" fmla="*/ 47171 h 1208314"/>
                <a:gd name="connsiteX4" fmla="*/ 664028 w 1164771"/>
                <a:gd name="connsiteY4" fmla="*/ 0 h 1208314"/>
                <a:gd name="connsiteX0" fmla="*/ 664028 w 1221553"/>
                <a:gd name="connsiteY0" fmla="*/ 0 h 1208314"/>
                <a:gd name="connsiteX1" fmla="*/ 0 w 1221553"/>
                <a:gd name="connsiteY1" fmla="*/ 478971 h 1208314"/>
                <a:gd name="connsiteX2" fmla="*/ 801913 w 1221553"/>
                <a:gd name="connsiteY2" fmla="*/ 1208314 h 1208314"/>
                <a:gd name="connsiteX3" fmla="*/ 1164771 w 1221553"/>
                <a:gd name="connsiteY3" fmla="*/ 47171 h 1208314"/>
                <a:gd name="connsiteX4" fmla="*/ 664028 w 1221553"/>
                <a:gd name="connsiteY4" fmla="*/ 0 h 1208314"/>
                <a:gd name="connsiteX0" fmla="*/ 664028 w 1376058"/>
                <a:gd name="connsiteY0" fmla="*/ 0 h 1208314"/>
                <a:gd name="connsiteX1" fmla="*/ 0 w 1376058"/>
                <a:gd name="connsiteY1" fmla="*/ 478971 h 1208314"/>
                <a:gd name="connsiteX2" fmla="*/ 801913 w 1376058"/>
                <a:gd name="connsiteY2" fmla="*/ 1208314 h 1208314"/>
                <a:gd name="connsiteX3" fmla="*/ 1164771 w 1376058"/>
                <a:gd name="connsiteY3" fmla="*/ 47171 h 1208314"/>
                <a:gd name="connsiteX4" fmla="*/ 664028 w 1376058"/>
                <a:gd name="connsiteY4" fmla="*/ 0 h 1208314"/>
                <a:gd name="connsiteX0" fmla="*/ 664028 w 1376058"/>
                <a:gd name="connsiteY0" fmla="*/ 0 h 1208314"/>
                <a:gd name="connsiteX1" fmla="*/ 0 w 1376058"/>
                <a:gd name="connsiteY1" fmla="*/ 540657 h 1208314"/>
                <a:gd name="connsiteX2" fmla="*/ 801913 w 1376058"/>
                <a:gd name="connsiteY2" fmla="*/ 1208314 h 1208314"/>
                <a:gd name="connsiteX3" fmla="*/ 1164771 w 1376058"/>
                <a:gd name="connsiteY3" fmla="*/ 47171 h 1208314"/>
                <a:gd name="connsiteX4" fmla="*/ 664028 w 1376058"/>
                <a:gd name="connsiteY4" fmla="*/ 0 h 1208314"/>
                <a:gd name="connsiteX0" fmla="*/ 664028 w 1376058"/>
                <a:gd name="connsiteY0" fmla="*/ 2476 h 1210790"/>
                <a:gd name="connsiteX1" fmla="*/ 0 w 1376058"/>
                <a:gd name="connsiteY1" fmla="*/ 543133 h 1210790"/>
                <a:gd name="connsiteX2" fmla="*/ 801913 w 1376058"/>
                <a:gd name="connsiteY2" fmla="*/ 1210790 h 1210790"/>
                <a:gd name="connsiteX3" fmla="*/ 1164771 w 1376058"/>
                <a:gd name="connsiteY3" fmla="*/ 49647 h 1210790"/>
                <a:gd name="connsiteX4" fmla="*/ 664028 w 1376058"/>
                <a:gd name="connsiteY4" fmla="*/ 2476 h 1210790"/>
                <a:gd name="connsiteX0" fmla="*/ 664028 w 1376058"/>
                <a:gd name="connsiteY0" fmla="*/ 1809 h 1210123"/>
                <a:gd name="connsiteX1" fmla="*/ 0 w 1376058"/>
                <a:gd name="connsiteY1" fmla="*/ 542466 h 1210123"/>
                <a:gd name="connsiteX2" fmla="*/ 801913 w 1376058"/>
                <a:gd name="connsiteY2" fmla="*/ 1210123 h 1210123"/>
                <a:gd name="connsiteX3" fmla="*/ 1164771 w 1376058"/>
                <a:gd name="connsiteY3" fmla="*/ 48980 h 1210123"/>
                <a:gd name="connsiteX4" fmla="*/ 664028 w 1376058"/>
                <a:gd name="connsiteY4" fmla="*/ 1809 h 1210123"/>
                <a:gd name="connsiteX0" fmla="*/ 664028 w 1376058"/>
                <a:gd name="connsiteY0" fmla="*/ 1809 h 1226317"/>
                <a:gd name="connsiteX1" fmla="*/ 0 w 1376058"/>
                <a:gd name="connsiteY1" fmla="*/ 542466 h 1226317"/>
                <a:gd name="connsiteX2" fmla="*/ 801913 w 1376058"/>
                <a:gd name="connsiteY2" fmla="*/ 1210123 h 1226317"/>
                <a:gd name="connsiteX3" fmla="*/ 1164771 w 1376058"/>
                <a:gd name="connsiteY3" fmla="*/ 48980 h 1226317"/>
                <a:gd name="connsiteX4" fmla="*/ 664028 w 1376058"/>
                <a:gd name="connsiteY4" fmla="*/ 1809 h 1226317"/>
                <a:gd name="connsiteX0" fmla="*/ 703334 w 1415364"/>
                <a:gd name="connsiteY0" fmla="*/ 1809 h 1231025"/>
                <a:gd name="connsiteX1" fmla="*/ 39306 w 1415364"/>
                <a:gd name="connsiteY1" fmla="*/ 542466 h 1231025"/>
                <a:gd name="connsiteX2" fmla="*/ 841219 w 1415364"/>
                <a:gd name="connsiteY2" fmla="*/ 1210123 h 1231025"/>
                <a:gd name="connsiteX3" fmla="*/ 1204077 w 1415364"/>
                <a:gd name="connsiteY3" fmla="*/ 48980 h 1231025"/>
                <a:gd name="connsiteX4" fmla="*/ 703334 w 1415364"/>
                <a:gd name="connsiteY4" fmla="*/ 1809 h 1231025"/>
                <a:gd name="connsiteX0" fmla="*/ 705371 w 1417401"/>
                <a:gd name="connsiteY0" fmla="*/ 1809 h 1262133"/>
                <a:gd name="connsiteX1" fmla="*/ 41343 w 1417401"/>
                <a:gd name="connsiteY1" fmla="*/ 542466 h 1262133"/>
                <a:gd name="connsiteX2" fmla="*/ 843256 w 1417401"/>
                <a:gd name="connsiteY2" fmla="*/ 1210123 h 1262133"/>
                <a:gd name="connsiteX3" fmla="*/ 1206114 w 1417401"/>
                <a:gd name="connsiteY3" fmla="*/ 48980 h 1262133"/>
                <a:gd name="connsiteX4" fmla="*/ 705371 w 1417401"/>
                <a:gd name="connsiteY4" fmla="*/ 1809 h 1262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7401" h="1262133">
                  <a:moveTo>
                    <a:pt x="705371" y="1809"/>
                  </a:moveTo>
                  <a:cubicBezTo>
                    <a:pt x="523942" y="-35686"/>
                    <a:pt x="48601" y="521905"/>
                    <a:pt x="41343" y="542466"/>
                  </a:cubicBezTo>
                  <a:cubicBezTo>
                    <a:pt x="-144925" y="921047"/>
                    <a:pt x="329209" y="1426628"/>
                    <a:pt x="843256" y="1210123"/>
                  </a:cubicBezTo>
                  <a:cubicBezTo>
                    <a:pt x="1591952" y="663418"/>
                    <a:pt x="1487932" y="316285"/>
                    <a:pt x="1206114" y="48980"/>
                  </a:cubicBezTo>
                  <a:lnTo>
                    <a:pt x="705371" y="1809"/>
                  </a:lnTo>
                  <a:close/>
                </a:path>
              </a:pathLst>
            </a:custGeom>
            <a:solidFill>
              <a:srgbClr val="88431C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5038" name="手繪多邊形 5037"/>
            <p:cNvSpPr/>
            <p:nvPr/>
          </p:nvSpPr>
          <p:spPr>
            <a:xfrm>
              <a:off x="-498092" y="5812861"/>
              <a:ext cx="547848" cy="651975"/>
            </a:xfrm>
            <a:custGeom>
              <a:avLst/>
              <a:gdLst/>
              <a:ahLst/>
              <a:cxnLst/>
              <a:rect l="l" t="t" r="r" b="b"/>
              <a:pathLst>
                <a:path w="773344" h="863475">
                  <a:moveTo>
                    <a:pt x="455105" y="0"/>
                  </a:moveTo>
                  <a:lnTo>
                    <a:pt x="625755" y="16076"/>
                  </a:lnTo>
                  <a:cubicBezTo>
                    <a:pt x="822612" y="202794"/>
                    <a:pt x="895272" y="445275"/>
                    <a:pt x="372291" y="827161"/>
                  </a:cubicBezTo>
                  <a:cubicBezTo>
                    <a:pt x="282790" y="864857"/>
                    <a:pt x="195020" y="871215"/>
                    <a:pt x="115706" y="855370"/>
                  </a:cubicBezTo>
                  <a:cubicBezTo>
                    <a:pt x="5853" y="729652"/>
                    <a:pt x="-36646" y="559502"/>
                    <a:pt x="36160" y="411527"/>
                  </a:cubicBezTo>
                  <a:cubicBezTo>
                    <a:pt x="40877" y="398166"/>
                    <a:pt x="271484" y="125641"/>
                    <a:pt x="455105" y="0"/>
                  </a:cubicBezTo>
                  <a:close/>
                </a:path>
              </a:pathLst>
            </a:custGeom>
            <a:solidFill>
              <a:srgbClr val="FBD5BD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5039" name="流程圖: 結束點 5038"/>
            <p:cNvSpPr/>
            <p:nvPr/>
          </p:nvSpPr>
          <p:spPr>
            <a:xfrm rot="16257105" flipH="1">
              <a:off x="-574887" y="5942616"/>
              <a:ext cx="394192" cy="185352"/>
            </a:xfrm>
            <a:prstGeom prst="flowChartTerminator">
              <a:avLst/>
            </a:prstGeom>
            <a:solidFill>
              <a:srgbClr val="88431C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5040" name="流程圖: 結束點 5039"/>
            <p:cNvSpPr/>
            <p:nvPr/>
          </p:nvSpPr>
          <p:spPr>
            <a:xfrm rot="3575665">
              <a:off x="-514328" y="6156437"/>
              <a:ext cx="394192" cy="185351"/>
            </a:xfrm>
            <a:prstGeom prst="flowChartTerminator">
              <a:avLst/>
            </a:prstGeom>
            <a:solidFill>
              <a:srgbClr val="88431C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grpSp>
          <p:nvGrpSpPr>
            <p:cNvPr id="5041" name="群組 5040"/>
            <p:cNvGrpSpPr/>
            <p:nvPr/>
          </p:nvGrpSpPr>
          <p:grpSpPr>
            <a:xfrm>
              <a:off x="-797085" y="4888016"/>
              <a:ext cx="1128148" cy="972417"/>
              <a:chOff x="6427473" y="2859081"/>
              <a:chExt cx="1636635" cy="1410712"/>
            </a:xfrm>
          </p:grpSpPr>
          <p:sp>
            <p:nvSpPr>
              <p:cNvPr id="5048" name="橢圓 2731"/>
              <p:cNvSpPr/>
              <p:nvPr/>
            </p:nvSpPr>
            <p:spPr>
              <a:xfrm>
                <a:off x="6623948" y="2859081"/>
                <a:ext cx="1440160" cy="1410712"/>
              </a:xfrm>
              <a:custGeom>
                <a:avLst/>
                <a:gdLst/>
                <a:ahLst/>
                <a:cxnLst/>
                <a:rect l="l" t="t" r="r" b="b"/>
                <a:pathLst>
                  <a:path w="1440160" h="1410712">
                    <a:moveTo>
                      <a:pt x="663657" y="0"/>
                    </a:moveTo>
                    <a:cubicBezTo>
                      <a:pt x="951126" y="0"/>
                      <a:pt x="1195905" y="169068"/>
                      <a:pt x="1285752" y="406501"/>
                    </a:cubicBezTo>
                    <a:cubicBezTo>
                      <a:pt x="1288216" y="412347"/>
                      <a:pt x="1290412" y="418393"/>
                      <a:pt x="1291886" y="424780"/>
                    </a:cubicBezTo>
                    <a:cubicBezTo>
                      <a:pt x="1306177" y="455899"/>
                      <a:pt x="1314701" y="489230"/>
                      <a:pt x="1317507" y="523907"/>
                    </a:cubicBezTo>
                    <a:cubicBezTo>
                      <a:pt x="1324701" y="557819"/>
                      <a:pt x="1329145" y="593932"/>
                      <a:pt x="1331392" y="631506"/>
                    </a:cubicBezTo>
                    <a:cubicBezTo>
                      <a:pt x="1400721" y="709042"/>
                      <a:pt x="1440160" y="802163"/>
                      <a:pt x="1440160" y="902002"/>
                    </a:cubicBezTo>
                    <a:cubicBezTo>
                      <a:pt x="1440160" y="1182955"/>
                      <a:pt x="1127844" y="1410712"/>
                      <a:pt x="742582" y="1410712"/>
                    </a:cubicBezTo>
                    <a:cubicBezTo>
                      <a:pt x="412500" y="1410712"/>
                      <a:pt x="135964" y="1243524"/>
                      <a:pt x="65094" y="1018427"/>
                    </a:cubicBezTo>
                    <a:cubicBezTo>
                      <a:pt x="24823" y="936040"/>
                      <a:pt x="0" y="820771"/>
                      <a:pt x="0" y="693223"/>
                    </a:cubicBezTo>
                    <a:lnTo>
                      <a:pt x="2629" y="638019"/>
                    </a:lnTo>
                    <a:cubicBezTo>
                      <a:pt x="170" y="630076"/>
                      <a:pt x="0" y="622004"/>
                      <a:pt x="0" y="613895"/>
                    </a:cubicBezTo>
                    <a:cubicBezTo>
                      <a:pt x="0" y="274850"/>
                      <a:pt x="297129" y="0"/>
                      <a:pt x="663657" y="0"/>
                    </a:cubicBezTo>
                    <a:close/>
                  </a:path>
                </a:pathLst>
              </a:custGeom>
              <a:solidFill>
                <a:srgbClr val="88431C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5049" name="橢圓 2731"/>
              <p:cNvSpPr/>
              <p:nvPr/>
            </p:nvSpPr>
            <p:spPr>
              <a:xfrm>
                <a:off x="6915961" y="3143017"/>
                <a:ext cx="1148146" cy="1051068"/>
              </a:xfrm>
              <a:custGeom>
                <a:avLst/>
                <a:gdLst/>
                <a:ahLst/>
                <a:cxnLst/>
                <a:rect l="l" t="t" r="r" b="b"/>
                <a:pathLst>
                  <a:path w="1262582" h="1155829">
                    <a:moveTo>
                      <a:pt x="405045" y="0"/>
                    </a:moveTo>
                    <a:cubicBezTo>
                      <a:pt x="530101" y="0"/>
                      <a:pt x="641920" y="72417"/>
                      <a:pt x="715689" y="186508"/>
                    </a:cubicBezTo>
                    <a:cubicBezTo>
                      <a:pt x="768041" y="75027"/>
                      <a:pt x="871409" y="0"/>
                      <a:pt x="990110" y="0"/>
                    </a:cubicBezTo>
                    <a:lnTo>
                      <a:pt x="1024577" y="3971"/>
                    </a:lnTo>
                    <a:cubicBezTo>
                      <a:pt x="1060045" y="48493"/>
                      <a:pt x="1088011" y="98334"/>
                      <a:pt x="1108174" y="151618"/>
                    </a:cubicBezTo>
                    <a:cubicBezTo>
                      <a:pt x="1110638" y="157464"/>
                      <a:pt x="1112834" y="163510"/>
                      <a:pt x="1114308" y="169897"/>
                    </a:cubicBezTo>
                    <a:cubicBezTo>
                      <a:pt x="1128599" y="201016"/>
                      <a:pt x="1137123" y="234347"/>
                      <a:pt x="1139929" y="269024"/>
                    </a:cubicBezTo>
                    <a:cubicBezTo>
                      <a:pt x="1147123" y="302936"/>
                      <a:pt x="1151567" y="339049"/>
                      <a:pt x="1153814" y="376623"/>
                    </a:cubicBezTo>
                    <a:cubicBezTo>
                      <a:pt x="1223143" y="454159"/>
                      <a:pt x="1262582" y="547280"/>
                      <a:pt x="1262582" y="647119"/>
                    </a:cubicBezTo>
                    <a:cubicBezTo>
                      <a:pt x="1262582" y="928072"/>
                      <a:pt x="950266" y="1155829"/>
                      <a:pt x="565004" y="1155829"/>
                    </a:cubicBezTo>
                    <a:cubicBezTo>
                      <a:pt x="422601" y="1155829"/>
                      <a:pt x="290163" y="1124712"/>
                      <a:pt x="180718" y="1069578"/>
                    </a:cubicBezTo>
                    <a:cubicBezTo>
                      <a:pt x="68202" y="990610"/>
                      <a:pt x="0" y="883158"/>
                      <a:pt x="0" y="765086"/>
                    </a:cubicBezTo>
                    <a:cubicBezTo>
                      <a:pt x="0" y="730214"/>
                      <a:pt x="5949" y="696269"/>
                      <a:pt x="18495" y="664120"/>
                    </a:cubicBezTo>
                    <a:cubicBezTo>
                      <a:pt x="5789" y="617966"/>
                      <a:pt x="0" y="568626"/>
                      <a:pt x="0" y="517558"/>
                    </a:cubicBezTo>
                    <a:cubicBezTo>
                      <a:pt x="0" y="231719"/>
                      <a:pt x="181345" y="0"/>
                      <a:pt x="405045" y="0"/>
                    </a:cubicBezTo>
                    <a:close/>
                  </a:path>
                </a:pathLst>
              </a:custGeom>
              <a:solidFill>
                <a:srgbClr val="FBD5B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5050" name="心形 2734"/>
              <p:cNvSpPr/>
              <p:nvPr/>
            </p:nvSpPr>
            <p:spPr>
              <a:xfrm rot="20950196">
                <a:off x="6427473" y="3444566"/>
                <a:ext cx="383518" cy="506269"/>
              </a:xfrm>
              <a:custGeom>
                <a:avLst/>
                <a:gdLst>
                  <a:gd name="connsiteX0" fmla="*/ 116284 w 407797"/>
                  <a:gd name="connsiteY0" fmla="*/ 1422 h 716296"/>
                  <a:gd name="connsiteX1" fmla="*/ 407797 w 407797"/>
                  <a:gd name="connsiteY1" fmla="*/ 163462 h 716296"/>
                  <a:gd name="connsiteX2" fmla="*/ 407797 w 407797"/>
                  <a:gd name="connsiteY2" fmla="*/ 695038 h 716296"/>
                  <a:gd name="connsiteX3" fmla="*/ 116284 w 407797"/>
                  <a:gd name="connsiteY3" fmla="*/ 1422 h 716296"/>
                  <a:gd name="connsiteX0" fmla="*/ 127722 w 419235"/>
                  <a:gd name="connsiteY0" fmla="*/ 1422 h 699656"/>
                  <a:gd name="connsiteX1" fmla="*/ 419235 w 419235"/>
                  <a:gd name="connsiteY1" fmla="*/ 163462 h 699656"/>
                  <a:gd name="connsiteX2" fmla="*/ 378409 w 419235"/>
                  <a:gd name="connsiteY2" fmla="*/ 678009 h 699656"/>
                  <a:gd name="connsiteX3" fmla="*/ 127722 w 419235"/>
                  <a:gd name="connsiteY3" fmla="*/ 1422 h 699656"/>
                  <a:gd name="connsiteX0" fmla="*/ 108227 w 399740"/>
                  <a:gd name="connsiteY0" fmla="*/ 1422 h 703745"/>
                  <a:gd name="connsiteX1" fmla="*/ 399740 w 399740"/>
                  <a:gd name="connsiteY1" fmla="*/ 163462 h 703745"/>
                  <a:gd name="connsiteX2" fmla="*/ 358914 w 399740"/>
                  <a:gd name="connsiteY2" fmla="*/ 678009 h 703745"/>
                  <a:gd name="connsiteX3" fmla="*/ 108227 w 399740"/>
                  <a:gd name="connsiteY3" fmla="*/ 1422 h 703745"/>
                  <a:gd name="connsiteX0" fmla="*/ 104045 w 409583"/>
                  <a:gd name="connsiteY0" fmla="*/ 4529 h 659004"/>
                  <a:gd name="connsiteX1" fmla="*/ 409583 w 409583"/>
                  <a:gd name="connsiteY1" fmla="*/ 116997 h 659004"/>
                  <a:gd name="connsiteX2" fmla="*/ 368757 w 409583"/>
                  <a:gd name="connsiteY2" fmla="*/ 631544 h 659004"/>
                  <a:gd name="connsiteX3" fmla="*/ 104045 w 409583"/>
                  <a:gd name="connsiteY3" fmla="*/ 4529 h 659004"/>
                  <a:gd name="connsiteX0" fmla="*/ 104045 w 409583"/>
                  <a:gd name="connsiteY0" fmla="*/ 24444 h 678919"/>
                  <a:gd name="connsiteX1" fmla="*/ 409583 w 409583"/>
                  <a:gd name="connsiteY1" fmla="*/ 136912 h 678919"/>
                  <a:gd name="connsiteX2" fmla="*/ 368757 w 409583"/>
                  <a:gd name="connsiteY2" fmla="*/ 651459 h 678919"/>
                  <a:gd name="connsiteX3" fmla="*/ 104045 w 409583"/>
                  <a:gd name="connsiteY3" fmla="*/ 24444 h 678919"/>
                  <a:gd name="connsiteX0" fmla="*/ 116934 w 422472"/>
                  <a:gd name="connsiteY0" fmla="*/ 24444 h 677180"/>
                  <a:gd name="connsiteX1" fmla="*/ 422472 w 422472"/>
                  <a:gd name="connsiteY1" fmla="*/ 136912 h 677180"/>
                  <a:gd name="connsiteX2" fmla="*/ 381646 w 422472"/>
                  <a:gd name="connsiteY2" fmla="*/ 651459 h 677180"/>
                  <a:gd name="connsiteX3" fmla="*/ 116934 w 422472"/>
                  <a:gd name="connsiteY3" fmla="*/ 24444 h 677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2472" h="677180">
                    <a:moveTo>
                      <a:pt x="116934" y="24444"/>
                    </a:moveTo>
                    <a:cubicBezTo>
                      <a:pt x="186846" y="-32207"/>
                      <a:pt x="358106" y="11370"/>
                      <a:pt x="422472" y="136912"/>
                    </a:cubicBezTo>
                    <a:lnTo>
                      <a:pt x="381646" y="651459"/>
                    </a:lnTo>
                    <a:cubicBezTo>
                      <a:pt x="-9883" y="815087"/>
                      <a:pt x="-103917" y="149388"/>
                      <a:pt x="116934" y="24444"/>
                    </a:cubicBezTo>
                    <a:close/>
                  </a:path>
                </a:pathLst>
              </a:custGeom>
              <a:solidFill>
                <a:srgbClr val="FBD5B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5051" name="橢圓 5050"/>
              <p:cNvSpPr/>
              <p:nvPr/>
            </p:nvSpPr>
            <p:spPr>
              <a:xfrm>
                <a:off x="7131115" y="3429000"/>
                <a:ext cx="208180" cy="208180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5052" name="橢圓 5051"/>
              <p:cNvSpPr/>
              <p:nvPr/>
            </p:nvSpPr>
            <p:spPr>
              <a:xfrm>
                <a:off x="7626841" y="3429000"/>
                <a:ext cx="208180" cy="208180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5053" name="等腰三角形 5052"/>
              <p:cNvSpPr/>
              <p:nvPr/>
            </p:nvSpPr>
            <p:spPr>
              <a:xfrm flipV="1">
                <a:off x="7446150" y="3744034"/>
                <a:ext cx="197494" cy="110405"/>
              </a:xfrm>
              <a:prstGeom prst="triangle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</p:grpSp>
        <p:sp>
          <p:nvSpPr>
            <p:cNvPr id="5042" name="橢圓 5041"/>
            <p:cNvSpPr/>
            <p:nvPr/>
          </p:nvSpPr>
          <p:spPr>
            <a:xfrm>
              <a:off x="-432526" y="5455619"/>
              <a:ext cx="113077" cy="84807"/>
            </a:xfrm>
            <a:prstGeom prst="ellipse">
              <a:avLst/>
            </a:prstGeom>
            <a:solidFill>
              <a:srgbClr val="FF4F4D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5043" name="橢圓 5042"/>
            <p:cNvSpPr/>
            <p:nvPr/>
          </p:nvSpPr>
          <p:spPr>
            <a:xfrm>
              <a:off x="245935" y="5455619"/>
              <a:ext cx="113077" cy="84807"/>
            </a:xfrm>
            <a:prstGeom prst="ellipse">
              <a:avLst/>
            </a:prstGeom>
            <a:solidFill>
              <a:srgbClr val="FF4F4D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5044" name="拱形 5043"/>
            <p:cNvSpPr/>
            <p:nvPr/>
          </p:nvSpPr>
          <p:spPr>
            <a:xfrm flipV="1">
              <a:off x="-169607" y="5485192"/>
              <a:ext cx="154947" cy="154947"/>
            </a:xfrm>
            <a:prstGeom prst="blockArc">
              <a:avLst>
                <a:gd name="adj1" fmla="val 10800000"/>
                <a:gd name="adj2" fmla="val 0"/>
                <a:gd name="adj3" fmla="val 12317"/>
              </a:avLst>
            </a:prstGeom>
            <a:solidFill>
              <a:sysClr val="windowText" lastClr="000000">
                <a:lumMod val="95000"/>
                <a:lumOff val="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5045" name="拱形 5044"/>
            <p:cNvSpPr/>
            <p:nvPr/>
          </p:nvSpPr>
          <p:spPr>
            <a:xfrm flipV="1">
              <a:off x="-33656" y="5485192"/>
              <a:ext cx="154947" cy="154947"/>
            </a:xfrm>
            <a:prstGeom prst="blockArc">
              <a:avLst>
                <a:gd name="adj1" fmla="val 10800000"/>
                <a:gd name="adj2" fmla="val 0"/>
                <a:gd name="adj3" fmla="val 12317"/>
              </a:avLst>
            </a:prstGeom>
            <a:solidFill>
              <a:sysClr val="windowText" lastClr="000000">
                <a:lumMod val="95000"/>
                <a:lumOff val="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5046" name="流程圖: 結束點 5045"/>
            <p:cNvSpPr/>
            <p:nvPr/>
          </p:nvSpPr>
          <p:spPr>
            <a:xfrm rot="6067722">
              <a:off x="-874236" y="6191269"/>
              <a:ext cx="386074" cy="234059"/>
            </a:xfrm>
            <a:prstGeom prst="flowChartTerminator">
              <a:avLst/>
            </a:prstGeom>
            <a:solidFill>
              <a:srgbClr val="88431C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5047" name="流程圖: 結束點 5046"/>
            <p:cNvSpPr/>
            <p:nvPr/>
          </p:nvSpPr>
          <p:spPr>
            <a:xfrm rot="18923284" flipH="1">
              <a:off x="-983989" y="6389966"/>
              <a:ext cx="400722" cy="234059"/>
            </a:xfrm>
            <a:prstGeom prst="flowChartTerminator">
              <a:avLst/>
            </a:prstGeom>
            <a:solidFill>
              <a:srgbClr val="88431C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</p:grpSp>
      <p:grpSp>
        <p:nvGrpSpPr>
          <p:cNvPr id="5054" name="群組 5053"/>
          <p:cNvGrpSpPr/>
          <p:nvPr/>
        </p:nvGrpSpPr>
        <p:grpSpPr>
          <a:xfrm>
            <a:off x="3665405" y="4424448"/>
            <a:ext cx="1509200" cy="1314892"/>
            <a:chOff x="3934937" y="1995686"/>
            <a:chExt cx="1509200" cy="1314892"/>
          </a:xfrm>
        </p:grpSpPr>
        <p:grpSp>
          <p:nvGrpSpPr>
            <p:cNvPr id="5055" name="群組 5054"/>
            <p:cNvGrpSpPr/>
            <p:nvPr/>
          </p:nvGrpSpPr>
          <p:grpSpPr>
            <a:xfrm rot="5165353">
              <a:off x="4040015" y="2932709"/>
              <a:ext cx="237292" cy="447448"/>
              <a:chOff x="4712490" y="3248444"/>
              <a:chExt cx="237292" cy="447448"/>
            </a:xfrm>
          </p:grpSpPr>
          <p:sp>
            <p:nvSpPr>
              <p:cNvPr id="5079" name="流程圖: 結束點 5078"/>
              <p:cNvSpPr/>
              <p:nvPr/>
            </p:nvSpPr>
            <p:spPr>
              <a:xfrm rot="4407261">
                <a:off x="4692345" y="3301950"/>
                <a:ext cx="310944" cy="203931"/>
              </a:xfrm>
              <a:prstGeom prst="flowChartTerminator">
                <a:avLst/>
              </a:prstGeom>
              <a:solidFill>
                <a:srgbClr val="88431C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5080" name="流程圖: 結束點 5079"/>
              <p:cNvSpPr/>
              <p:nvPr/>
            </p:nvSpPr>
            <p:spPr>
              <a:xfrm rot="18452005" flipH="1">
                <a:off x="4658984" y="3438454"/>
                <a:ext cx="310944" cy="203931"/>
              </a:xfrm>
              <a:prstGeom prst="flowChartTerminator">
                <a:avLst/>
              </a:prstGeom>
              <a:solidFill>
                <a:srgbClr val="88431C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</p:grpSp>
        <p:grpSp>
          <p:nvGrpSpPr>
            <p:cNvPr id="5056" name="群組 5055"/>
            <p:cNvGrpSpPr/>
            <p:nvPr/>
          </p:nvGrpSpPr>
          <p:grpSpPr>
            <a:xfrm rot="16907365">
              <a:off x="5032751" y="2510744"/>
              <a:ext cx="205330" cy="617442"/>
              <a:chOff x="4979912" y="2774905"/>
              <a:chExt cx="205330" cy="617442"/>
            </a:xfrm>
          </p:grpSpPr>
          <p:sp>
            <p:nvSpPr>
              <p:cNvPr id="5077" name="流程圖: 結束點 5076"/>
              <p:cNvSpPr/>
              <p:nvPr/>
            </p:nvSpPr>
            <p:spPr>
              <a:xfrm rot="3777628">
                <a:off x="4869506" y="2885311"/>
                <a:ext cx="382306" cy="161493"/>
              </a:xfrm>
              <a:prstGeom prst="flowChartTerminator">
                <a:avLst/>
              </a:prstGeom>
              <a:solidFill>
                <a:srgbClr val="88431C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5078" name="流程圖: 結束點 5077"/>
              <p:cNvSpPr/>
              <p:nvPr/>
            </p:nvSpPr>
            <p:spPr>
              <a:xfrm rot="16813269" flipH="1">
                <a:off x="4918050" y="3125155"/>
                <a:ext cx="372890" cy="161494"/>
              </a:xfrm>
              <a:prstGeom prst="flowChartTerminator">
                <a:avLst/>
              </a:prstGeom>
              <a:solidFill>
                <a:srgbClr val="88431C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</p:grpSp>
        <p:grpSp>
          <p:nvGrpSpPr>
            <p:cNvPr id="5057" name="群組 5056"/>
            <p:cNvGrpSpPr/>
            <p:nvPr/>
          </p:nvGrpSpPr>
          <p:grpSpPr>
            <a:xfrm rot="1844952">
              <a:off x="4221283" y="2667246"/>
              <a:ext cx="747928" cy="643332"/>
              <a:chOff x="4386641" y="2772706"/>
              <a:chExt cx="747928" cy="643332"/>
            </a:xfrm>
          </p:grpSpPr>
          <p:sp>
            <p:nvSpPr>
              <p:cNvPr id="5075" name="手繪多邊形 5074"/>
              <p:cNvSpPr/>
              <p:nvPr/>
            </p:nvSpPr>
            <p:spPr>
              <a:xfrm>
                <a:off x="4386641" y="2772706"/>
                <a:ext cx="722474" cy="643332"/>
              </a:xfrm>
              <a:custGeom>
                <a:avLst/>
                <a:gdLst>
                  <a:gd name="connsiteX0" fmla="*/ 664028 w 1164771"/>
                  <a:gd name="connsiteY0" fmla="*/ 0 h 1215571"/>
                  <a:gd name="connsiteX1" fmla="*/ 0 w 1164771"/>
                  <a:gd name="connsiteY1" fmla="*/ 478971 h 1215571"/>
                  <a:gd name="connsiteX2" fmla="*/ 830942 w 1164771"/>
                  <a:gd name="connsiteY2" fmla="*/ 1215571 h 1215571"/>
                  <a:gd name="connsiteX3" fmla="*/ 1164771 w 1164771"/>
                  <a:gd name="connsiteY3" fmla="*/ 47171 h 1215571"/>
                  <a:gd name="connsiteX4" fmla="*/ 664028 w 1164771"/>
                  <a:gd name="connsiteY4" fmla="*/ 0 h 1215571"/>
                  <a:gd name="connsiteX0" fmla="*/ 664028 w 1164771"/>
                  <a:gd name="connsiteY0" fmla="*/ 0 h 1208314"/>
                  <a:gd name="connsiteX1" fmla="*/ 0 w 1164771"/>
                  <a:gd name="connsiteY1" fmla="*/ 478971 h 1208314"/>
                  <a:gd name="connsiteX2" fmla="*/ 801913 w 1164771"/>
                  <a:gd name="connsiteY2" fmla="*/ 1208314 h 1208314"/>
                  <a:gd name="connsiteX3" fmla="*/ 1164771 w 1164771"/>
                  <a:gd name="connsiteY3" fmla="*/ 47171 h 1208314"/>
                  <a:gd name="connsiteX4" fmla="*/ 664028 w 1164771"/>
                  <a:gd name="connsiteY4" fmla="*/ 0 h 1208314"/>
                  <a:gd name="connsiteX0" fmla="*/ 664028 w 1221553"/>
                  <a:gd name="connsiteY0" fmla="*/ 0 h 1208314"/>
                  <a:gd name="connsiteX1" fmla="*/ 0 w 1221553"/>
                  <a:gd name="connsiteY1" fmla="*/ 478971 h 1208314"/>
                  <a:gd name="connsiteX2" fmla="*/ 801913 w 1221553"/>
                  <a:gd name="connsiteY2" fmla="*/ 1208314 h 1208314"/>
                  <a:gd name="connsiteX3" fmla="*/ 1164771 w 1221553"/>
                  <a:gd name="connsiteY3" fmla="*/ 47171 h 1208314"/>
                  <a:gd name="connsiteX4" fmla="*/ 664028 w 1221553"/>
                  <a:gd name="connsiteY4" fmla="*/ 0 h 1208314"/>
                  <a:gd name="connsiteX0" fmla="*/ 664028 w 1376058"/>
                  <a:gd name="connsiteY0" fmla="*/ 0 h 1208314"/>
                  <a:gd name="connsiteX1" fmla="*/ 0 w 1376058"/>
                  <a:gd name="connsiteY1" fmla="*/ 478971 h 1208314"/>
                  <a:gd name="connsiteX2" fmla="*/ 801913 w 1376058"/>
                  <a:gd name="connsiteY2" fmla="*/ 1208314 h 1208314"/>
                  <a:gd name="connsiteX3" fmla="*/ 1164771 w 1376058"/>
                  <a:gd name="connsiteY3" fmla="*/ 47171 h 1208314"/>
                  <a:gd name="connsiteX4" fmla="*/ 664028 w 1376058"/>
                  <a:gd name="connsiteY4" fmla="*/ 0 h 1208314"/>
                  <a:gd name="connsiteX0" fmla="*/ 664028 w 1376058"/>
                  <a:gd name="connsiteY0" fmla="*/ 0 h 1208314"/>
                  <a:gd name="connsiteX1" fmla="*/ 0 w 1376058"/>
                  <a:gd name="connsiteY1" fmla="*/ 540657 h 1208314"/>
                  <a:gd name="connsiteX2" fmla="*/ 801913 w 1376058"/>
                  <a:gd name="connsiteY2" fmla="*/ 1208314 h 1208314"/>
                  <a:gd name="connsiteX3" fmla="*/ 1164771 w 1376058"/>
                  <a:gd name="connsiteY3" fmla="*/ 47171 h 1208314"/>
                  <a:gd name="connsiteX4" fmla="*/ 664028 w 1376058"/>
                  <a:gd name="connsiteY4" fmla="*/ 0 h 1208314"/>
                  <a:gd name="connsiteX0" fmla="*/ 664028 w 1376058"/>
                  <a:gd name="connsiteY0" fmla="*/ 2476 h 1210790"/>
                  <a:gd name="connsiteX1" fmla="*/ 0 w 1376058"/>
                  <a:gd name="connsiteY1" fmla="*/ 543133 h 1210790"/>
                  <a:gd name="connsiteX2" fmla="*/ 801913 w 1376058"/>
                  <a:gd name="connsiteY2" fmla="*/ 1210790 h 1210790"/>
                  <a:gd name="connsiteX3" fmla="*/ 1164771 w 1376058"/>
                  <a:gd name="connsiteY3" fmla="*/ 49647 h 1210790"/>
                  <a:gd name="connsiteX4" fmla="*/ 664028 w 1376058"/>
                  <a:gd name="connsiteY4" fmla="*/ 2476 h 1210790"/>
                  <a:gd name="connsiteX0" fmla="*/ 664028 w 1376058"/>
                  <a:gd name="connsiteY0" fmla="*/ 1809 h 1210123"/>
                  <a:gd name="connsiteX1" fmla="*/ 0 w 1376058"/>
                  <a:gd name="connsiteY1" fmla="*/ 542466 h 1210123"/>
                  <a:gd name="connsiteX2" fmla="*/ 801913 w 1376058"/>
                  <a:gd name="connsiteY2" fmla="*/ 1210123 h 1210123"/>
                  <a:gd name="connsiteX3" fmla="*/ 1164771 w 1376058"/>
                  <a:gd name="connsiteY3" fmla="*/ 48980 h 1210123"/>
                  <a:gd name="connsiteX4" fmla="*/ 664028 w 1376058"/>
                  <a:gd name="connsiteY4" fmla="*/ 1809 h 1210123"/>
                  <a:gd name="connsiteX0" fmla="*/ 664028 w 1376058"/>
                  <a:gd name="connsiteY0" fmla="*/ 1809 h 1226317"/>
                  <a:gd name="connsiteX1" fmla="*/ 0 w 1376058"/>
                  <a:gd name="connsiteY1" fmla="*/ 542466 h 1226317"/>
                  <a:gd name="connsiteX2" fmla="*/ 801913 w 1376058"/>
                  <a:gd name="connsiteY2" fmla="*/ 1210123 h 1226317"/>
                  <a:gd name="connsiteX3" fmla="*/ 1164771 w 1376058"/>
                  <a:gd name="connsiteY3" fmla="*/ 48980 h 1226317"/>
                  <a:gd name="connsiteX4" fmla="*/ 664028 w 1376058"/>
                  <a:gd name="connsiteY4" fmla="*/ 1809 h 1226317"/>
                  <a:gd name="connsiteX0" fmla="*/ 703334 w 1415364"/>
                  <a:gd name="connsiteY0" fmla="*/ 1809 h 1231025"/>
                  <a:gd name="connsiteX1" fmla="*/ 39306 w 1415364"/>
                  <a:gd name="connsiteY1" fmla="*/ 542466 h 1231025"/>
                  <a:gd name="connsiteX2" fmla="*/ 841219 w 1415364"/>
                  <a:gd name="connsiteY2" fmla="*/ 1210123 h 1231025"/>
                  <a:gd name="connsiteX3" fmla="*/ 1204077 w 1415364"/>
                  <a:gd name="connsiteY3" fmla="*/ 48980 h 1231025"/>
                  <a:gd name="connsiteX4" fmla="*/ 703334 w 1415364"/>
                  <a:gd name="connsiteY4" fmla="*/ 1809 h 1231025"/>
                  <a:gd name="connsiteX0" fmla="*/ 705371 w 1417401"/>
                  <a:gd name="connsiteY0" fmla="*/ 1809 h 1262133"/>
                  <a:gd name="connsiteX1" fmla="*/ 41343 w 1417401"/>
                  <a:gd name="connsiteY1" fmla="*/ 542466 h 1262133"/>
                  <a:gd name="connsiteX2" fmla="*/ 843256 w 1417401"/>
                  <a:gd name="connsiteY2" fmla="*/ 1210123 h 1262133"/>
                  <a:gd name="connsiteX3" fmla="*/ 1206114 w 1417401"/>
                  <a:gd name="connsiteY3" fmla="*/ 48980 h 1262133"/>
                  <a:gd name="connsiteX4" fmla="*/ 705371 w 1417401"/>
                  <a:gd name="connsiteY4" fmla="*/ 1809 h 126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7401" h="1262133">
                    <a:moveTo>
                      <a:pt x="705371" y="1809"/>
                    </a:moveTo>
                    <a:cubicBezTo>
                      <a:pt x="523942" y="-35686"/>
                      <a:pt x="48601" y="521905"/>
                      <a:pt x="41343" y="542466"/>
                    </a:cubicBezTo>
                    <a:cubicBezTo>
                      <a:pt x="-144925" y="921047"/>
                      <a:pt x="329209" y="1426628"/>
                      <a:pt x="843256" y="1210123"/>
                    </a:cubicBezTo>
                    <a:cubicBezTo>
                      <a:pt x="1591952" y="663418"/>
                      <a:pt x="1487932" y="316285"/>
                      <a:pt x="1206114" y="48980"/>
                    </a:cubicBezTo>
                    <a:lnTo>
                      <a:pt x="705371" y="1809"/>
                    </a:lnTo>
                    <a:close/>
                  </a:path>
                </a:pathLst>
              </a:custGeom>
              <a:solidFill>
                <a:srgbClr val="88431C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5076" name="手繪多邊形 5075"/>
              <p:cNvSpPr/>
              <p:nvPr/>
            </p:nvSpPr>
            <p:spPr>
              <a:xfrm>
                <a:off x="4672357" y="2852675"/>
                <a:ext cx="462212" cy="462865"/>
              </a:xfrm>
              <a:custGeom>
                <a:avLst/>
                <a:gdLst/>
                <a:ahLst/>
                <a:cxnLst/>
                <a:rect l="l" t="t" r="r" b="b"/>
                <a:pathLst>
                  <a:path w="773344" h="863475">
                    <a:moveTo>
                      <a:pt x="455105" y="0"/>
                    </a:moveTo>
                    <a:lnTo>
                      <a:pt x="625755" y="16076"/>
                    </a:lnTo>
                    <a:cubicBezTo>
                      <a:pt x="822612" y="202794"/>
                      <a:pt x="895272" y="445275"/>
                      <a:pt x="372291" y="827161"/>
                    </a:cubicBezTo>
                    <a:cubicBezTo>
                      <a:pt x="282790" y="864857"/>
                      <a:pt x="195020" y="871215"/>
                      <a:pt x="115706" y="855370"/>
                    </a:cubicBezTo>
                    <a:cubicBezTo>
                      <a:pt x="5853" y="729652"/>
                      <a:pt x="-36646" y="559502"/>
                      <a:pt x="36160" y="411527"/>
                    </a:cubicBezTo>
                    <a:cubicBezTo>
                      <a:pt x="40877" y="398166"/>
                      <a:pt x="271484" y="125641"/>
                      <a:pt x="455105" y="0"/>
                    </a:cubicBezTo>
                    <a:close/>
                  </a:path>
                </a:pathLst>
              </a:custGeom>
              <a:solidFill>
                <a:srgbClr val="FBD5B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</p:grpSp>
        <p:grpSp>
          <p:nvGrpSpPr>
            <p:cNvPr id="5058" name="群組 5057"/>
            <p:cNvGrpSpPr/>
            <p:nvPr/>
          </p:nvGrpSpPr>
          <p:grpSpPr>
            <a:xfrm rot="18480970">
              <a:off x="4885206" y="2694280"/>
              <a:ext cx="213451" cy="626909"/>
              <a:chOff x="4660187" y="2726400"/>
              <a:chExt cx="213451" cy="626909"/>
            </a:xfrm>
          </p:grpSpPr>
          <p:sp>
            <p:nvSpPr>
              <p:cNvPr id="5073" name="流程圖: 結束點 5072"/>
              <p:cNvSpPr/>
              <p:nvPr/>
            </p:nvSpPr>
            <p:spPr>
              <a:xfrm rot="16257105" flipH="1">
                <a:off x="4520625" y="2865962"/>
                <a:ext cx="440617" cy="161494"/>
              </a:xfrm>
              <a:prstGeom prst="flowChartTerminator">
                <a:avLst/>
              </a:prstGeom>
              <a:solidFill>
                <a:srgbClr val="88431C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5074" name="流程圖: 結束點 5073"/>
              <p:cNvSpPr/>
              <p:nvPr/>
            </p:nvSpPr>
            <p:spPr>
              <a:xfrm rot="3575665">
                <a:off x="4621166" y="3100836"/>
                <a:ext cx="343452" cy="161493"/>
              </a:xfrm>
              <a:prstGeom prst="flowChartTerminator">
                <a:avLst/>
              </a:prstGeom>
              <a:solidFill>
                <a:srgbClr val="88431C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</p:grpSp>
        <p:grpSp>
          <p:nvGrpSpPr>
            <p:cNvPr id="5059" name="群組 5058"/>
            <p:cNvGrpSpPr/>
            <p:nvPr/>
          </p:nvGrpSpPr>
          <p:grpSpPr>
            <a:xfrm>
              <a:off x="4374806" y="1995686"/>
              <a:ext cx="982933" cy="847248"/>
              <a:chOff x="6427473" y="2859081"/>
              <a:chExt cx="1636635" cy="1410712"/>
            </a:xfrm>
          </p:grpSpPr>
          <p:sp>
            <p:nvSpPr>
              <p:cNvPr id="5067" name="橢圓 2731"/>
              <p:cNvSpPr/>
              <p:nvPr/>
            </p:nvSpPr>
            <p:spPr>
              <a:xfrm>
                <a:off x="6623948" y="2859081"/>
                <a:ext cx="1440160" cy="1410712"/>
              </a:xfrm>
              <a:custGeom>
                <a:avLst/>
                <a:gdLst/>
                <a:ahLst/>
                <a:cxnLst/>
                <a:rect l="l" t="t" r="r" b="b"/>
                <a:pathLst>
                  <a:path w="1440160" h="1410712">
                    <a:moveTo>
                      <a:pt x="663657" y="0"/>
                    </a:moveTo>
                    <a:cubicBezTo>
                      <a:pt x="951126" y="0"/>
                      <a:pt x="1195905" y="169068"/>
                      <a:pt x="1285752" y="406501"/>
                    </a:cubicBezTo>
                    <a:cubicBezTo>
                      <a:pt x="1288216" y="412347"/>
                      <a:pt x="1290412" y="418393"/>
                      <a:pt x="1291886" y="424780"/>
                    </a:cubicBezTo>
                    <a:cubicBezTo>
                      <a:pt x="1306177" y="455899"/>
                      <a:pt x="1314701" y="489230"/>
                      <a:pt x="1317507" y="523907"/>
                    </a:cubicBezTo>
                    <a:cubicBezTo>
                      <a:pt x="1324701" y="557819"/>
                      <a:pt x="1329145" y="593932"/>
                      <a:pt x="1331392" y="631506"/>
                    </a:cubicBezTo>
                    <a:cubicBezTo>
                      <a:pt x="1400721" y="709042"/>
                      <a:pt x="1440160" y="802163"/>
                      <a:pt x="1440160" y="902002"/>
                    </a:cubicBezTo>
                    <a:cubicBezTo>
                      <a:pt x="1440160" y="1182955"/>
                      <a:pt x="1127844" y="1410712"/>
                      <a:pt x="742582" y="1410712"/>
                    </a:cubicBezTo>
                    <a:cubicBezTo>
                      <a:pt x="412500" y="1410712"/>
                      <a:pt x="135964" y="1243524"/>
                      <a:pt x="65094" y="1018427"/>
                    </a:cubicBezTo>
                    <a:cubicBezTo>
                      <a:pt x="24823" y="936040"/>
                      <a:pt x="0" y="820771"/>
                      <a:pt x="0" y="693223"/>
                    </a:cubicBezTo>
                    <a:lnTo>
                      <a:pt x="2629" y="638019"/>
                    </a:lnTo>
                    <a:cubicBezTo>
                      <a:pt x="170" y="630076"/>
                      <a:pt x="0" y="622004"/>
                      <a:pt x="0" y="613895"/>
                    </a:cubicBezTo>
                    <a:cubicBezTo>
                      <a:pt x="0" y="274850"/>
                      <a:pt x="297129" y="0"/>
                      <a:pt x="663657" y="0"/>
                    </a:cubicBezTo>
                    <a:close/>
                  </a:path>
                </a:pathLst>
              </a:custGeom>
              <a:solidFill>
                <a:srgbClr val="88431C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5068" name="橢圓 2731"/>
              <p:cNvSpPr/>
              <p:nvPr/>
            </p:nvSpPr>
            <p:spPr>
              <a:xfrm>
                <a:off x="6915961" y="3143017"/>
                <a:ext cx="1148146" cy="1051068"/>
              </a:xfrm>
              <a:custGeom>
                <a:avLst/>
                <a:gdLst/>
                <a:ahLst/>
                <a:cxnLst/>
                <a:rect l="l" t="t" r="r" b="b"/>
                <a:pathLst>
                  <a:path w="1262582" h="1155829">
                    <a:moveTo>
                      <a:pt x="405045" y="0"/>
                    </a:moveTo>
                    <a:cubicBezTo>
                      <a:pt x="530101" y="0"/>
                      <a:pt x="641920" y="72417"/>
                      <a:pt x="715689" y="186508"/>
                    </a:cubicBezTo>
                    <a:cubicBezTo>
                      <a:pt x="768041" y="75027"/>
                      <a:pt x="871409" y="0"/>
                      <a:pt x="990110" y="0"/>
                    </a:cubicBezTo>
                    <a:lnTo>
                      <a:pt x="1024577" y="3971"/>
                    </a:lnTo>
                    <a:cubicBezTo>
                      <a:pt x="1060045" y="48493"/>
                      <a:pt x="1088011" y="98334"/>
                      <a:pt x="1108174" y="151618"/>
                    </a:cubicBezTo>
                    <a:cubicBezTo>
                      <a:pt x="1110638" y="157464"/>
                      <a:pt x="1112834" y="163510"/>
                      <a:pt x="1114308" y="169897"/>
                    </a:cubicBezTo>
                    <a:cubicBezTo>
                      <a:pt x="1128599" y="201016"/>
                      <a:pt x="1137123" y="234347"/>
                      <a:pt x="1139929" y="269024"/>
                    </a:cubicBezTo>
                    <a:cubicBezTo>
                      <a:pt x="1147123" y="302936"/>
                      <a:pt x="1151567" y="339049"/>
                      <a:pt x="1153814" y="376623"/>
                    </a:cubicBezTo>
                    <a:cubicBezTo>
                      <a:pt x="1223143" y="454159"/>
                      <a:pt x="1262582" y="547280"/>
                      <a:pt x="1262582" y="647119"/>
                    </a:cubicBezTo>
                    <a:cubicBezTo>
                      <a:pt x="1262582" y="928072"/>
                      <a:pt x="950266" y="1155829"/>
                      <a:pt x="565004" y="1155829"/>
                    </a:cubicBezTo>
                    <a:cubicBezTo>
                      <a:pt x="422601" y="1155829"/>
                      <a:pt x="290163" y="1124712"/>
                      <a:pt x="180718" y="1069578"/>
                    </a:cubicBezTo>
                    <a:cubicBezTo>
                      <a:pt x="68202" y="990610"/>
                      <a:pt x="0" y="883158"/>
                      <a:pt x="0" y="765086"/>
                    </a:cubicBezTo>
                    <a:cubicBezTo>
                      <a:pt x="0" y="730214"/>
                      <a:pt x="5949" y="696269"/>
                      <a:pt x="18495" y="664120"/>
                    </a:cubicBezTo>
                    <a:cubicBezTo>
                      <a:pt x="5789" y="617966"/>
                      <a:pt x="0" y="568626"/>
                      <a:pt x="0" y="517558"/>
                    </a:cubicBezTo>
                    <a:cubicBezTo>
                      <a:pt x="0" y="231719"/>
                      <a:pt x="181345" y="0"/>
                      <a:pt x="405045" y="0"/>
                    </a:cubicBezTo>
                    <a:close/>
                  </a:path>
                </a:pathLst>
              </a:custGeom>
              <a:solidFill>
                <a:srgbClr val="FBD5B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5069" name="心形 2734"/>
              <p:cNvSpPr/>
              <p:nvPr/>
            </p:nvSpPr>
            <p:spPr>
              <a:xfrm rot="20950196">
                <a:off x="6427473" y="3444566"/>
                <a:ext cx="383518" cy="506269"/>
              </a:xfrm>
              <a:custGeom>
                <a:avLst/>
                <a:gdLst>
                  <a:gd name="connsiteX0" fmla="*/ 116284 w 407797"/>
                  <a:gd name="connsiteY0" fmla="*/ 1422 h 716296"/>
                  <a:gd name="connsiteX1" fmla="*/ 407797 w 407797"/>
                  <a:gd name="connsiteY1" fmla="*/ 163462 h 716296"/>
                  <a:gd name="connsiteX2" fmla="*/ 407797 w 407797"/>
                  <a:gd name="connsiteY2" fmla="*/ 695038 h 716296"/>
                  <a:gd name="connsiteX3" fmla="*/ 116284 w 407797"/>
                  <a:gd name="connsiteY3" fmla="*/ 1422 h 716296"/>
                  <a:gd name="connsiteX0" fmla="*/ 127722 w 419235"/>
                  <a:gd name="connsiteY0" fmla="*/ 1422 h 699656"/>
                  <a:gd name="connsiteX1" fmla="*/ 419235 w 419235"/>
                  <a:gd name="connsiteY1" fmla="*/ 163462 h 699656"/>
                  <a:gd name="connsiteX2" fmla="*/ 378409 w 419235"/>
                  <a:gd name="connsiteY2" fmla="*/ 678009 h 699656"/>
                  <a:gd name="connsiteX3" fmla="*/ 127722 w 419235"/>
                  <a:gd name="connsiteY3" fmla="*/ 1422 h 699656"/>
                  <a:gd name="connsiteX0" fmla="*/ 108227 w 399740"/>
                  <a:gd name="connsiteY0" fmla="*/ 1422 h 703745"/>
                  <a:gd name="connsiteX1" fmla="*/ 399740 w 399740"/>
                  <a:gd name="connsiteY1" fmla="*/ 163462 h 703745"/>
                  <a:gd name="connsiteX2" fmla="*/ 358914 w 399740"/>
                  <a:gd name="connsiteY2" fmla="*/ 678009 h 703745"/>
                  <a:gd name="connsiteX3" fmla="*/ 108227 w 399740"/>
                  <a:gd name="connsiteY3" fmla="*/ 1422 h 703745"/>
                  <a:gd name="connsiteX0" fmla="*/ 104045 w 409583"/>
                  <a:gd name="connsiteY0" fmla="*/ 4529 h 659004"/>
                  <a:gd name="connsiteX1" fmla="*/ 409583 w 409583"/>
                  <a:gd name="connsiteY1" fmla="*/ 116997 h 659004"/>
                  <a:gd name="connsiteX2" fmla="*/ 368757 w 409583"/>
                  <a:gd name="connsiteY2" fmla="*/ 631544 h 659004"/>
                  <a:gd name="connsiteX3" fmla="*/ 104045 w 409583"/>
                  <a:gd name="connsiteY3" fmla="*/ 4529 h 659004"/>
                  <a:gd name="connsiteX0" fmla="*/ 104045 w 409583"/>
                  <a:gd name="connsiteY0" fmla="*/ 24444 h 678919"/>
                  <a:gd name="connsiteX1" fmla="*/ 409583 w 409583"/>
                  <a:gd name="connsiteY1" fmla="*/ 136912 h 678919"/>
                  <a:gd name="connsiteX2" fmla="*/ 368757 w 409583"/>
                  <a:gd name="connsiteY2" fmla="*/ 651459 h 678919"/>
                  <a:gd name="connsiteX3" fmla="*/ 104045 w 409583"/>
                  <a:gd name="connsiteY3" fmla="*/ 24444 h 678919"/>
                  <a:gd name="connsiteX0" fmla="*/ 116934 w 422472"/>
                  <a:gd name="connsiteY0" fmla="*/ 24444 h 677180"/>
                  <a:gd name="connsiteX1" fmla="*/ 422472 w 422472"/>
                  <a:gd name="connsiteY1" fmla="*/ 136912 h 677180"/>
                  <a:gd name="connsiteX2" fmla="*/ 381646 w 422472"/>
                  <a:gd name="connsiteY2" fmla="*/ 651459 h 677180"/>
                  <a:gd name="connsiteX3" fmla="*/ 116934 w 422472"/>
                  <a:gd name="connsiteY3" fmla="*/ 24444 h 677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2472" h="677180">
                    <a:moveTo>
                      <a:pt x="116934" y="24444"/>
                    </a:moveTo>
                    <a:cubicBezTo>
                      <a:pt x="186846" y="-32207"/>
                      <a:pt x="358106" y="11370"/>
                      <a:pt x="422472" y="136912"/>
                    </a:cubicBezTo>
                    <a:lnTo>
                      <a:pt x="381646" y="651459"/>
                    </a:lnTo>
                    <a:cubicBezTo>
                      <a:pt x="-9883" y="815087"/>
                      <a:pt x="-103917" y="149388"/>
                      <a:pt x="116934" y="24444"/>
                    </a:cubicBezTo>
                    <a:close/>
                  </a:path>
                </a:pathLst>
              </a:custGeom>
              <a:solidFill>
                <a:srgbClr val="FBD5B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5070" name="橢圓 5069"/>
              <p:cNvSpPr/>
              <p:nvPr/>
            </p:nvSpPr>
            <p:spPr>
              <a:xfrm>
                <a:off x="7131115" y="3429000"/>
                <a:ext cx="208180" cy="208180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5071" name="橢圓 5070"/>
              <p:cNvSpPr/>
              <p:nvPr/>
            </p:nvSpPr>
            <p:spPr>
              <a:xfrm>
                <a:off x="7626841" y="3429000"/>
                <a:ext cx="208180" cy="208180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5072" name="等腰三角形 5071"/>
              <p:cNvSpPr/>
              <p:nvPr/>
            </p:nvSpPr>
            <p:spPr>
              <a:xfrm flipV="1">
                <a:off x="7446150" y="3744034"/>
                <a:ext cx="197494" cy="110405"/>
              </a:xfrm>
              <a:prstGeom prst="triangle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</p:grpSp>
        <p:sp>
          <p:nvSpPr>
            <p:cNvPr id="5060" name="橢圓 5059"/>
            <p:cNvSpPr/>
            <p:nvPr/>
          </p:nvSpPr>
          <p:spPr>
            <a:xfrm>
              <a:off x="4692439" y="2490227"/>
              <a:ext cx="98522" cy="73891"/>
            </a:xfrm>
            <a:prstGeom prst="ellipse">
              <a:avLst/>
            </a:prstGeom>
            <a:solidFill>
              <a:srgbClr val="FF4F4D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5061" name="橢圓 5060"/>
            <p:cNvSpPr/>
            <p:nvPr/>
          </p:nvSpPr>
          <p:spPr>
            <a:xfrm>
              <a:off x="5283568" y="2490227"/>
              <a:ext cx="98522" cy="73891"/>
            </a:xfrm>
            <a:prstGeom prst="ellipse">
              <a:avLst/>
            </a:prstGeom>
            <a:solidFill>
              <a:srgbClr val="FF4F4D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5062" name="拱形 5061"/>
            <p:cNvSpPr/>
            <p:nvPr/>
          </p:nvSpPr>
          <p:spPr>
            <a:xfrm flipV="1">
              <a:off x="4921515" y="2515994"/>
              <a:ext cx="135002" cy="135002"/>
            </a:xfrm>
            <a:prstGeom prst="blockArc">
              <a:avLst>
                <a:gd name="adj1" fmla="val 10800000"/>
                <a:gd name="adj2" fmla="val 0"/>
                <a:gd name="adj3" fmla="val 12317"/>
              </a:avLst>
            </a:prstGeom>
            <a:solidFill>
              <a:sysClr val="windowText" lastClr="000000">
                <a:lumMod val="95000"/>
                <a:lumOff val="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5063" name="拱形 5062"/>
            <p:cNvSpPr/>
            <p:nvPr/>
          </p:nvSpPr>
          <p:spPr>
            <a:xfrm flipV="1">
              <a:off x="5039966" y="2515994"/>
              <a:ext cx="135002" cy="135002"/>
            </a:xfrm>
            <a:prstGeom prst="blockArc">
              <a:avLst>
                <a:gd name="adj1" fmla="val 10800000"/>
                <a:gd name="adj2" fmla="val 0"/>
                <a:gd name="adj3" fmla="val 12317"/>
              </a:avLst>
            </a:prstGeom>
            <a:solidFill>
              <a:sysClr val="windowText" lastClr="000000">
                <a:lumMod val="95000"/>
                <a:lumOff val="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grpSp>
          <p:nvGrpSpPr>
            <p:cNvPr id="5064" name="群組 5063"/>
            <p:cNvGrpSpPr/>
            <p:nvPr/>
          </p:nvGrpSpPr>
          <p:grpSpPr>
            <a:xfrm rot="6069357">
              <a:off x="4042660" y="2706527"/>
              <a:ext cx="217322" cy="378375"/>
              <a:chOff x="4352809" y="3065710"/>
              <a:chExt cx="217322" cy="378375"/>
            </a:xfrm>
          </p:grpSpPr>
          <p:sp>
            <p:nvSpPr>
              <p:cNvPr id="5065" name="流程圖: 結束點 5064"/>
              <p:cNvSpPr/>
              <p:nvPr/>
            </p:nvSpPr>
            <p:spPr>
              <a:xfrm rot="4727048">
                <a:off x="4339095" y="3092815"/>
                <a:ext cx="258142" cy="203931"/>
              </a:xfrm>
              <a:prstGeom prst="flowChartTerminator">
                <a:avLst/>
              </a:prstGeom>
              <a:solidFill>
                <a:srgbClr val="88431C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5066" name="流程圖: 結束點 5065"/>
              <p:cNvSpPr/>
              <p:nvPr/>
            </p:nvSpPr>
            <p:spPr>
              <a:xfrm rot="17419684" flipH="1">
                <a:off x="4330516" y="3217860"/>
                <a:ext cx="248518" cy="203931"/>
              </a:xfrm>
              <a:prstGeom prst="flowChartTerminator">
                <a:avLst/>
              </a:prstGeom>
              <a:solidFill>
                <a:srgbClr val="88431C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</p:grpSp>
      </p:grpSp>
      <p:sp>
        <p:nvSpPr>
          <p:cNvPr id="621" name="文字方塊 620"/>
          <p:cNvSpPr txBox="1"/>
          <p:nvPr/>
        </p:nvSpPr>
        <p:spPr>
          <a:xfrm>
            <a:off x="2698649" y="1568509"/>
            <a:ext cx="1755738" cy="792000"/>
          </a:xfrm>
          <a:prstGeom prst="rect">
            <a:avLst/>
          </a:prstGeom>
          <a:solidFill>
            <a:schemeClr val="tx1">
              <a:lumMod val="85000"/>
              <a:lumOff val="15000"/>
              <a:alpha val="40000"/>
            </a:schemeClr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zh-TW" altLang="en-US" sz="3600" b="1" dirty="0" smtClean="0">
                <a:solidFill>
                  <a:schemeClr val="bg1"/>
                </a:solidFill>
              </a:rPr>
              <a:t>分數</a:t>
            </a:r>
            <a:endParaRPr lang="zh-TW" altLang="en-US" sz="3600" b="1" dirty="0">
              <a:solidFill>
                <a:schemeClr val="bg1"/>
              </a:solidFill>
            </a:endParaRPr>
          </a:p>
        </p:txBody>
      </p:sp>
      <p:sp>
        <p:nvSpPr>
          <p:cNvPr id="622" name="文字方塊 621"/>
          <p:cNvSpPr txBox="1"/>
          <p:nvPr/>
        </p:nvSpPr>
        <p:spPr>
          <a:xfrm>
            <a:off x="124435" y="1581121"/>
            <a:ext cx="2159566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請點選以下按鈕</a:t>
            </a:r>
            <a:endParaRPr kumimoji="0" lang="zh-TW" altLang="en-US" sz="2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94800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4.07407E-6 L -0.48945 -4.07407E-6 " pathEditMode="relative" rAng="0" ptsTypes="AA">
                                      <p:cBhvr>
                                        <p:cTn id="17" dur="4000" fill="hold"/>
                                        <p:tgtEl>
                                          <p:spTgt spid="44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479" y="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35" presetClass="path" presetSubtype="0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3.7037E-6 L -0.75976 -3.7037E-6 " pathEditMode="relative" rAng="0" ptsTypes="AA">
                                      <p:cBhvr>
                                        <p:cTn id="25" dur="4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995" y="0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0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5E-6 3.33333E-6 C -0.00416 -0.36806 0.00756 -0.31227 0.00626 -0.00186 " pathEditMode="relative" rAng="0" ptsTypes="AA">
                                      <p:cBhvr>
                                        <p:cTn id="29" dur="2500" fill="hold"/>
                                        <p:tgtEl>
                                          <p:spTgt spid="50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" y="-1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4.07407E-6 L -0.48945 -4.07407E-6 " pathEditMode="relative" rAng="0" ptsTypes="AA">
                                      <p:cBhvr>
                                        <p:cTn id="34" dur="4000" fill="hold"/>
                                        <p:tgtEl>
                                          <p:spTgt spid="44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479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1.11111E-6 L -0.77305 -1.11111E-6 " pathEditMode="relative" rAng="0" ptsTypes="AA">
                                      <p:cBhvr>
                                        <p:cTn id="44" dur="4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659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2" grpId="2" animBg="1"/>
      <p:bldP spid="2" grpId="3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圖片 28"/>
          <p:cNvPicPr/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892" t="34158" r="32366" b="23119"/>
          <a:stretch/>
        </p:blipFill>
        <p:spPr>
          <a:xfrm>
            <a:off x="6990080" y="2458850"/>
            <a:ext cx="4761512" cy="3050061"/>
          </a:xfrm>
          <a:prstGeom prst="rect">
            <a:avLst/>
          </a:prstGeom>
        </p:spPr>
      </p:pic>
      <p:sp>
        <p:nvSpPr>
          <p:cNvPr id="35" name="矩形 34"/>
          <p:cNvSpPr/>
          <p:nvPr/>
        </p:nvSpPr>
        <p:spPr>
          <a:xfrm>
            <a:off x="2085542" y="2246868"/>
            <a:ext cx="5150808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0000" indent="-180000">
              <a:lnSpc>
                <a:spcPts val="27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 smtClean="0"/>
              <a:t>蹲下 → 採取</a:t>
            </a:r>
            <a:r>
              <a:rPr lang="zh-TW" altLang="en-US" sz="1900" b="1" dirty="0"/>
              <a:t>蹲姿</a:t>
            </a:r>
            <a:r>
              <a:rPr lang="en-US" altLang="zh-TW" sz="1900" b="1" dirty="0"/>
              <a:t>/</a:t>
            </a:r>
            <a:r>
              <a:rPr lang="zh-TW" altLang="en-US" sz="1900" b="1" dirty="0"/>
              <a:t>更換武器</a:t>
            </a:r>
            <a:r>
              <a:rPr lang="en-US" altLang="zh-TW" sz="1900" b="1" dirty="0"/>
              <a:t>/</a:t>
            </a:r>
            <a:r>
              <a:rPr lang="zh-TW" altLang="en-US" sz="1900" b="1" dirty="0"/>
              <a:t>補充血量</a:t>
            </a:r>
          </a:p>
          <a:p>
            <a:pPr marL="180000" indent="-180000">
              <a:lnSpc>
                <a:spcPts val="27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 smtClean="0"/>
              <a:t>踏步 → 依</a:t>
            </a:r>
            <a:r>
              <a:rPr lang="zh-TW" altLang="en-US" sz="1900" b="1" dirty="0"/>
              <a:t>踏步頻率變換遊戲前進速度</a:t>
            </a:r>
          </a:p>
        </p:txBody>
      </p:sp>
      <p:sp>
        <p:nvSpPr>
          <p:cNvPr id="36" name="矩形 35"/>
          <p:cNvSpPr/>
          <p:nvPr/>
        </p:nvSpPr>
        <p:spPr>
          <a:xfrm>
            <a:off x="2085542" y="3413722"/>
            <a:ext cx="4625210" cy="11003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0000" indent="-180000">
              <a:lnSpc>
                <a:spcPts val="27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/>
              <a:t>在荒野中尋找裝備並將裝備加至道具欄</a:t>
            </a:r>
          </a:p>
          <a:p>
            <a:pPr marL="180000" indent="-180000">
              <a:lnSpc>
                <a:spcPts val="27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/>
              <a:t>找裝備同時尋找與躲避敵人</a:t>
            </a:r>
          </a:p>
          <a:p>
            <a:pPr marL="180000" indent="-180000">
              <a:lnSpc>
                <a:spcPts val="27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/>
              <a:t>找到敵人後鎖定目標並攻擊</a:t>
            </a:r>
          </a:p>
        </p:txBody>
      </p:sp>
      <p:sp>
        <p:nvSpPr>
          <p:cNvPr id="37" name="矩形 36"/>
          <p:cNvSpPr/>
          <p:nvPr/>
        </p:nvSpPr>
        <p:spPr>
          <a:xfrm>
            <a:off x="2085541" y="4719254"/>
            <a:ext cx="4962239" cy="11310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0000" indent="-180000">
              <a:lnSpc>
                <a:spcPts val="27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/>
              <a:t>顯示隊友位置於地圖</a:t>
            </a:r>
            <a:endParaRPr lang="en-US" altLang="zh-TW" sz="1900" b="1" dirty="0"/>
          </a:p>
          <a:p>
            <a:pPr marL="180000" indent="-180000">
              <a:lnSpc>
                <a:spcPts val="27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/>
              <a:t>螢幕上顯示攻擊者的攻擊範圍</a:t>
            </a:r>
            <a:endParaRPr lang="en-US" altLang="zh-TW" sz="1900" b="1" dirty="0"/>
          </a:p>
          <a:p>
            <a:pPr marL="180000" indent="-180000">
              <a:lnSpc>
                <a:spcPts val="27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/>
              <a:t>若有醫療用品，採取蹲姿血量</a:t>
            </a:r>
            <a:r>
              <a:rPr lang="zh-TW" altLang="en-US" sz="1900" b="1" dirty="0" smtClean="0"/>
              <a:t>將慢慢恢復</a:t>
            </a:r>
            <a:endParaRPr lang="en-US" altLang="zh-TW" sz="1900" b="1" dirty="0"/>
          </a:p>
        </p:txBody>
      </p:sp>
      <p:sp>
        <p:nvSpPr>
          <p:cNvPr id="44" name="矩形 43"/>
          <p:cNvSpPr/>
          <p:nvPr/>
        </p:nvSpPr>
        <p:spPr>
          <a:xfrm>
            <a:off x="718617" y="321889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遊戲介紹</a:t>
            </a:r>
          </a:p>
        </p:txBody>
      </p:sp>
      <p:sp>
        <p:nvSpPr>
          <p:cNvPr id="45" name="矩形 44"/>
          <p:cNvSpPr/>
          <p:nvPr/>
        </p:nvSpPr>
        <p:spPr>
          <a:xfrm>
            <a:off x="708700" y="1283907"/>
            <a:ext cx="417454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 smtClean="0"/>
              <a:t>2. </a:t>
            </a:r>
            <a:r>
              <a:rPr lang="zh-TW" altLang="en-US" sz="2800" b="1" dirty="0" smtClean="0"/>
              <a:t>青少年</a:t>
            </a:r>
            <a:r>
              <a:rPr lang="zh-TW" altLang="en-US" sz="2800" b="1" dirty="0"/>
              <a:t>遊戲</a:t>
            </a:r>
            <a:r>
              <a:rPr lang="en-US" altLang="zh-TW" sz="2800" b="1" dirty="0"/>
              <a:t>—</a:t>
            </a:r>
            <a:r>
              <a:rPr lang="zh-TW" altLang="en-US" sz="2800" b="1" dirty="0"/>
              <a:t>生存遊戲</a:t>
            </a:r>
          </a:p>
        </p:txBody>
      </p:sp>
      <p:sp>
        <p:nvSpPr>
          <p:cNvPr id="11" name="橢圓 10"/>
          <p:cNvSpPr/>
          <p:nvPr/>
        </p:nvSpPr>
        <p:spPr>
          <a:xfrm>
            <a:off x="856696" y="2056891"/>
            <a:ext cx="1143000" cy="1143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200" b="1" dirty="0" smtClean="0"/>
              <a:t>動作</a:t>
            </a:r>
            <a:r>
              <a:rPr lang="en-US" altLang="zh-TW" sz="2200" b="1" dirty="0" smtClean="0"/>
              <a:t/>
            </a:r>
            <a:br>
              <a:rPr lang="en-US" altLang="zh-TW" sz="2200" b="1" dirty="0" smtClean="0"/>
            </a:br>
            <a:r>
              <a:rPr lang="zh-TW" altLang="en-US" sz="2200" b="1" dirty="0" smtClean="0"/>
              <a:t>指令</a:t>
            </a:r>
            <a:endParaRPr lang="zh-TW" altLang="en-US" sz="2200" b="1" dirty="0"/>
          </a:p>
        </p:txBody>
      </p:sp>
      <p:sp>
        <p:nvSpPr>
          <p:cNvPr id="12" name="橢圓 11"/>
          <p:cNvSpPr/>
          <p:nvPr/>
        </p:nvSpPr>
        <p:spPr>
          <a:xfrm>
            <a:off x="856696" y="3382112"/>
            <a:ext cx="1143000" cy="1143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200" b="1" dirty="0" smtClean="0"/>
              <a:t>遊戲</a:t>
            </a:r>
            <a:r>
              <a:rPr lang="en-US" altLang="zh-TW" sz="2200" b="1" dirty="0" smtClean="0"/>
              <a:t/>
            </a:r>
            <a:br>
              <a:rPr lang="en-US" altLang="zh-TW" sz="2200" b="1" dirty="0" smtClean="0"/>
            </a:br>
            <a:r>
              <a:rPr lang="zh-TW" altLang="en-US" sz="2200" b="1" dirty="0" smtClean="0"/>
              <a:t>玩法</a:t>
            </a:r>
            <a:endParaRPr lang="zh-TW" altLang="en-US" sz="2200" b="1" dirty="0"/>
          </a:p>
        </p:txBody>
      </p:sp>
      <p:sp>
        <p:nvSpPr>
          <p:cNvPr id="13" name="橢圓 12"/>
          <p:cNvSpPr/>
          <p:nvPr/>
        </p:nvSpPr>
        <p:spPr>
          <a:xfrm>
            <a:off x="856696" y="4707333"/>
            <a:ext cx="1143000" cy="1143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200" b="1" dirty="0" smtClean="0"/>
              <a:t>遊戲</a:t>
            </a:r>
            <a:r>
              <a:rPr lang="en-US" altLang="zh-TW" sz="2200" b="1" dirty="0" smtClean="0"/>
              <a:t/>
            </a:r>
            <a:br>
              <a:rPr lang="en-US" altLang="zh-TW" sz="2200" b="1" dirty="0" smtClean="0"/>
            </a:br>
            <a:r>
              <a:rPr lang="zh-TW" altLang="en-US" sz="2200" b="1" dirty="0" smtClean="0"/>
              <a:t>設定</a:t>
            </a:r>
            <a:endParaRPr lang="zh-TW" altLang="en-US" sz="2200" b="1" dirty="0"/>
          </a:p>
        </p:txBody>
      </p:sp>
    </p:spTree>
    <p:extLst>
      <p:ext uri="{BB962C8B-B14F-4D97-AF65-F5344CB8AC3E}">
        <p14:creationId xmlns:p14="http://schemas.microsoft.com/office/powerpoint/2010/main" val="3480443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75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750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75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2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75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750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7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750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75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75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750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750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8250"/>
                            </p:stCondLst>
                            <p:childTnLst>
                              <p:par>
                                <p:cTn id="5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/>
      <p:bldP spid="36" grpId="0" build="p"/>
      <p:bldP spid="37" grpId="0" build="p"/>
      <p:bldP spid="45" grpId="0"/>
      <p:bldP spid="11" grpId="0" animBg="1"/>
      <p:bldP spid="12" grpId="0" animBg="1"/>
      <p:bldP spid="13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8" name="群組 187"/>
          <p:cNvGrpSpPr/>
          <p:nvPr/>
        </p:nvGrpSpPr>
        <p:grpSpPr>
          <a:xfrm>
            <a:off x="-226280" y="488855"/>
            <a:ext cx="16241363" cy="6603517"/>
            <a:chOff x="-3647086" y="-885182"/>
            <a:chExt cx="16241363" cy="6603517"/>
          </a:xfrm>
        </p:grpSpPr>
        <p:sp>
          <p:nvSpPr>
            <p:cNvPr id="189" name="等腰三角形 188"/>
            <p:cNvSpPr/>
            <p:nvPr/>
          </p:nvSpPr>
          <p:spPr>
            <a:xfrm>
              <a:off x="-936512" y="1491980"/>
              <a:ext cx="10968018" cy="3886843"/>
            </a:xfrm>
            <a:prstGeom prst="triangle">
              <a:avLst/>
            </a:prstGeom>
            <a:solidFill>
              <a:srgbClr val="C5AC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grpSp>
          <p:nvGrpSpPr>
            <p:cNvPr id="190" name="群組 189"/>
            <p:cNvGrpSpPr/>
            <p:nvPr/>
          </p:nvGrpSpPr>
          <p:grpSpPr>
            <a:xfrm>
              <a:off x="-3647086" y="-885182"/>
              <a:ext cx="8454325" cy="6603517"/>
              <a:chOff x="-3647086" y="-885182"/>
              <a:chExt cx="8454325" cy="6603517"/>
            </a:xfrm>
          </p:grpSpPr>
          <p:grpSp>
            <p:nvGrpSpPr>
              <p:cNvPr id="248" name="群組 247"/>
              <p:cNvGrpSpPr/>
              <p:nvPr/>
            </p:nvGrpSpPr>
            <p:grpSpPr>
              <a:xfrm>
                <a:off x="2167092" y="-668226"/>
                <a:ext cx="2640147" cy="2938425"/>
                <a:chOff x="5165492" y="842017"/>
                <a:chExt cx="1480029" cy="1695884"/>
              </a:xfrm>
            </p:grpSpPr>
            <p:sp>
              <p:nvSpPr>
                <p:cNvPr id="279" name="手繪多邊形 278"/>
                <p:cNvSpPr/>
                <p:nvPr/>
              </p:nvSpPr>
              <p:spPr>
                <a:xfrm>
                  <a:off x="5854038" y="2085631"/>
                  <a:ext cx="186907" cy="452270"/>
                </a:xfrm>
                <a:custGeom>
                  <a:avLst/>
                  <a:gdLst>
                    <a:gd name="connsiteX0" fmla="*/ 100977 w 115001"/>
                    <a:gd name="connsiteY0" fmla="*/ 0 h 605860"/>
                    <a:gd name="connsiteX1" fmla="*/ 115001 w 115001"/>
                    <a:gd name="connsiteY1" fmla="*/ 600250 h 605860"/>
                    <a:gd name="connsiteX2" fmla="*/ 39269 w 115001"/>
                    <a:gd name="connsiteY2" fmla="*/ 605860 h 605860"/>
                    <a:gd name="connsiteX3" fmla="*/ 0 w 115001"/>
                    <a:gd name="connsiteY3" fmla="*/ 36464 h 605860"/>
                    <a:gd name="connsiteX4" fmla="*/ 100977 w 115001"/>
                    <a:gd name="connsiteY4" fmla="*/ 0 h 605860"/>
                    <a:gd name="connsiteX0" fmla="*/ 117806 w 117806"/>
                    <a:gd name="connsiteY0" fmla="*/ 19635 h 569396"/>
                    <a:gd name="connsiteX1" fmla="*/ 115001 w 117806"/>
                    <a:gd name="connsiteY1" fmla="*/ 563786 h 569396"/>
                    <a:gd name="connsiteX2" fmla="*/ 39269 w 117806"/>
                    <a:gd name="connsiteY2" fmla="*/ 569396 h 569396"/>
                    <a:gd name="connsiteX3" fmla="*/ 0 w 117806"/>
                    <a:gd name="connsiteY3" fmla="*/ 0 h 569396"/>
                    <a:gd name="connsiteX4" fmla="*/ 117806 w 117806"/>
                    <a:gd name="connsiteY4" fmla="*/ 19635 h 569396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210381"/>
                    <a:gd name="connsiteY0" fmla="*/ 0 h 549761"/>
                    <a:gd name="connsiteX1" fmla="*/ 210368 w 210381"/>
                    <a:gd name="connsiteY1" fmla="*/ 546956 h 549761"/>
                    <a:gd name="connsiteX2" fmla="*/ 120611 w 210381"/>
                    <a:gd name="connsiteY2" fmla="*/ 549761 h 549761"/>
                    <a:gd name="connsiteX3" fmla="*/ 0 w 210381"/>
                    <a:gd name="connsiteY3" fmla="*/ 22439 h 549761"/>
                    <a:gd name="connsiteX4" fmla="*/ 199148 w 210381"/>
                    <a:gd name="connsiteY4" fmla="*/ 0 h 549761"/>
                    <a:gd name="connsiteX0" fmla="*/ 199148 w 210368"/>
                    <a:gd name="connsiteY0" fmla="*/ 0 h 549761"/>
                    <a:gd name="connsiteX1" fmla="*/ 210368 w 210368"/>
                    <a:gd name="connsiteY1" fmla="*/ 546956 h 549761"/>
                    <a:gd name="connsiteX2" fmla="*/ 120611 w 210368"/>
                    <a:gd name="connsiteY2" fmla="*/ 549761 h 549761"/>
                    <a:gd name="connsiteX3" fmla="*/ 0 w 210368"/>
                    <a:gd name="connsiteY3" fmla="*/ 22439 h 549761"/>
                    <a:gd name="connsiteX4" fmla="*/ 199148 w 210368"/>
                    <a:gd name="connsiteY4" fmla="*/ 0 h 549761"/>
                    <a:gd name="connsiteX0" fmla="*/ 199148 w 210368"/>
                    <a:gd name="connsiteY0" fmla="*/ 0 h 549761"/>
                    <a:gd name="connsiteX1" fmla="*/ 210368 w 210368"/>
                    <a:gd name="connsiteY1" fmla="*/ 546956 h 549761"/>
                    <a:gd name="connsiteX2" fmla="*/ 103781 w 210368"/>
                    <a:gd name="connsiteY2" fmla="*/ 549761 h 549761"/>
                    <a:gd name="connsiteX3" fmla="*/ 0 w 210368"/>
                    <a:gd name="connsiteY3" fmla="*/ 22439 h 549761"/>
                    <a:gd name="connsiteX4" fmla="*/ 199148 w 210368"/>
                    <a:gd name="connsiteY4" fmla="*/ 0 h 549761"/>
                    <a:gd name="connsiteX0" fmla="*/ 199148 w 227197"/>
                    <a:gd name="connsiteY0" fmla="*/ 0 h 549761"/>
                    <a:gd name="connsiteX1" fmla="*/ 227197 w 227197"/>
                    <a:gd name="connsiteY1" fmla="*/ 546956 h 549761"/>
                    <a:gd name="connsiteX2" fmla="*/ 103781 w 227197"/>
                    <a:gd name="connsiteY2" fmla="*/ 549761 h 549761"/>
                    <a:gd name="connsiteX3" fmla="*/ 0 w 227197"/>
                    <a:gd name="connsiteY3" fmla="*/ 22439 h 549761"/>
                    <a:gd name="connsiteX4" fmla="*/ 199148 w 227197"/>
                    <a:gd name="connsiteY4" fmla="*/ 0 h 549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197" h="549761">
                      <a:moveTo>
                        <a:pt x="199148" y="0"/>
                      </a:moveTo>
                      <a:cubicBezTo>
                        <a:pt x="161749" y="198214"/>
                        <a:pt x="202887" y="497403"/>
                        <a:pt x="227197" y="546956"/>
                      </a:cubicBezTo>
                      <a:lnTo>
                        <a:pt x="103781" y="549761"/>
                      </a:lnTo>
                      <a:cubicBezTo>
                        <a:pt x="136505" y="388012"/>
                        <a:pt x="146790" y="282360"/>
                        <a:pt x="0" y="22439"/>
                      </a:cubicBezTo>
                      <a:lnTo>
                        <a:pt x="199148" y="0"/>
                      </a:lnTo>
                      <a:close/>
                    </a:path>
                  </a:pathLst>
                </a:custGeom>
                <a:solidFill>
                  <a:srgbClr val="6550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80" name="手繪多邊形 279"/>
                <p:cNvSpPr/>
                <p:nvPr/>
              </p:nvSpPr>
              <p:spPr>
                <a:xfrm>
                  <a:off x="5165492" y="842017"/>
                  <a:ext cx="1480029" cy="1583998"/>
                </a:xfrm>
                <a:custGeom>
                  <a:avLst/>
                  <a:gdLst>
                    <a:gd name="connsiteX0" fmla="*/ 932985 w 1784195"/>
                    <a:gd name="connsiteY0" fmla="*/ 0 h 1914292"/>
                    <a:gd name="connsiteX1" fmla="*/ 735980 w 1784195"/>
                    <a:gd name="connsiteY1" fmla="*/ 312234 h 1914292"/>
                    <a:gd name="connsiteX2" fmla="*/ 866078 w 1784195"/>
                    <a:gd name="connsiteY2" fmla="*/ 297366 h 1914292"/>
                    <a:gd name="connsiteX3" fmla="*/ 516673 w 1784195"/>
                    <a:gd name="connsiteY3" fmla="*/ 546409 h 1914292"/>
                    <a:gd name="connsiteX4" fmla="*/ 605883 w 1784195"/>
                    <a:gd name="connsiteY4" fmla="*/ 576146 h 1914292"/>
                    <a:gd name="connsiteX5" fmla="*/ 349405 w 1784195"/>
                    <a:gd name="connsiteY5" fmla="*/ 732263 h 1914292"/>
                    <a:gd name="connsiteX6" fmla="*/ 535258 w 1784195"/>
                    <a:gd name="connsiteY6" fmla="*/ 773151 h 1914292"/>
                    <a:gd name="connsiteX7" fmla="*/ 382858 w 1784195"/>
                    <a:gd name="connsiteY7" fmla="*/ 895814 h 1914292"/>
                    <a:gd name="connsiteX8" fmla="*/ 617034 w 1784195"/>
                    <a:gd name="connsiteY8" fmla="*/ 888380 h 1914292"/>
                    <a:gd name="connsiteX9" fmla="*/ 182136 w 1784195"/>
                    <a:gd name="connsiteY9" fmla="*/ 1148575 h 1914292"/>
                    <a:gd name="connsiteX10" fmla="*/ 375424 w 1784195"/>
                    <a:gd name="connsiteY10" fmla="*/ 1178312 h 1914292"/>
                    <a:gd name="connsiteX11" fmla="*/ 341970 w 1784195"/>
                    <a:gd name="connsiteY11" fmla="*/ 1204331 h 1914292"/>
                    <a:gd name="connsiteX12" fmla="*/ 267629 w 1784195"/>
                    <a:gd name="connsiteY12" fmla="*/ 1260088 h 1914292"/>
                    <a:gd name="connsiteX13" fmla="*/ 483219 w 1784195"/>
                    <a:gd name="connsiteY13" fmla="*/ 1263805 h 1914292"/>
                    <a:gd name="connsiteX14" fmla="*/ 170985 w 1784195"/>
                    <a:gd name="connsiteY14" fmla="*/ 1431073 h 1914292"/>
                    <a:gd name="connsiteX15" fmla="*/ 260195 w 1784195"/>
                    <a:gd name="connsiteY15" fmla="*/ 1457092 h 1914292"/>
                    <a:gd name="connsiteX16" fmla="*/ 0 w 1784195"/>
                    <a:gd name="connsiteY16" fmla="*/ 1557453 h 1914292"/>
                    <a:gd name="connsiteX17" fmla="*/ 386575 w 1784195"/>
                    <a:gd name="connsiteY17" fmla="*/ 1572322 h 1914292"/>
                    <a:gd name="connsiteX18" fmla="*/ 256478 w 1784195"/>
                    <a:gd name="connsiteY18" fmla="*/ 1735873 h 1914292"/>
                    <a:gd name="connsiteX19" fmla="*/ 390292 w 1784195"/>
                    <a:gd name="connsiteY19" fmla="*/ 1739590 h 1914292"/>
                    <a:gd name="connsiteX20" fmla="*/ 234175 w 1784195"/>
                    <a:gd name="connsiteY20" fmla="*/ 1914292 h 1914292"/>
                    <a:gd name="connsiteX21" fmla="*/ 646770 w 1784195"/>
                    <a:gd name="connsiteY21" fmla="*/ 1776761 h 1914292"/>
                    <a:gd name="connsiteX22" fmla="*/ 617034 w 1784195"/>
                    <a:gd name="connsiteY22" fmla="*/ 1832517 h 1914292"/>
                    <a:gd name="connsiteX23" fmla="*/ 591014 w 1784195"/>
                    <a:gd name="connsiteY23" fmla="*/ 1869688 h 1914292"/>
                    <a:gd name="connsiteX24" fmla="*/ 884663 w 1784195"/>
                    <a:gd name="connsiteY24" fmla="*/ 1698702 h 1914292"/>
                    <a:gd name="connsiteX25" fmla="*/ 959005 w 1784195"/>
                    <a:gd name="connsiteY25" fmla="*/ 1635512 h 1914292"/>
                    <a:gd name="connsiteX26" fmla="*/ 1278673 w 1784195"/>
                    <a:gd name="connsiteY26" fmla="*/ 1810214 h 1914292"/>
                    <a:gd name="connsiteX27" fmla="*/ 1252653 w 1784195"/>
                    <a:gd name="connsiteY27" fmla="*/ 1657814 h 1914292"/>
                    <a:gd name="connsiteX28" fmla="*/ 1579756 w 1784195"/>
                    <a:gd name="connsiteY28" fmla="*/ 1717288 h 1914292"/>
                    <a:gd name="connsiteX29" fmla="*/ 1509131 w 1784195"/>
                    <a:gd name="connsiteY29" fmla="*/ 1613209 h 1914292"/>
                    <a:gd name="connsiteX30" fmla="*/ 1724722 w 1784195"/>
                    <a:gd name="connsiteY30" fmla="*/ 1598341 h 1914292"/>
                    <a:gd name="connsiteX31" fmla="*/ 1524000 w 1784195"/>
                    <a:gd name="connsiteY31" fmla="*/ 1416205 h 1914292"/>
                    <a:gd name="connsiteX32" fmla="*/ 1784195 w 1784195"/>
                    <a:gd name="connsiteY32" fmla="*/ 1405053 h 1914292"/>
                    <a:gd name="connsiteX33" fmla="*/ 1445941 w 1784195"/>
                    <a:gd name="connsiteY33" fmla="*/ 1211766 h 1914292"/>
                    <a:gd name="connsiteX34" fmla="*/ 1687551 w 1784195"/>
                    <a:gd name="connsiteY34" fmla="*/ 1215483 h 1914292"/>
                    <a:gd name="connsiteX35" fmla="*/ 1364165 w 1784195"/>
                    <a:gd name="connsiteY35" fmla="*/ 1018478 h 1914292"/>
                    <a:gd name="connsiteX36" fmla="*/ 1717287 w 1784195"/>
                    <a:gd name="connsiteY36" fmla="*/ 966439 h 1914292"/>
                    <a:gd name="connsiteX37" fmla="*/ 1434790 w 1784195"/>
                    <a:gd name="connsiteY37" fmla="*/ 806605 h 1914292"/>
                    <a:gd name="connsiteX38" fmla="*/ 1579756 w 1784195"/>
                    <a:gd name="connsiteY38" fmla="*/ 776868 h 1914292"/>
                    <a:gd name="connsiteX39" fmla="*/ 1248936 w 1784195"/>
                    <a:gd name="connsiteY39" fmla="*/ 602166 h 1914292"/>
                    <a:gd name="connsiteX40" fmla="*/ 1367883 w 1784195"/>
                    <a:gd name="connsiteY40" fmla="*/ 602166 h 1914292"/>
                    <a:gd name="connsiteX41" fmla="*/ 1241502 w 1784195"/>
                    <a:gd name="connsiteY41" fmla="*/ 479502 h 1914292"/>
                    <a:gd name="connsiteX42" fmla="*/ 1345580 w 1784195"/>
                    <a:gd name="connsiteY42" fmla="*/ 490653 h 1914292"/>
                    <a:gd name="connsiteX43" fmla="*/ 1066800 w 1784195"/>
                    <a:gd name="connsiteY43" fmla="*/ 249044 h 1914292"/>
                    <a:gd name="connsiteX44" fmla="*/ 1170878 w 1784195"/>
                    <a:gd name="connsiteY44" fmla="*/ 237892 h 1914292"/>
                    <a:gd name="connsiteX45" fmla="*/ 932985 w 1784195"/>
                    <a:gd name="connsiteY45" fmla="*/ 0 h 1914292"/>
                    <a:gd name="connsiteX0" fmla="*/ 962722 w 1784195"/>
                    <a:gd name="connsiteY0" fmla="*/ 0 h 1925444"/>
                    <a:gd name="connsiteX1" fmla="*/ 735980 w 1784195"/>
                    <a:gd name="connsiteY1" fmla="*/ 323386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35980 w 1784195"/>
                    <a:gd name="connsiteY1" fmla="*/ 323386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35980 w 1784195"/>
                    <a:gd name="connsiteY1" fmla="*/ 323386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45580 w 1784195"/>
                    <a:gd name="connsiteY42" fmla="*/ 501805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323278 w 1799063"/>
                    <a:gd name="connsiteY26" fmla="*/ 1854820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323278 w 1799063"/>
                    <a:gd name="connsiteY26" fmla="*/ 1854820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323278 w 1799063"/>
                    <a:gd name="connsiteY26" fmla="*/ 1854820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959005 w 1799063"/>
                    <a:gd name="connsiteY24" fmla="*/ 1646664 h 1925444"/>
                    <a:gd name="connsiteX25" fmla="*/ 1323278 w 1799063"/>
                    <a:gd name="connsiteY25" fmla="*/ 1854820 h 1925444"/>
                    <a:gd name="connsiteX26" fmla="*/ 1252653 w 1799063"/>
                    <a:gd name="connsiteY26" fmla="*/ 1668966 h 1925444"/>
                    <a:gd name="connsiteX27" fmla="*/ 1616926 w 1799063"/>
                    <a:gd name="connsiteY27" fmla="*/ 1728440 h 1925444"/>
                    <a:gd name="connsiteX28" fmla="*/ 1509131 w 1799063"/>
                    <a:gd name="connsiteY28" fmla="*/ 1624361 h 1925444"/>
                    <a:gd name="connsiteX29" fmla="*/ 1773044 w 1799063"/>
                    <a:gd name="connsiteY29" fmla="*/ 1572322 h 1925444"/>
                    <a:gd name="connsiteX30" fmla="*/ 1524000 w 1799063"/>
                    <a:gd name="connsiteY30" fmla="*/ 1431074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591014 w 1799063"/>
                    <a:gd name="connsiteY22" fmla="*/ 1880840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472068 w 1799063"/>
                    <a:gd name="connsiteY4" fmla="*/ 568713 h 1925444"/>
                    <a:gd name="connsiteX5" fmla="*/ 605883 w 1799063"/>
                    <a:gd name="connsiteY5" fmla="*/ 587298 h 1925444"/>
                    <a:gd name="connsiteX6" fmla="*/ 323385 w 1799063"/>
                    <a:gd name="connsiteY6" fmla="*/ 754566 h 1925444"/>
                    <a:gd name="connsiteX7" fmla="*/ 535258 w 1799063"/>
                    <a:gd name="connsiteY7" fmla="*/ 784303 h 1925444"/>
                    <a:gd name="connsiteX8" fmla="*/ 301083 w 1799063"/>
                    <a:gd name="connsiteY8" fmla="*/ 947854 h 1925444"/>
                    <a:gd name="connsiteX9" fmla="*/ 617034 w 1799063"/>
                    <a:gd name="connsiteY9" fmla="*/ 899532 h 1925444"/>
                    <a:gd name="connsiteX10" fmla="*/ 182136 w 1799063"/>
                    <a:gd name="connsiteY10" fmla="*/ 1159727 h 1925444"/>
                    <a:gd name="connsiteX11" fmla="*/ 375424 w 1799063"/>
                    <a:gd name="connsiteY11" fmla="*/ 1189464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472068 w 1799063"/>
                    <a:gd name="connsiteY4" fmla="*/ 568713 h 1925444"/>
                    <a:gd name="connsiteX5" fmla="*/ 605883 w 1799063"/>
                    <a:gd name="connsiteY5" fmla="*/ 587298 h 1925444"/>
                    <a:gd name="connsiteX6" fmla="*/ 323385 w 1799063"/>
                    <a:gd name="connsiteY6" fmla="*/ 754566 h 1925444"/>
                    <a:gd name="connsiteX7" fmla="*/ 535258 w 1799063"/>
                    <a:gd name="connsiteY7" fmla="*/ 784303 h 1925444"/>
                    <a:gd name="connsiteX8" fmla="*/ 301083 w 1799063"/>
                    <a:gd name="connsiteY8" fmla="*/ 947854 h 1925444"/>
                    <a:gd name="connsiteX9" fmla="*/ 617034 w 1799063"/>
                    <a:gd name="connsiteY9" fmla="*/ 899532 h 1925444"/>
                    <a:gd name="connsiteX10" fmla="*/ 182136 w 1799063"/>
                    <a:gd name="connsiteY10" fmla="*/ 1159727 h 1925444"/>
                    <a:gd name="connsiteX11" fmla="*/ 375424 w 1799063"/>
                    <a:gd name="connsiteY11" fmla="*/ 1189464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641593 w 1799063"/>
                    <a:gd name="connsiteY1" fmla="*/ 351504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641593 w 1799063"/>
                    <a:gd name="connsiteY1" fmla="*/ 351504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641593 w 1799063"/>
                    <a:gd name="connsiteY1" fmla="*/ 351504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1799063" h="1925444">
                      <a:moveTo>
                        <a:pt x="962722" y="0"/>
                      </a:moveTo>
                      <a:cubicBezTo>
                        <a:pt x="944136" y="85492"/>
                        <a:pt x="775408" y="280879"/>
                        <a:pt x="641593" y="351504"/>
                      </a:cubicBezTo>
                      <a:cubicBezTo>
                        <a:pt x="649104" y="354004"/>
                        <a:pt x="788445" y="350896"/>
                        <a:pt x="866078" y="308518"/>
                      </a:cubicBezTo>
                      <a:cubicBezTo>
                        <a:pt x="747131" y="448528"/>
                        <a:pt x="480643" y="574216"/>
                        <a:pt x="464634" y="572430"/>
                      </a:cubicBezTo>
                      <a:cubicBezTo>
                        <a:pt x="502610" y="604869"/>
                        <a:pt x="606986" y="593406"/>
                        <a:pt x="605883" y="587298"/>
                      </a:cubicBezTo>
                      <a:cubicBezTo>
                        <a:pt x="624346" y="583513"/>
                        <a:pt x="484458" y="706244"/>
                        <a:pt x="323385" y="754566"/>
                      </a:cubicBezTo>
                      <a:cubicBezTo>
                        <a:pt x="360556" y="786780"/>
                        <a:pt x="524107" y="789259"/>
                        <a:pt x="535258" y="784303"/>
                      </a:cubicBezTo>
                      <a:cubicBezTo>
                        <a:pt x="512956" y="823952"/>
                        <a:pt x="412595" y="893337"/>
                        <a:pt x="301083" y="947854"/>
                      </a:cubicBezTo>
                      <a:cubicBezTo>
                        <a:pt x="306039" y="946615"/>
                        <a:pt x="504283" y="949092"/>
                        <a:pt x="617034" y="899532"/>
                      </a:cubicBezTo>
                      <a:cubicBezTo>
                        <a:pt x="516673" y="1027152"/>
                        <a:pt x="174702" y="1158487"/>
                        <a:pt x="182136" y="1159727"/>
                      </a:cubicBezTo>
                      <a:cubicBezTo>
                        <a:pt x="161072" y="1158487"/>
                        <a:pt x="281258" y="1209288"/>
                        <a:pt x="375424" y="1189464"/>
                      </a:cubicBezTo>
                      <a:cubicBezTo>
                        <a:pt x="383478" y="1239025"/>
                        <a:pt x="231077" y="1301596"/>
                        <a:pt x="230458" y="1300977"/>
                      </a:cubicBezTo>
                      <a:cubicBezTo>
                        <a:pt x="314712" y="1333192"/>
                        <a:pt x="473307" y="1279913"/>
                        <a:pt x="483219" y="1274957"/>
                      </a:cubicBezTo>
                      <a:cubicBezTo>
                        <a:pt x="381619" y="1356732"/>
                        <a:pt x="149921" y="1431074"/>
                        <a:pt x="133814" y="1431074"/>
                      </a:cubicBezTo>
                      <a:lnTo>
                        <a:pt x="260195" y="1468244"/>
                      </a:lnTo>
                      <a:cubicBezTo>
                        <a:pt x="173463" y="1510371"/>
                        <a:pt x="127620" y="1563649"/>
                        <a:pt x="0" y="1594625"/>
                      </a:cubicBezTo>
                      <a:cubicBezTo>
                        <a:pt x="6195" y="1590908"/>
                        <a:pt x="213112" y="1631796"/>
                        <a:pt x="386575" y="1583474"/>
                      </a:cubicBezTo>
                      <a:cubicBezTo>
                        <a:pt x="392770" y="1600820"/>
                        <a:pt x="220546" y="1751981"/>
                        <a:pt x="215590" y="1747025"/>
                      </a:cubicBezTo>
                      <a:cubicBezTo>
                        <a:pt x="299843" y="1770566"/>
                        <a:pt x="432419" y="1727200"/>
                        <a:pt x="446048" y="1717288"/>
                      </a:cubicBezTo>
                      <a:cubicBezTo>
                        <a:pt x="390292" y="1816409"/>
                        <a:pt x="234174" y="1915532"/>
                        <a:pt x="234175" y="1925444"/>
                      </a:cubicBezTo>
                      <a:cubicBezTo>
                        <a:pt x="460917" y="1901903"/>
                        <a:pt x="702527" y="1740829"/>
                        <a:pt x="713678" y="1721005"/>
                      </a:cubicBezTo>
                      <a:cubicBezTo>
                        <a:pt x="728546" y="1782957"/>
                        <a:pt x="650488" y="1911815"/>
                        <a:pt x="646771" y="1895708"/>
                      </a:cubicBezTo>
                      <a:cubicBezTo>
                        <a:pt x="851210" y="1831279"/>
                        <a:pt x="940419" y="1670206"/>
                        <a:pt x="959005" y="1646664"/>
                      </a:cubicBezTo>
                      <a:cubicBezTo>
                        <a:pt x="954048" y="1656576"/>
                        <a:pt x="1134946" y="1830040"/>
                        <a:pt x="1323278" y="1854820"/>
                      </a:cubicBezTo>
                      <a:cubicBezTo>
                        <a:pt x="1266282" y="1766849"/>
                        <a:pt x="1239024" y="1671443"/>
                        <a:pt x="1252653" y="1668966"/>
                      </a:cubicBezTo>
                      <a:cubicBezTo>
                        <a:pt x="1262565" y="1670205"/>
                        <a:pt x="1421161" y="1794108"/>
                        <a:pt x="1616926" y="1728440"/>
                      </a:cubicBezTo>
                      <a:cubicBezTo>
                        <a:pt x="1625598" y="1738352"/>
                        <a:pt x="1500458" y="1655337"/>
                        <a:pt x="1509131" y="1624361"/>
                      </a:cubicBezTo>
                      <a:cubicBezTo>
                        <a:pt x="1500458" y="1610732"/>
                        <a:pt x="1714809" y="1649141"/>
                        <a:pt x="1773044" y="1572322"/>
                      </a:cubicBezTo>
                      <a:cubicBezTo>
                        <a:pt x="1641707" y="1521521"/>
                        <a:pt x="1607015" y="1478157"/>
                        <a:pt x="1524000" y="1431074"/>
                      </a:cubicBezTo>
                      <a:lnTo>
                        <a:pt x="1524000" y="1427357"/>
                      </a:lnTo>
                      <a:cubicBezTo>
                        <a:pt x="1656576" y="1460810"/>
                        <a:pt x="1796585" y="1412488"/>
                        <a:pt x="1799063" y="1393903"/>
                      </a:cubicBezTo>
                      <a:cubicBezTo>
                        <a:pt x="1599580" y="1348059"/>
                        <a:pt x="1448419" y="1235308"/>
                        <a:pt x="1445941" y="1222918"/>
                      </a:cubicBezTo>
                      <a:cubicBezTo>
                        <a:pt x="1577279" y="1243981"/>
                        <a:pt x="1604536" y="1205571"/>
                        <a:pt x="1683834" y="1196898"/>
                      </a:cubicBezTo>
                      <a:cubicBezTo>
                        <a:pt x="1547542" y="1163444"/>
                        <a:pt x="1362925" y="1048215"/>
                        <a:pt x="1364165" y="1029630"/>
                      </a:cubicBezTo>
                      <a:cubicBezTo>
                        <a:pt x="1533911" y="1049455"/>
                        <a:pt x="1618166" y="1006088"/>
                        <a:pt x="1717287" y="977591"/>
                      </a:cubicBezTo>
                      <a:cubicBezTo>
                        <a:pt x="1697463" y="976352"/>
                        <a:pt x="1525238" y="908206"/>
                        <a:pt x="1412487" y="806606"/>
                      </a:cubicBezTo>
                      <a:lnTo>
                        <a:pt x="1579756" y="788020"/>
                      </a:lnTo>
                      <a:cubicBezTo>
                        <a:pt x="1469483" y="729786"/>
                        <a:pt x="1333190" y="701289"/>
                        <a:pt x="1230351" y="598450"/>
                      </a:cubicBezTo>
                      <a:cubicBezTo>
                        <a:pt x="1226634" y="608362"/>
                        <a:pt x="1349298" y="603406"/>
                        <a:pt x="1408771" y="605884"/>
                      </a:cubicBezTo>
                      <a:cubicBezTo>
                        <a:pt x="1336907" y="555084"/>
                        <a:pt x="1224156" y="504283"/>
                        <a:pt x="1193180" y="453483"/>
                      </a:cubicBezTo>
                      <a:lnTo>
                        <a:pt x="1379034" y="453483"/>
                      </a:lnTo>
                      <a:cubicBezTo>
                        <a:pt x="1126273" y="332059"/>
                        <a:pt x="1077950" y="284976"/>
                        <a:pt x="1055648" y="245327"/>
                      </a:cubicBezTo>
                      <a:lnTo>
                        <a:pt x="1170878" y="249044"/>
                      </a:lnTo>
                      <a:cubicBezTo>
                        <a:pt x="1142381" y="236653"/>
                        <a:pt x="983785" y="71864"/>
                        <a:pt x="962722" y="0"/>
                      </a:cubicBezTo>
                      <a:close/>
                    </a:path>
                  </a:pathLst>
                </a:custGeom>
                <a:solidFill>
                  <a:srgbClr val="54904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</p:grpSp>
          <p:grpSp>
            <p:nvGrpSpPr>
              <p:cNvPr id="249" name="群組 248"/>
              <p:cNvGrpSpPr/>
              <p:nvPr/>
            </p:nvGrpSpPr>
            <p:grpSpPr>
              <a:xfrm>
                <a:off x="-273821" y="-627916"/>
                <a:ext cx="3917871" cy="4360503"/>
                <a:chOff x="3458197" y="644787"/>
                <a:chExt cx="2359827" cy="2703996"/>
              </a:xfrm>
            </p:grpSpPr>
            <p:sp>
              <p:nvSpPr>
                <p:cNvPr id="277" name="手繪多邊形 276"/>
                <p:cNvSpPr/>
                <p:nvPr/>
              </p:nvSpPr>
              <p:spPr>
                <a:xfrm>
                  <a:off x="4556046" y="2627663"/>
                  <a:ext cx="298014" cy="721120"/>
                </a:xfrm>
                <a:custGeom>
                  <a:avLst/>
                  <a:gdLst>
                    <a:gd name="connsiteX0" fmla="*/ 100977 w 115001"/>
                    <a:gd name="connsiteY0" fmla="*/ 0 h 605860"/>
                    <a:gd name="connsiteX1" fmla="*/ 115001 w 115001"/>
                    <a:gd name="connsiteY1" fmla="*/ 600250 h 605860"/>
                    <a:gd name="connsiteX2" fmla="*/ 39269 w 115001"/>
                    <a:gd name="connsiteY2" fmla="*/ 605860 h 605860"/>
                    <a:gd name="connsiteX3" fmla="*/ 0 w 115001"/>
                    <a:gd name="connsiteY3" fmla="*/ 36464 h 605860"/>
                    <a:gd name="connsiteX4" fmla="*/ 100977 w 115001"/>
                    <a:gd name="connsiteY4" fmla="*/ 0 h 605860"/>
                    <a:gd name="connsiteX0" fmla="*/ 117806 w 117806"/>
                    <a:gd name="connsiteY0" fmla="*/ 19635 h 569396"/>
                    <a:gd name="connsiteX1" fmla="*/ 115001 w 117806"/>
                    <a:gd name="connsiteY1" fmla="*/ 563786 h 569396"/>
                    <a:gd name="connsiteX2" fmla="*/ 39269 w 117806"/>
                    <a:gd name="connsiteY2" fmla="*/ 569396 h 569396"/>
                    <a:gd name="connsiteX3" fmla="*/ 0 w 117806"/>
                    <a:gd name="connsiteY3" fmla="*/ 0 h 569396"/>
                    <a:gd name="connsiteX4" fmla="*/ 117806 w 117806"/>
                    <a:gd name="connsiteY4" fmla="*/ 19635 h 569396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210381"/>
                    <a:gd name="connsiteY0" fmla="*/ 0 h 549761"/>
                    <a:gd name="connsiteX1" fmla="*/ 210368 w 210381"/>
                    <a:gd name="connsiteY1" fmla="*/ 546956 h 549761"/>
                    <a:gd name="connsiteX2" fmla="*/ 120611 w 210381"/>
                    <a:gd name="connsiteY2" fmla="*/ 549761 h 549761"/>
                    <a:gd name="connsiteX3" fmla="*/ 0 w 210381"/>
                    <a:gd name="connsiteY3" fmla="*/ 22439 h 549761"/>
                    <a:gd name="connsiteX4" fmla="*/ 199148 w 210381"/>
                    <a:gd name="connsiteY4" fmla="*/ 0 h 549761"/>
                    <a:gd name="connsiteX0" fmla="*/ 199148 w 210368"/>
                    <a:gd name="connsiteY0" fmla="*/ 0 h 549761"/>
                    <a:gd name="connsiteX1" fmla="*/ 210368 w 210368"/>
                    <a:gd name="connsiteY1" fmla="*/ 546956 h 549761"/>
                    <a:gd name="connsiteX2" fmla="*/ 120611 w 210368"/>
                    <a:gd name="connsiteY2" fmla="*/ 549761 h 549761"/>
                    <a:gd name="connsiteX3" fmla="*/ 0 w 210368"/>
                    <a:gd name="connsiteY3" fmla="*/ 22439 h 549761"/>
                    <a:gd name="connsiteX4" fmla="*/ 199148 w 210368"/>
                    <a:gd name="connsiteY4" fmla="*/ 0 h 549761"/>
                    <a:gd name="connsiteX0" fmla="*/ 199148 w 210368"/>
                    <a:gd name="connsiteY0" fmla="*/ 0 h 549761"/>
                    <a:gd name="connsiteX1" fmla="*/ 210368 w 210368"/>
                    <a:gd name="connsiteY1" fmla="*/ 546956 h 549761"/>
                    <a:gd name="connsiteX2" fmla="*/ 103781 w 210368"/>
                    <a:gd name="connsiteY2" fmla="*/ 549761 h 549761"/>
                    <a:gd name="connsiteX3" fmla="*/ 0 w 210368"/>
                    <a:gd name="connsiteY3" fmla="*/ 22439 h 549761"/>
                    <a:gd name="connsiteX4" fmla="*/ 199148 w 210368"/>
                    <a:gd name="connsiteY4" fmla="*/ 0 h 549761"/>
                    <a:gd name="connsiteX0" fmla="*/ 199148 w 227197"/>
                    <a:gd name="connsiteY0" fmla="*/ 0 h 549761"/>
                    <a:gd name="connsiteX1" fmla="*/ 227197 w 227197"/>
                    <a:gd name="connsiteY1" fmla="*/ 546956 h 549761"/>
                    <a:gd name="connsiteX2" fmla="*/ 103781 w 227197"/>
                    <a:gd name="connsiteY2" fmla="*/ 549761 h 549761"/>
                    <a:gd name="connsiteX3" fmla="*/ 0 w 227197"/>
                    <a:gd name="connsiteY3" fmla="*/ 22439 h 549761"/>
                    <a:gd name="connsiteX4" fmla="*/ 199148 w 227197"/>
                    <a:gd name="connsiteY4" fmla="*/ 0 h 549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197" h="549761">
                      <a:moveTo>
                        <a:pt x="199148" y="0"/>
                      </a:moveTo>
                      <a:cubicBezTo>
                        <a:pt x="161749" y="198214"/>
                        <a:pt x="202887" y="497403"/>
                        <a:pt x="227197" y="546956"/>
                      </a:cubicBezTo>
                      <a:lnTo>
                        <a:pt x="103781" y="549761"/>
                      </a:lnTo>
                      <a:cubicBezTo>
                        <a:pt x="136505" y="388012"/>
                        <a:pt x="146790" y="282360"/>
                        <a:pt x="0" y="22439"/>
                      </a:cubicBezTo>
                      <a:lnTo>
                        <a:pt x="199148" y="0"/>
                      </a:lnTo>
                      <a:close/>
                    </a:path>
                  </a:pathLst>
                </a:custGeom>
                <a:solidFill>
                  <a:srgbClr val="6550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78" name="手繪多邊形 277"/>
                <p:cNvSpPr/>
                <p:nvPr/>
              </p:nvSpPr>
              <p:spPr>
                <a:xfrm>
                  <a:off x="3458197" y="644787"/>
                  <a:ext cx="2359827" cy="2525600"/>
                </a:xfrm>
                <a:custGeom>
                  <a:avLst/>
                  <a:gdLst>
                    <a:gd name="connsiteX0" fmla="*/ 932985 w 1784195"/>
                    <a:gd name="connsiteY0" fmla="*/ 0 h 1914292"/>
                    <a:gd name="connsiteX1" fmla="*/ 735980 w 1784195"/>
                    <a:gd name="connsiteY1" fmla="*/ 312234 h 1914292"/>
                    <a:gd name="connsiteX2" fmla="*/ 866078 w 1784195"/>
                    <a:gd name="connsiteY2" fmla="*/ 297366 h 1914292"/>
                    <a:gd name="connsiteX3" fmla="*/ 516673 w 1784195"/>
                    <a:gd name="connsiteY3" fmla="*/ 546409 h 1914292"/>
                    <a:gd name="connsiteX4" fmla="*/ 605883 w 1784195"/>
                    <a:gd name="connsiteY4" fmla="*/ 576146 h 1914292"/>
                    <a:gd name="connsiteX5" fmla="*/ 349405 w 1784195"/>
                    <a:gd name="connsiteY5" fmla="*/ 732263 h 1914292"/>
                    <a:gd name="connsiteX6" fmla="*/ 535258 w 1784195"/>
                    <a:gd name="connsiteY6" fmla="*/ 773151 h 1914292"/>
                    <a:gd name="connsiteX7" fmla="*/ 382858 w 1784195"/>
                    <a:gd name="connsiteY7" fmla="*/ 895814 h 1914292"/>
                    <a:gd name="connsiteX8" fmla="*/ 617034 w 1784195"/>
                    <a:gd name="connsiteY8" fmla="*/ 888380 h 1914292"/>
                    <a:gd name="connsiteX9" fmla="*/ 182136 w 1784195"/>
                    <a:gd name="connsiteY9" fmla="*/ 1148575 h 1914292"/>
                    <a:gd name="connsiteX10" fmla="*/ 375424 w 1784195"/>
                    <a:gd name="connsiteY10" fmla="*/ 1178312 h 1914292"/>
                    <a:gd name="connsiteX11" fmla="*/ 341970 w 1784195"/>
                    <a:gd name="connsiteY11" fmla="*/ 1204331 h 1914292"/>
                    <a:gd name="connsiteX12" fmla="*/ 267629 w 1784195"/>
                    <a:gd name="connsiteY12" fmla="*/ 1260088 h 1914292"/>
                    <a:gd name="connsiteX13" fmla="*/ 483219 w 1784195"/>
                    <a:gd name="connsiteY13" fmla="*/ 1263805 h 1914292"/>
                    <a:gd name="connsiteX14" fmla="*/ 170985 w 1784195"/>
                    <a:gd name="connsiteY14" fmla="*/ 1431073 h 1914292"/>
                    <a:gd name="connsiteX15" fmla="*/ 260195 w 1784195"/>
                    <a:gd name="connsiteY15" fmla="*/ 1457092 h 1914292"/>
                    <a:gd name="connsiteX16" fmla="*/ 0 w 1784195"/>
                    <a:gd name="connsiteY16" fmla="*/ 1557453 h 1914292"/>
                    <a:gd name="connsiteX17" fmla="*/ 386575 w 1784195"/>
                    <a:gd name="connsiteY17" fmla="*/ 1572322 h 1914292"/>
                    <a:gd name="connsiteX18" fmla="*/ 256478 w 1784195"/>
                    <a:gd name="connsiteY18" fmla="*/ 1735873 h 1914292"/>
                    <a:gd name="connsiteX19" fmla="*/ 390292 w 1784195"/>
                    <a:gd name="connsiteY19" fmla="*/ 1739590 h 1914292"/>
                    <a:gd name="connsiteX20" fmla="*/ 234175 w 1784195"/>
                    <a:gd name="connsiteY20" fmla="*/ 1914292 h 1914292"/>
                    <a:gd name="connsiteX21" fmla="*/ 646770 w 1784195"/>
                    <a:gd name="connsiteY21" fmla="*/ 1776761 h 1914292"/>
                    <a:gd name="connsiteX22" fmla="*/ 617034 w 1784195"/>
                    <a:gd name="connsiteY22" fmla="*/ 1832517 h 1914292"/>
                    <a:gd name="connsiteX23" fmla="*/ 591014 w 1784195"/>
                    <a:gd name="connsiteY23" fmla="*/ 1869688 h 1914292"/>
                    <a:gd name="connsiteX24" fmla="*/ 884663 w 1784195"/>
                    <a:gd name="connsiteY24" fmla="*/ 1698702 h 1914292"/>
                    <a:gd name="connsiteX25" fmla="*/ 959005 w 1784195"/>
                    <a:gd name="connsiteY25" fmla="*/ 1635512 h 1914292"/>
                    <a:gd name="connsiteX26" fmla="*/ 1278673 w 1784195"/>
                    <a:gd name="connsiteY26" fmla="*/ 1810214 h 1914292"/>
                    <a:gd name="connsiteX27" fmla="*/ 1252653 w 1784195"/>
                    <a:gd name="connsiteY27" fmla="*/ 1657814 h 1914292"/>
                    <a:gd name="connsiteX28" fmla="*/ 1579756 w 1784195"/>
                    <a:gd name="connsiteY28" fmla="*/ 1717288 h 1914292"/>
                    <a:gd name="connsiteX29" fmla="*/ 1509131 w 1784195"/>
                    <a:gd name="connsiteY29" fmla="*/ 1613209 h 1914292"/>
                    <a:gd name="connsiteX30" fmla="*/ 1724722 w 1784195"/>
                    <a:gd name="connsiteY30" fmla="*/ 1598341 h 1914292"/>
                    <a:gd name="connsiteX31" fmla="*/ 1524000 w 1784195"/>
                    <a:gd name="connsiteY31" fmla="*/ 1416205 h 1914292"/>
                    <a:gd name="connsiteX32" fmla="*/ 1784195 w 1784195"/>
                    <a:gd name="connsiteY32" fmla="*/ 1405053 h 1914292"/>
                    <a:gd name="connsiteX33" fmla="*/ 1445941 w 1784195"/>
                    <a:gd name="connsiteY33" fmla="*/ 1211766 h 1914292"/>
                    <a:gd name="connsiteX34" fmla="*/ 1687551 w 1784195"/>
                    <a:gd name="connsiteY34" fmla="*/ 1215483 h 1914292"/>
                    <a:gd name="connsiteX35" fmla="*/ 1364165 w 1784195"/>
                    <a:gd name="connsiteY35" fmla="*/ 1018478 h 1914292"/>
                    <a:gd name="connsiteX36" fmla="*/ 1717287 w 1784195"/>
                    <a:gd name="connsiteY36" fmla="*/ 966439 h 1914292"/>
                    <a:gd name="connsiteX37" fmla="*/ 1434790 w 1784195"/>
                    <a:gd name="connsiteY37" fmla="*/ 806605 h 1914292"/>
                    <a:gd name="connsiteX38" fmla="*/ 1579756 w 1784195"/>
                    <a:gd name="connsiteY38" fmla="*/ 776868 h 1914292"/>
                    <a:gd name="connsiteX39" fmla="*/ 1248936 w 1784195"/>
                    <a:gd name="connsiteY39" fmla="*/ 602166 h 1914292"/>
                    <a:gd name="connsiteX40" fmla="*/ 1367883 w 1784195"/>
                    <a:gd name="connsiteY40" fmla="*/ 602166 h 1914292"/>
                    <a:gd name="connsiteX41" fmla="*/ 1241502 w 1784195"/>
                    <a:gd name="connsiteY41" fmla="*/ 479502 h 1914292"/>
                    <a:gd name="connsiteX42" fmla="*/ 1345580 w 1784195"/>
                    <a:gd name="connsiteY42" fmla="*/ 490653 h 1914292"/>
                    <a:gd name="connsiteX43" fmla="*/ 1066800 w 1784195"/>
                    <a:gd name="connsiteY43" fmla="*/ 249044 h 1914292"/>
                    <a:gd name="connsiteX44" fmla="*/ 1170878 w 1784195"/>
                    <a:gd name="connsiteY44" fmla="*/ 237892 h 1914292"/>
                    <a:gd name="connsiteX45" fmla="*/ 932985 w 1784195"/>
                    <a:gd name="connsiteY45" fmla="*/ 0 h 1914292"/>
                    <a:gd name="connsiteX0" fmla="*/ 962722 w 1784195"/>
                    <a:gd name="connsiteY0" fmla="*/ 0 h 1925444"/>
                    <a:gd name="connsiteX1" fmla="*/ 735980 w 1784195"/>
                    <a:gd name="connsiteY1" fmla="*/ 323386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35980 w 1784195"/>
                    <a:gd name="connsiteY1" fmla="*/ 323386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35980 w 1784195"/>
                    <a:gd name="connsiteY1" fmla="*/ 323386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45580 w 1784195"/>
                    <a:gd name="connsiteY42" fmla="*/ 501805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323278 w 1799063"/>
                    <a:gd name="connsiteY26" fmla="*/ 1854820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323278 w 1799063"/>
                    <a:gd name="connsiteY26" fmla="*/ 1854820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323278 w 1799063"/>
                    <a:gd name="connsiteY26" fmla="*/ 1854820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959005 w 1799063"/>
                    <a:gd name="connsiteY24" fmla="*/ 1646664 h 1925444"/>
                    <a:gd name="connsiteX25" fmla="*/ 1323278 w 1799063"/>
                    <a:gd name="connsiteY25" fmla="*/ 1854820 h 1925444"/>
                    <a:gd name="connsiteX26" fmla="*/ 1252653 w 1799063"/>
                    <a:gd name="connsiteY26" fmla="*/ 1668966 h 1925444"/>
                    <a:gd name="connsiteX27" fmla="*/ 1616926 w 1799063"/>
                    <a:gd name="connsiteY27" fmla="*/ 1728440 h 1925444"/>
                    <a:gd name="connsiteX28" fmla="*/ 1509131 w 1799063"/>
                    <a:gd name="connsiteY28" fmla="*/ 1624361 h 1925444"/>
                    <a:gd name="connsiteX29" fmla="*/ 1773044 w 1799063"/>
                    <a:gd name="connsiteY29" fmla="*/ 1572322 h 1925444"/>
                    <a:gd name="connsiteX30" fmla="*/ 1524000 w 1799063"/>
                    <a:gd name="connsiteY30" fmla="*/ 1431074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591014 w 1799063"/>
                    <a:gd name="connsiteY22" fmla="*/ 1880840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472068 w 1799063"/>
                    <a:gd name="connsiteY4" fmla="*/ 568713 h 1925444"/>
                    <a:gd name="connsiteX5" fmla="*/ 605883 w 1799063"/>
                    <a:gd name="connsiteY5" fmla="*/ 587298 h 1925444"/>
                    <a:gd name="connsiteX6" fmla="*/ 323385 w 1799063"/>
                    <a:gd name="connsiteY6" fmla="*/ 754566 h 1925444"/>
                    <a:gd name="connsiteX7" fmla="*/ 535258 w 1799063"/>
                    <a:gd name="connsiteY7" fmla="*/ 784303 h 1925444"/>
                    <a:gd name="connsiteX8" fmla="*/ 301083 w 1799063"/>
                    <a:gd name="connsiteY8" fmla="*/ 947854 h 1925444"/>
                    <a:gd name="connsiteX9" fmla="*/ 617034 w 1799063"/>
                    <a:gd name="connsiteY9" fmla="*/ 899532 h 1925444"/>
                    <a:gd name="connsiteX10" fmla="*/ 182136 w 1799063"/>
                    <a:gd name="connsiteY10" fmla="*/ 1159727 h 1925444"/>
                    <a:gd name="connsiteX11" fmla="*/ 375424 w 1799063"/>
                    <a:gd name="connsiteY11" fmla="*/ 1189464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472068 w 1799063"/>
                    <a:gd name="connsiteY4" fmla="*/ 568713 h 1925444"/>
                    <a:gd name="connsiteX5" fmla="*/ 605883 w 1799063"/>
                    <a:gd name="connsiteY5" fmla="*/ 587298 h 1925444"/>
                    <a:gd name="connsiteX6" fmla="*/ 323385 w 1799063"/>
                    <a:gd name="connsiteY6" fmla="*/ 754566 h 1925444"/>
                    <a:gd name="connsiteX7" fmla="*/ 535258 w 1799063"/>
                    <a:gd name="connsiteY7" fmla="*/ 784303 h 1925444"/>
                    <a:gd name="connsiteX8" fmla="*/ 301083 w 1799063"/>
                    <a:gd name="connsiteY8" fmla="*/ 947854 h 1925444"/>
                    <a:gd name="connsiteX9" fmla="*/ 617034 w 1799063"/>
                    <a:gd name="connsiteY9" fmla="*/ 899532 h 1925444"/>
                    <a:gd name="connsiteX10" fmla="*/ 182136 w 1799063"/>
                    <a:gd name="connsiteY10" fmla="*/ 1159727 h 1925444"/>
                    <a:gd name="connsiteX11" fmla="*/ 375424 w 1799063"/>
                    <a:gd name="connsiteY11" fmla="*/ 1189464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641593 w 1799063"/>
                    <a:gd name="connsiteY1" fmla="*/ 351504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641593 w 1799063"/>
                    <a:gd name="connsiteY1" fmla="*/ 351504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641593 w 1799063"/>
                    <a:gd name="connsiteY1" fmla="*/ 351504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1799063" h="1925444">
                      <a:moveTo>
                        <a:pt x="962722" y="0"/>
                      </a:moveTo>
                      <a:cubicBezTo>
                        <a:pt x="944136" y="85492"/>
                        <a:pt x="775408" y="280879"/>
                        <a:pt x="641593" y="351504"/>
                      </a:cubicBezTo>
                      <a:cubicBezTo>
                        <a:pt x="649104" y="354004"/>
                        <a:pt x="788445" y="350896"/>
                        <a:pt x="866078" y="308518"/>
                      </a:cubicBezTo>
                      <a:cubicBezTo>
                        <a:pt x="747131" y="448528"/>
                        <a:pt x="480643" y="574216"/>
                        <a:pt x="464634" y="572430"/>
                      </a:cubicBezTo>
                      <a:cubicBezTo>
                        <a:pt x="502610" y="604869"/>
                        <a:pt x="606986" y="593406"/>
                        <a:pt x="605883" y="587298"/>
                      </a:cubicBezTo>
                      <a:cubicBezTo>
                        <a:pt x="624346" y="583513"/>
                        <a:pt x="484458" y="706244"/>
                        <a:pt x="323385" y="754566"/>
                      </a:cubicBezTo>
                      <a:cubicBezTo>
                        <a:pt x="360556" y="786780"/>
                        <a:pt x="524107" y="789259"/>
                        <a:pt x="535258" y="784303"/>
                      </a:cubicBezTo>
                      <a:cubicBezTo>
                        <a:pt x="512956" y="823952"/>
                        <a:pt x="412595" y="893337"/>
                        <a:pt x="301083" y="947854"/>
                      </a:cubicBezTo>
                      <a:cubicBezTo>
                        <a:pt x="306039" y="946615"/>
                        <a:pt x="504283" y="949092"/>
                        <a:pt x="617034" y="899532"/>
                      </a:cubicBezTo>
                      <a:cubicBezTo>
                        <a:pt x="516673" y="1027152"/>
                        <a:pt x="174702" y="1158487"/>
                        <a:pt x="182136" y="1159727"/>
                      </a:cubicBezTo>
                      <a:cubicBezTo>
                        <a:pt x="161072" y="1158487"/>
                        <a:pt x="281258" y="1209288"/>
                        <a:pt x="375424" y="1189464"/>
                      </a:cubicBezTo>
                      <a:cubicBezTo>
                        <a:pt x="383478" y="1239025"/>
                        <a:pt x="231077" y="1301596"/>
                        <a:pt x="230458" y="1300977"/>
                      </a:cubicBezTo>
                      <a:cubicBezTo>
                        <a:pt x="314712" y="1333192"/>
                        <a:pt x="473307" y="1279913"/>
                        <a:pt x="483219" y="1274957"/>
                      </a:cubicBezTo>
                      <a:cubicBezTo>
                        <a:pt x="381619" y="1356732"/>
                        <a:pt x="149921" y="1431074"/>
                        <a:pt x="133814" y="1431074"/>
                      </a:cubicBezTo>
                      <a:lnTo>
                        <a:pt x="260195" y="1468244"/>
                      </a:lnTo>
                      <a:cubicBezTo>
                        <a:pt x="173463" y="1510371"/>
                        <a:pt x="127620" y="1563649"/>
                        <a:pt x="0" y="1594625"/>
                      </a:cubicBezTo>
                      <a:cubicBezTo>
                        <a:pt x="6195" y="1590908"/>
                        <a:pt x="213112" y="1631796"/>
                        <a:pt x="386575" y="1583474"/>
                      </a:cubicBezTo>
                      <a:cubicBezTo>
                        <a:pt x="392770" y="1600820"/>
                        <a:pt x="220546" y="1751981"/>
                        <a:pt x="215590" y="1747025"/>
                      </a:cubicBezTo>
                      <a:cubicBezTo>
                        <a:pt x="299843" y="1770566"/>
                        <a:pt x="432419" y="1727200"/>
                        <a:pt x="446048" y="1717288"/>
                      </a:cubicBezTo>
                      <a:cubicBezTo>
                        <a:pt x="390292" y="1816409"/>
                        <a:pt x="234174" y="1915532"/>
                        <a:pt x="234175" y="1925444"/>
                      </a:cubicBezTo>
                      <a:cubicBezTo>
                        <a:pt x="460917" y="1901903"/>
                        <a:pt x="702527" y="1740829"/>
                        <a:pt x="713678" y="1721005"/>
                      </a:cubicBezTo>
                      <a:cubicBezTo>
                        <a:pt x="728546" y="1782957"/>
                        <a:pt x="650488" y="1911815"/>
                        <a:pt x="646771" y="1895708"/>
                      </a:cubicBezTo>
                      <a:cubicBezTo>
                        <a:pt x="851210" y="1831279"/>
                        <a:pt x="940419" y="1670206"/>
                        <a:pt x="959005" y="1646664"/>
                      </a:cubicBezTo>
                      <a:cubicBezTo>
                        <a:pt x="954048" y="1656576"/>
                        <a:pt x="1134946" y="1830040"/>
                        <a:pt x="1323278" y="1854820"/>
                      </a:cubicBezTo>
                      <a:cubicBezTo>
                        <a:pt x="1266282" y="1766849"/>
                        <a:pt x="1239024" y="1671443"/>
                        <a:pt x="1252653" y="1668966"/>
                      </a:cubicBezTo>
                      <a:cubicBezTo>
                        <a:pt x="1262565" y="1670205"/>
                        <a:pt x="1421161" y="1794108"/>
                        <a:pt x="1616926" y="1728440"/>
                      </a:cubicBezTo>
                      <a:cubicBezTo>
                        <a:pt x="1625598" y="1738352"/>
                        <a:pt x="1500458" y="1655337"/>
                        <a:pt x="1509131" y="1624361"/>
                      </a:cubicBezTo>
                      <a:cubicBezTo>
                        <a:pt x="1500458" y="1610732"/>
                        <a:pt x="1714809" y="1649141"/>
                        <a:pt x="1773044" y="1572322"/>
                      </a:cubicBezTo>
                      <a:cubicBezTo>
                        <a:pt x="1641707" y="1521521"/>
                        <a:pt x="1607015" y="1478157"/>
                        <a:pt x="1524000" y="1431074"/>
                      </a:cubicBezTo>
                      <a:lnTo>
                        <a:pt x="1524000" y="1427357"/>
                      </a:lnTo>
                      <a:cubicBezTo>
                        <a:pt x="1656576" y="1460810"/>
                        <a:pt x="1796585" y="1412488"/>
                        <a:pt x="1799063" y="1393903"/>
                      </a:cubicBezTo>
                      <a:cubicBezTo>
                        <a:pt x="1599580" y="1348059"/>
                        <a:pt x="1448419" y="1235308"/>
                        <a:pt x="1445941" y="1222918"/>
                      </a:cubicBezTo>
                      <a:cubicBezTo>
                        <a:pt x="1577279" y="1243981"/>
                        <a:pt x="1604536" y="1205571"/>
                        <a:pt x="1683834" y="1196898"/>
                      </a:cubicBezTo>
                      <a:cubicBezTo>
                        <a:pt x="1547542" y="1163444"/>
                        <a:pt x="1362925" y="1048215"/>
                        <a:pt x="1364165" y="1029630"/>
                      </a:cubicBezTo>
                      <a:cubicBezTo>
                        <a:pt x="1533911" y="1049455"/>
                        <a:pt x="1618166" y="1006088"/>
                        <a:pt x="1717287" y="977591"/>
                      </a:cubicBezTo>
                      <a:cubicBezTo>
                        <a:pt x="1697463" y="976352"/>
                        <a:pt x="1525238" y="908206"/>
                        <a:pt x="1412487" y="806606"/>
                      </a:cubicBezTo>
                      <a:lnTo>
                        <a:pt x="1579756" y="788020"/>
                      </a:lnTo>
                      <a:cubicBezTo>
                        <a:pt x="1469483" y="729786"/>
                        <a:pt x="1333190" y="701289"/>
                        <a:pt x="1230351" y="598450"/>
                      </a:cubicBezTo>
                      <a:cubicBezTo>
                        <a:pt x="1226634" y="608362"/>
                        <a:pt x="1349298" y="603406"/>
                        <a:pt x="1408771" y="605884"/>
                      </a:cubicBezTo>
                      <a:cubicBezTo>
                        <a:pt x="1336907" y="555084"/>
                        <a:pt x="1224156" y="504283"/>
                        <a:pt x="1193180" y="453483"/>
                      </a:cubicBezTo>
                      <a:lnTo>
                        <a:pt x="1379034" y="453483"/>
                      </a:lnTo>
                      <a:cubicBezTo>
                        <a:pt x="1126273" y="332059"/>
                        <a:pt x="1077950" y="284976"/>
                        <a:pt x="1055648" y="245327"/>
                      </a:cubicBezTo>
                      <a:lnTo>
                        <a:pt x="1170878" y="249044"/>
                      </a:lnTo>
                      <a:cubicBezTo>
                        <a:pt x="1142381" y="236653"/>
                        <a:pt x="983785" y="71864"/>
                        <a:pt x="962722" y="0"/>
                      </a:cubicBezTo>
                      <a:close/>
                    </a:path>
                  </a:pathLst>
                </a:custGeom>
                <a:solidFill>
                  <a:srgbClr val="406D3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</p:grpSp>
          <p:grpSp>
            <p:nvGrpSpPr>
              <p:cNvPr id="250" name="群組 249"/>
              <p:cNvGrpSpPr/>
              <p:nvPr/>
            </p:nvGrpSpPr>
            <p:grpSpPr>
              <a:xfrm>
                <a:off x="759191" y="2693900"/>
                <a:ext cx="1399586" cy="1341917"/>
                <a:chOff x="-1867186" y="2941793"/>
                <a:chExt cx="2322483" cy="2193588"/>
              </a:xfrm>
            </p:grpSpPr>
            <p:sp>
              <p:nvSpPr>
                <p:cNvPr id="270" name="等腰三角形 14"/>
                <p:cNvSpPr/>
                <p:nvPr/>
              </p:nvSpPr>
              <p:spPr>
                <a:xfrm flipH="1">
                  <a:off x="-914841" y="2983697"/>
                  <a:ext cx="323884" cy="2135592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84" h="1237909">
                      <a:moveTo>
                        <a:pt x="67241" y="1237909"/>
                      </a:moveTo>
                      <a:cubicBezTo>
                        <a:pt x="-99021" y="690803"/>
                        <a:pt x="70895" y="251271"/>
                        <a:pt x="274428" y="0"/>
                      </a:cubicBezTo>
                      <a:cubicBezTo>
                        <a:pt x="356937" y="338677"/>
                        <a:pt x="325146" y="758038"/>
                        <a:pt x="259737" y="1237909"/>
                      </a:cubicBezTo>
                      <a:lnTo>
                        <a:pt x="67241" y="1237909"/>
                      </a:lnTo>
                      <a:close/>
                    </a:path>
                  </a:pathLst>
                </a:custGeom>
                <a:solidFill>
                  <a:srgbClr val="84D23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71" name="等腰三角形 14"/>
                <p:cNvSpPr/>
                <p:nvPr/>
              </p:nvSpPr>
              <p:spPr>
                <a:xfrm flipH="1">
                  <a:off x="-1668097" y="4640125"/>
                  <a:ext cx="1020735" cy="495256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020735"/>
                    <a:gd name="connsiteY0" fmla="*/ 371701 h 371701"/>
                    <a:gd name="connsiteX1" fmla="*/ 1020735 w 1020735"/>
                    <a:gd name="connsiteY1" fmla="*/ 196109 h 371701"/>
                    <a:gd name="connsiteX2" fmla="*/ 326966 w 1020735"/>
                    <a:gd name="connsiteY2" fmla="*/ 364977 h 371701"/>
                    <a:gd name="connsiteX3" fmla="*/ 0 w 1020735"/>
                    <a:gd name="connsiteY3" fmla="*/ 371701 h 371701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43478 h 343478"/>
                    <a:gd name="connsiteX1" fmla="*/ 1020735 w 1020735"/>
                    <a:gd name="connsiteY1" fmla="*/ 167886 h 343478"/>
                    <a:gd name="connsiteX2" fmla="*/ 326966 w 1020735"/>
                    <a:gd name="connsiteY2" fmla="*/ 336754 h 343478"/>
                    <a:gd name="connsiteX3" fmla="*/ 0 w 1020735"/>
                    <a:gd name="connsiteY3" fmla="*/ 343478 h 3434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0735" h="287078">
                      <a:moveTo>
                        <a:pt x="0" y="287078"/>
                      </a:moveTo>
                      <a:cubicBezTo>
                        <a:pt x="438855" y="-165899"/>
                        <a:pt x="918054" y="33305"/>
                        <a:pt x="1020735" y="111486"/>
                      </a:cubicBezTo>
                      <a:cubicBezTo>
                        <a:pt x="585533" y="107265"/>
                        <a:pt x="573910" y="82872"/>
                        <a:pt x="326966" y="280354"/>
                      </a:cubicBezTo>
                      <a:lnTo>
                        <a:pt x="0" y="287078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72" name="等腰三角形 14"/>
                <p:cNvSpPr/>
                <p:nvPr/>
              </p:nvSpPr>
              <p:spPr>
                <a:xfrm>
                  <a:off x="-720079" y="4640125"/>
                  <a:ext cx="1020735" cy="495256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020735"/>
                    <a:gd name="connsiteY0" fmla="*/ 371701 h 371701"/>
                    <a:gd name="connsiteX1" fmla="*/ 1020735 w 1020735"/>
                    <a:gd name="connsiteY1" fmla="*/ 196109 h 371701"/>
                    <a:gd name="connsiteX2" fmla="*/ 326966 w 1020735"/>
                    <a:gd name="connsiteY2" fmla="*/ 364977 h 371701"/>
                    <a:gd name="connsiteX3" fmla="*/ 0 w 1020735"/>
                    <a:gd name="connsiteY3" fmla="*/ 371701 h 371701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43478 h 343478"/>
                    <a:gd name="connsiteX1" fmla="*/ 1020735 w 1020735"/>
                    <a:gd name="connsiteY1" fmla="*/ 167886 h 343478"/>
                    <a:gd name="connsiteX2" fmla="*/ 326966 w 1020735"/>
                    <a:gd name="connsiteY2" fmla="*/ 336754 h 343478"/>
                    <a:gd name="connsiteX3" fmla="*/ 0 w 1020735"/>
                    <a:gd name="connsiteY3" fmla="*/ 343478 h 3434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0735" h="287078">
                      <a:moveTo>
                        <a:pt x="0" y="287078"/>
                      </a:moveTo>
                      <a:cubicBezTo>
                        <a:pt x="438855" y="-165899"/>
                        <a:pt x="918054" y="33305"/>
                        <a:pt x="1020735" y="111486"/>
                      </a:cubicBezTo>
                      <a:cubicBezTo>
                        <a:pt x="585533" y="107265"/>
                        <a:pt x="573910" y="82872"/>
                        <a:pt x="326966" y="280354"/>
                      </a:cubicBezTo>
                      <a:lnTo>
                        <a:pt x="0" y="287078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73" name="等腰三角形 14"/>
                <p:cNvSpPr/>
                <p:nvPr/>
              </p:nvSpPr>
              <p:spPr>
                <a:xfrm flipH="1">
                  <a:off x="-1607585" y="2941793"/>
                  <a:ext cx="960223" cy="2193586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60223" h="1271526">
                      <a:moveTo>
                        <a:pt x="0" y="1271526"/>
                      </a:moveTo>
                      <a:cubicBezTo>
                        <a:pt x="418685" y="347902"/>
                        <a:pt x="561707" y="284889"/>
                        <a:pt x="960223" y="0"/>
                      </a:cubicBezTo>
                      <a:cubicBezTo>
                        <a:pt x="726727" y="883284"/>
                        <a:pt x="419270" y="905955"/>
                        <a:pt x="192496" y="1271526"/>
                      </a:cubicBezTo>
                      <a:lnTo>
                        <a:pt x="0" y="1271526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74" name="等腰三角形 14"/>
                <p:cNvSpPr/>
                <p:nvPr/>
              </p:nvSpPr>
              <p:spPr>
                <a:xfrm>
                  <a:off x="-820932" y="3243370"/>
                  <a:ext cx="1121588" cy="1892009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21588" h="1096715">
                      <a:moveTo>
                        <a:pt x="0" y="1096715"/>
                      </a:moveTo>
                      <a:cubicBezTo>
                        <a:pt x="122849" y="569779"/>
                        <a:pt x="447407" y="170589"/>
                        <a:pt x="1121588" y="0"/>
                      </a:cubicBezTo>
                      <a:cubicBezTo>
                        <a:pt x="592256" y="305061"/>
                        <a:pt x="251181" y="926126"/>
                        <a:pt x="246284" y="1089991"/>
                      </a:cubicBezTo>
                      <a:lnTo>
                        <a:pt x="0" y="1096715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75" name="等腰三角形 14"/>
                <p:cNvSpPr/>
                <p:nvPr/>
              </p:nvSpPr>
              <p:spPr>
                <a:xfrm flipH="1">
                  <a:off x="-1867186" y="4126802"/>
                  <a:ext cx="1276229" cy="1008577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6229" h="584628">
                      <a:moveTo>
                        <a:pt x="0" y="584628"/>
                      </a:moveTo>
                      <a:cubicBezTo>
                        <a:pt x="485920" y="-56608"/>
                        <a:pt x="1092866" y="-52386"/>
                        <a:pt x="1276229" y="52689"/>
                      </a:cubicBezTo>
                      <a:cubicBezTo>
                        <a:pt x="1083074" y="21574"/>
                        <a:pt x="768892" y="118204"/>
                        <a:pt x="326966" y="577904"/>
                      </a:cubicBezTo>
                      <a:lnTo>
                        <a:pt x="0" y="584628"/>
                      </a:lnTo>
                      <a:close/>
                    </a:path>
                  </a:pathLst>
                </a:custGeom>
                <a:solidFill>
                  <a:srgbClr val="84D23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76" name="等腰三角形 14"/>
                <p:cNvSpPr/>
                <p:nvPr/>
              </p:nvSpPr>
              <p:spPr>
                <a:xfrm>
                  <a:off x="-820932" y="4126802"/>
                  <a:ext cx="1276229" cy="1008577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6229" h="584628">
                      <a:moveTo>
                        <a:pt x="0" y="584628"/>
                      </a:moveTo>
                      <a:cubicBezTo>
                        <a:pt x="485920" y="-56608"/>
                        <a:pt x="1092866" y="-52386"/>
                        <a:pt x="1276229" y="52689"/>
                      </a:cubicBezTo>
                      <a:cubicBezTo>
                        <a:pt x="1083074" y="21574"/>
                        <a:pt x="768892" y="118204"/>
                        <a:pt x="326966" y="577904"/>
                      </a:cubicBezTo>
                      <a:lnTo>
                        <a:pt x="0" y="584628"/>
                      </a:lnTo>
                      <a:close/>
                    </a:path>
                  </a:pathLst>
                </a:custGeom>
                <a:solidFill>
                  <a:srgbClr val="84D23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</p:grpSp>
          <p:grpSp>
            <p:nvGrpSpPr>
              <p:cNvPr id="251" name="群組 250"/>
              <p:cNvGrpSpPr/>
              <p:nvPr/>
            </p:nvGrpSpPr>
            <p:grpSpPr>
              <a:xfrm>
                <a:off x="3051281" y="1608103"/>
                <a:ext cx="697958" cy="640316"/>
                <a:chOff x="-1867186" y="2941793"/>
                <a:chExt cx="2322483" cy="2193588"/>
              </a:xfrm>
            </p:grpSpPr>
            <p:sp>
              <p:nvSpPr>
                <p:cNvPr id="263" name="等腰三角形 14"/>
                <p:cNvSpPr/>
                <p:nvPr/>
              </p:nvSpPr>
              <p:spPr>
                <a:xfrm flipH="1">
                  <a:off x="-914841" y="2983697"/>
                  <a:ext cx="323884" cy="2135592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84" h="1237909">
                      <a:moveTo>
                        <a:pt x="67241" y="1237909"/>
                      </a:moveTo>
                      <a:cubicBezTo>
                        <a:pt x="-99021" y="690803"/>
                        <a:pt x="70895" y="251271"/>
                        <a:pt x="274428" y="0"/>
                      </a:cubicBezTo>
                      <a:cubicBezTo>
                        <a:pt x="356937" y="338677"/>
                        <a:pt x="325146" y="758038"/>
                        <a:pt x="259737" y="1237909"/>
                      </a:cubicBezTo>
                      <a:lnTo>
                        <a:pt x="67241" y="1237909"/>
                      </a:lnTo>
                      <a:close/>
                    </a:path>
                  </a:pathLst>
                </a:custGeom>
                <a:solidFill>
                  <a:srgbClr val="84D23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64" name="等腰三角形 14"/>
                <p:cNvSpPr/>
                <p:nvPr/>
              </p:nvSpPr>
              <p:spPr>
                <a:xfrm flipH="1">
                  <a:off x="-1668097" y="4640125"/>
                  <a:ext cx="1020735" cy="495256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020735"/>
                    <a:gd name="connsiteY0" fmla="*/ 371701 h 371701"/>
                    <a:gd name="connsiteX1" fmla="*/ 1020735 w 1020735"/>
                    <a:gd name="connsiteY1" fmla="*/ 196109 h 371701"/>
                    <a:gd name="connsiteX2" fmla="*/ 326966 w 1020735"/>
                    <a:gd name="connsiteY2" fmla="*/ 364977 h 371701"/>
                    <a:gd name="connsiteX3" fmla="*/ 0 w 1020735"/>
                    <a:gd name="connsiteY3" fmla="*/ 371701 h 371701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43478 h 343478"/>
                    <a:gd name="connsiteX1" fmla="*/ 1020735 w 1020735"/>
                    <a:gd name="connsiteY1" fmla="*/ 167886 h 343478"/>
                    <a:gd name="connsiteX2" fmla="*/ 326966 w 1020735"/>
                    <a:gd name="connsiteY2" fmla="*/ 336754 h 343478"/>
                    <a:gd name="connsiteX3" fmla="*/ 0 w 1020735"/>
                    <a:gd name="connsiteY3" fmla="*/ 343478 h 3434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0735" h="287078">
                      <a:moveTo>
                        <a:pt x="0" y="287078"/>
                      </a:moveTo>
                      <a:cubicBezTo>
                        <a:pt x="438855" y="-165899"/>
                        <a:pt x="918054" y="33305"/>
                        <a:pt x="1020735" y="111486"/>
                      </a:cubicBezTo>
                      <a:cubicBezTo>
                        <a:pt x="585533" y="107265"/>
                        <a:pt x="573910" y="82872"/>
                        <a:pt x="326966" y="280354"/>
                      </a:cubicBezTo>
                      <a:lnTo>
                        <a:pt x="0" y="287078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65" name="等腰三角形 14"/>
                <p:cNvSpPr/>
                <p:nvPr/>
              </p:nvSpPr>
              <p:spPr>
                <a:xfrm>
                  <a:off x="-720079" y="4640125"/>
                  <a:ext cx="1020735" cy="495256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020735"/>
                    <a:gd name="connsiteY0" fmla="*/ 371701 h 371701"/>
                    <a:gd name="connsiteX1" fmla="*/ 1020735 w 1020735"/>
                    <a:gd name="connsiteY1" fmla="*/ 196109 h 371701"/>
                    <a:gd name="connsiteX2" fmla="*/ 326966 w 1020735"/>
                    <a:gd name="connsiteY2" fmla="*/ 364977 h 371701"/>
                    <a:gd name="connsiteX3" fmla="*/ 0 w 1020735"/>
                    <a:gd name="connsiteY3" fmla="*/ 371701 h 371701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43478 h 343478"/>
                    <a:gd name="connsiteX1" fmla="*/ 1020735 w 1020735"/>
                    <a:gd name="connsiteY1" fmla="*/ 167886 h 343478"/>
                    <a:gd name="connsiteX2" fmla="*/ 326966 w 1020735"/>
                    <a:gd name="connsiteY2" fmla="*/ 336754 h 343478"/>
                    <a:gd name="connsiteX3" fmla="*/ 0 w 1020735"/>
                    <a:gd name="connsiteY3" fmla="*/ 343478 h 3434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0735" h="287078">
                      <a:moveTo>
                        <a:pt x="0" y="287078"/>
                      </a:moveTo>
                      <a:cubicBezTo>
                        <a:pt x="438855" y="-165899"/>
                        <a:pt x="918054" y="33305"/>
                        <a:pt x="1020735" y="111486"/>
                      </a:cubicBezTo>
                      <a:cubicBezTo>
                        <a:pt x="585533" y="107265"/>
                        <a:pt x="573910" y="82872"/>
                        <a:pt x="326966" y="280354"/>
                      </a:cubicBezTo>
                      <a:lnTo>
                        <a:pt x="0" y="287078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66" name="等腰三角形 14"/>
                <p:cNvSpPr/>
                <p:nvPr/>
              </p:nvSpPr>
              <p:spPr>
                <a:xfrm flipH="1">
                  <a:off x="-1607585" y="2941793"/>
                  <a:ext cx="960223" cy="2193586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60223" h="1271526">
                      <a:moveTo>
                        <a:pt x="0" y="1271526"/>
                      </a:moveTo>
                      <a:cubicBezTo>
                        <a:pt x="418685" y="347902"/>
                        <a:pt x="561707" y="284889"/>
                        <a:pt x="960223" y="0"/>
                      </a:cubicBezTo>
                      <a:cubicBezTo>
                        <a:pt x="726727" y="883284"/>
                        <a:pt x="419270" y="905955"/>
                        <a:pt x="192496" y="1271526"/>
                      </a:cubicBezTo>
                      <a:lnTo>
                        <a:pt x="0" y="1271526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67" name="等腰三角形 14"/>
                <p:cNvSpPr/>
                <p:nvPr/>
              </p:nvSpPr>
              <p:spPr>
                <a:xfrm>
                  <a:off x="-820932" y="3243370"/>
                  <a:ext cx="1121588" cy="1892009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21588" h="1096715">
                      <a:moveTo>
                        <a:pt x="0" y="1096715"/>
                      </a:moveTo>
                      <a:cubicBezTo>
                        <a:pt x="122849" y="569779"/>
                        <a:pt x="447407" y="170589"/>
                        <a:pt x="1121588" y="0"/>
                      </a:cubicBezTo>
                      <a:cubicBezTo>
                        <a:pt x="592256" y="305061"/>
                        <a:pt x="251181" y="926126"/>
                        <a:pt x="246284" y="1089991"/>
                      </a:cubicBezTo>
                      <a:lnTo>
                        <a:pt x="0" y="1096715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68" name="等腰三角形 14"/>
                <p:cNvSpPr/>
                <p:nvPr/>
              </p:nvSpPr>
              <p:spPr>
                <a:xfrm flipH="1">
                  <a:off x="-1867186" y="4126802"/>
                  <a:ext cx="1276229" cy="1008577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6229" h="584628">
                      <a:moveTo>
                        <a:pt x="0" y="584628"/>
                      </a:moveTo>
                      <a:cubicBezTo>
                        <a:pt x="485920" y="-56608"/>
                        <a:pt x="1092866" y="-52386"/>
                        <a:pt x="1276229" y="52689"/>
                      </a:cubicBezTo>
                      <a:cubicBezTo>
                        <a:pt x="1083074" y="21574"/>
                        <a:pt x="768892" y="118204"/>
                        <a:pt x="326966" y="577904"/>
                      </a:cubicBezTo>
                      <a:lnTo>
                        <a:pt x="0" y="584628"/>
                      </a:lnTo>
                      <a:close/>
                    </a:path>
                  </a:pathLst>
                </a:custGeom>
                <a:solidFill>
                  <a:srgbClr val="84D23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69" name="等腰三角形 14"/>
                <p:cNvSpPr/>
                <p:nvPr/>
              </p:nvSpPr>
              <p:spPr>
                <a:xfrm>
                  <a:off x="-820932" y="4126802"/>
                  <a:ext cx="1276229" cy="1008577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6229" h="584628">
                      <a:moveTo>
                        <a:pt x="0" y="584628"/>
                      </a:moveTo>
                      <a:cubicBezTo>
                        <a:pt x="485920" y="-56608"/>
                        <a:pt x="1092866" y="-52386"/>
                        <a:pt x="1276229" y="52689"/>
                      </a:cubicBezTo>
                      <a:cubicBezTo>
                        <a:pt x="1083074" y="21574"/>
                        <a:pt x="768892" y="118204"/>
                        <a:pt x="326966" y="577904"/>
                      </a:cubicBezTo>
                      <a:lnTo>
                        <a:pt x="0" y="584628"/>
                      </a:lnTo>
                      <a:close/>
                    </a:path>
                  </a:pathLst>
                </a:custGeom>
                <a:solidFill>
                  <a:srgbClr val="84D23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</p:grpSp>
          <p:grpSp>
            <p:nvGrpSpPr>
              <p:cNvPr id="252" name="群組 251"/>
              <p:cNvGrpSpPr/>
              <p:nvPr/>
            </p:nvGrpSpPr>
            <p:grpSpPr>
              <a:xfrm>
                <a:off x="-3647086" y="-885182"/>
                <a:ext cx="5690831" cy="6333770"/>
                <a:chOff x="1433888" y="572779"/>
                <a:chExt cx="3302468" cy="3784116"/>
              </a:xfrm>
            </p:grpSpPr>
            <p:sp>
              <p:nvSpPr>
                <p:cNvPr id="261" name="手繪多邊形 260"/>
                <p:cNvSpPr/>
                <p:nvPr/>
              </p:nvSpPr>
              <p:spPr>
                <a:xfrm>
                  <a:off x="2970277" y="3347721"/>
                  <a:ext cx="417056" cy="1009174"/>
                </a:xfrm>
                <a:custGeom>
                  <a:avLst/>
                  <a:gdLst>
                    <a:gd name="connsiteX0" fmla="*/ 100977 w 115001"/>
                    <a:gd name="connsiteY0" fmla="*/ 0 h 605860"/>
                    <a:gd name="connsiteX1" fmla="*/ 115001 w 115001"/>
                    <a:gd name="connsiteY1" fmla="*/ 600250 h 605860"/>
                    <a:gd name="connsiteX2" fmla="*/ 39269 w 115001"/>
                    <a:gd name="connsiteY2" fmla="*/ 605860 h 605860"/>
                    <a:gd name="connsiteX3" fmla="*/ 0 w 115001"/>
                    <a:gd name="connsiteY3" fmla="*/ 36464 h 605860"/>
                    <a:gd name="connsiteX4" fmla="*/ 100977 w 115001"/>
                    <a:gd name="connsiteY4" fmla="*/ 0 h 605860"/>
                    <a:gd name="connsiteX0" fmla="*/ 117806 w 117806"/>
                    <a:gd name="connsiteY0" fmla="*/ 19635 h 569396"/>
                    <a:gd name="connsiteX1" fmla="*/ 115001 w 117806"/>
                    <a:gd name="connsiteY1" fmla="*/ 563786 h 569396"/>
                    <a:gd name="connsiteX2" fmla="*/ 39269 w 117806"/>
                    <a:gd name="connsiteY2" fmla="*/ 569396 h 569396"/>
                    <a:gd name="connsiteX3" fmla="*/ 0 w 117806"/>
                    <a:gd name="connsiteY3" fmla="*/ 0 h 569396"/>
                    <a:gd name="connsiteX4" fmla="*/ 117806 w 117806"/>
                    <a:gd name="connsiteY4" fmla="*/ 19635 h 569396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210381"/>
                    <a:gd name="connsiteY0" fmla="*/ 0 h 549761"/>
                    <a:gd name="connsiteX1" fmla="*/ 210368 w 210381"/>
                    <a:gd name="connsiteY1" fmla="*/ 546956 h 549761"/>
                    <a:gd name="connsiteX2" fmla="*/ 120611 w 210381"/>
                    <a:gd name="connsiteY2" fmla="*/ 549761 h 549761"/>
                    <a:gd name="connsiteX3" fmla="*/ 0 w 210381"/>
                    <a:gd name="connsiteY3" fmla="*/ 22439 h 549761"/>
                    <a:gd name="connsiteX4" fmla="*/ 199148 w 210381"/>
                    <a:gd name="connsiteY4" fmla="*/ 0 h 549761"/>
                    <a:gd name="connsiteX0" fmla="*/ 199148 w 210368"/>
                    <a:gd name="connsiteY0" fmla="*/ 0 h 549761"/>
                    <a:gd name="connsiteX1" fmla="*/ 210368 w 210368"/>
                    <a:gd name="connsiteY1" fmla="*/ 546956 h 549761"/>
                    <a:gd name="connsiteX2" fmla="*/ 120611 w 210368"/>
                    <a:gd name="connsiteY2" fmla="*/ 549761 h 549761"/>
                    <a:gd name="connsiteX3" fmla="*/ 0 w 210368"/>
                    <a:gd name="connsiteY3" fmla="*/ 22439 h 549761"/>
                    <a:gd name="connsiteX4" fmla="*/ 199148 w 210368"/>
                    <a:gd name="connsiteY4" fmla="*/ 0 h 549761"/>
                    <a:gd name="connsiteX0" fmla="*/ 199148 w 210368"/>
                    <a:gd name="connsiteY0" fmla="*/ 0 h 549761"/>
                    <a:gd name="connsiteX1" fmla="*/ 210368 w 210368"/>
                    <a:gd name="connsiteY1" fmla="*/ 546956 h 549761"/>
                    <a:gd name="connsiteX2" fmla="*/ 103781 w 210368"/>
                    <a:gd name="connsiteY2" fmla="*/ 549761 h 549761"/>
                    <a:gd name="connsiteX3" fmla="*/ 0 w 210368"/>
                    <a:gd name="connsiteY3" fmla="*/ 22439 h 549761"/>
                    <a:gd name="connsiteX4" fmla="*/ 199148 w 210368"/>
                    <a:gd name="connsiteY4" fmla="*/ 0 h 549761"/>
                    <a:gd name="connsiteX0" fmla="*/ 199148 w 227197"/>
                    <a:gd name="connsiteY0" fmla="*/ 0 h 549761"/>
                    <a:gd name="connsiteX1" fmla="*/ 227197 w 227197"/>
                    <a:gd name="connsiteY1" fmla="*/ 546956 h 549761"/>
                    <a:gd name="connsiteX2" fmla="*/ 103781 w 227197"/>
                    <a:gd name="connsiteY2" fmla="*/ 549761 h 549761"/>
                    <a:gd name="connsiteX3" fmla="*/ 0 w 227197"/>
                    <a:gd name="connsiteY3" fmla="*/ 22439 h 549761"/>
                    <a:gd name="connsiteX4" fmla="*/ 199148 w 227197"/>
                    <a:gd name="connsiteY4" fmla="*/ 0 h 549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197" h="549761">
                      <a:moveTo>
                        <a:pt x="199148" y="0"/>
                      </a:moveTo>
                      <a:cubicBezTo>
                        <a:pt x="161749" y="198214"/>
                        <a:pt x="202887" y="497403"/>
                        <a:pt x="227197" y="546956"/>
                      </a:cubicBezTo>
                      <a:lnTo>
                        <a:pt x="103781" y="549761"/>
                      </a:lnTo>
                      <a:cubicBezTo>
                        <a:pt x="136505" y="388012"/>
                        <a:pt x="146790" y="282360"/>
                        <a:pt x="0" y="22439"/>
                      </a:cubicBezTo>
                      <a:lnTo>
                        <a:pt x="199148" y="0"/>
                      </a:lnTo>
                      <a:close/>
                    </a:path>
                  </a:pathLst>
                </a:custGeom>
                <a:solidFill>
                  <a:srgbClr val="6550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62" name="手繪多邊形 261"/>
                <p:cNvSpPr/>
                <p:nvPr/>
              </p:nvSpPr>
              <p:spPr>
                <a:xfrm>
                  <a:off x="1433888" y="572779"/>
                  <a:ext cx="3302468" cy="3534459"/>
                </a:xfrm>
                <a:custGeom>
                  <a:avLst/>
                  <a:gdLst>
                    <a:gd name="connsiteX0" fmla="*/ 932985 w 1784195"/>
                    <a:gd name="connsiteY0" fmla="*/ 0 h 1914292"/>
                    <a:gd name="connsiteX1" fmla="*/ 735980 w 1784195"/>
                    <a:gd name="connsiteY1" fmla="*/ 312234 h 1914292"/>
                    <a:gd name="connsiteX2" fmla="*/ 866078 w 1784195"/>
                    <a:gd name="connsiteY2" fmla="*/ 297366 h 1914292"/>
                    <a:gd name="connsiteX3" fmla="*/ 516673 w 1784195"/>
                    <a:gd name="connsiteY3" fmla="*/ 546409 h 1914292"/>
                    <a:gd name="connsiteX4" fmla="*/ 605883 w 1784195"/>
                    <a:gd name="connsiteY4" fmla="*/ 576146 h 1914292"/>
                    <a:gd name="connsiteX5" fmla="*/ 349405 w 1784195"/>
                    <a:gd name="connsiteY5" fmla="*/ 732263 h 1914292"/>
                    <a:gd name="connsiteX6" fmla="*/ 535258 w 1784195"/>
                    <a:gd name="connsiteY6" fmla="*/ 773151 h 1914292"/>
                    <a:gd name="connsiteX7" fmla="*/ 382858 w 1784195"/>
                    <a:gd name="connsiteY7" fmla="*/ 895814 h 1914292"/>
                    <a:gd name="connsiteX8" fmla="*/ 617034 w 1784195"/>
                    <a:gd name="connsiteY8" fmla="*/ 888380 h 1914292"/>
                    <a:gd name="connsiteX9" fmla="*/ 182136 w 1784195"/>
                    <a:gd name="connsiteY9" fmla="*/ 1148575 h 1914292"/>
                    <a:gd name="connsiteX10" fmla="*/ 375424 w 1784195"/>
                    <a:gd name="connsiteY10" fmla="*/ 1178312 h 1914292"/>
                    <a:gd name="connsiteX11" fmla="*/ 341970 w 1784195"/>
                    <a:gd name="connsiteY11" fmla="*/ 1204331 h 1914292"/>
                    <a:gd name="connsiteX12" fmla="*/ 267629 w 1784195"/>
                    <a:gd name="connsiteY12" fmla="*/ 1260088 h 1914292"/>
                    <a:gd name="connsiteX13" fmla="*/ 483219 w 1784195"/>
                    <a:gd name="connsiteY13" fmla="*/ 1263805 h 1914292"/>
                    <a:gd name="connsiteX14" fmla="*/ 170985 w 1784195"/>
                    <a:gd name="connsiteY14" fmla="*/ 1431073 h 1914292"/>
                    <a:gd name="connsiteX15" fmla="*/ 260195 w 1784195"/>
                    <a:gd name="connsiteY15" fmla="*/ 1457092 h 1914292"/>
                    <a:gd name="connsiteX16" fmla="*/ 0 w 1784195"/>
                    <a:gd name="connsiteY16" fmla="*/ 1557453 h 1914292"/>
                    <a:gd name="connsiteX17" fmla="*/ 386575 w 1784195"/>
                    <a:gd name="connsiteY17" fmla="*/ 1572322 h 1914292"/>
                    <a:gd name="connsiteX18" fmla="*/ 256478 w 1784195"/>
                    <a:gd name="connsiteY18" fmla="*/ 1735873 h 1914292"/>
                    <a:gd name="connsiteX19" fmla="*/ 390292 w 1784195"/>
                    <a:gd name="connsiteY19" fmla="*/ 1739590 h 1914292"/>
                    <a:gd name="connsiteX20" fmla="*/ 234175 w 1784195"/>
                    <a:gd name="connsiteY20" fmla="*/ 1914292 h 1914292"/>
                    <a:gd name="connsiteX21" fmla="*/ 646770 w 1784195"/>
                    <a:gd name="connsiteY21" fmla="*/ 1776761 h 1914292"/>
                    <a:gd name="connsiteX22" fmla="*/ 617034 w 1784195"/>
                    <a:gd name="connsiteY22" fmla="*/ 1832517 h 1914292"/>
                    <a:gd name="connsiteX23" fmla="*/ 591014 w 1784195"/>
                    <a:gd name="connsiteY23" fmla="*/ 1869688 h 1914292"/>
                    <a:gd name="connsiteX24" fmla="*/ 884663 w 1784195"/>
                    <a:gd name="connsiteY24" fmla="*/ 1698702 h 1914292"/>
                    <a:gd name="connsiteX25" fmla="*/ 959005 w 1784195"/>
                    <a:gd name="connsiteY25" fmla="*/ 1635512 h 1914292"/>
                    <a:gd name="connsiteX26" fmla="*/ 1278673 w 1784195"/>
                    <a:gd name="connsiteY26" fmla="*/ 1810214 h 1914292"/>
                    <a:gd name="connsiteX27" fmla="*/ 1252653 w 1784195"/>
                    <a:gd name="connsiteY27" fmla="*/ 1657814 h 1914292"/>
                    <a:gd name="connsiteX28" fmla="*/ 1579756 w 1784195"/>
                    <a:gd name="connsiteY28" fmla="*/ 1717288 h 1914292"/>
                    <a:gd name="connsiteX29" fmla="*/ 1509131 w 1784195"/>
                    <a:gd name="connsiteY29" fmla="*/ 1613209 h 1914292"/>
                    <a:gd name="connsiteX30" fmla="*/ 1724722 w 1784195"/>
                    <a:gd name="connsiteY30" fmla="*/ 1598341 h 1914292"/>
                    <a:gd name="connsiteX31" fmla="*/ 1524000 w 1784195"/>
                    <a:gd name="connsiteY31" fmla="*/ 1416205 h 1914292"/>
                    <a:gd name="connsiteX32" fmla="*/ 1784195 w 1784195"/>
                    <a:gd name="connsiteY32" fmla="*/ 1405053 h 1914292"/>
                    <a:gd name="connsiteX33" fmla="*/ 1445941 w 1784195"/>
                    <a:gd name="connsiteY33" fmla="*/ 1211766 h 1914292"/>
                    <a:gd name="connsiteX34" fmla="*/ 1687551 w 1784195"/>
                    <a:gd name="connsiteY34" fmla="*/ 1215483 h 1914292"/>
                    <a:gd name="connsiteX35" fmla="*/ 1364165 w 1784195"/>
                    <a:gd name="connsiteY35" fmla="*/ 1018478 h 1914292"/>
                    <a:gd name="connsiteX36" fmla="*/ 1717287 w 1784195"/>
                    <a:gd name="connsiteY36" fmla="*/ 966439 h 1914292"/>
                    <a:gd name="connsiteX37" fmla="*/ 1434790 w 1784195"/>
                    <a:gd name="connsiteY37" fmla="*/ 806605 h 1914292"/>
                    <a:gd name="connsiteX38" fmla="*/ 1579756 w 1784195"/>
                    <a:gd name="connsiteY38" fmla="*/ 776868 h 1914292"/>
                    <a:gd name="connsiteX39" fmla="*/ 1248936 w 1784195"/>
                    <a:gd name="connsiteY39" fmla="*/ 602166 h 1914292"/>
                    <a:gd name="connsiteX40" fmla="*/ 1367883 w 1784195"/>
                    <a:gd name="connsiteY40" fmla="*/ 602166 h 1914292"/>
                    <a:gd name="connsiteX41" fmla="*/ 1241502 w 1784195"/>
                    <a:gd name="connsiteY41" fmla="*/ 479502 h 1914292"/>
                    <a:gd name="connsiteX42" fmla="*/ 1345580 w 1784195"/>
                    <a:gd name="connsiteY42" fmla="*/ 490653 h 1914292"/>
                    <a:gd name="connsiteX43" fmla="*/ 1066800 w 1784195"/>
                    <a:gd name="connsiteY43" fmla="*/ 249044 h 1914292"/>
                    <a:gd name="connsiteX44" fmla="*/ 1170878 w 1784195"/>
                    <a:gd name="connsiteY44" fmla="*/ 237892 h 1914292"/>
                    <a:gd name="connsiteX45" fmla="*/ 932985 w 1784195"/>
                    <a:gd name="connsiteY45" fmla="*/ 0 h 1914292"/>
                    <a:gd name="connsiteX0" fmla="*/ 962722 w 1784195"/>
                    <a:gd name="connsiteY0" fmla="*/ 0 h 1925444"/>
                    <a:gd name="connsiteX1" fmla="*/ 735980 w 1784195"/>
                    <a:gd name="connsiteY1" fmla="*/ 323386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35980 w 1784195"/>
                    <a:gd name="connsiteY1" fmla="*/ 323386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35980 w 1784195"/>
                    <a:gd name="connsiteY1" fmla="*/ 323386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45580 w 1784195"/>
                    <a:gd name="connsiteY42" fmla="*/ 501805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323278 w 1799063"/>
                    <a:gd name="connsiteY26" fmla="*/ 1854820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323278 w 1799063"/>
                    <a:gd name="connsiteY26" fmla="*/ 1854820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323278 w 1799063"/>
                    <a:gd name="connsiteY26" fmla="*/ 1854820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959005 w 1799063"/>
                    <a:gd name="connsiteY24" fmla="*/ 1646664 h 1925444"/>
                    <a:gd name="connsiteX25" fmla="*/ 1323278 w 1799063"/>
                    <a:gd name="connsiteY25" fmla="*/ 1854820 h 1925444"/>
                    <a:gd name="connsiteX26" fmla="*/ 1252653 w 1799063"/>
                    <a:gd name="connsiteY26" fmla="*/ 1668966 h 1925444"/>
                    <a:gd name="connsiteX27" fmla="*/ 1616926 w 1799063"/>
                    <a:gd name="connsiteY27" fmla="*/ 1728440 h 1925444"/>
                    <a:gd name="connsiteX28" fmla="*/ 1509131 w 1799063"/>
                    <a:gd name="connsiteY28" fmla="*/ 1624361 h 1925444"/>
                    <a:gd name="connsiteX29" fmla="*/ 1773044 w 1799063"/>
                    <a:gd name="connsiteY29" fmla="*/ 1572322 h 1925444"/>
                    <a:gd name="connsiteX30" fmla="*/ 1524000 w 1799063"/>
                    <a:gd name="connsiteY30" fmla="*/ 1431074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591014 w 1799063"/>
                    <a:gd name="connsiteY22" fmla="*/ 1880840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472068 w 1799063"/>
                    <a:gd name="connsiteY4" fmla="*/ 568713 h 1925444"/>
                    <a:gd name="connsiteX5" fmla="*/ 605883 w 1799063"/>
                    <a:gd name="connsiteY5" fmla="*/ 587298 h 1925444"/>
                    <a:gd name="connsiteX6" fmla="*/ 323385 w 1799063"/>
                    <a:gd name="connsiteY6" fmla="*/ 754566 h 1925444"/>
                    <a:gd name="connsiteX7" fmla="*/ 535258 w 1799063"/>
                    <a:gd name="connsiteY7" fmla="*/ 784303 h 1925444"/>
                    <a:gd name="connsiteX8" fmla="*/ 301083 w 1799063"/>
                    <a:gd name="connsiteY8" fmla="*/ 947854 h 1925444"/>
                    <a:gd name="connsiteX9" fmla="*/ 617034 w 1799063"/>
                    <a:gd name="connsiteY9" fmla="*/ 899532 h 1925444"/>
                    <a:gd name="connsiteX10" fmla="*/ 182136 w 1799063"/>
                    <a:gd name="connsiteY10" fmla="*/ 1159727 h 1925444"/>
                    <a:gd name="connsiteX11" fmla="*/ 375424 w 1799063"/>
                    <a:gd name="connsiteY11" fmla="*/ 1189464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472068 w 1799063"/>
                    <a:gd name="connsiteY4" fmla="*/ 568713 h 1925444"/>
                    <a:gd name="connsiteX5" fmla="*/ 605883 w 1799063"/>
                    <a:gd name="connsiteY5" fmla="*/ 587298 h 1925444"/>
                    <a:gd name="connsiteX6" fmla="*/ 323385 w 1799063"/>
                    <a:gd name="connsiteY6" fmla="*/ 754566 h 1925444"/>
                    <a:gd name="connsiteX7" fmla="*/ 535258 w 1799063"/>
                    <a:gd name="connsiteY7" fmla="*/ 784303 h 1925444"/>
                    <a:gd name="connsiteX8" fmla="*/ 301083 w 1799063"/>
                    <a:gd name="connsiteY8" fmla="*/ 947854 h 1925444"/>
                    <a:gd name="connsiteX9" fmla="*/ 617034 w 1799063"/>
                    <a:gd name="connsiteY9" fmla="*/ 899532 h 1925444"/>
                    <a:gd name="connsiteX10" fmla="*/ 182136 w 1799063"/>
                    <a:gd name="connsiteY10" fmla="*/ 1159727 h 1925444"/>
                    <a:gd name="connsiteX11" fmla="*/ 375424 w 1799063"/>
                    <a:gd name="connsiteY11" fmla="*/ 1189464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641593 w 1799063"/>
                    <a:gd name="connsiteY1" fmla="*/ 351504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641593 w 1799063"/>
                    <a:gd name="connsiteY1" fmla="*/ 351504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641593 w 1799063"/>
                    <a:gd name="connsiteY1" fmla="*/ 351504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1799063" h="1925444">
                      <a:moveTo>
                        <a:pt x="962722" y="0"/>
                      </a:moveTo>
                      <a:cubicBezTo>
                        <a:pt x="944136" y="85492"/>
                        <a:pt x="775408" y="280879"/>
                        <a:pt x="641593" y="351504"/>
                      </a:cubicBezTo>
                      <a:cubicBezTo>
                        <a:pt x="649104" y="354004"/>
                        <a:pt x="788445" y="350896"/>
                        <a:pt x="866078" y="308518"/>
                      </a:cubicBezTo>
                      <a:cubicBezTo>
                        <a:pt x="747131" y="448528"/>
                        <a:pt x="480643" y="574216"/>
                        <a:pt x="464634" y="572430"/>
                      </a:cubicBezTo>
                      <a:cubicBezTo>
                        <a:pt x="502610" y="604869"/>
                        <a:pt x="606986" y="593406"/>
                        <a:pt x="605883" y="587298"/>
                      </a:cubicBezTo>
                      <a:cubicBezTo>
                        <a:pt x="624346" y="583513"/>
                        <a:pt x="484458" y="706244"/>
                        <a:pt x="323385" y="754566"/>
                      </a:cubicBezTo>
                      <a:cubicBezTo>
                        <a:pt x="360556" y="786780"/>
                        <a:pt x="524107" y="789259"/>
                        <a:pt x="535258" y="784303"/>
                      </a:cubicBezTo>
                      <a:cubicBezTo>
                        <a:pt x="512956" y="823952"/>
                        <a:pt x="412595" y="893337"/>
                        <a:pt x="301083" y="947854"/>
                      </a:cubicBezTo>
                      <a:cubicBezTo>
                        <a:pt x="306039" y="946615"/>
                        <a:pt x="504283" y="949092"/>
                        <a:pt x="617034" y="899532"/>
                      </a:cubicBezTo>
                      <a:cubicBezTo>
                        <a:pt x="516673" y="1027152"/>
                        <a:pt x="174702" y="1158487"/>
                        <a:pt x="182136" y="1159727"/>
                      </a:cubicBezTo>
                      <a:cubicBezTo>
                        <a:pt x="161072" y="1158487"/>
                        <a:pt x="281258" y="1209288"/>
                        <a:pt x="375424" y="1189464"/>
                      </a:cubicBezTo>
                      <a:cubicBezTo>
                        <a:pt x="383478" y="1239025"/>
                        <a:pt x="231077" y="1301596"/>
                        <a:pt x="230458" y="1300977"/>
                      </a:cubicBezTo>
                      <a:cubicBezTo>
                        <a:pt x="314712" y="1333192"/>
                        <a:pt x="473307" y="1279913"/>
                        <a:pt x="483219" y="1274957"/>
                      </a:cubicBezTo>
                      <a:cubicBezTo>
                        <a:pt x="381619" y="1356732"/>
                        <a:pt x="149921" y="1431074"/>
                        <a:pt x="133814" y="1431074"/>
                      </a:cubicBezTo>
                      <a:lnTo>
                        <a:pt x="260195" y="1468244"/>
                      </a:lnTo>
                      <a:cubicBezTo>
                        <a:pt x="173463" y="1510371"/>
                        <a:pt x="127620" y="1563649"/>
                        <a:pt x="0" y="1594625"/>
                      </a:cubicBezTo>
                      <a:cubicBezTo>
                        <a:pt x="6195" y="1590908"/>
                        <a:pt x="213112" y="1631796"/>
                        <a:pt x="386575" y="1583474"/>
                      </a:cubicBezTo>
                      <a:cubicBezTo>
                        <a:pt x="392770" y="1600820"/>
                        <a:pt x="220546" y="1751981"/>
                        <a:pt x="215590" y="1747025"/>
                      </a:cubicBezTo>
                      <a:cubicBezTo>
                        <a:pt x="299843" y="1770566"/>
                        <a:pt x="432419" y="1727200"/>
                        <a:pt x="446048" y="1717288"/>
                      </a:cubicBezTo>
                      <a:cubicBezTo>
                        <a:pt x="390292" y="1816409"/>
                        <a:pt x="234174" y="1915532"/>
                        <a:pt x="234175" y="1925444"/>
                      </a:cubicBezTo>
                      <a:cubicBezTo>
                        <a:pt x="460917" y="1901903"/>
                        <a:pt x="702527" y="1740829"/>
                        <a:pt x="713678" y="1721005"/>
                      </a:cubicBezTo>
                      <a:cubicBezTo>
                        <a:pt x="728546" y="1782957"/>
                        <a:pt x="650488" y="1911815"/>
                        <a:pt x="646771" y="1895708"/>
                      </a:cubicBezTo>
                      <a:cubicBezTo>
                        <a:pt x="851210" y="1831279"/>
                        <a:pt x="940419" y="1670206"/>
                        <a:pt x="959005" y="1646664"/>
                      </a:cubicBezTo>
                      <a:cubicBezTo>
                        <a:pt x="954048" y="1656576"/>
                        <a:pt x="1134946" y="1830040"/>
                        <a:pt x="1323278" y="1854820"/>
                      </a:cubicBezTo>
                      <a:cubicBezTo>
                        <a:pt x="1266282" y="1766849"/>
                        <a:pt x="1239024" y="1671443"/>
                        <a:pt x="1252653" y="1668966"/>
                      </a:cubicBezTo>
                      <a:cubicBezTo>
                        <a:pt x="1262565" y="1670205"/>
                        <a:pt x="1421161" y="1794108"/>
                        <a:pt x="1616926" y="1728440"/>
                      </a:cubicBezTo>
                      <a:cubicBezTo>
                        <a:pt x="1625598" y="1738352"/>
                        <a:pt x="1500458" y="1655337"/>
                        <a:pt x="1509131" y="1624361"/>
                      </a:cubicBezTo>
                      <a:cubicBezTo>
                        <a:pt x="1500458" y="1610732"/>
                        <a:pt x="1714809" y="1649141"/>
                        <a:pt x="1773044" y="1572322"/>
                      </a:cubicBezTo>
                      <a:cubicBezTo>
                        <a:pt x="1641707" y="1521521"/>
                        <a:pt x="1607015" y="1478157"/>
                        <a:pt x="1524000" y="1431074"/>
                      </a:cubicBezTo>
                      <a:lnTo>
                        <a:pt x="1524000" y="1427357"/>
                      </a:lnTo>
                      <a:cubicBezTo>
                        <a:pt x="1656576" y="1460810"/>
                        <a:pt x="1796585" y="1412488"/>
                        <a:pt x="1799063" y="1393903"/>
                      </a:cubicBezTo>
                      <a:cubicBezTo>
                        <a:pt x="1599580" y="1348059"/>
                        <a:pt x="1448419" y="1235308"/>
                        <a:pt x="1445941" y="1222918"/>
                      </a:cubicBezTo>
                      <a:cubicBezTo>
                        <a:pt x="1577279" y="1243981"/>
                        <a:pt x="1604536" y="1205571"/>
                        <a:pt x="1683834" y="1196898"/>
                      </a:cubicBezTo>
                      <a:cubicBezTo>
                        <a:pt x="1547542" y="1163444"/>
                        <a:pt x="1362925" y="1048215"/>
                        <a:pt x="1364165" y="1029630"/>
                      </a:cubicBezTo>
                      <a:cubicBezTo>
                        <a:pt x="1533911" y="1049455"/>
                        <a:pt x="1618166" y="1006088"/>
                        <a:pt x="1717287" y="977591"/>
                      </a:cubicBezTo>
                      <a:cubicBezTo>
                        <a:pt x="1697463" y="976352"/>
                        <a:pt x="1525238" y="908206"/>
                        <a:pt x="1412487" y="806606"/>
                      </a:cubicBezTo>
                      <a:lnTo>
                        <a:pt x="1579756" y="788020"/>
                      </a:lnTo>
                      <a:cubicBezTo>
                        <a:pt x="1469483" y="729786"/>
                        <a:pt x="1333190" y="701289"/>
                        <a:pt x="1230351" y="598450"/>
                      </a:cubicBezTo>
                      <a:cubicBezTo>
                        <a:pt x="1226634" y="608362"/>
                        <a:pt x="1349298" y="603406"/>
                        <a:pt x="1408771" y="605884"/>
                      </a:cubicBezTo>
                      <a:cubicBezTo>
                        <a:pt x="1336907" y="555084"/>
                        <a:pt x="1224156" y="504283"/>
                        <a:pt x="1193180" y="453483"/>
                      </a:cubicBezTo>
                      <a:lnTo>
                        <a:pt x="1379034" y="453483"/>
                      </a:lnTo>
                      <a:cubicBezTo>
                        <a:pt x="1126273" y="332059"/>
                        <a:pt x="1077950" y="284976"/>
                        <a:pt x="1055648" y="245327"/>
                      </a:cubicBezTo>
                      <a:lnTo>
                        <a:pt x="1170878" y="249044"/>
                      </a:lnTo>
                      <a:cubicBezTo>
                        <a:pt x="1142381" y="236653"/>
                        <a:pt x="983785" y="71864"/>
                        <a:pt x="962722" y="0"/>
                      </a:cubicBezTo>
                      <a:close/>
                    </a:path>
                  </a:pathLst>
                </a:custGeom>
                <a:solidFill>
                  <a:srgbClr val="7BA45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</p:grpSp>
          <p:grpSp>
            <p:nvGrpSpPr>
              <p:cNvPr id="253" name="群組 252"/>
              <p:cNvGrpSpPr/>
              <p:nvPr/>
            </p:nvGrpSpPr>
            <p:grpSpPr>
              <a:xfrm>
                <a:off x="-1591459" y="3778774"/>
                <a:ext cx="2114176" cy="1939561"/>
                <a:chOff x="-1867186" y="2941793"/>
                <a:chExt cx="2322483" cy="2193588"/>
              </a:xfrm>
            </p:grpSpPr>
            <p:sp>
              <p:nvSpPr>
                <p:cNvPr id="254" name="等腰三角形 14"/>
                <p:cNvSpPr/>
                <p:nvPr/>
              </p:nvSpPr>
              <p:spPr>
                <a:xfrm flipH="1">
                  <a:off x="-914841" y="2983697"/>
                  <a:ext cx="323884" cy="2135592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84" h="1237909">
                      <a:moveTo>
                        <a:pt x="67241" y="1237909"/>
                      </a:moveTo>
                      <a:cubicBezTo>
                        <a:pt x="-99021" y="690803"/>
                        <a:pt x="70895" y="251271"/>
                        <a:pt x="274428" y="0"/>
                      </a:cubicBezTo>
                      <a:cubicBezTo>
                        <a:pt x="356937" y="338677"/>
                        <a:pt x="325146" y="758038"/>
                        <a:pt x="259737" y="1237909"/>
                      </a:cubicBezTo>
                      <a:lnTo>
                        <a:pt x="67241" y="1237909"/>
                      </a:lnTo>
                      <a:close/>
                    </a:path>
                  </a:pathLst>
                </a:custGeom>
                <a:solidFill>
                  <a:srgbClr val="84D23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55" name="等腰三角形 14"/>
                <p:cNvSpPr/>
                <p:nvPr/>
              </p:nvSpPr>
              <p:spPr>
                <a:xfrm flipH="1">
                  <a:off x="-1668097" y="4640125"/>
                  <a:ext cx="1020735" cy="495256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020735"/>
                    <a:gd name="connsiteY0" fmla="*/ 371701 h 371701"/>
                    <a:gd name="connsiteX1" fmla="*/ 1020735 w 1020735"/>
                    <a:gd name="connsiteY1" fmla="*/ 196109 h 371701"/>
                    <a:gd name="connsiteX2" fmla="*/ 326966 w 1020735"/>
                    <a:gd name="connsiteY2" fmla="*/ 364977 h 371701"/>
                    <a:gd name="connsiteX3" fmla="*/ 0 w 1020735"/>
                    <a:gd name="connsiteY3" fmla="*/ 371701 h 371701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43478 h 343478"/>
                    <a:gd name="connsiteX1" fmla="*/ 1020735 w 1020735"/>
                    <a:gd name="connsiteY1" fmla="*/ 167886 h 343478"/>
                    <a:gd name="connsiteX2" fmla="*/ 326966 w 1020735"/>
                    <a:gd name="connsiteY2" fmla="*/ 336754 h 343478"/>
                    <a:gd name="connsiteX3" fmla="*/ 0 w 1020735"/>
                    <a:gd name="connsiteY3" fmla="*/ 343478 h 3434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0735" h="287078">
                      <a:moveTo>
                        <a:pt x="0" y="287078"/>
                      </a:moveTo>
                      <a:cubicBezTo>
                        <a:pt x="438855" y="-165899"/>
                        <a:pt x="918054" y="33305"/>
                        <a:pt x="1020735" y="111486"/>
                      </a:cubicBezTo>
                      <a:cubicBezTo>
                        <a:pt x="585533" y="107265"/>
                        <a:pt x="573910" y="82872"/>
                        <a:pt x="326966" y="280354"/>
                      </a:cubicBezTo>
                      <a:lnTo>
                        <a:pt x="0" y="287078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56" name="等腰三角形 14"/>
                <p:cNvSpPr/>
                <p:nvPr/>
              </p:nvSpPr>
              <p:spPr>
                <a:xfrm>
                  <a:off x="-720079" y="4640125"/>
                  <a:ext cx="1020735" cy="495256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020735"/>
                    <a:gd name="connsiteY0" fmla="*/ 371701 h 371701"/>
                    <a:gd name="connsiteX1" fmla="*/ 1020735 w 1020735"/>
                    <a:gd name="connsiteY1" fmla="*/ 196109 h 371701"/>
                    <a:gd name="connsiteX2" fmla="*/ 326966 w 1020735"/>
                    <a:gd name="connsiteY2" fmla="*/ 364977 h 371701"/>
                    <a:gd name="connsiteX3" fmla="*/ 0 w 1020735"/>
                    <a:gd name="connsiteY3" fmla="*/ 371701 h 371701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43478 h 343478"/>
                    <a:gd name="connsiteX1" fmla="*/ 1020735 w 1020735"/>
                    <a:gd name="connsiteY1" fmla="*/ 167886 h 343478"/>
                    <a:gd name="connsiteX2" fmla="*/ 326966 w 1020735"/>
                    <a:gd name="connsiteY2" fmla="*/ 336754 h 343478"/>
                    <a:gd name="connsiteX3" fmla="*/ 0 w 1020735"/>
                    <a:gd name="connsiteY3" fmla="*/ 343478 h 3434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0735" h="287078">
                      <a:moveTo>
                        <a:pt x="0" y="287078"/>
                      </a:moveTo>
                      <a:cubicBezTo>
                        <a:pt x="438855" y="-165899"/>
                        <a:pt x="918054" y="33305"/>
                        <a:pt x="1020735" y="111486"/>
                      </a:cubicBezTo>
                      <a:cubicBezTo>
                        <a:pt x="585533" y="107265"/>
                        <a:pt x="573910" y="82872"/>
                        <a:pt x="326966" y="280354"/>
                      </a:cubicBezTo>
                      <a:lnTo>
                        <a:pt x="0" y="287078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57" name="等腰三角形 14"/>
                <p:cNvSpPr/>
                <p:nvPr/>
              </p:nvSpPr>
              <p:spPr>
                <a:xfrm flipH="1">
                  <a:off x="-1607585" y="2941793"/>
                  <a:ext cx="960223" cy="2193586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60223" h="1271526">
                      <a:moveTo>
                        <a:pt x="0" y="1271526"/>
                      </a:moveTo>
                      <a:cubicBezTo>
                        <a:pt x="418685" y="347902"/>
                        <a:pt x="561707" y="284889"/>
                        <a:pt x="960223" y="0"/>
                      </a:cubicBezTo>
                      <a:cubicBezTo>
                        <a:pt x="726727" y="883284"/>
                        <a:pt x="419270" y="905955"/>
                        <a:pt x="192496" y="1271526"/>
                      </a:cubicBezTo>
                      <a:lnTo>
                        <a:pt x="0" y="1271526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58" name="等腰三角形 14"/>
                <p:cNvSpPr/>
                <p:nvPr/>
              </p:nvSpPr>
              <p:spPr>
                <a:xfrm>
                  <a:off x="-820932" y="3243370"/>
                  <a:ext cx="1121588" cy="1892009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21588" h="1096715">
                      <a:moveTo>
                        <a:pt x="0" y="1096715"/>
                      </a:moveTo>
                      <a:cubicBezTo>
                        <a:pt x="122849" y="569779"/>
                        <a:pt x="447407" y="170589"/>
                        <a:pt x="1121588" y="0"/>
                      </a:cubicBezTo>
                      <a:cubicBezTo>
                        <a:pt x="592256" y="305061"/>
                        <a:pt x="251181" y="926126"/>
                        <a:pt x="246284" y="1089991"/>
                      </a:cubicBezTo>
                      <a:lnTo>
                        <a:pt x="0" y="1096715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59" name="等腰三角形 14"/>
                <p:cNvSpPr/>
                <p:nvPr/>
              </p:nvSpPr>
              <p:spPr>
                <a:xfrm flipH="1">
                  <a:off x="-1867186" y="4126802"/>
                  <a:ext cx="1276229" cy="1008577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6229" h="584628">
                      <a:moveTo>
                        <a:pt x="0" y="584628"/>
                      </a:moveTo>
                      <a:cubicBezTo>
                        <a:pt x="485920" y="-56608"/>
                        <a:pt x="1092866" y="-52386"/>
                        <a:pt x="1276229" y="52689"/>
                      </a:cubicBezTo>
                      <a:cubicBezTo>
                        <a:pt x="1083074" y="21574"/>
                        <a:pt x="768892" y="118204"/>
                        <a:pt x="326966" y="577904"/>
                      </a:cubicBezTo>
                      <a:lnTo>
                        <a:pt x="0" y="584628"/>
                      </a:lnTo>
                      <a:close/>
                    </a:path>
                  </a:pathLst>
                </a:custGeom>
                <a:solidFill>
                  <a:srgbClr val="84D23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60" name="等腰三角形 14"/>
                <p:cNvSpPr/>
                <p:nvPr/>
              </p:nvSpPr>
              <p:spPr>
                <a:xfrm>
                  <a:off x="-820932" y="4126802"/>
                  <a:ext cx="1276229" cy="1008577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6229" h="584628">
                      <a:moveTo>
                        <a:pt x="0" y="584628"/>
                      </a:moveTo>
                      <a:cubicBezTo>
                        <a:pt x="485920" y="-56608"/>
                        <a:pt x="1092866" y="-52386"/>
                        <a:pt x="1276229" y="52689"/>
                      </a:cubicBezTo>
                      <a:cubicBezTo>
                        <a:pt x="1083074" y="21574"/>
                        <a:pt x="768892" y="118204"/>
                        <a:pt x="326966" y="577904"/>
                      </a:cubicBezTo>
                      <a:lnTo>
                        <a:pt x="0" y="584628"/>
                      </a:lnTo>
                      <a:close/>
                    </a:path>
                  </a:pathLst>
                </a:custGeom>
                <a:solidFill>
                  <a:srgbClr val="84D23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</p:grpSp>
        </p:grpSp>
        <p:grpSp>
          <p:nvGrpSpPr>
            <p:cNvPr id="191" name="群組 190"/>
            <p:cNvGrpSpPr/>
            <p:nvPr/>
          </p:nvGrpSpPr>
          <p:grpSpPr>
            <a:xfrm flipH="1">
              <a:off x="4139952" y="-885182"/>
              <a:ext cx="8454325" cy="6603517"/>
              <a:chOff x="-3647086" y="-885182"/>
              <a:chExt cx="8454325" cy="6603517"/>
            </a:xfrm>
          </p:grpSpPr>
          <p:grpSp>
            <p:nvGrpSpPr>
              <p:cNvPr id="192" name="群組 191"/>
              <p:cNvGrpSpPr/>
              <p:nvPr/>
            </p:nvGrpSpPr>
            <p:grpSpPr>
              <a:xfrm>
                <a:off x="2167092" y="-668226"/>
                <a:ext cx="2640147" cy="2938425"/>
                <a:chOff x="5165492" y="842017"/>
                <a:chExt cx="1480029" cy="1695884"/>
              </a:xfrm>
            </p:grpSpPr>
            <p:sp>
              <p:nvSpPr>
                <p:cNvPr id="246" name="手繪多邊形 245"/>
                <p:cNvSpPr/>
                <p:nvPr/>
              </p:nvSpPr>
              <p:spPr>
                <a:xfrm>
                  <a:off x="5854038" y="2085631"/>
                  <a:ext cx="186907" cy="452270"/>
                </a:xfrm>
                <a:custGeom>
                  <a:avLst/>
                  <a:gdLst>
                    <a:gd name="connsiteX0" fmla="*/ 100977 w 115001"/>
                    <a:gd name="connsiteY0" fmla="*/ 0 h 605860"/>
                    <a:gd name="connsiteX1" fmla="*/ 115001 w 115001"/>
                    <a:gd name="connsiteY1" fmla="*/ 600250 h 605860"/>
                    <a:gd name="connsiteX2" fmla="*/ 39269 w 115001"/>
                    <a:gd name="connsiteY2" fmla="*/ 605860 h 605860"/>
                    <a:gd name="connsiteX3" fmla="*/ 0 w 115001"/>
                    <a:gd name="connsiteY3" fmla="*/ 36464 h 605860"/>
                    <a:gd name="connsiteX4" fmla="*/ 100977 w 115001"/>
                    <a:gd name="connsiteY4" fmla="*/ 0 h 605860"/>
                    <a:gd name="connsiteX0" fmla="*/ 117806 w 117806"/>
                    <a:gd name="connsiteY0" fmla="*/ 19635 h 569396"/>
                    <a:gd name="connsiteX1" fmla="*/ 115001 w 117806"/>
                    <a:gd name="connsiteY1" fmla="*/ 563786 h 569396"/>
                    <a:gd name="connsiteX2" fmla="*/ 39269 w 117806"/>
                    <a:gd name="connsiteY2" fmla="*/ 569396 h 569396"/>
                    <a:gd name="connsiteX3" fmla="*/ 0 w 117806"/>
                    <a:gd name="connsiteY3" fmla="*/ 0 h 569396"/>
                    <a:gd name="connsiteX4" fmla="*/ 117806 w 117806"/>
                    <a:gd name="connsiteY4" fmla="*/ 19635 h 569396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210381"/>
                    <a:gd name="connsiteY0" fmla="*/ 0 h 549761"/>
                    <a:gd name="connsiteX1" fmla="*/ 210368 w 210381"/>
                    <a:gd name="connsiteY1" fmla="*/ 546956 h 549761"/>
                    <a:gd name="connsiteX2" fmla="*/ 120611 w 210381"/>
                    <a:gd name="connsiteY2" fmla="*/ 549761 h 549761"/>
                    <a:gd name="connsiteX3" fmla="*/ 0 w 210381"/>
                    <a:gd name="connsiteY3" fmla="*/ 22439 h 549761"/>
                    <a:gd name="connsiteX4" fmla="*/ 199148 w 210381"/>
                    <a:gd name="connsiteY4" fmla="*/ 0 h 549761"/>
                    <a:gd name="connsiteX0" fmla="*/ 199148 w 210368"/>
                    <a:gd name="connsiteY0" fmla="*/ 0 h 549761"/>
                    <a:gd name="connsiteX1" fmla="*/ 210368 w 210368"/>
                    <a:gd name="connsiteY1" fmla="*/ 546956 h 549761"/>
                    <a:gd name="connsiteX2" fmla="*/ 120611 w 210368"/>
                    <a:gd name="connsiteY2" fmla="*/ 549761 h 549761"/>
                    <a:gd name="connsiteX3" fmla="*/ 0 w 210368"/>
                    <a:gd name="connsiteY3" fmla="*/ 22439 h 549761"/>
                    <a:gd name="connsiteX4" fmla="*/ 199148 w 210368"/>
                    <a:gd name="connsiteY4" fmla="*/ 0 h 549761"/>
                    <a:gd name="connsiteX0" fmla="*/ 199148 w 210368"/>
                    <a:gd name="connsiteY0" fmla="*/ 0 h 549761"/>
                    <a:gd name="connsiteX1" fmla="*/ 210368 w 210368"/>
                    <a:gd name="connsiteY1" fmla="*/ 546956 h 549761"/>
                    <a:gd name="connsiteX2" fmla="*/ 103781 w 210368"/>
                    <a:gd name="connsiteY2" fmla="*/ 549761 h 549761"/>
                    <a:gd name="connsiteX3" fmla="*/ 0 w 210368"/>
                    <a:gd name="connsiteY3" fmla="*/ 22439 h 549761"/>
                    <a:gd name="connsiteX4" fmla="*/ 199148 w 210368"/>
                    <a:gd name="connsiteY4" fmla="*/ 0 h 549761"/>
                    <a:gd name="connsiteX0" fmla="*/ 199148 w 227197"/>
                    <a:gd name="connsiteY0" fmla="*/ 0 h 549761"/>
                    <a:gd name="connsiteX1" fmla="*/ 227197 w 227197"/>
                    <a:gd name="connsiteY1" fmla="*/ 546956 h 549761"/>
                    <a:gd name="connsiteX2" fmla="*/ 103781 w 227197"/>
                    <a:gd name="connsiteY2" fmla="*/ 549761 h 549761"/>
                    <a:gd name="connsiteX3" fmla="*/ 0 w 227197"/>
                    <a:gd name="connsiteY3" fmla="*/ 22439 h 549761"/>
                    <a:gd name="connsiteX4" fmla="*/ 199148 w 227197"/>
                    <a:gd name="connsiteY4" fmla="*/ 0 h 549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197" h="549761">
                      <a:moveTo>
                        <a:pt x="199148" y="0"/>
                      </a:moveTo>
                      <a:cubicBezTo>
                        <a:pt x="161749" y="198214"/>
                        <a:pt x="202887" y="497403"/>
                        <a:pt x="227197" y="546956"/>
                      </a:cubicBezTo>
                      <a:lnTo>
                        <a:pt x="103781" y="549761"/>
                      </a:lnTo>
                      <a:cubicBezTo>
                        <a:pt x="136505" y="388012"/>
                        <a:pt x="146790" y="282360"/>
                        <a:pt x="0" y="22439"/>
                      </a:cubicBezTo>
                      <a:lnTo>
                        <a:pt x="199148" y="0"/>
                      </a:lnTo>
                      <a:close/>
                    </a:path>
                  </a:pathLst>
                </a:custGeom>
                <a:solidFill>
                  <a:srgbClr val="6550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47" name="手繪多邊形 246"/>
                <p:cNvSpPr/>
                <p:nvPr/>
              </p:nvSpPr>
              <p:spPr>
                <a:xfrm>
                  <a:off x="5165492" y="842017"/>
                  <a:ext cx="1480029" cy="1583998"/>
                </a:xfrm>
                <a:custGeom>
                  <a:avLst/>
                  <a:gdLst>
                    <a:gd name="connsiteX0" fmla="*/ 932985 w 1784195"/>
                    <a:gd name="connsiteY0" fmla="*/ 0 h 1914292"/>
                    <a:gd name="connsiteX1" fmla="*/ 735980 w 1784195"/>
                    <a:gd name="connsiteY1" fmla="*/ 312234 h 1914292"/>
                    <a:gd name="connsiteX2" fmla="*/ 866078 w 1784195"/>
                    <a:gd name="connsiteY2" fmla="*/ 297366 h 1914292"/>
                    <a:gd name="connsiteX3" fmla="*/ 516673 w 1784195"/>
                    <a:gd name="connsiteY3" fmla="*/ 546409 h 1914292"/>
                    <a:gd name="connsiteX4" fmla="*/ 605883 w 1784195"/>
                    <a:gd name="connsiteY4" fmla="*/ 576146 h 1914292"/>
                    <a:gd name="connsiteX5" fmla="*/ 349405 w 1784195"/>
                    <a:gd name="connsiteY5" fmla="*/ 732263 h 1914292"/>
                    <a:gd name="connsiteX6" fmla="*/ 535258 w 1784195"/>
                    <a:gd name="connsiteY6" fmla="*/ 773151 h 1914292"/>
                    <a:gd name="connsiteX7" fmla="*/ 382858 w 1784195"/>
                    <a:gd name="connsiteY7" fmla="*/ 895814 h 1914292"/>
                    <a:gd name="connsiteX8" fmla="*/ 617034 w 1784195"/>
                    <a:gd name="connsiteY8" fmla="*/ 888380 h 1914292"/>
                    <a:gd name="connsiteX9" fmla="*/ 182136 w 1784195"/>
                    <a:gd name="connsiteY9" fmla="*/ 1148575 h 1914292"/>
                    <a:gd name="connsiteX10" fmla="*/ 375424 w 1784195"/>
                    <a:gd name="connsiteY10" fmla="*/ 1178312 h 1914292"/>
                    <a:gd name="connsiteX11" fmla="*/ 341970 w 1784195"/>
                    <a:gd name="connsiteY11" fmla="*/ 1204331 h 1914292"/>
                    <a:gd name="connsiteX12" fmla="*/ 267629 w 1784195"/>
                    <a:gd name="connsiteY12" fmla="*/ 1260088 h 1914292"/>
                    <a:gd name="connsiteX13" fmla="*/ 483219 w 1784195"/>
                    <a:gd name="connsiteY13" fmla="*/ 1263805 h 1914292"/>
                    <a:gd name="connsiteX14" fmla="*/ 170985 w 1784195"/>
                    <a:gd name="connsiteY14" fmla="*/ 1431073 h 1914292"/>
                    <a:gd name="connsiteX15" fmla="*/ 260195 w 1784195"/>
                    <a:gd name="connsiteY15" fmla="*/ 1457092 h 1914292"/>
                    <a:gd name="connsiteX16" fmla="*/ 0 w 1784195"/>
                    <a:gd name="connsiteY16" fmla="*/ 1557453 h 1914292"/>
                    <a:gd name="connsiteX17" fmla="*/ 386575 w 1784195"/>
                    <a:gd name="connsiteY17" fmla="*/ 1572322 h 1914292"/>
                    <a:gd name="connsiteX18" fmla="*/ 256478 w 1784195"/>
                    <a:gd name="connsiteY18" fmla="*/ 1735873 h 1914292"/>
                    <a:gd name="connsiteX19" fmla="*/ 390292 w 1784195"/>
                    <a:gd name="connsiteY19" fmla="*/ 1739590 h 1914292"/>
                    <a:gd name="connsiteX20" fmla="*/ 234175 w 1784195"/>
                    <a:gd name="connsiteY20" fmla="*/ 1914292 h 1914292"/>
                    <a:gd name="connsiteX21" fmla="*/ 646770 w 1784195"/>
                    <a:gd name="connsiteY21" fmla="*/ 1776761 h 1914292"/>
                    <a:gd name="connsiteX22" fmla="*/ 617034 w 1784195"/>
                    <a:gd name="connsiteY22" fmla="*/ 1832517 h 1914292"/>
                    <a:gd name="connsiteX23" fmla="*/ 591014 w 1784195"/>
                    <a:gd name="connsiteY23" fmla="*/ 1869688 h 1914292"/>
                    <a:gd name="connsiteX24" fmla="*/ 884663 w 1784195"/>
                    <a:gd name="connsiteY24" fmla="*/ 1698702 h 1914292"/>
                    <a:gd name="connsiteX25" fmla="*/ 959005 w 1784195"/>
                    <a:gd name="connsiteY25" fmla="*/ 1635512 h 1914292"/>
                    <a:gd name="connsiteX26" fmla="*/ 1278673 w 1784195"/>
                    <a:gd name="connsiteY26" fmla="*/ 1810214 h 1914292"/>
                    <a:gd name="connsiteX27" fmla="*/ 1252653 w 1784195"/>
                    <a:gd name="connsiteY27" fmla="*/ 1657814 h 1914292"/>
                    <a:gd name="connsiteX28" fmla="*/ 1579756 w 1784195"/>
                    <a:gd name="connsiteY28" fmla="*/ 1717288 h 1914292"/>
                    <a:gd name="connsiteX29" fmla="*/ 1509131 w 1784195"/>
                    <a:gd name="connsiteY29" fmla="*/ 1613209 h 1914292"/>
                    <a:gd name="connsiteX30" fmla="*/ 1724722 w 1784195"/>
                    <a:gd name="connsiteY30" fmla="*/ 1598341 h 1914292"/>
                    <a:gd name="connsiteX31" fmla="*/ 1524000 w 1784195"/>
                    <a:gd name="connsiteY31" fmla="*/ 1416205 h 1914292"/>
                    <a:gd name="connsiteX32" fmla="*/ 1784195 w 1784195"/>
                    <a:gd name="connsiteY32" fmla="*/ 1405053 h 1914292"/>
                    <a:gd name="connsiteX33" fmla="*/ 1445941 w 1784195"/>
                    <a:gd name="connsiteY33" fmla="*/ 1211766 h 1914292"/>
                    <a:gd name="connsiteX34" fmla="*/ 1687551 w 1784195"/>
                    <a:gd name="connsiteY34" fmla="*/ 1215483 h 1914292"/>
                    <a:gd name="connsiteX35" fmla="*/ 1364165 w 1784195"/>
                    <a:gd name="connsiteY35" fmla="*/ 1018478 h 1914292"/>
                    <a:gd name="connsiteX36" fmla="*/ 1717287 w 1784195"/>
                    <a:gd name="connsiteY36" fmla="*/ 966439 h 1914292"/>
                    <a:gd name="connsiteX37" fmla="*/ 1434790 w 1784195"/>
                    <a:gd name="connsiteY37" fmla="*/ 806605 h 1914292"/>
                    <a:gd name="connsiteX38" fmla="*/ 1579756 w 1784195"/>
                    <a:gd name="connsiteY38" fmla="*/ 776868 h 1914292"/>
                    <a:gd name="connsiteX39" fmla="*/ 1248936 w 1784195"/>
                    <a:gd name="connsiteY39" fmla="*/ 602166 h 1914292"/>
                    <a:gd name="connsiteX40" fmla="*/ 1367883 w 1784195"/>
                    <a:gd name="connsiteY40" fmla="*/ 602166 h 1914292"/>
                    <a:gd name="connsiteX41" fmla="*/ 1241502 w 1784195"/>
                    <a:gd name="connsiteY41" fmla="*/ 479502 h 1914292"/>
                    <a:gd name="connsiteX42" fmla="*/ 1345580 w 1784195"/>
                    <a:gd name="connsiteY42" fmla="*/ 490653 h 1914292"/>
                    <a:gd name="connsiteX43" fmla="*/ 1066800 w 1784195"/>
                    <a:gd name="connsiteY43" fmla="*/ 249044 h 1914292"/>
                    <a:gd name="connsiteX44" fmla="*/ 1170878 w 1784195"/>
                    <a:gd name="connsiteY44" fmla="*/ 237892 h 1914292"/>
                    <a:gd name="connsiteX45" fmla="*/ 932985 w 1784195"/>
                    <a:gd name="connsiteY45" fmla="*/ 0 h 1914292"/>
                    <a:gd name="connsiteX0" fmla="*/ 962722 w 1784195"/>
                    <a:gd name="connsiteY0" fmla="*/ 0 h 1925444"/>
                    <a:gd name="connsiteX1" fmla="*/ 735980 w 1784195"/>
                    <a:gd name="connsiteY1" fmla="*/ 323386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35980 w 1784195"/>
                    <a:gd name="connsiteY1" fmla="*/ 323386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35980 w 1784195"/>
                    <a:gd name="connsiteY1" fmla="*/ 323386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45580 w 1784195"/>
                    <a:gd name="connsiteY42" fmla="*/ 501805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323278 w 1799063"/>
                    <a:gd name="connsiteY26" fmla="*/ 1854820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323278 w 1799063"/>
                    <a:gd name="connsiteY26" fmla="*/ 1854820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323278 w 1799063"/>
                    <a:gd name="connsiteY26" fmla="*/ 1854820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959005 w 1799063"/>
                    <a:gd name="connsiteY24" fmla="*/ 1646664 h 1925444"/>
                    <a:gd name="connsiteX25" fmla="*/ 1323278 w 1799063"/>
                    <a:gd name="connsiteY25" fmla="*/ 1854820 h 1925444"/>
                    <a:gd name="connsiteX26" fmla="*/ 1252653 w 1799063"/>
                    <a:gd name="connsiteY26" fmla="*/ 1668966 h 1925444"/>
                    <a:gd name="connsiteX27" fmla="*/ 1616926 w 1799063"/>
                    <a:gd name="connsiteY27" fmla="*/ 1728440 h 1925444"/>
                    <a:gd name="connsiteX28" fmla="*/ 1509131 w 1799063"/>
                    <a:gd name="connsiteY28" fmla="*/ 1624361 h 1925444"/>
                    <a:gd name="connsiteX29" fmla="*/ 1773044 w 1799063"/>
                    <a:gd name="connsiteY29" fmla="*/ 1572322 h 1925444"/>
                    <a:gd name="connsiteX30" fmla="*/ 1524000 w 1799063"/>
                    <a:gd name="connsiteY30" fmla="*/ 1431074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591014 w 1799063"/>
                    <a:gd name="connsiteY22" fmla="*/ 1880840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472068 w 1799063"/>
                    <a:gd name="connsiteY4" fmla="*/ 568713 h 1925444"/>
                    <a:gd name="connsiteX5" fmla="*/ 605883 w 1799063"/>
                    <a:gd name="connsiteY5" fmla="*/ 587298 h 1925444"/>
                    <a:gd name="connsiteX6" fmla="*/ 323385 w 1799063"/>
                    <a:gd name="connsiteY6" fmla="*/ 754566 h 1925444"/>
                    <a:gd name="connsiteX7" fmla="*/ 535258 w 1799063"/>
                    <a:gd name="connsiteY7" fmla="*/ 784303 h 1925444"/>
                    <a:gd name="connsiteX8" fmla="*/ 301083 w 1799063"/>
                    <a:gd name="connsiteY8" fmla="*/ 947854 h 1925444"/>
                    <a:gd name="connsiteX9" fmla="*/ 617034 w 1799063"/>
                    <a:gd name="connsiteY9" fmla="*/ 899532 h 1925444"/>
                    <a:gd name="connsiteX10" fmla="*/ 182136 w 1799063"/>
                    <a:gd name="connsiteY10" fmla="*/ 1159727 h 1925444"/>
                    <a:gd name="connsiteX11" fmla="*/ 375424 w 1799063"/>
                    <a:gd name="connsiteY11" fmla="*/ 1189464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472068 w 1799063"/>
                    <a:gd name="connsiteY4" fmla="*/ 568713 h 1925444"/>
                    <a:gd name="connsiteX5" fmla="*/ 605883 w 1799063"/>
                    <a:gd name="connsiteY5" fmla="*/ 587298 h 1925444"/>
                    <a:gd name="connsiteX6" fmla="*/ 323385 w 1799063"/>
                    <a:gd name="connsiteY6" fmla="*/ 754566 h 1925444"/>
                    <a:gd name="connsiteX7" fmla="*/ 535258 w 1799063"/>
                    <a:gd name="connsiteY7" fmla="*/ 784303 h 1925444"/>
                    <a:gd name="connsiteX8" fmla="*/ 301083 w 1799063"/>
                    <a:gd name="connsiteY8" fmla="*/ 947854 h 1925444"/>
                    <a:gd name="connsiteX9" fmla="*/ 617034 w 1799063"/>
                    <a:gd name="connsiteY9" fmla="*/ 899532 h 1925444"/>
                    <a:gd name="connsiteX10" fmla="*/ 182136 w 1799063"/>
                    <a:gd name="connsiteY10" fmla="*/ 1159727 h 1925444"/>
                    <a:gd name="connsiteX11" fmla="*/ 375424 w 1799063"/>
                    <a:gd name="connsiteY11" fmla="*/ 1189464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641593 w 1799063"/>
                    <a:gd name="connsiteY1" fmla="*/ 351504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641593 w 1799063"/>
                    <a:gd name="connsiteY1" fmla="*/ 351504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641593 w 1799063"/>
                    <a:gd name="connsiteY1" fmla="*/ 351504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1799063" h="1925444">
                      <a:moveTo>
                        <a:pt x="962722" y="0"/>
                      </a:moveTo>
                      <a:cubicBezTo>
                        <a:pt x="944136" y="85492"/>
                        <a:pt x="775408" y="280879"/>
                        <a:pt x="641593" y="351504"/>
                      </a:cubicBezTo>
                      <a:cubicBezTo>
                        <a:pt x="649104" y="354004"/>
                        <a:pt x="788445" y="350896"/>
                        <a:pt x="866078" y="308518"/>
                      </a:cubicBezTo>
                      <a:cubicBezTo>
                        <a:pt x="747131" y="448528"/>
                        <a:pt x="480643" y="574216"/>
                        <a:pt x="464634" y="572430"/>
                      </a:cubicBezTo>
                      <a:cubicBezTo>
                        <a:pt x="502610" y="604869"/>
                        <a:pt x="606986" y="593406"/>
                        <a:pt x="605883" y="587298"/>
                      </a:cubicBezTo>
                      <a:cubicBezTo>
                        <a:pt x="624346" y="583513"/>
                        <a:pt x="484458" y="706244"/>
                        <a:pt x="323385" y="754566"/>
                      </a:cubicBezTo>
                      <a:cubicBezTo>
                        <a:pt x="360556" y="786780"/>
                        <a:pt x="524107" y="789259"/>
                        <a:pt x="535258" y="784303"/>
                      </a:cubicBezTo>
                      <a:cubicBezTo>
                        <a:pt x="512956" y="823952"/>
                        <a:pt x="412595" y="893337"/>
                        <a:pt x="301083" y="947854"/>
                      </a:cubicBezTo>
                      <a:cubicBezTo>
                        <a:pt x="306039" y="946615"/>
                        <a:pt x="504283" y="949092"/>
                        <a:pt x="617034" y="899532"/>
                      </a:cubicBezTo>
                      <a:cubicBezTo>
                        <a:pt x="516673" y="1027152"/>
                        <a:pt x="174702" y="1158487"/>
                        <a:pt x="182136" y="1159727"/>
                      </a:cubicBezTo>
                      <a:cubicBezTo>
                        <a:pt x="161072" y="1158487"/>
                        <a:pt x="281258" y="1209288"/>
                        <a:pt x="375424" y="1189464"/>
                      </a:cubicBezTo>
                      <a:cubicBezTo>
                        <a:pt x="383478" y="1239025"/>
                        <a:pt x="231077" y="1301596"/>
                        <a:pt x="230458" y="1300977"/>
                      </a:cubicBezTo>
                      <a:cubicBezTo>
                        <a:pt x="314712" y="1333192"/>
                        <a:pt x="473307" y="1279913"/>
                        <a:pt x="483219" y="1274957"/>
                      </a:cubicBezTo>
                      <a:cubicBezTo>
                        <a:pt x="381619" y="1356732"/>
                        <a:pt x="149921" y="1431074"/>
                        <a:pt x="133814" y="1431074"/>
                      </a:cubicBezTo>
                      <a:lnTo>
                        <a:pt x="260195" y="1468244"/>
                      </a:lnTo>
                      <a:cubicBezTo>
                        <a:pt x="173463" y="1510371"/>
                        <a:pt x="127620" y="1563649"/>
                        <a:pt x="0" y="1594625"/>
                      </a:cubicBezTo>
                      <a:cubicBezTo>
                        <a:pt x="6195" y="1590908"/>
                        <a:pt x="213112" y="1631796"/>
                        <a:pt x="386575" y="1583474"/>
                      </a:cubicBezTo>
                      <a:cubicBezTo>
                        <a:pt x="392770" y="1600820"/>
                        <a:pt x="220546" y="1751981"/>
                        <a:pt x="215590" y="1747025"/>
                      </a:cubicBezTo>
                      <a:cubicBezTo>
                        <a:pt x="299843" y="1770566"/>
                        <a:pt x="432419" y="1727200"/>
                        <a:pt x="446048" y="1717288"/>
                      </a:cubicBezTo>
                      <a:cubicBezTo>
                        <a:pt x="390292" y="1816409"/>
                        <a:pt x="234174" y="1915532"/>
                        <a:pt x="234175" y="1925444"/>
                      </a:cubicBezTo>
                      <a:cubicBezTo>
                        <a:pt x="460917" y="1901903"/>
                        <a:pt x="702527" y="1740829"/>
                        <a:pt x="713678" y="1721005"/>
                      </a:cubicBezTo>
                      <a:cubicBezTo>
                        <a:pt x="728546" y="1782957"/>
                        <a:pt x="650488" y="1911815"/>
                        <a:pt x="646771" y="1895708"/>
                      </a:cubicBezTo>
                      <a:cubicBezTo>
                        <a:pt x="851210" y="1831279"/>
                        <a:pt x="940419" y="1670206"/>
                        <a:pt x="959005" y="1646664"/>
                      </a:cubicBezTo>
                      <a:cubicBezTo>
                        <a:pt x="954048" y="1656576"/>
                        <a:pt x="1134946" y="1830040"/>
                        <a:pt x="1323278" y="1854820"/>
                      </a:cubicBezTo>
                      <a:cubicBezTo>
                        <a:pt x="1266282" y="1766849"/>
                        <a:pt x="1239024" y="1671443"/>
                        <a:pt x="1252653" y="1668966"/>
                      </a:cubicBezTo>
                      <a:cubicBezTo>
                        <a:pt x="1262565" y="1670205"/>
                        <a:pt x="1421161" y="1794108"/>
                        <a:pt x="1616926" y="1728440"/>
                      </a:cubicBezTo>
                      <a:cubicBezTo>
                        <a:pt x="1625598" y="1738352"/>
                        <a:pt x="1500458" y="1655337"/>
                        <a:pt x="1509131" y="1624361"/>
                      </a:cubicBezTo>
                      <a:cubicBezTo>
                        <a:pt x="1500458" y="1610732"/>
                        <a:pt x="1714809" y="1649141"/>
                        <a:pt x="1773044" y="1572322"/>
                      </a:cubicBezTo>
                      <a:cubicBezTo>
                        <a:pt x="1641707" y="1521521"/>
                        <a:pt x="1607015" y="1478157"/>
                        <a:pt x="1524000" y="1431074"/>
                      </a:cubicBezTo>
                      <a:lnTo>
                        <a:pt x="1524000" y="1427357"/>
                      </a:lnTo>
                      <a:cubicBezTo>
                        <a:pt x="1656576" y="1460810"/>
                        <a:pt x="1796585" y="1412488"/>
                        <a:pt x="1799063" y="1393903"/>
                      </a:cubicBezTo>
                      <a:cubicBezTo>
                        <a:pt x="1599580" y="1348059"/>
                        <a:pt x="1448419" y="1235308"/>
                        <a:pt x="1445941" y="1222918"/>
                      </a:cubicBezTo>
                      <a:cubicBezTo>
                        <a:pt x="1577279" y="1243981"/>
                        <a:pt x="1604536" y="1205571"/>
                        <a:pt x="1683834" y="1196898"/>
                      </a:cubicBezTo>
                      <a:cubicBezTo>
                        <a:pt x="1547542" y="1163444"/>
                        <a:pt x="1362925" y="1048215"/>
                        <a:pt x="1364165" y="1029630"/>
                      </a:cubicBezTo>
                      <a:cubicBezTo>
                        <a:pt x="1533911" y="1049455"/>
                        <a:pt x="1618166" y="1006088"/>
                        <a:pt x="1717287" y="977591"/>
                      </a:cubicBezTo>
                      <a:cubicBezTo>
                        <a:pt x="1697463" y="976352"/>
                        <a:pt x="1525238" y="908206"/>
                        <a:pt x="1412487" y="806606"/>
                      </a:cubicBezTo>
                      <a:lnTo>
                        <a:pt x="1579756" y="788020"/>
                      </a:lnTo>
                      <a:cubicBezTo>
                        <a:pt x="1469483" y="729786"/>
                        <a:pt x="1333190" y="701289"/>
                        <a:pt x="1230351" y="598450"/>
                      </a:cubicBezTo>
                      <a:cubicBezTo>
                        <a:pt x="1226634" y="608362"/>
                        <a:pt x="1349298" y="603406"/>
                        <a:pt x="1408771" y="605884"/>
                      </a:cubicBezTo>
                      <a:cubicBezTo>
                        <a:pt x="1336907" y="555084"/>
                        <a:pt x="1224156" y="504283"/>
                        <a:pt x="1193180" y="453483"/>
                      </a:cubicBezTo>
                      <a:lnTo>
                        <a:pt x="1379034" y="453483"/>
                      </a:lnTo>
                      <a:cubicBezTo>
                        <a:pt x="1126273" y="332059"/>
                        <a:pt x="1077950" y="284976"/>
                        <a:pt x="1055648" y="245327"/>
                      </a:cubicBezTo>
                      <a:lnTo>
                        <a:pt x="1170878" y="249044"/>
                      </a:lnTo>
                      <a:cubicBezTo>
                        <a:pt x="1142381" y="236653"/>
                        <a:pt x="983785" y="71864"/>
                        <a:pt x="962722" y="0"/>
                      </a:cubicBezTo>
                      <a:close/>
                    </a:path>
                  </a:pathLst>
                </a:custGeom>
                <a:solidFill>
                  <a:srgbClr val="54904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</p:grpSp>
          <p:grpSp>
            <p:nvGrpSpPr>
              <p:cNvPr id="193" name="群組 192"/>
              <p:cNvGrpSpPr/>
              <p:nvPr/>
            </p:nvGrpSpPr>
            <p:grpSpPr>
              <a:xfrm>
                <a:off x="-273821" y="-627916"/>
                <a:ext cx="3917871" cy="4360503"/>
                <a:chOff x="3458197" y="644787"/>
                <a:chExt cx="2359827" cy="2703996"/>
              </a:xfrm>
            </p:grpSpPr>
            <p:sp>
              <p:nvSpPr>
                <p:cNvPr id="244" name="手繪多邊形 243"/>
                <p:cNvSpPr/>
                <p:nvPr/>
              </p:nvSpPr>
              <p:spPr>
                <a:xfrm>
                  <a:off x="4556046" y="2627663"/>
                  <a:ext cx="298014" cy="721120"/>
                </a:xfrm>
                <a:custGeom>
                  <a:avLst/>
                  <a:gdLst>
                    <a:gd name="connsiteX0" fmla="*/ 100977 w 115001"/>
                    <a:gd name="connsiteY0" fmla="*/ 0 h 605860"/>
                    <a:gd name="connsiteX1" fmla="*/ 115001 w 115001"/>
                    <a:gd name="connsiteY1" fmla="*/ 600250 h 605860"/>
                    <a:gd name="connsiteX2" fmla="*/ 39269 w 115001"/>
                    <a:gd name="connsiteY2" fmla="*/ 605860 h 605860"/>
                    <a:gd name="connsiteX3" fmla="*/ 0 w 115001"/>
                    <a:gd name="connsiteY3" fmla="*/ 36464 h 605860"/>
                    <a:gd name="connsiteX4" fmla="*/ 100977 w 115001"/>
                    <a:gd name="connsiteY4" fmla="*/ 0 h 605860"/>
                    <a:gd name="connsiteX0" fmla="*/ 117806 w 117806"/>
                    <a:gd name="connsiteY0" fmla="*/ 19635 h 569396"/>
                    <a:gd name="connsiteX1" fmla="*/ 115001 w 117806"/>
                    <a:gd name="connsiteY1" fmla="*/ 563786 h 569396"/>
                    <a:gd name="connsiteX2" fmla="*/ 39269 w 117806"/>
                    <a:gd name="connsiteY2" fmla="*/ 569396 h 569396"/>
                    <a:gd name="connsiteX3" fmla="*/ 0 w 117806"/>
                    <a:gd name="connsiteY3" fmla="*/ 0 h 569396"/>
                    <a:gd name="connsiteX4" fmla="*/ 117806 w 117806"/>
                    <a:gd name="connsiteY4" fmla="*/ 19635 h 569396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210381"/>
                    <a:gd name="connsiteY0" fmla="*/ 0 h 549761"/>
                    <a:gd name="connsiteX1" fmla="*/ 210368 w 210381"/>
                    <a:gd name="connsiteY1" fmla="*/ 546956 h 549761"/>
                    <a:gd name="connsiteX2" fmla="*/ 120611 w 210381"/>
                    <a:gd name="connsiteY2" fmla="*/ 549761 h 549761"/>
                    <a:gd name="connsiteX3" fmla="*/ 0 w 210381"/>
                    <a:gd name="connsiteY3" fmla="*/ 22439 h 549761"/>
                    <a:gd name="connsiteX4" fmla="*/ 199148 w 210381"/>
                    <a:gd name="connsiteY4" fmla="*/ 0 h 549761"/>
                    <a:gd name="connsiteX0" fmla="*/ 199148 w 210368"/>
                    <a:gd name="connsiteY0" fmla="*/ 0 h 549761"/>
                    <a:gd name="connsiteX1" fmla="*/ 210368 w 210368"/>
                    <a:gd name="connsiteY1" fmla="*/ 546956 h 549761"/>
                    <a:gd name="connsiteX2" fmla="*/ 120611 w 210368"/>
                    <a:gd name="connsiteY2" fmla="*/ 549761 h 549761"/>
                    <a:gd name="connsiteX3" fmla="*/ 0 w 210368"/>
                    <a:gd name="connsiteY3" fmla="*/ 22439 h 549761"/>
                    <a:gd name="connsiteX4" fmla="*/ 199148 w 210368"/>
                    <a:gd name="connsiteY4" fmla="*/ 0 h 549761"/>
                    <a:gd name="connsiteX0" fmla="*/ 199148 w 210368"/>
                    <a:gd name="connsiteY0" fmla="*/ 0 h 549761"/>
                    <a:gd name="connsiteX1" fmla="*/ 210368 w 210368"/>
                    <a:gd name="connsiteY1" fmla="*/ 546956 h 549761"/>
                    <a:gd name="connsiteX2" fmla="*/ 103781 w 210368"/>
                    <a:gd name="connsiteY2" fmla="*/ 549761 h 549761"/>
                    <a:gd name="connsiteX3" fmla="*/ 0 w 210368"/>
                    <a:gd name="connsiteY3" fmla="*/ 22439 h 549761"/>
                    <a:gd name="connsiteX4" fmla="*/ 199148 w 210368"/>
                    <a:gd name="connsiteY4" fmla="*/ 0 h 549761"/>
                    <a:gd name="connsiteX0" fmla="*/ 199148 w 227197"/>
                    <a:gd name="connsiteY0" fmla="*/ 0 h 549761"/>
                    <a:gd name="connsiteX1" fmla="*/ 227197 w 227197"/>
                    <a:gd name="connsiteY1" fmla="*/ 546956 h 549761"/>
                    <a:gd name="connsiteX2" fmla="*/ 103781 w 227197"/>
                    <a:gd name="connsiteY2" fmla="*/ 549761 h 549761"/>
                    <a:gd name="connsiteX3" fmla="*/ 0 w 227197"/>
                    <a:gd name="connsiteY3" fmla="*/ 22439 h 549761"/>
                    <a:gd name="connsiteX4" fmla="*/ 199148 w 227197"/>
                    <a:gd name="connsiteY4" fmla="*/ 0 h 549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197" h="549761">
                      <a:moveTo>
                        <a:pt x="199148" y="0"/>
                      </a:moveTo>
                      <a:cubicBezTo>
                        <a:pt x="161749" y="198214"/>
                        <a:pt x="202887" y="497403"/>
                        <a:pt x="227197" y="546956"/>
                      </a:cubicBezTo>
                      <a:lnTo>
                        <a:pt x="103781" y="549761"/>
                      </a:lnTo>
                      <a:cubicBezTo>
                        <a:pt x="136505" y="388012"/>
                        <a:pt x="146790" y="282360"/>
                        <a:pt x="0" y="22439"/>
                      </a:cubicBezTo>
                      <a:lnTo>
                        <a:pt x="199148" y="0"/>
                      </a:lnTo>
                      <a:close/>
                    </a:path>
                  </a:pathLst>
                </a:custGeom>
                <a:solidFill>
                  <a:srgbClr val="6550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45" name="手繪多邊形 244"/>
                <p:cNvSpPr/>
                <p:nvPr/>
              </p:nvSpPr>
              <p:spPr>
                <a:xfrm>
                  <a:off x="3458197" y="644787"/>
                  <a:ext cx="2359827" cy="2525600"/>
                </a:xfrm>
                <a:custGeom>
                  <a:avLst/>
                  <a:gdLst>
                    <a:gd name="connsiteX0" fmla="*/ 932985 w 1784195"/>
                    <a:gd name="connsiteY0" fmla="*/ 0 h 1914292"/>
                    <a:gd name="connsiteX1" fmla="*/ 735980 w 1784195"/>
                    <a:gd name="connsiteY1" fmla="*/ 312234 h 1914292"/>
                    <a:gd name="connsiteX2" fmla="*/ 866078 w 1784195"/>
                    <a:gd name="connsiteY2" fmla="*/ 297366 h 1914292"/>
                    <a:gd name="connsiteX3" fmla="*/ 516673 w 1784195"/>
                    <a:gd name="connsiteY3" fmla="*/ 546409 h 1914292"/>
                    <a:gd name="connsiteX4" fmla="*/ 605883 w 1784195"/>
                    <a:gd name="connsiteY4" fmla="*/ 576146 h 1914292"/>
                    <a:gd name="connsiteX5" fmla="*/ 349405 w 1784195"/>
                    <a:gd name="connsiteY5" fmla="*/ 732263 h 1914292"/>
                    <a:gd name="connsiteX6" fmla="*/ 535258 w 1784195"/>
                    <a:gd name="connsiteY6" fmla="*/ 773151 h 1914292"/>
                    <a:gd name="connsiteX7" fmla="*/ 382858 w 1784195"/>
                    <a:gd name="connsiteY7" fmla="*/ 895814 h 1914292"/>
                    <a:gd name="connsiteX8" fmla="*/ 617034 w 1784195"/>
                    <a:gd name="connsiteY8" fmla="*/ 888380 h 1914292"/>
                    <a:gd name="connsiteX9" fmla="*/ 182136 w 1784195"/>
                    <a:gd name="connsiteY9" fmla="*/ 1148575 h 1914292"/>
                    <a:gd name="connsiteX10" fmla="*/ 375424 w 1784195"/>
                    <a:gd name="connsiteY10" fmla="*/ 1178312 h 1914292"/>
                    <a:gd name="connsiteX11" fmla="*/ 341970 w 1784195"/>
                    <a:gd name="connsiteY11" fmla="*/ 1204331 h 1914292"/>
                    <a:gd name="connsiteX12" fmla="*/ 267629 w 1784195"/>
                    <a:gd name="connsiteY12" fmla="*/ 1260088 h 1914292"/>
                    <a:gd name="connsiteX13" fmla="*/ 483219 w 1784195"/>
                    <a:gd name="connsiteY13" fmla="*/ 1263805 h 1914292"/>
                    <a:gd name="connsiteX14" fmla="*/ 170985 w 1784195"/>
                    <a:gd name="connsiteY14" fmla="*/ 1431073 h 1914292"/>
                    <a:gd name="connsiteX15" fmla="*/ 260195 w 1784195"/>
                    <a:gd name="connsiteY15" fmla="*/ 1457092 h 1914292"/>
                    <a:gd name="connsiteX16" fmla="*/ 0 w 1784195"/>
                    <a:gd name="connsiteY16" fmla="*/ 1557453 h 1914292"/>
                    <a:gd name="connsiteX17" fmla="*/ 386575 w 1784195"/>
                    <a:gd name="connsiteY17" fmla="*/ 1572322 h 1914292"/>
                    <a:gd name="connsiteX18" fmla="*/ 256478 w 1784195"/>
                    <a:gd name="connsiteY18" fmla="*/ 1735873 h 1914292"/>
                    <a:gd name="connsiteX19" fmla="*/ 390292 w 1784195"/>
                    <a:gd name="connsiteY19" fmla="*/ 1739590 h 1914292"/>
                    <a:gd name="connsiteX20" fmla="*/ 234175 w 1784195"/>
                    <a:gd name="connsiteY20" fmla="*/ 1914292 h 1914292"/>
                    <a:gd name="connsiteX21" fmla="*/ 646770 w 1784195"/>
                    <a:gd name="connsiteY21" fmla="*/ 1776761 h 1914292"/>
                    <a:gd name="connsiteX22" fmla="*/ 617034 w 1784195"/>
                    <a:gd name="connsiteY22" fmla="*/ 1832517 h 1914292"/>
                    <a:gd name="connsiteX23" fmla="*/ 591014 w 1784195"/>
                    <a:gd name="connsiteY23" fmla="*/ 1869688 h 1914292"/>
                    <a:gd name="connsiteX24" fmla="*/ 884663 w 1784195"/>
                    <a:gd name="connsiteY24" fmla="*/ 1698702 h 1914292"/>
                    <a:gd name="connsiteX25" fmla="*/ 959005 w 1784195"/>
                    <a:gd name="connsiteY25" fmla="*/ 1635512 h 1914292"/>
                    <a:gd name="connsiteX26" fmla="*/ 1278673 w 1784195"/>
                    <a:gd name="connsiteY26" fmla="*/ 1810214 h 1914292"/>
                    <a:gd name="connsiteX27" fmla="*/ 1252653 w 1784195"/>
                    <a:gd name="connsiteY27" fmla="*/ 1657814 h 1914292"/>
                    <a:gd name="connsiteX28" fmla="*/ 1579756 w 1784195"/>
                    <a:gd name="connsiteY28" fmla="*/ 1717288 h 1914292"/>
                    <a:gd name="connsiteX29" fmla="*/ 1509131 w 1784195"/>
                    <a:gd name="connsiteY29" fmla="*/ 1613209 h 1914292"/>
                    <a:gd name="connsiteX30" fmla="*/ 1724722 w 1784195"/>
                    <a:gd name="connsiteY30" fmla="*/ 1598341 h 1914292"/>
                    <a:gd name="connsiteX31" fmla="*/ 1524000 w 1784195"/>
                    <a:gd name="connsiteY31" fmla="*/ 1416205 h 1914292"/>
                    <a:gd name="connsiteX32" fmla="*/ 1784195 w 1784195"/>
                    <a:gd name="connsiteY32" fmla="*/ 1405053 h 1914292"/>
                    <a:gd name="connsiteX33" fmla="*/ 1445941 w 1784195"/>
                    <a:gd name="connsiteY33" fmla="*/ 1211766 h 1914292"/>
                    <a:gd name="connsiteX34" fmla="*/ 1687551 w 1784195"/>
                    <a:gd name="connsiteY34" fmla="*/ 1215483 h 1914292"/>
                    <a:gd name="connsiteX35" fmla="*/ 1364165 w 1784195"/>
                    <a:gd name="connsiteY35" fmla="*/ 1018478 h 1914292"/>
                    <a:gd name="connsiteX36" fmla="*/ 1717287 w 1784195"/>
                    <a:gd name="connsiteY36" fmla="*/ 966439 h 1914292"/>
                    <a:gd name="connsiteX37" fmla="*/ 1434790 w 1784195"/>
                    <a:gd name="connsiteY37" fmla="*/ 806605 h 1914292"/>
                    <a:gd name="connsiteX38" fmla="*/ 1579756 w 1784195"/>
                    <a:gd name="connsiteY38" fmla="*/ 776868 h 1914292"/>
                    <a:gd name="connsiteX39" fmla="*/ 1248936 w 1784195"/>
                    <a:gd name="connsiteY39" fmla="*/ 602166 h 1914292"/>
                    <a:gd name="connsiteX40" fmla="*/ 1367883 w 1784195"/>
                    <a:gd name="connsiteY40" fmla="*/ 602166 h 1914292"/>
                    <a:gd name="connsiteX41" fmla="*/ 1241502 w 1784195"/>
                    <a:gd name="connsiteY41" fmla="*/ 479502 h 1914292"/>
                    <a:gd name="connsiteX42" fmla="*/ 1345580 w 1784195"/>
                    <a:gd name="connsiteY42" fmla="*/ 490653 h 1914292"/>
                    <a:gd name="connsiteX43" fmla="*/ 1066800 w 1784195"/>
                    <a:gd name="connsiteY43" fmla="*/ 249044 h 1914292"/>
                    <a:gd name="connsiteX44" fmla="*/ 1170878 w 1784195"/>
                    <a:gd name="connsiteY44" fmla="*/ 237892 h 1914292"/>
                    <a:gd name="connsiteX45" fmla="*/ 932985 w 1784195"/>
                    <a:gd name="connsiteY45" fmla="*/ 0 h 1914292"/>
                    <a:gd name="connsiteX0" fmla="*/ 962722 w 1784195"/>
                    <a:gd name="connsiteY0" fmla="*/ 0 h 1925444"/>
                    <a:gd name="connsiteX1" fmla="*/ 735980 w 1784195"/>
                    <a:gd name="connsiteY1" fmla="*/ 323386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35980 w 1784195"/>
                    <a:gd name="connsiteY1" fmla="*/ 323386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35980 w 1784195"/>
                    <a:gd name="connsiteY1" fmla="*/ 323386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45580 w 1784195"/>
                    <a:gd name="connsiteY42" fmla="*/ 501805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323278 w 1799063"/>
                    <a:gd name="connsiteY26" fmla="*/ 1854820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323278 w 1799063"/>
                    <a:gd name="connsiteY26" fmla="*/ 1854820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323278 w 1799063"/>
                    <a:gd name="connsiteY26" fmla="*/ 1854820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959005 w 1799063"/>
                    <a:gd name="connsiteY24" fmla="*/ 1646664 h 1925444"/>
                    <a:gd name="connsiteX25" fmla="*/ 1323278 w 1799063"/>
                    <a:gd name="connsiteY25" fmla="*/ 1854820 h 1925444"/>
                    <a:gd name="connsiteX26" fmla="*/ 1252653 w 1799063"/>
                    <a:gd name="connsiteY26" fmla="*/ 1668966 h 1925444"/>
                    <a:gd name="connsiteX27" fmla="*/ 1616926 w 1799063"/>
                    <a:gd name="connsiteY27" fmla="*/ 1728440 h 1925444"/>
                    <a:gd name="connsiteX28" fmla="*/ 1509131 w 1799063"/>
                    <a:gd name="connsiteY28" fmla="*/ 1624361 h 1925444"/>
                    <a:gd name="connsiteX29" fmla="*/ 1773044 w 1799063"/>
                    <a:gd name="connsiteY29" fmla="*/ 1572322 h 1925444"/>
                    <a:gd name="connsiteX30" fmla="*/ 1524000 w 1799063"/>
                    <a:gd name="connsiteY30" fmla="*/ 1431074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591014 w 1799063"/>
                    <a:gd name="connsiteY22" fmla="*/ 1880840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472068 w 1799063"/>
                    <a:gd name="connsiteY4" fmla="*/ 568713 h 1925444"/>
                    <a:gd name="connsiteX5" fmla="*/ 605883 w 1799063"/>
                    <a:gd name="connsiteY5" fmla="*/ 587298 h 1925444"/>
                    <a:gd name="connsiteX6" fmla="*/ 323385 w 1799063"/>
                    <a:gd name="connsiteY6" fmla="*/ 754566 h 1925444"/>
                    <a:gd name="connsiteX7" fmla="*/ 535258 w 1799063"/>
                    <a:gd name="connsiteY7" fmla="*/ 784303 h 1925444"/>
                    <a:gd name="connsiteX8" fmla="*/ 301083 w 1799063"/>
                    <a:gd name="connsiteY8" fmla="*/ 947854 h 1925444"/>
                    <a:gd name="connsiteX9" fmla="*/ 617034 w 1799063"/>
                    <a:gd name="connsiteY9" fmla="*/ 899532 h 1925444"/>
                    <a:gd name="connsiteX10" fmla="*/ 182136 w 1799063"/>
                    <a:gd name="connsiteY10" fmla="*/ 1159727 h 1925444"/>
                    <a:gd name="connsiteX11" fmla="*/ 375424 w 1799063"/>
                    <a:gd name="connsiteY11" fmla="*/ 1189464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472068 w 1799063"/>
                    <a:gd name="connsiteY4" fmla="*/ 568713 h 1925444"/>
                    <a:gd name="connsiteX5" fmla="*/ 605883 w 1799063"/>
                    <a:gd name="connsiteY5" fmla="*/ 587298 h 1925444"/>
                    <a:gd name="connsiteX6" fmla="*/ 323385 w 1799063"/>
                    <a:gd name="connsiteY6" fmla="*/ 754566 h 1925444"/>
                    <a:gd name="connsiteX7" fmla="*/ 535258 w 1799063"/>
                    <a:gd name="connsiteY7" fmla="*/ 784303 h 1925444"/>
                    <a:gd name="connsiteX8" fmla="*/ 301083 w 1799063"/>
                    <a:gd name="connsiteY8" fmla="*/ 947854 h 1925444"/>
                    <a:gd name="connsiteX9" fmla="*/ 617034 w 1799063"/>
                    <a:gd name="connsiteY9" fmla="*/ 899532 h 1925444"/>
                    <a:gd name="connsiteX10" fmla="*/ 182136 w 1799063"/>
                    <a:gd name="connsiteY10" fmla="*/ 1159727 h 1925444"/>
                    <a:gd name="connsiteX11" fmla="*/ 375424 w 1799063"/>
                    <a:gd name="connsiteY11" fmla="*/ 1189464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641593 w 1799063"/>
                    <a:gd name="connsiteY1" fmla="*/ 351504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641593 w 1799063"/>
                    <a:gd name="connsiteY1" fmla="*/ 351504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641593 w 1799063"/>
                    <a:gd name="connsiteY1" fmla="*/ 351504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1799063" h="1925444">
                      <a:moveTo>
                        <a:pt x="962722" y="0"/>
                      </a:moveTo>
                      <a:cubicBezTo>
                        <a:pt x="944136" y="85492"/>
                        <a:pt x="775408" y="280879"/>
                        <a:pt x="641593" y="351504"/>
                      </a:cubicBezTo>
                      <a:cubicBezTo>
                        <a:pt x="649104" y="354004"/>
                        <a:pt x="788445" y="350896"/>
                        <a:pt x="866078" y="308518"/>
                      </a:cubicBezTo>
                      <a:cubicBezTo>
                        <a:pt x="747131" y="448528"/>
                        <a:pt x="480643" y="574216"/>
                        <a:pt x="464634" y="572430"/>
                      </a:cubicBezTo>
                      <a:cubicBezTo>
                        <a:pt x="502610" y="604869"/>
                        <a:pt x="606986" y="593406"/>
                        <a:pt x="605883" y="587298"/>
                      </a:cubicBezTo>
                      <a:cubicBezTo>
                        <a:pt x="624346" y="583513"/>
                        <a:pt x="484458" y="706244"/>
                        <a:pt x="323385" y="754566"/>
                      </a:cubicBezTo>
                      <a:cubicBezTo>
                        <a:pt x="360556" y="786780"/>
                        <a:pt x="524107" y="789259"/>
                        <a:pt x="535258" y="784303"/>
                      </a:cubicBezTo>
                      <a:cubicBezTo>
                        <a:pt x="512956" y="823952"/>
                        <a:pt x="412595" y="893337"/>
                        <a:pt x="301083" y="947854"/>
                      </a:cubicBezTo>
                      <a:cubicBezTo>
                        <a:pt x="306039" y="946615"/>
                        <a:pt x="504283" y="949092"/>
                        <a:pt x="617034" y="899532"/>
                      </a:cubicBezTo>
                      <a:cubicBezTo>
                        <a:pt x="516673" y="1027152"/>
                        <a:pt x="174702" y="1158487"/>
                        <a:pt x="182136" y="1159727"/>
                      </a:cubicBezTo>
                      <a:cubicBezTo>
                        <a:pt x="161072" y="1158487"/>
                        <a:pt x="281258" y="1209288"/>
                        <a:pt x="375424" y="1189464"/>
                      </a:cubicBezTo>
                      <a:cubicBezTo>
                        <a:pt x="383478" y="1239025"/>
                        <a:pt x="231077" y="1301596"/>
                        <a:pt x="230458" y="1300977"/>
                      </a:cubicBezTo>
                      <a:cubicBezTo>
                        <a:pt x="314712" y="1333192"/>
                        <a:pt x="473307" y="1279913"/>
                        <a:pt x="483219" y="1274957"/>
                      </a:cubicBezTo>
                      <a:cubicBezTo>
                        <a:pt x="381619" y="1356732"/>
                        <a:pt x="149921" y="1431074"/>
                        <a:pt x="133814" y="1431074"/>
                      </a:cubicBezTo>
                      <a:lnTo>
                        <a:pt x="260195" y="1468244"/>
                      </a:lnTo>
                      <a:cubicBezTo>
                        <a:pt x="173463" y="1510371"/>
                        <a:pt x="127620" y="1563649"/>
                        <a:pt x="0" y="1594625"/>
                      </a:cubicBezTo>
                      <a:cubicBezTo>
                        <a:pt x="6195" y="1590908"/>
                        <a:pt x="213112" y="1631796"/>
                        <a:pt x="386575" y="1583474"/>
                      </a:cubicBezTo>
                      <a:cubicBezTo>
                        <a:pt x="392770" y="1600820"/>
                        <a:pt x="220546" y="1751981"/>
                        <a:pt x="215590" y="1747025"/>
                      </a:cubicBezTo>
                      <a:cubicBezTo>
                        <a:pt x="299843" y="1770566"/>
                        <a:pt x="432419" y="1727200"/>
                        <a:pt x="446048" y="1717288"/>
                      </a:cubicBezTo>
                      <a:cubicBezTo>
                        <a:pt x="390292" y="1816409"/>
                        <a:pt x="234174" y="1915532"/>
                        <a:pt x="234175" y="1925444"/>
                      </a:cubicBezTo>
                      <a:cubicBezTo>
                        <a:pt x="460917" y="1901903"/>
                        <a:pt x="702527" y="1740829"/>
                        <a:pt x="713678" y="1721005"/>
                      </a:cubicBezTo>
                      <a:cubicBezTo>
                        <a:pt x="728546" y="1782957"/>
                        <a:pt x="650488" y="1911815"/>
                        <a:pt x="646771" y="1895708"/>
                      </a:cubicBezTo>
                      <a:cubicBezTo>
                        <a:pt x="851210" y="1831279"/>
                        <a:pt x="940419" y="1670206"/>
                        <a:pt x="959005" y="1646664"/>
                      </a:cubicBezTo>
                      <a:cubicBezTo>
                        <a:pt x="954048" y="1656576"/>
                        <a:pt x="1134946" y="1830040"/>
                        <a:pt x="1323278" y="1854820"/>
                      </a:cubicBezTo>
                      <a:cubicBezTo>
                        <a:pt x="1266282" y="1766849"/>
                        <a:pt x="1239024" y="1671443"/>
                        <a:pt x="1252653" y="1668966"/>
                      </a:cubicBezTo>
                      <a:cubicBezTo>
                        <a:pt x="1262565" y="1670205"/>
                        <a:pt x="1421161" y="1794108"/>
                        <a:pt x="1616926" y="1728440"/>
                      </a:cubicBezTo>
                      <a:cubicBezTo>
                        <a:pt x="1625598" y="1738352"/>
                        <a:pt x="1500458" y="1655337"/>
                        <a:pt x="1509131" y="1624361"/>
                      </a:cubicBezTo>
                      <a:cubicBezTo>
                        <a:pt x="1500458" y="1610732"/>
                        <a:pt x="1714809" y="1649141"/>
                        <a:pt x="1773044" y="1572322"/>
                      </a:cubicBezTo>
                      <a:cubicBezTo>
                        <a:pt x="1641707" y="1521521"/>
                        <a:pt x="1607015" y="1478157"/>
                        <a:pt x="1524000" y="1431074"/>
                      </a:cubicBezTo>
                      <a:lnTo>
                        <a:pt x="1524000" y="1427357"/>
                      </a:lnTo>
                      <a:cubicBezTo>
                        <a:pt x="1656576" y="1460810"/>
                        <a:pt x="1796585" y="1412488"/>
                        <a:pt x="1799063" y="1393903"/>
                      </a:cubicBezTo>
                      <a:cubicBezTo>
                        <a:pt x="1599580" y="1348059"/>
                        <a:pt x="1448419" y="1235308"/>
                        <a:pt x="1445941" y="1222918"/>
                      </a:cubicBezTo>
                      <a:cubicBezTo>
                        <a:pt x="1577279" y="1243981"/>
                        <a:pt x="1604536" y="1205571"/>
                        <a:pt x="1683834" y="1196898"/>
                      </a:cubicBezTo>
                      <a:cubicBezTo>
                        <a:pt x="1547542" y="1163444"/>
                        <a:pt x="1362925" y="1048215"/>
                        <a:pt x="1364165" y="1029630"/>
                      </a:cubicBezTo>
                      <a:cubicBezTo>
                        <a:pt x="1533911" y="1049455"/>
                        <a:pt x="1618166" y="1006088"/>
                        <a:pt x="1717287" y="977591"/>
                      </a:cubicBezTo>
                      <a:cubicBezTo>
                        <a:pt x="1697463" y="976352"/>
                        <a:pt x="1525238" y="908206"/>
                        <a:pt x="1412487" y="806606"/>
                      </a:cubicBezTo>
                      <a:lnTo>
                        <a:pt x="1579756" y="788020"/>
                      </a:lnTo>
                      <a:cubicBezTo>
                        <a:pt x="1469483" y="729786"/>
                        <a:pt x="1333190" y="701289"/>
                        <a:pt x="1230351" y="598450"/>
                      </a:cubicBezTo>
                      <a:cubicBezTo>
                        <a:pt x="1226634" y="608362"/>
                        <a:pt x="1349298" y="603406"/>
                        <a:pt x="1408771" y="605884"/>
                      </a:cubicBezTo>
                      <a:cubicBezTo>
                        <a:pt x="1336907" y="555084"/>
                        <a:pt x="1224156" y="504283"/>
                        <a:pt x="1193180" y="453483"/>
                      </a:cubicBezTo>
                      <a:lnTo>
                        <a:pt x="1379034" y="453483"/>
                      </a:lnTo>
                      <a:cubicBezTo>
                        <a:pt x="1126273" y="332059"/>
                        <a:pt x="1077950" y="284976"/>
                        <a:pt x="1055648" y="245327"/>
                      </a:cubicBezTo>
                      <a:lnTo>
                        <a:pt x="1170878" y="249044"/>
                      </a:lnTo>
                      <a:cubicBezTo>
                        <a:pt x="1142381" y="236653"/>
                        <a:pt x="983785" y="71864"/>
                        <a:pt x="962722" y="0"/>
                      </a:cubicBezTo>
                      <a:close/>
                    </a:path>
                  </a:pathLst>
                </a:custGeom>
                <a:solidFill>
                  <a:srgbClr val="406D3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</p:grpSp>
          <p:grpSp>
            <p:nvGrpSpPr>
              <p:cNvPr id="194" name="群組 193"/>
              <p:cNvGrpSpPr/>
              <p:nvPr/>
            </p:nvGrpSpPr>
            <p:grpSpPr>
              <a:xfrm>
                <a:off x="759191" y="2693900"/>
                <a:ext cx="1399586" cy="1341917"/>
                <a:chOff x="-1867186" y="2941793"/>
                <a:chExt cx="2322483" cy="2193588"/>
              </a:xfrm>
            </p:grpSpPr>
            <p:sp>
              <p:nvSpPr>
                <p:cNvPr id="229" name="等腰三角形 14"/>
                <p:cNvSpPr/>
                <p:nvPr/>
              </p:nvSpPr>
              <p:spPr>
                <a:xfrm flipH="1">
                  <a:off x="-914841" y="2983697"/>
                  <a:ext cx="323884" cy="2135592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84" h="1237909">
                      <a:moveTo>
                        <a:pt x="67241" y="1237909"/>
                      </a:moveTo>
                      <a:cubicBezTo>
                        <a:pt x="-99021" y="690803"/>
                        <a:pt x="70895" y="251271"/>
                        <a:pt x="274428" y="0"/>
                      </a:cubicBezTo>
                      <a:cubicBezTo>
                        <a:pt x="356937" y="338677"/>
                        <a:pt x="325146" y="758038"/>
                        <a:pt x="259737" y="1237909"/>
                      </a:cubicBezTo>
                      <a:lnTo>
                        <a:pt x="67241" y="1237909"/>
                      </a:lnTo>
                      <a:close/>
                    </a:path>
                  </a:pathLst>
                </a:custGeom>
                <a:solidFill>
                  <a:srgbClr val="84D23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30" name="等腰三角形 14"/>
                <p:cNvSpPr/>
                <p:nvPr/>
              </p:nvSpPr>
              <p:spPr>
                <a:xfrm flipH="1">
                  <a:off x="-1668097" y="4640125"/>
                  <a:ext cx="1020735" cy="495256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020735"/>
                    <a:gd name="connsiteY0" fmla="*/ 371701 h 371701"/>
                    <a:gd name="connsiteX1" fmla="*/ 1020735 w 1020735"/>
                    <a:gd name="connsiteY1" fmla="*/ 196109 h 371701"/>
                    <a:gd name="connsiteX2" fmla="*/ 326966 w 1020735"/>
                    <a:gd name="connsiteY2" fmla="*/ 364977 h 371701"/>
                    <a:gd name="connsiteX3" fmla="*/ 0 w 1020735"/>
                    <a:gd name="connsiteY3" fmla="*/ 371701 h 371701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43478 h 343478"/>
                    <a:gd name="connsiteX1" fmla="*/ 1020735 w 1020735"/>
                    <a:gd name="connsiteY1" fmla="*/ 167886 h 343478"/>
                    <a:gd name="connsiteX2" fmla="*/ 326966 w 1020735"/>
                    <a:gd name="connsiteY2" fmla="*/ 336754 h 343478"/>
                    <a:gd name="connsiteX3" fmla="*/ 0 w 1020735"/>
                    <a:gd name="connsiteY3" fmla="*/ 343478 h 3434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0735" h="287078">
                      <a:moveTo>
                        <a:pt x="0" y="287078"/>
                      </a:moveTo>
                      <a:cubicBezTo>
                        <a:pt x="438855" y="-165899"/>
                        <a:pt x="918054" y="33305"/>
                        <a:pt x="1020735" y="111486"/>
                      </a:cubicBezTo>
                      <a:cubicBezTo>
                        <a:pt x="585533" y="107265"/>
                        <a:pt x="573910" y="82872"/>
                        <a:pt x="326966" y="280354"/>
                      </a:cubicBezTo>
                      <a:lnTo>
                        <a:pt x="0" y="287078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31" name="等腰三角形 14"/>
                <p:cNvSpPr/>
                <p:nvPr/>
              </p:nvSpPr>
              <p:spPr>
                <a:xfrm>
                  <a:off x="-720079" y="4640125"/>
                  <a:ext cx="1020735" cy="495256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020735"/>
                    <a:gd name="connsiteY0" fmla="*/ 371701 h 371701"/>
                    <a:gd name="connsiteX1" fmla="*/ 1020735 w 1020735"/>
                    <a:gd name="connsiteY1" fmla="*/ 196109 h 371701"/>
                    <a:gd name="connsiteX2" fmla="*/ 326966 w 1020735"/>
                    <a:gd name="connsiteY2" fmla="*/ 364977 h 371701"/>
                    <a:gd name="connsiteX3" fmla="*/ 0 w 1020735"/>
                    <a:gd name="connsiteY3" fmla="*/ 371701 h 371701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43478 h 343478"/>
                    <a:gd name="connsiteX1" fmla="*/ 1020735 w 1020735"/>
                    <a:gd name="connsiteY1" fmla="*/ 167886 h 343478"/>
                    <a:gd name="connsiteX2" fmla="*/ 326966 w 1020735"/>
                    <a:gd name="connsiteY2" fmla="*/ 336754 h 343478"/>
                    <a:gd name="connsiteX3" fmla="*/ 0 w 1020735"/>
                    <a:gd name="connsiteY3" fmla="*/ 343478 h 3434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0735" h="287078">
                      <a:moveTo>
                        <a:pt x="0" y="287078"/>
                      </a:moveTo>
                      <a:cubicBezTo>
                        <a:pt x="438855" y="-165899"/>
                        <a:pt x="918054" y="33305"/>
                        <a:pt x="1020735" y="111486"/>
                      </a:cubicBezTo>
                      <a:cubicBezTo>
                        <a:pt x="585533" y="107265"/>
                        <a:pt x="573910" y="82872"/>
                        <a:pt x="326966" y="280354"/>
                      </a:cubicBezTo>
                      <a:lnTo>
                        <a:pt x="0" y="287078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32" name="等腰三角形 14"/>
                <p:cNvSpPr/>
                <p:nvPr/>
              </p:nvSpPr>
              <p:spPr>
                <a:xfrm flipH="1">
                  <a:off x="-1607585" y="2941793"/>
                  <a:ext cx="960223" cy="2193586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60223" h="1271526">
                      <a:moveTo>
                        <a:pt x="0" y="1271526"/>
                      </a:moveTo>
                      <a:cubicBezTo>
                        <a:pt x="418685" y="347902"/>
                        <a:pt x="561707" y="284889"/>
                        <a:pt x="960223" y="0"/>
                      </a:cubicBezTo>
                      <a:cubicBezTo>
                        <a:pt x="726727" y="883284"/>
                        <a:pt x="419270" y="905955"/>
                        <a:pt x="192496" y="1271526"/>
                      </a:cubicBezTo>
                      <a:lnTo>
                        <a:pt x="0" y="1271526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33" name="等腰三角形 14"/>
                <p:cNvSpPr/>
                <p:nvPr/>
              </p:nvSpPr>
              <p:spPr>
                <a:xfrm>
                  <a:off x="-820932" y="3243370"/>
                  <a:ext cx="1121588" cy="1892009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21588" h="1096715">
                      <a:moveTo>
                        <a:pt x="0" y="1096715"/>
                      </a:moveTo>
                      <a:cubicBezTo>
                        <a:pt x="122849" y="569779"/>
                        <a:pt x="447407" y="170589"/>
                        <a:pt x="1121588" y="0"/>
                      </a:cubicBezTo>
                      <a:cubicBezTo>
                        <a:pt x="592256" y="305061"/>
                        <a:pt x="251181" y="926126"/>
                        <a:pt x="246284" y="1089991"/>
                      </a:cubicBezTo>
                      <a:lnTo>
                        <a:pt x="0" y="1096715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39" name="等腰三角形 14"/>
                <p:cNvSpPr/>
                <p:nvPr/>
              </p:nvSpPr>
              <p:spPr>
                <a:xfrm flipH="1">
                  <a:off x="-1867186" y="4126802"/>
                  <a:ext cx="1276229" cy="1008577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6229" h="584628">
                      <a:moveTo>
                        <a:pt x="0" y="584628"/>
                      </a:moveTo>
                      <a:cubicBezTo>
                        <a:pt x="485920" y="-56608"/>
                        <a:pt x="1092866" y="-52386"/>
                        <a:pt x="1276229" y="52689"/>
                      </a:cubicBezTo>
                      <a:cubicBezTo>
                        <a:pt x="1083074" y="21574"/>
                        <a:pt x="768892" y="118204"/>
                        <a:pt x="326966" y="577904"/>
                      </a:cubicBezTo>
                      <a:lnTo>
                        <a:pt x="0" y="584628"/>
                      </a:lnTo>
                      <a:close/>
                    </a:path>
                  </a:pathLst>
                </a:custGeom>
                <a:solidFill>
                  <a:srgbClr val="84D23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42" name="等腰三角形 14"/>
                <p:cNvSpPr/>
                <p:nvPr/>
              </p:nvSpPr>
              <p:spPr>
                <a:xfrm>
                  <a:off x="-820932" y="4126802"/>
                  <a:ext cx="1276229" cy="1008577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6229" h="584628">
                      <a:moveTo>
                        <a:pt x="0" y="584628"/>
                      </a:moveTo>
                      <a:cubicBezTo>
                        <a:pt x="485920" y="-56608"/>
                        <a:pt x="1092866" y="-52386"/>
                        <a:pt x="1276229" y="52689"/>
                      </a:cubicBezTo>
                      <a:cubicBezTo>
                        <a:pt x="1083074" y="21574"/>
                        <a:pt x="768892" y="118204"/>
                        <a:pt x="326966" y="577904"/>
                      </a:cubicBezTo>
                      <a:lnTo>
                        <a:pt x="0" y="584628"/>
                      </a:lnTo>
                      <a:close/>
                    </a:path>
                  </a:pathLst>
                </a:custGeom>
                <a:solidFill>
                  <a:srgbClr val="84D23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</p:grpSp>
          <p:grpSp>
            <p:nvGrpSpPr>
              <p:cNvPr id="195" name="群組 194"/>
              <p:cNvGrpSpPr/>
              <p:nvPr/>
            </p:nvGrpSpPr>
            <p:grpSpPr>
              <a:xfrm>
                <a:off x="3051281" y="1608103"/>
                <a:ext cx="697958" cy="640316"/>
                <a:chOff x="-1867186" y="2941793"/>
                <a:chExt cx="2322483" cy="2193588"/>
              </a:xfrm>
            </p:grpSpPr>
            <p:sp>
              <p:nvSpPr>
                <p:cNvPr id="207" name="等腰三角形 14"/>
                <p:cNvSpPr/>
                <p:nvPr/>
              </p:nvSpPr>
              <p:spPr>
                <a:xfrm flipH="1">
                  <a:off x="-914841" y="2983697"/>
                  <a:ext cx="323884" cy="2135592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84" h="1237909">
                      <a:moveTo>
                        <a:pt x="67241" y="1237909"/>
                      </a:moveTo>
                      <a:cubicBezTo>
                        <a:pt x="-99021" y="690803"/>
                        <a:pt x="70895" y="251271"/>
                        <a:pt x="274428" y="0"/>
                      </a:cubicBezTo>
                      <a:cubicBezTo>
                        <a:pt x="356937" y="338677"/>
                        <a:pt x="325146" y="758038"/>
                        <a:pt x="259737" y="1237909"/>
                      </a:cubicBezTo>
                      <a:lnTo>
                        <a:pt x="67241" y="1237909"/>
                      </a:lnTo>
                      <a:close/>
                    </a:path>
                  </a:pathLst>
                </a:custGeom>
                <a:solidFill>
                  <a:srgbClr val="84D23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13" name="等腰三角形 14"/>
                <p:cNvSpPr/>
                <p:nvPr/>
              </p:nvSpPr>
              <p:spPr>
                <a:xfrm flipH="1">
                  <a:off x="-1668097" y="4640125"/>
                  <a:ext cx="1020735" cy="495256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020735"/>
                    <a:gd name="connsiteY0" fmla="*/ 371701 h 371701"/>
                    <a:gd name="connsiteX1" fmla="*/ 1020735 w 1020735"/>
                    <a:gd name="connsiteY1" fmla="*/ 196109 h 371701"/>
                    <a:gd name="connsiteX2" fmla="*/ 326966 w 1020735"/>
                    <a:gd name="connsiteY2" fmla="*/ 364977 h 371701"/>
                    <a:gd name="connsiteX3" fmla="*/ 0 w 1020735"/>
                    <a:gd name="connsiteY3" fmla="*/ 371701 h 371701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43478 h 343478"/>
                    <a:gd name="connsiteX1" fmla="*/ 1020735 w 1020735"/>
                    <a:gd name="connsiteY1" fmla="*/ 167886 h 343478"/>
                    <a:gd name="connsiteX2" fmla="*/ 326966 w 1020735"/>
                    <a:gd name="connsiteY2" fmla="*/ 336754 h 343478"/>
                    <a:gd name="connsiteX3" fmla="*/ 0 w 1020735"/>
                    <a:gd name="connsiteY3" fmla="*/ 343478 h 3434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0735" h="287078">
                      <a:moveTo>
                        <a:pt x="0" y="287078"/>
                      </a:moveTo>
                      <a:cubicBezTo>
                        <a:pt x="438855" y="-165899"/>
                        <a:pt x="918054" y="33305"/>
                        <a:pt x="1020735" y="111486"/>
                      </a:cubicBezTo>
                      <a:cubicBezTo>
                        <a:pt x="585533" y="107265"/>
                        <a:pt x="573910" y="82872"/>
                        <a:pt x="326966" y="280354"/>
                      </a:cubicBezTo>
                      <a:lnTo>
                        <a:pt x="0" y="287078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14" name="等腰三角形 14"/>
                <p:cNvSpPr/>
                <p:nvPr/>
              </p:nvSpPr>
              <p:spPr>
                <a:xfrm>
                  <a:off x="-720079" y="4640125"/>
                  <a:ext cx="1020735" cy="495256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020735"/>
                    <a:gd name="connsiteY0" fmla="*/ 371701 h 371701"/>
                    <a:gd name="connsiteX1" fmla="*/ 1020735 w 1020735"/>
                    <a:gd name="connsiteY1" fmla="*/ 196109 h 371701"/>
                    <a:gd name="connsiteX2" fmla="*/ 326966 w 1020735"/>
                    <a:gd name="connsiteY2" fmla="*/ 364977 h 371701"/>
                    <a:gd name="connsiteX3" fmla="*/ 0 w 1020735"/>
                    <a:gd name="connsiteY3" fmla="*/ 371701 h 371701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43478 h 343478"/>
                    <a:gd name="connsiteX1" fmla="*/ 1020735 w 1020735"/>
                    <a:gd name="connsiteY1" fmla="*/ 167886 h 343478"/>
                    <a:gd name="connsiteX2" fmla="*/ 326966 w 1020735"/>
                    <a:gd name="connsiteY2" fmla="*/ 336754 h 343478"/>
                    <a:gd name="connsiteX3" fmla="*/ 0 w 1020735"/>
                    <a:gd name="connsiteY3" fmla="*/ 343478 h 3434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0735" h="287078">
                      <a:moveTo>
                        <a:pt x="0" y="287078"/>
                      </a:moveTo>
                      <a:cubicBezTo>
                        <a:pt x="438855" y="-165899"/>
                        <a:pt x="918054" y="33305"/>
                        <a:pt x="1020735" y="111486"/>
                      </a:cubicBezTo>
                      <a:cubicBezTo>
                        <a:pt x="585533" y="107265"/>
                        <a:pt x="573910" y="82872"/>
                        <a:pt x="326966" y="280354"/>
                      </a:cubicBezTo>
                      <a:lnTo>
                        <a:pt x="0" y="287078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15" name="等腰三角形 14"/>
                <p:cNvSpPr/>
                <p:nvPr/>
              </p:nvSpPr>
              <p:spPr>
                <a:xfrm flipH="1">
                  <a:off x="-1607585" y="2941793"/>
                  <a:ext cx="960223" cy="2193586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60223" h="1271526">
                      <a:moveTo>
                        <a:pt x="0" y="1271526"/>
                      </a:moveTo>
                      <a:cubicBezTo>
                        <a:pt x="418685" y="347902"/>
                        <a:pt x="561707" y="284889"/>
                        <a:pt x="960223" y="0"/>
                      </a:cubicBezTo>
                      <a:cubicBezTo>
                        <a:pt x="726727" y="883284"/>
                        <a:pt x="419270" y="905955"/>
                        <a:pt x="192496" y="1271526"/>
                      </a:cubicBezTo>
                      <a:lnTo>
                        <a:pt x="0" y="1271526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16" name="等腰三角形 14"/>
                <p:cNvSpPr/>
                <p:nvPr/>
              </p:nvSpPr>
              <p:spPr>
                <a:xfrm>
                  <a:off x="-820932" y="3243370"/>
                  <a:ext cx="1121588" cy="1892009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21588" h="1096715">
                      <a:moveTo>
                        <a:pt x="0" y="1096715"/>
                      </a:moveTo>
                      <a:cubicBezTo>
                        <a:pt x="122849" y="569779"/>
                        <a:pt x="447407" y="170589"/>
                        <a:pt x="1121588" y="0"/>
                      </a:cubicBezTo>
                      <a:cubicBezTo>
                        <a:pt x="592256" y="305061"/>
                        <a:pt x="251181" y="926126"/>
                        <a:pt x="246284" y="1089991"/>
                      </a:cubicBezTo>
                      <a:lnTo>
                        <a:pt x="0" y="1096715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26" name="等腰三角形 14"/>
                <p:cNvSpPr/>
                <p:nvPr/>
              </p:nvSpPr>
              <p:spPr>
                <a:xfrm flipH="1">
                  <a:off x="-1867186" y="4126802"/>
                  <a:ext cx="1276229" cy="1008577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6229" h="584628">
                      <a:moveTo>
                        <a:pt x="0" y="584628"/>
                      </a:moveTo>
                      <a:cubicBezTo>
                        <a:pt x="485920" y="-56608"/>
                        <a:pt x="1092866" y="-52386"/>
                        <a:pt x="1276229" y="52689"/>
                      </a:cubicBezTo>
                      <a:cubicBezTo>
                        <a:pt x="1083074" y="21574"/>
                        <a:pt x="768892" y="118204"/>
                        <a:pt x="326966" y="577904"/>
                      </a:cubicBezTo>
                      <a:lnTo>
                        <a:pt x="0" y="584628"/>
                      </a:lnTo>
                      <a:close/>
                    </a:path>
                  </a:pathLst>
                </a:custGeom>
                <a:solidFill>
                  <a:srgbClr val="84D23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28" name="等腰三角形 14"/>
                <p:cNvSpPr/>
                <p:nvPr/>
              </p:nvSpPr>
              <p:spPr>
                <a:xfrm>
                  <a:off x="-820932" y="4126802"/>
                  <a:ext cx="1276229" cy="1008577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6229" h="584628">
                      <a:moveTo>
                        <a:pt x="0" y="584628"/>
                      </a:moveTo>
                      <a:cubicBezTo>
                        <a:pt x="485920" y="-56608"/>
                        <a:pt x="1092866" y="-52386"/>
                        <a:pt x="1276229" y="52689"/>
                      </a:cubicBezTo>
                      <a:cubicBezTo>
                        <a:pt x="1083074" y="21574"/>
                        <a:pt x="768892" y="118204"/>
                        <a:pt x="326966" y="577904"/>
                      </a:cubicBezTo>
                      <a:lnTo>
                        <a:pt x="0" y="584628"/>
                      </a:lnTo>
                      <a:close/>
                    </a:path>
                  </a:pathLst>
                </a:custGeom>
                <a:solidFill>
                  <a:srgbClr val="84D23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</p:grpSp>
          <p:grpSp>
            <p:nvGrpSpPr>
              <p:cNvPr id="196" name="群組 195"/>
              <p:cNvGrpSpPr/>
              <p:nvPr/>
            </p:nvGrpSpPr>
            <p:grpSpPr>
              <a:xfrm>
                <a:off x="-3647086" y="-885182"/>
                <a:ext cx="5690831" cy="6333770"/>
                <a:chOff x="1433888" y="572779"/>
                <a:chExt cx="3302468" cy="3784116"/>
              </a:xfrm>
            </p:grpSpPr>
            <p:sp>
              <p:nvSpPr>
                <p:cNvPr id="205" name="手繪多邊形 204"/>
                <p:cNvSpPr/>
                <p:nvPr/>
              </p:nvSpPr>
              <p:spPr>
                <a:xfrm>
                  <a:off x="2970277" y="3347721"/>
                  <a:ext cx="417056" cy="1009174"/>
                </a:xfrm>
                <a:custGeom>
                  <a:avLst/>
                  <a:gdLst>
                    <a:gd name="connsiteX0" fmla="*/ 100977 w 115001"/>
                    <a:gd name="connsiteY0" fmla="*/ 0 h 605860"/>
                    <a:gd name="connsiteX1" fmla="*/ 115001 w 115001"/>
                    <a:gd name="connsiteY1" fmla="*/ 600250 h 605860"/>
                    <a:gd name="connsiteX2" fmla="*/ 39269 w 115001"/>
                    <a:gd name="connsiteY2" fmla="*/ 605860 h 605860"/>
                    <a:gd name="connsiteX3" fmla="*/ 0 w 115001"/>
                    <a:gd name="connsiteY3" fmla="*/ 36464 h 605860"/>
                    <a:gd name="connsiteX4" fmla="*/ 100977 w 115001"/>
                    <a:gd name="connsiteY4" fmla="*/ 0 h 605860"/>
                    <a:gd name="connsiteX0" fmla="*/ 117806 w 117806"/>
                    <a:gd name="connsiteY0" fmla="*/ 19635 h 569396"/>
                    <a:gd name="connsiteX1" fmla="*/ 115001 w 117806"/>
                    <a:gd name="connsiteY1" fmla="*/ 563786 h 569396"/>
                    <a:gd name="connsiteX2" fmla="*/ 39269 w 117806"/>
                    <a:gd name="connsiteY2" fmla="*/ 569396 h 569396"/>
                    <a:gd name="connsiteX3" fmla="*/ 0 w 117806"/>
                    <a:gd name="connsiteY3" fmla="*/ 0 h 569396"/>
                    <a:gd name="connsiteX4" fmla="*/ 117806 w 117806"/>
                    <a:gd name="connsiteY4" fmla="*/ 19635 h 569396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199148"/>
                    <a:gd name="connsiteY0" fmla="*/ 0 h 549761"/>
                    <a:gd name="connsiteX1" fmla="*/ 196343 w 199148"/>
                    <a:gd name="connsiteY1" fmla="*/ 544151 h 549761"/>
                    <a:gd name="connsiteX2" fmla="*/ 120611 w 199148"/>
                    <a:gd name="connsiteY2" fmla="*/ 549761 h 549761"/>
                    <a:gd name="connsiteX3" fmla="*/ 0 w 199148"/>
                    <a:gd name="connsiteY3" fmla="*/ 22439 h 549761"/>
                    <a:gd name="connsiteX4" fmla="*/ 199148 w 199148"/>
                    <a:gd name="connsiteY4" fmla="*/ 0 h 549761"/>
                    <a:gd name="connsiteX0" fmla="*/ 199148 w 210381"/>
                    <a:gd name="connsiteY0" fmla="*/ 0 h 549761"/>
                    <a:gd name="connsiteX1" fmla="*/ 210368 w 210381"/>
                    <a:gd name="connsiteY1" fmla="*/ 546956 h 549761"/>
                    <a:gd name="connsiteX2" fmla="*/ 120611 w 210381"/>
                    <a:gd name="connsiteY2" fmla="*/ 549761 h 549761"/>
                    <a:gd name="connsiteX3" fmla="*/ 0 w 210381"/>
                    <a:gd name="connsiteY3" fmla="*/ 22439 h 549761"/>
                    <a:gd name="connsiteX4" fmla="*/ 199148 w 210381"/>
                    <a:gd name="connsiteY4" fmla="*/ 0 h 549761"/>
                    <a:gd name="connsiteX0" fmla="*/ 199148 w 210368"/>
                    <a:gd name="connsiteY0" fmla="*/ 0 h 549761"/>
                    <a:gd name="connsiteX1" fmla="*/ 210368 w 210368"/>
                    <a:gd name="connsiteY1" fmla="*/ 546956 h 549761"/>
                    <a:gd name="connsiteX2" fmla="*/ 120611 w 210368"/>
                    <a:gd name="connsiteY2" fmla="*/ 549761 h 549761"/>
                    <a:gd name="connsiteX3" fmla="*/ 0 w 210368"/>
                    <a:gd name="connsiteY3" fmla="*/ 22439 h 549761"/>
                    <a:gd name="connsiteX4" fmla="*/ 199148 w 210368"/>
                    <a:gd name="connsiteY4" fmla="*/ 0 h 549761"/>
                    <a:gd name="connsiteX0" fmla="*/ 199148 w 210368"/>
                    <a:gd name="connsiteY0" fmla="*/ 0 h 549761"/>
                    <a:gd name="connsiteX1" fmla="*/ 210368 w 210368"/>
                    <a:gd name="connsiteY1" fmla="*/ 546956 h 549761"/>
                    <a:gd name="connsiteX2" fmla="*/ 103781 w 210368"/>
                    <a:gd name="connsiteY2" fmla="*/ 549761 h 549761"/>
                    <a:gd name="connsiteX3" fmla="*/ 0 w 210368"/>
                    <a:gd name="connsiteY3" fmla="*/ 22439 h 549761"/>
                    <a:gd name="connsiteX4" fmla="*/ 199148 w 210368"/>
                    <a:gd name="connsiteY4" fmla="*/ 0 h 549761"/>
                    <a:gd name="connsiteX0" fmla="*/ 199148 w 227197"/>
                    <a:gd name="connsiteY0" fmla="*/ 0 h 549761"/>
                    <a:gd name="connsiteX1" fmla="*/ 227197 w 227197"/>
                    <a:gd name="connsiteY1" fmla="*/ 546956 h 549761"/>
                    <a:gd name="connsiteX2" fmla="*/ 103781 w 227197"/>
                    <a:gd name="connsiteY2" fmla="*/ 549761 h 549761"/>
                    <a:gd name="connsiteX3" fmla="*/ 0 w 227197"/>
                    <a:gd name="connsiteY3" fmla="*/ 22439 h 549761"/>
                    <a:gd name="connsiteX4" fmla="*/ 199148 w 227197"/>
                    <a:gd name="connsiteY4" fmla="*/ 0 h 549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197" h="549761">
                      <a:moveTo>
                        <a:pt x="199148" y="0"/>
                      </a:moveTo>
                      <a:cubicBezTo>
                        <a:pt x="161749" y="198214"/>
                        <a:pt x="202887" y="497403"/>
                        <a:pt x="227197" y="546956"/>
                      </a:cubicBezTo>
                      <a:lnTo>
                        <a:pt x="103781" y="549761"/>
                      </a:lnTo>
                      <a:cubicBezTo>
                        <a:pt x="136505" y="388012"/>
                        <a:pt x="146790" y="282360"/>
                        <a:pt x="0" y="22439"/>
                      </a:cubicBezTo>
                      <a:lnTo>
                        <a:pt x="199148" y="0"/>
                      </a:lnTo>
                      <a:close/>
                    </a:path>
                  </a:pathLst>
                </a:custGeom>
                <a:solidFill>
                  <a:srgbClr val="6550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06" name="手繪多邊形 205"/>
                <p:cNvSpPr/>
                <p:nvPr/>
              </p:nvSpPr>
              <p:spPr>
                <a:xfrm>
                  <a:off x="1433888" y="572779"/>
                  <a:ext cx="3302468" cy="3534459"/>
                </a:xfrm>
                <a:custGeom>
                  <a:avLst/>
                  <a:gdLst>
                    <a:gd name="connsiteX0" fmla="*/ 932985 w 1784195"/>
                    <a:gd name="connsiteY0" fmla="*/ 0 h 1914292"/>
                    <a:gd name="connsiteX1" fmla="*/ 735980 w 1784195"/>
                    <a:gd name="connsiteY1" fmla="*/ 312234 h 1914292"/>
                    <a:gd name="connsiteX2" fmla="*/ 866078 w 1784195"/>
                    <a:gd name="connsiteY2" fmla="*/ 297366 h 1914292"/>
                    <a:gd name="connsiteX3" fmla="*/ 516673 w 1784195"/>
                    <a:gd name="connsiteY3" fmla="*/ 546409 h 1914292"/>
                    <a:gd name="connsiteX4" fmla="*/ 605883 w 1784195"/>
                    <a:gd name="connsiteY4" fmla="*/ 576146 h 1914292"/>
                    <a:gd name="connsiteX5" fmla="*/ 349405 w 1784195"/>
                    <a:gd name="connsiteY5" fmla="*/ 732263 h 1914292"/>
                    <a:gd name="connsiteX6" fmla="*/ 535258 w 1784195"/>
                    <a:gd name="connsiteY6" fmla="*/ 773151 h 1914292"/>
                    <a:gd name="connsiteX7" fmla="*/ 382858 w 1784195"/>
                    <a:gd name="connsiteY7" fmla="*/ 895814 h 1914292"/>
                    <a:gd name="connsiteX8" fmla="*/ 617034 w 1784195"/>
                    <a:gd name="connsiteY8" fmla="*/ 888380 h 1914292"/>
                    <a:gd name="connsiteX9" fmla="*/ 182136 w 1784195"/>
                    <a:gd name="connsiteY9" fmla="*/ 1148575 h 1914292"/>
                    <a:gd name="connsiteX10" fmla="*/ 375424 w 1784195"/>
                    <a:gd name="connsiteY10" fmla="*/ 1178312 h 1914292"/>
                    <a:gd name="connsiteX11" fmla="*/ 341970 w 1784195"/>
                    <a:gd name="connsiteY11" fmla="*/ 1204331 h 1914292"/>
                    <a:gd name="connsiteX12" fmla="*/ 267629 w 1784195"/>
                    <a:gd name="connsiteY12" fmla="*/ 1260088 h 1914292"/>
                    <a:gd name="connsiteX13" fmla="*/ 483219 w 1784195"/>
                    <a:gd name="connsiteY13" fmla="*/ 1263805 h 1914292"/>
                    <a:gd name="connsiteX14" fmla="*/ 170985 w 1784195"/>
                    <a:gd name="connsiteY14" fmla="*/ 1431073 h 1914292"/>
                    <a:gd name="connsiteX15" fmla="*/ 260195 w 1784195"/>
                    <a:gd name="connsiteY15" fmla="*/ 1457092 h 1914292"/>
                    <a:gd name="connsiteX16" fmla="*/ 0 w 1784195"/>
                    <a:gd name="connsiteY16" fmla="*/ 1557453 h 1914292"/>
                    <a:gd name="connsiteX17" fmla="*/ 386575 w 1784195"/>
                    <a:gd name="connsiteY17" fmla="*/ 1572322 h 1914292"/>
                    <a:gd name="connsiteX18" fmla="*/ 256478 w 1784195"/>
                    <a:gd name="connsiteY18" fmla="*/ 1735873 h 1914292"/>
                    <a:gd name="connsiteX19" fmla="*/ 390292 w 1784195"/>
                    <a:gd name="connsiteY19" fmla="*/ 1739590 h 1914292"/>
                    <a:gd name="connsiteX20" fmla="*/ 234175 w 1784195"/>
                    <a:gd name="connsiteY20" fmla="*/ 1914292 h 1914292"/>
                    <a:gd name="connsiteX21" fmla="*/ 646770 w 1784195"/>
                    <a:gd name="connsiteY21" fmla="*/ 1776761 h 1914292"/>
                    <a:gd name="connsiteX22" fmla="*/ 617034 w 1784195"/>
                    <a:gd name="connsiteY22" fmla="*/ 1832517 h 1914292"/>
                    <a:gd name="connsiteX23" fmla="*/ 591014 w 1784195"/>
                    <a:gd name="connsiteY23" fmla="*/ 1869688 h 1914292"/>
                    <a:gd name="connsiteX24" fmla="*/ 884663 w 1784195"/>
                    <a:gd name="connsiteY24" fmla="*/ 1698702 h 1914292"/>
                    <a:gd name="connsiteX25" fmla="*/ 959005 w 1784195"/>
                    <a:gd name="connsiteY25" fmla="*/ 1635512 h 1914292"/>
                    <a:gd name="connsiteX26" fmla="*/ 1278673 w 1784195"/>
                    <a:gd name="connsiteY26" fmla="*/ 1810214 h 1914292"/>
                    <a:gd name="connsiteX27" fmla="*/ 1252653 w 1784195"/>
                    <a:gd name="connsiteY27" fmla="*/ 1657814 h 1914292"/>
                    <a:gd name="connsiteX28" fmla="*/ 1579756 w 1784195"/>
                    <a:gd name="connsiteY28" fmla="*/ 1717288 h 1914292"/>
                    <a:gd name="connsiteX29" fmla="*/ 1509131 w 1784195"/>
                    <a:gd name="connsiteY29" fmla="*/ 1613209 h 1914292"/>
                    <a:gd name="connsiteX30" fmla="*/ 1724722 w 1784195"/>
                    <a:gd name="connsiteY30" fmla="*/ 1598341 h 1914292"/>
                    <a:gd name="connsiteX31" fmla="*/ 1524000 w 1784195"/>
                    <a:gd name="connsiteY31" fmla="*/ 1416205 h 1914292"/>
                    <a:gd name="connsiteX32" fmla="*/ 1784195 w 1784195"/>
                    <a:gd name="connsiteY32" fmla="*/ 1405053 h 1914292"/>
                    <a:gd name="connsiteX33" fmla="*/ 1445941 w 1784195"/>
                    <a:gd name="connsiteY33" fmla="*/ 1211766 h 1914292"/>
                    <a:gd name="connsiteX34" fmla="*/ 1687551 w 1784195"/>
                    <a:gd name="connsiteY34" fmla="*/ 1215483 h 1914292"/>
                    <a:gd name="connsiteX35" fmla="*/ 1364165 w 1784195"/>
                    <a:gd name="connsiteY35" fmla="*/ 1018478 h 1914292"/>
                    <a:gd name="connsiteX36" fmla="*/ 1717287 w 1784195"/>
                    <a:gd name="connsiteY36" fmla="*/ 966439 h 1914292"/>
                    <a:gd name="connsiteX37" fmla="*/ 1434790 w 1784195"/>
                    <a:gd name="connsiteY37" fmla="*/ 806605 h 1914292"/>
                    <a:gd name="connsiteX38" fmla="*/ 1579756 w 1784195"/>
                    <a:gd name="connsiteY38" fmla="*/ 776868 h 1914292"/>
                    <a:gd name="connsiteX39" fmla="*/ 1248936 w 1784195"/>
                    <a:gd name="connsiteY39" fmla="*/ 602166 h 1914292"/>
                    <a:gd name="connsiteX40" fmla="*/ 1367883 w 1784195"/>
                    <a:gd name="connsiteY40" fmla="*/ 602166 h 1914292"/>
                    <a:gd name="connsiteX41" fmla="*/ 1241502 w 1784195"/>
                    <a:gd name="connsiteY41" fmla="*/ 479502 h 1914292"/>
                    <a:gd name="connsiteX42" fmla="*/ 1345580 w 1784195"/>
                    <a:gd name="connsiteY42" fmla="*/ 490653 h 1914292"/>
                    <a:gd name="connsiteX43" fmla="*/ 1066800 w 1784195"/>
                    <a:gd name="connsiteY43" fmla="*/ 249044 h 1914292"/>
                    <a:gd name="connsiteX44" fmla="*/ 1170878 w 1784195"/>
                    <a:gd name="connsiteY44" fmla="*/ 237892 h 1914292"/>
                    <a:gd name="connsiteX45" fmla="*/ 932985 w 1784195"/>
                    <a:gd name="connsiteY45" fmla="*/ 0 h 1914292"/>
                    <a:gd name="connsiteX0" fmla="*/ 962722 w 1784195"/>
                    <a:gd name="connsiteY0" fmla="*/ 0 h 1925444"/>
                    <a:gd name="connsiteX1" fmla="*/ 735980 w 1784195"/>
                    <a:gd name="connsiteY1" fmla="*/ 323386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35980 w 1784195"/>
                    <a:gd name="connsiteY1" fmla="*/ 323386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35980 w 1784195"/>
                    <a:gd name="connsiteY1" fmla="*/ 323386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66800 w 1784195"/>
                    <a:gd name="connsiteY43" fmla="*/ 260196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241502 w 1784195"/>
                    <a:gd name="connsiteY41" fmla="*/ 490654 h 1925444"/>
                    <a:gd name="connsiteX42" fmla="*/ 1345580 w 1784195"/>
                    <a:gd name="connsiteY42" fmla="*/ 501805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45580 w 1784195"/>
                    <a:gd name="connsiteY42" fmla="*/ 501805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367883 w 1784195"/>
                    <a:gd name="connsiteY40" fmla="*/ 613318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48936 w 1784195"/>
                    <a:gd name="connsiteY39" fmla="*/ 613318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34790 w 1784195"/>
                    <a:gd name="connsiteY37" fmla="*/ 817757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7551 w 1784195"/>
                    <a:gd name="connsiteY34" fmla="*/ 1226635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84195"/>
                    <a:gd name="connsiteY0" fmla="*/ 0 h 1925444"/>
                    <a:gd name="connsiteX1" fmla="*/ 728546 w 1784195"/>
                    <a:gd name="connsiteY1" fmla="*/ 312235 h 1925444"/>
                    <a:gd name="connsiteX2" fmla="*/ 866078 w 1784195"/>
                    <a:gd name="connsiteY2" fmla="*/ 308518 h 1925444"/>
                    <a:gd name="connsiteX3" fmla="*/ 516673 w 1784195"/>
                    <a:gd name="connsiteY3" fmla="*/ 557561 h 1925444"/>
                    <a:gd name="connsiteX4" fmla="*/ 605883 w 1784195"/>
                    <a:gd name="connsiteY4" fmla="*/ 587298 h 1925444"/>
                    <a:gd name="connsiteX5" fmla="*/ 349405 w 1784195"/>
                    <a:gd name="connsiteY5" fmla="*/ 743415 h 1925444"/>
                    <a:gd name="connsiteX6" fmla="*/ 535258 w 1784195"/>
                    <a:gd name="connsiteY6" fmla="*/ 784303 h 1925444"/>
                    <a:gd name="connsiteX7" fmla="*/ 382858 w 1784195"/>
                    <a:gd name="connsiteY7" fmla="*/ 906966 h 1925444"/>
                    <a:gd name="connsiteX8" fmla="*/ 617034 w 1784195"/>
                    <a:gd name="connsiteY8" fmla="*/ 899532 h 1925444"/>
                    <a:gd name="connsiteX9" fmla="*/ 182136 w 1784195"/>
                    <a:gd name="connsiteY9" fmla="*/ 1159727 h 1925444"/>
                    <a:gd name="connsiteX10" fmla="*/ 375424 w 1784195"/>
                    <a:gd name="connsiteY10" fmla="*/ 1189464 h 1925444"/>
                    <a:gd name="connsiteX11" fmla="*/ 341970 w 1784195"/>
                    <a:gd name="connsiteY11" fmla="*/ 1215483 h 1925444"/>
                    <a:gd name="connsiteX12" fmla="*/ 267629 w 1784195"/>
                    <a:gd name="connsiteY12" fmla="*/ 1271240 h 1925444"/>
                    <a:gd name="connsiteX13" fmla="*/ 483219 w 1784195"/>
                    <a:gd name="connsiteY13" fmla="*/ 1274957 h 1925444"/>
                    <a:gd name="connsiteX14" fmla="*/ 170985 w 1784195"/>
                    <a:gd name="connsiteY14" fmla="*/ 1442225 h 1925444"/>
                    <a:gd name="connsiteX15" fmla="*/ 260195 w 1784195"/>
                    <a:gd name="connsiteY15" fmla="*/ 1468244 h 1925444"/>
                    <a:gd name="connsiteX16" fmla="*/ 0 w 1784195"/>
                    <a:gd name="connsiteY16" fmla="*/ 1568605 h 1925444"/>
                    <a:gd name="connsiteX17" fmla="*/ 386575 w 1784195"/>
                    <a:gd name="connsiteY17" fmla="*/ 1583474 h 1925444"/>
                    <a:gd name="connsiteX18" fmla="*/ 256478 w 1784195"/>
                    <a:gd name="connsiteY18" fmla="*/ 1747025 h 1925444"/>
                    <a:gd name="connsiteX19" fmla="*/ 390292 w 1784195"/>
                    <a:gd name="connsiteY19" fmla="*/ 1750742 h 1925444"/>
                    <a:gd name="connsiteX20" fmla="*/ 234175 w 1784195"/>
                    <a:gd name="connsiteY20" fmla="*/ 1925444 h 1925444"/>
                    <a:gd name="connsiteX21" fmla="*/ 646770 w 1784195"/>
                    <a:gd name="connsiteY21" fmla="*/ 1787913 h 1925444"/>
                    <a:gd name="connsiteX22" fmla="*/ 617034 w 1784195"/>
                    <a:gd name="connsiteY22" fmla="*/ 1843669 h 1925444"/>
                    <a:gd name="connsiteX23" fmla="*/ 591014 w 1784195"/>
                    <a:gd name="connsiteY23" fmla="*/ 1880840 h 1925444"/>
                    <a:gd name="connsiteX24" fmla="*/ 884663 w 1784195"/>
                    <a:gd name="connsiteY24" fmla="*/ 1709854 h 1925444"/>
                    <a:gd name="connsiteX25" fmla="*/ 959005 w 1784195"/>
                    <a:gd name="connsiteY25" fmla="*/ 1646664 h 1925444"/>
                    <a:gd name="connsiteX26" fmla="*/ 1278673 w 1784195"/>
                    <a:gd name="connsiteY26" fmla="*/ 1821366 h 1925444"/>
                    <a:gd name="connsiteX27" fmla="*/ 1252653 w 1784195"/>
                    <a:gd name="connsiteY27" fmla="*/ 1668966 h 1925444"/>
                    <a:gd name="connsiteX28" fmla="*/ 1579756 w 1784195"/>
                    <a:gd name="connsiteY28" fmla="*/ 1728440 h 1925444"/>
                    <a:gd name="connsiteX29" fmla="*/ 1509131 w 1784195"/>
                    <a:gd name="connsiteY29" fmla="*/ 1624361 h 1925444"/>
                    <a:gd name="connsiteX30" fmla="*/ 1724722 w 1784195"/>
                    <a:gd name="connsiteY30" fmla="*/ 1609493 h 1925444"/>
                    <a:gd name="connsiteX31" fmla="*/ 1524000 w 1784195"/>
                    <a:gd name="connsiteY31" fmla="*/ 1427357 h 1925444"/>
                    <a:gd name="connsiteX32" fmla="*/ 1784195 w 1784195"/>
                    <a:gd name="connsiteY32" fmla="*/ 1416205 h 1925444"/>
                    <a:gd name="connsiteX33" fmla="*/ 1445941 w 1784195"/>
                    <a:gd name="connsiteY33" fmla="*/ 1222918 h 1925444"/>
                    <a:gd name="connsiteX34" fmla="*/ 1683834 w 1784195"/>
                    <a:gd name="connsiteY34" fmla="*/ 1196898 h 1925444"/>
                    <a:gd name="connsiteX35" fmla="*/ 1364165 w 1784195"/>
                    <a:gd name="connsiteY35" fmla="*/ 1029630 h 1925444"/>
                    <a:gd name="connsiteX36" fmla="*/ 1717287 w 1784195"/>
                    <a:gd name="connsiteY36" fmla="*/ 977591 h 1925444"/>
                    <a:gd name="connsiteX37" fmla="*/ 1412487 w 1784195"/>
                    <a:gd name="connsiteY37" fmla="*/ 806606 h 1925444"/>
                    <a:gd name="connsiteX38" fmla="*/ 1579756 w 1784195"/>
                    <a:gd name="connsiteY38" fmla="*/ 788020 h 1925444"/>
                    <a:gd name="connsiteX39" fmla="*/ 1230351 w 1784195"/>
                    <a:gd name="connsiteY39" fmla="*/ 598450 h 1925444"/>
                    <a:gd name="connsiteX40" fmla="*/ 1408771 w 1784195"/>
                    <a:gd name="connsiteY40" fmla="*/ 605884 h 1925444"/>
                    <a:gd name="connsiteX41" fmla="*/ 1193180 w 1784195"/>
                    <a:gd name="connsiteY41" fmla="*/ 453483 h 1925444"/>
                    <a:gd name="connsiteX42" fmla="*/ 1379034 w 1784195"/>
                    <a:gd name="connsiteY42" fmla="*/ 453483 h 1925444"/>
                    <a:gd name="connsiteX43" fmla="*/ 1055648 w 1784195"/>
                    <a:gd name="connsiteY43" fmla="*/ 245327 h 1925444"/>
                    <a:gd name="connsiteX44" fmla="*/ 1170878 w 1784195"/>
                    <a:gd name="connsiteY44" fmla="*/ 249044 h 1925444"/>
                    <a:gd name="connsiteX45" fmla="*/ 962722 w 1784195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24722 w 1799063"/>
                    <a:gd name="connsiteY30" fmla="*/ 1609493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57975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278673 w 1799063"/>
                    <a:gd name="connsiteY26" fmla="*/ 1821366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323278 w 1799063"/>
                    <a:gd name="connsiteY26" fmla="*/ 1854820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323278 w 1799063"/>
                    <a:gd name="connsiteY26" fmla="*/ 1854820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884663 w 1799063"/>
                    <a:gd name="connsiteY24" fmla="*/ 1709854 h 1925444"/>
                    <a:gd name="connsiteX25" fmla="*/ 959005 w 1799063"/>
                    <a:gd name="connsiteY25" fmla="*/ 1646664 h 1925444"/>
                    <a:gd name="connsiteX26" fmla="*/ 1323278 w 1799063"/>
                    <a:gd name="connsiteY26" fmla="*/ 1854820 h 1925444"/>
                    <a:gd name="connsiteX27" fmla="*/ 1252653 w 1799063"/>
                    <a:gd name="connsiteY27" fmla="*/ 1668966 h 1925444"/>
                    <a:gd name="connsiteX28" fmla="*/ 1616926 w 1799063"/>
                    <a:gd name="connsiteY28" fmla="*/ 1728440 h 1925444"/>
                    <a:gd name="connsiteX29" fmla="*/ 1509131 w 1799063"/>
                    <a:gd name="connsiteY29" fmla="*/ 1624361 h 1925444"/>
                    <a:gd name="connsiteX30" fmla="*/ 1773044 w 1799063"/>
                    <a:gd name="connsiteY30" fmla="*/ 1572322 h 1925444"/>
                    <a:gd name="connsiteX31" fmla="*/ 1524000 w 1799063"/>
                    <a:gd name="connsiteY31" fmla="*/ 1431074 h 1925444"/>
                    <a:gd name="connsiteX32" fmla="*/ 1524000 w 1799063"/>
                    <a:gd name="connsiteY32" fmla="*/ 1427357 h 1925444"/>
                    <a:gd name="connsiteX33" fmla="*/ 1799063 w 1799063"/>
                    <a:gd name="connsiteY33" fmla="*/ 1393903 h 1925444"/>
                    <a:gd name="connsiteX34" fmla="*/ 1445941 w 1799063"/>
                    <a:gd name="connsiteY34" fmla="*/ 1222918 h 1925444"/>
                    <a:gd name="connsiteX35" fmla="*/ 1683834 w 1799063"/>
                    <a:gd name="connsiteY35" fmla="*/ 1196898 h 1925444"/>
                    <a:gd name="connsiteX36" fmla="*/ 1364165 w 1799063"/>
                    <a:gd name="connsiteY36" fmla="*/ 1029630 h 1925444"/>
                    <a:gd name="connsiteX37" fmla="*/ 1717287 w 1799063"/>
                    <a:gd name="connsiteY37" fmla="*/ 977591 h 1925444"/>
                    <a:gd name="connsiteX38" fmla="*/ 1412487 w 1799063"/>
                    <a:gd name="connsiteY38" fmla="*/ 806606 h 1925444"/>
                    <a:gd name="connsiteX39" fmla="*/ 1579756 w 1799063"/>
                    <a:gd name="connsiteY39" fmla="*/ 788020 h 1925444"/>
                    <a:gd name="connsiteX40" fmla="*/ 1230351 w 1799063"/>
                    <a:gd name="connsiteY40" fmla="*/ 598450 h 1925444"/>
                    <a:gd name="connsiteX41" fmla="*/ 1408771 w 1799063"/>
                    <a:gd name="connsiteY41" fmla="*/ 605884 h 1925444"/>
                    <a:gd name="connsiteX42" fmla="*/ 1193180 w 1799063"/>
                    <a:gd name="connsiteY42" fmla="*/ 453483 h 1925444"/>
                    <a:gd name="connsiteX43" fmla="*/ 1379034 w 1799063"/>
                    <a:gd name="connsiteY43" fmla="*/ 453483 h 1925444"/>
                    <a:gd name="connsiteX44" fmla="*/ 1055648 w 1799063"/>
                    <a:gd name="connsiteY44" fmla="*/ 245327 h 1925444"/>
                    <a:gd name="connsiteX45" fmla="*/ 1170878 w 1799063"/>
                    <a:gd name="connsiteY45" fmla="*/ 249044 h 1925444"/>
                    <a:gd name="connsiteX46" fmla="*/ 962722 w 1799063"/>
                    <a:gd name="connsiteY46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17034 w 1799063"/>
                    <a:gd name="connsiteY22" fmla="*/ 1843669 h 1925444"/>
                    <a:gd name="connsiteX23" fmla="*/ 591014 w 1799063"/>
                    <a:gd name="connsiteY23" fmla="*/ 1880840 h 1925444"/>
                    <a:gd name="connsiteX24" fmla="*/ 959005 w 1799063"/>
                    <a:gd name="connsiteY24" fmla="*/ 1646664 h 1925444"/>
                    <a:gd name="connsiteX25" fmla="*/ 1323278 w 1799063"/>
                    <a:gd name="connsiteY25" fmla="*/ 1854820 h 1925444"/>
                    <a:gd name="connsiteX26" fmla="*/ 1252653 w 1799063"/>
                    <a:gd name="connsiteY26" fmla="*/ 1668966 h 1925444"/>
                    <a:gd name="connsiteX27" fmla="*/ 1616926 w 1799063"/>
                    <a:gd name="connsiteY27" fmla="*/ 1728440 h 1925444"/>
                    <a:gd name="connsiteX28" fmla="*/ 1509131 w 1799063"/>
                    <a:gd name="connsiteY28" fmla="*/ 1624361 h 1925444"/>
                    <a:gd name="connsiteX29" fmla="*/ 1773044 w 1799063"/>
                    <a:gd name="connsiteY29" fmla="*/ 1572322 h 1925444"/>
                    <a:gd name="connsiteX30" fmla="*/ 1524000 w 1799063"/>
                    <a:gd name="connsiteY30" fmla="*/ 1431074 h 1925444"/>
                    <a:gd name="connsiteX31" fmla="*/ 1524000 w 1799063"/>
                    <a:gd name="connsiteY31" fmla="*/ 1427357 h 1925444"/>
                    <a:gd name="connsiteX32" fmla="*/ 1799063 w 1799063"/>
                    <a:gd name="connsiteY32" fmla="*/ 1393903 h 1925444"/>
                    <a:gd name="connsiteX33" fmla="*/ 1445941 w 1799063"/>
                    <a:gd name="connsiteY33" fmla="*/ 1222918 h 1925444"/>
                    <a:gd name="connsiteX34" fmla="*/ 1683834 w 1799063"/>
                    <a:gd name="connsiteY34" fmla="*/ 1196898 h 1925444"/>
                    <a:gd name="connsiteX35" fmla="*/ 1364165 w 1799063"/>
                    <a:gd name="connsiteY35" fmla="*/ 1029630 h 1925444"/>
                    <a:gd name="connsiteX36" fmla="*/ 1717287 w 1799063"/>
                    <a:gd name="connsiteY36" fmla="*/ 977591 h 1925444"/>
                    <a:gd name="connsiteX37" fmla="*/ 1412487 w 1799063"/>
                    <a:gd name="connsiteY37" fmla="*/ 806606 h 1925444"/>
                    <a:gd name="connsiteX38" fmla="*/ 1579756 w 1799063"/>
                    <a:gd name="connsiteY38" fmla="*/ 788020 h 1925444"/>
                    <a:gd name="connsiteX39" fmla="*/ 1230351 w 1799063"/>
                    <a:gd name="connsiteY39" fmla="*/ 598450 h 1925444"/>
                    <a:gd name="connsiteX40" fmla="*/ 1408771 w 1799063"/>
                    <a:gd name="connsiteY40" fmla="*/ 605884 h 1925444"/>
                    <a:gd name="connsiteX41" fmla="*/ 1193180 w 1799063"/>
                    <a:gd name="connsiteY41" fmla="*/ 453483 h 1925444"/>
                    <a:gd name="connsiteX42" fmla="*/ 1379034 w 1799063"/>
                    <a:gd name="connsiteY42" fmla="*/ 453483 h 1925444"/>
                    <a:gd name="connsiteX43" fmla="*/ 1055648 w 1799063"/>
                    <a:gd name="connsiteY43" fmla="*/ 245327 h 1925444"/>
                    <a:gd name="connsiteX44" fmla="*/ 1170878 w 1799063"/>
                    <a:gd name="connsiteY44" fmla="*/ 249044 h 1925444"/>
                    <a:gd name="connsiteX45" fmla="*/ 962722 w 1799063"/>
                    <a:gd name="connsiteY45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591014 w 1799063"/>
                    <a:gd name="connsiteY22" fmla="*/ 1880840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646770 w 1799063"/>
                    <a:gd name="connsiteY21" fmla="*/ 1787913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390292 w 1799063"/>
                    <a:gd name="connsiteY19" fmla="*/ 1750742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56478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6860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70985 w 1799063"/>
                    <a:gd name="connsiteY14" fmla="*/ 1442225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67629 w 1799063"/>
                    <a:gd name="connsiteY12" fmla="*/ 1271240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341970 w 1799063"/>
                    <a:gd name="connsiteY11" fmla="*/ 1215483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82858 w 1799063"/>
                    <a:gd name="connsiteY7" fmla="*/ 906966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49405 w 1799063"/>
                    <a:gd name="connsiteY5" fmla="*/ 743415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516673 w 1799063"/>
                    <a:gd name="connsiteY3" fmla="*/ 557561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472068 w 1799063"/>
                    <a:gd name="connsiteY4" fmla="*/ 568713 h 1925444"/>
                    <a:gd name="connsiteX5" fmla="*/ 605883 w 1799063"/>
                    <a:gd name="connsiteY5" fmla="*/ 587298 h 1925444"/>
                    <a:gd name="connsiteX6" fmla="*/ 323385 w 1799063"/>
                    <a:gd name="connsiteY6" fmla="*/ 754566 h 1925444"/>
                    <a:gd name="connsiteX7" fmla="*/ 535258 w 1799063"/>
                    <a:gd name="connsiteY7" fmla="*/ 784303 h 1925444"/>
                    <a:gd name="connsiteX8" fmla="*/ 301083 w 1799063"/>
                    <a:gd name="connsiteY8" fmla="*/ 947854 h 1925444"/>
                    <a:gd name="connsiteX9" fmla="*/ 617034 w 1799063"/>
                    <a:gd name="connsiteY9" fmla="*/ 899532 h 1925444"/>
                    <a:gd name="connsiteX10" fmla="*/ 182136 w 1799063"/>
                    <a:gd name="connsiteY10" fmla="*/ 1159727 h 1925444"/>
                    <a:gd name="connsiteX11" fmla="*/ 375424 w 1799063"/>
                    <a:gd name="connsiteY11" fmla="*/ 1189464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472068 w 1799063"/>
                    <a:gd name="connsiteY4" fmla="*/ 568713 h 1925444"/>
                    <a:gd name="connsiteX5" fmla="*/ 605883 w 1799063"/>
                    <a:gd name="connsiteY5" fmla="*/ 587298 h 1925444"/>
                    <a:gd name="connsiteX6" fmla="*/ 323385 w 1799063"/>
                    <a:gd name="connsiteY6" fmla="*/ 754566 h 1925444"/>
                    <a:gd name="connsiteX7" fmla="*/ 535258 w 1799063"/>
                    <a:gd name="connsiteY7" fmla="*/ 784303 h 1925444"/>
                    <a:gd name="connsiteX8" fmla="*/ 301083 w 1799063"/>
                    <a:gd name="connsiteY8" fmla="*/ 947854 h 1925444"/>
                    <a:gd name="connsiteX9" fmla="*/ 617034 w 1799063"/>
                    <a:gd name="connsiteY9" fmla="*/ 899532 h 1925444"/>
                    <a:gd name="connsiteX10" fmla="*/ 182136 w 1799063"/>
                    <a:gd name="connsiteY10" fmla="*/ 1159727 h 1925444"/>
                    <a:gd name="connsiteX11" fmla="*/ 375424 w 1799063"/>
                    <a:gd name="connsiteY11" fmla="*/ 1189464 h 1925444"/>
                    <a:gd name="connsiteX12" fmla="*/ 230458 w 1799063"/>
                    <a:gd name="connsiteY12" fmla="*/ 1300977 h 1925444"/>
                    <a:gd name="connsiteX13" fmla="*/ 483219 w 1799063"/>
                    <a:gd name="connsiteY13" fmla="*/ 1274957 h 1925444"/>
                    <a:gd name="connsiteX14" fmla="*/ 133814 w 1799063"/>
                    <a:gd name="connsiteY14" fmla="*/ 1431074 h 1925444"/>
                    <a:gd name="connsiteX15" fmla="*/ 260195 w 1799063"/>
                    <a:gd name="connsiteY15" fmla="*/ 1468244 h 1925444"/>
                    <a:gd name="connsiteX16" fmla="*/ 0 w 1799063"/>
                    <a:gd name="connsiteY16" fmla="*/ 1594625 h 1925444"/>
                    <a:gd name="connsiteX17" fmla="*/ 386575 w 1799063"/>
                    <a:gd name="connsiteY17" fmla="*/ 1583474 h 1925444"/>
                    <a:gd name="connsiteX18" fmla="*/ 215590 w 1799063"/>
                    <a:gd name="connsiteY18" fmla="*/ 1747025 h 1925444"/>
                    <a:gd name="connsiteX19" fmla="*/ 446048 w 1799063"/>
                    <a:gd name="connsiteY19" fmla="*/ 1717288 h 1925444"/>
                    <a:gd name="connsiteX20" fmla="*/ 234175 w 1799063"/>
                    <a:gd name="connsiteY20" fmla="*/ 1925444 h 1925444"/>
                    <a:gd name="connsiteX21" fmla="*/ 713678 w 1799063"/>
                    <a:gd name="connsiteY21" fmla="*/ 1721005 h 1925444"/>
                    <a:gd name="connsiteX22" fmla="*/ 646771 w 1799063"/>
                    <a:gd name="connsiteY22" fmla="*/ 1895708 h 1925444"/>
                    <a:gd name="connsiteX23" fmla="*/ 959005 w 1799063"/>
                    <a:gd name="connsiteY23" fmla="*/ 1646664 h 1925444"/>
                    <a:gd name="connsiteX24" fmla="*/ 1323278 w 1799063"/>
                    <a:gd name="connsiteY24" fmla="*/ 1854820 h 1925444"/>
                    <a:gd name="connsiteX25" fmla="*/ 1252653 w 1799063"/>
                    <a:gd name="connsiteY25" fmla="*/ 1668966 h 1925444"/>
                    <a:gd name="connsiteX26" fmla="*/ 1616926 w 1799063"/>
                    <a:gd name="connsiteY26" fmla="*/ 1728440 h 1925444"/>
                    <a:gd name="connsiteX27" fmla="*/ 1509131 w 1799063"/>
                    <a:gd name="connsiteY27" fmla="*/ 1624361 h 1925444"/>
                    <a:gd name="connsiteX28" fmla="*/ 1773044 w 1799063"/>
                    <a:gd name="connsiteY28" fmla="*/ 1572322 h 1925444"/>
                    <a:gd name="connsiteX29" fmla="*/ 1524000 w 1799063"/>
                    <a:gd name="connsiteY29" fmla="*/ 1431074 h 1925444"/>
                    <a:gd name="connsiteX30" fmla="*/ 1524000 w 1799063"/>
                    <a:gd name="connsiteY30" fmla="*/ 1427357 h 1925444"/>
                    <a:gd name="connsiteX31" fmla="*/ 1799063 w 1799063"/>
                    <a:gd name="connsiteY31" fmla="*/ 1393903 h 1925444"/>
                    <a:gd name="connsiteX32" fmla="*/ 1445941 w 1799063"/>
                    <a:gd name="connsiteY32" fmla="*/ 1222918 h 1925444"/>
                    <a:gd name="connsiteX33" fmla="*/ 1683834 w 1799063"/>
                    <a:gd name="connsiteY33" fmla="*/ 1196898 h 1925444"/>
                    <a:gd name="connsiteX34" fmla="*/ 1364165 w 1799063"/>
                    <a:gd name="connsiteY34" fmla="*/ 1029630 h 1925444"/>
                    <a:gd name="connsiteX35" fmla="*/ 1717287 w 1799063"/>
                    <a:gd name="connsiteY35" fmla="*/ 977591 h 1925444"/>
                    <a:gd name="connsiteX36" fmla="*/ 1412487 w 1799063"/>
                    <a:gd name="connsiteY36" fmla="*/ 806606 h 1925444"/>
                    <a:gd name="connsiteX37" fmla="*/ 1579756 w 1799063"/>
                    <a:gd name="connsiteY37" fmla="*/ 788020 h 1925444"/>
                    <a:gd name="connsiteX38" fmla="*/ 1230351 w 1799063"/>
                    <a:gd name="connsiteY38" fmla="*/ 598450 h 1925444"/>
                    <a:gd name="connsiteX39" fmla="*/ 1408771 w 1799063"/>
                    <a:gd name="connsiteY39" fmla="*/ 605884 h 1925444"/>
                    <a:gd name="connsiteX40" fmla="*/ 1193180 w 1799063"/>
                    <a:gd name="connsiteY40" fmla="*/ 453483 h 1925444"/>
                    <a:gd name="connsiteX41" fmla="*/ 1379034 w 1799063"/>
                    <a:gd name="connsiteY41" fmla="*/ 453483 h 1925444"/>
                    <a:gd name="connsiteX42" fmla="*/ 1055648 w 1799063"/>
                    <a:gd name="connsiteY42" fmla="*/ 245327 h 1925444"/>
                    <a:gd name="connsiteX43" fmla="*/ 1170878 w 1799063"/>
                    <a:gd name="connsiteY43" fmla="*/ 249044 h 1925444"/>
                    <a:gd name="connsiteX44" fmla="*/ 962722 w 1799063"/>
                    <a:gd name="connsiteY44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728546 w 1799063"/>
                    <a:gd name="connsiteY1" fmla="*/ 312235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641593 w 1799063"/>
                    <a:gd name="connsiteY1" fmla="*/ 351504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641593 w 1799063"/>
                    <a:gd name="connsiteY1" fmla="*/ 351504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  <a:gd name="connsiteX0" fmla="*/ 962722 w 1799063"/>
                    <a:gd name="connsiteY0" fmla="*/ 0 h 1925444"/>
                    <a:gd name="connsiteX1" fmla="*/ 641593 w 1799063"/>
                    <a:gd name="connsiteY1" fmla="*/ 351504 h 1925444"/>
                    <a:gd name="connsiteX2" fmla="*/ 866078 w 1799063"/>
                    <a:gd name="connsiteY2" fmla="*/ 308518 h 1925444"/>
                    <a:gd name="connsiteX3" fmla="*/ 464634 w 1799063"/>
                    <a:gd name="connsiteY3" fmla="*/ 572430 h 1925444"/>
                    <a:gd name="connsiteX4" fmla="*/ 605883 w 1799063"/>
                    <a:gd name="connsiteY4" fmla="*/ 587298 h 1925444"/>
                    <a:gd name="connsiteX5" fmla="*/ 323385 w 1799063"/>
                    <a:gd name="connsiteY5" fmla="*/ 754566 h 1925444"/>
                    <a:gd name="connsiteX6" fmla="*/ 535258 w 1799063"/>
                    <a:gd name="connsiteY6" fmla="*/ 784303 h 1925444"/>
                    <a:gd name="connsiteX7" fmla="*/ 301083 w 1799063"/>
                    <a:gd name="connsiteY7" fmla="*/ 947854 h 1925444"/>
                    <a:gd name="connsiteX8" fmla="*/ 617034 w 1799063"/>
                    <a:gd name="connsiteY8" fmla="*/ 899532 h 1925444"/>
                    <a:gd name="connsiteX9" fmla="*/ 182136 w 1799063"/>
                    <a:gd name="connsiteY9" fmla="*/ 1159727 h 1925444"/>
                    <a:gd name="connsiteX10" fmla="*/ 375424 w 1799063"/>
                    <a:gd name="connsiteY10" fmla="*/ 1189464 h 1925444"/>
                    <a:gd name="connsiteX11" fmla="*/ 230458 w 1799063"/>
                    <a:gd name="connsiteY11" fmla="*/ 1300977 h 1925444"/>
                    <a:gd name="connsiteX12" fmla="*/ 483219 w 1799063"/>
                    <a:gd name="connsiteY12" fmla="*/ 1274957 h 1925444"/>
                    <a:gd name="connsiteX13" fmla="*/ 133814 w 1799063"/>
                    <a:gd name="connsiteY13" fmla="*/ 1431074 h 1925444"/>
                    <a:gd name="connsiteX14" fmla="*/ 260195 w 1799063"/>
                    <a:gd name="connsiteY14" fmla="*/ 1468244 h 1925444"/>
                    <a:gd name="connsiteX15" fmla="*/ 0 w 1799063"/>
                    <a:gd name="connsiteY15" fmla="*/ 1594625 h 1925444"/>
                    <a:gd name="connsiteX16" fmla="*/ 386575 w 1799063"/>
                    <a:gd name="connsiteY16" fmla="*/ 1583474 h 1925444"/>
                    <a:gd name="connsiteX17" fmla="*/ 215590 w 1799063"/>
                    <a:gd name="connsiteY17" fmla="*/ 1747025 h 1925444"/>
                    <a:gd name="connsiteX18" fmla="*/ 446048 w 1799063"/>
                    <a:gd name="connsiteY18" fmla="*/ 1717288 h 1925444"/>
                    <a:gd name="connsiteX19" fmla="*/ 234175 w 1799063"/>
                    <a:gd name="connsiteY19" fmla="*/ 1925444 h 1925444"/>
                    <a:gd name="connsiteX20" fmla="*/ 713678 w 1799063"/>
                    <a:gd name="connsiteY20" fmla="*/ 1721005 h 1925444"/>
                    <a:gd name="connsiteX21" fmla="*/ 646771 w 1799063"/>
                    <a:gd name="connsiteY21" fmla="*/ 1895708 h 1925444"/>
                    <a:gd name="connsiteX22" fmla="*/ 959005 w 1799063"/>
                    <a:gd name="connsiteY22" fmla="*/ 1646664 h 1925444"/>
                    <a:gd name="connsiteX23" fmla="*/ 1323278 w 1799063"/>
                    <a:gd name="connsiteY23" fmla="*/ 1854820 h 1925444"/>
                    <a:gd name="connsiteX24" fmla="*/ 1252653 w 1799063"/>
                    <a:gd name="connsiteY24" fmla="*/ 1668966 h 1925444"/>
                    <a:gd name="connsiteX25" fmla="*/ 1616926 w 1799063"/>
                    <a:gd name="connsiteY25" fmla="*/ 1728440 h 1925444"/>
                    <a:gd name="connsiteX26" fmla="*/ 1509131 w 1799063"/>
                    <a:gd name="connsiteY26" fmla="*/ 1624361 h 1925444"/>
                    <a:gd name="connsiteX27" fmla="*/ 1773044 w 1799063"/>
                    <a:gd name="connsiteY27" fmla="*/ 1572322 h 1925444"/>
                    <a:gd name="connsiteX28" fmla="*/ 1524000 w 1799063"/>
                    <a:gd name="connsiteY28" fmla="*/ 1431074 h 1925444"/>
                    <a:gd name="connsiteX29" fmla="*/ 1524000 w 1799063"/>
                    <a:gd name="connsiteY29" fmla="*/ 1427357 h 1925444"/>
                    <a:gd name="connsiteX30" fmla="*/ 1799063 w 1799063"/>
                    <a:gd name="connsiteY30" fmla="*/ 1393903 h 1925444"/>
                    <a:gd name="connsiteX31" fmla="*/ 1445941 w 1799063"/>
                    <a:gd name="connsiteY31" fmla="*/ 1222918 h 1925444"/>
                    <a:gd name="connsiteX32" fmla="*/ 1683834 w 1799063"/>
                    <a:gd name="connsiteY32" fmla="*/ 1196898 h 1925444"/>
                    <a:gd name="connsiteX33" fmla="*/ 1364165 w 1799063"/>
                    <a:gd name="connsiteY33" fmla="*/ 1029630 h 1925444"/>
                    <a:gd name="connsiteX34" fmla="*/ 1717287 w 1799063"/>
                    <a:gd name="connsiteY34" fmla="*/ 977591 h 1925444"/>
                    <a:gd name="connsiteX35" fmla="*/ 1412487 w 1799063"/>
                    <a:gd name="connsiteY35" fmla="*/ 806606 h 1925444"/>
                    <a:gd name="connsiteX36" fmla="*/ 1579756 w 1799063"/>
                    <a:gd name="connsiteY36" fmla="*/ 788020 h 1925444"/>
                    <a:gd name="connsiteX37" fmla="*/ 1230351 w 1799063"/>
                    <a:gd name="connsiteY37" fmla="*/ 598450 h 1925444"/>
                    <a:gd name="connsiteX38" fmla="*/ 1408771 w 1799063"/>
                    <a:gd name="connsiteY38" fmla="*/ 605884 h 1925444"/>
                    <a:gd name="connsiteX39" fmla="*/ 1193180 w 1799063"/>
                    <a:gd name="connsiteY39" fmla="*/ 453483 h 1925444"/>
                    <a:gd name="connsiteX40" fmla="*/ 1379034 w 1799063"/>
                    <a:gd name="connsiteY40" fmla="*/ 453483 h 1925444"/>
                    <a:gd name="connsiteX41" fmla="*/ 1055648 w 1799063"/>
                    <a:gd name="connsiteY41" fmla="*/ 245327 h 1925444"/>
                    <a:gd name="connsiteX42" fmla="*/ 1170878 w 1799063"/>
                    <a:gd name="connsiteY42" fmla="*/ 249044 h 1925444"/>
                    <a:gd name="connsiteX43" fmla="*/ 962722 w 1799063"/>
                    <a:gd name="connsiteY43" fmla="*/ 0 h 1925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1799063" h="1925444">
                      <a:moveTo>
                        <a:pt x="962722" y="0"/>
                      </a:moveTo>
                      <a:cubicBezTo>
                        <a:pt x="944136" y="85492"/>
                        <a:pt x="775408" y="280879"/>
                        <a:pt x="641593" y="351504"/>
                      </a:cubicBezTo>
                      <a:cubicBezTo>
                        <a:pt x="649104" y="354004"/>
                        <a:pt x="788445" y="350896"/>
                        <a:pt x="866078" y="308518"/>
                      </a:cubicBezTo>
                      <a:cubicBezTo>
                        <a:pt x="747131" y="448528"/>
                        <a:pt x="480643" y="574216"/>
                        <a:pt x="464634" y="572430"/>
                      </a:cubicBezTo>
                      <a:cubicBezTo>
                        <a:pt x="502610" y="604869"/>
                        <a:pt x="606986" y="593406"/>
                        <a:pt x="605883" y="587298"/>
                      </a:cubicBezTo>
                      <a:cubicBezTo>
                        <a:pt x="624346" y="583513"/>
                        <a:pt x="484458" y="706244"/>
                        <a:pt x="323385" y="754566"/>
                      </a:cubicBezTo>
                      <a:cubicBezTo>
                        <a:pt x="360556" y="786780"/>
                        <a:pt x="524107" y="789259"/>
                        <a:pt x="535258" y="784303"/>
                      </a:cubicBezTo>
                      <a:cubicBezTo>
                        <a:pt x="512956" y="823952"/>
                        <a:pt x="412595" y="893337"/>
                        <a:pt x="301083" y="947854"/>
                      </a:cubicBezTo>
                      <a:cubicBezTo>
                        <a:pt x="306039" y="946615"/>
                        <a:pt x="504283" y="949092"/>
                        <a:pt x="617034" y="899532"/>
                      </a:cubicBezTo>
                      <a:cubicBezTo>
                        <a:pt x="516673" y="1027152"/>
                        <a:pt x="174702" y="1158487"/>
                        <a:pt x="182136" y="1159727"/>
                      </a:cubicBezTo>
                      <a:cubicBezTo>
                        <a:pt x="161072" y="1158487"/>
                        <a:pt x="281258" y="1209288"/>
                        <a:pt x="375424" y="1189464"/>
                      </a:cubicBezTo>
                      <a:cubicBezTo>
                        <a:pt x="383478" y="1239025"/>
                        <a:pt x="231077" y="1301596"/>
                        <a:pt x="230458" y="1300977"/>
                      </a:cubicBezTo>
                      <a:cubicBezTo>
                        <a:pt x="314712" y="1333192"/>
                        <a:pt x="473307" y="1279913"/>
                        <a:pt x="483219" y="1274957"/>
                      </a:cubicBezTo>
                      <a:cubicBezTo>
                        <a:pt x="381619" y="1356732"/>
                        <a:pt x="149921" y="1431074"/>
                        <a:pt x="133814" y="1431074"/>
                      </a:cubicBezTo>
                      <a:lnTo>
                        <a:pt x="260195" y="1468244"/>
                      </a:lnTo>
                      <a:cubicBezTo>
                        <a:pt x="173463" y="1510371"/>
                        <a:pt x="127620" y="1563649"/>
                        <a:pt x="0" y="1594625"/>
                      </a:cubicBezTo>
                      <a:cubicBezTo>
                        <a:pt x="6195" y="1590908"/>
                        <a:pt x="213112" y="1631796"/>
                        <a:pt x="386575" y="1583474"/>
                      </a:cubicBezTo>
                      <a:cubicBezTo>
                        <a:pt x="392770" y="1600820"/>
                        <a:pt x="220546" y="1751981"/>
                        <a:pt x="215590" y="1747025"/>
                      </a:cubicBezTo>
                      <a:cubicBezTo>
                        <a:pt x="299843" y="1770566"/>
                        <a:pt x="432419" y="1727200"/>
                        <a:pt x="446048" y="1717288"/>
                      </a:cubicBezTo>
                      <a:cubicBezTo>
                        <a:pt x="390292" y="1816409"/>
                        <a:pt x="234174" y="1915532"/>
                        <a:pt x="234175" y="1925444"/>
                      </a:cubicBezTo>
                      <a:cubicBezTo>
                        <a:pt x="460917" y="1901903"/>
                        <a:pt x="702527" y="1740829"/>
                        <a:pt x="713678" y="1721005"/>
                      </a:cubicBezTo>
                      <a:cubicBezTo>
                        <a:pt x="728546" y="1782957"/>
                        <a:pt x="650488" y="1911815"/>
                        <a:pt x="646771" y="1895708"/>
                      </a:cubicBezTo>
                      <a:cubicBezTo>
                        <a:pt x="851210" y="1831279"/>
                        <a:pt x="940419" y="1670206"/>
                        <a:pt x="959005" y="1646664"/>
                      </a:cubicBezTo>
                      <a:cubicBezTo>
                        <a:pt x="954048" y="1656576"/>
                        <a:pt x="1134946" y="1830040"/>
                        <a:pt x="1323278" y="1854820"/>
                      </a:cubicBezTo>
                      <a:cubicBezTo>
                        <a:pt x="1266282" y="1766849"/>
                        <a:pt x="1239024" y="1671443"/>
                        <a:pt x="1252653" y="1668966"/>
                      </a:cubicBezTo>
                      <a:cubicBezTo>
                        <a:pt x="1262565" y="1670205"/>
                        <a:pt x="1421161" y="1794108"/>
                        <a:pt x="1616926" y="1728440"/>
                      </a:cubicBezTo>
                      <a:cubicBezTo>
                        <a:pt x="1625598" y="1738352"/>
                        <a:pt x="1500458" y="1655337"/>
                        <a:pt x="1509131" y="1624361"/>
                      </a:cubicBezTo>
                      <a:cubicBezTo>
                        <a:pt x="1500458" y="1610732"/>
                        <a:pt x="1714809" y="1649141"/>
                        <a:pt x="1773044" y="1572322"/>
                      </a:cubicBezTo>
                      <a:cubicBezTo>
                        <a:pt x="1641707" y="1521521"/>
                        <a:pt x="1607015" y="1478157"/>
                        <a:pt x="1524000" y="1431074"/>
                      </a:cubicBezTo>
                      <a:lnTo>
                        <a:pt x="1524000" y="1427357"/>
                      </a:lnTo>
                      <a:cubicBezTo>
                        <a:pt x="1656576" y="1460810"/>
                        <a:pt x="1796585" y="1412488"/>
                        <a:pt x="1799063" y="1393903"/>
                      </a:cubicBezTo>
                      <a:cubicBezTo>
                        <a:pt x="1599580" y="1348059"/>
                        <a:pt x="1448419" y="1235308"/>
                        <a:pt x="1445941" y="1222918"/>
                      </a:cubicBezTo>
                      <a:cubicBezTo>
                        <a:pt x="1577279" y="1243981"/>
                        <a:pt x="1604536" y="1205571"/>
                        <a:pt x="1683834" y="1196898"/>
                      </a:cubicBezTo>
                      <a:cubicBezTo>
                        <a:pt x="1547542" y="1163444"/>
                        <a:pt x="1362925" y="1048215"/>
                        <a:pt x="1364165" y="1029630"/>
                      </a:cubicBezTo>
                      <a:cubicBezTo>
                        <a:pt x="1533911" y="1049455"/>
                        <a:pt x="1618166" y="1006088"/>
                        <a:pt x="1717287" y="977591"/>
                      </a:cubicBezTo>
                      <a:cubicBezTo>
                        <a:pt x="1697463" y="976352"/>
                        <a:pt x="1525238" y="908206"/>
                        <a:pt x="1412487" y="806606"/>
                      </a:cubicBezTo>
                      <a:lnTo>
                        <a:pt x="1579756" y="788020"/>
                      </a:lnTo>
                      <a:cubicBezTo>
                        <a:pt x="1469483" y="729786"/>
                        <a:pt x="1333190" y="701289"/>
                        <a:pt x="1230351" y="598450"/>
                      </a:cubicBezTo>
                      <a:cubicBezTo>
                        <a:pt x="1226634" y="608362"/>
                        <a:pt x="1349298" y="603406"/>
                        <a:pt x="1408771" y="605884"/>
                      </a:cubicBezTo>
                      <a:cubicBezTo>
                        <a:pt x="1336907" y="555084"/>
                        <a:pt x="1224156" y="504283"/>
                        <a:pt x="1193180" y="453483"/>
                      </a:cubicBezTo>
                      <a:lnTo>
                        <a:pt x="1379034" y="453483"/>
                      </a:lnTo>
                      <a:cubicBezTo>
                        <a:pt x="1126273" y="332059"/>
                        <a:pt x="1077950" y="284976"/>
                        <a:pt x="1055648" y="245327"/>
                      </a:cubicBezTo>
                      <a:lnTo>
                        <a:pt x="1170878" y="249044"/>
                      </a:lnTo>
                      <a:cubicBezTo>
                        <a:pt x="1142381" y="236653"/>
                        <a:pt x="983785" y="71864"/>
                        <a:pt x="962722" y="0"/>
                      </a:cubicBezTo>
                      <a:close/>
                    </a:path>
                  </a:pathLst>
                </a:custGeom>
                <a:solidFill>
                  <a:srgbClr val="7BA45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</p:grpSp>
          <p:grpSp>
            <p:nvGrpSpPr>
              <p:cNvPr id="197" name="群組 196"/>
              <p:cNvGrpSpPr/>
              <p:nvPr/>
            </p:nvGrpSpPr>
            <p:grpSpPr>
              <a:xfrm>
                <a:off x="-1591459" y="3778774"/>
                <a:ext cx="2114176" cy="1939561"/>
                <a:chOff x="-1867186" y="2941793"/>
                <a:chExt cx="2322483" cy="2193588"/>
              </a:xfrm>
            </p:grpSpPr>
            <p:sp>
              <p:nvSpPr>
                <p:cNvPr id="198" name="等腰三角形 14"/>
                <p:cNvSpPr/>
                <p:nvPr/>
              </p:nvSpPr>
              <p:spPr>
                <a:xfrm flipH="1">
                  <a:off x="-914841" y="2983697"/>
                  <a:ext cx="323884" cy="2135592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84" h="1237909">
                      <a:moveTo>
                        <a:pt x="67241" y="1237909"/>
                      </a:moveTo>
                      <a:cubicBezTo>
                        <a:pt x="-99021" y="690803"/>
                        <a:pt x="70895" y="251271"/>
                        <a:pt x="274428" y="0"/>
                      </a:cubicBezTo>
                      <a:cubicBezTo>
                        <a:pt x="356937" y="338677"/>
                        <a:pt x="325146" y="758038"/>
                        <a:pt x="259737" y="1237909"/>
                      </a:cubicBezTo>
                      <a:lnTo>
                        <a:pt x="67241" y="1237909"/>
                      </a:lnTo>
                      <a:close/>
                    </a:path>
                  </a:pathLst>
                </a:custGeom>
                <a:solidFill>
                  <a:srgbClr val="84D23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99" name="等腰三角形 14"/>
                <p:cNvSpPr/>
                <p:nvPr/>
              </p:nvSpPr>
              <p:spPr>
                <a:xfrm flipH="1">
                  <a:off x="-1668097" y="4640125"/>
                  <a:ext cx="1020735" cy="495256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020735"/>
                    <a:gd name="connsiteY0" fmla="*/ 371701 h 371701"/>
                    <a:gd name="connsiteX1" fmla="*/ 1020735 w 1020735"/>
                    <a:gd name="connsiteY1" fmla="*/ 196109 h 371701"/>
                    <a:gd name="connsiteX2" fmla="*/ 326966 w 1020735"/>
                    <a:gd name="connsiteY2" fmla="*/ 364977 h 371701"/>
                    <a:gd name="connsiteX3" fmla="*/ 0 w 1020735"/>
                    <a:gd name="connsiteY3" fmla="*/ 371701 h 371701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43478 h 343478"/>
                    <a:gd name="connsiteX1" fmla="*/ 1020735 w 1020735"/>
                    <a:gd name="connsiteY1" fmla="*/ 167886 h 343478"/>
                    <a:gd name="connsiteX2" fmla="*/ 326966 w 1020735"/>
                    <a:gd name="connsiteY2" fmla="*/ 336754 h 343478"/>
                    <a:gd name="connsiteX3" fmla="*/ 0 w 1020735"/>
                    <a:gd name="connsiteY3" fmla="*/ 343478 h 3434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0735" h="287078">
                      <a:moveTo>
                        <a:pt x="0" y="287078"/>
                      </a:moveTo>
                      <a:cubicBezTo>
                        <a:pt x="438855" y="-165899"/>
                        <a:pt x="918054" y="33305"/>
                        <a:pt x="1020735" y="111486"/>
                      </a:cubicBezTo>
                      <a:cubicBezTo>
                        <a:pt x="585533" y="107265"/>
                        <a:pt x="573910" y="82872"/>
                        <a:pt x="326966" y="280354"/>
                      </a:cubicBezTo>
                      <a:lnTo>
                        <a:pt x="0" y="287078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00" name="等腰三角形 14"/>
                <p:cNvSpPr/>
                <p:nvPr/>
              </p:nvSpPr>
              <p:spPr>
                <a:xfrm>
                  <a:off x="-720079" y="4640125"/>
                  <a:ext cx="1020735" cy="495256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020735"/>
                    <a:gd name="connsiteY0" fmla="*/ 371701 h 371701"/>
                    <a:gd name="connsiteX1" fmla="*/ 1020735 w 1020735"/>
                    <a:gd name="connsiteY1" fmla="*/ 196109 h 371701"/>
                    <a:gd name="connsiteX2" fmla="*/ 326966 w 1020735"/>
                    <a:gd name="connsiteY2" fmla="*/ 364977 h 371701"/>
                    <a:gd name="connsiteX3" fmla="*/ 0 w 1020735"/>
                    <a:gd name="connsiteY3" fmla="*/ 371701 h 371701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52444 h 352444"/>
                    <a:gd name="connsiteX1" fmla="*/ 1020735 w 1020735"/>
                    <a:gd name="connsiteY1" fmla="*/ 176852 h 352444"/>
                    <a:gd name="connsiteX2" fmla="*/ 326966 w 1020735"/>
                    <a:gd name="connsiteY2" fmla="*/ 345720 h 352444"/>
                    <a:gd name="connsiteX3" fmla="*/ 0 w 1020735"/>
                    <a:gd name="connsiteY3" fmla="*/ 352444 h 352444"/>
                    <a:gd name="connsiteX0" fmla="*/ 0 w 1020735"/>
                    <a:gd name="connsiteY0" fmla="*/ 343478 h 343478"/>
                    <a:gd name="connsiteX1" fmla="*/ 1020735 w 1020735"/>
                    <a:gd name="connsiteY1" fmla="*/ 167886 h 343478"/>
                    <a:gd name="connsiteX2" fmla="*/ 326966 w 1020735"/>
                    <a:gd name="connsiteY2" fmla="*/ 336754 h 343478"/>
                    <a:gd name="connsiteX3" fmla="*/ 0 w 1020735"/>
                    <a:gd name="connsiteY3" fmla="*/ 343478 h 3434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  <a:gd name="connsiteX0" fmla="*/ 0 w 1020735"/>
                    <a:gd name="connsiteY0" fmla="*/ 287078 h 287078"/>
                    <a:gd name="connsiteX1" fmla="*/ 1020735 w 1020735"/>
                    <a:gd name="connsiteY1" fmla="*/ 111486 h 287078"/>
                    <a:gd name="connsiteX2" fmla="*/ 326966 w 1020735"/>
                    <a:gd name="connsiteY2" fmla="*/ 280354 h 287078"/>
                    <a:gd name="connsiteX3" fmla="*/ 0 w 1020735"/>
                    <a:gd name="connsiteY3" fmla="*/ 287078 h 287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0735" h="287078">
                      <a:moveTo>
                        <a:pt x="0" y="287078"/>
                      </a:moveTo>
                      <a:cubicBezTo>
                        <a:pt x="438855" y="-165899"/>
                        <a:pt x="918054" y="33305"/>
                        <a:pt x="1020735" y="111486"/>
                      </a:cubicBezTo>
                      <a:cubicBezTo>
                        <a:pt x="585533" y="107265"/>
                        <a:pt x="573910" y="82872"/>
                        <a:pt x="326966" y="280354"/>
                      </a:cubicBezTo>
                      <a:lnTo>
                        <a:pt x="0" y="287078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01" name="等腰三角形 14"/>
                <p:cNvSpPr/>
                <p:nvPr/>
              </p:nvSpPr>
              <p:spPr>
                <a:xfrm flipH="1">
                  <a:off x="-1607585" y="2941793"/>
                  <a:ext cx="960223" cy="2193586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60223" h="1271526">
                      <a:moveTo>
                        <a:pt x="0" y="1271526"/>
                      </a:moveTo>
                      <a:cubicBezTo>
                        <a:pt x="418685" y="347902"/>
                        <a:pt x="561707" y="284889"/>
                        <a:pt x="960223" y="0"/>
                      </a:cubicBezTo>
                      <a:cubicBezTo>
                        <a:pt x="726727" y="883284"/>
                        <a:pt x="419270" y="905955"/>
                        <a:pt x="192496" y="1271526"/>
                      </a:cubicBezTo>
                      <a:lnTo>
                        <a:pt x="0" y="1271526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02" name="等腰三角形 14"/>
                <p:cNvSpPr/>
                <p:nvPr/>
              </p:nvSpPr>
              <p:spPr>
                <a:xfrm>
                  <a:off x="-820932" y="3243370"/>
                  <a:ext cx="1121588" cy="1892009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21588" h="1096715">
                      <a:moveTo>
                        <a:pt x="0" y="1096715"/>
                      </a:moveTo>
                      <a:cubicBezTo>
                        <a:pt x="122849" y="569779"/>
                        <a:pt x="447407" y="170589"/>
                        <a:pt x="1121588" y="0"/>
                      </a:cubicBezTo>
                      <a:cubicBezTo>
                        <a:pt x="592256" y="305061"/>
                        <a:pt x="251181" y="926126"/>
                        <a:pt x="246284" y="1089991"/>
                      </a:cubicBezTo>
                      <a:lnTo>
                        <a:pt x="0" y="1096715"/>
                      </a:lnTo>
                      <a:close/>
                    </a:path>
                  </a:pathLst>
                </a:custGeom>
                <a:solidFill>
                  <a:srgbClr val="66AA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03" name="等腰三角形 14"/>
                <p:cNvSpPr/>
                <p:nvPr/>
              </p:nvSpPr>
              <p:spPr>
                <a:xfrm flipH="1">
                  <a:off x="-1867186" y="4126802"/>
                  <a:ext cx="1276229" cy="1008577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6229" h="584628">
                      <a:moveTo>
                        <a:pt x="0" y="584628"/>
                      </a:moveTo>
                      <a:cubicBezTo>
                        <a:pt x="485920" y="-56608"/>
                        <a:pt x="1092866" y="-52386"/>
                        <a:pt x="1276229" y="52689"/>
                      </a:cubicBezTo>
                      <a:cubicBezTo>
                        <a:pt x="1083074" y="21574"/>
                        <a:pt x="768892" y="118204"/>
                        <a:pt x="326966" y="577904"/>
                      </a:cubicBezTo>
                      <a:lnTo>
                        <a:pt x="0" y="584628"/>
                      </a:lnTo>
                      <a:close/>
                    </a:path>
                  </a:pathLst>
                </a:custGeom>
                <a:solidFill>
                  <a:srgbClr val="84D23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204" name="等腰三角形 14"/>
                <p:cNvSpPr/>
                <p:nvPr/>
              </p:nvSpPr>
              <p:spPr>
                <a:xfrm>
                  <a:off x="-820932" y="4126802"/>
                  <a:ext cx="1276229" cy="1008577"/>
                </a:xfrm>
                <a:custGeom>
                  <a:avLst/>
                  <a:gdLst>
                    <a:gd name="connsiteX0" fmla="*/ 0 w 495055"/>
                    <a:gd name="connsiteY0" fmla="*/ 1305145 h 1305145"/>
                    <a:gd name="connsiteX1" fmla="*/ 247528 w 495055"/>
                    <a:gd name="connsiteY1" fmla="*/ 0 h 1305145"/>
                    <a:gd name="connsiteX2" fmla="*/ 495055 w 495055"/>
                    <a:gd name="connsiteY2" fmla="*/ 1305145 h 1305145"/>
                    <a:gd name="connsiteX3" fmla="*/ 0 w 495055"/>
                    <a:gd name="connsiteY3" fmla="*/ 1305145 h 1305145"/>
                    <a:gd name="connsiteX0" fmla="*/ 0 w 495055"/>
                    <a:gd name="connsiteY0" fmla="*/ 1224462 h 1224462"/>
                    <a:gd name="connsiteX1" fmla="*/ 375275 w 495055"/>
                    <a:gd name="connsiteY1" fmla="*/ 0 h 1224462"/>
                    <a:gd name="connsiteX2" fmla="*/ 495055 w 495055"/>
                    <a:gd name="connsiteY2" fmla="*/ 1224462 h 1224462"/>
                    <a:gd name="connsiteX3" fmla="*/ 0 w 495055"/>
                    <a:gd name="connsiteY3" fmla="*/ 1224462 h 1224462"/>
                    <a:gd name="connsiteX0" fmla="*/ 0 w 326967"/>
                    <a:gd name="connsiteY0" fmla="*/ 1237909 h 1237909"/>
                    <a:gd name="connsiteX1" fmla="*/ 207187 w 326967"/>
                    <a:gd name="connsiteY1" fmla="*/ 0 h 1237909"/>
                    <a:gd name="connsiteX2" fmla="*/ 326967 w 326967"/>
                    <a:gd name="connsiteY2" fmla="*/ 1224462 h 1237909"/>
                    <a:gd name="connsiteX3" fmla="*/ 0 w 326967"/>
                    <a:gd name="connsiteY3" fmla="*/ 1237909 h 1237909"/>
                    <a:gd name="connsiteX0" fmla="*/ 49016 w 375983"/>
                    <a:gd name="connsiteY0" fmla="*/ 1237909 h 1237909"/>
                    <a:gd name="connsiteX1" fmla="*/ 256203 w 375983"/>
                    <a:gd name="connsiteY1" fmla="*/ 0 h 1237909"/>
                    <a:gd name="connsiteX2" fmla="*/ 375983 w 375983"/>
                    <a:gd name="connsiteY2" fmla="*/ 1224462 h 1237909"/>
                    <a:gd name="connsiteX3" fmla="*/ 49016 w 375983"/>
                    <a:gd name="connsiteY3" fmla="*/ 1237909 h 1237909"/>
                    <a:gd name="connsiteX0" fmla="*/ 67241 w 394208"/>
                    <a:gd name="connsiteY0" fmla="*/ 1237909 h 1237909"/>
                    <a:gd name="connsiteX1" fmla="*/ 274428 w 394208"/>
                    <a:gd name="connsiteY1" fmla="*/ 0 h 1237909"/>
                    <a:gd name="connsiteX2" fmla="*/ 394208 w 394208"/>
                    <a:gd name="connsiteY2" fmla="*/ 1224462 h 1237909"/>
                    <a:gd name="connsiteX3" fmla="*/ 67241 w 394208"/>
                    <a:gd name="connsiteY3" fmla="*/ 1237909 h 1237909"/>
                    <a:gd name="connsiteX0" fmla="*/ 67241 w 274428"/>
                    <a:gd name="connsiteY0" fmla="*/ 1237909 h 1237909"/>
                    <a:gd name="connsiteX1" fmla="*/ 274428 w 274428"/>
                    <a:gd name="connsiteY1" fmla="*/ 0 h 1237909"/>
                    <a:gd name="connsiteX2" fmla="*/ 259737 w 274428"/>
                    <a:gd name="connsiteY2" fmla="*/ 1237909 h 1237909"/>
                    <a:gd name="connsiteX3" fmla="*/ 67241 w 274428"/>
                    <a:gd name="connsiteY3" fmla="*/ 1237909 h 1237909"/>
                    <a:gd name="connsiteX0" fmla="*/ 67241 w 291838"/>
                    <a:gd name="connsiteY0" fmla="*/ 1237909 h 1237909"/>
                    <a:gd name="connsiteX1" fmla="*/ 274428 w 291838"/>
                    <a:gd name="connsiteY1" fmla="*/ 0 h 1237909"/>
                    <a:gd name="connsiteX2" fmla="*/ 259737 w 291838"/>
                    <a:gd name="connsiteY2" fmla="*/ 1237909 h 1237909"/>
                    <a:gd name="connsiteX3" fmla="*/ 67241 w 291838"/>
                    <a:gd name="connsiteY3" fmla="*/ 1237909 h 1237909"/>
                    <a:gd name="connsiteX0" fmla="*/ 67241 w 323884"/>
                    <a:gd name="connsiteY0" fmla="*/ 1237909 h 1237909"/>
                    <a:gd name="connsiteX1" fmla="*/ 274428 w 323884"/>
                    <a:gd name="connsiteY1" fmla="*/ 0 h 1237909"/>
                    <a:gd name="connsiteX2" fmla="*/ 259737 w 323884"/>
                    <a:gd name="connsiteY2" fmla="*/ 1237909 h 1237909"/>
                    <a:gd name="connsiteX3" fmla="*/ 67241 w 323884"/>
                    <a:gd name="connsiteY3" fmla="*/ 1237909 h 1237909"/>
                    <a:gd name="connsiteX0" fmla="*/ 20863 w 940449"/>
                    <a:gd name="connsiteY0" fmla="*/ 1224462 h 1224462"/>
                    <a:gd name="connsiteX1" fmla="*/ 934021 w 940449"/>
                    <a:gd name="connsiteY1" fmla="*/ 0 h 1224462"/>
                    <a:gd name="connsiteX2" fmla="*/ 213359 w 940449"/>
                    <a:gd name="connsiteY2" fmla="*/ 1224462 h 1224462"/>
                    <a:gd name="connsiteX3" fmla="*/ 20863 w 940449"/>
                    <a:gd name="connsiteY3" fmla="*/ 1224462 h 1224462"/>
                    <a:gd name="connsiteX0" fmla="*/ 20863 w 935857"/>
                    <a:gd name="connsiteY0" fmla="*/ 1224462 h 1224462"/>
                    <a:gd name="connsiteX1" fmla="*/ 934021 w 935857"/>
                    <a:gd name="connsiteY1" fmla="*/ 0 h 1224462"/>
                    <a:gd name="connsiteX2" fmla="*/ 213359 w 935857"/>
                    <a:gd name="connsiteY2" fmla="*/ 1224462 h 1224462"/>
                    <a:gd name="connsiteX3" fmla="*/ 20863 w 935857"/>
                    <a:gd name="connsiteY3" fmla="*/ 1224462 h 1224462"/>
                    <a:gd name="connsiteX0" fmla="*/ 0 w 914994"/>
                    <a:gd name="connsiteY0" fmla="*/ 1224462 h 1224462"/>
                    <a:gd name="connsiteX1" fmla="*/ 913158 w 914994"/>
                    <a:gd name="connsiteY1" fmla="*/ 0 h 1224462"/>
                    <a:gd name="connsiteX2" fmla="*/ 192496 w 914994"/>
                    <a:gd name="connsiteY2" fmla="*/ 1224462 h 1224462"/>
                    <a:gd name="connsiteX3" fmla="*/ 0 w 914994"/>
                    <a:gd name="connsiteY3" fmla="*/ 1224462 h 1224462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1947"/>
                    <a:gd name="connsiteY0" fmla="*/ 1271526 h 1271526"/>
                    <a:gd name="connsiteX1" fmla="*/ 960223 w 961947"/>
                    <a:gd name="connsiteY1" fmla="*/ 0 h 1271526"/>
                    <a:gd name="connsiteX2" fmla="*/ 192496 w 961947"/>
                    <a:gd name="connsiteY2" fmla="*/ 1271526 h 1271526"/>
                    <a:gd name="connsiteX3" fmla="*/ 0 w 961947"/>
                    <a:gd name="connsiteY3" fmla="*/ 1271526 h 1271526"/>
                    <a:gd name="connsiteX0" fmla="*/ 0 w 962394"/>
                    <a:gd name="connsiteY0" fmla="*/ 1271526 h 1271526"/>
                    <a:gd name="connsiteX1" fmla="*/ 960223 w 962394"/>
                    <a:gd name="connsiteY1" fmla="*/ 0 h 1271526"/>
                    <a:gd name="connsiteX2" fmla="*/ 192496 w 962394"/>
                    <a:gd name="connsiteY2" fmla="*/ 1271526 h 1271526"/>
                    <a:gd name="connsiteX3" fmla="*/ 0 w 962394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960223"/>
                    <a:gd name="connsiteY0" fmla="*/ 1271526 h 1271526"/>
                    <a:gd name="connsiteX1" fmla="*/ 960223 w 960223"/>
                    <a:gd name="connsiteY1" fmla="*/ 0 h 1271526"/>
                    <a:gd name="connsiteX2" fmla="*/ 192496 w 960223"/>
                    <a:gd name="connsiteY2" fmla="*/ 1271526 h 1271526"/>
                    <a:gd name="connsiteX3" fmla="*/ 0 w 960223"/>
                    <a:gd name="connsiteY3" fmla="*/ 1271526 h 1271526"/>
                    <a:gd name="connsiteX0" fmla="*/ 0 w 395447"/>
                    <a:gd name="connsiteY0" fmla="*/ 1069821 h 1069821"/>
                    <a:gd name="connsiteX1" fmla="*/ 395447 w 395447"/>
                    <a:gd name="connsiteY1" fmla="*/ 0 h 1069821"/>
                    <a:gd name="connsiteX2" fmla="*/ 192496 w 395447"/>
                    <a:gd name="connsiteY2" fmla="*/ 1069821 h 1069821"/>
                    <a:gd name="connsiteX3" fmla="*/ 0 w 395447"/>
                    <a:gd name="connsiteY3" fmla="*/ 1069821 h 1069821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192496 w 1121588"/>
                    <a:gd name="connsiteY2" fmla="*/ 1096715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121588"/>
                    <a:gd name="connsiteY0" fmla="*/ 1096715 h 1096715"/>
                    <a:gd name="connsiteX1" fmla="*/ 1121588 w 1121588"/>
                    <a:gd name="connsiteY1" fmla="*/ 0 h 1096715"/>
                    <a:gd name="connsiteX2" fmla="*/ 246284 w 1121588"/>
                    <a:gd name="connsiteY2" fmla="*/ 1089991 h 1096715"/>
                    <a:gd name="connsiteX3" fmla="*/ 0 w 1121588"/>
                    <a:gd name="connsiteY3" fmla="*/ 1096715 h 1096715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79003 h 579003"/>
                    <a:gd name="connsiteX1" fmla="*/ 1276229 w 1276229"/>
                    <a:gd name="connsiteY1" fmla="*/ 0 h 579003"/>
                    <a:gd name="connsiteX2" fmla="*/ 246284 w 1276229"/>
                    <a:gd name="connsiteY2" fmla="*/ 572279 h 579003"/>
                    <a:gd name="connsiteX3" fmla="*/ 0 w 1276229"/>
                    <a:gd name="connsiteY3" fmla="*/ 579003 h 579003"/>
                    <a:gd name="connsiteX0" fmla="*/ 0 w 1276229"/>
                    <a:gd name="connsiteY0" fmla="*/ 531939 h 531939"/>
                    <a:gd name="connsiteX1" fmla="*/ 1276229 w 1276229"/>
                    <a:gd name="connsiteY1" fmla="*/ 0 h 531939"/>
                    <a:gd name="connsiteX2" fmla="*/ 246284 w 1276229"/>
                    <a:gd name="connsiteY2" fmla="*/ 525215 h 531939"/>
                    <a:gd name="connsiteX3" fmla="*/ 0 w 1276229"/>
                    <a:gd name="connsiteY3" fmla="*/ 531939 h 531939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246284 w 1276229"/>
                    <a:gd name="connsiteY2" fmla="*/ 577904 h 584628"/>
                    <a:gd name="connsiteX3" fmla="*/ 0 w 1276229"/>
                    <a:gd name="connsiteY3" fmla="*/ 584628 h 584628"/>
                    <a:gd name="connsiteX0" fmla="*/ 0 w 1276229"/>
                    <a:gd name="connsiteY0" fmla="*/ 584628 h 584628"/>
                    <a:gd name="connsiteX1" fmla="*/ 1276229 w 1276229"/>
                    <a:gd name="connsiteY1" fmla="*/ 52689 h 584628"/>
                    <a:gd name="connsiteX2" fmla="*/ 326966 w 1276229"/>
                    <a:gd name="connsiteY2" fmla="*/ 577904 h 584628"/>
                    <a:gd name="connsiteX3" fmla="*/ 0 w 1276229"/>
                    <a:gd name="connsiteY3" fmla="*/ 584628 h 584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6229" h="584628">
                      <a:moveTo>
                        <a:pt x="0" y="584628"/>
                      </a:moveTo>
                      <a:cubicBezTo>
                        <a:pt x="485920" y="-56608"/>
                        <a:pt x="1092866" y="-52386"/>
                        <a:pt x="1276229" y="52689"/>
                      </a:cubicBezTo>
                      <a:cubicBezTo>
                        <a:pt x="1083074" y="21574"/>
                        <a:pt x="768892" y="118204"/>
                        <a:pt x="326966" y="577904"/>
                      </a:cubicBezTo>
                      <a:lnTo>
                        <a:pt x="0" y="584628"/>
                      </a:lnTo>
                      <a:close/>
                    </a:path>
                  </a:pathLst>
                </a:custGeom>
                <a:solidFill>
                  <a:srgbClr val="84D23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</p:grpSp>
        </p:grpSp>
      </p:grpSp>
      <p:sp>
        <p:nvSpPr>
          <p:cNvPr id="53" name="矩形 5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3364089" y="1338377"/>
                </a:moveTo>
                <a:lnTo>
                  <a:pt x="3364089" y="6170525"/>
                </a:lnTo>
                <a:lnTo>
                  <a:pt x="11954933" y="6170525"/>
                </a:lnTo>
                <a:lnTo>
                  <a:pt x="11954933" y="1338377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2" name="橢圓 1"/>
          <p:cNvSpPr/>
          <p:nvPr/>
        </p:nvSpPr>
        <p:spPr>
          <a:xfrm>
            <a:off x="450209" y="2059119"/>
            <a:ext cx="1168506" cy="116850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9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踏步</a:t>
            </a:r>
            <a:r>
              <a:rPr kumimoji="0" lang="en-US" altLang="zh-TW" sz="29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/>
            </a:r>
            <a:br>
              <a:rPr kumimoji="0" lang="en-US" altLang="zh-TW" sz="29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</a:br>
            <a:r>
              <a:rPr kumimoji="0" lang="zh-TW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（慢）</a:t>
            </a:r>
            <a:endParaRPr kumimoji="0" lang="zh-TW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3" name="橢圓 2"/>
          <p:cNvSpPr/>
          <p:nvPr/>
        </p:nvSpPr>
        <p:spPr>
          <a:xfrm>
            <a:off x="450209" y="3356127"/>
            <a:ext cx="1168506" cy="116850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9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踏步</a:t>
            </a:r>
            <a:endParaRPr kumimoji="0" lang="en-US" altLang="zh-TW" sz="2900" b="1" i="0" u="none" strike="noStrike" kern="120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（中）</a:t>
            </a:r>
            <a:endParaRPr kumimoji="0" lang="zh-TW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734115" y="346501"/>
            <a:ext cx="4461478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遊戲介紹 ─ 示意畫面</a:t>
            </a:r>
          </a:p>
        </p:txBody>
      </p:sp>
      <p:grpSp>
        <p:nvGrpSpPr>
          <p:cNvPr id="6" name="群組 5"/>
          <p:cNvGrpSpPr/>
          <p:nvPr/>
        </p:nvGrpSpPr>
        <p:grpSpPr>
          <a:xfrm>
            <a:off x="15496" y="325553"/>
            <a:ext cx="625035" cy="678025"/>
            <a:chOff x="-1" y="446809"/>
            <a:chExt cx="433634" cy="566882"/>
          </a:xfrm>
          <a:solidFill>
            <a:srgbClr val="013E7F"/>
          </a:solidFill>
        </p:grpSpPr>
        <p:sp>
          <p:nvSpPr>
            <p:cNvPr id="7" name="矩形 6"/>
            <p:cNvSpPr/>
            <p:nvPr/>
          </p:nvSpPr>
          <p:spPr>
            <a:xfrm>
              <a:off x="-1" y="446809"/>
              <a:ext cx="245097" cy="56688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8" name="矩形 7"/>
            <p:cNvSpPr/>
            <p:nvPr/>
          </p:nvSpPr>
          <p:spPr>
            <a:xfrm>
              <a:off x="345780" y="446809"/>
              <a:ext cx="87853" cy="56688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</p:grpSp>
      <p:sp>
        <p:nvSpPr>
          <p:cNvPr id="42" name="橢圓 41"/>
          <p:cNvSpPr/>
          <p:nvPr/>
        </p:nvSpPr>
        <p:spPr>
          <a:xfrm>
            <a:off x="450209" y="4653136"/>
            <a:ext cx="1168506" cy="116850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9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踏步</a:t>
            </a:r>
            <a:endParaRPr kumimoji="0" lang="en-US" altLang="zh-TW" sz="2900" b="1" i="0" u="none" strike="noStrike" kern="120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（快）</a:t>
            </a:r>
            <a:endParaRPr kumimoji="0" lang="zh-TW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43" name="橢圓 42"/>
          <p:cNvSpPr/>
          <p:nvPr/>
        </p:nvSpPr>
        <p:spPr>
          <a:xfrm>
            <a:off x="1913390" y="2059119"/>
            <a:ext cx="1168506" cy="116850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9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蹲下</a:t>
            </a:r>
            <a:endParaRPr kumimoji="0" lang="en-US" altLang="zh-TW" sz="2900" b="1" i="0" u="none" strike="noStrike" kern="120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（採取蹲姿）</a:t>
            </a:r>
          </a:p>
        </p:txBody>
      </p:sp>
      <p:sp>
        <p:nvSpPr>
          <p:cNvPr id="44" name="橢圓 43"/>
          <p:cNvSpPr/>
          <p:nvPr/>
        </p:nvSpPr>
        <p:spPr>
          <a:xfrm>
            <a:off x="1913390" y="3356127"/>
            <a:ext cx="1168506" cy="116850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9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蹲下</a:t>
            </a:r>
            <a:endParaRPr kumimoji="0" lang="en-US" altLang="zh-TW" sz="2900" b="1" i="0" u="none" strike="noStrike" kern="120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（更換武器）</a:t>
            </a:r>
          </a:p>
        </p:txBody>
      </p:sp>
      <p:sp>
        <p:nvSpPr>
          <p:cNvPr id="45" name="橢圓 44"/>
          <p:cNvSpPr/>
          <p:nvPr/>
        </p:nvSpPr>
        <p:spPr>
          <a:xfrm>
            <a:off x="1913390" y="4653136"/>
            <a:ext cx="1168506" cy="116850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9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蹲下</a:t>
            </a:r>
            <a:endParaRPr kumimoji="0" lang="en-US" altLang="zh-TW" sz="2900" b="1" i="0" u="none" strike="noStrike" kern="120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（補充血</a:t>
            </a:r>
            <a:r>
              <a:rPr kumimoji="0" lang="zh-TW" alt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量）</a:t>
            </a:r>
            <a:endParaRPr kumimoji="0" lang="zh-TW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46" name="文字方塊 45"/>
          <p:cNvSpPr txBox="1"/>
          <p:nvPr/>
        </p:nvSpPr>
        <p:spPr>
          <a:xfrm>
            <a:off x="450209" y="1385287"/>
            <a:ext cx="23391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請點選以下按鈕</a:t>
            </a:r>
            <a:endParaRPr kumimoji="0" lang="zh-TW" alt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3663788" y="2132856"/>
            <a:ext cx="525633" cy="525633"/>
          </a:xfrm>
          <a:prstGeom prst="rect">
            <a:avLst/>
          </a:prstGeom>
          <a:solidFill>
            <a:schemeClr val="bg1">
              <a:lumMod val="8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60" name="矩形 59"/>
          <p:cNvSpPr/>
          <p:nvPr/>
        </p:nvSpPr>
        <p:spPr>
          <a:xfrm>
            <a:off x="3663788" y="2794261"/>
            <a:ext cx="525633" cy="525633"/>
          </a:xfrm>
          <a:prstGeom prst="rect">
            <a:avLst/>
          </a:prstGeom>
          <a:solidFill>
            <a:schemeClr val="bg1">
              <a:lumMod val="8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61" name="矩形 60"/>
          <p:cNvSpPr/>
          <p:nvPr/>
        </p:nvSpPr>
        <p:spPr>
          <a:xfrm>
            <a:off x="3663788" y="3455666"/>
            <a:ext cx="525633" cy="525633"/>
          </a:xfrm>
          <a:prstGeom prst="rect">
            <a:avLst/>
          </a:prstGeom>
          <a:solidFill>
            <a:schemeClr val="bg1">
              <a:lumMod val="8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62" name="矩形 61"/>
          <p:cNvSpPr/>
          <p:nvPr/>
        </p:nvSpPr>
        <p:spPr>
          <a:xfrm>
            <a:off x="3663788" y="4117071"/>
            <a:ext cx="525633" cy="525633"/>
          </a:xfrm>
          <a:prstGeom prst="rect">
            <a:avLst/>
          </a:prstGeom>
          <a:solidFill>
            <a:schemeClr val="bg1">
              <a:lumMod val="8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63" name="矩形 62"/>
          <p:cNvSpPr/>
          <p:nvPr/>
        </p:nvSpPr>
        <p:spPr>
          <a:xfrm>
            <a:off x="3663788" y="4778478"/>
            <a:ext cx="525633" cy="525633"/>
          </a:xfrm>
          <a:prstGeom prst="rect">
            <a:avLst/>
          </a:prstGeom>
          <a:solidFill>
            <a:schemeClr val="bg1">
              <a:lumMod val="8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grpSp>
        <p:nvGrpSpPr>
          <p:cNvPr id="65" name="群組 64"/>
          <p:cNvGrpSpPr/>
          <p:nvPr/>
        </p:nvGrpSpPr>
        <p:grpSpPr>
          <a:xfrm>
            <a:off x="6556313" y="1492022"/>
            <a:ext cx="2482078" cy="361666"/>
            <a:chOff x="6992804" y="1507610"/>
            <a:chExt cx="1608994" cy="234447"/>
          </a:xfrm>
        </p:grpSpPr>
        <p:sp>
          <p:nvSpPr>
            <p:cNvPr id="59" name="文字方塊 58"/>
            <p:cNvSpPr txBox="1"/>
            <p:nvPr/>
          </p:nvSpPr>
          <p:spPr>
            <a:xfrm>
              <a:off x="7433700" y="1582446"/>
              <a:ext cx="256875" cy="1596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TW" sz="10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rPr>
                <a:t>255</a:t>
              </a:r>
              <a:endParaRPr kumimoji="0" lang="zh-TW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74" name="文字方塊 73"/>
            <p:cNvSpPr txBox="1"/>
            <p:nvPr/>
          </p:nvSpPr>
          <p:spPr>
            <a:xfrm>
              <a:off x="7210365" y="1582446"/>
              <a:ext cx="256875" cy="1596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TW" sz="10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rPr>
                <a:t>240</a:t>
              </a:r>
              <a:endParaRPr kumimoji="0" lang="zh-TW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75" name="文字方塊 74"/>
            <p:cNvSpPr txBox="1"/>
            <p:nvPr/>
          </p:nvSpPr>
          <p:spPr>
            <a:xfrm>
              <a:off x="6992804" y="1582446"/>
              <a:ext cx="253758" cy="1596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TW" sz="10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rPr>
                <a:t>SW</a:t>
              </a:r>
              <a:endParaRPr kumimoji="0" lang="zh-TW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76" name="文字方塊 75"/>
            <p:cNvSpPr txBox="1"/>
            <p:nvPr/>
          </p:nvSpPr>
          <p:spPr>
            <a:xfrm>
              <a:off x="7690342" y="1582446"/>
              <a:ext cx="198684" cy="1596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TW" sz="10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rPr>
                <a:t>W</a:t>
              </a:r>
              <a:endParaRPr kumimoji="0" lang="zh-TW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77" name="文字方塊 76"/>
            <p:cNvSpPr txBox="1"/>
            <p:nvPr/>
          </p:nvSpPr>
          <p:spPr>
            <a:xfrm>
              <a:off x="8120554" y="1582446"/>
              <a:ext cx="256875" cy="1596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TW" sz="10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rPr>
                <a:t>300</a:t>
              </a:r>
              <a:endParaRPr kumimoji="0" lang="zh-TW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78" name="文字方塊 77"/>
            <p:cNvSpPr txBox="1"/>
            <p:nvPr/>
          </p:nvSpPr>
          <p:spPr>
            <a:xfrm>
              <a:off x="7897219" y="1582446"/>
              <a:ext cx="256875" cy="1596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TW" sz="10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rPr>
                <a:t>285</a:t>
              </a:r>
              <a:endParaRPr kumimoji="0" lang="zh-TW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79" name="文字方塊 78"/>
            <p:cNvSpPr txBox="1"/>
            <p:nvPr/>
          </p:nvSpPr>
          <p:spPr>
            <a:xfrm>
              <a:off x="8342845" y="1582446"/>
              <a:ext cx="258953" cy="1596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TW" sz="10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rPr>
                <a:t>NW</a:t>
              </a:r>
              <a:endParaRPr kumimoji="0" lang="zh-TW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grpSp>
          <p:nvGrpSpPr>
            <p:cNvPr id="64" name="群組 63"/>
            <p:cNvGrpSpPr/>
            <p:nvPr/>
          </p:nvGrpSpPr>
          <p:grpSpPr>
            <a:xfrm>
              <a:off x="7092203" y="1507610"/>
              <a:ext cx="1394201" cy="98365"/>
              <a:chOff x="7087989" y="1507610"/>
              <a:chExt cx="1394201" cy="98365"/>
            </a:xfrm>
          </p:grpSpPr>
          <p:sp>
            <p:nvSpPr>
              <p:cNvPr id="57" name="矩形 56"/>
              <p:cNvSpPr/>
              <p:nvPr/>
            </p:nvSpPr>
            <p:spPr>
              <a:xfrm>
                <a:off x="7764308" y="1507610"/>
                <a:ext cx="41563" cy="98365"/>
              </a:xfrm>
              <a:prstGeom prst="rect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66" name="矩形 65"/>
              <p:cNvSpPr/>
              <p:nvPr/>
            </p:nvSpPr>
            <p:spPr>
              <a:xfrm>
                <a:off x="7998531" y="1516145"/>
                <a:ext cx="28388" cy="81294"/>
              </a:xfrm>
              <a:prstGeom prst="rect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67" name="矩形 66"/>
              <p:cNvSpPr/>
              <p:nvPr/>
            </p:nvSpPr>
            <p:spPr>
              <a:xfrm>
                <a:off x="8219579" y="1516145"/>
                <a:ext cx="28388" cy="81294"/>
              </a:xfrm>
              <a:prstGeom prst="rect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70" name="矩形 69"/>
              <p:cNvSpPr/>
              <p:nvPr/>
            </p:nvSpPr>
            <p:spPr>
              <a:xfrm>
                <a:off x="7322212" y="1516145"/>
                <a:ext cx="28388" cy="81294"/>
              </a:xfrm>
              <a:prstGeom prst="rect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71" name="矩形 70"/>
              <p:cNvSpPr/>
              <p:nvPr/>
            </p:nvSpPr>
            <p:spPr>
              <a:xfrm>
                <a:off x="7543260" y="1516145"/>
                <a:ext cx="28388" cy="81294"/>
              </a:xfrm>
              <a:prstGeom prst="rect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80" name="矩形 79"/>
              <p:cNvSpPr/>
              <p:nvPr/>
            </p:nvSpPr>
            <p:spPr>
              <a:xfrm>
                <a:off x="8440627" y="1507610"/>
                <a:ext cx="41563" cy="98365"/>
              </a:xfrm>
              <a:prstGeom prst="rect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81" name="矩形 80"/>
              <p:cNvSpPr/>
              <p:nvPr/>
            </p:nvSpPr>
            <p:spPr>
              <a:xfrm>
                <a:off x="7087989" y="1507610"/>
                <a:ext cx="41563" cy="98365"/>
              </a:xfrm>
              <a:prstGeom prst="rect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</p:grpSp>
      </p:grpSp>
      <p:sp>
        <p:nvSpPr>
          <p:cNvPr id="84" name="矩形 83"/>
          <p:cNvSpPr/>
          <p:nvPr/>
        </p:nvSpPr>
        <p:spPr>
          <a:xfrm>
            <a:off x="4295800" y="2132856"/>
            <a:ext cx="525633" cy="525633"/>
          </a:xfrm>
          <a:prstGeom prst="rect">
            <a:avLst/>
          </a:prstGeom>
          <a:solidFill>
            <a:schemeClr val="bg1">
              <a:lumMod val="8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85" name="矩形 84"/>
          <p:cNvSpPr/>
          <p:nvPr/>
        </p:nvSpPr>
        <p:spPr>
          <a:xfrm>
            <a:off x="4295800" y="2794261"/>
            <a:ext cx="525633" cy="525633"/>
          </a:xfrm>
          <a:prstGeom prst="rect">
            <a:avLst/>
          </a:prstGeom>
          <a:solidFill>
            <a:schemeClr val="bg1">
              <a:lumMod val="8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86" name="矩形 85"/>
          <p:cNvSpPr/>
          <p:nvPr/>
        </p:nvSpPr>
        <p:spPr>
          <a:xfrm>
            <a:off x="4295800" y="3455666"/>
            <a:ext cx="525633" cy="525633"/>
          </a:xfrm>
          <a:prstGeom prst="rect">
            <a:avLst/>
          </a:prstGeom>
          <a:solidFill>
            <a:schemeClr val="bg1">
              <a:lumMod val="8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87" name="矩形 86"/>
          <p:cNvSpPr/>
          <p:nvPr/>
        </p:nvSpPr>
        <p:spPr>
          <a:xfrm>
            <a:off x="4295800" y="4117071"/>
            <a:ext cx="525633" cy="525633"/>
          </a:xfrm>
          <a:prstGeom prst="rect">
            <a:avLst/>
          </a:prstGeom>
          <a:solidFill>
            <a:schemeClr val="bg1">
              <a:lumMod val="8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88" name="矩形 87"/>
          <p:cNvSpPr/>
          <p:nvPr/>
        </p:nvSpPr>
        <p:spPr>
          <a:xfrm>
            <a:off x="4295800" y="4778478"/>
            <a:ext cx="525633" cy="525633"/>
          </a:xfrm>
          <a:prstGeom prst="rect">
            <a:avLst/>
          </a:prstGeom>
          <a:solidFill>
            <a:schemeClr val="bg1">
              <a:lumMod val="8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72" name="AutoShape 8" descr="ãèå¯¶å°åãçåçæå°çµæ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grpSp>
        <p:nvGrpSpPr>
          <p:cNvPr id="111" name="群組 110"/>
          <p:cNvGrpSpPr/>
          <p:nvPr/>
        </p:nvGrpSpPr>
        <p:grpSpPr>
          <a:xfrm>
            <a:off x="10197077" y="4398653"/>
            <a:ext cx="1532376" cy="1534451"/>
            <a:chOff x="10197077" y="4398653"/>
            <a:chExt cx="1532376" cy="1534451"/>
          </a:xfrm>
        </p:grpSpPr>
        <p:sp>
          <p:nvSpPr>
            <p:cNvPr id="82" name="矩形 81"/>
            <p:cNvSpPr/>
            <p:nvPr/>
          </p:nvSpPr>
          <p:spPr>
            <a:xfrm>
              <a:off x="10200456" y="4404107"/>
              <a:ext cx="1528997" cy="1528997"/>
            </a:xfrm>
            <a:prstGeom prst="rect">
              <a:avLst/>
            </a:prstGeom>
            <a:solidFill>
              <a:srgbClr val="0070C0">
                <a:alpha val="70000"/>
              </a:srgbClr>
            </a:solidFill>
            <a:ln w="3175"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93" name="手繪多邊形 92"/>
            <p:cNvSpPr/>
            <p:nvPr/>
          </p:nvSpPr>
          <p:spPr>
            <a:xfrm>
              <a:off x="10272464" y="4581128"/>
              <a:ext cx="1292218" cy="1100808"/>
            </a:xfrm>
            <a:custGeom>
              <a:avLst/>
              <a:gdLst>
                <a:gd name="connsiteX0" fmla="*/ 1225550 w 4584700"/>
                <a:gd name="connsiteY0" fmla="*/ 0 h 3930650"/>
                <a:gd name="connsiteX1" fmla="*/ 3454400 w 4584700"/>
                <a:gd name="connsiteY1" fmla="*/ 1162050 h 3930650"/>
                <a:gd name="connsiteX2" fmla="*/ 2813050 w 4584700"/>
                <a:gd name="connsiteY2" fmla="*/ 1670050 h 3930650"/>
                <a:gd name="connsiteX3" fmla="*/ 2324100 w 4584700"/>
                <a:gd name="connsiteY3" fmla="*/ 2044700 h 3930650"/>
                <a:gd name="connsiteX4" fmla="*/ 1943100 w 4584700"/>
                <a:gd name="connsiteY4" fmla="*/ 2171700 h 3930650"/>
                <a:gd name="connsiteX5" fmla="*/ 2044700 w 4584700"/>
                <a:gd name="connsiteY5" fmla="*/ 2343150 h 3930650"/>
                <a:gd name="connsiteX6" fmla="*/ 2851150 w 4584700"/>
                <a:gd name="connsiteY6" fmla="*/ 1822450 h 3930650"/>
                <a:gd name="connsiteX7" fmla="*/ 3511550 w 4584700"/>
                <a:gd name="connsiteY7" fmla="*/ 1282700 h 3930650"/>
                <a:gd name="connsiteX8" fmla="*/ 3867150 w 4584700"/>
                <a:gd name="connsiteY8" fmla="*/ 889000 h 3930650"/>
                <a:gd name="connsiteX9" fmla="*/ 4470400 w 4584700"/>
                <a:gd name="connsiteY9" fmla="*/ 1327150 h 3930650"/>
                <a:gd name="connsiteX10" fmla="*/ 4457700 w 4584700"/>
                <a:gd name="connsiteY10" fmla="*/ 1612900 h 3930650"/>
                <a:gd name="connsiteX11" fmla="*/ 4584700 w 4584700"/>
                <a:gd name="connsiteY11" fmla="*/ 2139950 h 3930650"/>
                <a:gd name="connsiteX12" fmla="*/ 4197350 w 4584700"/>
                <a:gd name="connsiteY12" fmla="*/ 2768600 h 3930650"/>
                <a:gd name="connsiteX13" fmla="*/ 3784600 w 4584700"/>
                <a:gd name="connsiteY13" fmla="*/ 3181350 h 3930650"/>
                <a:gd name="connsiteX14" fmla="*/ 3086100 w 4584700"/>
                <a:gd name="connsiteY14" fmla="*/ 3708400 h 3930650"/>
                <a:gd name="connsiteX15" fmla="*/ 2114550 w 4584700"/>
                <a:gd name="connsiteY15" fmla="*/ 3930650 h 3930650"/>
                <a:gd name="connsiteX16" fmla="*/ 1416050 w 4584700"/>
                <a:gd name="connsiteY16" fmla="*/ 3848100 h 3930650"/>
                <a:gd name="connsiteX17" fmla="*/ 228600 w 4584700"/>
                <a:gd name="connsiteY17" fmla="*/ 2495550 h 3930650"/>
                <a:gd name="connsiteX18" fmla="*/ 0 w 4584700"/>
                <a:gd name="connsiteY18" fmla="*/ 2101850 h 3930650"/>
                <a:gd name="connsiteX19" fmla="*/ 31750 w 4584700"/>
                <a:gd name="connsiteY19" fmla="*/ 1765300 h 3930650"/>
                <a:gd name="connsiteX20" fmla="*/ 95250 w 4584700"/>
                <a:gd name="connsiteY20" fmla="*/ 1600200 h 3930650"/>
                <a:gd name="connsiteX21" fmla="*/ 44450 w 4584700"/>
                <a:gd name="connsiteY21" fmla="*/ 1422400 h 3930650"/>
                <a:gd name="connsiteX22" fmla="*/ 63500 w 4584700"/>
                <a:gd name="connsiteY22" fmla="*/ 660400 h 3930650"/>
                <a:gd name="connsiteX23" fmla="*/ 647700 w 4584700"/>
                <a:gd name="connsiteY23" fmla="*/ 254000 h 3930650"/>
                <a:gd name="connsiteX24" fmla="*/ 1225550 w 4584700"/>
                <a:gd name="connsiteY24" fmla="*/ 0 h 3930650"/>
                <a:gd name="connsiteX0" fmla="*/ 1219200 w 4584700"/>
                <a:gd name="connsiteY0" fmla="*/ 0 h 3898900"/>
                <a:gd name="connsiteX1" fmla="*/ 3454400 w 4584700"/>
                <a:gd name="connsiteY1" fmla="*/ 1130300 h 3898900"/>
                <a:gd name="connsiteX2" fmla="*/ 2813050 w 4584700"/>
                <a:gd name="connsiteY2" fmla="*/ 1638300 h 3898900"/>
                <a:gd name="connsiteX3" fmla="*/ 2324100 w 4584700"/>
                <a:gd name="connsiteY3" fmla="*/ 2012950 h 3898900"/>
                <a:gd name="connsiteX4" fmla="*/ 1943100 w 4584700"/>
                <a:gd name="connsiteY4" fmla="*/ 2139950 h 3898900"/>
                <a:gd name="connsiteX5" fmla="*/ 2044700 w 4584700"/>
                <a:gd name="connsiteY5" fmla="*/ 2311400 h 3898900"/>
                <a:gd name="connsiteX6" fmla="*/ 2851150 w 4584700"/>
                <a:gd name="connsiteY6" fmla="*/ 1790700 h 3898900"/>
                <a:gd name="connsiteX7" fmla="*/ 3511550 w 4584700"/>
                <a:gd name="connsiteY7" fmla="*/ 1250950 h 3898900"/>
                <a:gd name="connsiteX8" fmla="*/ 3867150 w 4584700"/>
                <a:gd name="connsiteY8" fmla="*/ 857250 h 3898900"/>
                <a:gd name="connsiteX9" fmla="*/ 4470400 w 4584700"/>
                <a:gd name="connsiteY9" fmla="*/ 1295400 h 3898900"/>
                <a:gd name="connsiteX10" fmla="*/ 4457700 w 4584700"/>
                <a:gd name="connsiteY10" fmla="*/ 1581150 h 3898900"/>
                <a:gd name="connsiteX11" fmla="*/ 4584700 w 4584700"/>
                <a:gd name="connsiteY11" fmla="*/ 2108200 h 3898900"/>
                <a:gd name="connsiteX12" fmla="*/ 4197350 w 4584700"/>
                <a:gd name="connsiteY12" fmla="*/ 2736850 h 3898900"/>
                <a:gd name="connsiteX13" fmla="*/ 3784600 w 4584700"/>
                <a:gd name="connsiteY13" fmla="*/ 3149600 h 3898900"/>
                <a:gd name="connsiteX14" fmla="*/ 3086100 w 4584700"/>
                <a:gd name="connsiteY14" fmla="*/ 3676650 h 3898900"/>
                <a:gd name="connsiteX15" fmla="*/ 2114550 w 4584700"/>
                <a:gd name="connsiteY15" fmla="*/ 3898900 h 3898900"/>
                <a:gd name="connsiteX16" fmla="*/ 1416050 w 4584700"/>
                <a:gd name="connsiteY16" fmla="*/ 3816350 h 3898900"/>
                <a:gd name="connsiteX17" fmla="*/ 228600 w 4584700"/>
                <a:gd name="connsiteY17" fmla="*/ 2463800 h 3898900"/>
                <a:gd name="connsiteX18" fmla="*/ 0 w 4584700"/>
                <a:gd name="connsiteY18" fmla="*/ 2070100 h 3898900"/>
                <a:gd name="connsiteX19" fmla="*/ 31750 w 4584700"/>
                <a:gd name="connsiteY19" fmla="*/ 1733550 h 3898900"/>
                <a:gd name="connsiteX20" fmla="*/ 95250 w 4584700"/>
                <a:gd name="connsiteY20" fmla="*/ 1568450 h 3898900"/>
                <a:gd name="connsiteX21" fmla="*/ 44450 w 4584700"/>
                <a:gd name="connsiteY21" fmla="*/ 1390650 h 3898900"/>
                <a:gd name="connsiteX22" fmla="*/ 63500 w 4584700"/>
                <a:gd name="connsiteY22" fmla="*/ 628650 h 3898900"/>
                <a:gd name="connsiteX23" fmla="*/ 647700 w 4584700"/>
                <a:gd name="connsiteY23" fmla="*/ 222250 h 3898900"/>
                <a:gd name="connsiteX24" fmla="*/ 1219200 w 4584700"/>
                <a:gd name="connsiteY24" fmla="*/ 0 h 3898900"/>
                <a:gd name="connsiteX0" fmla="*/ 1219200 w 4584700"/>
                <a:gd name="connsiteY0" fmla="*/ 205675 h 4104575"/>
                <a:gd name="connsiteX1" fmla="*/ 3454400 w 4584700"/>
                <a:gd name="connsiteY1" fmla="*/ 1335975 h 4104575"/>
                <a:gd name="connsiteX2" fmla="*/ 2813050 w 4584700"/>
                <a:gd name="connsiteY2" fmla="*/ 1843975 h 4104575"/>
                <a:gd name="connsiteX3" fmla="*/ 2324100 w 4584700"/>
                <a:gd name="connsiteY3" fmla="*/ 2218625 h 4104575"/>
                <a:gd name="connsiteX4" fmla="*/ 1943100 w 4584700"/>
                <a:gd name="connsiteY4" fmla="*/ 2345625 h 4104575"/>
                <a:gd name="connsiteX5" fmla="*/ 2044700 w 4584700"/>
                <a:gd name="connsiteY5" fmla="*/ 2517075 h 4104575"/>
                <a:gd name="connsiteX6" fmla="*/ 2851150 w 4584700"/>
                <a:gd name="connsiteY6" fmla="*/ 1996375 h 4104575"/>
                <a:gd name="connsiteX7" fmla="*/ 3511550 w 4584700"/>
                <a:gd name="connsiteY7" fmla="*/ 1456625 h 4104575"/>
                <a:gd name="connsiteX8" fmla="*/ 3867150 w 4584700"/>
                <a:gd name="connsiteY8" fmla="*/ 1062925 h 4104575"/>
                <a:gd name="connsiteX9" fmla="*/ 4470400 w 4584700"/>
                <a:gd name="connsiteY9" fmla="*/ 1501075 h 4104575"/>
                <a:gd name="connsiteX10" fmla="*/ 4457700 w 4584700"/>
                <a:gd name="connsiteY10" fmla="*/ 1786825 h 4104575"/>
                <a:gd name="connsiteX11" fmla="*/ 4584700 w 4584700"/>
                <a:gd name="connsiteY11" fmla="*/ 2313875 h 4104575"/>
                <a:gd name="connsiteX12" fmla="*/ 4197350 w 4584700"/>
                <a:gd name="connsiteY12" fmla="*/ 2942525 h 4104575"/>
                <a:gd name="connsiteX13" fmla="*/ 3784600 w 4584700"/>
                <a:gd name="connsiteY13" fmla="*/ 3355275 h 4104575"/>
                <a:gd name="connsiteX14" fmla="*/ 3086100 w 4584700"/>
                <a:gd name="connsiteY14" fmla="*/ 3882325 h 4104575"/>
                <a:gd name="connsiteX15" fmla="*/ 2114550 w 4584700"/>
                <a:gd name="connsiteY15" fmla="*/ 4104575 h 4104575"/>
                <a:gd name="connsiteX16" fmla="*/ 1416050 w 4584700"/>
                <a:gd name="connsiteY16" fmla="*/ 4022025 h 4104575"/>
                <a:gd name="connsiteX17" fmla="*/ 228600 w 4584700"/>
                <a:gd name="connsiteY17" fmla="*/ 2669475 h 4104575"/>
                <a:gd name="connsiteX18" fmla="*/ 0 w 4584700"/>
                <a:gd name="connsiteY18" fmla="*/ 2275775 h 4104575"/>
                <a:gd name="connsiteX19" fmla="*/ 31750 w 4584700"/>
                <a:gd name="connsiteY19" fmla="*/ 1939225 h 4104575"/>
                <a:gd name="connsiteX20" fmla="*/ 95250 w 4584700"/>
                <a:gd name="connsiteY20" fmla="*/ 1774125 h 4104575"/>
                <a:gd name="connsiteX21" fmla="*/ 44450 w 4584700"/>
                <a:gd name="connsiteY21" fmla="*/ 1596325 h 4104575"/>
                <a:gd name="connsiteX22" fmla="*/ 63500 w 4584700"/>
                <a:gd name="connsiteY22" fmla="*/ 834325 h 4104575"/>
                <a:gd name="connsiteX23" fmla="*/ 647700 w 4584700"/>
                <a:gd name="connsiteY23" fmla="*/ 427925 h 4104575"/>
                <a:gd name="connsiteX24" fmla="*/ 1219200 w 4584700"/>
                <a:gd name="connsiteY24" fmla="*/ 205675 h 4104575"/>
                <a:gd name="connsiteX0" fmla="*/ 1219200 w 4584700"/>
                <a:gd name="connsiteY0" fmla="*/ 213479 h 4112379"/>
                <a:gd name="connsiteX1" fmla="*/ 3454400 w 4584700"/>
                <a:gd name="connsiteY1" fmla="*/ 1343779 h 4112379"/>
                <a:gd name="connsiteX2" fmla="*/ 2813050 w 4584700"/>
                <a:gd name="connsiteY2" fmla="*/ 1851779 h 4112379"/>
                <a:gd name="connsiteX3" fmla="*/ 2324100 w 4584700"/>
                <a:gd name="connsiteY3" fmla="*/ 2226429 h 4112379"/>
                <a:gd name="connsiteX4" fmla="*/ 1943100 w 4584700"/>
                <a:gd name="connsiteY4" fmla="*/ 2353429 h 4112379"/>
                <a:gd name="connsiteX5" fmla="*/ 2044700 w 4584700"/>
                <a:gd name="connsiteY5" fmla="*/ 2524879 h 4112379"/>
                <a:gd name="connsiteX6" fmla="*/ 2851150 w 4584700"/>
                <a:gd name="connsiteY6" fmla="*/ 2004179 h 4112379"/>
                <a:gd name="connsiteX7" fmla="*/ 3511550 w 4584700"/>
                <a:gd name="connsiteY7" fmla="*/ 1464429 h 4112379"/>
                <a:gd name="connsiteX8" fmla="*/ 3867150 w 4584700"/>
                <a:gd name="connsiteY8" fmla="*/ 1070729 h 4112379"/>
                <a:gd name="connsiteX9" fmla="*/ 4470400 w 4584700"/>
                <a:gd name="connsiteY9" fmla="*/ 1508879 h 4112379"/>
                <a:gd name="connsiteX10" fmla="*/ 4457700 w 4584700"/>
                <a:gd name="connsiteY10" fmla="*/ 1794629 h 4112379"/>
                <a:gd name="connsiteX11" fmla="*/ 4584700 w 4584700"/>
                <a:gd name="connsiteY11" fmla="*/ 2321679 h 4112379"/>
                <a:gd name="connsiteX12" fmla="*/ 4197350 w 4584700"/>
                <a:gd name="connsiteY12" fmla="*/ 2950329 h 4112379"/>
                <a:gd name="connsiteX13" fmla="*/ 3784600 w 4584700"/>
                <a:gd name="connsiteY13" fmla="*/ 3363079 h 4112379"/>
                <a:gd name="connsiteX14" fmla="*/ 3086100 w 4584700"/>
                <a:gd name="connsiteY14" fmla="*/ 3890129 h 4112379"/>
                <a:gd name="connsiteX15" fmla="*/ 2114550 w 4584700"/>
                <a:gd name="connsiteY15" fmla="*/ 4112379 h 4112379"/>
                <a:gd name="connsiteX16" fmla="*/ 1416050 w 4584700"/>
                <a:gd name="connsiteY16" fmla="*/ 4029829 h 4112379"/>
                <a:gd name="connsiteX17" fmla="*/ 228600 w 4584700"/>
                <a:gd name="connsiteY17" fmla="*/ 2677279 h 4112379"/>
                <a:gd name="connsiteX18" fmla="*/ 0 w 4584700"/>
                <a:gd name="connsiteY18" fmla="*/ 2283579 h 4112379"/>
                <a:gd name="connsiteX19" fmla="*/ 31750 w 4584700"/>
                <a:gd name="connsiteY19" fmla="*/ 1947029 h 4112379"/>
                <a:gd name="connsiteX20" fmla="*/ 95250 w 4584700"/>
                <a:gd name="connsiteY20" fmla="*/ 1781929 h 4112379"/>
                <a:gd name="connsiteX21" fmla="*/ 44450 w 4584700"/>
                <a:gd name="connsiteY21" fmla="*/ 1604129 h 4112379"/>
                <a:gd name="connsiteX22" fmla="*/ 63500 w 4584700"/>
                <a:gd name="connsiteY22" fmla="*/ 842129 h 4112379"/>
                <a:gd name="connsiteX23" fmla="*/ 647700 w 4584700"/>
                <a:gd name="connsiteY23" fmla="*/ 435729 h 4112379"/>
                <a:gd name="connsiteX24" fmla="*/ 1219200 w 4584700"/>
                <a:gd name="connsiteY24" fmla="*/ 213479 h 4112379"/>
                <a:gd name="connsiteX0" fmla="*/ 1219200 w 4584700"/>
                <a:gd name="connsiteY0" fmla="*/ 248137 h 4147037"/>
                <a:gd name="connsiteX1" fmla="*/ 3454400 w 4584700"/>
                <a:gd name="connsiteY1" fmla="*/ 1378437 h 4147037"/>
                <a:gd name="connsiteX2" fmla="*/ 2813050 w 4584700"/>
                <a:gd name="connsiteY2" fmla="*/ 1886437 h 4147037"/>
                <a:gd name="connsiteX3" fmla="*/ 2324100 w 4584700"/>
                <a:gd name="connsiteY3" fmla="*/ 2261087 h 4147037"/>
                <a:gd name="connsiteX4" fmla="*/ 1943100 w 4584700"/>
                <a:gd name="connsiteY4" fmla="*/ 2388087 h 4147037"/>
                <a:gd name="connsiteX5" fmla="*/ 2044700 w 4584700"/>
                <a:gd name="connsiteY5" fmla="*/ 2559537 h 4147037"/>
                <a:gd name="connsiteX6" fmla="*/ 2851150 w 4584700"/>
                <a:gd name="connsiteY6" fmla="*/ 2038837 h 4147037"/>
                <a:gd name="connsiteX7" fmla="*/ 3511550 w 4584700"/>
                <a:gd name="connsiteY7" fmla="*/ 1499087 h 4147037"/>
                <a:gd name="connsiteX8" fmla="*/ 3867150 w 4584700"/>
                <a:gd name="connsiteY8" fmla="*/ 1105387 h 4147037"/>
                <a:gd name="connsiteX9" fmla="*/ 4470400 w 4584700"/>
                <a:gd name="connsiteY9" fmla="*/ 1543537 h 4147037"/>
                <a:gd name="connsiteX10" fmla="*/ 4457700 w 4584700"/>
                <a:gd name="connsiteY10" fmla="*/ 1829287 h 4147037"/>
                <a:gd name="connsiteX11" fmla="*/ 4584700 w 4584700"/>
                <a:gd name="connsiteY11" fmla="*/ 2356337 h 4147037"/>
                <a:gd name="connsiteX12" fmla="*/ 4197350 w 4584700"/>
                <a:gd name="connsiteY12" fmla="*/ 2984987 h 4147037"/>
                <a:gd name="connsiteX13" fmla="*/ 3784600 w 4584700"/>
                <a:gd name="connsiteY13" fmla="*/ 3397737 h 4147037"/>
                <a:gd name="connsiteX14" fmla="*/ 3086100 w 4584700"/>
                <a:gd name="connsiteY14" fmla="*/ 3924787 h 4147037"/>
                <a:gd name="connsiteX15" fmla="*/ 2114550 w 4584700"/>
                <a:gd name="connsiteY15" fmla="*/ 4147037 h 4147037"/>
                <a:gd name="connsiteX16" fmla="*/ 1416050 w 4584700"/>
                <a:gd name="connsiteY16" fmla="*/ 4064487 h 4147037"/>
                <a:gd name="connsiteX17" fmla="*/ 228600 w 4584700"/>
                <a:gd name="connsiteY17" fmla="*/ 2711937 h 4147037"/>
                <a:gd name="connsiteX18" fmla="*/ 0 w 4584700"/>
                <a:gd name="connsiteY18" fmla="*/ 2318237 h 4147037"/>
                <a:gd name="connsiteX19" fmla="*/ 31750 w 4584700"/>
                <a:gd name="connsiteY19" fmla="*/ 1981687 h 4147037"/>
                <a:gd name="connsiteX20" fmla="*/ 95250 w 4584700"/>
                <a:gd name="connsiteY20" fmla="*/ 1816587 h 4147037"/>
                <a:gd name="connsiteX21" fmla="*/ 44450 w 4584700"/>
                <a:gd name="connsiteY21" fmla="*/ 1638787 h 4147037"/>
                <a:gd name="connsiteX22" fmla="*/ 63500 w 4584700"/>
                <a:gd name="connsiteY22" fmla="*/ 876787 h 4147037"/>
                <a:gd name="connsiteX23" fmla="*/ 647700 w 4584700"/>
                <a:gd name="connsiteY23" fmla="*/ 470387 h 4147037"/>
                <a:gd name="connsiteX24" fmla="*/ 1219200 w 4584700"/>
                <a:gd name="connsiteY24" fmla="*/ 248137 h 4147037"/>
                <a:gd name="connsiteX0" fmla="*/ 1219200 w 4584700"/>
                <a:gd name="connsiteY0" fmla="*/ 0 h 3898900"/>
                <a:gd name="connsiteX1" fmla="*/ 3327400 w 4584700"/>
                <a:gd name="connsiteY1" fmla="*/ 946151 h 3898900"/>
                <a:gd name="connsiteX2" fmla="*/ 3454400 w 4584700"/>
                <a:gd name="connsiteY2" fmla="*/ 1130300 h 3898900"/>
                <a:gd name="connsiteX3" fmla="*/ 2813050 w 4584700"/>
                <a:gd name="connsiteY3" fmla="*/ 1638300 h 3898900"/>
                <a:gd name="connsiteX4" fmla="*/ 2324100 w 4584700"/>
                <a:gd name="connsiteY4" fmla="*/ 2012950 h 3898900"/>
                <a:gd name="connsiteX5" fmla="*/ 1943100 w 4584700"/>
                <a:gd name="connsiteY5" fmla="*/ 2139950 h 3898900"/>
                <a:gd name="connsiteX6" fmla="*/ 2044700 w 4584700"/>
                <a:gd name="connsiteY6" fmla="*/ 2311400 h 3898900"/>
                <a:gd name="connsiteX7" fmla="*/ 2851150 w 4584700"/>
                <a:gd name="connsiteY7" fmla="*/ 1790700 h 3898900"/>
                <a:gd name="connsiteX8" fmla="*/ 3511550 w 4584700"/>
                <a:gd name="connsiteY8" fmla="*/ 1250950 h 3898900"/>
                <a:gd name="connsiteX9" fmla="*/ 3867150 w 4584700"/>
                <a:gd name="connsiteY9" fmla="*/ 857250 h 3898900"/>
                <a:gd name="connsiteX10" fmla="*/ 4470400 w 4584700"/>
                <a:gd name="connsiteY10" fmla="*/ 1295400 h 3898900"/>
                <a:gd name="connsiteX11" fmla="*/ 4457700 w 4584700"/>
                <a:gd name="connsiteY11" fmla="*/ 1581150 h 3898900"/>
                <a:gd name="connsiteX12" fmla="*/ 4584700 w 4584700"/>
                <a:gd name="connsiteY12" fmla="*/ 2108200 h 3898900"/>
                <a:gd name="connsiteX13" fmla="*/ 4197350 w 4584700"/>
                <a:gd name="connsiteY13" fmla="*/ 2736850 h 3898900"/>
                <a:gd name="connsiteX14" fmla="*/ 3784600 w 4584700"/>
                <a:gd name="connsiteY14" fmla="*/ 3149600 h 3898900"/>
                <a:gd name="connsiteX15" fmla="*/ 3086100 w 4584700"/>
                <a:gd name="connsiteY15" fmla="*/ 3676650 h 3898900"/>
                <a:gd name="connsiteX16" fmla="*/ 2114550 w 4584700"/>
                <a:gd name="connsiteY16" fmla="*/ 3898900 h 3898900"/>
                <a:gd name="connsiteX17" fmla="*/ 1416050 w 4584700"/>
                <a:gd name="connsiteY17" fmla="*/ 3816350 h 3898900"/>
                <a:gd name="connsiteX18" fmla="*/ 228600 w 4584700"/>
                <a:gd name="connsiteY18" fmla="*/ 2463800 h 3898900"/>
                <a:gd name="connsiteX19" fmla="*/ 0 w 4584700"/>
                <a:gd name="connsiteY19" fmla="*/ 2070100 h 3898900"/>
                <a:gd name="connsiteX20" fmla="*/ 31750 w 4584700"/>
                <a:gd name="connsiteY20" fmla="*/ 1733550 h 3898900"/>
                <a:gd name="connsiteX21" fmla="*/ 95250 w 4584700"/>
                <a:gd name="connsiteY21" fmla="*/ 1568450 h 3898900"/>
                <a:gd name="connsiteX22" fmla="*/ 44450 w 4584700"/>
                <a:gd name="connsiteY22" fmla="*/ 1390650 h 3898900"/>
                <a:gd name="connsiteX23" fmla="*/ 63500 w 4584700"/>
                <a:gd name="connsiteY23" fmla="*/ 628650 h 3898900"/>
                <a:gd name="connsiteX24" fmla="*/ 647700 w 4584700"/>
                <a:gd name="connsiteY24" fmla="*/ 222250 h 3898900"/>
                <a:gd name="connsiteX25" fmla="*/ 1219200 w 4584700"/>
                <a:gd name="connsiteY25" fmla="*/ 0 h 3898900"/>
                <a:gd name="connsiteX0" fmla="*/ 1219200 w 4584700"/>
                <a:gd name="connsiteY0" fmla="*/ 24293 h 3923193"/>
                <a:gd name="connsiteX1" fmla="*/ 3327400 w 4584700"/>
                <a:gd name="connsiteY1" fmla="*/ 970444 h 3923193"/>
                <a:gd name="connsiteX2" fmla="*/ 3454400 w 4584700"/>
                <a:gd name="connsiteY2" fmla="*/ 1154593 h 3923193"/>
                <a:gd name="connsiteX3" fmla="*/ 2813050 w 4584700"/>
                <a:gd name="connsiteY3" fmla="*/ 1662593 h 3923193"/>
                <a:gd name="connsiteX4" fmla="*/ 2324100 w 4584700"/>
                <a:gd name="connsiteY4" fmla="*/ 2037243 h 3923193"/>
                <a:gd name="connsiteX5" fmla="*/ 1943100 w 4584700"/>
                <a:gd name="connsiteY5" fmla="*/ 2164243 h 3923193"/>
                <a:gd name="connsiteX6" fmla="*/ 2044700 w 4584700"/>
                <a:gd name="connsiteY6" fmla="*/ 2335693 h 3923193"/>
                <a:gd name="connsiteX7" fmla="*/ 2851150 w 4584700"/>
                <a:gd name="connsiteY7" fmla="*/ 1814993 h 3923193"/>
                <a:gd name="connsiteX8" fmla="*/ 3511550 w 4584700"/>
                <a:gd name="connsiteY8" fmla="*/ 1275243 h 3923193"/>
                <a:gd name="connsiteX9" fmla="*/ 3867150 w 4584700"/>
                <a:gd name="connsiteY9" fmla="*/ 881543 h 3923193"/>
                <a:gd name="connsiteX10" fmla="*/ 4470400 w 4584700"/>
                <a:gd name="connsiteY10" fmla="*/ 1319693 h 3923193"/>
                <a:gd name="connsiteX11" fmla="*/ 4457700 w 4584700"/>
                <a:gd name="connsiteY11" fmla="*/ 1605443 h 3923193"/>
                <a:gd name="connsiteX12" fmla="*/ 4584700 w 4584700"/>
                <a:gd name="connsiteY12" fmla="*/ 2132493 h 3923193"/>
                <a:gd name="connsiteX13" fmla="*/ 4197350 w 4584700"/>
                <a:gd name="connsiteY13" fmla="*/ 2761143 h 3923193"/>
                <a:gd name="connsiteX14" fmla="*/ 3784600 w 4584700"/>
                <a:gd name="connsiteY14" fmla="*/ 3173893 h 3923193"/>
                <a:gd name="connsiteX15" fmla="*/ 3086100 w 4584700"/>
                <a:gd name="connsiteY15" fmla="*/ 3700943 h 3923193"/>
                <a:gd name="connsiteX16" fmla="*/ 2114550 w 4584700"/>
                <a:gd name="connsiteY16" fmla="*/ 3923193 h 3923193"/>
                <a:gd name="connsiteX17" fmla="*/ 1416050 w 4584700"/>
                <a:gd name="connsiteY17" fmla="*/ 3840643 h 3923193"/>
                <a:gd name="connsiteX18" fmla="*/ 228600 w 4584700"/>
                <a:gd name="connsiteY18" fmla="*/ 2488093 h 3923193"/>
                <a:gd name="connsiteX19" fmla="*/ 0 w 4584700"/>
                <a:gd name="connsiteY19" fmla="*/ 2094393 h 3923193"/>
                <a:gd name="connsiteX20" fmla="*/ 31750 w 4584700"/>
                <a:gd name="connsiteY20" fmla="*/ 1757843 h 3923193"/>
                <a:gd name="connsiteX21" fmla="*/ 95250 w 4584700"/>
                <a:gd name="connsiteY21" fmla="*/ 1592743 h 3923193"/>
                <a:gd name="connsiteX22" fmla="*/ 44450 w 4584700"/>
                <a:gd name="connsiteY22" fmla="*/ 1414943 h 3923193"/>
                <a:gd name="connsiteX23" fmla="*/ 63500 w 4584700"/>
                <a:gd name="connsiteY23" fmla="*/ 652943 h 3923193"/>
                <a:gd name="connsiteX24" fmla="*/ 647700 w 4584700"/>
                <a:gd name="connsiteY24" fmla="*/ 246543 h 3923193"/>
                <a:gd name="connsiteX25" fmla="*/ 1219200 w 4584700"/>
                <a:gd name="connsiteY25" fmla="*/ 24293 h 3923193"/>
                <a:gd name="connsiteX0" fmla="*/ 1219200 w 4584700"/>
                <a:gd name="connsiteY0" fmla="*/ 290210 h 4189110"/>
                <a:gd name="connsiteX1" fmla="*/ 3327400 w 4584700"/>
                <a:gd name="connsiteY1" fmla="*/ 1236361 h 4189110"/>
                <a:gd name="connsiteX2" fmla="*/ 3454400 w 4584700"/>
                <a:gd name="connsiteY2" fmla="*/ 1420510 h 4189110"/>
                <a:gd name="connsiteX3" fmla="*/ 2813050 w 4584700"/>
                <a:gd name="connsiteY3" fmla="*/ 1928510 h 4189110"/>
                <a:gd name="connsiteX4" fmla="*/ 2324100 w 4584700"/>
                <a:gd name="connsiteY4" fmla="*/ 2303160 h 4189110"/>
                <a:gd name="connsiteX5" fmla="*/ 1943100 w 4584700"/>
                <a:gd name="connsiteY5" fmla="*/ 2430160 h 4189110"/>
                <a:gd name="connsiteX6" fmla="*/ 2044700 w 4584700"/>
                <a:gd name="connsiteY6" fmla="*/ 2601610 h 4189110"/>
                <a:gd name="connsiteX7" fmla="*/ 2851150 w 4584700"/>
                <a:gd name="connsiteY7" fmla="*/ 2080910 h 4189110"/>
                <a:gd name="connsiteX8" fmla="*/ 3511550 w 4584700"/>
                <a:gd name="connsiteY8" fmla="*/ 1541160 h 4189110"/>
                <a:gd name="connsiteX9" fmla="*/ 3867150 w 4584700"/>
                <a:gd name="connsiteY9" fmla="*/ 1147460 h 4189110"/>
                <a:gd name="connsiteX10" fmla="*/ 4470400 w 4584700"/>
                <a:gd name="connsiteY10" fmla="*/ 1585610 h 4189110"/>
                <a:gd name="connsiteX11" fmla="*/ 4457700 w 4584700"/>
                <a:gd name="connsiteY11" fmla="*/ 1871360 h 4189110"/>
                <a:gd name="connsiteX12" fmla="*/ 4584700 w 4584700"/>
                <a:gd name="connsiteY12" fmla="*/ 2398410 h 4189110"/>
                <a:gd name="connsiteX13" fmla="*/ 4197350 w 4584700"/>
                <a:gd name="connsiteY13" fmla="*/ 3027060 h 4189110"/>
                <a:gd name="connsiteX14" fmla="*/ 3784600 w 4584700"/>
                <a:gd name="connsiteY14" fmla="*/ 3439810 h 4189110"/>
                <a:gd name="connsiteX15" fmla="*/ 3086100 w 4584700"/>
                <a:gd name="connsiteY15" fmla="*/ 3966860 h 4189110"/>
                <a:gd name="connsiteX16" fmla="*/ 2114550 w 4584700"/>
                <a:gd name="connsiteY16" fmla="*/ 4189110 h 4189110"/>
                <a:gd name="connsiteX17" fmla="*/ 1416050 w 4584700"/>
                <a:gd name="connsiteY17" fmla="*/ 4106560 h 4189110"/>
                <a:gd name="connsiteX18" fmla="*/ 228600 w 4584700"/>
                <a:gd name="connsiteY18" fmla="*/ 2754010 h 4189110"/>
                <a:gd name="connsiteX19" fmla="*/ 0 w 4584700"/>
                <a:gd name="connsiteY19" fmla="*/ 2360310 h 4189110"/>
                <a:gd name="connsiteX20" fmla="*/ 31750 w 4584700"/>
                <a:gd name="connsiteY20" fmla="*/ 2023760 h 4189110"/>
                <a:gd name="connsiteX21" fmla="*/ 95250 w 4584700"/>
                <a:gd name="connsiteY21" fmla="*/ 1858660 h 4189110"/>
                <a:gd name="connsiteX22" fmla="*/ 44450 w 4584700"/>
                <a:gd name="connsiteY22" fmla="*/ 1680860 h 4189110"/>
                <a:gd name="connsiteX23" fmla="*/ 63500 w 4584700"/>
                <a:gd name="connsiteY23" fmla="*/ 918860 h 4189110"/>
                <a:gd name="connsiteX24" fmla="*/ 647700 w 4584700"/>
                <a:gd name="connsiteY24" fmla="*/ 512460 h 4189110"/>
                <a:gd name="connsiteX25" fmla="*/ 1219200 w 4584700"/>
                <a:gd name="connsiteY25" fmla="*/ 290210 h 4189110"/>
                <a:gd name="connsiteX0" fmla="*/ 1219200 w 4584700"/>
                <a:gd name="connsiteY0" fmla="*/ 199331 h 4098231"/>
                <a:gd name="connsiteX1" fmla="*/ 3327400 w 4584700"/>
                <a:gd name="connsiteY1" fmla="*/ 1145482 h 4098231"/>
                <a:gd name="connsiteX2" fmla="*/ 3454400 w 4584700"/>
                <a:gd name="connsiteY2" fmla="*/ 1329631 h 4098231"/>
                <a:gd name="connsiteX3" fmla="*/ 2813050 w 4584700"/>
                <a:gd name="connsiteY3" fmla="*/ 1837631 h 4098231"/>
                <a:gd name="connsiteX4" fmla="*/ 2324100 w 4584700"/>
                <a:gd name="connsiteY4" fmla="*/ 2212281 h 4098231"/>
                <a:gd name="connsiteX5" fmla="*/ 1943100 w 4584700"/>
                <a:gd name="connsiteY5" fmla="*/ 2339281 h 4098231"/>
                <a:gd name="connsiteX6" fmla="*/ 2044700 w 4584700"/>
                <a:gd name="connsiteY6" fmla="*/ 2510731 h 4098231"/>
                <a:gd name="connsiteX7" fmla="*/ 2851150 w 4584700"/>
                <a:gd name="connsiteY7" fmla="*/ 1990031 h 4098231"/>
                <a:gd name="connsiteX8" fmla="*/ 3511550 w 4584700"/>
                <a:gd name="connsiteY8" fmla="*/ 1450281 h 4098231"/>
                <a:gd name="connsiteX9" fmla="*/ 3867150 w 4584700"/>
                <a:gd name="connsiteY9" fmla="*/ 1056581 h 4098231"/>
                <a:gd name="connsiteX10" fmla="*/ 4470400 w 4584700"/>
                <a:gd name="connsiteY10" fmla="*/ 1494731 h 4098231"/>
                <a:gd name="connsiteX11" fmla="*/ 4457700 w 4584700"/>
                <a:gd name="connsiteY11" fmla="*/ 1780481 h 4098231"/>
                <a:gd name="connsiteX12" fmla="*/ 4584700 w 4584700"/>
                <a:gd name="connsiteY12" fmla="*/ 2307531 h 4098231"/>
                <a:gd name="connsiteX13" fmla="*/ 4197350 w 4584700"/>
                <a:gd name="connsiteY13" fmla="*/ 2936181 h 4098231"/>
                <a:gd name="connsiteX14" fmla="*/ 3784600 w 4584700"/>
                <a:gd name="connsiteY14" fmla="*/ 3348931 h 4098231"/>
                <a:gd name="connsiteX15" fmla="*/ 3086100 w 4584700"/>
                <a:gd name="connsiteY15" fmla="*/ 3875981 h 4098231"/>
                <a:gd name="connsiteX16" fmla="*/ 2114550 w 4584700"/>
                <a:gd name="connsiteY16" fmla="*/ 4098231 h 4098231"/>
                <a:gd name="connsiteX17" fmla="*/ 1416050 w 4584700"/>
                <a:gd name="connsiteY17" fmla="*/ 4015681 h 4098231"/>
                <a:gd name="connsiteX18" fmla="*/ 228600 w 4584700"/>
                <a:gd name="connsiteY18" fmla="*/ 2663131 h 4098231"/>
                <a:gd name="connsiteX19" fmla="*/ 0 w 4584700"/>
                <a:gd name="connsiteY19" fmla="*/ 2269431 h 4098231"/>
                <a:gd name="connsiteX20" fmla="*/ 31750 w 4584700"/>
                <a:gd name="connsiteY20" fmla="*/ 1932881 h 4098231"/>
                <a:gd name="connsiteX21" fmla="*/ 95250 w 4584700"/>
                <a:gd name="connsiteY21" fmla="*/ 1767781 h 4098231"/>
                <a:gd name="connsiteX22" fmla="*/ 44450 w 4584700"/>
                <a:gd name="connsiteY22" fmla="*/ 1589981 h 4098231"/>
                <a:gd name="connsiteX23" fmla="*/ 63500 w 4584700"/>
                <a:gd name="connsiteY23" fmla="*/ 827981 h 4098231"/>
                <a:gd name="connsiteX24" fmla="*/ 647700 w 4584700"/>
                <a:gd name="connsiteY24" fmla="*/ 421581 h 4098231"/>
                <a:gd name="connsiteX25" fmla="*/ 1219200 w 4584700"/>
                <a:gd name="connsiteY25" fmla="*/ 199331 h 4098231"/>
                <a:gd name="connsiteX0" fmla="*/ 1219200 w 4584700"/>
                <a:gd name="connsiteY0" fmla="*/ 0 h 3898900"/>
                <a:gd name="connsiteX1" fmla="*/ 3403600 w 4584700"/>
                <a:gd name="connsiteY1" fmla="*/ 323851 h 3898900"/>
                <a:gd name="connsiteX2" fmla="*/ 3327400 w 4584700"/>
                <a:gd name="connsiteY2" fmla="*/ 946151 h 3898900"/>
                <a:gd name="connsiteX3" fmla="*/ 3454400 w 4584700"/>
                <a:gd name="connsiteY3" fmla="*/ 1130300 h 3898900"/>
                <a:gd name="connsiteX4" fmla="*/ 2813050 w 4584700"/>
                <a:gd name="connsiteY4" fmla="*/ 1638300 h 3898900"/>
                <a:gd name="connsiteX5" fmla="*/ 2324100 w 4584700"/>
                <a:gd name="connsiteY5" fmla="*/ 2012950 h 3898900"/>
                <a:gd name="connsiteX6" fmla="*/ 1943100 w 4584700"/>
                <a:gd name="connsiteY6" fmla="*/ 2139950 h 3898900"/>
                <a:gd name="connsiteX7" fmla="*/ 2044700 w 4584700"/>
                <a:gd name="connsiteY7" fmla="*/ 2311400 h 3898900"/>
                <a:gd name="connsiteX8" fmla="*/ 2851150 w 4584700"/>
                <a:gd name="connsiteY8" fmla="*/ 1790700 h 3898900"/>
                <a:gd name="connsiteX9" fmla="*/ 3511550 w 4584700"/>
                <a:gd name="connsiteY9" fmla="*/ 1250950 h 3898900"/>
                <a:gd name="connsiteX10" fmla="*/ 3867150 w 4584700"/>
                <a:gd name="connsiteY10" fmla="*/ 857250 h 3898900"/>
                <a:gd name="connsiteX11" fmla="*/ 4470400 w 4584700"/>
                <a:gd name="connsiteY11" fmla="*/ 1295400 h 3898900"/>
                <a:gd name="connsiteX12" fmla="*/ 4457700 w 4584700"/>
                <a:gd name="connsiteY12" fmla="*/ 1581150 h 3898900"/>
                <a:gd name="connsiteX13" fmla="*/ 4584700 w 4584700"/>
                <a:gd name="connsiteY13" fmla="*/ 2108200 h 3898900"/>
                <a:gd name="connsiteX14" fmla="*/ 4197350 w 4584700"/>
                <a:gd name="connsiteY14" fmla="*/ 2736850 h 3898900"/>
                <a:gd name="connsiteX15" fmla="*/ 3784600 w 4584700"/>
                <a:gd name="connsiteY15" fmla="*/ 3149600 h 3898900"/>
                <a:gd name="connsiteX16" fmla="*/ 3086100 w 4584700"/>
                <a:gd name="connsiteY16" fmla="*/ 3676650 h 3898900"/>
                <a:gd name="connsiteX17" fmla="*/ 2114550 w 4584700"/>
                <a:gd name="connsiteY17" fmla="*/ 3898900 h 3898900"/>
                <a:gd name="connsiteX18" fmla="*/ 1416050 w 4584700"/>
                <a:gd name="connsiteY18" fmla="*/ 3816350 h 3898900"/>
                <a:gd name="connsiteX19" fmla="*/ 228600 w 4584700"/>
                <a:gd name="connsiteY19" fmla="*/ 2463800 h 3898900"/>
                <a:gd name="connsiteX20" fmla="*/ 0 w 4584700"/>
                <a:gd name="connsiteY20" fmla="*/ 2070100 h 3898900"/>
                <a:gd name="connsiteX21" fmla="*/ 31750 w 4584700"/>
                <a:gd name="connsiteY21" fmla="*/ 1733550 h 3898900"/>
                <a:gd name="connsiteX22" fmla="*/ 95250 w 4584700"/>
                <a:gd name="connsiteY22" fmla="*/ 1568450 h 3898900"/>
                <a:gd name="connsiteX23" fmla="*/ 44450 w 4584700"/>
                <a:gd name="connsiteY23" fmla="*/ 1390650 h 3898900"/>
                <a:gd name="connsiteX24" fmla="*/ 63500 w 4584700"/>
                <a:gd name="connsiteY24" fmla="*/ 628650 h 3898900"/>
                <a:gd name="connsiteX25" fmla="*/ 647700 w 4584700"/>
                <a:gd name="connsiteY25" fmla="*/ 222250 h 3898900"/>
                <a:gd name="connsiteX26" fmla="*/ 1219200 w 4584700"/>
                <a:gd name="connsiteY26" fmla="*/ 0 h 3898900"/>
                <a:gd name="connsiteX0" fmla="*/ 1219200 w 4584700"/>
                <a:gd name="connsiteY0" fmla="*/ 0 h 3898900"/>
                <a:gd name="connsiteX1" fmla="*/ 3403600 w 4584700"/>
                <a:gd name="connsiteY1" fmla="*/ 323851 h 3898900"/>
                <a:gd name="connsiteX2" fmla="*/ 3454400 w 4584700"/>
                <a:gd name="connsiteY2" fmla="*/ 1130300 h 3898900"/>
                <a:gd name="connsiteX3" fmla="*/ 2813050 w 4584700"/>
                <a:gd name="connsiteY3" fmla="*/ 1638300 h 3898900"/>
                <a:gd name="connsiteX4" fmla="*/ 2324100 w 4584700"/>
                <a:gd name="connsiteY4" fmla="*/ 2012950 h 3898900"/>
                <a:gd name="connsiteX5" fmla="*/ 1943100 w 4584700"/>
                <a:gd name="connsiteY5" fmla="*/ 2139950 h 3898900"/>
                <a:gd name="connsiteX6" fmla="*/ 2044700 w 4584700"/>
                <a:gd name="connsiteY6" fmla="*/ 2311400 h 3898900"/>
                <a:gd name="connsiteX7" fmla="*/ 2851150 w 4584700"/>
                <a:gd name="connsiteY7" fmla="*/ 1790700 h 3898900"/>
                <a:gd name="connsiteX8" fmla="*/ 3511550 w 4584700"/>
                <a:gd name="connsiteY8" fmla="*/ 1250950 h 3898900"/>
                <a:gd name="connsiteX9" fmla="*/ 3867150 w 4584700"/>
                <a:gd name="connsiteY9" fmla="*/ 857250 h 3898900"/>
                <a:gd name="connsiteX10" fmla="*/ 4470400 w 4584700"/>
                <a:gd name="connsiteY10" fmla="*/ 1295400 h 3898900"/>
                <a:gd name="connsiteX11" fmla="*/ 4457700 w 4584700"/>
                <a:gd name="connsiteY11" fmla="*/ 1581150 h 3898900"/>
                <a:gd name="connsiteX12" fmla="*/ 4584700 w 4584700"/>
                <a:gd name="connsiteY12" fmla="*/ 2108200 h 3898900"/>
                <a:gd name="connsiteX13" fmla="*/ 4197350 w 4584700"/>
                <a:gd name="connsiteY13" fmla="*/ 2736850 h 3898900"/>
                <a:gd name="connsiteX14" fmla="*/ 3784600 w 4584700"/>
                <a:gd name="connsiteY14" fmla="*/ 3149600 h 3898900"/>
                <a:gd name="connsiteX15" fmla="*/ 3086100 w 4584700"/>
                <a:gd name="connsiteY15" fmla="*/ 3676650 h 3898900"/>
                <a:gd name="connsiteX16" fmla="*/ 2114550 w 4584700"/>
                <a:gd name="connsiteY16" fmla="*/ 3898900 h 3898900"/>
                <a:gd name="connsiteX17" fmla="*/ 1416050 w 4584700"/>
                <a:gd name="connsiteY17" fmla="*/ 3816350 h 3898900"/>
                <a:gd name="connsiteX18" fmla="*/ 228600 w 4584700"/>
                <a:gd name="connsiteY18" fmla="*/ 2463800 h 3898900"/>
                <a:gd name="connsiteX19" fmla="*/ 0 w 4584700"/>
                <a:gd name="connsiteY19" fmla="*/ 2070100 h 3898900"/>
                <a:gd name="connsiteX20" fmla="*/ 31750 w 4584700"/>
                <a:gd name="connsiteY20" fmla="*/ 1733550 h 3898900"/>
                <a:gd name="connsiteX21" fmla="*/ 95250 w 4584700"/>
                <a:gd name="connsiteY21" fmla="*/ 1568450 h 3898900"/>
                <a:gd name="connsiteX22" fmla="*/ 44450 w 4584700"/>
                <a:gd name="connsiteY22" fmla="*/ 1390650 h 3898900"/>
                <a:gd name="connsiteX23" fmla="*/ 63500 w 4584700"/>
                <a:gd name="connsiteY23" fmla="*/ 628650 h 3898900"/>
                <a:gd name="connsiteX24" fmla="*/ 647700 w 4584700"/>
                <a:gd name="connsiteY24" fmla="*/ 222250 h 3898900"/>
                <a:gd name="connsiteX25" fmla="*/ 1219200 w 4584700"/>
                <a:gd name="connsiteY25" fmla="*/ 0 h 3898900"/>
                <a:gd name="connsiteX0" fmla="*/ 1219200 w 4584700"/>
                <a:gd name="connsiteY0" fmla="*/ 0 h 3898900"/>
                <a:gd name="connsiteX1" fmla="*/ 3441700 w 4584700"/>
                <a:gd name="connsiteY1" fmla="*/ 304801 h 3898900"/>
                <a:gd name="connsiteX2" fmla="*/ 3454400 w 4584700"/>
                <a:gd name="connsiteY2" fmla="*/ 1130300 h 3898900"/>
                <a:gd name="connsiteX3" fmla="*/ 2813050 w 4584700"/>
                <a:gd name="connsiteY3" fmla="*/ 1638300 h 3898900"/>
                <a:gd name="connsiteX4" fmla="*/ 2324100 w 4584700"/>
                <a:gd name="connsiteY4" fmla="*/ 2012950 h 3898900"/>
                <a:gd name="connsiteX5" fmla="*/ 1943100 w 4584700"/>
                <a:gd name="connsiteY5" fmla="*/ 2139950 h 3898900"/>
                <a:gd name="connsiteX6" fmla="*/ 2044700 w 4584700"/>
                <a:gd name="connsiteY6" fmla="*/ 2311400 h 3898900"/>
                <a:gd name="connsiteX7" fmla="*/ 2851150 w 4584700"/>
                <a:gd name="connsiteY7" fmla="*/ 1790700 h 3898900"/>
                <a:gd name="connsiteX8" fmla="*/ 3511550 w 4584700"/>
                <a:gd name="connsiteY8" fmla="*/ 1250950 h 3898900"/>
                <a:gd name="connsiteX9" fmla="*/ 3867150 w 4584700"/>
                <a:gd name="connsiteY9" fmla="*/ 857250 h 3898900"/>
                <a:gd name="connsiteX10" fmla="*/ 4470400 w 4584700"/>
                <a:gd name="connsiteY10" fmla="*/ 1295400 h 3898900"/>
                <a:gd name="connsiteX11" fmla="*/ 4457700 w 4584700"/>
                <a:gd name="connsiteY11" fmla="*/ 1581150 h 3898900"/>
                <a:gd name="connsiteX12" fmla="*/ 4584700 w 4584700"/>
                <a:gd name="connsiteY12" fmla="*/ 2108200 h 3898900"/>
                <a:gd name="connsiteX13" fmla="*/ 4197350 w 4584700"/>
                <a:gd name="connsiteY13" fmla="*/ 2736850 h 3898900"/>
                <a:gd name="connsiteX14" fmla="*/ 3784600 w 4584700"/>
                <a:gd name="connsiteY14" fmla="*/ 3149600 h 3898900"/>
                <a:gd name="connsiteX15" fmla="*/ 3086100 w 4584700"/>
                <a:gd name="connsiteY15" fmla="*/ 3676650 h 3898900"/>
                <a:gd name="connsiteX16" fmla="*/ 2114550 w 4584700"/>
                <a:gd name="connsiteY16" fmla="*/ 3898900 h 3898900"/>
                <a:gd name="connsiteX17" fmla="*/ 1416050 w 4584700"/>
                <a:gd name="connsiteY17" fmla="*/ 3816350 h 3898900"/>
                <a:gd name="connsiteX18" fmla="*/ 228600 w 4584700"/>
                <a:gd name="connsiteY18" fmla="*/ 2463800 h 3898900"/>
                <a:gd name="connsiteX19" fmla="*/ 0 w 4584700"/>
                <a:gd name="connsiteY19" fmla="*/ 2070100 h 3898900"/>
                <a:gd name="connsiteX20" fmla="*/ 31750 w 4584700"/>
                <a:gd name="connsiteY20" fmla="*/ 1733550 h 3898900"/>
                <a:gd name="connsiteX21" fmla="*/ 95250 w 4584700"/>
                <a:gd name="connsiteY21" fmla="*/ 1568450 h 3898900"/>
                <a:gd name="connsiteX22" fmla="*/ 44450 w 4584700"/>
                <a:gd name="connsiteY22" fmla="*/ 1390650 h 3898900"/>
                <a:gd name="connsiteX23" fmla="*/ 63500 w 4584700"/>
                <a:gd name="connsiteY23" fmla="*/ 628650 h 3898900"/>
                <a:gd name="connsiteX24" fmla="*/ 647700 w 4584700"/>
                <a:gd name="connsiteY24" fmla="*/ 222250 h 3898900"/>
                <a:gd name="connsiteX25" fmla="*/ 1219200 w 4584700"/>
                <a:gd name="connsiteY25" fmla="*/ 0 h 3898900"/>
                <a:gd name="connsiteX0" fmla="*/ 1219200 w 4584700"/>
                <a:gd name="connsiteY0" fmla="*/ 274081 h 4172981"/>
                <a:gd name="connsiteX1" fmla="*/ 3441700 w 4584700"/>
                <a:gd name="connsiteY1" fmla="*/ 578882 h 4172981"/>
                <a:gd name="connsiteX2" fmla="*/ 3454400 w 4584700"/>
                <a:gd name="connsiteY2" fmla="*/ 1404381 h 4172981"/>
                <a:gd name="connsiteX3" fmla="*/ 2813050 w 4584700"/>
                <a:gd name="connsiteY3" fmla="*/ 1912381 h 4172981"/>
                <a:gd name="connsiteX4" fmla="*/ 2324100 w 4584700"/>
                <a:gd name="connsiteY4" fmla="*/ 2287031 h 4172981"/>
                <a:gd name="connsiteX5" fmla="*/ 1943100 w 4584700"/>
                <a:gd name="connsiteY5" fmla="*/ 2414031 h 4172981"/>
                <a:gd name="connsiteX6" fmla="*/ 2044700 w 4584700"/>
                <a:gd name="connsiteY6" fmla="*/ 2585481 h 4172981"/>
                <a:gd name="connsiteX7" fmla="*/ 2851150 w 4584700"/>
                <a:gd name="connsiteY7" fmla="*/ 2064781 h 4172981"/>
                <a:gd name="connsiteX8" fmla="*/ 3511550 w 4584700"/>
                <a:gd name="connsiteY8" fmla="*/ 1525031 h 4172981"/>
                <a:gd name="connsiteX9" fmla="*/ 3867150 w 4584700"/>
                <a:gd name="connsiteY9" fmla="*/ 1131331 h 4172981"/>
                <a:gd name="connsiteX10" fmla="*/ 4470400 w 4584700"/>
                <a:gd name="connsiteY10" fmla="*/ 1569481 h 4172981"/>
                <a:gd name="connsiteX11" fmla="*/ 4457700 w 4584700"/>
                <a:gd name="connsiteY11" fmla="*/ 1855231 h 4172981"/>
                <a:gd name="connsiteX12" fmla="*/ 4584700 w 4584700"/>
                <a:gd name="connsiteY12" fmla="*/ 2382281 h 4172981"/>
                <a:gd name="connsiteX13" fmla="*/ 4197350 w 4584700"/>
                <a:gd name="connsiteY13" fmla="*/ 3010931 h 4172981"/>
                <a:gd name="connsiteX14" fmla="*/ 3784600 w 4584700"/>
                <a:gd name="connsiteY14" fmla="*/ 3423681 h 4172981"/>
                <a:gd name="connsiteX15" fmla="*/ 3086100 w 4584700"/>
                <a:gd name="connsiteY15" fmla="*/ 3950731 h 4172981"/>
                <a:gd name="connsiteX16" fmla="*/ 2114550 w 4584700"/>
                <a:gd name="connsiteY16" fmla="*/ 4172981 h 4172981"/>
                <a:gd name="connsiteX17" fmla="*/ 1416050 w 4584700"/>
                <a:gd name="connsiteY17" fmla="*/ 4090431 h 4172981"/>
                <a:gd name="connsiteX18" fmla="*/ 228600 w 4584700"/>
                <a:gd name="connsiteY18" fmla="*/ 2737881 h 4172981"/>
                <a:gd name="connsiteX19" fmla="*/ 0 w 4584700"/>
                <a:gd name="connsiteY19" fmla="*/ 2344181 h 4172981"/>
                <a:gd name="connsiteX20" fmla="*/ 31750 w 4584700"/>
                <a:gd name="connsiteY20" fmla="*/ 2007631 h 4172981"/>
                <a:gd name="connsiteX21" fmla="*/ 95250 w 4584700"/>
                <a:gd name="connsiteY21" fmla="*/ 1842531 h 4172981"/>
                <a:gd name="connsiteX22" fmla="*/ 44450 w 4584700"/>
                <a:gd name="connsiteY22" fmla="*/ 1664731 h 4172981"/>
                <a:gd name="connsiteX23" fmla="*/ 63500 w 4584700"/>
                <a:gd name="connsiteY23" fmla="*/ 902731 h 4172981"/>
                <a:gd name="connsiteX24" fmla="*/ 647700 w 4584700"/>
                <a:gd name="connsiteY24" fmla="*/ 496331 h 4172981"/>
                <a:gd name="connsiteX25" fmla="*/ 1219200 w 4584700"/>
                <a:gd name="connsiteY25" fmla="*/ 274081 h 417298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3050 w 4584700"/>
                <a:gd name="connsiteY3" fmla="*/ 192751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2044700 w 4584700"/>
                <a:gd name="connsiteY6" fmla="*/ 2600611 h 4188111"/>
                <a:gd name="connsiteX7" fmla="*/ 2851150 w 4584700"/>
                <a:gd name="connsiteY7" fmla="*/ 2079911 h 4188111"/>
                <a:gd name="connsiteX8" fmla="*/ 3511550 w 4584700"/>
                <a:gd name="connsiteY8" fmla="*/ 1540161 h 4188111"/>
                <a:gd name="connsiteX9" fmla="*/ 3867150 w 4584700"/>
                <a:gd name="connsiteY9" fmla="*/ 1146461 h 4188111"/>
                <a:gd name="connsiteX10" fmla="*/ 4470400 w 4584700"/>
                <a:gd name="connsiteY10" fmla="*/ 1584611 h 4188111"/>
                <a:gd name="connsiteX11" fmla="*/ 4457700 w 4584700"/>
                <a:gd name="connsiteY11" fmla="*/ 1870361 h 4188111"/>
                <a:gd name="connsiteX12" fmla="*/ 4584700 w 4584700"/>
                <a:gd name="connsiteY12" fmla="*/ 2397411 h 4188111"/>
                <a:gd name="connsiteX13" fmla="*/ 4197350 w 4584700"/>
                <a:gd name="connsiteY13" fmla="*/ 3026061 h 4188111"/>
                <a:gd name="connsiteX14" fmla="*/ 3784600 w 4584700"/>
                <a:gd name="connsiteY14" fmla="*/ 3438811 h 4188111"/>
                <a:gd name="connsiteX15" fmla="*/ 3086100 w 4584700"/>
                <a:gd name="connsiteY15" fmla="*/ 3965861 h 4188111"/>
                <a:gd name="connsiteX16" fmla="*/ 2114550 w 4584700"/>
                <a:gd name="connsiteY16" fmla="*/ 4188111 h 4188111"/>
                <a:gd name="connsiteX17" fmla="*/ 1416050 w 4584700"/>
                <a:gd name="connsiteY17" fmla="*/ 4105561 h 4188111"/>
                <a:gd name="connsiteX18" fmla="*/ 228600 w 4584700"/>
                <a:gd name="connsiteY18" fmla="*/ 2753011 h 4188111"/>
                <a:gd name="connsiteX19" fmla="*/ 0 w 4584700"/>
                <a:gd name="connsiteY19" fmla="*/ 2359311 h 4188111"/>
                <a:gd name="connsiteX20" fmla="*/ 31750 w 4584700"/>
                <a:gd name="connsiteY20" fmla="*/ 2022761 h 4188111"/>
                <a:gd name="connsiteX21" fmla="*/ 95250 w 4584700"/>
                <a:gd name="connsiteY21" fmla="*/ 1857661 h 4188111"/>
                <a:gd name="connsiteX22" fmla="*/ 44450 w 4584700"/>
                <a:gd name="connsiteY22" fmla="*/ 1679861 h 4188111"/>
                <a:gd name="connsiteX23" fmla="*/ 63500 w 4584700"/>
                <a:gd name="connsiteY23" fmla="*/ 917861 h 4188111"/>
                <a:gd name="connsiteX24" fmla="*/ 647700 w 4584700"/>
                <a:gd name="connsiteY24" fmla="*/ 511461 h 4188111"/>
                <a:gd name="connsiteX25" fmla="*/ 1219200 w 4584700"/>
                <a:gd name="connsiteY25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3050 w 4584700"/>
                <a:gd name="connsiteY3" fmla="*/ 192751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2044700 w 4584700"/>
                <a:gd name="connsiteY6" fmla="*/ 2600611 h 4188111"/>
                <a:gd name="connsiteX7" fmla="*/ 2851150 w 4584700"/>
                <a:gd name="connsiteY7" fmla="*/ 2079911 h 4188111"/>
                <a:gd name="connsiteX8" fmla="*/ 3511550 w 4584700"/>
                <a:gd name="connsiteY8" fmla="*/ 1540161 h 4188111"/>
                <a:gd name="connsiteX9" fmla="*/ 3867150 w 4584700"/>
                <a:gd name="connsiteY9" fmla="*/ 1146461 h 4188111"/>
                <a:gd name="connsiteX10" fmla="*/ 4470400 w 4584700"/>
                <a:gd name="connsiteY10" fmla="*/ 1584611 h 4188111"/>
                <a:gd name="connsiteX11" fmla="*/ 4457700 w 4584700"/>
                <a:gd name="connsiteY11" fmla="*/ 1870361 h 4188111"/>
                <a:gd name="connsiteX12" fmla="*/ 4584700 w 4584700"/>
                <a:gd name="connsiteY12" fmla="*/ 2397411 h 4188111"/>
                <a:gd name="connsiteX13" fmla="*/ 4197350 w 4584700"/>
                <a:gd name="connsiteY13" fmla="*/ 3026061 h 4188111"/>
                <a:gd name="connsiteX14" fmla="*/ 3784600 w 4584700"/>
                <a:gd name="connsiteY14" fmla="*/ 3438811 h 4188111"/>
                <a:gd name="connsiteX15" fmla="*/ 3086100 w 4584700"/>
                <a:gd name="connsiteY15" fmla="*/ 3965861 h 4188111"/>
                <a:gd name="connsiteX16" fmla="*/ 2114550 w 4584700"/>
                <a:gd name="connsiteY16" fmla="*/ 4188111 h 4188111"/>
                <a:gd name="connsiteX17" fmla="*/ 1416050 w 4584700"/>
                <a:gd name="connsiteY17" fmla="*/ 4105561 h 4188111"/>
                <a:gd name="connsiteX18" fmla="*/ 228600 w 4584700"/>
                <a:gd name="connsiteY18" fmla="*/ 2753011 h 4188111"/>
                <a:gd name="connsiteX19" fmla="*/ 0 w 4584700"/>
                <a:gd name="connsiteY19" fmla="*/ 2359311 h 4188111"/>
                <a:gd name="connsiteX20" fmla="*/ 31750 w 4584700"/>
                <a:gd name="connsiteY20" fmla="*/ 2022761 h 4188111"/>
                <a:gd name="connsiteX21" fmla="*/ 95250 w 4584700"/>
                <a:gd name="connsiteY21" fmla="*/ 1857661 h 4188111"/>
                <a:gd name="connsiteX22" fmla="*/ 44450 w 4584700"/>
                <a:gd name="connsiteY22" fmla="*/ 1679861 h 4188111"/>
                <a:gd name="connsiteX23" fmla="*/ 63500 w 4584700"/>
                <a:gd name="connsiteY23" fmla="*/ 917861 h 4188111"/>
                <a:gd name="connsiteX24" fmla="*/ 647700 w 4584700"/>
                <a:gd name="connsiteY24" fmla="*/ 511461 h 4188111"/>
                <a:gd name="connsiteX25" fmla="*/ 1219200 w 4584700"/>
                <a:gd name="connsiteY25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3050 w 4584700"/>
                <a:gd name="connsiteY3" fmla="*/ 192751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2044700 w 4584700"/>
                <a:gd name="connsiteY6" fmla="*/ 2600611 h 4188111"/>
                <a:gd name="connsiteX7" fmla="*/ 2851150 w 4584700"/>
                <a:gd name="connsiteY7" fmla="*/ 2079911 h 4188111"/>
                <a:gd name="connsiteX8" fmla="*/ 3511550 w 4584700"/>
                <a:gd name="connsiteY8" fmla="*/ 1540161 h 4188111"/>
                <a:gd name="connsiteX9" fmla="*/ 3867150 w 4584700"/>
                <a:gd name="connsiteY9" fmla="*/ 1146461 h 4188111"/>
                <a:gd name="connsiteX10" fmla="*/ 4470400 w 4584700"/>
                <a:gd name="connsiteY10" fmla="*/ 1584611 h 4188111"/>
                <a:gd name="connsiteX11" fmla="*/ 4457700 w 4584700"/>
                <a:gd name="connsiteY11" fmla="*/ 1870361 h 4188111"/>
                <a:gd name="connsiteX12" fmla="*/ 4584700 w 4584700"/>
                <a:gd name="connsiteY12" fmla="*/ 2397411 h 4188111"/>
                <a:gd name="connsiteX13" fmla="*/ 4197350 w 4584700"/>
                <a:gd name="connsiteY13" fmla="*/ 3026061 h 4188111"/>
                <a:gd name="connsiteX14" fmla="*/ 3784600 w 4584700"/>
                <a:gd name="connsiteY14" fmla="*/ 3438811 h 4188111"/>
                <a:gd name="connsiteX15" fmla="*/ 3086100 w 4584700"/>
                <a:gd name="connsiteY15" fmla="*/ 3965861 h 4188111"/>
                <a:gd name="connsiteX16" fmla="*/ 2114550 w 4584700"/>
                <a:gd name="connsiteY16" fmla="*/ 4188111 h 4188111"/>
                <a:gd name="connsiteX17" fmla="*/ 1416050 w 4584700"/>
                <a:gd name="connsiteY17" fmla="*/ 4105561 h 4188111"/>
                <a:gd name="connsiteX18" fmla="*/ 228600 w 4584700"/>
                <a:gd name="connsiteY18" fmla="*/ 2753011 h 4188111"/>
                <a:gd name="connsiteX19" fmla="*/ 0 w 4584700"/>
                <a:gd name="connsiteY19" fmla="*/ 2359311 h 4188111"/>
                <a:gd name="connsiteX20" fmla="*/ 31750 w 4584700"/>
                <a:gd name="connsiteY20" fmla="*/ 2022761 h 4188111"/>
                <a:gd name="connsiteX21" fmla="*/ 95250 w 4584700"/>
                <a:gd name="connsiteY21" fmla="*/ 1857661 h 4188111"/>
                <a:gd name="connsiteX22" fmla="*/ 44450 w 4584700"/>
                <a:gd name="connsiteY22" fmla="*/ 1679861 h 4188111"/>
                <a:gd name="connsiteX23" fmla="*/ 63500 w 4584700"/>
                <a:gd name="connsiteY23" fmla="*/ 917861 h 4188111"/>
                <a:gd name="connsiteX24" fmla="*/ 647700 w 4584700"/>
                <a:gd name="connsiteY24" fmla="*/ 511461 h 4188111"/>
                <a:gd name="connsiteX25" fmla="*/ 1219200 w 4584700"/>
                <a:gd name="connsiteY25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3050 w 4584700"/>
                <a:gd name="connsiteY3" fmla="*/ 192751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2044700 w 4584700"/>
                <a:gd name="connsiteY6" fmla="*/ 2600611 h 4188111"/>
                <a:gd name="connsiteX7" fmla="*/ 2851150 w 4584700"/>
                <a:gd name="connsiteY7" fmla="*/ 2079911 h 4188111"/>
                <a:gd name="connsiteX8" fmla="*/ 3511550 w 4584700"/>
                <a:gd name="connsiteY8" fmla="*/ 1540161 h 4188111"/>
                <a:gd name="connsiteX9" fmla="*/ 3867150 w 4584700"/>
                <a:gd name="connsiteY9" fmla="*/ 1146461 h 4188111"/>
                <a:gd name="connsiteX10" fmla="*/ 4470400 w 4584700"/>
                <a:gd name="connsiteY10" fmla="*/ 1584611 h 4188111"/>
                <a:gd name="connsiteX11" fmla="*/ 4457700 w 4584700"/>
                <a:gd name="connsiteY11" fmla="*/ 1870361 h 4188111"/>
                <a:gd name="connsiteX12" fmla="*/ 4584700 w 4584700"/>
                <a:gd name="connsiteY12" fmla="*/ 2397411 h 4188111"/>
                <a:gd name="connsiteX13" fmla="*/ 4197350 w 4584700"/>
                <a:gd name="connsiteY13" fmla="*/ 3026061 h 4188111"/>
                <a:gd name="connsiteX14" fmla="*/ 3784600 w 4584700"/>
                <a:gd name="connsiteY14" fmla="*/ 3438811 h 4188111"/>
                <a:gd name="connsiteX15" fmla="*/ 3086100 w 4584700"/>
                <a:gd name="connsiteY15" fmla="*/ 3965861 h 4188111"/>
                <a:gd name="connsiteX16" fmla="*/ 2114550 w 4584700"/>
                <a:gd name="connsiteY16" fmla="*/ 4188111 h 4188111"/>
                <a:gd name="connsiteX17" fmla="*/ 1416050 w 4584700"/>
                <a:gd name="connsiteY17" fmla="*/ 4105561 h 4188111"/>
                <a:gd name="connsiteX18" fmla="*/ 228600 w 4584700"/>
                <a:gd name="connsiteY18" fmla="*/ 2753011 h 4188111"/>
                <a:gd name="connsiteX19" fmla="*/ 0 w 4584700"/>
                <a:gd name="connsiteY19" fmla="*/ 2359311 h 4188111"/>
                <a:gd name="connsiteX20" fmla="*/ 31750 w 4584700"/>
                <a:gd name="connsiteY20" fmla="*/ 2022761 h 4188111"/>
                <a:gd name="connsiteX21" fmla="*/ 95250 w 4584700"/>
                <a:gd name="connsiteY21" fmla="*/ 1857661 h 4188111"/>
                <a:gd name="connsiteX22" fmla="*/ 44450 w 4584700"/>
                <a:gd name="connsiteY22" fmla="*/ 1679861 h 4188111"/>
                <a:gd name="connsiteX23" fmla="*/ 63500 w 4584700"/>
                <a:gd name="connsiteY23" fmla="*/ 917861 h 4188111"/>
                <a:gd name="connsiteX24" fmla="*/ 647700 w 4584700"/>
                <a:gd name="connsiteY24" fmla="*/ 511461 h 4188111"/>
                <a:gd name="connsiteX25" fmla="*/ 1219200 w 4584700"/>
                <a:gd name="connsiteY25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3050 w 4584700"/>
                <a:gd name="connsiteY3" fmla="*/ 192751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2044700 w 4584700"/>
                <a:gd name="connsiteY6" fmla="*/ 2600611 h 4188111"/>
                <a:gd name="connsiteX7" fmla="*/ 2851150 w 4584700"/>
                <a:gd name="connsiteY7" fmla="*/ 2079911 h 4188111"/>
                <a:gd name="connsiteX8" fmla="*/ 3511550 w 4584700"/>
                <a:gd name="connsiteY8" fmla="*/ 1540161 h 4188111"/>
                <a:gd name="connsiteX9" fmla="*/ 3867150 w 4584700"/>
                <a:gd name="connsiteY9" fmla="*/ 1146461 h 4188111"/>
                <a:gd name="connsiteX10" fmla="*/ 4470400 w 4584700"/>
                <a:gd name="connsiteY10" fmla="*/ 1584611 h 4188111"/>
                <a:gd name="connsiteX11" fmla="*/ 4457700 w 4584700"/>
                <a:gd name="connsiteY11" fmla="*/ 1870361 h 4188111"/>
                <a:gd name="connsiteX12" fmla="*/ 4584700 w 4584700"/>
                <a:gd name="connsiteY12" fmla="*/ 2397411 h 4188111"/>
                <a:gd name="connsiteX13" fmla="*/ 4197350 w 4584700"/>
                <a:gd name="connsiteY13" fmla="*/ 3026061 h 4188111"/>
                <a:gd name="connsiteX14" fmla="*/ 3784600 w 4584700"/>
                <a:gd name="connsiteY14" fmla="*/ 3438811 h 4188111"/>
                <a:gd name="connsiteX15" fmla="*/ 3086100 w 4584700"/>
                <a:gd name="connsiteY15" fmla="*/ 3965861 h 4188111"/>
                <a:gd name="connsiteX16" fmla="*/ 2114550 w 4584700"/>
                <a:gd name="connsiteY16" fmla="*/ 4188111 h 4188111"/>
                <a:gd name="connsiteX17" fmla="*/ 1416050 w 4584700"/>
                <a:gd name="connsiteY17" fmla="*/ 4105561 h 4188111"/>
                <a:gd name="connsiteX18" fmla="*/ 228600 w 4584700"/>
                <a:gd name="connsiteY18" fmla="*/ 2753011 h 4188111"/>
                <a:gd name="connsiteX19" fmla="*/ 0 w 4584700"/>
                <a:gd name="connsiteY19" fmla="*/ 2359311 h 4188111"/>
                <a:gd name="connsiteX20" fmla="*/ 31750 w 4584700"/>
                <a:gd name="connsiteY20" fmla="*/ 2022761 h 4188111"/>
                <a:gd name="connsiteX21" fmla="*/ 95250 w 4584700"/>
                <a:gd name="connsiteY21" fmla="*/ 1857661 h 4188111"/>
                <a:gd name="connsiteX22" fmla="*/ 44450 w 4584700"/>
                <a:gd name="connsiteY22" fmla="*/ 1679861 h 4188111"/>
                <a:gd name="connsiteX23" fmla="*/ 63500 w 4584700"/>
                <a:gd name="connsiteY23" fmla="*/ 917861 h 4188111"/>
                <a:gd name="connsiteX24" fmla="*/ 647700 w 4584700"/>
                <a:gd name="connsiteY24" fmla="*/ 511461 h 4188111"/>
                <a:gd name="connsiteX25" fmla="*/ 1219200 w 4584700"/>
                <a:gd name="connsiteY25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2044700 w 4584700"/>
                <a:gd name="connsiteY6" fmla="*/ 2600611 h 4188111"/>
                <a:gd name="connsiteX7" fmla="*/ 2851150 w 4584700"/>
                <a:gd name="connsiteY7" fmla="*/ 2079911 h 4188111"/>
                <a:gd name="connsiteX8" fmla="*/ 3511550 w 4584700"/>
                <a:gd name="connsiteY8" fmla="*/ 1540161 h 4188111"/>
                <a:gd name="connsiteX9" fmla="*/ 3867150 w 4584700"/>
                <a:gd name="connsiteY9" fmla="*/ 1146461 h 4188111"/>
                <a:gd name="connsiteX10" fmla="*/ 4470400 w 4584700"/>
                <a:gd name="connsiteY10" fmla="*/ 1584611 h 4188111"/>
                <a:gd name="connsiteX11" fmla="*/ 4457700 w 4584700"/>
                <a:gd name="connsiteY11" fmla="*/ 1870361 h 4188111"/>
                <a:gd name="connsiteX12" fmla="*/ 4584700 w 4584700"/>
                <a:gd name="connsiteY12" fmla="*/ 2397411 h 4188111"/>
                <a:gd name="connsiteX13" fmla="*/ 4197350 w 4584700"/>
                <a:gd name="connsiteY13" fmla="*/ 3026061 h 4188111"/>
                <a:gd name="connsiteX14" fmla="*/ 3784600 w 4584700"/>
                <a:gd name="connsiteY14" fmla="*/ 3438811 h 4188111"/>
                <a:gd name="connsiteX15" fmla="*/ 3086100 w 4584700"/>
                <a:gd name="connsiteY15" fmla="*/ 3965861 h 4188111"/>
                <a:gd name="connsiteX16" fmla="*/ 2114550 w 4584700"/>
                <a:gd name="connsiteY16" fmla="*/ 4188111 h 4188111"/>
                <a:gd name="connsiteX17" fmla="*/ 1416050 w 4584700"/>
                <a:gd name="connsiteY17" fmla="*/ 4105561 h 4188111"/>
                <a:gd name="connsiteX18" fmla="*/ 228600 w 4584700"/>
                <a:gd name="connsiteY18" fmla="*/ 2753011 h 4188111"/>
                <a:gd name="connsiteX19" fmla="*/ 0 w 4584700"/>
                <a:gd name="connsiteY19" fmla="*/ 2359311 h 4188111"/>
                <a:gd name="connsiteX20" fmla="*/ 31750 w 4584700"/>
                <a:gd name="connsiteY20" fmla="*/ 2022761 h 4188111"/>
                <a:gd name="connsiteX21" fmla="*/ 95250 w 4584700"/>
                <a:gd name="connsiteY21" fmla="*/ 1857661 h 4188111"/>
                <a:gd name="connsiteX22" fmla="*/ 44450 w 4584700"/>
                <a:gd name="connsiteY22" fmla="*/ 1679861 h 4188111"/>
                <a:gd name="connsiteX23" fmla="*/ 63500 w 4584700"/>
                <a:gd name="connsiteY23" fmla="*/ 917861 h 4188111"/>
                <a:gd name="connsiteX24" fmla="*/ 647700 w 4584700"/>
                <a:gd name="connsiteY24" fmla="*/ 511461 h 4188111"/>
                <a:gd name="connsiteX25" fmla="*/ 1219200 w 4584700"/>
                <a:gd name="connsiteY25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2044700 w 4584700"/>
                <a:gd name="connsiteY6" fmla="*/ 2600611 h 4188111"/>
                <a:gd name="connsiteX7" fmla="*/ 2851150 w 4584700"/>
                <a:gd name="connsiteY7" fmla="*/ 2079911 h 4188111"/>
                <a:gd name="connsiteX8" fmla="*/ 3511550 w 4584700"/>
                <a:gd name="connsiteY8" fmla="*/ 1540161 h 4188111"/>
                <a:gd name="connsiteX9" fmla="*/ 3867150 w 4584700"/>
                <a:gd name="connsiteY9" fmla="*/ 1146461 h 4188111"/>
                <a:gd name="connsiteX10" fmla="*/ 4470400 w 4584700"/>
                <a:gd name="connsiteY10" fmla="*/ 1584611 h 4188111"/>
                <a:gd name="connsiteX11" fmla="*/ 4457700 w 4584700"/>
                <a:gd name="connsiteY11" fmla="*/ 1870361 h 4188111"/>
                <a:gd name="connsiteX12" fmla="*/ 4584700 w 4584700"/>
                <a:gd name="connsiteY12" fmla="*/ 2397411 h 4188111"/>
                <a:gd name="connsiteX13" fmla="*/ 4197350 w 4584700"/>
                <a:gd name="connsiteY13" fmla="*/ 3026061 h 4188111"/>
                <a:gd name="connsiteX14" fmla="*/ 3784600 w 4584700"/>
                <a:gd name="connsiteY14" fmla="*/ 3438811 h 4188111"/>
                <a:gd name="connsiteX15" fmla="*/ 3086100 w 4584700"/>
                <a:gd name="connsiteY15" fmla="*/ 3965861 h 4188111"/>
                <a:gd name="connsiteX16" fmla="*/ 2114550 w 4584700"/>
                <a:gd name="connsiteY16" fmla="*/ 4188111 h 4188111"/>
                <a:gd name="connsiteX17" fmla="*/ 1416050 w 4584700"/>
                <a:gd name="connsiteY17" fmla="*/ 4105561 h 4188111"/>
                <a:gd name="connsiteX18" fmla="*/ 228600 w 4584700"/>
                <a:gd name="connsiteY18" fmla="*/ 2753011 h 4188111"/>
                <a:gd name="connsiteX19" fmla="*/ 0 w 4584700"/>
                <a:gd name="connsiteY19" fmla="*/ 2359311 h 4188111"/>
                <a:gd name="connsiteX20" fmla="*/ 31750 w 4584700"/>
                <a:gd name="connsiteY20" fmla="*/ 2022761 h 4188111"/>
                <a:gd name="connsiteX21" fmla="*/ 95250 w 4584700"/>
                <a:gd name="connsiteY21" fmla="*/ 1857661 h 4188111"/>
                <a:gd name="connsiteX22" fmla="*/ 44450 w 4584700"/>
                <a:gd name="connsiteY22" fmla="*/ 1679861 h 4188111"/>
                <a:gd name="connsiteX23" fmla="*/ 63500 w 4584700"/>
                <a:gd name="connsiteY23" fmla="*/ 917861 h 4188111"/>
                <a:gd name="connsiteX24" fmla="*/ 647700 w 4584700"/>
                <a:gd name="connsiteY24" fmla="*/ 511461 h 4188111"/>
                <a:gd name="connsiteX25" fmla="*/ 1219200 w 4584700"/>
                <a:gd name="connsiteY25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2044700 w 4584700"/>
                <a:gd name="connsiteY6" fmla="*/ 2600611 h 4188111"/>
                <a:gd name="connsiteX7" fmla="*/ 2851150 w 4584700"/>
                <a:gd name="connsiteY7" fmla="*/ 2079911 h 4188111"/>
                <a:gd name="connsiteX8" fmla="*/ 3511550 w 4584700"/>
                <a:gd name="connsiteY8" fmla="*/ 1540161 h 4188111"/>
                <a:gd name="connsiteX9" fmla="*/ 3867150 w 4584700"/>
                <a:gd name="connsiteY9" fmla="*/ 1146461 h 4188111"/>
                <a:gd name="connsiteX10" fmla="*/ 4470400 w 4584700"/>
                <a:gd name="connsiteY10" fmla="*/ 1584611 h 4188111"/>
                <a:gd name="connsiteX11" fmla="*/ 4457700 w 4584700"/>
                <a:gd name="connsiteY11" fmla="*/ 1870361 h 4188111"/>
                <a:gd name="connsiteX12" fmla="*/ 4584700 w 4584700"/>
                <a:gd name="connsiteY12" fmla="*/ 2397411 h 4188111"/>
                <a:gd name="connsiteX13" fmla="*/ 4197350 w 4584700"/>
                <a:gd name="connsiteY13" fmla="*/ 3026061 h 4188111"/>
                <a:gd name="connsiteX14" fmla="*/ 3784600 w 4584700"/>
                <a:gd name="connsiteY14" fmla="*/ 3438811 h 4188111"/>
                <a:gd name="connsiteX15" fmla="*/ 3086100 w 4584700"/>
                <a:gd name="connsiteY15" fmla="*/ 3965861 h 4188111"/>
                <a:gd name="connsiteX16" fmla="*/ 2114550 w 4584700"/>
                <a:gd name="connsiteY16" fmla="*/ 4188111 h 4188111"/>
                <a:gd name="connsiteX17" fmla="*/ 1416050 w 4584700"/>
                <a:gd name="connsiteY17" fmla="*/ 4105561 h 4188111"/>
                <a:gd name="connsiteX18" fmla="*/ 228600 w 4584700"/>
                <a:gd name="connsiteY18" fmla="*/ 2753011 h 4188111"/>
                <a:gd name="connsiteX19" fmla="*/ 0 w 4584700"/>
                <a:gd name="connsiteY19" fmla="*/ 2359311 h 4188111"/>
                <a:gd name="connsiteX20" fmla="*/ 31750 w 4584700"/>
                <a:gd name="connsiteY20" fmla="*/ 2022761 h 4188111"/>
                <a:gd name="connsiteX21" fmla="*/ 95250 w 4584700"/>
                <a:gd name="connsiteY21" fmla="*/ 1857661 h 4188111"/>
                <a:gd name="connsiteX22" fmla="*/ 44450 w 4584700"/>
                <a:gd name="connsiteY22" fmla="*/ 1679861 h 4188111"/>
                <a:gd name="connsiteX23" fmla="*/ 63500 w 4584700"/>
                <a:gd name="connsiteY23" fmla="*/ 917861 h 4188111"/>
                <a:gd name="connsiteX24" fmla="*/ 647700 w 4584700"/>
                <a:gd name="connsiteY24" fmla="*/ 511461 h 4188111"/>
                <a:gd name="connsiteX25" fmla="*/ 1219200 w 4584700"/>
                <a:gd name="connsiteY25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2044700 w 4584700"/>
                <a:gd name="connsiteY6" fmla="*/ 2600611 h 4188111"/>
                <a:gd name="connsiteX7" fmla="*/ 2851150 w 4584700"/>
                <a:gd name="connsiteY7" fmla="*/ 2079911 h 4188111"/>
                <a:gd name="connsiteX8" fmla="*/ 3511550 w 4584700"/>
                <a:gd name="connsiteY8" fmla="*/ 1540161 h 4188111"/>
                <a:gd name="connsiteX9" fmla="*/ 3867150 w 4584700"/>
                <a:gd name="connsiteY9" fmla="*/ 1146461 h 4188111"/>
                <a:gd name="connsiteX10" fmla="*/ 4470400 w 4584700"/>
                <a:gd name="connsiteY10" fmla="*/ 1584611 h 4188111"/>
                <a:gd name="connsiteX11" fmla="*/ 4457700 w 4584700"/>
                <a:gd name="connsiteY11" fmla="*/ 1870361 h 4188111"/>
                <a:gd name="connsiteX12" fmla="*/ 4584700 w 4584700"/>
                <a:gd name="connsiteY12" fmla="*/ 2397411 h 4188111"/>
                <a:gd name="connsiteX13" fmla="*/ 4197350 w 4584700"/>
                <a:gd name="connsiteY13" fmla="*/ 3026061 h 4188111"/>
                <a:gd name="connsiteX14" fmla="*/ 3784600 w 4584700"/>
                <a:gd name="connsiteY14" fmla="*/ 3438811 h 4188111"/>
                <a:gd name="connsiteX15" fmla="*/ 3086100 w 4584700"/>
                <a:gd name="connsiteY15" fmla="*/ 3965861 h 4188111"/>
                <a:gd name="connsiteX16" fmla="*/ 2114550 w 4584700"/>
                <a:gd name="connsiteY16" fmla="*/ 4188111 h 4188111"/>
                <a:gd name="connsiteX17" fmla="*/ 1416050 w 4584700"/>
                <a:gd name="connsiteY17" fmla="*/ 4105561 h 4188111"/>
                <a:gd name="connsiteX18" fmla="*/ 228600 w 4584700"/>
                <a:gd name="connsiteY18" fmla="*/ 2753011 h 4188111"/>
                <a:gd name="connsiteX19" fmla="*/ 0 w 4584700"/>
                <a:gd name="connsiteY19" fmla="*/ 2359311 h 4188111"/>
                <a:gd name="connsiteX20" fmla="*/ 31750 w 4584700"/>
                <a:gd name="connsiteY20" fmla="*/ 2022761 h 4188111"/>
                <a:gd name="connsiteX21" fmla="*/ 95250 w 4584700"/>
                <a:gd name="connsiteY21" fmla="*/ 1857661 h 4188111"/>
                <a:gd name="connsiteX22" fmla="*/ 44450 w 4584700"/>
                <a:gd name="connsiteY22" fmla="*/ 1679861 h 4188111"/>
                <a:gd name="connsiteX23" fmla="*/ 63500 w 4584700"/>
                <a:gd name="connsiteY23" fmla="*/ 917861 h 4188111"/>
                <a:gd name="connsiteX24" fmla="*/ 647700 w 4584700"/>
                <a:gd name="connsiteY24" fmla="*/ 511461 h 4188111"/>
                <a:gd name="connsiteX25" fmla="*/ 1219200 w 4584700"/>
                <a:gd name="connsiteY25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2044700 w 4584700"/>
                <a:gd name="connsiteY6" fmla="*/ 2600611 h 4188111"/>
                <a:gd name="connsiteX7" fmla="*/ 2851150 w 4584700"/>
                <a:gd name="connsiteY7" fmla="*/ 2079911 h 4188111"/>
                <a:gd name="connsiteX8" fmla="*/ 3511550 w 4584700"/>
                <a:gd name="connsiteY8" fmla="*/ 1540161 h 4188111"/>
                <a:gd name="connsiteX9" fmla="*/ 3867150 w 4584700"/>
                <a:gd name="connsiteY9" fmla="*/ 1146461 h 4188111"/>
                <a:gd name="connsiteX10" fmla="*/ 4470400 w 4584700"/>
                <a:gd name="connsiteY10" fmla="*/ 1584611 h 4188111"/>
                <a:gd name="connsiteX11" fmla="*/ 4457700 w 4584700"/>
                <a:gd name="connsiteY11" fmla="*/ 1870361 h 4188111"/>
                <a:gd name="connsiteX12" fmla="*/ 4584700 w 4584700"/>
                <a:gd name="connsiteY12" fmla="*/ 2397411 h 4188111"/>
                <a:gd name="connsiteX13" fmla="*/ 4197350 w 4584700"/>
                <a:gd name="connsiteY13" fmla="*/ 3026061 h 4188111"/>
                <a:gd name="connsiteX14" fmla="*/ 3784600 w 4584700"/>
                <a:gd name="connsiteY14" fmla="*/ 3438811 h 4188111"/>
                <a:gd name="connsiteX15" fmla="*/ 3086100 w 4584700"/>
                <a:gd name="connsiteY15" fmla="*/ 3965861 h 4188111"/>
                <a:gd name="connsiteX16" fmla="*/ 2114550 w 4584700"/>
                <a:gd name="connsiteY16" fmla="*/ 4188111 h 4188111"/>
                <a:gd name="connsiteX17" fmla="*/ 1416050 w 4584700"/>
                <a:gd name="connsiteY17" fmla="*/ 4105561 h 4188111"/>
                <a:gd name="connsiteX18" fmla="*/ 228600 w 4584700"/>
                <a:gd name="connsiteY18" fmla="*/ 2753011 h 4188111"/>
                <a:gd name="connsiteX19" fmla="*/ 0 w 4584700"/>
                <a:gd name="connsiteY19" fmla="*/ 2359311 h 4188111"/>
                <a:gd name="connsiteX20" fmla="*/ 31750 w 4584700"/>
                <a:gd name="connsiteY20" fmla="*/ 2022761 h 4188111"/>
                <a:gd name="connsiteX21" fmla="*/ 95250 w 4584700"/>
                <a:gd name="connsiteY21" fmla="*/ 1857661 h 4188111"/>
                <a:gd name="connsiteX22" fmla="*/ 44450 w 4584700"/>
                <a:gd name="connsiteY22" fmla="*/ 1679861 h 4188111"/>
                <a:gd name="connsiteX23" fmla="*/ 63500 w 4584700"/>
                <a:gd name="connsiteY23" fmla="*/ 917861 h 4188111"/>
                <a:gd name="connsiteX24" fmla="*/ 647700 w 4584700"/>
                <a:gd name="connsiteY24" fmla="*/ 511461 h 4188111"/>
                <a:gd name="connsiteX25" fmla="*/ 1219200 w 4584700"/>
                <a:gd name="connsiteY25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2044700 w 4584700"/>
                <a:gd name="connsiteY6" fmla="*/ 2600611 h 4188111"/>
                <a:gd name="connsiteX7" fmla="*/ 2851150 w 4584700"/>
                <a:gd name="connsiteY7" fmla="*/ 2079911 h 4188111"/>
                <a:gd name="connsiteX8" fmla="*/ 3511550 w 4584700"/>
                <a:gd name="connsiteY8" fmla="*/ 1540161 h 4188111"/>
                <a:gd name="connsiteX9" fmla="*/ 3867150 w 4584700"/>
                <a:gd name="connsiteY9" fmla="*/ 1146461 h 4188111"/>
                <a:gd name="connsiteX10" fmla="*/ 4470400 w 4584700"/>
                <a:gd name="connsiteY10" fmla="*/ 1584611 h 4188111"/>
                <a:gd name="connsiteX11" fmla="*/ 4457700 w 4584700"/>
                <a:gd name="connsiteY11" fmla="*/ 1870361 h 4188111"/>
                <a:gd name="connsiteX12" fmla="*/ 4584700 w 4584700"/>
                <a:gd name="connsiteY12" fmla="*/ 2397411 h 4188111"/>
                <a:gd name="connsiteX13" fmla="*/ 4197350 w 4584700"/>
                <a:gd name="connsiteY13" fmla="*/ 3026061 h 4188111"/>
                <a:gd name="connsiteX14" fmla="*/ 3784600 w 4584700"/>
                <a:gd name="connsiteY14" fmla="*/ 3438811 h 4188111"/>
                <a:gd name="connsiteX15" fmla="*/ 3086100 w 4584700"/>
                <a:gd name="connsiteY15" fmla="*/ 3965861 h 4188111"/>
                <a:gd name="connsiteX16" fmla="*/ 2114550 w 4584700"/>
                <a:gd name="connsiteY16" fmla="*/ 4188111 h 4188111"/>
                <a:gd name="connsiteX17" fmla="*/ 1416050 w 4584700"/>
                <a:gd name="connsiteY17" fmla="*/ 4105561 h 4188111"/>
                <a:gd name="connsiteX18" fmla="*/ 228600 w 4584700"/>
                <a:gd name="connsiteY18" fmla="*/ 2753011 h 4188111"/>
                <a:gd name="connsiteX19" fmla="*/ 0 w 4584700"/>
                <a:gd name="connsiteY19" fmla="*/ 2359311 h 4188111"/>
                <a:gd name="connsiteX20" fmla="*/ 31750 w 4584700"/>
                <a:gd name="connsiteY20" fmla="*/ 2022761 h 4188111"/>
                <a:gd name="connsiteX21" fmla="*/ 95250 w 4584700"/>
                <a:gd name="connsiteY21" fmla="*/ 1857661 h 4188111"/>
                <a:gd name="connsiteX22" fmla="*/ 44450 w 4584700"/>
                <a:gd name="connsiteY22" fmla="*/ 1679861 h 4188111"/>
                <a:gd name="connsiteX23" fmla="*/ 63500 w 4584700"/>
                <a:gd name="connsiteY23" fmla="*/ 917861 h 4188111"/>
                <a:gd name="connsiteX24" fmla="*/ 647700 w 4584700"/>
                <a:gd name="connsiteY24" fmla="*/ 511461 h 4188111"/>
                <a:gd name="connsiteX25" fmla="*/ 1219200 w 4584700"/>
                <a:gd name="connsiteY25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2044700 w 4584700"/>
                <a:gd name="connsiteY6" fmla="*/ 2600611 h 4188111"/>
                <a:gd name="connsiteX7" fmla="*/ 2851150 w 4584700"/>
                <a:gd name="connsiteY7" fmla="*/ 2079911 h 4188111"/>
                <a:gd name="connsiteX8" fmla="*/ 3511550 w 4584700"/>
                <a:gd name="connsiteY8" fmla="*/ 1540161 h 4188111"/>
                <a:gd name="connsiteX9" fmla="*/ 3867150 w 4584700"/>
                <a:gd name="connsiteY9" fmla="*/ 1146461 h 4188111"/>
                <a:gd name="connsiteX10" fmla="*/ 4470400 w 4584700"/>
                <a:gd name="connsiteY10" fmla="*/ 1584611 h 4188111"/>
                <a:gd name="connsiteX11" fmla="*/ 4457700 w 4584700"/>
                <a:gd name="connsiteY11" fmla="*/ 1870361 h 4188111"/>
                <a:gd name="connsiteX12" fmla="*/ 4584700 w 4584700"/>
                <a:gd name="connsiteY12" fmla="*/ 2397411 h 4188111"/>
                <a:gd name="connsiteX13" fmla="*/ 4197350 w 4584700"/>
                <a:gd name="connsiteY13" fmla="*/ 3026061 h 4188111"/>
                <a:gd name="connsiteX14" fmla="*/ 3784600 w 4584700"/>
                <a:gd name="connsiteY14" fmla="*/ 3438811 h 4188111"/>
                <a:gd name="connsiteX15" fmla="*/ 3086100 w 4584700"/>
                <a:gd name="connsiteY15" fmla="*/ 3965861 h 4188111"/>
                <a:gd name="connsiteX16" fmla="*/ 2114550 w 4584700"/>
                <a:gd name="connsiteY16" fmla="*/ 4188111 h 4188111"/>
                <a:gd name="connsiteX17" fmla="*/ 1416050 w 4584700"/>
                <a:gd name="connsiteY17" fmla="*/ 4105561 h 4188111"/>
                <a:gd name="connsiteX18" fmla="*/ 228600 w 4584700"/>
                <a:gd name="connsiteY18" fmla="*/ 2753011 h 4188111"/>
                <a:gd name="connsiteX19" fmla="*/ 0 w 4584700"/>
                <a:gd name="connsiteY19" fmla="*/ 2359311 h 4188111"/>
                <a:gd name="connsiteX20" fmla="*/ 31750 w 4584700"/>
                <a:gd name="connsiteY20" fmla="*/ 2022761 h 4188111"/>
                <a:gd name="connsiteX21" fmla="*/ 95250 w 4584700"/>
                <a:gd name="connsiteY21" fmla="*/ 1857661 h 4188111"/>
                <a:gd name="connsiteX22" fmla="*/ 44450 w 4584700"/>
                <a:gd name="connsiteY22" fmla="*/ 1679861 h 4188111"/>
                <a:gd name="connsiteX23" fmla="*/ 63500 w 4584700"/>
                <a:gd name="connsiteY23" fmla="*/ 917861 h 4188111"/>
                <a:gd name="connsiteX24" fmla="*/ 647700 w 4584700"/>
                <a:gd name="connsiteY24" fmla="*/ 511461 h 4188111"/>
                <a:gd name="connsiteX25" fmla="*/ 1219200 w 4584700"/>
                <a:gd name="connsiteY25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2044700 w 4584700"/>
                <a:gd name="connsiteY6" fmla="*/ 2600611 h 4188111"/>
                <a:gd name="connsiteX7" fmla="*/ 2851150 w 4584700"/>
                <a:gd name="connsiteY7" fmla="*/ 2079911 h 4188111"/>
                <a:gd name="connsiteX8" fmla="*/ 3511550 w 4584700"/>
                <a:gd name="connsiteY8" fmla="*/ 1540161 h 4188111"/>
                <a:gd name="connsiteX9" fmla="*/ 3867150 w 4584700"/>
                <a:gd name="connsiteY9" fmla="*/ 1146461 h 4188111"/>
                <a:gd name="connsiteX10" fmla="*/ 4470400 w 4584700"/>
                <a:gd name="connsiteY10" fmla="*/ 1584611 h 4188111"/>
                <a:gd name="connsiteX11" fmla="*/ 4457700 w 4584700"/>
                <a:gd name="connsiteY11" fmla="*/ 1870361 h 4188111"/>
                <a:gd name="connsiteX12" fmla="*/ 4584700 w 4584700"/>
                <a:gd name="connsiteY12" fmla="*/ 2397411 h 4188111"/>
                <a:gd name="connsiteX13" fmla="*/ 4197350 w 4584700"/>
                <a:gd name="connsiteY13" fmla="*/ 3026061 h 4188111"/>
                <a:gd name="connsiteX14" fmla="*/ 3784600 w 4584700"/>
                <a:gd name="connsiteY14" fmla="*/ 3438811 h 4188111"/>
                <a:gd name="connsiteX15" fmla="*/ 3086100 w 4584700"/>
                <a:gd name="connsiteY15" fmla="*/ 3965861 h 4188111"/>
                <a:gd name="connsiteX16" fmla="*/ 2114550 w 4584700"/>
                <a:gd name="connsiteY16" fmla="*/ 4188111 h 4188111"/>
                <a:gd name="connsiteX17" fmla="*/ 1416050 w 4584700"/>
                <a:gd name="connsiteY17" fmla="*/ 4105561 h 4188111"/>
                <a:gd name="connsiteX18" fmla="*/ 228600 w 4584700"/>
                <a:gd name="connsiteY18" fmla="*/ 2753011 h 4188111"/>
                <a:gd name="connsiteX19" fmla="*/ 0 w 4584700"/>
                <a:gd name="connsiteY19" fmla="*/ 2359311 h 4188111"/>
                <a:gd name="connsiteX20" fmla="*/ 31750 w 4584700"/>
                <a:gd name="connsiteY20" fmla="*/ 2022761 h 4188111"/>
                <a:gd name="connsiteX21" fmla="*/ 95250 w 4584700"/>
                <a:gd name="connsiteY21" fmla="*/ 1857661 h 4188111"/>
                <a:gd name="connsiteX22" fmla="*/ 44450 w 4584700"/>
                <a:gd name="connsiteY22" fmla="*/ 1679861 h 4188111"/>
                <a:gd name="connsiteX23" fmla="*/ 63500 w 4584700"/>
                <a:gd name="connsiteY23" fmla="*/ 917861 h 4188111"/>
                <a:gd name="connsiteX24" fmla="*/ 647700 w 4584700"/>
                <a:gd name="connsiteY24" fmla="*/ 511461 h 4188111"/>
                <a:gd name="connsiteX25" fmla="*/ 1219200 w 4584700"/>
                <a:gd name="connsiteY25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2044700 w 4584700"/>
                <a:gd name="connsiteY6" fmla="*/ 2600611 h 4188111"/>
                <a:gd name="connsiteX7" fmla="*/ 2851150 w 4584700"/>
                <a:gd name="connsiteY7" fmla="*/ 2079911 h 4188111"/>
                <a:gd name="connsiteX8" fmla="*/ 3511550 w 4584700"/>
                <a:gd name="connsiteY8" fmla="*/ 1540161 h 4188111"/>
                <a:gd name="connsiteX9" fmla="*/ 3867150 w 4584700"/>
                <a:gd name="connsiteY9" fmla="*/ 1146461 h 4188111"/>
                <a:gd name="connsiteX10" fmla="*/ 4470400 w 4584700"/>
                <a:gd name="connsiteY10" fmla="*/ 1584611 h 4188111"/>
                <a:gd name="connsiteX11" fmla="*/ 4457700 w 4584700"/>
                <a:gd name="connsiteY11" fmla="*/ 1870361 h 4188111"/>
                <a:gd name="connsiteX12" fmla="*/ 4584700 w 4584700"/>
                <a:gd name="connsiteY12" fmla="*/ 2397411 h 4188111"/>
                <a:gd name="connsiteX13" fmla="*/ 4197350 w 4584700"/>
                <a:gd name="connsiteY13" fmla="*/ 3026061 h 4188111"/>
                <a:gd name="connsiteX14" fmla="*/ 3784600 w 4584700"/>
                <a:gd name="connsiteY14" fmla="*/ 3438811 h 4188111"/>
                <a:gd name="connsiteX15" fmla="*/ 3086100 w 4584700"/>
                <a:gd name="connsiteY15" fmla="*/ 3965861 h 4188111"/>
                <a:gd name="connsiteX16" fmla="*/ 2114550 w 4584700"/>
                <a:gd name="connsiteY16" fmla="*/ 4188111 h 4188111"/>
                <a:gd name="connsiteX17" fmla="*/ 1416050 w 4584700"/>
                <a:gd name="connsiteY17" fmla="*/ 4105561 h 4188111"/>
                <a:gd name="connsiteX18" fmla="*/ 228600 w 4584700"/>
                <a:gd name="connsiteY18" fmla="*/ 2753011 h 4188111"/>
                <a:gd name="connsiteX19" fmla="*/ 0 w 4584700"/>
                <a:gd name="connsiteY19" fmla="*/ 2359311 h 4188111"/>
                <a:gd name="connsiteX20" fmla="*/ 31750 w 4584700"/>
                <a:gd name="connsiteY20" fmla="*/ 2022761 h 4188111"/>
                <a:gd name="connsiteX21" fmla="*/ 95250 w 4584700"/>
                <a:gd name="connsiteY21" fmla="*/ 1857661 h 4188111"/>
                <a:gd name="connsiteX22" fmla="*/ 44450 w 4584700"/>
                <a:gd name="connsiteY22" fmla="*/ 1679861 h 4188111"/>
                <a:gd name="connsiteX23" fmla="*/ 63500 w 4584700"/>
                <a:gd name="connsiteY23" fmla="*/ 917861 h 4188111"/>
                <a:gd name="connsiteX24" fmla="*/ 647700 w 4584700"/>
                <a:gd name="connsiteY24" fmla="*/ 511461 h 4188111"/>
                <a:gd name="connsiteX25" fmla="*/ 1219200 w 4584700"/>
                <a:gd name="connsiteY25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1085850 w 4584700"/>
                <a:gd name="connsiteY6" fmla="*/ 3121312 h 4188111"/>
                <a:gd name="connsiteX7" fmla="*/ 2044700 w 4584700"/>
                <a:gd name="connsiteY7" fmla="*/ 2600611 h 4188111"/>
                <a:gd name="connsiteX8" fmla="*/ 2851150 w 4584700"/>
                <a:gd name="connsiteY8" fmla="*/ 2079911 h 4188111"/>
                <a:gd name="connsiteX9" fmla="*/ 3511550 w 4584700"/>
                <a:gd name="connsiteY9" fmla="*/ 1540161 h 4188111"/>
                <a:gd name="connsiteX10" fmla="*/ 3867150 w 4584700"/>
                <a:gd name="connsiteY10" fmla="*/ 1146461 h 4188111"/>
                <a:gd name="connsiteX11" fmla="*/ 4470400 w 4584700"/>
                <a:gd name="connsiteY11" fmla="*/ 1584611 h 4188111"/>
                <a:gd name="connsiteX12" fmla="*/ 4457700 w 4584700"/>
                <a:gd name="connsiteY12" fmla="*/ 1870361 h 4188111"/>
                <a:gd name="connsiteX13" fmla="*/ 4584700 w 4584700"/>
                <a:gd name="connsiteY13" fmla="*/ 2397411 h 4188111"/>
                <a:gd name="connsiteX14" fmla="*/ 4197350 w 4584700"/>
                <a:gd name="connsiteY14" fmla="*/ 3026061 h 4188111"/>
                <a:gd name="connsiteX15" fmla="*/ 3784600 w 4584700"/>
                <a:gd name="connsiteY15" fmla="*/ 3438811 h 4188111"/>
                <a:gd name="connsiteX16" fmla="*/ 3086100 w 4584700"/>
                <a:gd name="connsiteY16" fmla="*/ 3965861 h 4188111"/>
                <a:gd name="connsiteX17" fmla="*/ 2114550 w 4584700"/>
                <a:gd name="connsiteY17" fmla="*/ 4188111 h 4188111"/>
                <a:gd name="connsiteX18" fmla="*/ 1416050 w 4584700"/>
                <a:gd name="connsiteY18" fmla="*/ 4105561 h 4188111"/>
                <a:gd name="connsiteX19" fmla="*/ 228600 w 4584700"/>
                <a:gd name="connsiteY19" fmla="*/ 2753011 h 4188111"/>
                <a:gd name="connsiteX20" fmla="*/ 0 w 4584700"/>
                <a:gd name="connsiteY20" fmla="*/ 2359311 h 4188111"/>
                <a:gd name="connsiteX21" fmla="*/ 31750 w 4584700"/>
                <a:gd name="connsiteY21" fmla="*/ 2022761 h 4188111"/>
                <a:gd name="connsiteX22" fmla="*/ 95250 w 4584700"/>
                <a:gd name="connsiteY22" fmla="*/ 1857661 h 4188111"/>
                <a:gd name="connsiteX23" fmla="*/ 44450 w 4584700"/>
                <a:gd name="connsiteY23" fmla="*/ 1679861 h 4188111"/>
                <a:gd name="connsiteX24" fmla="*/ 63500 w 4584700"/>
                <a:gd name="connsiteY24" fmla="*/ 917861 h 4188111"/>
                <a:gd name="connsiteX25" fmla="*/ 647700 w 4584700"/>
                <a:gd name="connsiteY25" fmla="*/ 511461 h 4188111"/>
                <a:gd name="connsiteX26" fmla="*/ 1219200 w 4584700"/>
                <a:gd name="connsiteY26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1035050 w 4584700"/>
                <a:gd name="connsiteY6" fmla="*/ 3140362 h 4188111"/>
                <a:gd name="connsiteX7" fmla="*/ 2044700 w 4584700"/>
                <a:gd name="connsiteY7" fmla="*/ 2600611 h 4188111"/>
                <a:gd name="connsiteX8" fmla="*/ 2851150 w 4584700"/>
                <a:gd name="connsiteY8" fmla="*/ 2079911 h 4188111"/>
                <a:gd name="connsiteX9" fmla="*/ 3511550 w 4584700"/>
                <a:gd name="connsiteY9" fmla="*/ 1540161 h 4188111"/>
                <a:gd name="connsiteX10" fmla="*/ 3867150 w 4584700"/>
                <a:gd name="connsiteY10" fmla="*/ 1146461 h 4188111"/>
                <a:gd name="connsiteX11" fmla="*/ 4470400 w 4584700"/>
                <a:gd name="connsiteY11" fmla="*/ 1584611 h 4188111"/>
                <a:gd name="connsiteX12" fmla="*/ 4457700 w 4584700"/>
                <a:gd name="connsiteY12" fmla="*/ 1870361 h 4188111"/>
                <a:gd name="connsiteX13" fmla="*/ 4584700 w 4584700"/>
                <a:gd name="connsiteY13" fmla="*/ 2397411 h 4188111"/>
                <a:gd name="connsiteX14" fmla="*/ 4197350 w 4584700"/>
                <a:gd name="connsiteY14" fmla="*/ 3026061 h 4188111"/>
                <a:gd name="connsiteX15" fmla="*/ 3784600 w 4584700"/>
                <a:gd name="connsiteY15" fmla="*/ 3438811 h 4188111"/>
                <a:gd name="connsiteX16" fmla="*/ 3086100 w 4584700"/>
                <a:gd name="connsiteY16" fmla="*/ 3965861 h 4188111"/>
                <a:gd name="connsiteX17" fmla="*/ 2114550 w 4584700"/>
                <a:gd name="connsiteY17" fmla="*/ 4188111 h 4188111"/>
                <a:gd name="connsiteX18" fmla="*/ 1416050 w 4584700"/>
                <a:gd name="connsiteY18" fmla="*/ 4105561 h 4188111"/>
                <a:gd name="connsiteX19" fmla="*/ 228600 w 4584700"/>
                <a:gd name="connsiteY19" fmla="*/ 2753011 h 4188111"/>
                <a:gd name="connsiteX20" fmla="*/ 0 w 4584700"/>
                <a:gd name="connsiteY20" fmla="*/ 2359311 h 4188111"/>
                <a:gd name="connsiteX21" fmla="*/ 31750 w 4584700"/>
                <a:gd name="connsiteY21" fmla="*/ 2022761 h 4188111"/>
                <a:gd name="connsiteX22" fmla="*/ 95250 w 4584700"/>
                <a:gd name="connsiteY22" fmla="*/ 1857661 h 4188111"/>
                <a:gd name="connsiteX23" fmla="*/ 44450 w 4584700"/>
                <a:gd name="connsiteY23" fmla="*/ 1679861 h 4188111"/>
                <a:gd name="connsiteX24" fmla="*/ 63500 w 4584700"/>
                <a:gd name="connsiteY24" fmla="*/ 917861 h 4188111"/>
                <a:gd name="connsiteX25" fmla="*/ 647700 w 4584700"/>
                <a:gd name="connsiteY25" fmla="*/ 511461 h 4188111"/>
                <a:gd name="connsiteX26" fmla="*/ 1219200 w 4584700"/>
                <a:gd name="connsiteY26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1035050 w 4584700"/>
                <a:gd name="connsiteY6" fmla="*/ 3140362 h 4188111"/>
                <a:gd name="connsiteX7" fmla="*/ 2044700 w 4584700"/>
                <a:gd name="connsiteY7" fmla="*/ 2600611 h 4188111"/>
                <a:gd name="connsiteX8" fmla="*/ 2851150 w 4584700"/>
                <a:gd name="connsiteY8" fmla="*/ 2079911 h 4188111"/>
                <a:gd name="connsiteX9" fmla="*/ 3511550 w 4584700"/>
                <a:gd name="connsiteY9" fmla="*/ 1540161 h 4188111"/>
                <a:gd name="connsiteX10" fmla="*/ 3867150 w 4584700"/>
                <a:gd name="connsiteY10" fmla="*/ 1146461 h 4188111"/>
                <a:gd name="connsiteX11" fmla="*/ 4470400 w 4584700"/>
                <a:gd name="connsiteY11" fmla="*/ 1584611 h 4188111"/>
                <a:gd name="connsiteX12" fmla="*/ 4457700 w 4584700"/>
                <a:gd name="connsiteY12" fmla="*/ 1870361 h 4188111"/>
                <a:gd name="connsiteX13" fmla="*/ 4584700 w 4584700"/>
                <a:gd name="connsiteY13" fmla="*/ 2397411 h 4188111"/>
                <a:gd name="connsiteX14" fmla="*/ 4197350 w 4584700"/>
                <a:gd name="connsiteY14" fmla="*/ 3026061 h 4188111"/>
                <a:gd name="connsiteX15" fmla="*/ 3784600 w 4584700"/>
                <a:gd name="connsiteY15" fmla="*/ 3438811 h 4188111"/>
                <a:gd name="connsiteX16" fmla="*/ 3086100 w 4584700"/>
                <a:gd name="connsiteY16" fmla="*/ 3965861 h 4188111"/>
                <a:gd name="connsiteX17" fmla="*/ 2114550 w 4584700"/>
                <a:gd name="connsiteY17" fmla="*/ 4188111 h 4188111"/>
                <a:gd name="connsiteX18" fmla="*/ 1416050 w 4584700"/>
                <a:gd name="connsiteY18" fmla="*/ 4105561 h 4188111"/>
                <a:gd name="connsiteX19" fmla="*/ 228600 w 4584700"/>
                <a:gd name="connsiteY19" fmla="*/ 2753011 h 4188111"/>
                <a:gd name="connsiteX20" fmla="*/ 0 w 4584700"/>
                <a:gd name="connsiteY20" fmla="*/ 2359311 h 4188111"/>
                <a:gd name="connsiteX21" fmla="*/ 31750 w 4584700"/>
                <a:gd name="connsiteY21" fmla="*/ 2022761 h 4188111"/>
                <a:gd name="connsiteX22" fmla="*/ 95250 w 4584700"/>
                <a:gd name="connsiteY22" fmla="*/ 1857661 h 4188111"/>
                <a:gd name="connsiteX23" fmla="*/ 44450 w 4584700"/>
                <a:gd name="connsiteY23" fmla="*/ 1679861 h 4188111"/>
                <a:gd name="connsiteX24" fmla="*/ 63500 w 4584700"/>
                <a:gd name="connsiteY24" fmla="*/ 917861 h 4188111"/>
                <a:gd name="connsiteX25" fmla="*/ 647700 w 4584700"/>
                <a:gd name="connsiteY25" fmla="*/ 511461 h 4188111"/>
                <a:gd name="connsiteX26" fmla="*/ 1219200 w 4584700"/>
                <a:gd name="connsiteY26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1035050 w 4584700"/>
                <a:gd name="connsiteY6" fmla="*/ 3140362 h 4188111"/>
                <a:gd name="connsiteX7" fmla="*/ 2044700 w 4584700"/>
                <a:gd name="connsiteY7" fmla="*/ 2600611 h 4188111"/>
                <a:gd name="connsiteX8" fmla="*/ 2851150 w 4584700"/>
                <a:gd name="connsiteY8" fmla="*/ 2079911 h 4188111"/>
                <a:gd name="connsiteX9" fmla="*/ 3511550 w 4584700"/>
                <a:gd name="connsiteY9" fmla="*/ 1540161 h 4188111"/>
                <a:gd name="connsiteX10" fmla="*/ 3867150 w 4584700"/>
                <a:gd name="connsiteY10" fmla="*/ 1146461 h 4188111"/>
                <a:gd name="connsiteX11" fmla="*/ 4470400 w 4584700"/>
                <a:gd name="connsiteY11" fmla="*/ 1584611 h 4188111"/>
                <a:gd name="connsiteX12" fmla="*/ 4457700 w 4584700"/>
                <a:gd name="connsiteY12" fmla="*/ 1870361 h 4188111"/>
                <a:gd name="connsiteX13" fmla="*/ 4584700 w 4584700"/>
                <a:gd name="connsiteY13" fmla="*/ 2397411 h 4188111"/>
                <a:gd name="connsiteX14" fmla="*/ 4197350 w 4584700"/>
                <a:gd name="connsiteY14" fmla="*/ 3026061 h 4188111"/>
                <a:gd name="connsiteX15" fmla="*/ 3784600 w 4584700"/>
                <a:gd name="connsiteY15" fmla="*/ 3438811 h 4188111"/>
                <a:gd name="connsiteX16" fmla="*/ 3086100 w 4584700"/>
                <a:gd name="connsiteY16" fmla="*/ 3965861 h 4188111"/>
                <a:gd name="connsiteX17" fmla="*/ 2114550 w 4584700"/>
                <a:gd name="connsiteY17" fmla="*/ 4188111 h 4188111"/>
                <a:gd name="connsiteX18" fmla="*/ 1416050 w 4584700"/>
                <a:gd name="connsiteY18" fmla="*/ 4105561 h 4188111"/>
                <a:gd name="connsiteX19" fmla="*/ 228600 w 4584700"/>
                <a:gd name="connsiteY19" fmla="*/ 2753011 h 4188111"/>
                <a:gd name="connsiteX20" fmla="*/ 0 w 4584700"/>
                <a:gd name="connsiteY20" fmla="*/ 2359311 h 4188111"/>
                <a:gd name="connsiteX21" fmla="*/ 31750 w 4584700"/>
                <a:gd name="connsiteY21" fmla="*/ 2022761 h 4188111"/>
                <a:gd name="connsiteX22" fmla="*/ 95250 w 4584700"/>
                <a:gd name="connsiteY22" fmla="*/ 1857661 h 4188111"/>
                <a:gd name="connsiteX23" fmla="*/ 44450 w 4584700"/>
                <a:gd name="connsiteY23" fmla="*/ 1679861 h 4188111"/>
                <a:gd name="connsiteX24" fmla="*/ 63500 w 4584700"/>
                <a:gd name="connsiteY24" fmla="*/ 917861 h 4188111"/>
                <a:gd name="connsiteX25" fmla="*/ 647700 w 4584700"/>
                <a:gd name="connsiteY25" fmla="*/ 511461 h 4188111"/>
                <a:gd name="connsiteX26" fmla="*/ 1219200 w 4584700"/>
                <a:gd name="connsiteY26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1035050 w 4584700"/>
                <a:gd name="connsiteY6" fmla="*/ 3140362 h 4188111"/>
                <a:gd name="connsiteX7" fmla="*/ 2044700 w 4584700"/>
                <a:gd name="connsiteY7" fmla="*/ 2600611 h 4188111"/>
                <a:gd name="connsiteX8" fmla="*/ 2851150 w 4584700"/>
                <a:gd name="connsiteY8" fmla="*/ 2079911 h 4188111"/>
                <a:gd name="connsiteX9" fmla="*/ 3511550 w 4584700"/>
                <a:gd name="connsiteY9" fmla="*/ 1540161 h 4188111"/>
                <a:gd name="connsiteX10" fmla="*/ 3867150 w 4584700"/>
                <a:gd name="connsiteY10" fmla="*/ 1146461 h 4188111"/>
                <a:gd name="connsiteX11" fmla="*/ 4470400 w 4584700"/>
                <a:gd name="connsiteY11" fmla="*/ 1584611 h 4188111"/>
                <a:gd name="connsiteX12" fmla="*/ 4457700 w 4584700"/>
                <a:gd name="connsiteY12" fmla="*/ 1870361 h 4188111"/>
                <a:gd name="connsiteX13" fmla="*/ 4584700 w 4584700"/>
                <a:gd name="connsiteY13" fmla="*/ 2397411 h 4188111"/>
                <a:gd name="connsiteX14" fmla="*/ 4197350 w 4584700"/>
                <a:gd name="connsiteY14" fmla="*/ 3026061 h 4188111"/>
                <a:gd name="connsiteX15" fmla="*/ 3784600 w 4584700"/>
                <a:gd name="connsiteY15" fmla="*/ 3438811 h 4188111"/>
                <a:gd name="connsiteX16" fmla="*/ 3086100 w 4584700"/>
                <a:gd name="connsiteY16" fmla="*/ 3965861 h 4188111"/>
                <a:gd name="connsiteX17" fmla="*/ 2114550 w 4584700"/>
                <a:gd name="connsiteY17" fmla="*/ 4188111 h 4188111"/>
                <a:gd name="connsiteX18" fmla="*/ 1416050 w 4584700"/>
                <a:gd name="connsiteY18" fmla="*/ 4105561 h 4188111"/>
                <a:gd name="connsiteX19" fmla="*/ 228600 w 4584700"/>
                <a:gd name="connsiteY19" fmla="*/ 2753011 h 4188111"/>
                <a:gd name="connsiteX20" fmla="*/ 0 w 4584700"/>
                <a:gd name="connsiteY20" fmla="*/ 2359311 h 4188111"/>
                <a:gd name="connsiteX21" fmla="*/ 31750 w 4584700"/>
                <a:gd name="connsiteY21" fmla="*/ 2022761 h 4188111"/>
                <a:gd name="connsiteX22" fmla="*/ 95250 w 4584700"/>
                <a:gd name="connsiteY22" fmla="*/ 1857661 h 4188111"/>
                <a:gd name="connsiteX23" fmla="*/ 44450 w 4584700"/>
                <a:gd name="connsiteY23" fmla="*/ 1679861 h 4188111"/>
                <a:gd name="connsiteX24" fmla="*/ 63500 w 4584700"/>
                <a:gd name="connsiteY24" fmla="*/ 917861 h 4188111"/>
                <a:gd name="connsiteX25" fmla="*/ 647700 w 4584700"/>
                <a:gd name="connsiteY25" fmla="*/ 511461 h 4188111"/>
                <a:gd name="connsiteX26" fmla="*/ 1219200 w 4584700"/>
                <a:gd name="connsiteY26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1035050 w 4584700"/>
                <a:gd name="connsiteY6" fmla="*/ 3140362 h 4188111"/>
                <a:gd name="connsiteX7" fmla="*/ 2044700 w 4584700"/>
                <a:gd name="connsiteY7" fmla="*/ 2600611 h 4188111"/>
                <a:gd name="connsiteX8" fmla="*/ 2851150 w 4584700"/>
                <a:gd name="connsiteY8" fmla="*/ 2079911 h 4188111"/>
                <a:gd name="connsiteX9" fmla="*/ 3511550 w 4584700"/>
                <a:gd name="connsiteY9" fmla="*/ 1540161 h 4188111"/>
                <a:gd name="connsiteX10" fmla="*/ 3867150 w 4584700"/>
                <a:gd name="connsiteY10" fmla="*/ 1146461 h 4188111"/>
                <a:gd name="connsiteX11" fmla="*/ 4470400 w 4584700"/>
                <a:gd name="connsiteY11" fmla="*/ 1584611 h 4188111"/>
                <a:gd name="connsiteX12" fmla="*/ 4457700 w 4584700"/>
                <a:gd name="connsiteY12" fmla="*/ 1870361 h 4188111"/>
                <a:gd name="connsiteX13" fmla="*/ 4584700 w 4584700"/>
                <a:gd name="connsiteY13" fmla="*/ 2397411 h 4188111"/>
                <a:gd name="connsiteX14" fmla="*/ 4197350 w 4584700"/>
                <a:gd name="connsiteY14" fmla="*/ 3026061 h 4188111"/>
                <a:gd name="connsiteX15" fmla="*/ 3784600 w 4584700"/>
                <a:gd name="connsiteY15" fmla="*/ 3438811 h 4188111"/>
                <a:gd name="connsiteX16" fmla="*/ 3086100 w 4584700"/>
                <a:gd name="connsiteY16" fmla="*/ 3965861 h 4188111"/>
                <a:gd name="connsiteX17" fmla="*/ 2114550 w 4584700"/>
                <a:gd name="connsiteY17" fmla="*/ 4188111 h 4188111"/>
                <a:gd name="connsiteX18" fmla="*/ 1416050 w 4584700"/>
                <a:gd name="connsiteY18" fmla="*/ 4105561 h 4188111"/>
                <a:gd name="connsiteX19" fmla="*/ 228600 w 4584700"/>
                <a:gd name="connsiteY19" fmla="*/ 2753011 h 4188111"/>
                <a:gd name="connsiteX20" fmla="*/ 0 w 4584700"/>
                <a:gd name="connsiteY20" fmla="*/ 2359311 h 4188111"/>
                <a:gd name="connsiteX21" fmla="*/ 31750 w 4584700"/>
                <a:gd name="connsiteY21" fmla="*/ 2022761 h 4188111"/>
                <a:gd name="connsiteX22" fmla="*/ 95250 w 4584700"/>
                <a:gd name="connsiteY22" fmla="*/ 1857661 h 4188111"/>
                <a:gd name="connsiteX23" fmla="*/ 44450 w 4584700"/>
                <a:gd name="connsiteY23" fmla="*/ 1679861 h 4188111"/>
                <a:gd name="connsiteX24" fmla="*/ 63500 w 4584700"/>
                <a:gd name="connsiteY24" fmla="*/ 917861 h 4188111"/>
                <a:gd name="connsiteX25" fmla="*/ 647700 w 4584700"/>
                <a:gd name="connsiteY25" fmla="*/ 511461 h 4188111"/>
                <a:gd name="connsiteX26" fmla="*/ 1219200 w 4584700"/>
                <a:gd name="connsiteY26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1035050 w 4584700"/>
                <a:gd name="connsiteY6" fmla="*/ 3140362 h 4188111"/>
                <a:gd name="connsiteX7" fmla="*/ 2044700 w 4584700"/>
                <a:gd name="connsiteY7" fmla="*/ 2600611 h 4188111"/>
                <a:gd name="connsiteX8" fmla="*/ 2851150 w 4584700"/>
                <a:gd name="connsiteY8" fmla="*/ 2079911 h 4188111"/>
                <a:gd name="connsiteX9" fmla="*/ 3511550 w 4584700"/>
                <a:gd name="connsiteY9" fmla="*/ 1540161 h 4188111"/>
                <a:gd name="connsiteX10" fmla="*/ 3867150 w 4584700"/>
                <a:gd name="connsiteY10" fmla="*/ 1146461 h 4188111"/>
                <a:gd name="connsiteX11" fmla="*/ 4470400 w 4584700"/>
                <a:gd name="connsiteY11" fmla="*/ 1584611 h 4188111"/>
                <a:gd name="connsiteX12" fmla="*/ 4457700 w 4584700"/>
                <a:gd name="connsiteY12" fmla="*/ 1870361 h 4188111"/>
                <a:gd name="connsiteX13" fmla="*/ 4584700 w 4584700"/>
                <a:gd name="connsiteY13" fmla="*/ 2397411 h 4188111"/>
                <a:gd name="connsiteX14" fmla="*/ 4197350 w 4584700"/>
                <a:gd name="connsiteY14" fmla="*/ 3026061 h 4188111"/>
                <a:gd name="connsiteX15" fmla="*/ 3784600 w 4584700"/>
                <a:gd name="connsiteY15" fmla="*/ 3438811 h 4188111"/>
                <a:gd name="connsiteX16" fmla="*/ 3086100 w 4584700"/>
                <a:gd name="connsiteY16" fmla="*/ 3965861 h 4188111"/>
                <a:gd name="connsiteX17" fmla="*/ 2114550 w 4584700"/>
                <a:gd name="connsiteY17" fmla="*/ 4188111 h 4188111"/>
                <a:gd name="connsiteX18" fmla="*/ 1416050 w 4584700"/>
                <a:gd name="connsiteY18" fmla="*/ 4105561 h 4188111"/>
                <a:gd name="connsiteX19" fmla="*/ 228600 w 4584700"/>
                <a:gd name="connsiteY19" fmla="*/ 2753011 h 4188111"/>
                <a:gd name="connsiteX20" fmla="*/ 0 w 4584700"/>
                <a:gd name="connsiteY20" fmla="*/ 2359311 h 4188111"/>
                <a:gd name="connsiteX21" fmla="*/ 31750 w 4584700"/>
                <a:gd name="connsiteY21" fmla="*/ 2022761 h 4188111"/>
                <a:gd name="connsiteX22" fmla="*/ 95250 w 4584700"/>
                <a:gd name="connsiteY22" fmla="*/ 1857661 h 4188111"/>
                <a:gd name="connsiteX23" fmla="*/ 44450 w 4584700"/>
                <a:gd name="connsiteY23" fmla="*/ 1679861 h 4188111"/>
                <a:gd name="connsiteX24" fmla="*/ 63500 w 4584700"/>
                <a:gd name="connsiteY24" fmla="*/ 917861 h 4188111"/>
                <a:gd name="connsiteX25" fmla="*/ 647700 w 4584700"/>
                <a:gd name="connsiteY25" fmla="*/ 511461 h 4188111"/>
                <a:gd name="connsiteX26" fmla="*/ 1219200 w 4584700"/>
                <a:gd name="connsiteY26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1035050 w 4584700"/>
                <a:gd name="connsiteY6" fmla="*/ 3140362 h 4188111"/>
                <a:gd name="connsiteX7" fmla="*/ 2044700 w 4584700"/>
                <a:gd name="connsiteY7" fmla="*/ 2600611 h 4188111"/>
                <a:gd name="connsiteX8" fmla="*/ 2851150 w 4584700"/>
                <a:gd name="connsiteY8" fmla="*/ 2079911 h 4188111"/>
                <a:gd name="connsiteX9" fmla="*/ 3511550 w 4584700"/>
                <a:gd name="connsiteY9" fmla="*/ 1540161 h 4188111"/>
                <a:gd name="connsiteX10" fmla="*/ 3867150 w 4584700"/>
                <a:gd name="connsiteY10" fmla="*/ 1146461 h 4188111"/>
                <a:gd name="connsiteX11" fmla="*/ 4470400 w 4584700"/>
                <a:gd name="connsiteY11" fmla="*/ 1584611 h 4188111"/>
                <a:gd name="connsiteX12" fmla="*/ 4457700 w 4584700"/>
                <a:gd name="connsiteY12" fmla="*/ 1870361 h 4188111"/>
                <a:gd name="connsiteX13" fmla="*/ 4584700 w 4584700"/>
                <a:gd name="connsiteY13" fmla="*/ 2397411 h 4188111"/>
                <a:gd name="connsiteX14" fmla="*/ 4197350 w 4584700"/>
                <a:gd name="connsiteY14" fmla="*/ 3026061 h 4188111"/>
                <a:gd name="connsiteX15" fmla="*/ 3784600 w 4584700"/>
                <a:gd name="connsiteY15" fmla="*/ 3438811 h 4188111"/>
                <a:gd name="connsiteX16" fmla="*/ 3086100 w 4584700"/>
                <a:gd name="connsiteY16" fmla="*/ 3965861 h 4188111"/>
                <a:gd name="connsiteX17" fmla="*/ 2114550 w 4584700"/>
                <a:gd name="connsiteY17" fmla="*/ 4188111 h 4188111"/>
                <a:gd name="connsiteX18" fmla="*/ 1416050 w 4584700"/>
                <a:gd name="connsiteY18" fmla="*/ 4105561 h 4188111"/>
                <a:gd name="connsiteX19" fmla="*/ 228600 w 4584700"/>
                <a:gd name="connsiteY19" fmla="*/ 2753011 h 4188111"/>
                <a:gd name="connsiteX20" fmla="*/ 0 w 4584700"/>
                <a:gd name="connsiteY20" fmla="*/ 2359311 h 4188111"/>
                <a:gd name="connsiteX21" fmla="*/ 31750 w 4584700"/>
                <a:gd name="connsiteY21" fmla="*/ 2022761 h 4188111"/>
                <a:gd name="connsiteX22" fmla="*/ 95250 w 4584700"/>
                <a:gd name="connsiteY22" fmla="*/ 1857661 h 4188111"/>
                <a:gd name="connsiteX23" fmla="*/ 44450 w 4584700"/>
                <a:gd name="connsiteY23" fmla="*/ 1679861 h 4188111"/>
                <a:gd name="connsiteX24" fmla="*/ 63500 w 4584700"/>
                <a:gd name="connsiteY24" fmla="*/ 917861 h 4188111"/>
                <a:gd name="connsiteX25" fmla="*/ 647700 w 4584700"/>
                <a:gd name="connsiteY25" fmla="*/ 511461 h 4188111"/>
                <a:gd name="connsiteX26" fmla="*/ 1219200 w 4584700"/>
                <a:gd name="connsiteY26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1035050 w 4584700"/>
                <a:gd name="connsiteY6" fmla="*/ 3140362 h 4188111"/>
                <a:gd name="connsiteX7" fmla="*/ 2044700 w 4584700"/>
                <a:gd name="connsiteY7" fmla="*/ 2600611 h 4188111"/>
                <a:gd name="connsiteX8" fmla="*/ 2851150 w 4584700"/>
                <a:gd name="connsiteY8" fmla="*/ 2079911 h 4188111"/>
                <a:gd name="connsiteX9" fmla="*/ 3511550 w 4584700"/>
                <a:gd name="connsiteY9" fmla="*/ 1540161 h 4188111"/>
                <a:gd name="connsiteX10" fmla="*/ 3867150 w 4584700"/>
                <a:gd name="connsiteY10" fmla="*/ 1146461 h 4188111"/>
                <a:gd name="connsiteX11" fmla="*/ 4470400 w 4584700"/>
                <a:gd name="connsiteY11" fmla="*/ 1584611 h 4188111"/>
                <a:gd name="connsiteX12" fmla="*/ 4457700 w 4584700"/>
                <a:gd name="connsiteY12" fmla="*/ 1870361 h 4188111"/>
                <a:gd name="connsiteX13" fmla="*/ 4584700 w 4584700"/>
                <a:gd name="connsiteY13" fmla="*/ 2397411 h 4188111"/>
                <a:gd name="connsiteX14" fmla="*/ 4197350 w 4584700"/>
                <a:gd name="connsiteY14" fmla="*/ 3026061 h 4188111"/>
                <a:gd name="connsiteX15" fmla="*/ 3784600 w 4584700"/>
                <a:gd name="connsiteY15" fmla="*/ 3438811 h 4188111"/>
                <a:gd name="connsiteX16" fmla="*/ 3086100 w 4584700"/>
                <a:gd name="connsiteY16" fmla="*/ 3965861 h 4188111"/>
                <a:gd name="connsiteX17" fmla="*/ 2114550 w 4584700"/>
                <a:gd name="connsiteY17" fmla="*/ 4188111 h 4188111"/>
                <a:gd name="connsiteX18" fmla="*/ 1416050 w 4584700"/>
                <a:gd name="connsiteY18" fmla="*/ 4105561 h 4188111"/>
                <a:gd name="connsiteX19" fmla="*/ 228600 w 4584700"/>
                <a:gd name="connsiteY19" fmla="*/ 2753011 h 4188111"/>
                <a:gd name="connsiteX20" fmla="*/ 0 w 4584700"/>
                <a:gd name="connsiteY20" fmla="*/ 2359311 h 4188111"/>
                <a:gd name="connsiteX21" fmla="*/ 31750 w 4584700"/>
                <a:gd name="connsiteY21" fmla="*/ 2022761 h 4188111"/>
                <a:gd name="connsiteX22" fmla="*/ 95250 w 4584700"/>
                <a:gd name="connsiteY22" fmla="*/ 1857661 h 4188111"/>
                <a:gd name="connsiteX23" fmla="*/ 44450 w 4584700"/>
                <a:gd name="connsiteY23" fmla="*/ 1679861 h 4188111"/>
                <a:gd name="connsiteX24" fmla="*/ 63500 w 4584700"/>
                <a:gd name="connsiteY24" fmla="*/ 917861 h 4188111"/>
                <a:gd name="connsiteX25" fmla="*/ 647700 w 4584700"/>
                <a:gd name="connsiteY25" fmla="*/ 511461 h 4188111"/>
                <a:gd name="connsiteX26" fmla="*/ 1219200 w 4584700"/>
                <a:gd name="connsiteY26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1035050 w 4584700"/>
                <a:gd name="connsiteY6" fmla="*/ 3140362 h 4188111"/>
                <a:gd name="connsiteX7" fmla="*/ 2044700 w 4584700"/>
                <a:gd name="connsiteY7" fmla="*/ 2600611 h 4188111"/>
                <a:gd name="connsiteX8" fmla="*/ 2851150 w 4584700"/>
                <a:gd name="connsiteY8" fmla="*/ 2079911 h 4188111"/>
                <a:gd name="connsiteX9" fmla="*/ 3511550 w 4584700"/>
                <a:gd name="connsiteY9" fmla="*/ 1540161 h 4188111"/>
                <a:gd name="connsiteX10" fmla="*/ 3867150 w 4584700"/>
                <a:gd name="connsiteY10" fmla="*/ 1146461 h 4188111"/>
                <a:gd name="connsiteX11" fmla="*/ 4470400 w 4584700"/>
                <a:gd name="connsiteY11" fmla="*/ 1584611 h 4188111"/>
                <a:gd name="connsiteX12" fmla="*/ 4457700 w 4584700"/>
                <a:gd name="connsiteY12" fmla="*/ 1870361 h 4188111"/>
                <a:gd name="connsiteX13" fmla="*/ 4584700 w 4584700"/>
                <a:gd name="connsiteY13" fmla="*/ 2397411 h 4188111"/>
                <a:gd name="connsiteX14" fmla="*/ 4197350 w 4584700"/>
                <a:gd name="connsiteY14" fmla="*/ 3026061 h 4188111"/>
                <a:gd name="connsiteX15" fmla="*/ 3784600 w 4584700"/>
                <a:gd name="connsiteY15" fmla="*/ 3438811 h 4188111"/>
                <a:gd name="connsiteX16" fmla="*/ 3086100 w 4584700"/>
                <a:gd name="connsiteY16" fmla="*/ 3965861 h 4188111"/>
                <a:gd name="connsiteX17" fmla="*/ 2114550 w 4584700"/>
                <a:gd name="connsiteY17" fmla="*/ 4188111 h 4188111"/>
                <a:gd name="connsiteX18" fmla="*/ 1416050 w 4584700"/>
                <a:gd name="connsiteY18" fmla="*/ 4105561 h 4188111"/>
                <a:gd name="connsiteX19" fmla="*/ 228600 w 4584700"/>
                <a:gd name="connsiteY19" fmla="*/ 2753011 h 4188111"/>
                <a:gd name="connsiteX20" fmla="*/ 0 w 4584700"/>
                <a:gd name="connsiteY20" fmla="*/ 2359311 h 4188111"/>
                <a:gd name="connsiteX21" fmla="*/ 31750 w 4584700"/>
                <a:gd name="connsiteY21" fmla="*/ 2022761 h 4188111"/>
                <a:gd name="connsiteX22" fmla="*/ 95250 w 4584700"/>
                <a:gd name="connsiteY22" fmla="*/ 1857661 h 4188111"/>
                <a:gd name="connsiteX23" fmla="*/ 44450 w 4584700"/>
                <a:gd name="connsiteY23" fmla="*/ 1679861 h 4188111"/>
                <a:gd name="connsiteX24" fmla="*/ 63500 w 4584700"/>
                <a:gd name="connsiteY24" fmla="*/ 917861 h 4188111"/>
                <a:gd name="connsiteX25" fmla="*/ 647700 w 4584700"/>
                <a:gd name="connsiteY25" fmla="*/ 511461 h 4188111"/>
                <a:gd name="connsiteX26" fmla="*/ 1219200 w 4584700"/>
                <a:gd name="connsiteY26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1035050 w 4584700"/>
                <a:gd name="connsiteY6" fmla="*/ 3140362 h 4188111"/>
                <a:gd name="connsiteX7" fmla="*/ 2044700 w 4584700"/>
                <a:gd name="connsiteY7" fmla="*/ 2600611 h 4188111"/>
                <a:gd name="connsiteX8" fmla="*/ 2851150 w 4584700"/>
                <a:gd name="connsiteY8" fmla="*/ 2079911 h 4188111"/>
                <a:gd name="connsiteX9" fmla="*/ 3511550 w 4584700"/>
                <a:gd name="connsiteY9" fmla="*/ 1540161 h 4188111"/>
                <a:gd name="connsiteX10" fmla="*/ 3867150 w 4584700"/>
                <a:gd name="connsiteY10" fmla="*/ 1146461 h 4188111"/>
                <a:gd name="connsiteX11" fmla="*/ 4470400 w 4584700"/>
                <a:gd name="connsiteY11" fmla="*/ 1584611 h 4188111"/>
                <a:gd name="connsiteX12" fmla="*/ 4457700 w 4584700"/>
                <a:gd name="connsiteY12" fmla="*/ 1870361 h 4188111"/>
                <a:gd name="connsiteX13" fmla="*/ 4584700 w 4584700"/>
                <a:gd name="connsiteY13" fmla="*/ 2397411 h 4188111"/>
                <a:gd name="connsiteX14" fmla="*/ 4197350 w 4584700"/>
                <a:gd name="connsiteY14" fmla="*/ 3026061 h 4188111"/>
                <a:gd name="connsiteX15" fmla="*/ 3784600 w 4584700"/>
                <a:gd name="connsiteY15" fmla="*/ 3438811 h 4188111"/>
                <a:gd name="connsiteX16" fmla="*/ 3086100 w 4584700"/>
                <a:gd name="connsiteY16" fmla="*/ 3965861 h 4188111"/>
                <a:gd name="connsiteX17" fmla="*/ 2114550 w 4584700"/>
                <a:gd name="connsiteY17" fmla="*/ 4188111 h 4188111"/>
                <a:gd name="connsiteX18" fmla="*/ 1416050 w 4584700"/>
                <a:gd name="connsiteY18" fmla="*/ 4105561 h 4188111"/>
                <a:gd name="connsiteX19" fmla="*/ 228600 w 4584700"/>
                <a:gd name="connsiteY19" fmla="*/ 2753011 h 4188111"/>
                <a:gd name="connsiteX20" fmla="*/ 0 w 4584700"/>
                <a:gd name="connsiteY20" fmla="*/ 2359311 h 4188111"/>
                <a:gd name="connsiteX21" fmla="*/ 31750 w 4584700"/>
                <a:gd name="connsiteY21" fmla="*/ 2022761 h 4188111"/>
                <a:gd name="connsiteX22" fmla="*/ 95250 w 4584700"/>
                <a:gd name="connsiteY22" fmla="*/ 1857661 h 4188111"/>
                <a:gd name="connsiteX23" fmla="*/ 44450 w 4584700"/>
                <a:gd name="connsiteY23" fmla="*/ 1679861 h 4188111"/>
                <a:gd name="connsiteX24" fmla="*/ 63500 w 4584700"/>
                <a:gd name="connsiteY24" fmla="*/ 917861 h 4188111"/>
                <a:gd name="connsiteX25" fmla="*/ 647700 w 4584700"/>
                <a:gd name="connsiteY25" fmla="*/ 511461 h 4188111"/>
                <a:gd name="connsiteX26" fmla="*/ 1219200 w 4584700"/>
                <a:gd name="connsiteY26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1035050 w 4584700"/>
                <a:gd name="connsiteY6" fmla="*/ 3140362 h 4188111"/>
                <a:gd name="connsiteX7" fmla="*/ 2044700 w 4584700"/>
                <a:gd name="connsiteY7" fmla="*/ 2600611 h 4188111"/>
                <a:gd name="connsiteX8" fmla="*/ 2851150 w 4584700"/>
                <a:gd name="connsiteY8" fmla="*/ 2079911 h 4188111"/>
                <a:gd name="connsiteX9" fmla="*/ 3511550 w 4584700"/>
                <a:gd name="connsiteY9" fmla="*/ 1540161 h 4188111"/>
                <a:gd name="connsiteX10" fmla="*/ 3867150 w 4584700"/>
                <a:gd name="connsiteY10" fmla="*/ 1146461 h 4188111"/>
                <a:gd name="connsiteX11" fmla="*/ 4470400 w 4584700"/>
                <a:gd name="connsiteY11" fmla="*/ 1584611 h 4188111"/>
                <a:gd name="connsiteX12" fmla="*/ 4457700 w 4584700"/>
                <a:gd name="connsiteY12" fmla="*/ 1870361 h 4188111"/>
                <a:gd name="connsiteX13" fmla="*/ 4584700 w 4584700"/>
                <a:gd name="connsiteY13" fmla="*/ 2397411 h 4188111"/>
                <a:gd name="connsiteX14" fmla="*/ 4197350 w 4584700"/>
                <a:gd name="connsiteY14" fmla="*/ 3026061 h 4188111"/>
                <a:gd name="connsiteX15" fmla="*/ 3784600 w 4584700"/>
                <a:gd name="connsiteY15" fmla="*/ 3438811 h 4188111"/>
                <a:gd name="connsiteX16" fmla="*/ 3086100 w 4584700"/>
                <a:gd name="connsiteY16" fmla="*/ 3965861 h 4188111"/>
                <a:gd name="connsiteX17" fmla="*/ 2114550 w 4584700"/>
                <a:gd name="connsiteY17" fmla="*/ 4188111 h 4188111"/>
                <a:gd name="connsiteX18" fmla="*/ 1416050 w 4584700"/>
                <a:gd name="connsiteY18" fmla="*/ 4105561 h 4188111"/>
                <a:gd name="connsiteX19" fmla="*/ 228600 w 4584700"/>
                <a:gd name="connsiteY19" fmla="*/ 2753011 h 4188111"/>
                <a:gd name="connsiteX20" fmla="*/ 0 w 4584700"/>
                <a:gd name="connsiteY20" fmla="*/ 2359311 h 4188111"/>
                <a:gd name="connsiteX21" fmla="*/ 31750 w 4584700"/>
                <a:gd name="connsiteY21" fmla="*/ 2022761 h 4188111"/>
                <a:gd name="connsiteX22" fmla="*/ 95250 w 4584700"/>
                <a:gd name="connsiteY22" fmla="*/ 1857661 h 4188111"/>
                <a:gd name="connsiteX23" fmla="*/ 44450 w 4584700"/>
                <a:gd name="connsiteY23" fmla="*/ 1679861 h 4188111"/>
                <a:gd name="connsiteX24" fmla="*/ 63500 w 4584700"/>
                <a:gd name="connsiteY24" fmla="*/ 917861 h 4188111"/>
                <a:gd name="connsiteX25" fmla="*/ 647700 w 4584700"/>
                <a:gd name="connsiteY25" fmla="*/ 511461 h 4188111"/>
                <a:gd name="connsiteX26" fmla="*/ 1219200 w 4584700"/>
                <a:gd name="connsiteY26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1035050 w 4584700"/>
                <a:gd name="connsiteY6" fmla="*/ 3140362 h 4188111"/>
                <a:gd name="connsiteX7" fmla="*/ 2044700 w 4584700"/>
                <a:gd name="connsiteY7" fmla="*/ 2600611 h 4188111"/>
                <a:gd name="connsiteX8" fmla="*/ 2851150 w 4584700"/>
                <a:gd name="connsiteY8" fmla="*/ 2079911 h 4188111"/>
                <a:gd name="connsiteX9" fmla="*/ 3511550 w 4584700"/>
                <a:gd name="connsiteY9" fmla="*/ 1540161 h 4188111"/>
                <a:gd name="connsiteX10" fmla="*/ 3867150 w 4584700"/>
                <a:gd name="connsiteY10" fmla="*/ 1146461 h 4188111"/>
                <a:gd name="connsiteX11" fmla="*/ 4470400 w 4584700"/>
                <a:gd name="connsiteY11" fmla="*/ 1584611 h 4188111"/>
                <a:gd name="connsiteX12" fmla="*/ 4457700 w 4584700"/>
                <a:gd name="connsiteY12" fmla="*/ 1870361 h 4188111"/>
                <a:gd name="connsiteX13" fmla="*/ 4584700 w 4584700"/>
                <a:gd name="connsiteY13" fmla="*/ 2397411 h 4188111"/>
                <a:gd name="connsiteX14" fmla="*/ 4197350 w 4584700"/>
                <a:gd name="connsiteY14" fmla="*/ 3026061 h 4188111"/>
                <a:gd name="connsiteX15" fmla="*/ 3784600 w 4584700"/>
                <a:gd name="connsiteY15" fmla="*/ 3438811 h 4188111"/>
                <a:gd name="connsiteX16" fmla="*/ 3086100 w 4584700"/>
                <a:gd name="connsiteY16" fmla="*/ 3965861 h 4188111"/>
                <a:gd name="connsiteX17" fmla="*/ 2114550 w 4584700"/>
                <a:gd name="connsiteY17" fmla="*/ 4188111 h 4188111"/>
                <a:gd name="connsiteX18" fmla="*/ 1416050 w 4584700"/>
                <a:gd name="connsiteY18" fmla="*/ 4105561 h 4188111"/>
                <a:gd name="connsiteX19" fmla="*/ 228600 w 4584700"/>
                <a:gd name="connsiteY19" fmla="*/ 2753011 h 4188111"/>
                <a:gd name="connsiteX20" fmla="*/ 0 w 4584700"/>
                <a:gd name="connsiteY20" fmla="*/ 2359311 h 4188111"/>
                <a:gd name="connsiteX21" fmla="*/ 31750 w 4584700"/>
                <a:gd name="connsiteY21" fmla="*/ 2022761 h 4188111"/>
                <a:gd name="connsiteX22" fmla="*/ 95250 w 4584700"/>
                <a:gd name="connsiteY22" fmla="*/ 1857661 h 4188111"/>
                <a:gd name="connsiteX23" fmla="*/ 44450 w 4584700"/>
                <a:gd name="connsiteY23" fmla="*/ 1679861 h 4188111"/>
                <a:gd name="connsiteX24" fmla="*/ 63500 w 4584700"/>
                <a:gd name="connsiteY24" fmla="*/ 917861 h 4188111"/>
                <a:gd name="connsiteX25" fmla="*/ 647700 w 4584700"/>
                <a:gd name="connsiteY25" fmla="*/ 511461 h 4188111"/>
                <a:gd name="connsiteX26" fmla="*/ 1219200 w 4584700"/>
                <a:gd name="connsiteY26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1035050 w 4584700"/>
                <a:gd name="connsiteY6" fmla="*/ 3140362 h 4188111"/>
                <a:gd name="connsiteX7" fmla="*/ 2044700 w 4584700"/>
                <a:gd name="connsiteY7" fmla="*/ 2600611 h 4188111"/>
                <a:gd name="connsiteX8" fmla="*/ 2851150 w 4584700"/>
                <a:gd name="connsiteY8" fmla="*/ 2079911 h 4188111"/>
                <a:gd name="connsiteX9" fmla="*/ 3511550 w 4584700"/>
                <a:gd name="connsiteY9" fmla="*/ 1540161 h 4188111"/>
                <a:gd name="connsiteX10" fmla="*/ 3867150 w 4584700"/>
                <a:gd name="connsiteY10" fmla="*/ 1146461 h 4188111"/>
                <a:gd name="connsiteX11" fmla="*/ 4470400 w 4584700"/>
                <a:gd name="connsiteY11" fmla="*/ 1584611 h 4188111"/>
                <a:gd name="connsiteX12" fmla="*/ 4457700 w 4584700"/>
                <a:gd name="connsiteY12" fmla="*/ 1870361 h 4188111"/>
                <a:gd name="connsiteX13" fmla="*/ 4584700 w 4584700"/>
                <a:gd name="connsiteY13" fmla="*/ 2397411 h 4188111"/>
                <a:gd name="connsiteX14" fmla="*/ 4197350 w 4584700"/>
                <a:gd name="connsiteY14" fmla="*/ 3026061 h 4188111"/>
                <a:gd name="connsiteX15" fmla="*/ 3784600 w 4584700"/>
                <a:gd name="connsiteY15" fmla="*/ 3438811 h 4188111"/>
                <a:gd name="connsiteX16" fmla="*/ 3086100 w 4584700"/>
                <a:gd name="connsiteY16" fmla="*/ 3965861 h 4188111"/>
                <a:gd name="connsiteX17" fmla="*/ 2114550 w 4584700"/>
                <a:gd name="connsiteY17" fmla="*/ 4188111 h 4188111"/>
                <a:gd name="connsiteX18" fmla="*/ 1416050 w 4584700"/>
                <a:gd name="connsiteY18" fmla="*/ 4105561 h 4188111"/>
                <a:gd name="connsiteX19" fmla="*/ 228600 w 4584700"/>
                <a:gd name="connsiteY19" fmla="*/ 2753011 h 4188111"/>
                <a:gd name="connsiteX20" fmla="*/ 0 w 4584700"/>
                <a:gd name="connsiteY20" fmla="*/ 2359311 h 4188111"/>
                <a:gd name="connsiteX21" fmla="*/ 31750 w 4584700"/>
                <a:gd name="connsiteY21" fmla="*/ 2022761 h 4188111"/>
                <a:gd name="connsiteX22" fmla="*/ 95250 w 4584700"/>
                <a:gd name="connsiteY22" fmla="*/ 1857661 h 4188111"/>
                <a:gd name="connsiteX23" fmla="*/ 44450 w 4584700"/>
                <a:gd name="connsiteY23" fmla="*/ 1679861 h 4188111"/>
                <a:gd name="connsiteX24" fmla="*/ 63500 w 4584700"/>
                <a:gd name="connsiteY24" fmla="*/ 917861 h 4188111"/>
                <a:gd name="connsiteX25" fmla="*/ 647700 w 4584700"/>
                <a:gd name="connsiteY25" fmla="*/ 511461 h 4188111"/>
                <a:gd name="connsiteX26" fmla="*/ 1219200 w 4584700"/>
                <a:gd name="connsiteY26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1035050 w 4584700"/>
                <a:gd name="connsiteY6" fmla="*/ 3140362 h 4188111"/>
                <a:gd name="connsiteX7" fmla="*/ 2044700 w 4584700"/>
                <a:gd name="connsiteY7" fmla="*/ 2600611 h 4188111"/>
                <a:gd name="connsiteX8" fmla="*/ 2851150 w 4584700"/>
                <a:gd name="connsiteY8" fmla="*/ 2079911 h 4188111"/>
                <a:gd name="connsiteX9" fmla="*/ 3511550 w 4584700"/>
                <a:gd name="connsiteY9" fmla="*/ 1540161 h 4188111"/>
                <a:gd name="connsiteX10" fmla="*/ 3867150 w 4584700"/>
                <a:gd name="connsiteY10" fmla="*/ 1146461 h 4188111"/>
                <a:gd name="connsiteX11" fmla="*/ 4470400 w 4584700"/>
                <a:gd name="connsiteY11" fmla="*/ 1584611 h 4188111"/>
                <a:gd name="connsiteX12" fmla="*/ 4457700 w 4584700"/>
                <a:gd name="connsiteY12" fmla="*/ 1870361 h 4188111"/>
                <a:gd name="connsiteX13" fmla="*/ 4584700 w 4584700"/>
                <a:gd name="connsiteY13" fmla="*/ 2397411 h 4188111"/>
                <a:gd name="connsiteX14" fmla="*/ 4197350 w 4584700"/>
                <a:gd name="connsiteY14" fmla="*/ 3026061 h 4188111"/>
                <a:gd name="connsiteX15" fmla="*/ 3784600 w 4584700"/>
                <a:gd name="connsiteY15" fmla="*/ 3438811 h 4188111"/>
                <a:gd name="connsiteX16" fmla="*/ 3086100 w 4584700"/>
                <a:gd name="connsiteY16" fmla="*/ 3965861 h 4188111"/>
                <a:gd name="connsiteX17" fmla="*/ 2114550 w 4584700"/>
                <a:gd name="connsiteY17" fmla="*/ 4188111 h 4188111"/>
                <a:gd name="connsiteX18" fmla="*/ 1416050 w 4584700"/>
                <a:gd name="connsiteY18" fmla="*/ 4105561 h 4188111"/>
                <a:gd name="connsiteX19" fmla="*/ 228600 w 4584700"/>
                <a:gd name="connsiteY19" fmla="*/ 2753011 h 4188111"/>
                <a:gd name="connsiteX20" fmla="*/ 0 w 4584700"/>
                <a:gd name="connsiteY20" fmla="*/ 2359311 h 4188111"/>
                <a:gd name="connsiteX21" fmla="*/ 31750 w 4584700"/>
                <a:gd name="connsiteY21" fmla="*/ 2022761 h 4188111"/>
                <a:gd name="connsiteX22" fmla="*/ 95250 w 4584700"/>
                <a:gd name="connsiteY22" fmla="*/ 1857661 h 4188111"/>
                <a:gd name="connsiteX23" fmla="*/ 44450 w 4584700"/>
                <a:gd name="connsiteY23" fmla="*/ 1679861 h 4188111"/>
                <a:gd name="connsiteX24" fmla="*/ 63500 w 4584700"/>
                <a:gd name="connsiteY24" fmla="*/ 917861 h 4188111"/>
                <a:gd name="connsiteX25" fmla="*/ 647700 w 4584700"/>
                <a:gd name="connsiteY25" fmla="*/ 511461 h 4188111"/>
                <a:gd name="connsiteX26" fmla="*/ 1219200 w 4584700"/>
                <a:gd name="connsiteY26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1035050 w 4584700"/>
                <a:gd name="connsiteY6" fmla="*/ 3140362 h 4188111"/>
                <a:gd name="connsiteX7" fmla="*/ 2044700 w 4584700"/>
                <a:gd name="connsiteY7" fmla="*/ 2600611 h 4188111"/>
                <a:gd name="connsiteX8" fmla="*/ 2851150 w 4584700"/>
                <a:gd name="connsiteY8" fmla="*/ 2079911 h 4188111"/>
                <a:gd name="connsiteX9" fmla="*/ 3511550 w 4584700"/>
                <a:gd name="connsiteY9" fmla="*/ 1540161 h 4188111"/>
                <a:gd name="connsiteX10" fmla="*/ 3867150 w 4584700"/>
                <a:gd name="connsiteY10" fmla="*/ 1146461 h 4188111"/>
                <a:gd name="connsiteX11" fmla="*/ 4470400 w 4584700"/>
                <a:gd name="connsiteY11" fmla="*/ 1584611 h 4188111"/>
                <a:gd name="connsiteX12" fmla="*/ 4457700 w 4584700"/>
                <a:gd name="connsiteY12" fmla="*/ 1870361 h 4188111"/>
                <a:gd name="connsiteX13" fmla="*/ 4584700 w 4584700"/>
                <a:gd name="connsiteY13" fmla="*/ 2397411 h 4188111"/>
                <a:gd name="connsiteX14" fmla="*/ 4197350 w 4584700"/>
                <a:gd name="connsiteY14" fmla="*/ 3026061 h 4188111"/>
                <a:gd name="connsiteX15" fmla="*/ 3784600 w 4584700"/>
                <a:gd name="connsiteY15" fmla="*/ 3438811 h 4188111"/>
                <a:gd name="connsiteX16" fmla="*/ 3086100 w 4584700"/>
                <a:gd name="connsiteY16" fmla="*/ 3965861 h 4188111"/>
                <a:gd name="connsiteX17" fmla="*/ 2114550 w 4584700"/>
                <a:gd name="connsiteY17" fmla="*/ 4188111 h 4188111"/>
                <a:gd name="connsiteX18" fmla="*/ 1416050 w 4584700"/>
                <a:gd name="connsiteY18" fmla="*/ 4105561 h 4188111"/>
                <a:gd name="connsiteX19" fmla="*/ 228600 w 4584700"/>
                <a:gd name="connsiteY19" fmla="*/ 2753011 h 4188111"/>
                <a:gd name="connsiteX20" fmla="*/ 0 w 4584700"/>
                <a:gd name="connsiteY20" fmla="*/ 2359311 h 4188111"/>
                <a:gd name="connsiteX21" fmla="*/ 31750 w 4584700"/>
                <a:gd name="connsiteY21" fmla="*/ 2022761 h 4188111"/>
                <a:gd name="connsiteX22" fmla="*/ 95250 w 4584700"/>
                <a:gd name="connsiteY22" fmla="*/ 1857661 h 4188111"/>
                <a:gd name="connsiteX23" fmla="*/ 44450 w 4584700"/>
                <a:gd name="connsiteY23" fmla="*/ 1679861 h 4188111"/>
                <a:gd name="connsiteX24" fmla="*/ 63500 w 4584700"/>
                <a:gd name="connsiteY24" fmla="*/ 917861 h 4188111"/>
                <a:gd name="connsiteX25" fmla="*/ 647700 w 4584700"/>
                <a:gd name="connsiteY25" fmla="*/ 511461 h 4188111"/>
                <a:gd name="connsiteX26" fmla="*/ 1219200 w 4584700"/>
                <a:gd name="connsiteY26" fmla="*/ 289211 h 4188111"/>
                <a:gd name="connsiteX0" fmla="*/ 1219200 w 4584700"/>
                <a:gd name="connsiteY0" fmla="*/ 289211 h 4188111"/>
                <a:gd name="connsiteX1" fmla="*/ 3441700 w 4584700"/>
                <a:gd name="connsiteY1" fmla="*/ 594012 h 4188111"/>
                <a:gd name="connsiteX2" fmla="*/ 3454400 w 4584700"/>
                <a:gd name="connsiteY2" fmla="*/ 1419511 h 4188111"/>
                <a:gd name="connsiteX3" fmla="*/ 2819400 w 4584700"/>
                <a:gd name="connsiteY3" fmla="*/ 1946561 h 4188111"/>
                <a:gd name="connsiteX4" fmla="*/ 2324100 w 4584700"/>
                <a:gd name="connsiteY4" fmla="*/ 2302161 h 4188111"/>
                <a:gd name="connsiteX5" fmla="*/ 1943100 w 4584700"/>
                <a:gd name="connsiteY5" fmla="*/ 2429161 h 4188111"/>
                <a:gd name="connsiteX6" fmla="*/ 1035050 w 4584700"/>
                <a:gd name="connsiteY6" fmla="*/ 3140362 h 4188111"/>
                <a:gd name="connsiteX7" fmla="*/ 2044700 w 4584700"/>
                <a:gd name="connsiteY7" fmla="*/ 2600611 h 4188111"/>
                <a:gd name="connsiteX8" fmla="*/ 2851150 w 4584700"/>
                <a:gd name="connsiteY8" fmla="*/ 2079911 h 4188111"/>
                <a:gd name="connsiteX9" fmla="*/ 3511550 w 4584700"/>
                <a:gd name="connsiteY9" fmla="*/ 1540161 h 4188111"/>
                <a:gd name="connsiteX10" fmla="*/ 3867150 w 4584700"/>
                <a:gd name="connsiteY10" fmla="*/ 1146461 h 4188111"/>
                <a:gd name="connsiteX11" fmla="*/ 4470400 w 4584700"/>
                <a:gd name="connsiteY11" fmla="*/ 1584611 h 4188111"/>
                <a:gd name="connsiteX12" fmla="*/ 4457700 w 4584700"/>
                <a:gd name="connsiteY12" fmla="*/ 1870361 h 4188111"/>
                <a:gd name="connsiteX13" fmla="*/ 4584700 w 4584700"/>
                <a:gd name="connsiteY13" fmla="*/ 2397411 h 4188111"/>
                <a:gd name="connsiteX14" fmla="*/ 4197350 w 4584700"/>
                <a:gd name="connsiteY14" fmla="*/ 3026061 h 4188111"/>
                <a:gd name="connsiteX15" fmla="*/ 3784600 w 4584700"/>
                <a:gd name="connsiteY15" fmla="*/ 3438811 h 4188111"/>
                <a:gd name="connsiteX16" fmla="*/ 3086100 w 4584700"/>
                <a:gd name="connsiteY16" fmla="*/ 3965861 h 4188111"/>
                <a:gd name="connsiteX17" fmla="*/ 2114550 w 4584700"/>
                <a:gd name="connsiteY17" fmla="*/ 4188111 h 4188111"/>
                <a:gd name="connsiteX18" fmla="*/ 1416050 w 4584700"/>
                <a:gd name="connsiteY18" fmla="*/ 4105561 h 4188111"/>
                <a:gd name="connsiteX19" fmla="*/ 228600 w 4584700"/>
                <a:gd name="connsiteY19" fmla="*/ 2753011 h 4188111"/>
                <a:gd name="connsiteX20" fmla="*/ 0 w 4584700"/>
                <a:gd name="connsiteY20" fmla="*/ 2359311 h 4188111"/>
                <a:gd name="connsiteX21" fmla="*/ 31750 w 4584700"/>
                <a:gd name="connsiteY21" fmla="*/ 2022761 h 4188111"/>
                <a:gd name="connsiteX22" fmla="*/ 95250 w 4584700"/>
                <a:gd name="connsiteY22" fmla="*/ 1857661 h 4188111"/>
                <a:gd name="connsiteX23" fmla="*/ 44450 w 4584700"/>
                <a:gd name="connsiteY23" fmla="*/ 1679861 h 4188111"/>
                <a:gd name="connsiteX24" fmla="*/ 63500 w 4584700"/>
                <a:gd name="connsiteY24" fmla="*/ 917861 h 4188111"/>
                <a:gd name="connsiteX25" fmla="*/ 647700 w 4584700"/>
                <a:gd name="connsiteY25" fmla="*/ 511461 h 4188111"/>
                <a:gd name="connsiteX26" fmla="*/ 1219200 w 4584700"/>
                <a:gd name="connsiteY26" fmla="*/ 289211 h 4188111"/>
                <a:gd name="connsiteX0" fmla="*/ 1219200 w 4700755"/>
                <a:gd name="connsiteY0" fmla="*/ 289211 h 4188111"/>
                <a:gd name="connsiteX1" fmla="*/ 3441700 w 4700755"/>
                <a:gd name="connsiteY1" fmla="*/ 594012 h 4188111"/>
                <a:gd name="connsiteX2" fmla="*/ 3454400 w 4700755"/>
                <a:gd name="connsiteY2" fmla="*/ 1419511 h 4188111"/>
                <a:gd name="connsiteX3" fmla="*/ 2819400 w 4700755"/>
                <a:gd name="connsiteY3" fmla="*/ 1946561 h 4188111"/>
                <a:gd name="connsiteX4" fmla="*/ 2324100 w 4700755"/>
                <a:gd name="connsiteY4" fmla="*/ 2302161 h 4188111"/>
                <a:gd name="connsiteX5" fmla="*/ 1943100 w 4700755"/>
                <a:gd name="connsiteY5" fmla="*/ 2429161 h 4188111"/>
                <a:gd name="connsiteX6" fmla="*/ 1035050 w 4700755"/>
                <a:gd name="connsiteY6" fmla="*/ 3140362 h 4188111"/>
                <a:gd name="connsiteX7" fmla="*/ 2044700 w 4700755"/>
                <a:gd name="connsiteY7" fmla="*/ 2600611 h 4188111"/>
                <a:gd name="connsiteX8" fmla="*/ 2851150 w 4700755"/>
                <a:gd name="connsiteY8" fmla="*/ 2079911 h 4188111"/>
                <a:gd name="connsiteX9" fmla="*/ 3511550 w 4700755"/>
                <a:gd name="connsiteY9" fmla="*/ 1540161 h 4188111"/>
                <a:gd name="connsiteX10" fmla="*/ 3867150 w 4700755"/>
                <a:gd name="connsiteY10" fmla="*/ 1146461 h 4188111"/>
                <a:gd name="connsiteX11" fmla="*/ 4470400 w 4700755"/>
                <a:gd name="connsiteY11" fmla="*/ 1584611 h 4188111"/>
                <a:gd name="connsiteX12" fmla="*/ 4457700 w 4700755"/>
                <a:gd name="connsiteY12" fmla="*/ 1870361 h 4188111"/>
                <a:gd name="connsiteX13" fmla="*/ 4584700 w 4700755"/>
                <a:gd name="connsiteY13" fmla="*/ 2397411 h 4188111"/>
                <a:gd name="connsiteX14" fmla="*/ 4197350 w 4700755"/>
                <a:gd name="connsiteY14" fmla="*/ 3026061 h 4188111"/>
                <a:gd name="connsiteX15" fmla="*/ 3784600 w 4700755"/>
                <a:gd name="connsiteY15" fmla="*/ 3438811 h 4188111"/>
                <a:gd name="connsiteX16" fmla="*/ 3086100 w 4700755"/>
                <a:gd name="connsiteY16" fmla="*/ 3965861 h 4188111"/>
                <a:gd name="connsiteX17" fmla="*/ 2114550 w 4700755"/>
                <a:gd name="connsiteY17" fmla="*/ 4188111 h 4188111"/>
                <a:gd name="connsiteX18" fmla="*/ 1416050 w 4700755"/>
                <a:gd name="connsiteY18" fmla="*/ 4105561 h 4188111"/>
                <a:gd name="connsiteX19" fmla="*/ 228600 w 4700755"/>
                <a:gd name="connsiteY19" fmla="*/ 2753011 h 4188111"/>
                <a:gd name="connsiteX20" fmla="*/ 0 w 4700755"/>
                <a:gd name="connsiteY20" fmla="*/ 2359311 h 4188111"/>
                <a:gd name="connsiteX21" fmla="*/ 31750 w 4700755"/>
                <a:gd name="connsiteY21" fmla="*/ 2022761 h 4188111"/>
                <a:gd name="connsiteX22" fmla="*/ 95250 w 4700755"/>
                <a:gd name="connsiteY22" fmla="*/ 1857661 h 4188111"/>
                <a:gd name="connsiteX23" fmla="*/ 44450 w 4700755"/>
                <a:gd name="connsiteY23" fmla="*/ 1679861 h 4188111"/>
                <a:gd name="connsiteX24" fmla="*/ 63500 w 4700755"/>
                <a:gd name="connsiteY24" fmla="*/ 917861 h 4188111"/>
                <a:gd name="connsiteX25" fmla="*/ 647700 w 4700755"/>
                <a:gd name="connsiteY25" fmla="*/ 511461 h 4188111"/>
                <a:gd name="connsiteX26" fmla="*/ 1219200 w 4700755"/>
                <a:gd name="connsiteY26" fmla="*/ 289211 h 4188111"/>
                <a:gd name="connsiteX0" fmla="*/ 1219200 w 4700755"/>
                <a:gd name="connsiteY0" fmla="*/ 289211 h 4188111"/>
                <a:gd name="connsiteX1" fmla="*/ 3441700 w 4700755"/>
                <a:gd name="connsiteY1" fmla="*/ 594012 h 4188111"/>
                <a:gd name="connsiteX2" fmla="*/ 3454400 w 4700755"/>
                <a:gd name="connsiteY2" fmla="*/ 1419511 h 4188111"/>
                <a:gd name="connsiteX3" fmla="*/ 2819400 w 4700755"/>
                <a:gd name="connsiteY3" fmla="*/ 1946561 h 4188111"/>
                <a:gd name="connsiteX4" fmla="*/ 2324100 w 4700755"/>
                <a:gd name="connsiteY4" fmla="*/ 2302161 h 4188111"/>
                <a:gd name="connsiteX5" fmla="*/ 1943100 w 4700755"/>
                <a:gd name="connsiteY5" fmla="*/ 2429161 h 4188111"/>
                <a:gd name="connsiteX6" fmla="*/ 1035050 w 4700755"/>
                <a:gd name="connsiteY6" fmla="*/ 3140362 h 4188111"/>
                <a:gd name="connsiteX7" fmla="*/ 2044700 w 4700755"/>
                <a:gd name="connsiteY7" fmla="*/ 2600611 h 4188111"/>
                <a:gd name="connsiteX8" fmla="*/ 2851150 w 4700755"/>
                <a:gd name="connsiteY8" fmla="*/ 2079911 h 4188111"/>
                <a:gd name="connsiteX9" fmla="*/ 3511550 w 4700755"/>
                <a:gd name="connsiteY9" fmla="*/ 1540161 h 4188111"/>
                <a:gd name="connsiteX10" fmla="*/ 3867150 w 4700755"/>
                <a:gd name="connsiteY10" fmla="*/ 1146461 h 4188111"/>
                <a:gd name="connsiteX11" fmla="*/ 4470400 w 4700755"/>
                <a:gd name="connsiteY11" fmla="*/ 1584611 h 4188111"/>
                <a:gd name="connsiteX12" fmla="*/ 4457700 w 4700755"/>
                <a:gd name="connsiteY12" fmla="*/ 1870361 h 4188111"/>
                <a:gd name="connsiteX13" fmla="*/ 4584700 w 4700755"/>
                <a:gd name="connsiteY13" fmla="*/ 2397411 h 4188111"/>
                <a:gd name="connsiteX14" fmla="*/ 4197350 w 4700755"/>
                <a:gd name="connsiteY14" fmla="*/ 3026061 h 4188111"/>
                <a:gd name="connsiteX15" fmla="*/ 3784600 w 4700755"/>
                <a:gd name="connsiteY15" fmla="*/ 3438811 h 4188111"/>
                <a:gd name="connsiteX16" fmla="*/ 3086100 w 4700755"/>
                <a:gd name="connsiteY16" fmla="*/ 3965861 h 4188111"/>
                <a:gd name="connsiteX17" fmla="*/ 2114550 w 4700755"/>
                <a:gd name="connsiteY17" fmla="*/ 4188111 h 4188111"/>
                <a:gd name="connsiteX18" fmla="*/ 1416050 w 4700755"/>
                <a:gd name="connsiteY18" fmla="*/ 4105561 h 4188111"/>
                <a:gd name="connsiteX19" fmla="*/ 228600 w 4700755"/>
                <a:gd name="connsiteY19" fmla="*/ 2753011 h 4188111"/>
                <a:gd name="connsiteX20" fmla="*/ 0 w 4700755"/>
                <a:gd name="connsiteY20" fmla="*/ 2359311 h 4188111"/>
                <a:gd name="connsiteX21" fmla="*/ 31750 w 4700755"/>
                <a:gd name="connsiteY21" fmla="*/ 2022761 h 4188111"/>
                <a:gd name="connsiteX22" fmla="*/ 95250 w 4700755"/>
                <a:gd name="connsiteY22" fmla="*/ 1857661 h 4188111"/>
                <a:gd name="connsiteX23" fmla="*/ 44450 w 4700755"/>
                <a:gd name="connsiteY23" fmla="*/ 1679861 h 4188111"/>
                <a:gd name="connsiteX24" fmla="*/ 63500 w 4700755"/>
                <a:gd name="connsiteY24" fmla="*/ 917861 h 4188111"/>
                <a:gd name="connsiteX25" fmla="*/ 647700 w 4700755"/>
                <a:gd name="connsiteY25" fmla="*/ 511461 h 4188111"/>
                <a:gd name="connsiteX26" fmla="*/ 1219200 w 4700755"/>
                <a:gd name="connsiteY26" fmla="*/ 289211 h 4188111"/>
                <a:gd name="connsiteX0" fmla="*/ 1219200 w 4700755"/>
                <a:gd name="connsiteY0" fmla="*/ 289211 h 4188111"/>
                <a:gd name="connsiteX1" fmla="*/ 3441700 w 4700755"/>
                <a:gd name="connsiteY1" fmla="*/ 594012 h 4188111"/>
                <a:gd name="connsiteX2" fmla="*/ 3454400 w 4700755"/>
                <a:gd name="connsiteY2" fmla="*/ 1419511 h 4188111"/>
                <a:gd name="connsiteX3" fmla="*/ 2819400 w 4700755"/>
                <a:gd name="connsiteY3" fmla="*/ 1946561 h 4188111"/>
                <a:gd name="connsiteX4" fmla="*/ 2324100 w 4700755"/>
                <a:gd name="connsiteY4" fmla="*/ 2302161 h 4188111"/>
                <a:gd name="connsiteX5" fmla="*/ 1943100 w 4700755"/>
                <a:gd name="connsiteY5" fmla="*/ 2429161 h 4188111"/>
                <a:gd name="connsiteX6" fmla="*/ 1035050 w 4700755"/>
                <a:gd name="connsiteY6" fmla="*/ 3140362 h 4188111"/>
                <a:gd name="connsiteX7" fmla="*/ 2044700 w 4700755"/>
                <a:gd name="connsiteY7" fmla="*/ 2600611 h 4188111"/>
                <a:gd name="connsiteX8" fmla="*/ 2851150 w 4700755"/>
                <a:gd name="connsiteY8" fmla="*/ 2079911 h 4188111"/>
                <a:gd name="connsiteX9" fmla="*/ 3511550 w 4700755"/>
                <a:gd name="connsiteY9" fmla="*/ 1540161 h 4188111"/>
                <a:gd name="connsiteX10" fmla="*/ 3867150 w 4700755"/>
                <a:gd name="connsiteY10" fmla="*/ 1146461 h 4188111"/>
                <a:gd name="connsiteX11" fmla="*/ 4470400 w 4700755"/>
                <a:gd name="connsiteY11" fmla="*/ 1584611 h 4188111"/>
                <a:gd name="connsiteX12" fmla="*/ 4457700 w 4700755"/>
                <a:gd name="connsiteY12" fmla="*/ 1870361 h 4188111"/>
                <a:gd name="connsiteX13" fmla="*/ 4584700 w 4700755"/>
                <a:gd name="connsiteY13" fmla="*/ 2397411 h 4188111"/>
                <a:gd name="connsiteX14" fmla="*/ 4197350 w 4700755"/>
                <a:gd name="connsiteY14" fmla="*/ 3026061 h 4188111"/>
                <a:gd name="connsiteX15" fmla="*/ 3784600 w 4700755"/>
                <a:gd name="connsiteY15" fmla="*/ 3438811 h 4188111"/>
                <a:gd name="connsiteX16" fmla="*/ 3086100 w 4700755"/>
                <a:gd name="connsiteY16" fmla="*/ 3965861 h 4188111"/>
                <a:gd name="connsiteX17" fmla="*/ 2114550 w 4700755"/>
                <a:gd name="connsiteY17" fmla="*/ 4188111 h 4188111"/>
                <a:gd name="connsiteX18" fmla="*/ 1416050 w 4700755"/>
                <a:gd name="connsiteY18" fmla="*/ 4105561 h 4188111"/>
                <a:gd name="connsiteX19" fmla="*/ 228600 w 4700755"/>
                <a:gd name="connsiteY19" fmla="*/ 2753011 h 4188111"/>
                <a:gd name="connsiteX20" fmla="*/ 0 w 4700755"/>
                <a:gd name="connsiteY20" fmla="*/ 2359311 h 4188111"/>
                <a:gd name="connsiteX21" fmla="*/ 31750 w 4700755"/>
                <a:gd name="connsiteY21" fmla="*/ 2022761 h 4188111"/>
                <a:gd name="connsiteX22" fmla="*/ 95250 w 4700755"/>
                <a:gd name="connsiteY22" fmla="*/ 1857661 h 4188111"/>
                <a:gd name="connsiteX23" fmla="*/ 44450 w 4700755"/>
                <a:gd name="connsiteY23" fmla="*/ 1679861 h 4188111"/>
                <a:gd name="connsiteX24" fmla="*/ 63500 w 4700755"/>
                <a:gd name="connsiteY24" fmla="*/ 917861 h 4188111"/>
                <a:gd name="connsiteX25" fmla="*/ 647700 w 4700755"/>
                <a:gd name="connsiteY25" fmla="*/ 511461 h 4188111"/>
                <a:gd name="connsiteX26" fmla="*/ 1219200 w 4700755"/>
                <a:gd name="connsiteY26" fmla="*/ 289211 h 4188111"/>
                <a:gd name="connsiteX0" fmla="*/ 1219200 w 4700755"/>
                <a:gd name="connsiteY0" fmla="*/ 289211 h 4188111"/>
                <a:gd name="connsiteX1" fmla="*/ 3441700 w 4700755"/>
                <a:gd name="connsiteY1" fmla="*/ 594012 h 4188111"/>
                <a:gd name="connsiteX2" fmla="*/ 3454400 w 4700755"/>
                <a:gd name="connsiteY2" fmla="*/ 1419511 h 4188111"/>
                <a:gd name="connsiteX3" fmla="*/ 2819400 w 4700755"/>
                <a:gd name="connsiteY3" fmla="*/ 1946561 h 4188111"/>
                <a:gd name="connsiteX4" fmla="*/ 2324100 w 4700755"/>
                <a:gd name="connsiteY4" fmla="*/ 2302161 h 4188111"/>
                <a:gd name="connsiteX5" fmla="*/ 1943100 w 4700755"/>
                <a:gd name="connsiteY5" fmla="*/ 2429161 h 4188111"/>
                <a:gd name="connsiteX6" fmla="*/ 1035050 w 4700755"/>
                <a:gd name="connsiteY6" fmla="*/ 3140362 h 4188111"/>
                <a:gd name="connsiteX7" fmla="*/ 2044700 w 4700755"/>
                <a:gd name="connsiteY7" fmla="*/ 2600611 h 4188111"/>
                <a:gd name="connsiteX8" fmla="*/ 2851150 w 4700755"/>
                <a:gd name="connsiteY8" fmla="*/ 2079911 h 4188111"/>
                <a:gd name="connsiteX9" fmla="*/ 3511550 w 4700755"/>
                <a:gd name="connsiteY9" fmla="*/ 1540161 h 4188111"/>
                <a:gd name="connsiteX10" fmla="*/ 3867150 w 4700755"/>
                <a:gd name="connsiteY10" fmla="*/ 1146461 h 4188111"/>
                <a:gd name="connsiteX11" fmla="*/ 4470400 w 4700755"/>
                <a:gd name="connsiteY11" fmla="*/ 1584611 h 4188111"/>
                <a:gd name="connsiteX12" fmla="*/ 4457700 w 4700755"/>
                <a:gd name="connsiteY12" fmla="*/ 1870361 h 4188111"/>
                <a:gd name="connsiteX13" fmla="*/ 4584700 w 4700755"/>
                <a:gd name="connsiteY13" fmla="*/ 2397411 h 4188111"/>
                <a:gd name="connsiteX14" fmla="*/ 4197350 w 4700755"/>
                <a:gd name="connsiteY14" fmla="*/ 3026061 h 4188111"/>
                <a:gd name="connsiteX15" fmla="*/ 3784600 w 4700755"/>
                <a:gd name="connsiteY15" fmla="*/ 3438811 h 4188111"/>
                <a:gd name="connsiteX16" fmla="*/ 3086100 w 4700755"/>
                <a:gd name="connsiteY16" fmla="*/ 3965861 h 4188111"/>
                <a:gd name="connsiteX17" fmla="*/ 2114550 w 4700755"/>
                <a:gd name="connsiteY17" fmla="*/ 4188111 h 4188111"/>
                <a:gd name="connsiteX18" fmla="*/ 1416050 w 4700755"/>
                <a:gd name="connsiteY18" fmla="*/ 4105561 h 4188111"/>
                <a:gd name="connsiteX19" fmla="*/ 228600 w 4700755"/>
                <a:gd name="connsiteY19" fmla="*/ 2753011 h 4188111"/>
                <a:gd name="connsiteX20" fmla="*/ 0 w 4700755"/>
                <a:gd name="connsiteY20" fmla="*/ 2359311 h 4188111"/>
                <a:gd name="connsiteX21" fmla="*/ 31750 w 4700755"/>
                <a:gd name="connsiteY21" fmla="*/ 2022761 h 4188111"/>
                <a:gd name="connsiteX22" fmla="*/ 95250 w 4700755"/>
                <a:gd name="connsiteY22" fmla="*/ 1857661 h 4188111"/>
                <a:gd name="connsiteX23" fmla="*/ 44450 w 4700755"/>
                <a:gd name="connsiteY23" fmla="*/ 1679861 h 4188111"/>
                <a:gd name="connsiteX24" fmla="*/ 63500 w 4700755"/>
                <a:gd name="connsiteY24" fmla="*/ 917861 h 4188111"/>
                <a:gd name="connsiteX25" fmla="*/ 647700 w 4700755"/>
                <a:gd name="connsiteY25" fmla="*/ 511461 h 4188111"/>
                <a:gd name="connsiteX26" fmla="*/ 1219200 w 4700755"/>
                <a:gd name="connsiteY26" fmla="*/ 289211 h 4188111"/>
                <a:gd name="connsiteX0" fmla="*/ 1219200 w 4700755"/>
                <a:gd name="connsiteY0" fmla="*/ 289211 h 4188111"/>
                <a:gd name="connsiteX1" fmla="*/ 3441700 w 4700755"/>
                <a:gd name="connsiteY1" fmla="*/ 594012 h 4188111"/>
                <a:gd name="connsiteX2" fmla="*/ 3454400 w 4700755"/>
                <a:gd name="connsiteY2" fmla="*/ 1419511 h 4188111"/>
                <a:gd name="connsiteX3" fmla="*/ 2819400 w 4700755"/>
                <a:gd name="connsiteY3" fmla="*/ 1946561 h 4188111"/>
                <a:gd name="connsiteX4" fmla="*/ 2324100 w 4700755"/>
                <a:gd name="connsiteY4" fmla="*/ 2302161 h 4188111"/>
                <a:gd name="connsiteX5" fmla="*/ 1943100 w 4700755"/>
                <a:gd name="connsiteY5" fmla="*/ 2429161 h 4188111"/>
                <a:gd name="connsiteX6" fmla="*/ 1035050 w 4700755"/>
                <a:gd name="connsiteY6" fmla="*/ 3140362 h 4188111"/>
                <a:gd name="connsiteX7" fmla="*/ 2044700 w 4700755"/>
                <a:gd name="connsiteY7" fmla="*/ 2600611 h 4188111"/>
                <a:gd name="connsiteX8" fmla="*/ 2851150 w 4700755"/>
                <a:gd name="connsiteY8" fmla="*/ 2079911 h 4188111"/>
                <a:gd name="connsiteX9" fmla="*/ 3511550 w 4700755"/>
                <a:gd name="connsiteY9" fmla="*/ 1540161 h 4188111"/>
                <a:gd name="connsiteX10" fmla="*/ 3867150 w 4700755"/>
                <a:gd name="connsiteY10" fmla="*/ 1146461 h 4188111"/>
                <a:gd name="connsiteX11" fmla="*/ 4470400 w 4700755"/>
                <a:gd name="connsiteY11" fmla="*/ 1584611 h 4188111"/>
                <a:gd name="connsiteX12" fmla="*/ 4457700 w 4700755"/>
                <a:gd name="connsiteY12" fmla="*/ 1870361 h 4188111"/>
                <a:gd name="connsiteX13" fmla="*/ 4584700 w 4700755"/>
                <a:gd name="connsiteY13" fmla="*/ 2397411 h 4188111"/>
                <a:gd name="connsiteX14" fmla="*/ 4197350 w 4700755"/>
                <a:gd name="connsiteY14" fmla="*/ 3026061 h 4188111"/>
                <a:gd name="connsiteX15" fmla="*/ 3784600 w 4700755"/>
                <a:gd name="connsiteY15" fmla="*/ 3438811 h 4188111"/>
                <a:gd name="connsiteX16" fmla="*/ 3086100 w 4700755"/>
                <a:gd name="connsiteY16" fmla="*/ 3965861 h 4188111"/>
                <a:gd name="connsiteX17" fmla="*/ 2114550 w 4700755"/>
                <a:gd name="connsiteY17" fmla="*/ 4188111 h 4188111"/>
                <a:gd name="connsiteX18" fmla="*/ 1416050 w 4700755"/>
                <a:gd name="connsiteY18" fmla="*/ 4105561 h 4188111"/>
                <a:gd name="connsiteX19" fmla="*/ 228600 w 4700755"/>
                <a:gd name="connsiteY19" fmla="*/ 2753011 h 4188111"/>
                <a:gd name="connsiteX20" fmla="*/ 0 w 4700755"/>
                <a:gd name="connsiteY20" fmla="*/ 2359311 h 4188111"/>
                <a:gd name="connsiteX21" fmla="*/ 31750 w 4700755"/>
                <a:gd name="connsiteY21" fmla="*/ 2022761 h 4188111"/>
                <a:gd name="connsiteX22" fmla="*/ 95250 w 4700755"/>
                <a:gd name="connsiteY22" fmla="*/ 1857661 h 4188111"/>
                <a:gd name="connsiteX23" fmla="*/ 44450 w 4700755"/>
                <a:gd name="connsiteY23" fmla="*/ 1679861 h 4188111"/>
                <a:gd name="connsiteX24" fmla="*/ 63500 w 4700755"/>
                <a:gd name="connsiteY24" fmla="*/ 917861 h 4188111"/>
                <a:gd name="connsiteX25" fmla="*/ 647700 w 4700755"/>
                <a:gd name="connsiteY25" fmla="*/ 511461 h 4188111"/>
                <a:gd name="connsiteX26" fmla="*/ 1219200 w 4700755"/>
                <a:gd name="connsiteY26" fmla="*/ 289211 h 4188111"/>
                <a:gd name="connsiteX0" fmla="*/ 1219200 w 4700755"/>
                <a:gd name="connsiteY0" fmla="*/ 289211 h 4188111"/>
                <a:gd name="connsiteX1" fmla="*/ 3441700 w 4700755"/>
                <a:gd name="connsiteY1" fmla="*/ 594012 h 4188111"/>
                <a:gd name="connsiteX2" fmla="*/ 3454400 w 4700755"/>
                <a:gd name="connsiteY2" fmla="*/ 1419511 h 4188111"/>
                <a:gd name="connsiteX3" fmla="*/ 2819400 w 4700755"/>
                <a:gd name="connsiteY3" fmla="*/ 1946561 h 4188111"/>
                <a:gd name="connsiteX4" fmla="*/ 2324100 w 4700755"/>
                <a:gd name="connsiteY4" fmla="*/ 2302161 h 4188111"/>
                <a:gd name="connsiteX5" fmla="*/ 1943100 w 4700755"/>
                <a:gd name="connsiteY5" fmla="*/ 2429161 h 4188111"/>
                <a:gd name="connsiteX6" fmla="*/ 1035050 w 4700755"/>
                <a:gd name="connsiteY6" fmla="*/ 3140362 h 4188111"/>
                <a:gd name="connsiteX7" fmla="*/ 2044700 w 4700755"/>
                <a:gd name="connsiteY7" fmla="*/ 2600611 h 4188111"/>
                <a:gd name="connsiteX8" fmla="*/ 2851150 w 4700755"/>
                <a:gd name="connsiteY8" fmla="*/ 2079911 h 4188111"/>
                <a:gd name="connsiteX9" fmla="*/ 3511550 w 4700755"/>
                <a:gd name="connsiteY9" fmla="*/ 1540161 h 4188111"/>
                <a:gd name="connsiteX10" fmla="*/ 3867150 w 4700755"/>
                <a:gd name="connsiteY10" fmla="*/ 1146461 h 4188111"/>
                <a:gd name="connsiteX11" fmla="*/ 4470400 w 4700755"/>
                <a:gd name="connsiteY11" fmla="*/ 1584611 h 4188111"/>
                <a:gd name="connsiteX12" fmla="*/ 4457700 w 4700755"/>
                <a:gd name="connsiteY12" fmla="*/ 1870361 h 4188111"/>
                <a:gd name="connsiteX13" fmla="*/ 4584700 w 4700755"/>
                <a:gd name="connsiteY13" fmla="*/ 2397411 h 4188111"/>
                <a:gd name="connsiteX14" fmla="*/ 4197350 w 4700755"/>
                <a:gd name="connsiteY14" fmla="*/ 3026061 h 4188111"/>
                <a:gd name="connsiteX15" fmla="*/ 3784600 w 4700755"/>
                <a:gd name="connsiteY15" fmla="*/ 3438811 h 4188111"/>
                <a:gd name="connsiteX16" fmla="*/ 3086100 w 4700755"/>
                <a:gd name="connsiteY16" fmla="*/ 3965861 h 4188111"/>
                <a:gd name="connsiteX17" fmla="*/ 2114550 w 4700755"/>
                <a:gd name="connsiteY17" fmla="*/ 4188111 h 4188111"/>
                <a:gd name="connsiteX18" fmla="*/ 1416050 w 4700755"/>
                <a:gd name="connsiteY18" fmla="*/ 4105561 h 4188111"/>
                <a:gd name="connsiteX19" fmla="*/ 228600 w 4700755"/>
                <a:gd name="connsiteY19" fmla="*/ 2753011 h 4188111"/>
                <a:gd name="connsiteX20" fmla="*/ 0 w 4700755"/>
                <a:gd name="connsiteY20" fmla="*/ 2359311 h 4188111"/>
                <a:gd name="connsiteX21" fmla="*/ 31750 w 4700755"/>
                <a:gd name="connsiteY21" fmla="*/ 2022761 h 4188111"/>
                <a:gd name="connsiteX22" fmla="*/ 95250 w 4700755"/>
                <a:gd name="connsiteY22" fmla="*/ 1857661 h 4188111"/>
                <a:gd name="connsiteX23" fmla="*/ 44450 w 4700755"/>
                <a:gd name="connsiteY23" fmla="*/ 1679861 h 4188111"/>
                <a:gd name="connsiteX24" fmla="*/ 63500 w 4700755"/>
                <a:gd name="connsiteY24" fmla="*/ 917861 h 4188111"/>
                <a:gd name="connsiteX25" fmla="*/ 647700 w 4700755"/>
                <a:gd name="connsiteY25" fmla="*/ 511461 h 4188111"/>
                <a:gd name="connsiteX26" fmla="*/ 1219200 w 4700755"/>
                <a:gd name="connsiteY26" fmla="*/ 289211 h 4188111"/>
                <a:gd name="connsiteX0" fmla="*/ 1219200 w 4700755"/>
                <a:gd name="connsiteY0" fmla="*/ 289211 h 4188111"/>
                <a:gd name="connsiteX1" fmla="*/ 3441700 w 4700755"/>
                <a:gd name="connsiteY1" fmla="*/ 594012 h 4188111"/>
                <a:gd name="connsiteX2" fmla="*/ 3454400 w 4700755"/>
                <a:gd name="connsiteY2" fmla="*/ 1419511 h 4188111"/>
                <a:gd name="connsiteX3" fmla="*/ 2819400 w 4700755"/>
                <a:gd name="connsiteY3" fmla="*/ 1946561 h 4188111"/>
                <a:gd name="connsiteX4" fmla="*/ 2324100 w 4700755"/>
                <a:gd name="connsiteY4" fmla="*/ 2302161 h 4188111"/>
                <a:gd name="connsiteX5" fmla="*/ 1943100 w 4700755"/>
                <a:gd name="connsiteY5" fmla="*/ 2429161 h 4188111"/>
                <a:gd name="connsiteX6" fmla="*/ 1035050 w 4700755"/>
                <a:gd name="connsiteY6" fmla="*/ 3140362 h 4188111"/>
                <a:gd name="connsiteX7" fmla="*/ 2044700 w 4700755"/>
                <a:gd name="connsiteY7" fmla="*/ 2600611 h 4188111"/>
                <a:gd name="connsiteX8" fmla="*/ 2851150 w 4700755"/>
                <a:gd name="connsiteY8" fmla="*/ 2079911 h 4188111"/>
                <a:gd name="connsiteX9" fmla="*/ 3511550 w 4700755"/>
                <a:gd name="connsiteY9" fmla="*/ 1540161 h 4188111"/>
                <a:gd name="connsiteX10" fmla="*/ 3867150 w 4700755"/>
                <a:gd name="connsiteY10" fmla="*/ 1146461 h 4188111"/>
                <a:gd name="connsiteX11" fmla="*/ 4470400 w 4700755"/>
                <a:gd name="connsiteY11" fmla="*/ 1584611 h 4188111"/>
                <a:gd name="connsiteX12" fmla="*/ 4457700 w 4700755"/>
                <a:gd name="connsiteY12" fmla="*/ 1870361 h 4188111"/>
                <a:gd name="connsiteX13" fmla="*/ 4584700 w 4700755"/>
                <a:gd name="connsiteY13" fmla="*/ 2397411 h 4188111"/>
                <a:gd name="connsiteX14" fmla="*/ 4197350 w 4700755"/>
                <a:gd name="connsiteY14" fmla="*/ 3026061 h 4188111"/>
                <a:gd name="connsiteX15" fmla="*/ 3784600 w 4700755"/>
                <a:gd name="connsiteY15" fmla="*/ 3438811 h 4188111"/>
                <a:gd name="connsiteX16" fmla="*/ 3086100 w 4700755"/>
                <a:gd name="connsiteY16" fmla="*/ 3965861 h 4188111"/>
                <a:gd name="connsiteX17" fmla="*/ 2114550 w 4700755"/>
                <a:gd name="connsiteY17" fmla="*/ 4188111 h 4188111"/>
                <a:gd name="connsiteX18" fmla="*/ 1416050 w 4700755"/>
                <a:gd name="connsiteY18" fmla="*/ 4105561 h 4188111"/>
                <a:gd name="connsiteX19" fmla="*/ 228600 w 4700755"/>
                <a:gd name="connsiteY19" fmla="*/ 2753011 h 4188111"/>
                <a:gd name="connsiteX20" fmla="*/ 0 w 4700755"/>
                <a:gd name="connsiteY20" fmla="*/ 2359311 h 4188111"/>
                <a:gd name="connsiteX21" fmla="*/ 31750 w 4700755"/>
                <a:gd name="connsiteY21" fmla="*/ 2022761 h 4188111"/>
                <a:gd name="connsiteX22" fmla="*/ 95250 w 4700755"/>
                <a:gd name="connsiteY22" fmla="*/ 1857661 h 4188111"/>
                <a:gd name="connsiteX23" fmla="*/ 44450 w 4700755"/>
                <a:gd name="connsiteY23" fmla="*/ 1679861 h 4188111"/>
                <a:gd name="connsiteX24" fmla="*/ 63500 w 4700755"/>
                <a:gd name="connsiteY24" fmla="*/ 917861 h 4188111"/>
                <a:gd name="connsiteX25" fmla="*/ 647700 w 4700755"/>
                <a:gd name="connsiteY25" fmla="*/ 511461 h 4188111"/>
                <a:gd name="connsiteX26" fmla="*/ 1219200 w 4700755"/>
                <a:gd name="connsiteY26" fmla="*/ 289211 h 4188111"/>
                <a:gd name="connsiteX0" fmla="*/ 1219200 w 4700755"/>
                <a:gd name="connsiteY0" fmla="*/ 289211 h 4188111"/>
                <a:gd name="connsiteX1" fmla="*/ 3441700 w 4700755"/>
                <a:gd name="connsiteY1" fmla="*/ 594012 h 4188111"/>
                <a:gd name="connsiteX2" fmla="*/ 3454400 w 4700755"/>
                <a:gd name="connsiteY2" fmla="*/ 1419511 h 4188111"/>
                <a:gd name="connsiteX3" fmla="*/ 2819400 w 4700755"/>
                <a:gd name="connsiteY3" fmla="*/ 1946561 h 4188111"/>
                <a:gd name="connsiteX4" fmla="*/ 2324100 w 4700755"/>
                <a:gd name="connsiteY4" fmla="*/ 2302161 h 4188111"/>
                <a:gd name="connsiteX5" fmla="*/ 1943100 w 4700755"/>
                <a:gd name="connsiteY5" fmla="*/ 2429161 h 4188111"/>
                <a:gd name="connsiteX6" fmla="*/ 1035050 w 4700755"/>
                <a:gd name="connsiteY6" fmla="*/ 3140362 h 4188111"/>
                <a:gd name="connsiteX7" fmla="*/ 2044700 w 4700755"/>
                <a:gd name="connsiteY7" fmla="*/ 2600611 h 4188111"/>
                <a:gd name="connsiteX8" fmla="*/ 2851150 w 4700755"/>
                <a:gd name="connsiteY8" fmla="*/ 2079911 h 4188111"/>
                <a:gd name="connsiteX9" fmla="*/ 3511550 w 4700755"/>
                <a:gd name="connsiteY9" fmla="*/ 1540161 h 4188111"/>
                <a:gd name="connsiteX10" fmla="*/ 3867150 w 4700755"/>
                <a:gd name="connsiteY10" fmla="*/ 1146461 h 4188111"/>
                <a:gd name="connsiteX11" fmla="*/ 4470400 w 4700755"/>
                <a:gd name="connsiteY11" fmla="*/ 1584611 h 4188111"/>
                <a:gd name="connsiteX12" fmla="*/ 4457700 w 4700755"/>
                <a:gd name="connsiteY12" fmla="*/ 1870361 h 4188111"/>
                <a:gd name="connsiteX13" fmla="*/ 4584700 w 4700755"/>
                <a:gd name="connsiteY13" fmla="*/ 2397411 h 4188111"/>
                <a:gd name="connsiteX14" fmla="*/ 4197350 w 4700755"/>
                <a:gd name="connsiteY14" fmla="*/ 3026061 h 4188111"/>
                <a:gd name="connsiteX15" fmla="*/ 3784600 w 4700755"/>
                <a:gd name="connsiteY15" fmla="*/ 3438811 h 4188111"/>
                <a:gd name="connsiteX16" fmla="*/ 3086100 w 4700755"/>
                <a:gd name="connsiteY16" fmla="*/ 3965861 h 4188111"/>
                <a:gd name="connsiteX17" fmla="*/ 2114550 w 4700755"/>
                <a:gd name="connsiteY17" fmla="*/ 4188111 h 4188111"/>
                <a:gd name="connsiteX18" fmla="*/ 1416050 w 4700755"/>
                <a:gd name="connsiteY18" fmla="*/ 4105561 h 4188111"/>
                <a:gd name="connsiteX19" fmla="*/ 228600 w 4700755"/>
                <a:gd name="connsiteY19" fmla="*/ 2753011 h 4188111"/>
                <a:gd name="connsiteX20" fmla="*/ 0 w 4700755"/>
                <a:gd name="connsiteY20" fmla="*/ 2359311 h 4188111"/>
                <a:gd name="connsiteX21" fmla="*/ 31750 w 4700755"/>
                <a:gd name="connsiteY21" fmla="*/ 2022761 h 4188111"/>
                <a:gd name="connsiteX22" fmla="*/ 95250 w 4700755"/>
                <a:gd name="connsiteY22" fmla="*/ 1857661 h 4188111"/>
                <a:gd name="connsiteX23" fmla="*/ 44450 w 4700755"/>
                <a:gd name="connsiteY23" fmla="*/ 1679861 h 4188111"/>
                <a:gd name="connsiteX24" fmla="*/ 63500 w 4700755"/>
                <a:gd name="connsiteY24" fmla="*/ 917861 h 4188111"/>
                <a:gd name="connsiteX25" fmla="*/ 647700 w 4700755"/>
                <a:gd name="connsiteY25" fmla="*/ 511461 h 4188111"/>
                <a:gd name="connsiteX26" fmla="*/ 1219200 w 4700755"/>
                <a:gd name="connsiteY26" fmla="*/ 289211 h 4188111"/>
                <a:gd name="connsiteX0" fmla="*/ 1219200 w 4700755"/>
                <a:gd name="connsiteY0" fmla="*/ 289211 h 4188111"/>
                <a:gd name="connsiteX1" fmla="*/ 3441700 w 4700755"/>
                <a:gd name="connsiteY1" fmla="*/ 594012 h 4188111"/>
                <a:gd name="connsiteX2" fmla="*/ 3454400 w 4700755"/>
                <a:gd name="connsiteY2" fmla="*/ 1419511 h 4188111"/>
                <a:gd name="connsiteX3" fmla="*/ 2819400 w 4700755"/>
                <a:gd name="connsiteY3" fmla="*/ 1946561 h 4188111"/>
                <a:gd name="connsiteX4" fmla="*/ 2324100 w 4700755"/>
                <a:gd name="connsiteY4" fmla="*/ 2302161 h 4188111"/>
                <a:gd name="connsiteX5" fmla="*/ 1943100 w 4700755"/>
                <a:gd name="connsiteY5" fmla="*/ 2429161 h 4188111"/>
                <a:gd name="connsiteX6" fmla="*/ 1035050 w 4700755"/>
                <a:gd name="connsiteY6" fmla="*/ 3140362 h 4188111"/>
                <a:gd name="connsiteX7" fmla="*/ 2044700 w 4700755"/>
                <a:gd name="connsiteY7" fmla="*/ 2600611 h 4188111"/>
                <a:gd name="connsiteX8" fmla="*/ 2851150 w 4700755"/>
                <a:gd name="connsiteY8" fmla="*/ 2079911 h 4188111"/>
                <a:gd name="connsiteX9" fmla="*/ 3511550 w 4700755"/>
                <a:gd name="connsiteY9" fmla="*/ 1540161 h 4188111"/>
                <a:gd name="connsiteX10" fmla="*/ 3867150 w 4700755"/>
                <a:gd name="connsiteY10" fmla="*/ 1146461 h 4188111"/>
                <a:gd name="connsiteX11" fmla="*/ 4470400 w 4700755"/>
                <a:gd name="connsiteY11" fmla="*/ 1584611 h 4188111"/>
                <a:gd name="connsiteX12" fmla="*/ 4457700 w 4700755"/>
                <a:gd name="connsiteY12" fmla="*/ 1870361 h 4188111"/>
                <a:gd name="connsiteX13" fmla="*/ 4584700 w 4700755"/>
                <a:gd name="connsiteY13" fmla="*/ 2397411 h 4188111"/>
                <a:gd name="connsiteX14" fmla="*/ 4197350 w 4700755"/>
                <a:gd name="connsiteY14" fmla="*/ 3026061 h 4188111"/>
                <a:gd name="connsiteX15" fmla="*/ 3784600 w 4700755"/>
                <a:gd name="connsiteY15" fmla="*/ 3438811 h 4188111"/>
                <a:gd name="connsiteX16" fmla="*/ 3086100 w 4700755"/>
                <a:gd name="connsiteY16" fmla="*/ 3965861 h 4188111"/>
                <a:gd name="connsiteX17" fmla="*/ 2114550 w 4700755"/>
                <a:gd name="connsiteY17" fmla="*/ 4188111 h 4188111"/>
                <a:gd name="connsiteX18" fmla="*/ 1416050 w 4700755"/>
                <a:gd name="connsiteY18" fmla="*/ 4105561 h 4188111"/>
                <a:gd name="connsiteX19" fmla="*/ 228600 w 4700755"/>
                <a:gd name="connsiteY19" fmla="*/ 2753011 h 4188111"/>
                <a:gd name="connsiteX20" fmla="*/ 0 w 4700755"/>
                <a:gd name="connsiteY20" fmla="*/ 2359311 h 4188111"/>
                <a:gd name="connsiteX21" fmla="*/ 31750 w 4700755"/>
                <a:gd name="connsiteY21" fmla="*/ 2022761 h 4188111"/>
                <a:gd name="connsiteX22" fmla="*/ 95250 w 4700755"/>
                <a:gd name="connsiteY22" fmla="*/ 1857661 h 4188111"/>
                <a:gd name="connsiteX23" fmla="*/ 44450 w 4700755"/>
                <a:gd name="connsiteY23" fmla="*/ 1679861 h 4188111"/>
                <a:gd name="connsiteX24" fmla="*/ 63500 w 4700755"/>
                <a:gd name="connsiteY24" fmla="*/ 917861 h 4188111"/>
                <a:gd name="connsiteX25" fmla="*/ 647700 w 4700755"/>
                <a:gd name="connsiteY25" fmla="*/ 511461 h 4188111"/>
                <a:gd name="connsiteX26" fmla="*/ 1219200 w 4700755"/>
                <a:gd name="connsiteY26" fmla="*/ 289211 h 4188111"/>
                <a:gd name="connsiteX0" fmla="*/ 1219200 w 4700755"/>
                <a:gd name="connsiteY0" fmla="*/ 289211 h 4188111"/>
                <a:gd name="connsiteX1" fmla="*/ 3441700 w 4700755"/>
                <a:gd name="connsiteY1" fmla="*/ 594012 h 4188111"/>
                <a:gd name="connsiteX2" fmla="*/ 3454400 w 4700755"/>
                <a:gd name="connsiteY2" fmla="*/ 1419511 h 4188111"/>
                <a:gd name="connsiteX3" fmla="*/ 2819400 w 4700755"/>
                <a:gd name="connsiteY3" fmla="*/ 1946561 h 4188111"/>
                <a:gd name="connsiteX4" fmla="*/ 2324100 w 4700755"/>
                <a:gd name="connsiteY4" fmla="*/ 2302161 h 4188111"/>
                <a:gd name="connsiteX5" fmla="*/ 1943100 w 4700755"/>
                <a:gd name="connsiteY5" fmla="*/ 2429161 h 4188111"/>
                <a:gd name="connsiteX6" fmla="*/ 1035050 w 4700755"/>
                <a:gd name="connsiteY6" fmla="*/ 3140362 h 4188111"/>
                <a:gd name="connsiteX7" fmla="*/ 2044700 w 4700755"/>
                <a:gd name="connsiteY7" fmla="*/ 2600611 h 4188111"/>
                <a:gd name="connsiteX8" fmla="*/ 2851150 w 4700755"/>
                <a:gd name="connsiteY8" fmla="*/ 2079911 h 4188111"/>
                <a:gd name="connsiteX9" fmla="*/ 3511550 w 4700755"/>
                <a:gd name="connsiteY9" fmla="*/ 1540161 h 4188111"/>
                <a:gd name="connsiteX10" fmla="*/ 3867150 w 4700755"/>
                <a:gd name="connsiteY10" fmla="*/ 1146461 h 4188111"/>
                <a:gd name="connsiteX11" fmla="*/ 4470400 w 4700755"/>
                <a:gd name="connsiteY11" fmla="*/ 1584611 h 4188111"/>
                <a:gd name="connsiteX12" fmla="*/ 4457700 w 4700755"/>
                <a:gd name="connsiteY12" fmla="*/ 1870361 h 4188111"/>
                <a:gd name="connsiteX13" fmla="*/ 4584700 w 4700755"/>
                <a:gd name="connsiteY13" fmla="*/ 2397411 h 4188111"/>
                <a:gd name="connsiteX14" fmla="*/ 4400550 w 4700755"/>
                <a:gd name="connsiteY14" fmla="*/ 2797462 h 4188111"/>
                <a:gd name="connsiteX15" fmla="*/ 4197350 w 4700755"/>
                <a:gd name="connsiteY15" fmla="*/ 3026061 h 4188111"/>
                <a:gd name="connsiteX16" fmla="*/ 3784600 w 4700755"/>
                <a:gd name="connsiteY16" fmla="*/ 3438811 h 4188111"/>
                <a:gd name="connsiteX17" fmla="*/ 3086100 w 4700755"/>
                <a:gd name="connsiteY17" fmla="*/ 3965861 h 4188111"/>
                <a:gd name="connsiteX18" fmla="*/ 2114550 w 4700755"/>
                <a:gd name="connsiteY18" fmla="*/ 4188111 h 4188111"/>
                <a:gd name="connsiteX19" fmla="*/ 1416050 w 4700755"/>
                <a:gd name="connsiteY19" fmla="*/ 4105561 h 4188111"/>
                <a:gd name="connsiteX20" fmla="*/ 228600 w 4700755"/>
                <a:gd name="connsiteY20" fmla="*/ 2753011 h 4188111"/>
                <a:gd name="connsiteX21" fmla="*/ 0 w 4700755"/>
                <a:gd name="connsiteY21" fmla="*/ 2359311 h 4188111"/>
                <a:gd name="connsiteX22" fmla="*/ 31750 w 4700755"/>
                <a:gd name="connsiteY22" fmla="*/ 2022761 h 4188111"/>
                <a:gd name="connsiteX23" fmla="*/ 95250 w 4700755"/>
                <a:gd name="connsiteY23" fmla="*/ 1857661 h 4188111"/>
                <a:gd name="connsiteX24" fmla="*/ 44450 w 4700755"/>
                <a:gd name="connsiteY24" fmla="*/ 1679861 h 4188111"/>
                <a:gd name="connsiteX25" fmla="*/ 63500 w 4700755"/>
                <a:gd name="connsiteY25" fmla="*/ 917861 h 4188111"/>
                <a:gd name="connsiteX26" fmla="*/ 647700 w 4700755"/>
                <a:gd name="connsiteY26" fmla="*/ 511461 h 4188111"/>
                <a:gd name="connsiteX27" fmla="*/ 1219200 w 4700755"/>
                <a:gd name="connsiteY27" fmla="*/ 289211 h 4188111"/>
                <a:gd name="connsiteX0" fmla="*/ 1219200 w 4700755"/>
                <a:gd name="connsiteY0" fmla="*/ 289211 h 4188111"/>
                <a:gd name="connsiteX1" fmla="*/ 3441700 w 4700755"/>
                <a:gd name="connsiteY1" fmla="*/ 594012 h 4188111"/>
                <a:gd name="connsiteX2" fmla="*/ 3454400 w 4700755"/>
                <a:gd name="connsiteY2" fmla="*/ 1419511 h 4188111"/>
                <a:gd name="connsiteX3" fmla="*/ 2819400 w 4700755"/>
                <a:gd name="connsiteY3" fmla="*/ 1946561 h 4188111"/>
                <a:gd name="connsiteX4" fmla="*/ 2324100 w 4700755"/>
                <a:gd name="connsiteY4" fmla="*/ 2302161 h 4188111"/>
                <a:gd name="connsiteX5" fmla="*/ 1943100 w 4700755"/>
                <a:gd name="connsiteY5" fmla="*/ 2429161 h 4188111"/>
                <a:gd name="connsiteX6" fmla="*/ 1035050 w 4700755"/>
                <a:gd name="connsiteY6" fmla="*/ 3140362 h 4188111"/>
                <a:gd name="connsiteX7" fmla="*/ 2044700 w 4700755"/>
                <a:gd name="connsiteY7" fmla="*/ 2600611 h 4188111"/>
                <a:gd name="connsiteX8" fmla="*/ 2851150 w 4700755"/>
                <a:gd name="connsiteY8" fmla="*/ 2079911 h 4188111"/>
                <a:gd name="connsiteX9" fmla="*/ 3511550 w 4700755"/>
                <a:gd name="connsiteY9" fmla="*/ 1540161 h 4188111"/>
                <a:gd name="connsiteX10" fmla="*/ 3867150 w 4700755"/>
                <a:gd name="connsiteY10" fmla="*/ 1146461 h 4188111"/>
                <a:gd name="connsiteX11" fmla="*/ 4470400 w 4700755"/>
                <a:gd name="connsiteY11" fmla="*/ 1584611 h 4188111"/>
                <a:gd name="connsiteX12" fmla="*/ 4457700 w 4700755"/>
                <a:gd name="connsiteY12" fmla="*/ 1870361 h 4188111"/>
                <a:gd name="connsiteX13" fmla="*/ 4584700 w 4700755"/>
                <a:gd name="connsiteY13" fmla="*/ 2397411 h 4188111"/>
                <a:gd name="connsiteX14" fmla="*/ 4292600 w 4700755"/>
                <a:gd name="connsiteY14" fmla="*/ 2759362 h 4188111"/>
                <a:gd name="connsiteX15" fmla="*/ 4197350 w 4700755"/>
                <a:gd name="connsiteY15" fmla="*/ 3026061 h 4188111"/>
                <a:gd name="connsiteX16" fmla="*/ 3784600 w 4700755"/>
                <a:gd name="connsiteY16" fmla="*/ 3438811 h 4188111"/>
                <a:gd name="connsiteX17" fmla="*/ 3086100 w 4700755"/>
                <a:gd name="connsiteY17" fmla="*/ 3965861 h 4188111"/>
                <a:gd name="connsiteX18" fmla="*/ 2114550 w 4700755"/>
                <a:gd name="connsiteY18" fmla="*/ 4188111 h 4188111"/>
                <a:gd name="connsiteX19" fmla="*/ 1416050 w 4700755"/>
                <a:gd name="connsiteY19" fmla="*/ 4105561 h 4188111"/>
                <a:gd name="connsiteX20" fmla="*/ 228600 w 4700755"/>
                <a:gd name="connsiteY20" fmla="*/ 2753011 h 4188111"/>
                <a:gd name="connsiteX21" fmla="*/ 0 w 4700755"/>
                <a:gd name="connsiteY21" fmla="*/ 2359311 h 4188111"/>
                <a:gd name="connsiteX22" fmla="*/ 31750 w 4700755"/>
                <a:gd name="connsiteY22" fmla="*/ 2022761 h 4188111"/>
                <a:gd name="connsiteX23" fmla="*/ 95250 w 4700755"/>
                <a:gd name="connsiteY23" fmla="*/ 1857661 h 4188111"/>
                <a:gd name="connsiteX24" fmla="*/ 44450 w 4700755"/>
                <a:gd name="connsiteY24" fmla="*/ 1679861 h 4188111"/>
                <a:gd name="connsiteX25" fmla="*/ 63500 w 4700755"/>
                <a:gd name="connsiteY25" fmla="*/ 917861 h 4188111"/>
                <a:gd name="connsiteX26" fmla="*/ 647700 w 4700755"/>
                <a:gd name="connsiteY26" fmla="*/ 511461 h 4188111"/>
                <a:gd name="connsiteX27" fmla="*/ 1219200 w 4700755"/>
                <a:gd name="connsiteY27" fmla="*/ 289211 h 4188111"/>
                <a:gd name="connsiteX0" fmla="*/ 1219200 w 4700755"/>
                <a:gd name="connsiteY0" fmla="*/ 289211 h 4188111"/>
                <a:gd name="connsiteX1" fmla="*/ 3441700 w 4700755"/>
                <a:gd name="connsiteY1" fmla="*/ 594012 h 4188111"/>
                <a:gd name="connsiteX2" fmla="*/ 3454400 w 4700755"/>
                <a:gd name="connsiteY2" fmla="*/ 1419511 h 4188111"/>
                <a:gd name="connsiteX3" fmla="*/ 2819400 w 4700755"/>
                <a:gd name="connsiteY3" fmla="*/ 1946561 h 4188111"/>
                <a:gd name="connsiteX4" fmla="*/ 2324100 w 4700755"/>
                <a:gd name="connsiteY4" fmla="*/ 2302161 h 4188111"/>
                <a:gd name="connsiteX5" fmla="*/ 1943100 w 4700755"/>
                <a:gd name="connsiteY5" fmla="*/ 2429161 h 4188111"/>
                <a:gd name="connsiteX6" fmla="*/ 1035050 w 4700755"/>
                <a:gd name="connsiteY6" fmla="*/ 3140362 h 4188111"/>
                <a:gd name="connsiteX7" fmla="*/ 2044700 w 4700755"/>
                <a:gd name="connsiteY7" fmla="*/ 2600611 h 4188111"/>
                <a:gd name="connsiteX8" fmla="*/ 2851150 w 4700755"/>
                <a:gd name="connsiteY8" fmla="*/ 2079911 h 4188111"/>
                <a:gd name="connsiteX9" fmla="*/ 3511550 w 4700755"/>
                <a:gd name="connsiteY9" fmla="*/ 1540161 h 4188111"/>
                <a:gd name="connsiteX10" fmla="*/ 3867150 w 4700755"/>
                <a:gd name="connsiteY10" fmla="*/ 1146461 h 4188111"/>
                <a:gd name="connsiteX11" fmla="*/ 4470400 w 4700755"/>
                <a:gd name="connsiteY11" fmla="*/ 1584611 h 4188111"/>
                <a:gd name="connsiteX12" fmla="*/ 4457700 w 4700755"/>
                <a:gd name="connsiteY12" fmla="*/ 1870361 h 4188111"/>
                <a:gd name="connsiteX13" fmla="*/ 4584700 w 4700755"/>
                <a:gd name="connsiteY13" fmla="*/ 2397411 h 4188111"/>
                <a:gd name="connsiteX14" fmla="*/ 4292600 w 4700755"/>
                <a:gd name="connsiteY14" fmla="*/ 2759362 h 4188111"/>
                <a:gd name="connsiteX15" fmla="*/ 4197350 w 4700755"/>
                <a:gd name="connsiteY15" fmla="*/ 3026061 h 4188111"/>
                <a:gd name="connsiteX16" fmla="*/ 3784600 w 4700755"/>
                <a:gd name="connsiteY16" fmla="*/ 3438811 h 4188111"/>
                <a:gd name="connsiteX17" fmla="*/ 3086100 w 4700755"/>
                <a:gd name="connsiteY17" fmla="*/ 3965861 h 4188111"/>
                <a:gd name="connsiteX18" fmla="*/ 2114550 w 4700755"/>
                <a:gd name="connsiteY18" fmla="*/ 4188111 h 4188111"/>
                <a:gd name="connsiteX19" fmla="*/ 1416050 w 4700755"/>
                <a:gd name="connsiteY19" fmla="*/ 4105561 h 4188111"/>
                <a:gd name="connsiteX20" fmla="*/ 228600 w 4700755"/>
                <a:gd name="connsiteY20" fmla="*/ 2753011 h 4188111"/>
                <a:gd name="connsiteX21" fmla="*/ 0 w 4700755"/>
                <a:gd name="connsiteY21" fmla="*/ 2359311 h 4188111"/>
                <a:gd name="connsiteX22" fmla="*/ 31750 w 4700755"/>
                <a:gd name="connsiteY22" fmla="*/ 2022761 h 4188111"/>
                <a:gd name="connsiteX23" fmla="*/ 95250 w 4700755"/>
                <a:gd name="connsiteY23" fmla="*/ 1857661 h 4188111"/>
                <a:gd name="connsiteX24" fmla="*/ 44450 w 4700755"/>
                <a:gd name="connsiteY24" fmla="*/ 1679861 h 4188111"/>
                <a:gd name="connsiteX25" fmla="*/ 63500 w 4700755"/>
                <a:gd name="connsiteY25" fmla="*/ 917861 h 4188111"/>
                <a:gd name="connsiteX26" fmla="*/ 647700 w 4700755"/>
                <a:gd name="connsiteY26" fmla="*/ 511461 h 4188111"/>
                <a:gd name="connsiteX27" fmla="*/ 1219200 w 4700755"/>
                <a:gd name="connsiteY27" fmla="*/ 289211 h 4188111"/>
                <a:gd name="connsiteX0" fmla="*/ 1219200 w 4700755"/>
                <a:gd name="connsiteY0" fmla="*/ 289211 h 4188111"/>
                <a:gd name="connsiteX1" fmla="*/ 3441700 w 4700755"/>
                <a:gd name="connsiteY1" fmla="*/ 594012 h 4188111"/>
                <a:gd name="connsiteX2" fmla="*/ 3454400 w 4700755"/>
                <a:gd name="connsiteY2" fmla="*/ 1419511 h 4188111"/>
                <a:gd name="connsiteX3" fmla="*/ 2819400 w 4700755"/>
                <a:gd name="connsiteY3" fmla="*/ 1946561 h 4188111"/>
                <a:gd name="connsiteX4" fmla="*/ 2324100 w 4700755"/>
                <a:gd name="connsiteY4" fmla="*/ 2302161 h 4188111"/>
                <a:gd name="connsiteX5" fmla="*/ 1943100 w 4700755"/>
                <a:gd name="connsiteY5" fmla="*/ 2429161 h 4188111"/>
                <a:gd name="connsiteX6" fmla="*/ 1035050 w 4700755"/>
                <a:gd name="connsiteY6" fmla="*/ 3140362 h 4188111"/>
                <a:gd name="connsiteX7" fmla="*/ 2044700 w 4700755"/>
                <a:gd name="connsiteY7" fmla="*/ 2600611 h 4188111"/>
                <a:gd name="connsiteX8" fmla="*/ 2851150 w 4700755"/>
                <a:gd name="connsiteY8" fmla="*/ 2079911 h 4188111"/>
                <a:gd name="connsiteX9" fmla="*/ 3511550 w 4700755"/>
                <a:gd name="connsiteY9" fmla="*/ 1540161 h 4188111"/>
                <a:gd name="connsiteX10" fmla="*/ 3867150 w 4700755"/>
                <a:gd name="connsiteY10" fmla="*/ 1146461 h 4188111"/>
                <a:gd name="connsiteX11" fmla="*/ 4470400 w 4700755"/>
                <a:gd name="connsiteY11" fmla="*/ 1584611 h 4188111"/>
                <a:gd name="connsiteX12" fmla="*/ 4457700 w 4700755"/>
                <a:gd name="connsiteY12" fmla="*/ 1870361 h 4188111"/>
                <a:gd name="connsiteX13" fmla="*/ 4584700 w 4700755"/>
                <a:gd name="connsiteY13" fmla="*/ 2397411 h 4188111"/>
                <a:gd name="connsiteX14" fmla="*/ 4292600 w 4700755"/>
                <a:gd name="connsiteY14" fmla="*/ 2759362 h 4188111"/>
                <a:gd name="connsiteX15" fmla="*/ 4197350 w 4700755"/>
                <a:gd name="connsiteY15" fmla="*/ 3026061 h 4188111"/>
                <a:gd name="connsiteX16" fmla="*/ 3784600 w 4700755"/>
                <a:gd name="connsiteY16" fmla="*/ 3438811 h 4188111"/>
                <a:gd name="connsiteX17" fmla="*/ 3086100 w 4700755"/>
                <a:gd name="connsiteY17" fmla="*/ 3965861 h 4188111"/>
                <a:gd name="connsiteX18" fmla="*/ 2114550 w 4700755"/>
                <a:gd name="connsiteY18" fmla="*/ 4188111 h 4188111"/>
                <a:gd name="connsiteX19" fmla="*/ 1416050 w 4700755"/>
                <a:gd name="connsiteY19" fmla="*/ 4105561 h 4188111"/>
                <a:gd name="connsiteX20" fmla="*/ 228600 w 4700755"/>
                <a:gd name="connsiteY20" fmla="*/ 2753011 h 4188111"/>
                <a:gd name="connsiteX21" fmla="*/ 0 w 4700755"/>
                <a:gd name="connsiteY21" fmla="*/ 2359311 h 4188111"/>
                <a:gd name="connsiteX22" fmla="*/ 31750 w 4700755"/>
                <a:gd name="connsiteY22" fmla="*/ 2022761 h 4188111"/>
                <a:gd name="connsiteX23" fmla="*/ 95250 w 4700755"/>
                <a:gd name="connsiteY23" fmla="*/ 1857661 h 4188111"/>
                <a:gd name="connsiteX24" fmla="*/ 44450 w 4700755"/>
                <a:gd name="connsiteY24" fmla="*/ 1679861 h 4188111"/>
                <a:gd name="connsiteX25" fmla="*/ 63500 w 4700755"/>
                <a:gd name="connsiteY25" fmla="*/ 917861 h 4188111"/>
                <a:gd name="connsiteX26" fmla="*/ 647700 w 4700755"/>
                <a:gd name="connsiteY26" fmla="*/ 511461 h 4188111"/>
                <a:gd name="connsiteX27" fmla="*/ 1219200 w 4700755"/>
                <a:gd name="connsiteY27" fmla="*/ 289211 h 4188111"/>
                <a:gd name="connsiteX0" fmla="*/ 1219200 w 4700755"/>
                <a:gd name="connsiteY0" fmla="*/ 289211 h 4188111"/>
                <a:gd name="connsiteX1" fmla="*/ 3441700 w 4700755"/>
                <a:gd name="connsiteY1" fmla="*/ 594012 h 4188111"/>
                <a:gd name="connsiteX2" fmla="*/ 3454400 w 4700755"/>
                <a:gd name="connsiteY2" fmla="*/ 1419511 h 4188111"/>
                <a:gd name="connsiteX3" fmla="*/ 2819400 w 4700755"/>
                <a:gd name="connsiteY3" fmla="*/ 1946561 h 4188111"/>
                <a:gd name="connsiteX4" fmla="*/ 2324100 w 4700755"/>
                <a:gd name="connsiteY4" fmla="*/ 2302161 h 4188111"/>
                <a:gd name="connsiteX5" fmla="*/ 1943100 w 4700755"/>
                <a:gd name="connsiteY5" fmla="*/ 2429161 h 4188111"/>
                <a:gd name="connsiteX6" fmla="*/ 1035050 w 4700755"/>
                <a:gd name="connsiteY6" fmla="*/ 3140362 h 4188111"/>
                <a:gd name="connsiteX7" fmla="*/ 2044700 w 4700755"/>
                <a:gd name="connsiteY7" fmla="*/ 2600611 h 4188111"/>
                <a:gd name="connsiteX8" fmla="*/ 2851150 w 4700755"/>
                <a:gd name="connsiteY8" fmla="*/ 2079911 h 4188111"/>
                <a:gd name="connsiteX9" fmla="*/ 3511550 w 4700755"/>
                <a:gd name="connsiteY9" fmla="*/ 1540161 h 4188111"/>
                <a:gd name="connsiteX10" fmla="*/ 3867150 w 4700755"/>
                <a:gd name="connsiteY10" fmla="*/ 1146461 h 4188111"/>
                <a:gd name="connsiteX11" fmla="*/ 4470400 w 4700755"/>
                <a:gd name="connsiteY11" fmla="*/ 1584611 h 4188111"/>
                <a:gd name="connsiteX12" fmla="*/ 4457700 w 4700755"/>
                <a:gd name="connsiteY12" fmla="*/ 1870361 h 4188111"/>
                <a:gd name="connsiteX13" fmla="*/ 4584700 w 4700755"/>
                <a:gd name="connsiteY13" fmla="*/ 2397411 h 4188111"/>
                <a:gd name="connsiteX14" fmla="*/ 4292600 w 4700755"/>
                <a:gd name="connsiteY14" fmla="*/ 2759362 h 4188111"/>
                <a:gd name="connsiteX15" fmla="*/ 4197350 w 4700755"/>
                <a:gd name="connsiteY15" fmla="*/ 3026061 h 4188111"/>
                <a:gd name="connsiteX16" fmla="*/ 3784600 w 4700755"/>
                <a:gd name="connsiteY16" fmla="*/ 3438811 h 4188111"/>
                <a:gd name="connsiteX17" fmla="*/ 3086100 w 4700755"/>
                <a:gd name="connsiteY17" fmla="*/ 3965861 h 4188111"/>
                <a:gd name="connsiteX18" fmla="*/ 2114550 w 4700755"/>
                <a:gd name="connsiteY18" fmla="*/ 4188111 h 4188111"/>
                <a:gd name="connsiteX19" fmla="*/ 1416050 w 4700755"/>
                <a:gd name="connsiteY19" fmla="*/ 4105561 h 4188111"/>
                <a:gd name="connsiteX20" fmla="*/ 228600 w 4700755"/>
                <a:gd name="connsiteY20" fmla="*/ 2753011 h 4188111"/>
                <a:gd name="connsiteX21" fmla="*/ 0 w 4700755"/>
                <a:gd name="connsiteY21" fmla="*/ 2359311 h 4188111"/>
                <a:gd name="connsiteX22" fmla="*/ 31750 w 4700755"/>
                <a:gd name="connsiteY22" fmla="*/ 2022761 h 4188111"/>
                <a:gd name="connsiteX23" fmla="*/ 95250 w 4700755"/>
                <a:gd name="connsiteY23" fmla="*/ 1857661 h 4188111"/>
                <a:gd name="connsiteX24" fmla="*/ 44450 w 4700755"/>
                <a:gd name="connsiteY24" fmla="*/ 1679861 h 4188111"/>
                <a:gd name="connsiteX25" fmla="*/ 63500 w 4700755"/>
                <a:gd name="connsiteY25" fmla="*/ 917861 h 4188111"/>
                <a:gd name="connsiteX26" fmla="*/ 647700 w 4700755"/>
                <a:gd name="connsiteY26" fmla="*/ 511461 h 4188111"/>
                <a:gd name="connsiteX27" fmla="*/ 1219200 w 4700755"/>
                <a:gd name="connsiteY27" fmla="*/ 289211 h 4188111"/>
                <a:gd name="connsiteX0" fmla="*/ 1219200 w 4700755"/>
                <a:gd name="connsiteY0" fmla="*/ 289211 h 4188111"/>
                <a:gd name="connsiteX1" fmla="*/ 3441700 w 4700755"/>
                <a:gd name="connsiteY1" fmla="*/ 594012 h 4188111"/>
                <a:gd name="connsiteX2" fmla="*/ 3454400 w 4700755"/>
                <a:gd name="connsiteY2" fmla="*/ 1419511 h 4188111"/>
                <a:gd name="connsiteX3" fmla="*/ 2819400 w 4700755"/>
                <a:gd name="connsiteY3" fmla="*/ 1946561 h 4188111"/>
                <a:gd name="connsiteX4" fmla="*/ 2324100 w 4700755"/>
                <a:gd name="connsiteY4" fmla="*/ 2302161 h 4188111"/>
                <a:gd name="connsiteX5" fmla="*/ 1943100 w 4700755"/>
                <a:gd name="connsiteY5" fmla="*/ 2429161 h 4188111"/>
                <a:gd name="connsiteX6" fmla="*/ 1035050 w 4700755"/>
                <a:gd name="connsiteY6" fmla="*/ 3140362 h 4188111"/>
                <a:gd name="connsiteX7" fmla="*/ 2044700 w 4700755"/>
                <a:gd name="connsiteY7" fmla="*/ 2600611 h 4188111"/>
                <a:gd name="connsiteX8" fmla="*/ 2851150 w 4700755"/>
                <a:gd name="connsiteY8" fmla="*/ 2079911 h 4188111"/>
                <a:gd name="connsiteX9" fmla="*/ 3511550 w 4700755"/>
                <a:gd name="connsiteY9" fmla="*/ 1540161 h 4188111"/>
                <a:gd name="connsiteX10" fmla="*/ 3867150 w 4700755"/>
                <a:gd name="connsiteY10" fmla="*/ 1146461 h 4188111"/>
                <a:gd name="connsiteX11" fmla="*/ 4470400 w 4700755"/>
                <a:gd name="connsiteY11" fmla="*/ 1584611 h 4188111"/>
                <a:gd name="connsiteX12" fmla="*/ 4457700 w 4700755"/>
                <a:gd name="connsiteY12" fmla="*/ 1870361 h 4188111"/>
                <a:gd name="connsiteX13" fmla="*/ 4584700 w 4700755"/>
                <a:gd name="connsiteY13" fmla="*/ 2397411 h 4188111"/>
                <a:gd name="connsiteX14" fmla="*/ 4292600 w 4700755"/>
                <a:gd name="connsiteY14" fmla="*/ 2759362 h 4188111"/>
                <a:gd name="connsiteX15" fmla="*/ 4197350 w 4700755"/>
                <a:gd name="connsiteY15" fmla="*/ 3026061 h 4188111"/>
                <a:gd name="connsiteX16" fmla="*/ 3784600 w 4700755"/>
                <a:gd name="connsiteY16" fmla="*/ 3438811 h 4188111"/>
                <a:gd name="connsiteX17" fmla="*/ 3086100 w 4700755"/>
                <a:gd name="connsiteY17" fmla="*/ 3965861 h 4188111"/>
                <a:gd name="connsiteX18" fmla="*/ 2114550 w 4700755"/>
                <a:gd name="connsiteY18" fmla="*/ 4188111 h 4188111"/>
                <a:gd name="connsiteX19" fmla="*/ 1416050 w 4700755"/>
                <a:gd name="connsiteY19" fmla="*/ 4105561 h 4188111"/>
                <a:gd name="connsiteX20" fmla="*/ 228600 w 4700755"/>
                <a:gd name="connsiteY20" fmla="*/ 2753011 h 4188111"/>
                <a:gd name="connsiteX21" fmla="*/ 0 w 4700755"/>
                <a:gd name="connsiteY21" fmla="*/ 2359311 h 4188111"/>
                <a:gd name="connsiteX22" fmla="*/ 31750 w 4700755"/>
                <a:gd name="connsiteY22" fmla="*/ 2022761 h 4188111"/>
                <a:gd name="connsiteX23" fmla="*/ 95250 w 4700755"/>
                <a:gd name="connsiteY23" fmla="*/ 1857661 h 4188111"/>
                <a:gd name="connsiteX24" fmla="*/ 44450 w 4700755"/>
                <a:gd name="connsiteY24" fmla="*/ 1679861 h 4188111"/>
                <a:gd name="connsiteX25" fmla="*/ 63500 w 4700755"/>
                <a:gd name="connsiteY25" fmla="*/ 917861 h 4188111"/>
                <a:gd name="connsiteX26" fmla="*/ 647700 w 4700755"/>
                <a:gd name="connsiteY26" fmla="*/ 511461 h 4188111"/>
                <a:gd name="connsiteX27" fmla="*/ 1219200 w 4700755"/>
                <a:gd name="connsiteY27" fmla="*/ 289211 h 4188111"/>
                <a:gd name="connsiteX0" fmla="*/ 1219200 w 4700755"/>
                <a:gd name="connsiteY0" fmla="*/ 289211 h 4188111"/>
                <a:gd name="connsiteX1" fmla="*/ 3441700 w 4700755"/>
                <a:gd name="connsiteY1" fmla="*/ 594012 h 4188111"/>
                <a:gd name="connsiteX2" fmla="*/ 3454400 w 4700755"/>
                <a:gd name="connsiteY2" fmla="*/ 1419511 h 4188111"/>
                <a:gd name="connsiteX3" fmla="*/ 2819400 w 4700755"/>
                <a:gd name="connsiteY3" fmla="*/ 1946561 h 4188111"/>
                <a:gd name="connsiteX4" fmla="*/ 2324100 w 4700755"/>
                <a:gd name="connsiteY4" fmla="*/ 2302161 h 4188111"/>
                <a:gd name="connsiteX5" fmla="*/ 1943100 w 4700755"/>
                <a:gd name="connsiteY5" fmla="*/ 2429161 h 4188111"/>
                <a:gd name="connsiteX6" fmla="*/ 1035050 w 4700755"/>
                <a:gd name="connsiteY6" fmla="*/ 3140362 h 4188111"/>
                <a:gd name="connsiteX7" fmla="*/ 2044700 w 4700755"/>
                <a:gd name="connsiteY7" fmla="*/ 2600611 h 4188111"/>
                <a:gd name="connsiteX8" fmla="*/ 2851150 w 4700755"/>
                <a:gd name="connsiteY8" fmla="*/ 2079911 h 4188111"/>
                <a:gd name="connsiteX9" fmla="*/ 3511550 w 4700755"/>
                <a:gd name="connsiteY9" fmla="*/ 1540161 h 4188111"/>
                <a:gd name="connsiteX10" fmla="*/ 3867150 w 4700755"/>
                <a:gd name="connsiteY10" fmla="*/ 1146461 h 4188111"/>
                <a:gd name="connsiteX11" fmla="*/ 4470400 w 4700755"/>
                <a:gd name="connsiteY11" fmla="*/ 1584611 h 4188111"/>
                <a:gd name="connsiteX12" fmla="*/ 4457700 w 4700755"/>
                <a:gd name="connsiteY12" fmla="*/ 1870361 h 4188111"/>
                <a:gd name="connsiteX13" fmla="*/ 4584700 w 4700755"/>
                <a:gd name="connsiteY13" fmla="*/ 2397411 h 4188111"/>
                <a:gd name="connsiteX14" fmla="*/ 4292600 w 4700755"/>
                <a:gd name="connsiteY14" fmla="*/ 2759362 h 4188111"/>
                <a:gd name="connsiteX15" fmla="*/ 4197350 w 4700755"/>
                <a:gd name="connsiteY15" fmla="*/ 3026061 h 4188111"/>
                <a:gd name="connsiteX16" fmla="*/ 3784600 w 4700755"/>
                <a:gd name="connsiteY16" fmla="*/ 3438811 h 4188111"/>
                <a:gd name="connsiteX17" fmla="*/ 3086100 w 4700755"/>
                <a:gd name="connsiteY17" fmla="*/ 3965861 h 4188111"/>
                <a:gd name="connsiteX18" fmla="*/ 2114550 w 4700755"/>
                <a:gd name="connsiteY18" fmla="*/ 4188111 h 4188111"/>
                <a:gd name="connsiteX19" fmla="*/ 1416050 w 4700755"/>
                <a:gd name="connsiteY19" fmla="*/ 4105561 h 4188111"/>
                <a:gd name="connsiteX20" fmla="*/ 228600 w 4700755"/>
                <a:gd name="connsiteY20" fmla="*/ 2753011 h 4188111"/>
                <a:gd name="connsiteX21" fmla="*/ 0 w 4700755"/>
                <a:gd name="connsiteY21" fmla="*/ 2359311 h 4188111"/>
                <a:gd name="connsiteX22" fmla="*/ 31750 w 4700755"/>
                <a:gd name="connsiteY22" fmla="*/ 2022761 h 4188111"/>
                <a:gd name="connsiteX23" fmla="*/ 95250 w 4700755"/>
                <a:gd name="connsiteY23" fmla="*/ 1857661 h 4188111"/>
                <a:gd name="connsiteX24" fmla="*/ 44450 w 4700755"/>
                <a:gd name="connsiteY24" fmla="*/ 1679861 h 4188111"/>
                <a:gd name="connsiteX25" fmla="*/ 63500 w 4700755"/>
                <a:gd name="connsiteY25" fmla="*/ 917861 h 4188111"/>
                <a:gd name="connsiteX26" fmla="*/ 647700 w 4700755"/>
                <a:gd name="connsiteY26" fmla="*/ 511461 h 4188111"/>
                <a:gd name="connsiteX27" fmla="*/ 1219200 w 4700755"/>
                <a:gd name="connsiteY27" fmla="*/ 289211 h 4188111"/>
                <a:gd name="connsiteX0" fmla="*/ 1219200 w 4700755"/>
                <a:gd name="connsiteY0" fmla="*/ 289211 h 4188111"/>
                <a:gd name="connsiteX1" fmla="*/ 3441700 w 4700755"/>
                <a:gd name="connsiteY1" fmla="*/ 594012 h 4188111"/>
                <a:gd name="connsiteX2" fmla="*/ 3454400 w 4700755"/>
                <a:gd name="connsiteY2" fmla="*/ 1419511 h 4188111"/>
                <a:gd name="connsiteX3" fmla="*/ 2819400 w 4700755"/>
                <a:gd name="connsiteY3" fmla="*/ 1946561 h 4188111"/>
                <a:gd name="connsiteX4" fmla="*/ 2324100 w 4700755"/>
                <a:gd name="connsiteY4" fmla="*/ 2302161 h 4188111"/>
                <a:gd name="connsiteX5" fmla="*/ 1943100 w 4700755"/>
                <a:gd name="connsiteY5" fmla="*/ 2429161 h 4188111"/>
                <a:gd name="connsiteX6" fmla="*/ 1035050 w 4700755"/>
                <a:gd name="connsiteY6" fmla="*/ 3140362 h 4188111"/>
                <a:gd name="connsiteX7" fmla="*/ 2044700 w 4700755"/>
                <a:gd name="connsiteY7" fmla="*/ 2600611 h 4188111"/>
                <a:gd name="connsiteX8" fmla="*/ 2851150 w 4700755"/>
                <a:gd name="connsiteY8" fmla="*/ 2079911 h 4188111"/>
                <a:gd name="connsiteX9" fmla="*/ 3511550 w 4700755"/>
                <a:gd name="connsiteY9" fmla="*/ 1540161 h 4188111"/>
                <a:gd name="connsiteX10" fmla="*/ 3867150 w 4700755"/>
                <a:gd name="connsiteY10" fmla="*/ 1146461 h 4188111"/>
                <a:gd name="connsiteX11" fmla="*/ 4470400 w 4700755"/>
                <a:gd name="connsiteY11" fmla="*/ 1584611 h 4188111"/>
                <a:gd name="connsiteX12" fmla="*/ 4457700 w 4700755"/>
                <a:gd name="connsiteY12" fmla="*/ 1870361 h 4188111"/>
                <a:gd name="connsiteX13" fmla="*/ 4584700 w 4700755"/>
                <a:gd name="connsiteY13" fmla="*/ 2397411 h 4188111"/>
                <a:gd name="connsiteX14" fmla="*/ 4292600 w 4700755"/>
                <a:gd name="connsiteY14" fmla="*/ 2759362 h 4188111"/>
                <a:gd name="connsiteX15" fmla="*/ 4197350 w 4700755"/>
                <a:gd name="connsiteY15" fmla="*/ 3026061 h 4188111"/>
                <a:gd name="connsiteX16" fmla="*/ 3784600 w 4700755"/>
                <a:gd name="connsiteY16" fmla="*/ 3438811 h 4188111"/>
                <a:gd name="connsiteX17" fmla="*/ 3086100 w 4700755"/>
                <a:gd name="connsiteY17" fmla="*/ 3965861 h 4188111"/>
                <a:gd name="connsiteX18" fmla="*/ 2114550 w 4700755"/>
                <a:gd name="connsiteY18" fmla="*/ 4188111 h 4188111"/>
                <a:gd name="connsiteX19" fmla="*/ 1416050 w 4700755"/>
                <a:gd name="connsiteY19" fmla="*/ 4105561 h 4188111"/>
                <a:gd name="connsiteX20" fmla="*/ 228600 w 4700755"/>
                <a:gd name="connsiteY20" fmla="*/ 2753011 h 4188111"/>
                <a:gd name="connsiteX21" fmla="*/ 0 w 4700755"/>
                <a:gd name="connsiteY21" fmla="*/ 2359311 h 4188111"/>
                <a:gd name="connsiteX22" fmla="*/ 31750 w 4700755"/>
                <a:gd name="connsiteY22" fmla="*/ 2022761 h 4188111"/>
                <a:gd name="connsiteX23" fmla="*/ 95250 w 4700755"/>
                <a:gd name="connsiteY23" fmla="*/ 1857661 h 4188111"/>
                <a:gd name="connsiteX24" fmla="*/ 44450 w 4700755"/>
                <a:gd name="connsiteY24" fmla="*/ 1679861 h 4188111"/>
                <a:gd name="connsiteX25" fmla="*/ 63500 w 4700755"/>
                <a:gd name="connsiteY25" fmla="*/ 917861 h 4188111"/>
                <a:gd name="connsiteX26" fmla="*/ 647700 w 4700755"/>
                <a:gd name="connsiteY26" fmla="*/ 511461 h 4188111"/>
                <a:gd name="connsiteX27" fmla="*/ 1219200 w 4700755"/>
                <a:gd name="connsiteY27" fmla="*/ 289211 h 4188111"/>
                <a:gd name="connsiteX0" fmla="*/ 1219200 w 4700755"/>
                <a:gd name="connsiteY0" fmla="*/ 289211 h 4188111"/>
                <a:gd name="connsiteX1" fmla="*/ 3441700 w 4700755"/>
                <a:gd name="connsiteY1" fmla="*/ 594012 h 4188111"/>
                <a:gd name="connsiteX2" fmla="*/ 3454400 w 4700755"/>
                <a:gd name="connsiteY2" fmla="*/ 1419511 h 4188111"/>
                <a:gd name="connsiteX3" fmla="*/ 2819400 w 4700755"/>
                <a:gd name="connsiteY3" fmla="*/ 1946561 h 4188111"/>
                <a:gd name="connsiteX4" fmla="*/ 2324100 w 4700755"/>
                <a:gd name="connsiteY4" fmla="*/ 2302161 h 4188111"/>
                <a:gd name="connsiteX5" fmla="*/ 1943100 w 4700755"/>
                <a:gd name="connsiteY5" fmla="*/ 2429161 h 4188111"/>
                <a:gd name="connsiteX6" fmla="*/ 1035050 w 4700755"/>
                <a:gd name="connsiteY6" fmla="*/ 3140362 h 4188111"/>
                <a:gd name="connsiteX7" fmla="*/ 2044700 w 4700755"/>
                <a:gd name="connsiteY7" fmla="*/ 2600611 h 4188111"/>
                <a:gd name="connsiteX8" fmla="*/ 2851150 w 4700755"/>
                <a:gd name="connsiteY8" fmla="*/ 2079911 h 4188111"/>
                <a:gd name="connsiteX9" fmla="*/ 3511550 w 4700755"/>
                <a:gd name="connsiteY9" fmla="*/ 1540161 h 4188111"/>
                <a:gd name="connsiteX10" fmla="*/ 3867150 w 4700755"/>
                <a:gd name="connsiteY10" fmla="*/ 1146461 h 4188111"/>
                <a:gd name="connsiteX11" fmla="*/ 4470400 w 4700755"/>
                <a:gd name="connsiteY11" fmla="*/ 1584611 h 4188111"/>
                <a:gd name="connsiteX12" fmla="*/ 4457700 w 4700755"/>
                <a:gd name="connsiteY12" fmla="*/ 1870361 h 4188111"/>
                <a:gd name="connsiteX13" fmla="*/ 4584700 w 4700755"/>
                <a:gd name="connsiteY13" fmla="*/ 2397411 h 4188111"/>
                <a:gd name="connsiteX14" fmla="*/ 4292600 w 4700755"/>
                <a:gd name="connsiteY14" fmla="*/ 2759362 h 4188111"/>
                <a:gd name="connsiteX15" fmla="*/ 4197350 w 4700755"/>
                <a:gd name="connsiteY15" fmla="*/ 3026061 h 4188111"/>
                <a:gd name="connsiteX16" fmla="*/ 3784600 w 4700755"/>
                <a:gd name="connsiteY16" fmla="*/ 3438811 h 4188111"/>
                <a:gd name="connsiteX17" fmla="*/ 3086100 w 4700755"/>
                <a:gd name="connsiteY17" fmla="*/ 3965861 h 4188111"/>
                <a:gd name="connsiteX18" fmla="*/ 2133600 w 4700755"/>
                <a:gd name="connsiteY18" fmla="*/ 4188111 h 4188111"/>
                <a:gd name="connsiteX19" fmla="*/ 1416050 w 4700755"/>
                <a:gd name="connsiteY19" fmla="*/ 4105561 h 4188111"/>
                <a:gd name="connsiteX20" fmla="*/ 228600 w 4700755"/>
                <a:gd name="connsiteY20" fmla="*/ 2753011 h 4188111"/>
                <a:gd name="connsiteX21" fmla="*/ 0 w 4700755"/>
                <a:gd name="connsiteY21" fmla="*/ 2359311 h 4188111"/>
                <a:gd name="connsiteX22" fmla="*/ 31750 w 4700755"/>
                <a:gd name="connsiteY22" fmla="*/ 2022761 h 4188111"/>
                <a:gd name="connsiteX23" fmla="*/ 95250 w 4700755"/>
                <a:gd name="connsiteY23" fmla="*/ 1857661 h 4188111"/>
                <a:gd name="connsiteX24" fmla="*/ 44450 w 4700755"/>
                <a:gd name="connsiteY24" fmla="*/ 1679861 h 4188111"/>
                <a:gd name="connsiteX25" fmla="*/ 63500 w 4700755"/>
                <a:gd name="connsiteY25" fmla="*/ 917861 h 4188111"/>
                <a:gd name="connsiteX26" fmla="*/ 647700 w 4700755"/>
                <a:gd name="connsiteY26" fmla="*/ 511461 h 4188111"/>
                <a:gd name="connsiteX27" fmla="*/ 1219200 w 4700755"/>
                <a:gd name="connsiteY27" fmla="*/ 289211 h 4188111"/>
                <a:gd name="connsiteX0" fmla="*/ 1219200 w 4700755"/>
                <a:gd name="connsiteY0" fmla="*/ 289211 h 4284693"/>
                <a:gd name="connsiteX1" fmla="*/ 3441700 w 4700755"/>
                <a:gd name="connsiteY1" fmla="*/ 594012 h 4284693"/>
                <a:gd name="connsiteX2" fmla="*/ 3454400 w 4700755"/>
                <a:gd name="connsiteY2" fmla="*/ 1419511 h 4284693"/>
                <a:gd name="connsiteX3" fmla="*/ 2819400 w 4700755"/>
                <a:gd name="connsiteY3" fmla="*/ 1946561 h 4284693"/>
                <a:gd name="connsiteX4" fmla="*/ 2324100 w 4700755"/>
                <a:gd name="connsiteY4" fmla="*/ 2302161 h 4284693"/>
                <a:gd name="connsiteX5" fmla="*/ 1943100 w 4700755"/>
                <a:gd name="connsiteY5" fmla="*/ 2429161 h 4284693"/>
                <a:gd name="connsiteX6" fmla="*/ 1035050 w 4700755"/>
                <a:gd name="connsiteY6" fmla="*/ 3140362 h 4284693"/>
                <a:gd name="connsiteX7" fmla="*/ 2044700 w 4700755"/>
                <a:gd name="connsiteY7" fmla="*/ 2600611 h 4284693"/>
                <a:gd name="connsiteX8" fmla="*/ 2851150 w 4700755"/>
                <a:gd name="connsiteY8" fmla="*/ 2079911 h 4284693"/>
                <a:gd name="connsiteX9" fmla="*/ 3511550 w 4700755"/>
                <a:gd name="connsiteY9" fmla="*/ 1540161 h 4284693"/>
                <a:gd name="connsiteX10" fmla="*/ 3867150 w 4700755"/>
                <a:gd name="connsiteY10" fmla="*/ 1146461 h 4284693"/>
                <a:gd name="connsiteX11" fmla="*/ 4470400 w 4700755"/>
                <a:gd name="connsiteY11" fmla="*/ 1584611 h 4284693"/>
                <a:gd name="connsiteX12" fmla="*/ 4457700 w 4700755"/>
                <a:gd name="connsiteY12" fmla="*/ 1870361 h 4284693"/>
                <a:gd name="connsiteX13" fmla="*/ 4584700 w 4700755"/>
                <a:gd name="connsiteY13" fmla="*/ 2397411 h 4284693"/>
                <a:gd name="connsiteX14" fmla="*/ 4292600 w 4700755"/>
                <a:gd name="connsiteY14" fmla="*/ 2759362 h 4284693"/>
                <a:gd name="connsiteX15" fmla="*/ 4197350 w 4700755"/>
                <a:gd name="connsiteY15" fmla="*/ 3026061 h 4284693"/>
                <a:gd name="connsiteX16" fmla="*/ 3784600 w 4700755"/>
                <a:gd name="connsiteY16" fmla="*/ 3438811 h 4284693"/>
                <a:gd name="connsiteX17" fmla="*/ 3086100 w 4700755"/>
                <a:gd name="connsiteY17" fmla="*/ 3965861 h 4284693"/>
                <a:gd name="connsiteX18" fmla="*/ 2133600 w 4700755"/>
                <a:gd name="connsiteY18" fmla="*/ 4188111 h 4284693"/>
                <a:gd name="connsiteX19" fmla="*/ 1416050 w 4700755"/>
                <a:gd name="connsiteY19" fmla="*/ 4105561 h 4284693"/>
                <a:gd name="connsiteX20" fmla="*/ 228600 w 4700755"/>
                <a:gd name="connsiteY20" fmla="*/ 2753011 h 4284693"/>
                <a:gd name="connsiteX21" fmla="*/ 0 w 4700755"/>
                <a:gd name="connsiteY21" fmla="*/ 2359311 h 4284693"/>
                <a:gd name="connsiteX22" fmla="*/ 31750 w 4700755"/>
                <a:gd name="connsiteY22" fmla="*/ 2022761 h 4284693"/>
                <a:gd name="connsiteX23" fmla="*/ 95250 w 4700755"/>
                <a:gd name="connsiteY23" fmla="*/ 1857661 h 4284693"/>
                <a:gd name="connsiteX24" fmla="*/ 44450 w 4700755"/>
                <a:gd name="connsiteY24" fmla="*/ 1679861 h 4284693"/>
                <a:gd name="connsiteX25" fmla="*/ 63500 w 4700755"/>
                <a:gd name="connsiteY25" fmla="*/ 917861 h 4284693"/>
                <a:gd name="connsiteX26" fmla="*/ 647700 w 4700755"/>
                <a:gd name="connsiteY26" fmla="*/ 511461 h 4284693"/>
                <a:gd name="connsiteX27" fmla="*/ 1219200 w 4700755"/>
                <a:gd name="connsiteY27" fmla="*/ 289211 h 4284693"/>
                <a:gd name="connsiteX0" fmla="*/ 1219200 w 4700755"/>
                <a:gd name="connsiteY0" fmla="*/ 289211 h 4284693"/>
                <a:gd name="connsiteX1" fmla="*/ 3441700 w 4700755"/>
                <a:gd name="connsiteY1" fmla="*/ 594012 h 4284693"/>
                <a:gd name="connsiteX2" fmla="*/ 3454400 w 4700755"/>
                <a:gd name="connsiteY2" fmla="*/ 1419511 h 4284693"/>
                <a:gd name="connsiteX3" fmla="*/ 2819400 w 4700755"/>
                <a:gd name="connsiteY3" fmla="*/ 1946561 h 4284693"/>
                <a:gd name="connsiteX4" fmla="*/ 2324100 w 4700755"/>
                <a:gd name="connsiteY4" fmla="*/ 2302161 h 4284693"/>
                <a:gd name="connsiteX5" fmla="*/ 1943100 w 4700755"/>
                <a:gd name="connsiteY5" fmla="*/ 2429161 h 4284693"/>
                <a:gd name="connsiteX6" fmla="*/ 1035050 w 4700755"/>
                <a:gd name="connsiteY6" fmla="*/ 3140362 h 4284693"/>
                <a:gd name="connsiteX7" fmla="*/ 2044700 w 4700755"/>
                <a:gd name="connsiteY7" fmla="*/ 2600611 h 4284693"/>
                <a:gd name="connsiteX8" fmla="*/ 2851150 w 4700755"/>
                <a:gd name="connsiteY8" fmla="*/ 2079911 h 4284693"/>
                <a:gd name="connsiteX9" fmla="*/ 3511550 w 4700755"/>
                <a:gd name="connsiteY9" fmla="*/ 1540161 h 4284693"/>
                <a:gd name="connsiteX10" fmla="*/ 3867150 w 4700755"/>
                <a:gd name="connsiteY10" fmla="*/ 1146461 h 4284693"/>
                <a:gd name="connsiteX11" fmla="*/ 4470400 w 4700755"/>
                <a:gd name="connsiteY11" fmla="*/ 1584611 h 4284693"/>
                <a:gd name="connsiteX12" fmla="*/ 4457700 w 4700755"/>
                <a:gd name="connsiteY12" fmla="*/ 1870361 h 4284693"/>
                <a:gd name="connsiteX13" fmla="*/ 4584700 w 4700755"/>
                <a:gd name="connsiteY13" fmla="*/ 2397411 h 4284693"/>
                <a:gd name="connsiteX14" fmla="*/ 4292600 w 4700755"/>
                <a:gd name="connsiteY14" fmla="*/ 2759362 h 4284693"/>
                <a:gd name="connsiteX15" fmla="*/ 4197350 w 4700755"/>
                <a:gd name="connsiteY15" fmla="*/ 3026061 h 4284693"/>
                <a:gd name="connsiteX16" fmla="*/ 3784600 w 4700755"/>
                <a:gd name="connsiteY16" fmla="*/ 3438811 h 4284693"/>
                <a:gd name="connsiteX17" fmla="*/ 3086100 w 4700755"/>
                <a:gd name="connsiteY17" fmla="*/ 3965861 h 4284693"/>
                <a:gd name="connsiteX18" fmla="*/ 2133600 w 4700755"/>
                <a:gd name="connsiteY18" fmla="*/ 4188111 h 4284693"/>
                <a:gd name="connsiteX19" fmla="*/ 1416050 w 4700755"/>
                <a:gd name="connsiteY19" fmla="*/ 4105561 h 4284693"/>
                <a:gd name="connsiteX20" fmla="*/ 228600 w 4700755"/>
                <a:gd name="connsiteY20" fmla="*/ 2753011 h 4284693"/>
                <a:gd name="connsiteX21" fmla="*/ 0 w 4700755"/>
                <a:gd name="connsiteY21" fmla="*/ 2359311 h 4284693"/>
                <a:gd name="connsiteX22" fmla="*/ 31750 w 4700755"/>
                <a:gd name="connsiteY22" fmla="*/ 2022761 h 4284693"/>
                <a:gd name="connsiteX23" fmla="*/ 95250 w 4700755"/>
                <a:gd name="connsiteY23" fmla="*/ 1857661 h 4284693"/>
                <a:gd name="connsiteX24" fmla="*/ 44450 w 4700755"/>
                <a:gd name="connsiteY24" fmla="*/ 1679861 h 4284693"/>
                <a:gd name="connsiteX25" fmla="*/ 63500 w 4700755"/>
                <a:gd name="connsiteY25" fmla="*/ 917861 h 4284693"/>
                <a:gd name="connsiteX26" fmla="*/ 647700 w 4700755"/>
                <a:gd name="connsiteY26" fmla="*/ 511461 h 4284693"/>
                <a:gd name="connsiteX27" fmla="*/ 1219200 w 4700755"/>
                <a:gd name="connsiteY27" fmla="*/ 289211 h 4284693"/>
                <a:gd name="connsiteX0" fmla="*/ 1219200 w 4700755"/>
                <a:gd name="connsiteY0" fmla="*/ 289211 h 4284693"/>
                <a:gd name="connsiteX1" fmla="*/ 3441700 w 4700755"/>
                <a:gd name="connsiteY1" fmla="*/ 594012 h 4284693"/>
                <a:gd name="connsiteX2" fmla="*/ 3454400 w 4700755"/>
                <a:gd name="connsiteY2" fmla="*/ 1419511 h 4284693"/>
                <a:gd name="connsiteX3" fmla="*/ 2819400 w 4700755"/>
                <a:gd name="connsiteY3" fmla="*/ 1946561 h 4284693"/>
                <a:gd name="connsiteX4" fmla="*/ 2324100 w 4700755"/>
                <a:gd name="connsiteY4" fmla="*/ 2302161 h 4284693"/>
                <a:gd name="connsiteX5" fmla="*/ 1943100 w 4700755"/>
                <a:gd name="connsiteY5" fmla="*/ 2429161 h 4284693"/>
                <a:gd name="connsiteX6" fmla="*/ 1035050 w 4700755"/>
                <a:gd name="connsiteY6" fmla="*/ 3140362 h 4284693"/>
                <a:gd name="connsiteX7" fmla="*/ 2044700 w 4700755"/>
                <a:gd name="connsiteY7" fmla="*/ 2600611 h 4284693"/>
                <a:gd name="connsiteX8" fmla="*/ 2851150 w 4700755"/>
                <a:gd name="connsiteY8" fmla="*/ 2079911 h 4284693"/>
                <a:gd name="connsiteX9" fmla="*/ 3511550 w 4700755"/>
                <a:gd name="connsiteY9" fmla="*/ 1540161 h 4284693"/>
                <a:gd name="connsiteX10" fmla="*/ 3867150 w 4700755"/>
                <a:gd name="connsiteY10" fmla="*/ 1146461 h 4284693"/>
                <a:gd name="connsiteX11" fmla="*/ 4470400 w 4700755"/>
                <a:gd name="connsiteY11" fmla="*/ 1584611 h 4284693"/>
                <a:gd name="connsiteX12" fmla="*/ 4457700 w 4700755"/>
                <a:gd name="connsiteY12" fmla="*/ 1870361 h 4284693"/>
                <a:gd name="connsiteX13" fmla="*/ 4584700 w 4700755"/>
                <a:gd name="connsiteY13" fmla="*/ 2397411 h 4284693"/>
                <a:gd name="connsiteX14" fmla="*/ 4292600 w 4700755"/>
                <a:gd name="connsiteY14" fmla="*/ 2759362 h 4284693"/>
                <a:gd name="connsiteX15" fmla="*/ 4197350 w 4700755"/>
                <a:gd name="connsiteY15" fmla="*/ 3026061 h 4284693"/>
                <a:gd name="connsiteX16" fmla="*/ 3784600 w 4700755"/>
                <a:gd name="connsiteY16" fmla="*/ 3438811 h 4284693"/>
                <a:gd name="connsiteX17" fmla="*/ 3086100 w 4700755"/>
                <a:gd name="connsiteY17" fmla="*/ 3965861 h 4284693"/>
                <a:gd name="connsiteX18" fmla="*/ 2133600 w 4700755"/>
                <a:gd name="connsiteY18" fmla="*/ 4188111 h 4284693"/>
                <a:gd name="connsiteX19" fmla="*/ 1416050 w 4700755"/>
                <a:gd name="connsiteY19" fmla="*/ 4105561 h 4284693"/>
                <a:gd name="connsiteX20" fmla="*/ 228600 w 4700755"/>
                <a:gd name="connsiteY20" fmla="*/ 2753011 h 4284693"/>
                <a:gd name="connsiteX21" fmla="*/ 0 w 4700755"/>
                <a:gd name="connsiteY21" fmla="*/ 2359311 h 4284693"/>
                <a:gd name="connsiteX22" fmla="*/ 31750 w 4700755"/>
                <a:gd name="connsiteY22" fmla="*/ 2022761 h 4284693"/>
                <a:gd name="connsiteX23" fmla="*/ 95250 w 4700755"/>
                <a:gd name="connsiteY23" fmla="*/ 1857661 h 4284693"/>
                <a:gd name="connsiteX24" fmla="*/ 44450 w 4700755"/>
                <a:gd name="connsiteY24" fmla="*/ 1679861 h 4284693"/>
                <a:gd name="connsiteX25" fmla="*/ 63500 w 4700755"/>
                <a:gd name="connsiteY25" fmla="*/ 917861 h 4284693"/>
                <a:gd name="connsiteX26" fmla="*/ 647700 w 4700755"/>
                <a:gd name="connsiteY26" fmla="*/ 511461 h 4284693"/>
                <a:gd name="connsiteX27" fmla="*/ 1219200 w 4700755"/>
                <a:gd name="connsiteY27" fmla="*/ 289211 h 4284693"/>
                <a:gd name="connsiteX0" fmla="*/ 1219200 w 4700755"/>
                <a:gd name="connsiteY0" fmla="*/ 289211 h 4284693"/>
                <a:gd name="connsiteX1" fmla="*/ 3441700 w 4700755"/>
                <a:gd name="connsiteY1" fmla="*/ 594012 h 4284693"/>
                <a:gd name="connsiteX2" fmla="*/ 3454400 w 4700755"/>
                <a:gd name="connsiteY2" fmla="*/ 1419511 h 4284693"/>
                <a:gd name="connsiteX3" fmla="*/ 2819400 w 4700755"/>
                <a:gd name="connsiteY3" fmla="*/ 1946561 h 4284693"/>
                <a:gd name="connsiteX4" fmla="*/ 2324100 w 4700755"/>
                <a:gd name="connsiteY4" fmla="*/ 2302161 h 4284693"/>
                <a:gd name="connsiteX5" fmla="*/ 1943100 w 4700755"/>
                <a:gd name="connsiteY5" fmla="*/ 2429161 h 4284693"/>
                <a:gd name="connsiteX6" fmla="*/ 1035050 w 4700755"/>
                <a:gd name="connsiteY6" fmla="*/ 3140362 h 4284693"/>
                <a:gd name="connsiteX7" fmla="*/ 2044700 w 4700755"/>
                <a:gd name="connsiteY7" fmla="*/ 2600611 h 4284693"/>
                <a:gd name="connsiteX8" fmla="*/ 2851150 w 4700755"/>
                <a:gd name="connsiteY8" fmla="*/ 2079911 h 4284693"/>
                <a:gd name="connsiteX9" fmla="*/ 3511550 w 4700755"/>
                <a:gd name="connsiteY9" fmla="*/ 1540161 h 4284693"/>
                <a:gd name="connsiteX10" fmla="*/ 3867150 w 4700755"/>
                <a:gd name="connsiteY10" fmla="*/ 1146461 h 4284693"/>
                <a:gd name="connsiteX11" fmla="*/ 4470400 w 4700755"/>
                <a:gd name="connsiteY11" fmla="*/ 1584611 h 4284693"/>
                <a:gd name="connsiteX12" fmla="*/ 4457700 w 4700755"/>
                <a:gd name="connsiteY12" fmla="*/ 1870361 h 4284693"/>
                <a:gd name="connsiteX13" fmla="*/ 4584700 w 4700755"/>
                <a:gd name="connsiteY13" fmla="*/ 2397411 h 4284693"/>
                <a:gd name="connsiteX14" fmla="*/ 4292600 w 4700755"/>
                <a:gd name="connsiteY14" fmla="*/ 2759362 h 4284693"/>
                <a:gd name="connsiteX15" fmla="*/ 4197350 w 4700755"/>
                <a:gd name="connsiteY15" fmla="*/ 3026061 h 4284693"/>
                <a:gd name="connsiteX16" fmla="*/ 3784600 w 4700755"/>
                <a:gd name="connsiteY16" fmla="*/ 3438811 h 4284693"/>
                <a:gd name="connsiteX17" fmla="*/ 3086100 w 4700755"/>
                <a:gd name="connsiteY17" fmla="*/ 3965861 h 4284693"/>
                <a:gd name="connsiteX18" fmla="*/ 2133600 w 4700755"/>
                <a:gd name="connsiteY18" fmla="*/ 4188111 h 4284693"/>
                <a:gd name="connsiteX19" fmla="*/ 1416050 w 4700755"/>
                <a:gd name="connsiteY19" fmla="*/ 4105561 h 4284693"/>
                <a:gd name="connsiteX20" fmla="*/ 228600 w 4700755"/>
                <a:gd name="connsiteY20" fmla="*/ 2753011 h 4284693"/>
                <a:gd name="connsiteX21" fmla="*/ 0 w 4700755"/>
                <a:gd name="connsiteY21" fmla="*/ 2359311 h 4284693"/>
                <a:gd name="connsiteX22" fmla="*/ 31750 w 4700755"/>
                <a:gd name="connsiteY22" fmla="*/ 2022761 h 4284693"/>
                <a:gd name="connsiteX23" fmla="*/ 95250 w 4700755"/>
                <a:gd name="connsiteY23" fmla="*/ 1857661 h 4284693"/>
                <a:gd name="connsiteX24" fmla="*/ 44450 w 4700755"/>
                <a:gd name="connsiteY24" fmla="*/ 1679861 h 4284693"/>
                <a:gd name="connsiteX25" fmla="*/ 63500 w 4700755"/>
                <a:gd name="connsiteY25" fmla="*/ 917861 h 4284693"/>
                <a:gd name="connsiteX26" fmla="*/ 647700 w 4700755"/>
                <a:gd name="connsiteY26" fmla="*/ 511461 h 4284693"/>
                <a:gd name="connsiteX27" fmla="*/ 1219200 w 4700755"/>
                <a:gd name="connsiteY27" fmla="*/ 289211 h 4284693"/>
                <a:gd name="connsiteX0" fmla="*/ 1219200 w 4700755"/>
                <a:gd name="connsiteY0" fmla="*/ 289211 h 4284693"/>
                <a:gd name="connsiteX1" fmla="*/ 3441700 w 4700755"/>
                <a:gd name="connsiteY1" fmla="*/ 594012 h 4284693"/>
                <a:gd name="connsiteX2" fmla="*/ 3454400 w 4700755"/>
                <a:gd name="connsiteY2" fmla="*/ 1419511 h 4284693"/>
                <a:gd name="connsiteX3" fmla="*/ 2819400 w 4700755"/>
                <a:gd name="connsiteY3" fmla="*/ 1946561 h 4284693"/>
                <a:gd name="connsiteX4" fmla="*/ 2324100 w 4700755"/>
                <a:gd name="connsiteY4" fmla="*/ 2302161 h 4284693"/>
                <a:gd name="connsiteX5" fmla="*/ 1943100 w 4700755"/>
                <a:gd name="connsiteY5" fmla="*/ 2429161 h 4284693"/>
                <a:gd name="connsiteX6" fmla="*/ 1035050 w 4700755"/>
                <a:gd name="connsiteY6" fmla="*/ 3140362 h 4284693"/>
                <a:gd name="connsiteX7" fmla="*/ 2044700 w 4700755"/>
                <a:gd name="connsiteY7" fmla="*/ 2600611 h 4284693"/>
                <a:gd name="connsiteX8" fmla="*/ 2851150 w 4700755"/>
                <a:gd name="connsiteY8" fmla="*/ 2079911 h 4284693"/>
                <a:gd name="connsiteX9" fmla="*/ 3511550 w 4700755"/>
                <a:gd name="connsiteY9" fmla="*/ 1540161 h 4284693"/>
                <a:gd name="connsiteX10" fmla="*/ 3867150 w 4700755"/>
                <a:gd name="connsiteY10" fmla="*/ 1146461 h 4284693"/>
                <a:gd name="connsiteX11" fmla="*/ 4470400 w 4700755"/>
                <a:gd name="connsiteY11" fmla="*/ 1584611 h 4284693"/>
                <a:gd name="connsiteX12" fmla="*/ 4457700 w 4700755"/>
                <a:gd name="connsiteY12" fmla="*/ 1870361 h 4284693"/>
                <a:gd name="connsiteX13" fmla="*/ 4584700 w 4700755"/>
                <a:gd name="connsiteY13" fmla="*/ 2397411 h 4284693"/>
                <a:gd name="connsiteX14" fmla="*/ 4292600 w 4700755"/>
                <a:gd name="connsiteY14" fmla="*/ 2759362 h 4284693"/>
                <a:gd name="connsiteX15" fmla="*/ 4197350 w 4700755"/>
                <a:gd name="connsiteY15" fmla="*/ 3026061 h 4284693"/>
                <a:gd name="connsiteX16" fmla="*/ 3784600 w 4700755"/>
                <a:gd name="connsiteY16" fmla="*/ 3438811 h 4284693"/>
                <a:gd name="connsiteX17" fmla="*/ 3086100 w 4700755"/>
                <a:gd name="connsiteY17" fmla="*/ 3965861 h 4284693"/>
                <a:gd name="connsiteX18" fmla="*/ 2133600 w 4700755"/>
                <a:gd name="connsiteY18" fmla="*/ 4188111 h 4284693"/>
                <a:gd name="connsiteX19" fmla="*/ 1416050 w 4700755"/>
                <a:gd name="connsiteY19" fmla="*/ 4105561 h 4284693"/>
                <a:gd name="connsiteX20" fmla="*/ 228600 w 4700755"/>
                <a:gd name="connsiteY20" fmla="*/ 2753011 h 4284693"/>
                <a:gd name="connsiteX21" fmla="*/ 0 w 4700755"/>
                <a:gd name="connsiteY21" fmla="*/ 2359311 h 4284693"/>
                <a:gd name="connsiteX22" fmla="*/ 31750 w 4700755"/>
                <a:gd name="connsiteY22" fmla="*/ 2022761 h 4284693"/>
                <a:gd name="connsiteX23" fmla="*/ 95250 w 4700755"/>
                <a:gd name="connsiteY23" fmla="*/ 1857661 h 4284693"/>
                <a:gd name="connsiteX24" fmla="*/ 44450 w 4700755"/>
                <a:gd name="connsiteY24" fmla="*/ 1679861 h 4284693"/>
                <a:gd name="connsiteX25" fmla="*/ 63500 w 4700755"/>
                <a:gd name="connsiteY25" fmla="*/ 917861 h 4284693"/>
                <a:gd name="connsiteX26" fmla="*/ 647700 w 4700755"/>
                <a:gd name="connsiteY26" fmla="*/ 511461 h 4284693"/>
                <a:gd name="connsiteX27" fmla="*/ 1219200 w 4700755"/>
                <a:gd name="connsiteY27" fmla="*/ 289211 h 4284693"/>
                <a:gd name="connsiteX0" fmla="*/ 1219200 w 4700755"/>
                <a:gd name="connsiteY0" fmla="*/ 289211 h 4284693"/>
                <a:gd name="connsiteX1" fmla="*/ 3441700 w 4700755"/>
                <a:gd name="connsiteY1" fmla="*/ 594012 h 4284693"/>
                <a:gd name="connsiteX2" fmla="*/ 3454400 w 4700755"/>
                <a:gd name="connsiteY2" fmla="*/ 1419511 h 4284693"/>
                <a:gd name="connsiteX3" fmla="*/ 2819400 w 4700755"/>
                <a:gd name="connsiteY3" fmla="*/ 1946561 h 4284693"/>
                <a:gd name="connsiteX4" fmla="*/ 2324100 w 4700755"/>
                <a:gd name="connsiteY4" fmla="*/ 2302161 h 4284693"/>
                <a:gd name="connsiteX5" fmla="*/ 1943100 w 4700755"/>
                <a:gd name="connsiteY5" fmla="*/ 2429161 h 4284693"/>
                <a:gd name="connsiteX6" fmla="*/ 1035050 w 4700755"/>
                <a:gd name="connsiteY6" fmla="*/ 3140362 h 4284693"/>
                <a:gd name="connsiteX7" fmla="*/ 2044700 w 4700755"/>
                <a:gd name="connsiteY7" fmla="*/ 2600611 h 4284693"/>
                <a:gd name="connsiteX8" fmla="*/ 2851150 w 4700755"/>
                <a:gd name="connsiteY8" fmla="*/ 2079911 h 4284693"/>
                <a:gd name="connsiteX9" fmla="*/ 3511550 w 4700755"/>
                <a:gd name="connsiteY9" fmla="*/ 1540161 h 4284693"/>
                <a:gd name="connsiteX10" fmla="*/ 3867150 w 4700755"/>
                <a:gd name="connsiteY10" fmla="*/ 1146461 h 4284693"/>
                <a:gd name="connsiteX11" fmla="*/ 4470400 w 4700755"/>
                <a:gd name="connsiteY11" fmla="*/ 1584611 h 4284693"/>
                <a:gd name="connsiteX12" fmla="*/ 4457700 w 4700755"/>
                <a:gd name="connsiteY12" fmla="*/ 1870361 h 4284693"/>
                <a:gd name="connsiteX13" fmla="*/ 4584700 w 4700755"/>
                <a:gd name="connsiteY13" fmla="*/ 2397411 h 4284693"/>
                <a:gd name="connsiteX14" fmla="*/ 4292600 w 4700755"/>
                <a:gd name="connsiteY14" fmla="*/ 2759362 h 4284693"/>
                <a:gd name="connsiteX15" fmla="*/ 4197350 w 4700755"/>
                <a:gd name="connsiteY15" fmla="*/ 3026061 h 4284693"/>
                <a:gd name="connsiteX16" fmla="*/ 3784600 w 4700755"/>
                <a:gd name="connsiteY16" fmla="*/ 3438811 h 4284693"/>
                <a:gd name="connsiteX17" fmla="*/ 3086100 w 4700755"/>
                <a:gd name="connsiteY17" fmla="*/ 3965861 h 4284693"/>
                <a:gd name="connsiteX18" fmla="*/ 2133600 w 4700755"/>
                <a:gd name="connsiteY18" fmla="*/ 4188111 h 4284693"/>
                <a:gd name="connsiteX19" fmla="*/ 1416050 w 4700755"/>
                <a:gd name="connsiteY19" fmla="*/ 4105561 h 4284693"/>
                <a:gd name="connsiteX20" fmla="*/ 228600 w 4700755"/>
                <a:gd name="connsiteY20" fmla="*/ 2753011 h 4284693"/>
                <a:gd name="connsiteX21" fmla="*/ 0 w 4700755"/>
                <a:gd name="connsiteY21" fmla="*/ 2359311 h 4284693"/>
                <a:gd name="connsiteX22" fmla="*/ 31750 w 4700755"/>
                <a:gd name="connsiteY22" fmla="*/ 2022761 h 4284693"/>
                <a:gd name="connsiteX23" fmla="*/ 95250 w 4700755"/>
                <a:gd name="connsiteY23" fmla="*/ 1857661 h 4284693"/>
                <a:gd name="connsiteX24" fmla="*/ 44450 w 4700755"/>
                <a:gd name="connsiteY24" fmla="*/ 1679861 h 4284693"/>
                <a:gd name="connsiteX25" fmla="*/ 63500 w 4700755"/>
                <a:gd name="connsiteY25" fmla="*/ 917861 h 4284693"/>
                <a:gd name="connsiteX26" fmla="*/ 647700 w 4700755"/>
                <a:gd name="connsiteY26" fmla="*/ 511461 h 4284693"/>
                <a:gd name="connsiteX27" fmla="*/ 1219200 w 4700755"/>
                <a:gd name="connsiteY27" fmla="*/ 289211 h 4284693"/>
                <a:gd name="connsiteX0" fmla="*/ 1247217 w 4728772"/>
                <a:gd name="connsiteY0" fmla="*/ 289211 h 4284693"/>
                <a:gd name="connsiteX1" fmla="*/ 3469717 w 4728772"/>
                <a:gd name="connsiteY1" fmla="*/ 594012 h 4284693"/>
                <a:gd name="connsiteX2" fmla="*/ 3482417 w 4728772"/>
                <a:gd name="connsiteY2" fmla="*/ 1419511 h 4284693"/>
                <a:gd name="connsiteX3" fmla="*/ 2847417 w 4728772"/>
                <a:gd name="connsiteY3" fmla="*/ 1946561 h 4284693"/>
                <a:gd name="connsiteX4" fmla="*/ 2352117 w 4728772"/>
                <a:gd name="connsiteY4" fmla="*/ 2302161 h 4284693"/>
                <a:gd name="connsiteX5" fmla="*/ 1971117 w 4728772"/>
                <a:gd name="connsiteY5" fmla="*/ 2429161 h 4284693"/>
                <a:gd name="connsiteX6" fmla="*/ 1063067 w 4728772"/>
                <a:gd name="connsiteY6" fmla="*/ 3140362 h 4284693"/>
                <a:gd name="connsiteX7" fmla="*/ 2072717 w 4728772"/>
                <a:gd name="connsiteY7" fmla="*/ 2600611 h 4284693"/>
                <a:gd name="connsiteX8" fmla="*/ 2879167 w 4728772"/>
                <a:gd name="connsiteY8" fmla="*/ 2079911 h 4284693"/>
                <a:gd name="connsiteX9" fmla="*/ 3539567 w 4728772"/>
                <a:gd name="connsiteY9" fmla="*/ 1540161 h 4284693"/>
                <a:gd name="connsiteX10" fmla="*/ 3895167 w 4728772"/>
                <a:gd name="connsiteY10" fmla="*/ 1146461 h 4284693"/>
                <a:gd name="connsiteX11" fmla="*/ 4498417 w 4728772"/>
                <a:gd name="connsiteY11" fmla="*/ 1584611 h 4284693"/>
                <a:gd name="connsiteX12" fmla="*/ 4485717 w 4728772"/>
                <a:gd name="connsiteY12" fmla="*/ 1870361 h 4284693"/>
                <a:gd name="connsiteX13" fmla="*/ 4612717 w 4728772"/>
                <a:gd name="connsiteY13" fmla="*/ 2397411 h 4284693"/>
                <a:gd name="connsiteX14" fmla="*/ 4320617 w 4728772"/>
                <a:gd name="connsiteY14" fmla="*/ 2759362 h 4284693"/>
                <a:gd name="connsiteX15" fmla="*/ 4225367 w 4728772"/>
                <a:gd name="connsiteY15" fmla="*/ 3026061 h 4284693"/>
                <a:gd name="connsiteX16" fmla="*/ 3812617 w 4728772"/>
                <a:gd name="connsiteY16" fmla="*/ 3438811 h 4284693"/>
                <a:gd name="connsiteX17" fmla="*/ 3114117 w 4728772"/>
                <a:gd name="connsiteY17" fmla="*/ 3965861 h 4284693"/>
                <a:gd name="connsiteX18" fmla="*/ 2161617 w 4728772"/>
                <a:gd name="connsiteY18" fmla="*/ 4188111 h 4284693"/>
                <a:gd name="connsiteX19" fmla="*/ 1444067 w 4728772"/>
                <a:gd name="connsiteY19" fmla="*/ 4105561 h 4284693"/>
                <a:gd name="connsiteX20" fmla="*/ 256617 w 4728772"/>
                <a:gd name="connsiteY20" fmla="*/ 2753011 h 4284693"/>
                <a:gd name="connsiteX21" fmla="*/ 28017 w 4728772"/>
                <a:gd name="connsiteY21" fmla="*/ 2359311 h 4284693"/>
                <a:gd name="connsiteX22" fmla="*/ 59767 w 4728772"/>
                <a:gd name="connsiteY22" fmla="*/ 2022761 h 4284693"/>
                <a:gd name="connsiteX23" fmla="*/ 123267 w 4728772"/>
                <a:gd name="connsiteY23" fmla="*/ 1857661 h 4284693"/>
                <a:gd name="connsiteX24" fmla="*/ 72467 w 4728772"/>
                <a:gd name="connsiteY24" fmla="*/ 1679861 h 4284693"/>
                <a:gd name="connsiteX25" fmla="*/ 91517 w 4728772"/>
                <a:gd name="connsiteY25" fmla="*/ 917861 h 4284693"/>
                <a:gd name="connsiteX26" fmla="*/ 675717 w 4728772"/>
                <a:gd name="connsiteY26" fmla="*/ 511461 h 4284693"/>
                <a:gd name="connsiteX27" fmla="*/ 1247217 w 4728772"/>
                <a:gd name="connsiteY27" fmla="*/ 289211 h 4284693"/>
                <a:gd name="connsiteX0" fmla="*/ 1247217 w 4728772"/>
                <a:gd name="connsiteY0" fmla="*/ 289211 h 4284693"/>
                <a:gd name="connsiteX1" fmla="*/ 3469717 w 4728772"/>
                <a:gd name="connsiteY1" fmla="*/ 594012 h 4284693"/>
                <a:gd name="connsiteX2" fmla="*/ 3482417 w 4728772"/>
                <a:gd name="connsiteY2" fmla="*/ 1419511 h 4284693"/>
                <a:gd name="connsiteX3" fmla="*/ 2847417 w 4728772"/>
                <a:gd name="connsiteY3" fmla="*/ 1946561 h 4284693"/>
                <a:gd name="connsiteX4" fmla="*/ 2352117 w 4728772"/>
                <a:gd name="connsiteY4" fmla="*/ 2302161 h 4284693"/>
                <a:gd name="connsiteX5" fmla="*/ 1971117 w 4728772"/>
                <a:gd name="connsiteY5" fmla="*/ 2429161 h 4284693"/>
                <a:gd name="connsiteX6" fmla="*/ 1063067 w 4728772"/>
                <a:gd name="connsiteY6" fmla="*/ 3140362 h 4284693"/>
                <a:gd name="connsiteX7" fmla="*/ 2072717 w 4728772"/>
                <a:gd name="connsiteY7" fmla="*/ 2600611 h 4284693"/>
                <a:gd name="connsiteX8" fmla="*/ 2879167 w 4728772"/>
                <a:gd name="connsiteY8" fmla="*/ 2079911 h 4284693"/>
                <a:gd name="connsiteX9" fmla="*/ 3539567 w 4728772"/>
                <a:gd name="connsiteY9" fmla="*/ 1540161 h 4284693"/>
                <a:gd name="connsiteX10" fmla="*/ 3895167 w 4728772"/>
                <a:gd name="connsiteY10" fmla="*/ 1146461 h 4284693"/>
                <a:gd name="connsiteX11" fmla="*/ 4498417 w 4728772"/>
                <a:gd name="connsiteY11" fmla="*/ 1584611 h 4284693"/>
                <a:gd name="connsiteX12" fmla="*/ 4485717 w 4728772"/>
                <a:gd name="connsiteY12" fmla="*/ 1870361 h 4284693"/>
                <a:gd name="connsiteX13" fmla="*/ 4612717 w 4728772"/>
                <a:gd name="connsiteY13" fmla="*/ 2397411 h 4284693"/>
                <a:gd name="connsiteX14" fmla="*/ 4320617 w 4728772"/>
                <a:gd name="connsiteY14" fmla="*/ 2759362 h 4284693"/>
                <a:gd name="connsiteX15" fmla="*/ 4225367 w 4728772"/>
                <a:gd name="connsiteY15" fmla="*/ 3026061 h 4284693"/>
                <a:gd name="connsiteX16" fmla="*/ 3812617 w 4728772"/>
                <a:gd name="connsiteY16" fmla="*/ 3438811 h 4284693"/>
                <a:gd name="connsiteX17" fmla="*/ 3114117 w 4728772"/>
                <a:gd name="connsiteY17" fmla="*/ 3965861 h 4284693"/>
                <a:gd name="connsiteX18" fmla="*/ 2161617 w 4728772"/>
                <a:gd name="connsiteY18" fmla="*/ 4188111 h 4284693"/>
                <a:gd name="connsiteX19" fmla="*/ 1444067 w 4728772"/>
                <a:gd name="connsiteY19" fmla="*/ 4105561 h 4284693"/>
                <a:gd name="connsiteX20" fmla="*/ 256617 w 4728772"/>
                <a:gd name="connsiteY20" fmla="*/ 2753011 h 4284693"/>
                <a:gd name="connsiteX21" fmla="*/ 28017 w 4728772"/>
                <a:gd name="connsiteY21" fmla="*/ 2359311 h 4284693"/>
                <a:gd name="connsiteX22" fmla="*/ 59767 w 4728772"/>
                <a:gd name="connsiteY22" fmla="*/ 2022761 h 4284693"/>
                <a:gd name="connsiteX23" fmla="*/ 123267 w 4728772"/>
                <a:gd name="connsiteY23" fmla="*/ 1857661 h 4284693"/>
                <a:gd name="connsiteX24" fmla="*/ 72467 w 4728772"/>
                <a:gd name="connsiteY24" fmla="*/ 1679861 h 4284693"/>
                <a:gd name="connsiteX25" fmla="*/ 91517 w 4728772"/>
                <a:gd name="connsiteY25" fmla="*/ 917861 h 4284693"/>
                <a:gd name="connsiteX26" fmla="*/ 675717 w 4728772"/>
                <a:gd name="connsiteY26" fmla="*/ 511461 h 4284693"/>
                <a:gd name="connsiteX27" fmla="*/ 1247217 w 4728772"/>
                <a:gd name="connsiteY27" fmla="*/ 289211 h 4284693"/>
                <a:gd name="connsiteX0" fmla="*/ 1298673 w 4780228"/>
                <a:gd name="connsiteY0" fmla="*/ 289211 h 4284693"/>
                <a:gd name="connsiteX1" fmla="*/ 3521173 w 4780228"/>
                <a:gd name="connsiteY1" fmla="*/ 594012 h 4284693"/>
                <a:gd name="connsiteX2" fmla="*/ 3533873 w 4780228"/>
                <a:gd name="connsiteY2" fmla="*/ 1419511 h 4284693"/>
                <a:gd name="connsiteX3" fmla="*/ 2898873 w 4780228"/>
                <a:gd name="connsiteY3" fmla="*/ 1946561 h 4284693"/>
                <a:gd name="connsiteX4" fmla="*/ 2403573 w 4780228"/>
                <a:gd name="connsiteY4" fmla="*/ 2302161 h 4284693"/>
                <a:gd name="connsiteX5" fmla="*/ 2022573 w 4780228"/>
                <a:gd name="connsiteY5" fmla="*/ 2429161 h 4284693"/>
                <a:gd name="connsiteX6" fmla="*/ 1114523 w 4780228"/>
                <a:gd name="connsiteY6" fmla="*/ 3140362 h 4284693"/>
                <a:gd name="connsiteX7" fmla="*/ 2124173 w 4780228"/>
                <a:gd name="connsiteY7" fmla="*/ 2600611 h 4284693"/>
                <a:gd name="connsiteX8" fmla="*/ 2930623 w 4780228"/>
                <a:gd name="connsiteY8" fmla="*/ 2079911 h 4284693"/>
                <a:gd name="connsiteX9" fmla="*/ 3591023 w 4780228"/>
                <a:gd name="connsiteY9" fmla="*/ 1540161 h 4284693"/>
                <a:gd name="connsiteX10" fmla="*/ 3946623 w 4780228"/>
                <a:gd name="connsiteY10" fmla="*/ 1146461 h 4284693"/>
                <a:gd name="connsiteX11" fmla="*/ 4549873 w 4780228"/>
                <a:gd name="connsiteY11" fmla="*/ 1584611 h 4284693"/>
                <a:gd name="connsiteX12" fmla="*/ 4537173 w 4780228"/>
                <a:gd name="connsiteY12" fmla="*/ 1870361 h 4284693"/>
                <a:gd name="connsiteX13" fmla="*/ 4664173 w 4780228"/>
                <a:gd name="connsiteY13" fmla="*/ 2397411 h 4284693"/>
                <a:gd name="connsiteX14" fmla="*/ 4372073 w 4780228"/>
                <a:gd name="connsiteY14" fmla="*/ 2759362 h 4284693"/>
                <a:gd name="connsiteX15" fmla="*/ 4276823 w 4780228"/>
                <a:gd name="connsiteY15" fmla="*/ 3026061 h 4284693"/>
                <a:gd name="connsiteX16" fmla="*/ 3864073 w 4780228"/>
                <a:gd name="connsiteY16" fmla="*/ 3438811 h 4284693"/>
                <a:gd name="connsiteX17" fmla="*/ 3165573 w 4780228"/>
                <a:gd name="connsiteY17" fmla="*/ 3965861 h 4284693"/>
                <a:gd name="connsiteX18" fmla="*/ 2213073 w 4780228"/>
                <a:gd name="connsiteY18" fmla="*/ 4188111 h 4284693"/>
                <a:gd name="connsiteX19" fmla="*/ 1495523 w 4780228"/>
                <a:gd name="connsiteY19" fmla="*/ 4105561 h 4284693"/>
                <a:gd name="connsiteX20" fmla="*/ 308073 w 4780228"/>
                <a:gd name="connsiteY20" fmla="*/ 2753011 h 4284693"/>
                <a:gd name="connsiteX21" fmla="*/ 79473 w 4780228"/>
                <a:gd name="connsiteY21" fmla="*/ 2359311 h 4284693"/>
                <a:gd name="connsiteX22" fmla="*/ 111223 w 4780228"/>
                <a:gd name="connsiteY22" fmla="*/ 2022761 h 4284693"/>
                <a:gd name="connsiteX23" fmla="*/ 174723 w 4780228"/>
                <a:gd name="connsiteY23" fmla="*/ 1857661 h 4284693"/>
                <a:gd name="connsiteX24" fmla="*/ 123923 w 4780228"/>
                <a:gd name="connsiteY24" fmla="*/ 1679861 h 4284693"/>
                <a:gd name="connsiteX25" fmla="*/ 142973 w 4780228"/>
                <a:gd name="connsiteY25" fmla="*/ 917861 h 4284693"/>
                <a:gd name="connsiteX26" fmla="*/ 727173 w 4780228"/>
                <a:gd name="connsiteY26" fmla="*/ 511461 h 4284693"/>
                <a:gd name="connsiteX27" fmla="*/ 1298673 w 4780228"/>
                <a:gd name="connsiteY27" fmla="*/ 289211 h 4284693"/>
                <a:gd name="connsiteX0" fmla="*/ 1298673 w 4780228"/>
                <a:gd name="connsiteY0" fmla="*/ 289211 h 4284693"/>
                <a:gd name="connsiteX1" fmla="*/ 3521173 w 4780228"/>
                <a:gd name="connsiteY1" fmla="*/ 594012 h 4284693"/>
                <a:gd name="connsiteX2" fmla="*/ 3533873 w 4780228"/>
                <a:gd name="connsiteY2" fmla="*/ 1419511 h 4284693"/>
                <a:gd name="connsiteX3" fmla="*/ 2898873 w 4780228"/>
                <a:gd name="connsiteY3" fmla="*/ 1946561 h 4284693"/>
                <a:gd name="connsiteX4" fmla="*/ 2403573 w 4780228"/>
                <a:gd name="connsiteY4" fmla="*/ 2302161 h 4284693"/>
                <a:gd name="connsiteX5" fmla="*/ 2022573 w 4780228"/>
                <a:gd name="connsiteY5" fmla="*/ 2429161 h 4284693"/>
                <a:gd name="connsiteX6" fmla="*/ 1114523 w 4780228"/>
                <a:gd name="connsiteY6" fmla="*/ 3140362 h 4284693"/>
                <a:gd name="connsiteX7" fmla="*/ 2124173 w 4780228"/>
                <a:gd name="connsiteY7" fmla="*/ 2600611 h 4284693"/>
                <a:gd name="connsiteX8" fmla="*/ 2930623 w 4780228"/>
                <a:gd name="connsiteY8" fmla="*/ 2079911 h 4284693"/>
                <a:gd name="connsiteX9" fmla="*/ 3591023 w 4780228"/>
                <a:gd name="connsiteY9" fmla="*/ 1540161 h 4284693"/>
                <a:gd name="connsiteX10" fmla="*/ 3946623 w 4780228"/>
                <a:gd name="connsiteY10" fmla="*/ 1146461 h 4284693"/>
                <a:gd name="connsiteX11" fmla="*/ 4549873 w 4780228"/>
                <a:gd name="connsiteY11" fmla="*/ 1584611 h 4284693"/>
                <a:gd name="connsiteX12" fmla="*/ 4537173 w 4780228"/>
                <a:gd name="connsiteY12" fmla="*/ 1870361 h 4284693"/>
                <a:gd name="connsiteX13" fmla="*/ 4664173 w 4780228"/>
                <a:gd name="connsiteY13" fmla="*/ 2397411 h 4284693"/>
                <a:gd name="connsiteX14" fmla="*/ 4372073 w 4780228"/>
                <a:gd name="connsiteY14" fmla="*/ 2759362 h 4284693"/>
                <a:gd name="connsiteX15" fmla="*/ 4276823 w 4780228"/>
                <a:gd name="connsiteY15" fmla="*/ 3026061 h 4284693"/>
                <a:gd name="connsiteX16" fmla="*/ 3864073 w 4780228"/>
                <a:gd name="connsiteY16" fmla="*/ 3438811 h 4284693"/>
                <a:gd name="connsiteX17" fmla="*/ 3165573 w 4780228"/>
                <a:gd name="connsiteY17" fmla="*/ 3965861 h 4284693"/>
                <a:gd name="connsiteX18" fmla="*/ 2213073 w 4780228"/>
                <a:gd name="connsiteY18" fmla="*/ 4188111 h 4284693"/>
                <a:gd name="connsiteX19" fmla="*/ 1495523 w 4780228"/>
                <a:gd name="connsiteY19" fmla="*/ 4105561 h 4284693"/>
                <a:gd name="connsiteX20" fmla="*/ 308073 w 4780228"/>
                <a:gd name="connsiteY20" fmla="*/ 2753011 h 4284693"/>
                <a:gd name="connsiteX21" fmla="*/ 79473 w 4780228"/>
                <a:gd name="connsiteY21" fmla="*/ 2359311 h 4284693"/>
                <a:gd name="connsiteX22" fmla="*/ 111223 w 4780228"/>
                <a:gd name="connsiteY22" fmla="*/ 2022761 h 4284693"/>
                <a:gd name="connsiteX23" fmla="*/ 174723 w 4780228"/>
                <a:gd name="connsiteY23" fmla="*/ 1857661 h 4284693"/>
                <a:gd name="connsiteX24" fmla="*/ 123923 w 4780228"/>
                <a:gd name="connsiteY24" fmla="*/ 1679861 h 4284693"/>
                <a:gd name="connsiteX25" fmla="*/ 142973 w 4780228"/>
                <a:gd name="connsiteY25" fmla="*/ 917861 h 4284693"/>
                <a:gd name="connsiteX26" fmla="*/ 727173 w 4780228"/>
                <a:gd name="connsiteY26" fmla="*/ 511461 h 4284693"/>
                <a:gd name="connsiteX27" fmla="*/ 1298673 w 4780228"/>
                <a:gd name="connsiteY27" fmla="*/ 289211 h 4284693"/>
                <a:gd name="connsiteX0" fmla="*/ 1339850 w 4821405"/>
                <a:gd name="connsiteY0" fmla="*/ 289211 h 4284693"/>
                <a:gd name="connsiteX1" fmla="*/ 3562350 w 4821405"/>
                <a:gd name="connsiteY1" fmla="*/ 594012 h 4284693"/>
                <a:gd name="connsiteX2" fmla="*/ 3575050 w 4821405"/>
                <a:gd name="connsiteY2" fmla="*/ 1419511 h 4284693"/>
                <a:gd name="connsiteX3" fmla="*/ 2940050 w 4821405"/>
                <a:gd name="connsiteY3" fmla="*/ 1946561 h 4284693"/>
                <a:gd name="connsiteX4" fmla="*/ 2444750 w 4821405"/>
                <a:gd name="connsiteY4" fmla="*/ 2302161 h 4284693"/>
                <a:gd name="connsiteX5" fmla="*/ 2063750 w 4821405"/>
                <a:gd name="connsiteY5" fmla="*/ 2429161 h 4284693"/>
                <a:gd name="connsiteX6" fmla="*/ 1155700 w 4821405"/>
                <a:gd name="connsiteY6" fmla="*/ 3140362 h 4284693"/>
                <a:gd name="connsiteX7" fmla="*/ 2165350 w 4821405"/>
                <a:gd name="connsiteY7" fmla="*/ 2600611 h 4284693"/>
                <a:gd name="connsiteX8" fmla="*/ 2971800 w 4821405"/>
                <a:gd name="connsiteY8" fmla="*/ 2079911 h 4284693"/>
                <a:gd name="connsiteX9" fmla="*/ 3632200 w 4821405"/>
                <a:gd name="connsiteY9" fmla="*/ 1540161 h 4284693"/>
                <a:gd name="connsiteX10" fmla="*/ 3987800 w 4821405"/>
                <a:gd name="connsiteY10" fmla="*/ 1146461 h 4284693"/>
                <a:gd name="connsiteX11" fmla="*/ 4591050 w 4821405"/>
                <a:gd name="connsiteY11" fmla="*/ 1584611 h 4284693"/>
                <a:gd name="connsiteX12" fmla="*/ 4578350 w 4821405"/>
                <a:gd name="connsiteY12" fmla="*/ 1870361 h 4284693"/>
                <a:gd name="connsiteX13" fmla="*/ 4705350 w 4821405"/>
                <a:gd name="connsiteY13" fmla="*/ 2397411 h 4284693"/>
                <a:gd name="connsiteX14" fmla="*/ 4413250 w 4821405"/>
                <a:gd name="connsiteY14" fmla="*/ 2759362 h 4284693"/>
                <a:gd name="connsiteX15" fmla="*/ 4318000 w 4821405"/>
                <a:gd name="connsiteY15" fmla="*/ 3026061 h 4284693"/>
                <a:gd name="connsiteX16" fmla="*/ 3905250 w 4821405"/>
                <a:gd name="connsiteY16" fmla="*/ 3438811 h 4284693"/>
                <a:gd name="connsiteX17" fmla="*/ 3206750 w 4821405"/>
                <a:gd name="connsiteY17" fmla="*/ 3965861 h 4284693"/>
                <a:gd name="connsiteX18" fmla="*/ 2254250 w 4821405"/>
                <a:gd name="connsiteY18" fmla="*/ 4188111 h 4284693"/>
                <a:gd name="connsiteX19" fmla="*/ 1536700 w 4821405"/>
                <a:gd name="connsiteY19" fmla="*/ 4105561 h 4284693"/>
                <a:gd name="connsiteX20" fmla="*/ 349250 w 4821405"/>
                <a:gd name="connsiteY20" fmla="*/ 2753011 h 4284693"/>
                <a:gd name="connsiteX21" fmla="*/ 120650 w 4821405"/>
                <a:gd name="connsiteY21" fmla="*/ 2359311 h 4284693"/>
                <a:gd name="connsiteX22" fmla="*/ 152400 w 4821405"/>
                <a:gd name="connsiteY22" fmla="*/ 2022761 h 4284693"/>
                <a:gd name="connsiteX23" fmla="*/ 215900 w 4821405"/>
                <a:gd name="connsiteY23" fmla="*/ 1857661 h 4284693"/>
                <a:gd name="connsiteX24" fmla="*/ 165100 w 4821405"/>
                <a:gd name="connsiteY24" fmla="*/ 1679861 h 4284693"/>
                <a:gd name="connsiteX25" fmla="*/ 184150 w 4821405"/>
                <a:gd name="connsiteY25" fmla="*/ 917861 h 4284693"/>
                <a:gd name="connsiteX26" fmla="*/ 768350 w 4821405"/>
                <a:gd name="connsiteY26" fmla="*/ 511461 h 4284693"/>
                <a:gd name="connsiteX27" fmla="*/ 1339850 w 4821405"/>
                <a:gd name="connsiteY27" fmla="*/ 289211 h 4284693"/>
                <a:gd name="connsiteX0" fmla="*/ 1515571 w 4997126"/>
                <a:gd name="connsiteY0" fmla="*/ 289211 h 4284693"/>
                <a:gd name="connsiteX1" fmla="*/ 3738071 w 4997126"/>
                <a:gd name="connsiteY1" fmla="*/ 594012 h 4284693"/>
                <a:gd name="connsiteX2" fmla="*/ 3750771 w 4997126"/>
                <a:gd name="connsiteY2" fmla="*/ 1419511 h 4284693"/>
                <a:gd name="connsiteX3" fmla="*/ 3115771 w 4997126"/>
                <a:gd name="connsiteY3" fmla="*/ 1946561 h 4284693"/>
                <a:gd name="connsiteX4" fmla="*/ 2620471 w 4997126"/>
                <a:gd name="connsiteY4" fmla="*/ 2302161 h 4284693"/>
                <a:gd name="connsiteX5" fmla="*/ 2239471 w 4997126"/>
                <a:gd name="connsiteY5" fmla="*/ 2429161 h 4284693"/>
                <a:gd name="connsiteX6" fmla="*/ 1331421 w 4997126"/>
                <a:gd name="connsiteY6" fmla="*/ 3140362 h 4284693"/>
                <a:gd name="connsiteX7" fmla="*/ 2341071 w 4997126"/>
                <a:gd name="connsiteY7" fmla="*/ 2600611 h 4284693"/>
                <a:gd name="connsiteX8" fmla="*/ 3147521 w 4997126"/>
                <a:gd name="connsiteY8" fmla="*/ 2079911 h 4284693"/>
                <a:gd name="connsiteX9" fmla="*/ 3807921 w 4997126"/>
                <a:gd name="connsiteY9" fmla="*/ 1540161 h 4284693"/>
                <a:gd name="connsiteX10" fmla="*/ 4163521 w 4997126"/>
                <a:gd name="connsiteY10" fmla="*/ 1146461 h 4284693"/>
                <a:gd name="connsiteX11" fmla="*/ 4766771 w 4997126"/>
                <a:gd name="connsiteY11" fmla="*/ 1584611 h 4284693"/>
                <a:gd name="connsiteX12" fmla="*/ 4754071 w 4997126"/>
                <a:gd name="connsiteY12" fmla="*/ 1870361 h 4284693"/>
                <a:gd name="connsiteX13" fmla="*/ 4881071 w 4997126"/>
                <a:gd name="connsiteY13" fmla="*/ 2397411 h 4284693"/>
                <a:gd name="connsiteX14" fmla="*/ 4588971 w 4997126"/>
                <a:gd name="connsiteY14" fmla="*/ 2759362 h 4284693"/>
                <a:gd name="connsiteX15" fmla="*/ 4493721 w 4997126"/>
                <a:gd name="connsiteY15" fmla="*/ 3026061 h 4284693"/>
                <a:gd name="connsiteX16" fmla="*/ 4080971 w 4997126"/>
                <a:gd name="connsiteY16" fmla="*/ 3438811 h 4284693"/>
                <a:gd name="connsiteX17" fmla="*/ 3382471 w 4997126"/>
                <a:gd name="connsiteY17" fmla="*/ 3965861 h 4284693"/>
                <a:gd name="connsiteX18" fmla="*/ 2429971 w 4997126"/>
                <a:gd name="connsiteY18" fmla="*/ 4188111 h 4284693"/>
                <a:gd name="connsiteX19" fmla="*/ 1712421 w 4997126"/>
                <a:gd name="connsiteY19" fmla="*/ 4105561 h 4284693"/>
                <a:gd name="connsiteX20" fmla="*/ 524971 w 4997126"/>
                <a:gd name="connsiteY20" fmla="*/ 2753011 h 4284693"/>
                <a:gd name="connsiteX21" fmla="*/ 296371 w 4997126"/>
                <a:gd name="connsiteY21" fmla="*/ 2359311 h 4284693"/>
                <a:gd name="connsiteX22" fmla="*/ 328121 w 4997126"/>
                <a:gd name="connsiteY22" fmla="*/ 2022761 h 4284693"/>
                <a:gd name="connsiteX23" fmla="*/ 391621 w 4997126"/>
                <a:gd name="connsiteY23" fmla="*/ 1857661 h 4284693"/>
                <a:gd name="connsiteX24" fmla="*/ 340821 w 4997126"/>
                <a:gd name="connsiteY24" fmla="*/ 1679861 h 4284693"/>
                <a:gd name="connsiteX25" fmla="*/ 359871 w 4997126"/>
                <a:gd name="connsiteY25" fmla="*/ 917861 h 4284693"/>
                <a:gd name="connsiteX26" fmla="*/ 944071 w 4997126"/>
                <a:gd name="connsiteY26" fmla="*/ 511461 h 4284693"/>
                <a:gd name="connsiteX27" fmla="*/ 1515571 w 4997126"/>
                <a:gd name="connsiteY27" fmla="*/ 289211 h 4284693"/>
                <a:gd name="connsiteX0" fmla="*/ 1548165 w 5029720"/>
                <a:gd name="connsiteY0" fmla="*/ 289211 h 4284693"/>
                <a:gd name="connsiteX1" fmla="*/ 3770665 w 5029720"/>
                <a:gd name="connsiteY1" fmla="*/ 594012 h 4284693"/>
                <a:gd name="connsiteX2" fmla="*/ 3783365 w 5029720"/>
                <a:gd name="connsiteY2" fmla="*/ 1419511 h 4284693"/>
                <a:gd name="connsiteX3" fmla="*/ 3148365 w 5029720"/>
                <a:gd name="connsiteY3" fmla="*/ 1946561 h 4284693"/>
                <a:gd name="connsiteX4" fmla="*/ 2653065 w 5029720"/>
                <a:gd name="connsiteY4" fmla="*/ 2302161 h 4284693"/>
                <a:gd name="connsiteX5" fmla="*/ 2272065 w 5029720"/>
                <a:gd name="connsiteY5" fmla="*/ 2429161 h 4284693"/>
                <a:gd name="connsiteX6" fmla="*/ 1364015 w 5029720"/>
                <a:gd name="connsiteY6" fmla="*/ 3140362 h 4284693"/>
                <a:gd name="connsiteX7" fmla="*/ 2373665 w 5029720"/>
                <a:gd name="connsiteY7" fmla="*/ 2600611 h 4284693"/>
                <a:gd name="connsiteX8" fmla="*/ 3180115 w 5029720"/>
                <a:gd name="connsiteY8" fmla="*/ 2079911 h 4284693"/>
                <a:gd name="connsiteX9" fmla="*/ 3840515 w 5029720"/>
                <a:gd name="connsiteY9" fmla="*/ 1540161 h 4284693"/>
                <a:gd name="connsiteX10" fmla="*/ 4196115 w 5029720"/>
                <a:gd name="connsiteY10" fmla="*/ 1146461 h 4284693"/>
                <a:gd name="connsiteX11" fmla="*/ 4799365 w 5029720"/>
                <a:gd name="connsiteY11" fmla="*/ 1584611 h 4284693"/>
                <a:gd name="connsiteX12" fmla="*/ 4786665 w 5029720"/>
                <a:gd name="connsiteY12" fmla="*/ 1870361 h 4284693"/>
                <a:gd name="connsiteX13" fmla="*/ 4913665 w 5029720"/>
                <a:gd name="connsiteY13" fmla="*/ 2397411 h 4284693"/>
                <a:gd name="connsiteX14" fmla="*/ 4621565 w 5029720"/>
                <a:gd name="connsiteY14" fmla="*/ 2759362 h 4284693"/>
                <a:gd name="connsiteX15" fmla="*/ 4526315 w 5029720"/>
                <a:gd name="connsiteY15" fmla="*/ 3026061 h 4284693"/>
                <a:gd name="connsiteX16" fmla="*/ 4113565 w 5029720"/>
                <a:gd name="connsiteY16" fmla="*/ 3438811 h 4284693"/>
                <a:gd name="connsiteX17" fmla="*/ 3415065 w 5029720"/>
                <a:gd name="connsiteY17" fmla="*/ 3965861 h 4284693"/>
                <a:gd name="connsiteX18" fmla="*/ 2462565 w 5029720"/>
                <a:gd name="connsiteY18" fmla="*/ 4188111 h 4284693"/>
                <a:gd name="connsiteX19" fmla="*/ 1745015 w 5029720"/>
                <a:gd name="connsiteY19" fmla="*/ 4105561 h 4284693"/>
                <a:gd name="connsiteX20" fmla="*/ 557565 w 5029720"/>
                <a:gd name="connsiteY20" fmla="*/ 2753011 h 4284693"/>
                <a:gd name="connsiteX21" fmla="*/ 328965 w 5029720"/>
                <a:gd name="connsiteY21" fmla="*/ 2359311 h 4284693"/>
                <a:gd name="connsiteX22" fmla="*/ 360715 w 5029720"/>
                <a:gd name="connsiteY22" fmla="*/ 2022761 h 4284693"/>
                <a:gd name="connsiteX23" fmla="*/ 424215 w 5029720"/>
                <a:gd name="connsiteY23" fmla="*/ 1857661 h 4284693"/>
                <a:gd name="connsiteX24" fmla="*/ 373415 w 5029720"/>
                <a:gd name="connsiteY24" fmla="*/ 1679861 h 4284693"/>
                <a:gd name="connsiteX25" fmla="*/ 392465 w 5029720"/>
                <a:gd name="connsiteY25" fmla="*/ 917861 h 4284693"/>
                <a:gd name="connsiteX26" fmla="*/ 976665 w 5029720"/>
                <a:gd name="connsiteY26" fmla="*/ 511461 h 4284693"/>
                <a:gd name="connsiteX27" fmla="*/ 1548165 w 5029720"/>
                <a:gd name="connsiteY27" fmla="*/ 289211 h 4284693"/>
                <a:gd name="connsiteX0" fmla="*/ 1548165 w 5029720"/>
                <a:gd name="connsiteY0" fmla="*/ 289211 h 4284693"/>
                <a:gd name="connsiteX1" fmla="*/ 3770665 w 5029720"/>
                <a:gd name="connsiteY1" fmla="*/ 594012 h 4284693"/>
                <a:gd name="connsiteX2" fmla="*/ 3783365 w 5029720"/>
                <a:gd name="connsiteY2" fmla="*/ 1419511 h 4284693"/>
                <a:gd name="connsiteX3" fmla="*/ 3148365 w 5029720"/>
                <a:gd name="connsiteY3" fmla="*/ 1946561 h 4284693"/>
                <a:gd name="connsiteX4" fmla="*/ 2653065 w 5029720"/>
                <a:gd name="connsiteY4" fmla="*/ 2302161 h 4284693"/>
                <a:gd name="connsiteX5" fmla="*/ 2272065 w 5029720"/>
                <a:gd name="connsiteY5" fmla="*/ 2429161 h 4284693"/>
                <a:gd name="connsiteX6" fmla="*/ 1364015 w 5029720"/>
                <a:gd name="connsiteY6" fmla="*/ 3140362 h 4284693"/>
                <a:gd name="connsiteX7" fmla="*/ 2373665 w 5029720"/>
                <a:gd name="connsiteY7" fmla="*/ 2600611 h 4284693"/>
                <a:gd name="connsiteX8" fmla="*/ 3180115 w 5029720"/>
                <a:gd name="connsiteY8" fmla="*/ 2079911 h 4284693"/>
                <a:gd name="connsiteX9" fmla="*/ 3840515 w 5029720"/>
                <a:gd name="connsiteY9" fmla="*/ 1540161 h 4284693"/>
                <a:gd name="connsiteX10" fmla="*/ 4196115 w 5029720"/>
                <a:gd name="connsiteY10" fmla="*/ 1146461 h 4284693"/>
                <a:gd name="connsiteX11" fmla="*/ 4799365 w 5029720"/>
                <a:gd name="connsiteY11" fmla="*/ 1584611 h 4284693"/>
                <a:gd name="connsiteX12" fmla="*/ 4786665 w 5029720"/>
                <a:gd name="connsiteY12" fmla="*/ 1870361 h 4284693"/>
                <a:gd name="connsiteX13" fmla="*/ 4913665 w 5029720"/>
                <a:gd name="connsiteY13" fmla="*/ 2397411 h 4284693"/>
                <a:gd name="connsiteX14" fmla="*/ 4621565 w 5029720"/>
                <a:gd name="connsiteY14" fmla="*/ 2759362 h 4284693"/>
                <a:gd name="connsiteX15" fmla="*/ 4526315 w 5029720"/>
                <a:gd name="connsiteY15" fmla="*/ 3026061 h 4284693"/>
                <a:gd name="connsiteX16" fmla="*/ 4113565 w 5029720"/>
                <a:gd name="connsiteY16" fmla="*/ 3438811 h 4284693"/>
                <a:gd name="connsiteX17" fmla="*/ 3415065 w 5029720"/>
                <a:gd name="connsiteY17" fmla="*/ 3965861 h 4284693"/>
                <a:gd name="connsiteX18" fmla="*/ 2462565 w 5029720"/>
                <a:gd name="connsiteY18" fmla="*/ 4188111 h 4284693"/>
                <a:gd name="connsiteX19" fmla="*/ 1745015 w 5029720"/>
                <a:gd name="connsiteY19" fmla="*/ 4105561 h 4284693"/>
                <a:gd name="connsiteX20" fmla="*/ 557565 w 5029720"/>
                <a:gd name="connsiteY20" fmla="*/ 2753011 h 4284693"/>
                <a:gd name="connsiteX21" fmla="*/ 328965 w 5029720"/>
                <a:gd name="connsiteY21" fmla="*/ 2359311 h 4284693"/>
                <a:gd name="connsiteX22" fmla="*/ 360715 w 5029720"/>
                <a:gd name="connsiteY22" fmla="*/ 2022761 h 4284693"/>
                <a:gd name="connsiteX23" fmla="*/ 424215 w 5029720"/>
                <a:gd name="connsiteY23" fmla="*/ 1857661 h 4284693"/>
                <a:gd name="connsiteX24" fmla="*/ 373415 w 5029720"/>
                <a:gd name="connsiteY24" fmla="*/ 1679861 h 4284693"/>
                <a:gd name="connsiteX25" fmla="*/ 392465 w 5029720"/>
                <a:gd name="connsiteY25" fmla="*/ 917861 h 4284693"/>
                <a:gd name="connsiteX26" fmla="*/ 976665 w 5029720"/>
                <a:gd name="connsiteY26" fmla="*/ 511461 h 4284693"/>
                <a:gd name="connsiteX27" fmla="*/ 1548165 w 5029720"/>
                <a:gd name="connsiteY27" fmla="*/ 289211 h 428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29720" h="4284693">
                  <a:moveTo>
                    <a:pt x="1548165" y="289211"/>
                  </a:moveTo>
                  <a:cubicBezTo>
                    <a:pt x="1664582" y="255344"/>
                    <a:pt x="2509132" y="-508771"/>
                    <a:pt x="3770665" y="594012"/>
                  </a:cubicBezTo>
                  <a:cubicBezTo>
                    <a:pt x="3908248" y="972895"/>
                    <a:pt x="3462690" y="1194086"/>
                    <a:pt x="3783365" y="1419511"/>
                  </a:cubicBezTo>
                  <a:cubicBezTo>
                    <a:pt x="3544182" y="1969844"/>
                    <a:pt x="3101798" y="1885178"/>
                    <a:pt x="3148365" y="1946561"/>
                  </a:cubicBezTo>
                  <a:cubicBezTo>
                    <a:pt x="2983265" y="2065094"/>
                    <a:pt x="2932465" y="2278878"/>
                    <a:pt x="2653065" y="2302161"/>
                  </a:cubicBezTo>
                  <a:lnTo>
                    <a:pt x="2272065" y="2429161"/>
                  </a:lnTo>
                  <a:cubicBezTo>
                    <a:pt x="1024290" y="2229136"/>
                    <a:pt x="1239132" y="3092737"/>
                    <a:pt x="1364015" y="3140362"/>
                  </a:cubicBezTo>
                  <a:cubicBezTo>
                    <a:pt x="2161998" y="3651537"/>
                    <a:pt x="2384248" y="2786878"/>
                    <a:pt x="2373665" y="2600611"/>
                  </a:cubicBezTo>
                  <a:cubicBezTo>
                    <a:pt x="2515482" y="2293694"/>
                    <a:pt x="2835098" y="2590028"/>
                    <a:pt x="3180115" y="2079911"/>
                  </a:cubicBezTo>
                  <a:cubicBezTo>
                    <a:pt x="3933648" y="1760294"/>
                    <a:pt x="3575932" y="1802628"/>
                    <a:pt x="3840515" y="1540161"/>
                  </a:cubicBezTo>
                  <a:cubicBezTo>
                    <a:pt x="3908248" y="1408928"/>
                    <a:pt x="4064882" y="1499944"/>
                    <a:pt x="4196115" y="1146461"/>
                  </a:cubicBezTo>
                  <a:cubicBezTo>
                    <a:pt x="5133798" y="689261"/>
                    <a:pt x="5195182" y="1368711"/>
                    <a:pt x="4799365" y="1584611"/>
                  </a:cubicBezTo>
                  <a:cubicBezTo>
                    <a:pt x="4642732" y="1730661"/>
                    <a:pt x="4790898" y="1775111"/>
                    <a:pt x="4786665" y="1870361"/>
                  </a:cubicBezTo>
                  <a:cubicBezTo>
                    <a:pt x="4574998" y="2261944"/>
                    <a:pt x="4871332" y="2221728"/>
                    <a:pt x="4913665" y="2397411"/>
                  </a:cubicBezTo>
                  <a:cubicBezTo>
                    <a:pt x="4904140" y="2551928"/>
                    <a:pt x="4686123" y="2654587"/>
                    <a:pt x="4621565" y="2759362"/>
                  </a:cubicBezTo>
                  <a:cubicBezTo>
                    <a:pt x="4493507" y="2864137"/>
                    <a:pt x="4463873" y="2976320"/>
                    <a:pt x="4526315" y="3026061"/>
                  </a:cubicBezTo>
                  <a:cubicBezTo>
                    <a:pt x="4331582" y="3157294"/>
                    <a:pt x="4562298" y="3282178"/>
                    <a:pt x="4113565" y="3438811"/>
                  </a:cubicBezTo>
                  <a:cubicBezTo>
                    <a:pt x="3721982" y="3468444"/>
                    <a:pt x="4060648" y="3853678"/>
                    <a:pt x="3415065" y="3965861"/>
                  </a:cubicBezTo>
                  <a:cubicBezTo>
                    <a:pt x="3129315" y="3951044"/>
                    <a:pt x="3097565" y="4501378"/>
                    <a:pt x="2462565" y="4188111"/>
                  </a:cubicBezTo>
                  <a:cubicBezTo>
                    <a:pt x="2261482" y="4097094"/>
                    <a:pt x="2022298" y="4406128"/>
                    <a:pt x="1745015" y="4105561"/>
                  </a:cubicBezTo>
                  <a:cubicBezTo>
                    <a:pt x="1825448" y="3984911"/>
                    <a:pt x="223132" y="4200811"/>
                    <a:pt x="557565" y="2753011"/>
                  </a:cubicBezTo>
                  <a:cubicBezTo>
                    <a:pt x="582965" y="2621778"/>
                    <a:pt x="195615" y="2674694"/>
                    <a:pt x="328965" y="2359311"/>
                  </a:cubicBezTo>
                  <a:cubicBezTo>
                    <a:pt x="409398" y="2247128"/>
                    <a:pt x="89782" y="2147644"/>
                    <a:pt x="360715" y="2022761"/>
                  </a:cubicBezTo>
                  <a:cubicBezTo>
                    <a:pt x="445382" y="1980428"/>
                    <a:pt x="-66852" y="1836494"/>
                    <a:pt x="424215" y="1857661"/>
                  </a:cubicBezTo>
                  <a:cubicBezTo>
                    <a:pt x="407282" y="1798394"/>
                    <a:pt x="568148" y="1796278"/>
                    <a:pt x="373415" y="1679861"/>
                  </a:cubicBezTo>
                  <a:cubicBezTo>
                    <a:pt x="-401285" y="1438561"/>
                    <a:pt x="246415" y="981361"/>
                    <a:pt x="392465" y="917861"/>
                  </a:cubicBezTo>
                  <a:lnTo>
                    <a:pt x="976665" y="511461"/>
                  </a:lnTo>
                  <a:lnTo>
                    <a:pt x="1548165" y="289211"/>
                  </a:lnTo>
                  <a:close/>
                </a:path>
              </a:pathLst>
            </a:custGeom>
            <a:solidFill>
              <a:srgbClr val="AF8C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grpSp>
          <p:nvGrpSpPr>
            <p:cNvPr id="94" name="群組 93"/>
            <p:cNvGrpSpPr/>
            <p:nvPr/>
          </p:nvGrpSpPr>
          <p:grpSpPr>
            <a:xfrm>
              <a:off x="10197077" y="4398653"/>
              <a:ext cx="1525444" cy="1525444"/>
              <a:chOff x="10197077" y="4359650"/>
              <a:chExt cx="1525444" cy="1525444"/>
            </a:xfrm>
          </p:grpSpPr>
          <p:grpSp>
            <p:nvGrpSpPr>
              <p:cNvPr id="92" name="群組 91"/>
              <p:cNvGrpSpPr/>
              <p:nvPr/>
            </p:nvGrpSpPr>
            <p:grpSpPr>
              <a:xfrm>
                <a:off x="10197077" y="4613892"/>
                <a:ext cx="1525444" cy="1016960"/>
                <a:chOff x="10197077" y="4613892"/>
                <a:chExt cx="1525444" cy="1016960"/>
              </a:xfrm>
            </p:grpSpPr>
            <p:cxnSp>
              <p:nvCxnSpPr>
                <p:cNvPr id="89" name="直線接點 88"/>
                <p:cNvCxnSpPr/>
                <p:nvPr/>
              </p:nvCxnSpPr>
              <p:spPr>
                <a:xfrm>
                  <a:off x="10197077" y="4613892"/>
                  <a:ext cx="1525444" cy="0"/>
                </a:xfrm>
                <a:prstGeom prst="line">
                  <a:avLst/>
                </a:prstGeom>
                <a:ln w="3175">
                  <a:solidFill>
                    <a:schemeClr val="bg1">
                      <a:alpha val="49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8" name="直線接點 97"/>
                <p:cNvCxnSpPr/>
                <p:nvPr/>
              </p:nvCxnSpPr>
              <p:spPr>
                <a:xfrm>
                  <a:off x="10197077" y="4868132"/>
                  <a:ext cx="1525444" cy="0"/>
                </a:xfrm>
                <a:prstGeom prst="line">
                  <a:avLst/>
                </a:prstGeom>
                <a:ln w="3175">
                  <a:solidFill>
                    <a:schemeClr val="bg1">
                      <a:alpha val="49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" name="直線接點 98"/>
                <p:cNvCxnSpPr/>
                <p:nvPr/>
              </p:nvCxnSpPr>
              <p:spPr>
                <a:xfrm>
                  <a:off x="10197077" y="5122372"/>
                  <a:ext cx="1525444" cy="0"/>
                </a:xfrm>
                <a:prstGeom prst="line">
                  <a:avLst/>
                </a:prstGeom>
                <a:ln w="3175">
                  <a:solidFill>
                    <a:schemeClr val="bg1">
                      <a:alpha val="49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" name="直線接點 99"/>
                <p:cNvCxnSpPr/>
                <p:nvPr/>
              </p:nvCxnSpPr>
              <p:spPr>
                <a:xfrm>
                  <a:off x="10197077" y="5376612"/>
                  <a:ext cx="1525444" cy="0"/>
                </a:xfrm>
                <a:prstGeom prst="line">
                  <a:avLst/>
                </a:prstGeom>
                <a:ln w="3175">
                  <a:solidFill>
                    <a:schemeClr val="bg1">
                      <a:alpha val="49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" name="直線接點 101"/>
                <p:cNvCxnSpPr/>
                <p:nvPr/>
              </p:nvCxnSpPr>
              <p:spPr>
                <a:xfrm>
                  <a:off x="10197077" y="5630852"/>
                  <a:ext cx="1525444" cy="0"/>
                </a:xfrm>
                <a:prstGeom prst="line">
                  <a:avLst/>
                </a:prstGeom>
                <a:ln w="3175">
                  <a:solidFill>
                    <a:schemeClr val="bg1">
                      <a:alpha val="49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5" name="群組 104"/>
              <p:cNvGrpSpPr/>
              <p:nvPr/>
            </p:nvGrpSpPr>
            <p:grpSpPr>
              <a:xfrm rot="5400000">
                <a:off x="10253414" y="4613892"/>
                <a:ext cx="1525444" cy="1016960"/>
                <a:chOff x="10197077" y="4613892"/>
                <a:chExt cx="1525444" cy="1016960"/>
              </a:xfrm>
            </p:grpSpPr>
            <p:cxnSp>
              <p:nvCxnSpPr>
                <p:cNvPr id="106" name="直線接點 105"/>
                <p:cNvCxnSpPr/>
                <p:nvPr/>
              </p:nvCxnSpPr>
              <p:spPr>
                <a:xfrm>
                  <a:off x="10197077" y="4613892"/>
                  <a:ext cx="1525444" cy="0"/>
                </a:xfrm>
                <a:prstGeom prst="line">
                  <a:avLst/>
                </a:prstGeom>
                <a:ln w="3175">
                  <a:solidFill>
                    <a:schemeClr val="bg1">
                      <a:alpha val="49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" name="直線接點 106"/>
                <p:cNvCxnSpPr/>
                <p:nvPr/>
              </p:nvCxnSpPr>
              <p:spPr>
                <a:xfrm>
                  <a:off x="10197077" y="4868132"/>
                  <a:ext cx="1525444" cy="0"/>
                </a:xfrm>
                <a:prstGeom prst="line">
                  <a:avLst/>
                </a:prstGeom>
                <a:ln w="3175">
                  <a:solidFill>
                    <a:schemeClr val="bg1">
                      <a:alpha val="49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" name="直線接點 107"/>
                <p:cNvCxnSpPr/>
                <p:nvPr/>
              </p:nvCxnSpPr>
              <p:spPr>
                <a:xfrm>
                  <a:off x="10197077" y="5122372"/>
                  <a:ext cx="1525444" cy="0"/>
                </a:xfrm>
                <a:prstGeom prst="line">
                  <a:avLst/>
                </a:prstGeom>
                <a:ln w="3175">
                  <a:solidFill>
                    <a:schemeClr val="bg1">
                      <a:alpha val="49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直線接點 108"/>
                <p:cNvCxnSpPr/>
                <p:nvPr/>
              </p:nvCxnSpPr>
              <p:spPr>
                <a:xfrm>
                  <a:off x="10197077" y="5376612"/>
                  <a:ext cx="1525444" cy="0"/>
                </a:xfrm>
                <a:prstGeom prst="line">
                  <a:avLst/>
                </a:prstGeom>
                <a:ln w="3175">
                  <a:solidFill>
                    <a:schemeClr val="bg1">
                      <a:alpha val="49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直線接點 109"/>
                <p:cNvCxnSpPr/>
                <p:nvPr/>
              </p:nvCxnSpPr>
              <p:spPr>
                <a:xfrm>
                  <a:off x="10197077" y="5630852"/>
                  <a:ext cx="1525444" cy="0"/>
                </a:xfrm>
                <a:prstGeom prst="line">
                  <a:avLst/>
                </a:prstGeom>
                <a:ln w="3175">
                  <a:solidFill>
                    <a:schemeClr val="bg1">
                      <a:alpha val="49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4" name="群組 103"/>
            <p:cNvGrpSpPr/>
            <p:nvPr/>
          </p:nvGrpSpPr>
          <p:grpSpPr>
            <a:xfrm>
              <a:off x="11136560" y="4941168"/>
              <a:ext cx="251865" cy="251865"/>
              <a:chOff x="10404211" y="3440513"/>
              <a:chExt cx="1561152" cy="1561152"/>
            </a:xfrm>
          </p:grpSpPr>
          <p:sp>
            <p:nvSpPr>
              <p:cNvPr id="96" name="淚滴形 95"/>
              <p:cNvSpPr/>
              <p:nvPr/>
            </p:nvSpPr>
            <p:spPr>
              <a:xfrm rot="8100000">
                <a:off x="10404211" y="3440513"/>
                <a:ext cx="1561152" cy="1561152"/>
              </a:xfrm>
              <a:prstGeom prst="teardrop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97" name="橢圓 96"/>
              <p:cNvSpPr/>
              <p:nvPr/>
            </p:nvSpPr>
            <p:spPr>
              <a:xfrm>
                <a:off x="10711704" y="3645024"/>
                <a:ext cx="946166" cy="946166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</p:grpSp>
      </p:grpSp>
      <p:grpSp>
        <p:nvGrpSpPr>
          <p:cNvPr id="183" name="群組 182"/>
          <p:cNvGrpSpPr/>
          <p:nvPr/>
        </p:nvGrpSpPr>
        <p:grpSpPr>
          <a:xfrm rot="1823664">
            <a:off x="7346905" y="4747452"/>
            <a:ext cx="1080120" cy="390777"/>
            <a:chOff x="2766118" y="2473091"/>
            <a:chExt cx="1252293" cy="453067"/>
          </a:xfrm>
        </p:grpSpPr>
        <p:sp>
          <p:nvSpPr>
            <p:cNvPr id="184" name="手繪多邊形 183"/>
            <p:cNvSpPr/>
            <p:nvPr/>
          </p:nvSpPr>
          <p:spPr>
            <a:xfrm>
              <a:off x="3310422" y="2608729"/>
              <a:ext cx="237157" cy="229822"/>
            </a:xfrm>
            <a:custGeom>
              <a:avLst/>
              <a:gdLst>
                <a:gd name="connsiteX0" fmla="*/ 173589 w 237157"/>
                <a:gd name="connsiteY0" fmla="*/ 0 h 229822"/>
                <a:gd name="connsiteX1" fmla="*/ 0 w 237157"/>
                <a:gd name="connsiteY1" fmla="*/ 144250 h 229822"/>
                <a:gd name="connsiteX2" fmla="*/ 56233 w 237157"/>
                <a:gd name="connsiteY2" fmla="*/ 229822 h 229822"/>
                <a:gd name="connsiteX3" fmla="*/ 237157 w 237157"/>
                <a:gd name="connsiteY3" fmla="*/ 70902 h 229822"/>
                <a:gd name="connsiteX4" fmla="*/ 173589 w 237157"/>
                <a:gd name="connsiteY4" fmla="*/ 0 h 229822"/>
                <a:gd name="connsiteX0" fmla="*/ 173589 w 237157"/>
                <a:gd name="connsiteY0" fmla="*/ 0 h 229822"/>
                <a:gd name="connsiteX1" fmla="*/ 0 w 237157"/>
                <a:gd name="connsiteY1" fmla="*/ 144250 h 229822"/>
                <a:gd name="connsiteX2" fmla="*/ 56233 w 237157"/>
                <a:gd name="connsiteY2" fmla="*/ 229822 h 229822"/>
                <a:gd name="connsiteX3" fmla="*/ 237157 w 237157"/>
                <a:gd name="connsiteY3" fmla="*/ 70902 h 229822"/>
                <a:gd name="connsiteX4" fmla="*/ 173589 w 237157"/>
                <a:gd name="connsiteY4" fmla="*/ 0 h 229822"/>
                <a:gd name="connsiteX0" fmla="*/ 173589 w 237157"/>
                <a:gd name="connsiteY0" fmla="*/ 0 h 229822"/>
                <a:gd name="connsiteX1" fmla="*/ 0 w 237157"/>
                <a:gd name="connsiteY1" fmla="*/ 144250 h 229822"/>
                <a:gd name="connsiteX2" fmla="*/ 56233 w 237157"/>
                <a:gd name="connsiteY2" fmla="*/ 229822 h 229822"/>
                <a:gd name="connsiteX3" fmla="*/ 237157 w 237157"/>
                <a:gd name="connsiteY3" fmla="*/ 70902 h 229822"/>
                <a:gd name="connsiteX4" fmla="*/ 173589 w 237157"/>
                <a:gd name="connsiteY4" fmla="*/ 0 h 229822"/>
                <a:gd name="connsiteX0" fmla="*/ 173589 w 237157"/>
                <a:gd name="connsiteY0" fmla="*/ 0 h 229822"/>
                <a:gd name="connsiteX1" fmla="*/ 0 w 237157"/>
                <a:gd name="connsiteY1" fmla="*/ 144250 h 229822"/>
                <a:gd name="connsiteX2" fmla="*/ 56233 w 237157"/>
                <a:gd name="connsiteY2" fmla="*/ 229822 h 229822"/>
                <a:gd name="connsiteX3" fmla="*/ 237157 w 237157"/>
                <a:gd name="connsiteY3" fmla="*/ 70902 h 229822"/>
                <a:gd name="connsiteX4" fmla="*/ 173589 w 237157"/>
                <a:gd name="connsiteY4" fmla="*/ 0 h 229822"/>
                <a:gd name="connsiteX0" fmla="*/ 173589 w 237157"/>
                <a:gd name="connsiteY0" fmla="*/ 0 h 229822"/>
                <a:gd name="connsiteX1" fmla="*/ 0 w 237157"/>
                <a:gd name="connsiteY1" fmla="*/ 144250 h 229822"/>
                <a:gd name="connsiteX2" fmla="*/ 56233 w 237157"/>
                <a:gd name="connsiteY2" fmla="*/ 229822 h 229822"/>
                <a:gd name="connsiteX3" fmla="*/ 237157 w 237157"/>
                <a:gd name="connsiteY3" fmla="*/ 70902 h 229822"/>
                <a:gd name="connsiteX4" fmla="*/ 173589 w 237157"/>
                <a:gd name="connsiteY4" fmla="*/ 0 h 229822"/>
                <a:gd name="connsiteX0" fmla="*/ 173589 w 237157"/>
                <a:gd name="connsiteY0" fmla="*/ 0 h 229822"/>
                <a:gd name="connsiteX1" fmla="*/ 0 w 237157"/>
                <a:gd name="connsiteY1" fmla="*/ 144250 h 229822"/>
                <a:gd name="connsiteX2" fmla="*/ 56233 w 237157"/>
                <a:gd name="connsiteY2" fmla="*/ 229822 h 229822"/>
                <a:gd name="connsiteX3" fmla="*/ 237157 w 237157"/>
                <a:gd name="connsiteY3" fmla="*/ 70902 h 229822"/>
                <a:gd name="connsiteX4" fmla="*/ 173589 w 237157"/>
                <a:gd name="connsiteY4" fmla="*/ 0 h 22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157" h="229822">
                  <a:moveTo>
                    <a:pt x="173589" y="0"/>
                  </a:moveTo>
                  <a:cubicBezTo>
                    <a:pt x="118171" y="106761"/>
                    <a:pt x="21189" y="145066"/>
                    <a:pt x="0" y="144250"/>
                  </a:cubicBezTo>
                  <a:lnTo>
                    <a:pt x="56233" y="229822"/>
                  </a:lnTo>
                  <a:cubicBezTo>
                    <a:pt x="111651" y="218412"/>
                    <a:pt x="164625" y="197222"/>
                    <a:pt x="237157" y="70902"/>
                  </a:cubicBezTo>
                  <a:lnTo>
                    <a:pt x="17358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185" name="矩形 184"/>
            <p:cNvSpPr/>
            <p:nvPr/>
          </p:nvSpPr>
          <p:spPr>
            <a:xfrm rot="684888">
              <a:off x="3510760" y="2752500"/>
              <a:ext cx="71309" cy="173658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186" name="梯形 185"/>
            <p:cNvSpPr/>
            <p:nvPr/>
          </p:nvSpPr>
          <p:spPr>
            <a:xfrm rot="13305914">
              <a:off x="3446999" y="2666868"/>
              <a:ext cx="191040" cy="120341"/>
            </a:xfrm>
            <a:prstGeom prst="trapezoid">
              <a:avLst/>
            </a:prstGeom>
            <a:solidFill>
              <a:srgbClr val="745C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187" name="矩形 144"/>
            <p:cNvSpPr/>
            <p:nvPr/>
          </p:nvSpPr>
          <p:spPr>
            <a:xfrm rot="18444619">
              <a:off x="3229148" y="2010061"/>
              <a:ext cx="326234" cy="1252293"/>
            </a:xfrm>
            <a:custGeom>
              <a:avLst/>
              <a:gdLst/>
              <a:ahLst/>
              <a:cxnLst/>
              <a:rect l="l" t="t" r="r" b="b"/>
              <a:pathLst>
                <a:path w="282862" h="1252293">
                  <a:moveTo>
                    <a:pt x="282862" y="3903"/>
                  </a:moveTo>
                  <a:lnTo>
                    <a:pt x="240398" y="677987"/>
                  </a:lnTo>
                  <a:lnTo>
                    <a:pt x="281136" y="677987"/>
                  </a:lnTo>
                  <a:lnTo>
                    <a:pt x="281136" y="893861"/>
                  </a:lnTo>
                  <a:lnTo>
                    <a:pt x="226798" y="893861"/>
                  </a:lnTo>
                  <a:lnTo>
                    <a:pt x="204565" y="1246808"/>
                  </a:lnTo>
                  <a:lnTo>
                    <a:pt x="191709" y="1245998"/>
                  </a:lnTo>
                  <a:lnTo>
                    <a:pt x="191263" y="1252293"/>
                  </a:lnTo>
                  <a:lnTo>
                    <a:pt x="0" y="1238734"/>
                  </a:lnTo>
                  <a:lnTo>
                    <a:pt x="160160" y="964261"/>
                  </a:lnTo>
                  <a:lnTo>
                    <a:pt x="220904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</p:grpSp>
      <p:grpSp>
        <p:nvGrpSpPr>
          <p:cNvPr id="208" name="群組 207"/>
          <p:cNvGrpSpPr/>
          <p:nvPr/>
        </p:nvGrpSpPr>
        <p:grpSpPr>
          <a:xfrm rot="299552">
            <a:off x="3630944" y="2342325"/>
            <a:ext cx="557798" cy="201806"/>
            <a:chOff x="2766118" y="2473091"/>
            <a:chExt cx="1252293" cy="453067"/>
          </a:xfrm>
        </p:grpSpPr>
        <p:sp>
          <p:nvSpPr>
            <p:cNvPr id="209" name="手繪多邊形 208"/>
            <p:cNvSpPr/>
            <p:nvPr/>
          </p:nvSpPr>
          <p:spPr>
            <a:xfrm>
              <a:off x="3310422" y="2608729"/>
              <a:ext cx="237157" cy="229822"/>
            </a:xfrm>
            <a:custGeom>
              <a:avLst/>
              <a:gdLst>
                <a:gd name="connsiteX0" fmla="*/ 173589 w 237157"/>
                <a:gd name="connsiteY0" fmla="*/ 0 h 229822"/>
                <a:gd name="connsiteX1" fmla="*/ 0 w 237157"/>
                <a:gd name="connsiteY1" fmla="*/ 144250 h 229822"/>
                <a:gd name="connsiteX2" fmla="*/ 56233 w 237157"/>
                <a:gd name="connsiteY2" fmla="*/ 229822 h 229822"/>
                <a:gd name="connsiteX3" fmla="*/ 237157 w 237157"/>
                <a:gd name="connsiteY3" fmla="*/ 70902 h 229822"/>
                <a:gd name="connsiteX4" fmla="*/ 173589 w 237157"/>
                <a:gd name="connsiteY4" fmla="*/ 0 h 229822"/>
                <a:gd name="connsiteX0" fmla="*/ 173589 w 237157"/>
                <a:gd name="connsiteY0" fmla="*/ 0 h 229822"/>
                <a:gd name="connsiteX1" fmla="*/ 0 w 237157"/>
                <a:gd name="connsiteY1" fmla="*/ 144250 h 229822"/>
                <a:gd name="connsiteX2" fmla="*/ 56233 w 237157"/>
                <a:gd name="connsiteY2" fmla="*/ 229822 h 229822"/>
                <a:gd name="connsiteX3" fmla="*/ 237157 w 237157"/>
                <a:gd name="connsiteY3" fmla="*/ 70902 h 229822"/>
                <a:gd name="connsiteX4" fmla="*/ 173589 w 237157"/>
                <a:gd name="connsiteY4" fmla="*/ 0 h 229822"/>
                <a:gd name="connsiteX0" fmla="*/ 173589 w 237157"/>
                <a:gd name="connsiteY0" fmla="*/ 0 h 229822"/>
                <a:gd name="connsiteX1" fmla="*/ 0 w 237157"/>
                <a:gd name="connsiteY1" fmla="*/ 144250 h 229822"/>
                <a:gd name="connsiteX2" fmla="*/ 56233 w 237157"/>
                <a:gd name="connsiteY2" fmla="*/ 229822 h 229822"/>
                <a:gd name="connsiteX3" fmla="*/ 237157 w 237157"/>
                <a:gd name="connsiteY3" fmla="*/ 70902 h 229822"/>
                <a:gd name="connsiteX4" fmla="*/ 173589 w 237157"/>
                <a:gd name="connsiteY4" fmla="*/ 0 h 229822"/>
                <a:gd name="connsiteX0" fmla="*/ 173589 w 237157"/>
                <a:gd name="connsiteY0" fmla="*/ 0 h 229822"/>
                <a:gd name="connsiteX1" fmla="*/ 0 w 237157"/>
                <a:gd name="connsiteY1" fmla="*/ 144250 h 229822"/>
                <a:gd name="connsiteX2" fmla="*/ 56233 w 237157"/>
                <a:gd name="connsiteY2" fmla="*/ 229822 h 229822"/>
                <a:gd name="connsiteX3" fmla="*/ 237157 w 237157"/>
                <a:gd name="connsiteY3" fmla="*/ 70902 h 229822"/>
                <a:gd name="connsiteX4" fmla="*/ 173589 w 237157"/>
                <a:gd name="connsiteY4" fmla="*/ 0 h 229822"/>
                <a:gd name="connsiteX0" fmla="*/ 173589 w 237157"/>
                <a:gd name="connsiteY0" fmla="*/ 0 h 229822"/>
                <a:gd name="connsiteX1" fmla="*/ 0 w 237157"/>
                <a:gd name="connsiteY1" fmla="*/ 144250 h 229822"/>
                <a:gd name="connsiteX2" fmla="*/ 56233 w 237157"/>
                <a:gd name="connsiteY2" fmla="*/ 229822 h 229822"/>
                <a:gd name="connsiteX3" fmla="*/ 237157 w 237157"/>
                <a:gd name="connsiteY3" fmla="*/ 70902 h 229822"/>
                <a:gd name="connsiteX4" fmla="*/ 173589 w 237157"/>
                <a:gd name="connsiteY4" fmla="*/ 0 h 229822"/>
                <a:gd name="connsiteX0" fmla="*/ 173589 w 237157"/>
                <a:gd name="connsiteY0" fmla="*/ 0 h 229822"/>
                <a:gd name="connsiteX1" fmla="*/ 0 w 237157"/>
                <a:gd name="connsiteY1" fmla="*/ 144250 h 229822"/>
                <a:gd name="connsiteX2" fmla="*/ 56233 w 237157"/>
                <a:gd name="connsiteY2" fmla="*/ 229822 h 229822"/>
                <a:gd name="connsiteX3" fmla="*/ 237157 w 237157"/>
                <a:gd name="connsiteY3" fmla="*/ 70902 h 229822"/>
                <a:gd name="connsiteX4" fmla="*/ 173589 w 237157"/>
                <a:gd name="connsiteY4" fmla="*/ 0 h 22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157" h="229822">
                  <a:moveTo>
                    <a:pt x="173589" y="0"/>
                  </a:moveTo>
                  <a:cubicBezTo>
                    <a:pt x="118171" y="106761"/>
                    <a:pt x="21189" y="145066"/>
                    <a:pt x="0" y="144250"/>
                  </a:cubicBezTo>
                  <a:lnTo>
                    <a:pt x="56233" y="229822"/>
                  </a:lnTo>
                  <a:cubicBezTo>
                    <a:pt x="111651" y="218412"/>
                    <a:pt x="164625" y="197222"/>
                    <a:pt x="237157" y="70902"/>
                  </a:cubicBezTo>
                  <a:lnTo>
                    <a:pt x="17358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210" name="矩形 209"/>
            <p:cNvSpPr/>
            <p:nvPr/>
          </p:nvSpPr>
          <p:spPr>
            <a:xfrm rot="684888">
              <a:off x="3510760" y="2752500"/>
              <a:ext cx="71309" cy="173658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211" name="梯形 210"/>
            <p:cNvSpPr/>
            <p:nvPr/>
          </p:nvSpPr>
          <p:spPr>
            <a:xfrm rot="13305914">
              <a:off x="3446999" y="2666868"/>
              <a:ext cx="191040" cy="120341"/>
            </a:xfrm>
            <a:prstGeom prst="trapezoid">
              <a:avLst/>
            </a:prstGeom>
            <a:solidFill>
              <a:srgbClr val="745C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212" name="矩形 144"/>
            <p:cNvSpPr/>
            <p:nvPr/>
          </p:nvSpPr>
          <p:spPr>
            <a:xfrm rot="18444619">
              <a:off x="3229148" y="2010061"/>
              <a:ext cx="326234" cy="1252293"/>
            </a:xfrm>
            <a:custGeom>
              <a:avLst/>
              <a:gdLst/>
              <a:ahLst/>
              <a:cxnLst/>
              <a:rect l="l" t="t" r="r" b="b"/>
              <a:pathLst>
                <a:path w="282862" h="1252293">
                  <a:moveTo>
                    <a:pt x="282862" y="3903"/>
                  </a:moveTo>
                  <a:lnTo>
                    <a:pt x="240398" y="677987"/>
                  </a:lnTo>
                  <a:lnTo>
                    <a:pt x="281136" y="677987"/>
                  </a:lnTo>
                  <a:lnTo>
                    <a:pt x="281136" y="893861"/>
                  </a:lnTo>
                  <a:lnTo>
                    <a:pt x="226798" y="893861"/>
                  </a:lnTo>
                  <a:lnTo>
                    <a:pt x="204565" y="1246808"/>
                  </a:lnTo>
                  <a:lnTo>
                    <a:pt x="191709" y="1245998"/>
                  </a:lnTo>
                  <a:lnTo>
                    <a:pt x="191263" y="1252293"/>
                  </a:lnTo>
                  <a:lnTo>
                    <a:pt x="0" y="1238734"/>
                  </a:lnTo>
                  <a:lnTo>
                    <a:pt x="160160" y="964261"/>
                  </a:lnTo>
                  <a:lnTo>
                    <a:pt x="220904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</p:grpSp>
      <p:grpSp>
        <p:nvGrpSpPr>
          <p:cNvPr id="217" name="群組 216"/>
          <p:cNvGrpSpPr/>
          <p:nvPr/>
        </p:nvGrpSpPr>
        <p:grpSpPr>
          <a:xfrm rot="2877940">
            <a:off x="7282860" y="4155715"/>
            <a:ext cx="1390393" cy="905966"/>
            <a:chOff x="1036694" y="915566"/>
            <a:chExt cx="4528923" cy="2951001"/>
          </a:xfrm>
        </p:grpSpPr>
        <p:sp>
          <p:nvSpPr>
            <p:cNvPr id="218" name="手繪多邊形 217"/>
            <p:cNvSpPr/>
            <p:nvPr/>
          </p:nvSpPr>
          <p:spPr>
            <a:xfrm>
              <a:off x="1043608" y="915566"/>
              <a:ext cx="3445112" cy="2418348"/>
            </a:xfrm>
            <a:custGeom>
              <a:avLst/>
              <a:gdLst>
                <a:gd name="connsiteX0" fmla="*/ 3437021 w 3437021"/>
                <a:gd name="connsiteY0" fmla="*/ 1977190 h 2418348"/>
                <a:gd name="connsiteX1" fmla="*/ 3172326 w 3437021"/>
                <a:gd name="connsiteY1" fmla="*/ 2418348 h 2418348"/>
                <a:gd name="connsiteX2" fmla="*/ 0 w 3437021"/>
                <a:gd name="connsiteY2" fmla="*/ 409074 h 2418348"/>
                <a:gd name="connsiteX3" fmla="*/ 629652 w 3437021"/>
                <a:gd name="connsiteY3" fmla="*/ 0 h 2418348"/>
                <a:gd name="connsiteX4" fmla="*/ 3437021 w 3437021"/>
                <a:gd name="connsiteY4" fmla="*/ 1977190 h 2418348"/>
                <a:gd name="connsiteX0" fmla="*/ 3340768 w 3340768"/>
                <a:gd name="connsiteY0" fmla="*/ 1977190 h 2418348"/>
                <a:gd name="connsiteX1" fmla="*/ 3076073 w 3340768"/>
                <a:gd name="connsiteY1" fmla="*/ 2418348 h 2418348"/>
                <a:gd name="connsiteX2" fmla="*/ 0 w 3340768"/>
                <a:gd name="connsiteY2" fmla="*/ 324853 h 2418348"/>
                <a:gd name="connsiteX3" fmla="*/ 533399 w 3340768"/>
                <a:gd name="connsiteY3" fmla="*/ 0 h 2418348"/>
                <a:gd name="connsiteX4" fmla="*/ 3340768 w 3340768"/>
                <a:gd name="connsiteY4" fmla="*/ 1977190 h 2418348"/>
                <a:gd name="connsiteX0" fmla="*/ 3340768 w 3340768"/>
                <a:gd name="connsiteY0" fmla="*/ 1977190 h 2418348"/>
                <a:gd name="connsiteX1" fmla="*/ 3076073 w 3340768"/>
                <a:gd name="connsiteY1" fmla="*/ 2418348 h 2418348"/>
                <a:gd name="connsiteX2" fmla="*/ 0 w 3340768"/>
                <a:gd name="connsiteY2" fmla="*/ 324853 h 2418348"/>
                <a:gd name="connsiteX3" fmla="*/ 533399 w 3340768"/>
                <a:gd name="connsiteY3" fmla="*/ 0 h 2418348"/>
                <a:gd name="connsiteX4" fmla="*/ 3340768 w 3340768"/>
                <a:gd name="connsiteY4" fmla="*/ 1977190 h 2418348"/>
                <a:gd name="connsiteX0" fmla="*/ 3340768 w 3340839"/>
                <a:gd name="connsiteY0" fmla="*/ 1977190 h 2418348"/>
                <a:gd name="connsiteX1" fmla="*/ 3076073 w 3340839"/>
                <a:gd name="connsiteY1" fmla="*/ 2418348 h 2418348"/>
                <a:gd name="connsiteX2" fmla="*/ 0 w 3340839"/>
                <a:gd name="connsiteY2" fmla="*/ 324853 h 2418348"/>
                <a:gd name="connsiteX3" fmla="*/ 533399 w 3340839"/>
                <a:gd name="connsiteY3" fmla="*/ 0 h 2418348"/>
                <a:gd name="connsiteX4" fmla="*/ 3340768 w 3340839"/>
                <a:gd name="connsiteY4" fmla="*/ 1977190 h 2418348"/>
                <a:gd name="connsiteX0" fmla="*/ 3445041 w 3445112"/>
                <a:gd name="connsiteY0" fmla="*/ 1977190 h 2418348"/>
                <a:gd name="connsiteX1" fmla="*/ 3180346 w 3445112"/>
                <a:gd name="connsiteY1" fmla="*/ 2418348 h 2418348"/>
                <a:gd name="connsiteX2" fmla="*/ 0 w 3445112"/>
                <a:gd name="connsiteY2" fmla="*/ 413084 h 2418348"/>
                <a:gd name="connsiteX3" fmla="*/ 637672 w 3445112"/>
                <a:gd name="connsiteY3" fmla="*/ 0 h 2418348"/>
                <a:gd name="connsiteX4" fmla="*/ 3445041 w 3445112"/>
                <a:gd name="connsiteY4" fmla="*/ 1977190 h 2418348"/>
                <a:gd name="connsiteX0" fmla="*/ 3445041 w 3445112"/>
                <a:gd name="connsiteY0" fmla="*/ 1977190 h 2418348"/>
                <a:gd name="connsiteX1" fmla="*/ 3180346 w 3445112"/>
                <a:gd name="connsiteY1" fmla="*/ 2418348 h 2418348"/>
                <a:gd name="connsiteX2" fmla="*/ 0 w 3445112"/>
                <a:gd name="connsiteY2" fmla="*/ 413084 h 2418348"/>
                <a:gd name="connsiteX3" fmla="*/ 637672 w 3445112"/>
                <a:gd name="connsiteY3" fmla="*/ 0 h 2418348"/>
                <a:gd name="connsiteX4" fmla="*/ 3445041 w 3445112"/>
                <a:gd name="connsiteY4" fmla="*/ 1977190 h 241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5112" h="2418348">
                  <a:moveTo>
                    <a:pt x="3445041" y="1977190"/>
                  </a:moveTo>
                  <a:lnTo>
                    <a:pt x="3180346" y="2418348"/>
                  </a:lnTo>
                  <a:cubicBezTo>
                    <a:pt x="2120231" y="1749927"/>
                    <a:pt x="1032042" y="1294063"/>
                    <a:pt x="0" y="413084"/>
                  </a:cubicBezTo>
                  <a:lnTo>
                    <a:pt x="637672" y="0"/>
                  </a:lnTo>
                  <a:cubicBezTo>
                    <a:pt x="1200483" y="859589"/>
                    <a:pt x="3459746" y="1991895"/>
                    <a:pt x="3445041" y="197719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219" name="手繪多邊形 218"/>
            <p:cNvSpPr/>
            <p:nvPr/>
          </p:nvSpPr>
          <p:spPr>
            <a:xfrm>
              <a:off x="1036694" y="1235508"/>
              <a:ext cx="3261614" cy="2094940"/>
            </a:xfrm>
            <a:custGeom>
              <a:avLst/>
              <a:gdLst/>
              <a:ahLst/>
              <a:cxnLst/>
              <a:rect l="l" t="t" r="r" b="b"/>
              <a:pathLst>
                <a:path w="3261614" h="2094940">
                  <a:moveTo>
                    <a:pt x="138432" y="0"/>
                  </a:moveTo>
                  <a:cubicBezTo>
                    <a:pt x="1152938" y="852217"/>
                    <a:pt x="2220758" y="1303989"/>
                    <a:pt x="3261614" y="1959494"/>
                  </a:cubicBezTo>
                  <a:lnTo>
                    <a:pt x="3180346" y="2094940"/>
                  </a:lnTo>
                  <a:cubicBezTo>
                    <a:pt x="2120231" y="1426519"/>
                    <a:pt x="1032042" y="970655"/>
                    <a:pt x="0" y="89676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220" name="手繪多邊形 219"/>
            <p:cNvSpPr/>
            <p:nvPr/>
          </p:nvSpPr>
          <p:spPr>
            <a:xfrm>
              <a:off x="4127700" y="2832599"/>
              <a:ext cx="1437917" cy="1033968"/>
            </a:xfrm>
            <a:custGeom>
              <a:avLst/>
              <a:gdLst>
                <a:gd name="connsiteX0" fmla="*/ 360947 w 1391652"/>
                <a:gd name="connsiteY0" fmla="*/ 0 h 998621"/>
                <a:gd name="connsiteX1" fmla="*/ 0 w 1391652"/>
                <a:gd name="connsiteY1" fmla="*/ 505326 h 998621"/>
                <a:gd name="connsiteX2" fmla="*/ 1114926 w 1391652"/>
                <a:gd name="connsiteY2" fmla="*/ 998621 h 998621"/>
                <a:gd name="connsiteX3" fmla="*/ 1391652 w 1391652"/>
                <a:gd name="connsiteY3" fmla="*/ 621631 h 998621"/>
                <a:gd name="connsiteX4" fmla="*/ 360947 w 1391652"/>
                <a:gd name="connsiteY4" fmla="*/ 0 h 998621"/>
                <a:gd name="connsiteX0" fmla="*/ 360947 w 1391652"/>
                <a:gd name="connsiteY0" fmla="*/ 0 h 998621"/>
                <a:gd name="connsiteX1" fmla="*/ 0 w 1391652"/>
                <a:gd name="connsiteY1" fmla="*/ 505326 h 998621"/>
                <a:gd name="connsiteX2" fmla="*/ 92242 w 1391652"/>
                <a:gd name="connsiteY2" fmla="*/ 545431 h 998621"/>
                <a:gd name="connsiteX3" fmla="*/ 1114926 w 1391652"/>
                <a:gd name="connsiteY3" fmla="*/ 998621 h 998621"/>
                <a:gd name="connsiteX4" fmla="*/ 1391652 w 1391652"/>
                <a:gd name="connsiteY4" fmla="*/ 621631 h 998621"/>
                <a:gd name="connsiteX5" fmla="*/ 360947 w 1391652"/>
                <a:gd name="connsiteY5" fmla="*/ 0 h 998621"/>
                <a:gd name="connsiteX0" fmla="*/ 360947 w 1391652"/>
                <a:gd name="connsiteY0" fmla="*/ 0 h 998621"/>
                <a:gd name="connsiteX1" fmla="*/ 0 w 1391652"/>
                <a:gd name="connsiteY1" fmla="*/ 505326 h 998621"/>
                <a:gd name="connsiteX2" fmla="*/ 92242 w 1391652"/>
                <a:gd name="connsiteY2" fmla="*/ 545431 h 998621"/>
                <a:gd name="connsiteX3" fmla="*/ 1114926 w 1391652"/>
                <a:gd name="connsiteY3" fmla="*/ 998621 h 998621"/>
                <a:gd name="connsiteX4" fmla="*/ 1391652 w 1391652"/>
                <a:gd name="connsiteY4" fmla="*/ 621631 h 998621"/>
                <a:gd name="connsiteX5" fmla="*/ 360947 w 1391652"/>
                <a:gd name="connsiteY5" fmla="*/ 0 h 998621"/>
                <a:gd name="connsiteX0" fmla="*/ 360947 w 1391652"/>
                <a:gd name="connsiteY0" fmla="*/ 0 h 1010653"/>
                <a:gd name="connsiteX1" fmla="*/ 0 w 1391652"/>
                <a:gd name="connsiteY1" fmla="*/ 505326 h 1010653"/>
                <a:gd name="connsiteX2" fmla="*/ 92242 w 1391652"/>
                <a:gd name="connsiteY2" fmla="*/ 545431 h 1010653"/>
                <a:gd name="connsiteX3" fmla="*/ 1102894 w 1391652"/>
                <a:gd name="connsiteY3" fmla="*/ 1010653 h 1010653"/>
                <a:gd name="connsiteX4" fmla="*/ 1391652 w 1391652"/>
                <a:gd name="connsiteY4" fmla="*/ 621631 h 1010653"/>
                <a:gd name="connsiteX5" fmla="*/ 360947 w 1391652"/>
                <a:gd name="connsiteY5" fmla="*/ 0 h 1010653"/>
                <a:gd name="connsiteX0" fmla="*/ 360947 w 1391652"/>
                <a:gd name="connsiteY0" fmla="*/ 0 h 1010653"/>
                <a:gd name="connsiteX1" fmla="*/ 0 w 1391652"/>
                <a:gd name="connsiteY1" fmla="*/ 505326 h 1010653"/>
                <a:gd name="connsiteX2" fmla="*/ 92242 w 1391652"/>
                <a:gd name="connsiteY2" fmla="*/ 545431 h 1010653"/>
                <a:gd name="connsiteX3" fmla="*/ 1102894 w 1391652"/>
                <a:gd name="connsiteY3" fmla="*/ 1010653 h 1010653"/>
                <a:gd name="connsiteX4" fmla="*/ 1391652 w 1391652"/>
                <a:gd name="connsiteY4" fmla="*/ 621631 h 1010653"/>
                <a:gd name="connsiteX5" fmla="*/ 360947 w 1391652"/>
                <a:gd name="connsiteY5" fmla="*/ 0 h 1010653"/>
                <a:gd name="connsiteX0" fmla="*/ 360947 w 1440277"/>
                <a:gd name="connsiteY0" fmla="*/ 0 h 1010653"/>
                <a:gd name="connsiteX1" fmla="*/ 0 w 1440277"/>
                <a:gd name="connsiteY1" fmla="*/ 505326 h 1010653"/>
                <a:gd name="connsiteX2" fmla="*/ 92242 w 1440277"/>
                <a:gd name="connsiteY2" fmla="*/ 545431 h 1010653"/>
                <a:gd name="connsiteX3" fmla="*/ 1102894 w 1440277"/>
                <a:gd name="connsiteY3" fmla="*/ 1010653 h 1010653"/>
                <a:gd name="connsiteX4" fmla="*/ 1391652 w 1440277"/>
                <a:gd name="connsiteY4" fmla="*/ 621631 h 1010653"/>
                <a:gd name="connsiteX5" fmla="*/ 360947 w 1440277"/>
                <a:gd name="connsiteY5" fmla="*/ 0 h 1010653"/>
                <a:gd name="connsiteX0" fmla="*/ 360947 w 1437917"/>
                <a:gd name="connsiteY0" fmla="*/ 0 h 1033968"/>
                <a:gd name="connsiteX1" fmla="*/ 0 w 1437917"/>
                <a:gd name="connsiteY1" fmla="*/ 505326 h 1033968"/>
                <a:gd name="connsiteX2" fmla="*/ 92242 w 1437917"/>
                <a:gd name="connsiteY2" fmla="*/ 545431 h 1033968"/>
                <a:gd name="connsiteX3" fmla="*/ 1102894 w 1437917"/>
                <a:gd name="connsiteY3" fmla="*/ 1010653 h 1033968"/>
                <a:gd name="connsiteX4" fmla="*/ 1391652 w 1437917"/>
                <a:gd name="connsiteY4" fmla="*/ 621631 h 1033968"/>
                <a:gd name="connsiteX5" fmla="*/ 360947 w 1437917"/>
                <a:gd name="connsiteY5" fmla="*/ 0 h 103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7917" h="1033968">
                  <a:moveTo>
                    <a:pt x="360947" y="0"/>
                  </a:moveTo>
                  <a:lnTo>
                    <a:pt x="0" y="505326"/>
                  </a:lnTo>
                  <a:lnTo>
                    <a:pt x="92242" y="545431"/>
                  </a:lnTo>
                  <a:cubicBezTo>
                    <a:pt x="846221" y="439820"/>
                    <a:pt x="950494" y="767347"/>
                    <a:pt x="1102894" y="1010653"/>
                  </a:cubicBezTo>
                  <a:cubicBezTo>
                    <a:pt x="1171073" y="1097547"/>
                    <a:pt x="1572126" y="935789"/>
                    <a:pt x="1391652" y="621631"/>
                  </a:cubicBezTo>
                  <a:lnTo>
                    <a:pt x="360947" y="0"/>
                  </a:lnTo>
                  <a:close/>
                </a:path>
              </a:pathLst>
            </a:custGeom>
            <a:solidFill>
              <a:srgbClr val="745C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</p:grpSp>
      <p:grpSp>
        <p:nvGrpSpPr>
          <p:cNvPr id="221" name="群組 220"/>
          <p:cNvGrpSpPr/>
          <p:nvPr/>
        </p:nvGrpSpPr>
        <p:grpSpPr>
          <a:xfrm>
            <a:off x="3719736" y="2852936"/>
            <a:ext cx="436149" cy="388381"/>
            <a:chOff x="1036694" y="915566"/>
            <a:chExt cx="4528923" cy="2951001"/>
          </a:xfrm>
        </p:grpSpPr>
        <p:sp>
          <p:nvSpPr>
            <p:cNvPr id="222" name="手繪多邊形 221"/>
            <p:cNvSpPr/>
            <p:nvPr/>
          </p:nvSpPr>
          <p:spPr>
            <a:xfrm>
              <a:off x="1043608" y="915566"/>
              <a:ext cx="3445112" cy="2418348"/>
            </a:xfrm>
            <a:custGeom>
              <a:avLst/>
              <a:gdLst>
                <a:gd name="connsiteX0" fmla="*/ 3437021 w 3437021"/>
                <a:gd name="connsiteY0" fmla="*/ 1977190 h 2418348"/>
                <a:gd name="connsiteX1" fmla="*/ 3172326 w 3437021"/>
                <a:gd name="connsiteY1" fmla="*/ 2418348 h 2418348"/>
                <a:gd name="connsiteX2" fmla="*/ 0 w 3437021"/>
                <a:gd name="connsiteY2" fmla="*/ 409074 h 2418348"/>
                <a:gd name="connsiteX3" fmla="*/ 629652 w 3437021"/>
                <a:gd name="connsiteY3" fmla="*/ 0 h 2418348"/>
                <a:gd name="connsiteX4" fmla="*/ 3437021 w 3437021"/>
                <a:gd name="connsiteY4" fmla="*/ 1977190 h 2418348"/>
                <a:gd name="connsiteX0" fmla="*/ 3340768 w 3340768"/>
                <a:gd name="connsiteY0" fmla="*/ 1977190 h 2418348"/>
                <a:gd name="connsiteX1" fmla="*/ 3076073 w 3340768"/>
                <a:gd name="connsiteY1" fmla="*/ 2418348 h 2418348"/>
                <a:gd name="connsiteX2" fmla="*/ 0 w 3340768"/>
                <a:gd name="connsiteY2" fmla="*/ 324853 h 2418348"/>
                <a:gd name="connsiteX3" fmla="*/ 533399 w 3340768"/>
                <a:gd name="connsiteY3" fmla="*/ 0 h 2418348"/>
                <a:gd name="connsiteX4" fmla="*/ 3340768 w 3340768"/>
                <a:gd name="connsiteY4" fmla="*/ 1977190 h 2418348"/>
                <a:gd name="connsiteX0" fmla="*/ 3340768 w 3340768"/>
                <a:gd name="connsiteY0" fmla="*/ 1977190 h 2418348"/>
                <a:gd name="connsiteX1" fmla="*/ 3076073 w 3340768"/>
                <a:gd name="connsiteY1" fmla="*/ 2418348 h 2418348"/>
                <a:gd name="connsiteX2" fmla="*/ 0 w 3340768"/>
                <a:gd name="connsiteY2" fmla="*/ 324853 h 2418348"/>
                <a:gd name="connsiteX3" fmla="*/ 533399 w 3340768"/>
                <a:gd name="connsiteY3" fmla="*/ 0 h 2418348"/>
                <a:gd name="connsiteX4" fmla="*/ 3340768 w 3340768"/>
                <a:gd name="connsiteY4" fmla="*/ 1977190 h 2418348"/>
                <a:gd name="connsiteX0" fmla="*/ 3340768 w 3340839"/>
                <a:gd name="connsiteY0" fmla="*/ 1977190 h 2418348"/>
                <a:gd name="connsiteX1" fmla="*/ 3076073 w 3340839"/>
                <a:gd name="connsiteY1" fmla="*/ 2418348 h 2418348"/>
                <a:gd name="connsiteX2" fmla="*/ 0 w 3340839"/>
                <a:gd name="connsiteY2" fmla="*/ 324853 h 2418348"/>
                <a:gd name="connsiteX3" fmla="*/ 533399 w 3340839"/>
                <a:gd name="connsiteY3" fmla="*/ 0 h 2418348"/>
                <a:gd name="connsiteX4" fmla="*/ 3340768 w 3340839"/>
                <a:gd name="connsiteY4" fmla="*/ 1977190 h 2418348"/>
                <a:gd name="connsiteX0" fmla="*/ 3445041 w 3445112"/>
                <a:gd name="connsiteY0" fmla="*/ 1977190 h 2418348"/>
                <a:gd name="connsiteX1" fmla="*/ 3180346 w 3445112"/>
                <a:gd name="connsiteY1" fmla="*/ 2418348 h 2418348"/>
                <a:gd name="connsiteX2" fmla="*/ 0 w 3445112"/>
                <a:gd name="connsiteY2" fmla="*/ 413084 h 2418348"/>
                <a:gd name="connsiteX3" fmla="*/ 637672 w 3445112"/>
                <a:gd name="connsiteY3" fmla="*/ 0 h 2418348"/>
                <a:gd name="connsiteX4" fmla="*/ 3445041 w 3445112"/>
                <a:gd name="connsiteY4" fmla="*/ 1977190 h 2418348"/>
                <a:gd name="connsiteX0" fmla="*/ 3445041 w 3445112"/>
                <a:gd name="connsiteY0" fmla="*/ 1977190 h 2418348"/>
                <a:gd name="connsiteX1" fmla="*/ 3180346 w 3445112"/>
                <a:gd name="connsiteY1" fmla="*/ 2418348 h 2418348"/>
                <a:gd name="connsiteX2" fmla="*/ 0 w 3445112"/>
                <a:gd name="connsiteY2" fmla="*/ 413084 h 2418348"/>
                <a:gd name="connsiteX3" fmla="*/ 637672 w 3445112"/>
                <a:gd name="connsiteY3" fmla="*/ 0 h 2418348"/>
                <a:gd name="connsiteX4" fmla="*/ 3445041 w 3445112"/>
                <a:gd name="connsiteY4" fmla="*/ 1977190 h 241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5112" h="2418348">
                  <a:moveTo>
                    <a:pt x="3445041" y="1977190"/>
                  </a:moveTo>
                  <a:lnTo>
                    <a:pt x="3180346" y="2418348"/>
                  </a:lnTo>
                  <a:cubicBezTo>
                    <a:pt x="2120231" y="1749927"/>
                    <a:pt x="1032042" y="1294063"/>
                    <a:pt x="0" y="413084"/>
                  </a:cubicBezTo>
                  <a:lnTo>
                    <a:pt x="637672" y="0"/>
                  </a:lnTo>
                  <a:cubicBezTo>
                    <a:pt x="1200483" y="859589"/>
                    <a:pt x="3459746" y="1991895"/>
                    <a:pt x="3445041" y="197719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223" name="手繪多邊形 222"/>
            <p:cNvSpPr/>
            <p:nvPr/>
          </p:nvSpPr>
          <p:spPr>
            <a:xfrm>
              <a:off x="1036694" y="1235508"/>
              <a:ext cx="3261614" cy="2094940"/>
            </a:xfrm>
            <a:custGeom>
              <a:avLst/>
              <a:gdLst/>
              <a:ahLst/>
              <a:cxnLst/>
              <a:rect l="l" t="t" r="r" b="b"/>
              <a:pathLst>
                <a:path w="3261614" h="2094940">
                  <a:moveTo>
                    <a:pt x="138432" y="0"/>
                  </a:moveTo>
                  <a:cubicBezTo>
                    <a:pt x="1152938" y="852217"/>
                    <a:pt x="2220758" y="1303989"/>
                    <a:pt x="3261614" y="1959494"/>
                  </a:cubicBezTo>
                  <a:lnTo>
                    <a:pt x="3180346" y="2094940"/>
                  </a:lnTo>
                  <a:cubicBezTo>
                    <a:pt x="2120231" y="1426519"/>
                    <a:pt x="1032042" y="970655"/>
                    <a:pt x="0" y="89676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224" name="手繪多邊形 223"/>
            <p:cNvSpPr/>
            <p:nvPr/>
          </p:nvSpPr>
          <p:spPr>
            <a:xfrm>
              <a:off x="4127700" y="2832599"/>
              <a:ext cx="1437917" cy="1033968"/>
            </a:xfrm>
            <a:custGeom>
              <a:avLst/>
              <a:gdLst>
                <a:gd name="connsiteX0" fmla="*/ 360947 w 1391652"/>
                <a:gd name="connsiteY0" fmla="*/ 0 h 998621"/>
                <a:gd name="connsiteX1" fmla="*/ 0 w 1391652"/>
                <a:gd name="connsiteY1" fmla="*/ 505326 h 998621"/>
                <a:gd name="connsiteX2" fmla="*/ 1114926 w 1391652"/>
                <a:gd name="connsiteY2" fmla="*/ 998621 h 998621"/>
                <a:gd name="connsiteX3" fmla="*/ 1391652 w 1391652"/>
                <a:gd name="connsiteY3" fmla="*/ 621631 h 998621"/>
                <a:gd name="connsiteX4" fmla="*/ 360947 w 1391652"/>
                <a:gd name="connsiteY4" fmla="*/ 0 h 998621"/>
                <a:gd name="connsiteX0" fmla="*/ 360947 w 1391652"/>
                <a:gd name="connsiteY0" fmla="*/ 0 h 998621"/>
                <a:gd name="connsiteX1" fmla="*/ 0 w 1391652"/>
                <a:gd name="connsiteY1" fmla="*/ 505326 h 998621"/>
                <a:gd name="connsiteX2" fmla="*/ 92242 w 1391652"/>
                <a:gd name="connsiteY2" fmla="*/ 545431 h 998621"/>
                <a:gd name="connsiteX3" fmla="*/ 1114926 w 1391652"/>
                <a:gd name="connsiteY3" fmla="*/ 998621 h 998621"/>
                <a:gd name="connsiteX4" fmla="*/ 1391652 w 1391652"/>
                <a:gd name="connsiteY4" fmla="*/ 621631 h 998621"/>
                <a:gd name="connsiteX5" fmla="*/ 360947 w 1391652"/>
                <a:gd name="connsiteY5" fmla="*/ 0 h 998621"/>
                <a:gd name="connsiteX0" fmla="*/ 360947 w 1391652"/>
                <a:gd name="connsiteY0" fmla="*/ 0 h 998621"/>
                <a:gd name="connsiteX1" fmla="*/ 0 w 1391652"/>
                <a:gd name="connsiteY1" fmla="*/ 505326 h 998621"/>
                <a:gd name="connsiteX2" fmla="*/ 92242 w 1391652"/>
                <a:gd name="connsiteY2" fmla="*/ 545431 h 998621"/>
                <a:gd name="connsiteX3" fmla="*/ 1114926 w 1391652"/>
                <a:gd name="connsiteY3" fmla="*/ 998621 h 998621"/>
                <a:gd name="connsiteX4" fmla="*/ 1391652 w 1391652"/>
                <a:gd name="connsiteY4" fmla="*/ 621631 h 998621"/>
                <a:gd name="connsiteX5" fmla="*/ 360947 w 1391652"/>
                <a:gd name="connsiteY5" fmla="*/ 0 h 998621"/>
                <a:gd name="connsiteX0" fmla="*/ 360947 w 1391652"/>
                <a:gd name="connsiteY0" fmla="*/ 0 h 1010653"/>
                <a:gd name="connsiteX1" fmla="*/ 0 w 1391652"/>
                <a:gd name="connsiteY1" fmla="*/ 505326 h 1010653"/>
                <a:gd name="connsiteX2" fmla="*/ 92242 w 1391652"/>
                <a:gd name="connsiteY2" fmla="*/ 545431 h 1010653"/>
                <a:gd name="connsiteX3" fmla="*/ 1102894 w 1391652"/>
                <a:gd name="connsiteY3" fmla="*/ 1010653 h 1010653"/>
                <a:gd name="connsiteX4" fmla="*/ 1391652 w 1391652"/>
                <a:gd name="connsiteY4" fmla="*/ 621631 h 1010653"/>
                <a:gd name="connsiteX5" fmla="*/ 360947 w 1391652"/>
                <a:gd name="connsiteY5" fmla="*/ 0 h 1010653"/>
                <a:gd name="connsiteX0" fmla="*/ 360947 w 1391652"/>
                <a:gd name="connsiteY0" fmla="*/ 0 h 1010653"/>
                <a:gd name="connsiteX1" fmla="*/ 0 w 1391652"/>
                <a:gd name="connsiteY1" fmla="*/ 505326 h 1010653"/>
                <a:gd name="connsiteX2" fmla="*/ 92242 w 1391652"/>
                <a:gd name="connsiteY2" fmla="*/ 545431 h 1010653"/>
                <a:gd name="connsiteX3" fmla="*/ 1102894 w 1391652"/>
                <a:gd name="connsiteY3" fmla="*/ 1010653 h 1010653"/>
                <a:gd name="connsiteX4" fmla="*/ 1391652 w 1391652"/>
                <a:gd name="connsiteY4" fmla="*/ 621631 h 1010653"/>
                <a:gd name="connsiteX5" fmla="*/ 360947 w 1391652"/>
                <a:gd name="connsiteY5" fmla="*/ 0 h 1010653"/>
                <a:gd name="connsiteX0" fmla="*/ 360947 w 1440277"/>
                <a:gd name="connsiteY0" fmla="*/ 0 h 1010653"/>
                <a:gd name="connsiteX1" fmla="*/ 0 w 1440277"/>
                <a:gd name="connsiteY1" fmla="*/ 505326 h 1010653"/>
                <a:gd name="connsiteX2" fmla="*/ 92242 w 1440277"/>
                <a:gd name="connsiteY2" fmla="*/ 545431 h 1010653"/>
                <a:gd name="connsiteX3" fmla="*/ 1102894 w 1440277"/>
                <a:gd name="connsiteY3" fmla="*/ 1010653 h 1010653"/>
                <a:gd name="connsiteX4" fmla="*/ 1391652 w 1440277"/>
                <a:gd name="connsiteY4" fmla="*/ 621631 h 1010653"/>
                <a:gd name="connsiteX5" fmla="*/ 360947 w 1440277"/>
                <a:gd name="connsiteY5" fmla="*/ 0 h 1010653"/>
                <a:gd name="connsiteX0" fmla="*/ 360947 w 1437917"/>
                <a:gd name="connsiteY0" fmla="*/ 0 h 1033968"/>
                <a:gd name="connsiteX1" fmla="*/ 0 w 1437917"/>
                <a:gd name="connsiteY1" fmla="*/ 505326 h 1033968"/>
                <a:gd name="connsiteX2" fmla="*/ 92242 w 1437917"/>
                <a:gd name="connsiteY2" fmla="*/ 545431 h 1033968"/>
                <a:gd name="connsiteX3" fmla="*/ 1102894 w 1437917"/>
                <a:gd name="connsiteY3" fmla="*/ 1010653 h 1033968"/>
                <a:gd name="connsiteX4" fmla="*/ 1391652 w 1437917"/>
                <a:gd name="connsiteY4" fmla="*/ 621631 h 1033968"/>
                <a:gd name="connsiteX5" fmla="*/ 360947 w 1437917"/>
                <a:gd name="connsiteY5" fmla="*/ 0 h 103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7917" h="1033968">
                  <a:moveTo>
                    <a:pt x="360947" y="0"/>
                  </a:moveTo>
                  <a:lnTo>
                    <a:pt x="0" y="505326"/>
                  </a:lnTo>
                  <a:lnTo>
                    <a:pt x="92242" y="545431"/>
                  </a:lnTo>
                  <a:cubicBezTo>
                    <a:pt x="846221" y="439820"/>
                    <a:pt x="950494" y="767347"/>
                    <a:pt x="1102894" y="1010653"/>
                  </a:cubicBezTo>
                  <a:cubicBezTo>
                    <a:pt x="1171073" y="1097547"/>
                    <a:pt x="1572126" y="935789"/>
                    <a:pt x="1391652" y="621631"/>
                  </a:cubicBezTo>
                  <a:lnTo>
                    <a:pt x="360947" y="0"/>
                  </a:lnTo>
                  <a:close/>
                </a:path>
              </a:pathLst>
            </a:custGeom>
            <a:solidFill>
              <a:srgbClr val="745C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</p:grpSp>
      <p:sp>
        <p:nvSpPr>
          <p:cNvPr id="225" name="矩形 224"/>
          <p:cNvSpPr/>
          <p:nvPr/>
        </p:nvSpPr>
        <p:spPr>
          <a:xfrm>
            <a:off x="3647728" y="2132856"/>
            <a:ext cx="525633" cy="525633"/>
          </a:xfrm>
          <a:prstGeom prst="rect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227" name="矩形 226"/>
          <p:cNvSpPr/>
          <p:nvPr/>
        </p:nvSpPr>
        <p:spPr>
          <a:xfrm>
            <a:off x="3647728" y="2788839"/>
            <a:ext cx="525633" cy="525633"/>
          </a:xfrm>
          <a:prstGeom prst="rect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grpSp>
        <p:nvGrpSpPr>
          <p:cNvPr id="49" name="群組 48"/>
          <p:cNvGrpSpPr/>
          <p:nvPr/>
        </p:nvGrpSpPr>
        <p:grpSpPr>
          <a:xfrm>
            <a:off x="7320136" y="4005064"/>
            <a:ext cx="1661221" cy="1815024"/>
            <a:chOff x="4689963" y="4040845"/>
            <a:chExt cx="1661221" cy="1815024"/>
          </a:xfrm>
        </p:grpSpPr>
        <p:grpSp>
          <p:nvGrpSpPr>
            <p:cNvPr id="234" name="群組 233"/>
            <p:cNvGrpSpPr/>
            <p:nvPr/>
          </p:nvGrpSpPr>
          <p:grpSpPr>
            <a:xfrm rot="20481204">
              <a:off x="4689963" y="4887562"/>
              <a:ext cx="1080120" cy="390777"/>
              <a:chOff x="2766118" y="2473091"/>
              <a:chExt cx="1252293" cy="453067"/>
            </a:xfrm>
          </p:grpSpPr>
          <p:sp>
            <p:nvSpPr>
              <p:cNvPr id="235" name="手繪多邊形 234"/>
              <p:cNvSpPr/>
              <p:nvPr/>
            </p:nvSpPr>
            <p:spPr>
              <a:xfrm>
                <a:off x="3310422" y="2608729"/>
                <a:ext cx="237157" cy="229822"/>
              </a:xfrm>
              <a:custGeom>
                <a:avLst/>
                <a:gdLst>
                  <a:gd name="connsiteX0" fmla="*/ 173589 w 237157"/>
                  <a:gd name="connsiteY0" fmla="*/ 0 h 229822"/>
                  <a:gd name="connsiteX1" fmla="*/ 0 w 237157"/>
                  <a:gd name="connsiteY1" fmla="*/ 144250 h 229822"/>
                  <a:gd name="connsiteX2" fmla="*/ 56233 w 237157"/>
                  <a:gd name="connsiteY2" fmla="*/ 229822 h 229822"/>
                  <a:gd name="connsiteX3" fmla="*/ 237157 w 237157"/>
                  <a:gd name="connsiteY3" fmla="*/ 70902 h 229822"/>
                  <a:gd name="connsiteX4" fmla="*/ 173589 w 237157"/>
                  <a:gd name="connsiteY4" fmla="*/ 0 h 229822"/>
                  <a:gd name="connsiteX0" fmla="*/ 173589 w 237157"/>
                  <a:gd name="connsiteY0" fmla="*/ 0 h 229822"/>
                  <a:gd name="connsiteX1" fmla="*/ 0 w 237157"/>
                  <a:gd name="connsiteY1" fmla="*/ 144250 h 229822"/>
                  <a:gd name="connsiteX2" fmla="*/ 56233 w 237157"/>
                  <a:gd name="connsiteY2" fmla="*/ 229822 h 229822"/>
                  <a:gd name="connsiteX3" fmla="*/ 237157 w 237157"/>
                  <a:gd name="connsiteY3" fmla="*/ 70902 h 229822"/>
                  <a:gd name="connsiteX4" fmla="*/ 173589 w 237157"/>
                  <a:gd name="connsiteY4" fmla="*/ 0 h 229822"/>
                  <a:gd name="connsiteX0" fmla="*/ 173589 w 237157"/>
                  <a:gd name="connsiteY0" fmla="*/ 0 h 229822"/>
                  <a:gd name="connsiteX1" fmla="*/ 0 w 237157"/>
                  <a:gd name="connsiteY1" fmla="*/ 144250 h 229822"/>
                  <a:gd name="connsiteX2" fmla="*/ 56233 w 237157"/>
                  <a:gd name="connsiteY2" fmla="*/ 229822 h 229822"/>
                  <a:gd name="connsiteX3" fmla="*/ 237157 w 237157"/>
                  <a:gd name="connsiteY3" fmla="*/ 70902 h 229822"/>
                  <a:gd name="connsiteX4" fmla="*/ 173589 w 237157"/>
                  <a:gd name="connsiteY4" fmla="*/ 0 h 229822"/>
                  <a:gd name="connsiteX0" fmla="*/ 173589 w 237157"/>
                  <a:gd name="connsiteY0" fmla="*/ 0 h 229822"/>
                  <a:gd name="connsiteX1" fmla="*/ 0 w 237157"/>
                  <a:gd name="connsiteY1" fmla="*/ 144250 h 229822"/>
                  <a:gd name="connsiteX2" fmla="*/ 56233 w 237157"/>
                  <a:gd name="connsiteY2" fmla="*/ 229822 h 229822"/>
                  <a:gd name="connsiteX3" fmla="*/ 237157 w 237157"/>
                  <a:gd name="connsiteY3" fmla="*/ 70902 h 229822"/>
                  <a:gd name="connsiteX4" fmla="*/ 173589 w 237157"/>
                  <a:gd name="connsiteY4" fmla="*/ 0 h 229822"/>
                  <a:gd name="connsiteX0" fmla="*/ 173589 w 237157"/>
                  <a:gd name="connsiteY0" fmla="*/ 0 h 229822"/>
                  <a:gd name="connsiteX1" fmla="*/ 0 w 237157"/>
                  <a:gd name="connsiteY1" fmla="*/ 144250 h 229822"/>
                  <a:gd name="connsiteX2" fmla="*/ 56233 w 237157"/>
                  <a:gd name="connsiteY2" fmla="*/ 229822 h 229822"/>
                  <a:gd name="connsiteX3" fmla="*/ 237157 w 237157"/>
                  <a:gd name="connsiteY3" fmla="*/ 70902 h 229822"/>
                  <a:gd name="connsiteX4" fmla="*/ 173589 w 237157"/>
                  <a:gd name="connsiteY4" fmla="*/ 0 h 229822"/>
                  <a:gd name="connsiteX0" fmla="*/ 173589 w 237157"/>
                  <a:gd name="connsiteY0" fmla="*/ 0 h 229822"/>
                  <a:gd name="connsiteX1" fmla="*/ 0 w 237157"/>
                  <a:gd name="connsiteY1" fmla="*/ 144250 h 229822"/>
                  <a:gd name="connsiteX2" fmla="*/ 56233 w 237157"/>
                  <a:gd name="connsiteY2" fmla="*/ 229822 h 229822"/>
                  <a:gd name="connsiteX3" fmla="*/ 237157 w 237157"/>
                  <a:gd name="connsiteY3" fmla="*/ 70902 h 229822"/>
                  <a:gd name="connsiteX4" fmla="*/ 173589 w 237157"/>
                  <a:gd name="connsiteY4" fmla="*/ 0 h 22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7157" h="229822">
                    <a:moveTo>
                      <a:pt x="173589" y="0"/>
                    </a:moveTo>
                    <a:cubicBezTo>
                      <a:pt x="118171" y="106761"/>
                      <a:pt x="21189" y="145066"/>
                      <a:pt x="0" y="144250"/>
                    </a:cubicBezTo>
                    <a:lnTo>
                      <a:pt x="56233" y="229822"/>
                    </a:lnTo>
                    <a:cubicBezTo>
                      <a:pt x="111651" y="218412"/>
                      <a:pt x="164625" y="197222"/>
                      <a:pt x="237157" y="70902"/>
                    </a:cubicBezTo>
                    <a:lnTo>
                      <a:pt x="173589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236" name="矩形 235"/>
              <p:cNvSpPr/>
              <p:nvPr/>
            </p:nvSpPr>
            <p:spPr>
              <a:xfrm rot="684888">
                <a:off x="3510760" y="2752500"/>
                <a:ext cx="71309" cy="173658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237" name="梯形 236"/>
              <p:cNvSpPr/>
              <p:nvPr/>
            </p:nvSpPr>
            <p:spPr>
              <a:xfrm rot="13305914">
                <a:off x="3446999" y="2666868"/>
                <a:ext cx="191040" cy="120341"/>
              </a:xfrm>
              <a:prstGeom prst="trapezoid">
                <a:avLst/>
              </a:prstGeom>
              <a:solidFill>
                <a:srgbClr val="745C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238" name="矩形 144"/>
              <p:cNvSpPr/>
              <p:nvPr/>
            </p:nvSpPr>
            <p:spPr>
              <a:xfrm rot="18444619">
                <a:off x="3229148" y="2010061"/>
                <a:ext cx="326234" cy="1252293"/>
              </a:xfrm>
              <a:custGeom>
                <a:avLst/>
                <a:gdLst/>
                <a:ahLst/>
                <a:cxnLst/>
                <a:rect l="l" t="t" r="r" b="b"/>
                <a:pathLst>
                  <a:path w="282862" h="1252293">
                    <a:moveTo>
                      <a:pt x="282862" y="3903"/>
                    </a:moveTo>
                    <a:lnTo>
                      <a:pt x="240398" y="677987"/>
                    </a:lnTo>
                    <a:lnTo>
                      <a:pt x="281136" y="677987"/>
                    </a:lnTo>
                    <a:lnTo>
                      <a:pt x="281136" y="893861"/>
                    </a:lnTo>
                    <a:lnTo>
                      <a:pt x="226798" y="893861"/>
                    </a:lnTo>
                    <a:lnTo>
                      <a:pt x="204565" y="1246808"/>
                    </a:lnTo>
                    <a:lnTo>
                      <a:pt x="191709" y="1245998"/>
                    </a:lnTo>
                    <a:lnTo>
                      <a:pt x="191263" y="1252293"/>
                    </a:lnTo>
                    <a:lnTo>
                      <a:pt x="0" y="1238734"/>
                    </a:lnTo>
                    <a:lnTo>
                      <a:pt x="160160" y="964261"/>
                    </a:lnTo>
                    <a:lnTo>
                      <a:pt x="220904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</p:grpSp>
        <p:grpSp>
          <p:nvGrpSpPr>
            <p:cNvPr id="18" name="群組 17"/>
            <p:cNvGrpSpPr/>
            <p:nvPr/>
          </p:nvGrpSpPr>
          <p:grpSpPr>
            <a:xfrm>
              <a:off x="5059324" y="4040845"/>
              <a:ext cx="1291860" cy="1815024"/>
              <a:chOff x="-2028590" y="-708828"/>
              <a:chExt cx="1407566" cy="1977587"/>
            </a:xfrm>
          </p:grpSpPr>
          <p:grpSp>
            <p:nvGrpSpPr>
              <p:cNvPr id="143" name="群組 142"/>
              <p:cNvGrpSpPr/>
              <p:nvPr/>
            </p:nvGrpSpPr>
            <p:grpSpPr>
              <a:xfrm>
                <a:off x="-1862859" y="-708828"/>
                <a:ext cx="1076105" cy="1749202"/>
                <a:chOff x="2843808" y="267494"/>
                <a:chExt cx="2133861" cy="3468578"/>
              </a:xfrm>
            </p:grpSpPr>
            <p:sp>
              <p:nvSpPr>
                <p:cNvPr id="144" name="流程圖: 結束點 143"/>
                <p:cNvSpPr/>
                <p:nvPr/>
              </p:nvSpPr>
              <p:spPr>
                <a:xfrm rot="391519" flipH="1">
                  <a:off x="3344727" y="2999477"/>
                  <a:ext cx="665235" cy="395197"/>
                </a:xfrm>
                <a:prstGeom prst="flowChartTerminator">
                  <a:avLst/>
                </a:prstGeom>
                <a:solidFill>
                  <a:srgbClr val="454D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45" name="流程圖: 結束點 144"/>
                <p:cNvSpPr/>
                <p:nvPr/>
              </p:nvSpPr>
              <p:spPr>
                <a:xfrm rot="5400000" flipH="1">
                  <a:off x="4056161" y="3106854"/>
                  <a:ext cx="393080" cy="395197"/>
                </a:xfrm>
                <a:prstGeom prst="flowChartTerminator">
                  <a:avLst/>
                </a:prstGeom>
                <a:solidFill>
                  <a:srgbClr val="535C4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grpSp>
              <p:nvGrpSpPr>
                <p:cNvPr id="146" name="群組 145"/>
                <p:cNvGrpSpPr/>
                <p:nvPr/>
              </p:nvGrpSpPr>
              <p:grpSpPr>
                <a:xfrm>
                  <a:off x="3336431" y="3107913"/>
                  <a:ext cx="418003" cy="555383"/>
                  <a:chOff x="3336431" y="3107913"/>
                  <a:chExt cx="418003" cy="555383"/>
                </a:xfrm>
              </p:grpSpPr>
              <p:sp>
                <p:nvSpPr>
                  <p:cNvPr id="179" name="流程圖: 結束點 178"/>
                  <p:cNvSpPr/>
                  <p:nvPr/>
                </p:nvSpPr>
                <p:spPr>
                  <a:xfrm rot="5400000" flipH="1">
                    <a:off x="3313549" y="3248690"/>
                    <a:ext cx="463768" cy="365444"/>
                  </a:xfrm>
                  <a:prstGeom prst="flowChartTerminator">
                    <a:avLst/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軟正黑體"/>
                      <a:cs typeface="+mn-cs"/>
                    </a:endParaRPr>
                  </a:p>
                </p:txBody>
              </p:sp>
              <p:sp>
                <p:nvSpPr>
                  <p:cNvPr id="180" name="流程圖: 結束點 179"/>
                  <p:cNvSpPr/>
                  <p:nvPr/>
                </p:nvSpPr>
                <p:spPr>
                  <a:xfrm rot="5400000" flipH="1">
                    <a:off x="3348892" y="3106854"/>
                    <a:ext cx="393080" cy="395197"/>
                  </a:xfrm>
                  <a:prstGeom prst="flowChartTerminator">
                    <a:avLst/>
                  </a:prstGeom>
                  <a:solidFill>
                    <a:srgbClr val="535C4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軟正黑體"/>
                      <a:cs typeface="+mn-cs"/>
                    </a:endParaRPr>
                  </a:p>
                </p:txBody>
              </p:sp>
              <p:sp>
                <p:nvSpPr>
                  <p:cNvPr id="181" name="矩形 180"/>
                  <p:cNvSpPr/>
                  <p:nvPr/>
                </p:nvSpPr>
                <p:spPr>
                  <a:xfrm rot="5400000" flipH="1">
                    <a:off x="3481265" y="3249757"/>
                    <a:ext cx="128336" cy="418003"/>
                  </a:xfrm>
                  <a:prstGeom prst="rect">
                    <a:avLst/>
                  </a:prstGeom>
                  <a:solidFill>
                    <a:srgbClr val="66715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軟正黑體"/>
                      <a:cs typeface="+mn-cs"/>
                    </a:endParaRPr>
                  </a:p>
                </p:txBody>
              </p:sp>
            </p:grpSp>
            <p:sp>
              <p:nvSpPr>
                <p:cNvPr id="147" name="矩形 146"/>
                <p:cNvSpPr/>
                <p:nvPr/>
              </p:nvSpPr>
              <p:spPr>
                <a:xfrm>
                  <a:off x="3743076" y="2201722"/>
                  <a:ext cx="446146" cy="126486"/>
                </a:xfrm>
                <a:prstGeom prst="rect">
                  <a:avLst/>
                </a:prstGeom>
                <a:solidFill>
                  <a:srgbClr val="FFF2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48" name="手繪多邊形 147"/>
                <p:cNvSpPr/>
                <p:nvPr/>
              </p:nvSpPr>
              <p:spPr>
                <a:xfrm flipH="1">
                  <a:off x="2924813" y="809576"/>
                  <a:ext cx="1953122" cy="1449185"/>
                </a:xfrm>
                <a:custGeom>
                  <a:avLst/>
                  <a:gdLst>
                    <a:gd name="connsiteX0" fmla="*/ 982348 w 1953122"/>
                    <a:gd name="connsiteY0" fmla="*/ 0 h 1449185"/>
                    <a:gd name="connsiteX1" fmla="*/ 174049 w 1953122"/>
                    <a:gd name="connsiteY1" fmla="*/ 394310 h 1449185"/>
                    <a:gd name="connsiteX2" fmla="*/ 174050 w 1953122"/>
                    <a:gd name="connsiteY2" fmla="*/ 394320 h 1449185"/>
                    <a:gd name="connsiteX3" fmla="*/ 174050 w 1953122"/>
                    <a:gd name="connsiteY3" fmla="*/ 689291 h 1449185"/>
                    <a:gd name="connsiteX4" fmla="*/ 152631 w 1953122"/>
                    <a:gd name="connsiteY4" fmla="*/ 687946 h 1449185"/>
                    <a:gd name="connsiteX5" fmla="*/ 26897 w 1953122"/>
                    <a:gd name="connsiteY5" fmla="*/ 763966 h 1449185"/>
                    <a:gd name="connsiteX6" fmla="*/ 33071 w 1953122"/>
                    <a:gd name="connsiteY6" fmla="*/ 955135 h 1449185"/>
                    <a:gd name="connsiteX7" fmla="*/ 163448 w 1953122"/>
                    <a:gd name="connsiteY7" fmla="*/ 1022884 h 1449185"/>
                    <a:gd name="connsiteX8" fmla="*/ 171532 w 1953122"/>
                    <a:gd name="connsiteY8" fmla="*/ 1021850 h 1449185"/>
                    <a:gd name="connsiteX9" fmla="*/ 179014 w 1953122"/>
                    <a:gd name="connsiteY9" fmla="*/ 1065642 h 1449185"/>
                    <a:gd name="connsiteX10" fmla="*/ 976561 w 1953122"/>
                    <a:gd name="connsiteY10" fmla="*/ 1449185 h 1449185"/>
                    <a:gd name="connsiteX11" fmla="*/ 1774109 w 1953122"/>
                    <a:gd name="connsiteY11" fmla="*/ 1065642 h 1449185"/>
                    <a:gd name="connsiteX12" fmla="*/ 1781591 w 1953122"/>
                    <a:gd name="connsiteY12" fmla="*/ 1021850 h 1449185"/>
                    <a:gd name="connsiteX13" fmla="*/ 1789674 w 1953122"/>
                    <a:gd name="connsiteY13" fmla="*/ 1022884 h 1449185"/>
                    <a:gd name="connsiteX14" fmla="*/ 1920051 w 1953122"/>
                    <a:gd name="connsiteY14" fmla="*/ 955135 h 1449185"/>
                    <a:gd name="connsiteX15" fmla="*/ 1926225 w 1953122"/>
                    <a:gd name="connsiteY15" fmla="*/ 763966 h 1449185"/>
                    <a:gd name="connsiteX16" fmla="*/ 1800492 w 1953122"/>
                    <a:gd name="connsiteY16" fmla="*/ 687946 h 1449185"/>
                    <a:gd name="connsiteX17" fmla="*/ 1779073 w 1953122"/>
                    <a:gd name="connsiteY17" fmla="*/ 689291 h 1449185"/>
                    <a:gd name="connsiteX18" fmla="*/ 1779073 w 1953122"/>
                    <a:gd name="connsiteY18" fmla="*/ 458282 h 1449185"/>
                    <a:gd name="connsiteX19" fmla="*/ 1786474 w 1953122"/>
                    <a:gd name="connsiteY19" fmla="*/ 434626 h 1449185"/>
                    <a:gd name="connsiteX20" fmla="*/ 1790647 w 1953122"/>
                    <a:gd name="connsiteY20" fmla="*/ 394310 h 1449185"/>
                    <a:gd name="connsiteX21" fmla="*/ 982348 w 1953122"/>
                    <a:gd name="connsiteY21" fmla="*/ 0 h 1449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953122" h="1449185">
                      <a:moveTo>
                        <a:pt x="982348" y="0"/>
                      </a:moveTo>
                      <a:cubicBezTo>
                        <a:pt x="535937" y="0"/>
                        <a:pt x="174049" y="176539"/>
                        <a:pt x="174049" y="394310"/>
                      </a:cubicBezTo>
                      <a:lnTo>
                        <a:pt x="174050" y="394320"/>
                      </a:lnTo>
                      <a:lnTo>
                        <a:pt x="174050" y="689291"/>
                      </a:lnTo>
                      <a:lnTo>
                        <a:pt x="152631" y="687946"/>
                      </a:lnTo>
                      <a:cubicBezTo>
                        <a:pt x="102180" y="692540"/>
                        <a:pt x="55402" y="719884"/>
                        <a:pt x="26897" y="763966"/>
                      </a:cubicBezTo>
                      <a:cubicBezTo>
                        <a:pt x="-11109" y="822743"/>
                        <a:pt x="-8648" y="898934"/>
                        <a:pt x="33071" y="955135"/>
                      </a:cubicBezTo>
                      <a:cubicBezTo>
                        <a:pt x="64361" y="997287"/>
                        <a:pt x="112806" y="1021555"/>
                        <a:pt x="163448" y="1022884"/>
                      </a:cubicBezTo>
                      <a:lnTo>
                        <a:pt x="171532" y="1021850"/>
                      </a:lnTo>
                      <a:lnTo>
                        <a:pt x="179014" y="1065642"/>
                      </a:lnTo>
                      <a:cubicBezTo>
                        <a:pt x="254924" y="1284530"/>
                        <a:pt x="583154" y="1449185"/>
                        <a:pt x="976561" y="1449185"/>
                      </a:cubicBezTo>
                      <a:cubicBezTo>
                        <a:pt x="1369968" y="1449185"/>
                        <a:pt x="1698198" y="1284530"/>
                        <a:pt x="1774109" y="1065642"/>
                      </a:cubicBezTo>
                      <a:lnTo>
                        <a:pt x="1781591" y="1021850"/>
                      </a:lnTo>
                      <a:lnTo>
                        <a:pt x="1789674" y="1022884"/>
                      </a:lnTo>
                      <a:cubicBezTo>
                        <a:pt x="1840317" y="1021555"/>
                        <a:pt x="1888761" y="997287"/>
                        <a:pt x="1920051" y="955135"/>
                      </a:cubicBezTo>
                      <a:cubicBezTo>
                        <a:pt x="1961770" y="898934"/>
                        <a:pt x="1964231" y="822743"/>
                        <a:pt x="1926225" y="763966"/>
                      </a:cubicBezTo>
                      <a:cubicBezTo>
                        <a:pt x="1897721" y="719884"/>
                        <a:pt x="1850943" y="692540"/>
                        <a:pt x="1800492" y="687946"/>
                      </a:cubicBezTo>
                      <a:lnTo>
                        <a:pt x="1779073" y="689291"/>
                      </a:lnTo>
                      <a:lnTo>
                        <a:pt x="1779073" y="458282"/>
                      </a:lnTo>
                      <a:lnTo>
                        <a:pt x="1786474" y="434626"/>
                      </a:lnTo>
                      <a:cubicBezTo>
                        <a:pt x="1789233" y="421370"/>
                        <a:pt x="1790647" y="407921"/>
                        <a:pt x="1790647" y="394310"/>
                      </a:cubicBezTo>
                      <a:cubicBezTo>
                        <a:pt x="1790647" y="176539"/>
                        <a:pt x="1428759" y="0"/>
                        <a:pt x="982348" y="0"/>
                      </a:cubicBezTo>
                      <a:close/>
                    </a:path>
                  </a:pathLst>
                </a:custGeom>
                <a:solidFill>
                  <a:srgbClr val="FFF2E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49" name="手繪多邊形 148"/>
                <p:cNvSpPr/>
                <p:nvPr/>
              </p:nvSpPr>
              <p:spPr>
                <a:xfrm>
                  <a:off x="2963488" y="366799"/>
                  <a:ext cx="1896363" cy="1888992"/>
                </a:xfrm>
                <a:custGeom>
                  <a:avLst/>
                  <a:gdLst>
                    <a:gd name="connsiteX0" fmla="*/ 0 w 1689904"/>
                    <a:gd name="connsiteY0" fmla="*/ 713772 h 1230774"/>
                    <a:gd name="connsiteX1" fmla="*/ 246927 w 1689904"/>
                    <a:gd name="connsiteY1" fmla="*/ 1149752 h 1230774"/>
                    <a:gd name="connsiteX2" fmla="*/ 277793 w 1689904"/>
                    <a:gd name="connsiteY2" fmla="*/ 1006997 h 1230774"/>
                    <a:gd name="connsiteX3" fmla="*/ 767787 w 1689904"/>
                    <a:gd name="connsiteY3" fmla="*/ 1145893 h 1230774"/>
                    <a:gd name="connsiteX4" fmla="*/ 744638 w 1689904"/>
                    <a:gd name="connsiteY4" fmla="*/ 1049438 h 1230774"/>
                    <a:gd name="connsiteX5" fmla="*/ 1427544 w 1689904"/>
                    <a:gd name="connsiteY5" fmla="*/ 1145893 h 1230774"/>
                    <a:gd name="connsiteX6" fmla="*/ 1358096 w 1689904"/>
                    <a:gd name="connsiteY6" fmla="*/ 1022430 h 1230774"/>
                    <a:gd name="connsiteX7" fmla="*/ 1689904 w 1689904"/>
                    <a:gd name="connsiteY7" fmla="*/ 1230774 h 1230774"/>
                    <a:gd name="connsiteX8" fmla="*/ 883534 w 1689904"/>
                    <a:gd name="connsiteY8" fmla="*/ 0 h 1230774"/>
                    <a:gd name="connsiteX9" fmla="*/ 0 w 1689904"/>
                    <a:gd name="connsiteY9" fmla="*/ 713772 h 1230774"/>
                    <a:gd name="connsiteX0" fmla="*/ 0 w 1823829"/>
                    <a:gd name="connsiteY0" fmla="*/ 713772 h 1230774"/>
                    <a:gd name="connsiteX1" fmla="*/ 246927 w 1823829"/>
                    <a:gd name="connsiteY1" fmla="*/ 1149752 h 1230774"/>
                    <a:gd name="connsiteX2" fmla="*/ 277793 w 1823829"/>
                    <a:gd name="connsiteY2" fmla="*/ 1006997 h 1230774"/>
                    <a:gd name="connsiteX3" fmla="*/ 767787 w 1823829"/>
                    <a:gd name="connsiteY3" fmla="*/ 1145893 h 1230774"/>
                    <a:gd name="connsiteX4" fmla="*/ 744638 w 1823829"/>
                    <a:gd name="connsiteY4" fmla="*/ 1049438 h 1230774"/>
                    <a:gd name="connsiteX5" fmla="*/ 1427544 w 1823829"/>
                    <a:gd name="connsiteY5" fmla="*/ 1145893 h 1230774"/>
                    <a:gd name="connsiteX6" fmla="*/ 1358096 w 1823829"/>
                    <a:gd name="connsiteY6" fmla="*/ 1022430 h 1230774"/>
                    <a:gd name="connsiteX7" fmla="*/ 1689904 w 1823829"/>
                    <a:gd name="connsiteY7" fmla="*/ 1230774 h 1230774"/>
                    <a:gd name="connsiteX8" fmla="*/ 883534 w 1823829"/>
                    <a:gd name="connsiteY8" fmla="*/ 0 h 1230774"/>
                    <a:gd name="connsiteX9" fmla="*/ 0 w 1823829"/>
                    <a:gd name="connsiteY9" fmla="*/ 713772 h 1230774"/>
                    <a:gd name="connsiteX0" fmla="*/ 0 w 1823829"/>
                    <a:gd name="connsiteY0" fmla="*/ 713772 h 1230774"/>
                    <a:gd name="connsiteX1" fmla="*/ 88739 w 1823829"/>
                    <a:gd name="connsiteY1" fmla="*/ 887392 h 1230774"/>
                    <a:gd name="connsiteX2" fmla="*/ 246927 w 1823829"/>
                    <a:gd name="connsiteY2" fmla="*/ 1149752 h 1230774"/>
                    <a:gd name="connsiteX3" fmla="*/ 277793 w 1823829"/>
                    <a:gd name="connsiteY3" fmla="*/ 1006997 h 1230774"/>
                    <a:gd name="connsiteX4" fmla="*/ 767787 w 1823829"/>
                    <a:gd name="connsiteY4" fmla="*/ 1145893 h 1230774"/>
                    <a:gd name="connsiteX5" fmla="*/ 744638 w 1823829"/>
                    <a:gd name="connsiteY5" fmla="*/ 1049438 h 1230774"/>
                    <a:gd name="connsiteX6" fmla="*/ 1427544 w 1823829"/>
                    <a:gd name="connsiteY6" fmla="*/ 1145893 h 1230774"/>
                    <a:gd name="connsiteX7" fmla="*/ 1358096 w 1823829"/>
                    <a:gd name="connsiteY7" fmla="*/ 1022430 h 1230774"/>
                    <a:gd name="connsiteX8" fmla="*/ 1689904 w 1823829"/>
                    <a:gd name="connsiteY8" fmla="*/ 1230774 h 1230774"/>
                    <a:gd name="connsiteX9" fmla="*/ 883534 w 1823829"/>
                    <a:gd name="connsiteY9" fmla="*/ 0 h 1230774"/>
                    <a:gd name="connsiteX10" fmla="*/ 0 w 1823829"/>
                    <a:gd name="connsiteY10" fmla="*/ 713772 h 1230774"/>
                    <a:gd name="connsiteX0" fmla="*/ 0 w 1823829"/>
                    <a:gd name="connsiteY0" fmla="*/ 713772 h 1230774"/>
                    <a:gd name="connsiteX1" fmla="*/ 111888 w 1823829"/>
                    <a:gd name="connsiteY1" fmla="*/ 1203767 h 1230774"/>
                    <a:gd name="connsiteX2" fmla="*/ 246927 w 1823829"/>
                    <a:gd name="connsiteY2" fmla="*/ 1149752 h 1230774"/>
                    <a:gd name="connsiteX3" fmla="*/ 277793 w 1823829"/>
                    <a:gd name="connsiteY3" fmla="*/ 1006997 h 1230774"/>
                    <a:gd name="connsiteX4" fmla="*/ 767787 w 1823829"/>
                    <a:gd name="connsiteY4" fmla="*/ 1145893 h 1230774"/>
                    <a:gd name="connsiteX5" fmla="*/ 744638 w 1823829"/>
                    <a:gd name="connsiteY5" fmla="*/ 1049438 h 1230774"/>
                    <a:gd name="connsiteX6" fmla="*/ 1427544 w 1823829"/>
                    <a:gd name="connsiteY6" fmla="*/ 1145893 h 1230774"/>
                    <a:gd name="connsiteX7" fmla="*/ 1358096 w 1823829"/>
                    <a:gd name="connsiteY7" fmla="*/ 1022430 h 1230774"/>
                    <a:gd name="connsiteX8" fmla="*/ 1689904 w 1823829"/>
                    <a:gd name="connsiteY8" fmla="*/ 1230774 h 1230774"/>
                    <a:gd name="connsiteX9" fmla="*/ 883534 w 1823829"/>
                    <a:gd name="connsiteY9" fmla="*/ 0 h 1230774"/>
                    <a:gd name="connsiteX10" fmla="*/ 0 w 1823829"/>
                    <a:gd name="connsiteY10" fmla="*/ 713772 h 1230774"/>
                    <a:gd name="connsiteX0" fmla="*/ 0 w 1823829"/>
                    <a:gd name="connsiteY0" fmla="*/ 713772 h 1230774"/>
                    <a:gd name="connsiteX1" fmla="*/ 111888 w 1823829"/>
                    <a:gd name="connsiteY1" fmla="*/ 1203767 h 1230774"/>
                    <a:gd name="connsiteX2" fmla="*/ 162046 w 1823829"/>
                    <a:gd name="connsiteY2" fmla="*/ 844952 h 1230774"/>
                    <a:gd name="connsiteX3" fmla="*/ 277793 w 1823829"/>
                    <a:gd name="connsiteY3" fmla="*/ 1006997 h 1230774"/>
                    <a:gd name="connsiteX4" fmla="*/ 767787 w 1823829"/>
                    <a:gd name="connsiteY4" fmla="*/ 1145893 h 1230774"/>
                    <a:gd name="connsiteX5" fmla="*/ 744638 w 1823829"/>
                    <a:gd name="connsiteY5" fmla="*/ 1049438 h 1230774"/>
                    <a:gd name="connsiteX6" fmla="*/ 1427544 w 1823829"/>
                    <a:gd name="connsiteY6" fmla="*/ 1145893 h 1230774"/>
                    <a:gd name="connsiteX7" fmla="*/ 1358096 w 1823829"/>
                    <a:gd name="connsiteY7" fmla="*/ 1022430 h 1230774"/>
                    <a:gd name="connsiteX8" fmla="*/ 1689904 w 1823829"/>
                    <a:gd name="connsiteY8" fmla="*/ 1230774 h 1230774"/>
                    <a:gd name="connsiteX9" fmla="*/ 883534 w 1823829"/>
                    <a:gd name="connsiteY9" fmla="*/ 0 h 1230774"/>
                    <a:gd name="connsiteX10" fmla="*/ 0 w 1823829"/>
                    <a:gd name="connsiteY10" fmla="*/ 713772 h 1230774"/>
                    <a:gd name="connsiteX0" fmla="*/ 0 w 1823829"/>
                    <a:gd name="connsiteY0" fmla="*/ 713772 h 1296364"/>
                    <a:gd name="connsiteX1" fmla="*/ 111888 w 1823829"/>
                    <a:gd name="connsiteY1" fmla="*/ 1203767 h 1296364"/>
                    <a:gd name="connsiteX2" fmla="*/ 162046 w 1823829"/>
                    <a:gd name="connsiteY2" fmla="*/ 844952 h 1296364"/>
                    <a:gd name="connsiteX3" fmla="*/ 486137 w 1823829"/>
                    <a:gd name="connsiteY3" fmla="*/ 1296364 h 1296364"/>
                    <a:gd name="connsiteX4" fmla="*/ 767787 w 1823829"/>
                    <a:gd name="connsiteY4" fmla="*/ 1145893 h 1296364"/>
                    <a:gd name="connsiteX5" fmla="*/ 744638 w 1823829"/>
                    <a:gd name="connsiteY5" fmla="*/ 1049438 h 1296364"/>
                    <a:gd name="connsiteX6" fmla="*/ 1427544 w 1823829"/>
                    <a:gd name="connsiteY6" fmla="*/ 1145893 h 1296364"/>
                    <a:gd name="connsiteX7" fmla="*/ 1358096 w 1823829"/>
                    <a:gd name="connsiteY7" fmla="*/ 1022430 h 1296364"/>
                    <a:gd name="connsiteX8" fmla="*/ 1689904 w 1823829"/>
                    <a:gd name="connsiteY8" fmla="*/ 1230774 h 1296364"/>
                    <a:gd name="connsiteX9" fmla="*/ 883534 w 1823829"/>
                    <a:gd name="connsiteY9" fmla="*/ 0 h 1296364"/>
                    <a:gd name="connsiteX10" fmla="*/ 0 w 1823829"/>
                    <a:gd name="connsiteY10" fmla="*/ 713772 h 1296364"/>
                    <a:gd name="connsiteX0" fmla="*/ 0 w 1823829"/>
                    <a:gd name="connsiteY0" fmla="*/ 713772 h 1296364"/>
                    <a:gd name="connsiteX1" fmla="*/ 111888 w 1823829"/>
                    <a:gd name="connsiteY1" fmla="*/ 1203767 h 1296364"/>
                    <a:gd name="connsiteX2" fmla="*/ 162046 w 1823829"/>
                    <a:gd name="connsiteY2" fmla="*/ 844952 h 1296364"/>
                    <a:gd name="connsiteX3" fmla="*/ 486137 w 1823829"/>
                    <a:gd name="connsiteY3" fmla="*/ 1296364 h 1296364"/>
                    <a:gd name="connsiteX4" fmla="*/ 428263 w 1823829"/>
                    <a:gd name="connsiteY4" fmla="*/ 860384 h 1296364"/>
                    <a:gd name="connsiteX5" fmla="*/ 744638 w 1823829"/>
                    <a:gd name="connsiteY5" fmla="*/ 1049438 h 1296364"/>
                    <a:gd name="connsiteX6" fmla="*/ 1427544 w 1823829"/>
                    <a:gd name="connsiteY6" fmla="*/ 1145893 h 1296364"/>
                    <a:gd name="connsiteX7" fmla="*/ 1358096 w 1823829"/>
                    <a:gd name="connsiteY7" fmla="*/ 1022430 h 1296364"/>
                    <a:gd name="connsiteX8" fmla="*/ 1689904 w 1823829"/>
                    <a:gd name="connsiteY8" fmla="*/ 1230774 h 1296364"/>
                    <a:gd name="connsiteX9" fmla="*/ 883534 w 1823829"/>
                    <a:gd name="connsiteY9" fmla="*/ 0 h 1296364"/>
                    <a:gd name="connsiteX10" fmla="*/ 0 w 1823829"/>
                    <a:gd name="connsiteY10" fmla="*/ 713772 h 1296364"/>
                    <a:gd name="connsiteX0" fmla="*/ 0 w 1823829"/>
                    <a:gd name="connsiteY0" fmla="*/ 713772 h 1230774"/>
                    <a:gd name="connsiteX1" fmla="*/ 111888 w 1823829"/>
                    <a:gd name="connsiteY1" fmla="*/ 1203767 h 1230774"/>
                    <a:gd name="connsiteX2" fmla="*/ 162046 w 1823829"/>
                    <a:gd name="connsiteY2" fmla="*/ 844952 h 1230774"/>
                    <a:gd name="connsiteX3" fmla="*/ 625033 w 1823829"/>
                    <a:gd name="connsiteY3" fmla="*/ 1172900 h 1230774"/>
                    <a:gd name="connsiteX4" fmla="*/ 428263 w 1823829"/>
                    <a:gd name="connsiteY4" fmla="*/ 860384 h 1230774"/>
                    <a:gd name="connsiteX5" fmla="*/ 744638 w 1823829"/>
                    <a:gd name="connsiteY5" fmla="*/ 1049438 h 1230774"/>
                    <a:gd name="connsiteX6" fmla="*/ 1427544 w 1823829"/>
                    <a:gd name="connsiteY6" fmla="*/ 1145893 h 1230774"/>
                    <a:gd name="connsiteX7" fmla="*/ 1358096 w 1823829"/>
                    <a:gd name="connsiteY7" fmla="*/ 1022430 h 1230774"/>
                    <a:gd name="connsiteX8" fmla="*/ 1689904 w 1823829"/>
                    <a:gd name="connsiteY8" fmla="*/ 1230774 h 1230774"/>
                    <a:gd name="connsiteX9" fmla="*/ 883534 w 1823829"/>
                    <a:gd name="connsiteY9" fmla="*/ 0 h 1230774"/>
                    <a:gd name="connsiteX10" fmla="*/ 0 w 1823829"/>
                    <a:gd name="connsiteY10" fmla="*/ 713772 h 1230774"/>
                    <a:gd name="connsiteX0" fmla="*/ 0 w 1814963"/>
                    <a:gd name="connsiteY0" fmla="*/ 723032 h 1240034"/>
                    <a:gd name="connsiteX1" fmla="*/ 111888 w 1814963"/>
                    <a:gd name="connsiteY1" fmla="*/ 1213027 h 1240034"/>
                    <a:gd name="connsiteX2" fmla="*/ 162046 w 1814963"/>
                    <a:gd name="connsiteY2" fmla="*/ 854212 h 1240034"/>
                    <a:gd name="connsiteX3" fmla="*/ 625033 w 1814963"/>
                    <a:gd name="connsiteY3" fmla="*/ 1182160 h 1240034"/>
                    <a:gd name="connsiteX4" fmla="*/ 428263 w 1814963"/>
                    <a:gd name="connsiteY4" fmla="*/ 869644 h 1240034"/>
                    <a:gd name="connsiteX5" fmla="*/ 744638 w 1814963"/>
                    <a:gd name="connsiteY5" fmla="*/ 1058698 h 1240034"/>
                    <a:gd name="connsiteX6" fmla="*/ 1427544 w 1814963"/>
                    <a:gd name="connsiteY6" fmla="*/ 1155153 h 1240034"/>
                    <a:gd name="connsiteX7" fmla="*/ 1358096 w 1814963"/>
                    <a:gd name="connsiteY7" fmla="*/ 1031690 h 1240034"/>
                    <a:gd name="connsiteX8" fmla="*/ 1689904 w 1814963"/>
                    <a:gd name="connsiteY8" fmla="*/ 1240034 h 1240034"/>
                    <a:gd name="connsiteX9" fmla="*/ 883534 w 1814963"/>
                    <a:gd name="connsiteY9" fmla="*/ 9260 h 1240034"/>
                    <a:gd name="connsiteX10" fmla="*/ 0 w 1814963"/>
                    <a:gd name="connsiteY10" fmla="*/ 723032 h 1240034"/>
                    <a:gd name="connsiteX0" fmla="*/ 0 w 1748024"/>
                    <a:gd name="connsiteY0" fmla="*/ 721527 h 1342701"/>
                    <a:gd name="connsiteX1" fmla="*/ 111888 w 1748024"/>
                    <a:gd name="connsiteY1" fmla="*/ 1211522 h 1342701"/>
                    <a:gd name="connsiteX2" fmla="*/ 162046 w 1748024"/>
                    <a:gd name="connsiteY2" fmla="*/ 852707 h 1342701"/>
                    <a:gd name="connsiteX3" fmla="*/ 625033 w 1748024"/>
                    <a:gd name="connsiteY3" fmla="*/ 1180655 h 1342701"/>
                    <a:gd name="connsiteX4" fmla="*/ 428263 w 1748024"/>
                    <a:gd name="connsiteY4" fmla="*/ 868139 h 1342701"/>
                    <a:gd name="connsiteX5" fmla="*/ 744638 w 1748024"/>
                    <a:gd name="connsiteY5" fmla="*/ 1057193 h 1342701"/>
                    <a:gd name="connsiteX6" fmla="*/ 1427544 w 1748024"/>
                    <a:gd name="connsiteY6" fmla="*/ 1153648 h 1342701"/>
                    <a:gd name="connsiteX7" fmla="*/ 1358096 w 1748024"/>
                    <a:gd name="connsiteY7" fmla="*/ 1030185 h 1342701"/>
                    <a:gd name="connsiteX8" fmla="*/ 1616598 w 1748024"/>
                    <a:gd name="connsiteY8" fmla="*/ 1342701 h 1342701"/>
                    <a:gd name="connsiteX9" fmla="*/ 883534 w 1748024"/>
                    <a:gd name="connsiteY9" fmla="*/ 7755 h 1342701"/>
                    <a:gd name="connsiteX10" fmla="*/ 0 w 1748024"/>
                    <a:gd name="connsiteY10" fmla="*/ 721527 h 1342701"/>
                    <a:gd name="connsiteX0" fmla="*/ 0 w 1846605"/>
                    <a:gd name="connsiteY0" fmla="*/ 733272 h 1354446"/>
                    <a:gd name="connsiteX1" fmla="*/ 111888 w 1846605"/>
                    <a:gd name="connsiteY1" fmla="*/ 1223267 h 1354446"/>
                    <a:gd name="connsiteX2" fmla="*/ 162046 w 1846605"/>
                    <a:gd name="connsiteY2" fmla="*/ 864452 h 1354446"/>
                    <a:gd name="connsiteX3" fmla="*/ 625033 w 1846605"/>
                    <a:gd name="connsiteY3" fmla="*/ 1192400 h 1354446"/>
                    <a:gd name="connsiteX4" fmla="*/ 428263 w 1846605"/>
                    <a:gd name="connsiteY4" fmla="*/ 879884 h 1354446"/>
                    <a:gd name="connsiteX5" fmla="*/ 744638 w 1846605"/>
                    <a:gd name="connsiteY5" fmla="*/ 1068938 h 1354446"/>
                    <a:gd name="connsiteX6" fmla="*/ 1427544 w 1846605"/>
                    <a:gd name="connsiteY6" fmla="*/ 1165393 h 1354446"/>
                    <a:gd name="connsiteX7" fmla="*/ 1358096 w 1846605"/>
                    <a:gd name="connsiteY7" fmla="*/ 1041930 h 1354446"/>
                    <a:gd name="connsiteX8" fmla="*/ 1616598 w 1846605"/>
                    <a:gd name="connsiteY8" fmla="*/ 1354446 h 1354446"/>
                    <a:gd name="connsiteX9" fmla="*/ 883534 w 1846605"/>
                    <a:gd name="connsiteY9" fmla="*/ 19500 h 1354446"/>
                    <a:gd name="connsiteX10" fmla="*/ 0 w 1846605"/>
                    <a:gd name="connsiteY10" fmla="*/ 733272 h 1354446"/>
                    <a:gd name="connsiteX0" fmla="*/ 0 w 1846605"/>
                    <a:gd name="connsiteY0" fmla="*/ 733272 h 1354446"/>
                    <a:gd name="connsiteX1" fmla="*/ 111888 w 1846605"/>
                    <a:gd name="connsiteY1" fmla="*/ 1223267 h 1354446"/>
                    <a:gd name="connsiteX2" fmla="*/ 162046 w 1846605"/>
                    <a:gd name="connsiteY2" fmla="*/ 864452 h 1354446"/>
                    <a:gd name="connsiteX3" fmla="*/ 625033 w 1846605"/>
                    <a:gd name="connsiteY3" fmla="*/ 1192400 h 1354446"/>
                    <a:gd name="connsiteX4" fmla="*/ 428263 w 1846605"/>
                    <a:gd name="connsiteY4" fmla="*/ 879884 h 1354446"/>
                    <a:gd name="connsiteX5" fmla="*/ 744638 w 1846605"/>
                    <a:gd name="connsiteY5" fmla="*/ 1068938 h 1354446"/>
                    <a:gd name="connsiteX6" fmla="*/ 1427544 w 1846605"/>
                    <a:gd name="connsiteY6" fmla="*/ 1165393 h 1354446"/>
                    <a:gd name="connsiteX7" fmla="*/ 1358096 w 1846605"/>
                    <a:gd name="connsiteY7" fmla="*/ 1041930 h 1354446"/>
                    <a:gd name="connsiteX8" fmla="*/ 1616598 w 1846605"/>
                    <a:gd name="connsiteY8" fmla="*/ 1354446 h 1354446"/>
                    <a:gd name="connsiteX9" fmla="*/ 883534 w 1846605"/>
                    <a:gd name="connsiteY9" fmla="*/ 19500 h 1354446"/>
                    <a:gd name="connsiteX10" fmla="*/ 0 w 1846605"/>
                    <a:gd name="connsiteY10" fmla="*/ 733272 h 1354446"/>
                    <a:gd name="connsiteX0" fmla="*/ 771646 w 1734717"/>
                    <a:gd name="connsiteY0" fmla="*/ 19500 h 1354446"/>
                    <a:gd name="connsiteX1" fmla="*/ 0 w 1734717"/>
                    <a:gd name="connsiteY1" fmla="*/ 1223267 h 1354446"/>
                    <a:gd name="connsiteX2" fmla="*/ 50158 w 1734717"/>
                    <a:gd name="connsiteY2" fmla="*/ 864452 h 1354446"/>
                    <a:gd name="connsiteX3" fmla="*/ 513145 w 1734717"/>
                    <a:gd name="connsiteY3" fmla="*/ 1192400 h 1354446"/>
                    <a:gd name="connsiteX4" fmla="*/ 316375 w 1734717"/>
                    <a:gd name="connsiteY4" fmla="*/ 879884 h 1354446"/>
                    <a:gd name="connsiteX5" fmla="*/ 632750 w 1734717"/>
                    <a:gd name="connsiteY5" fmla="*/ 1068938 h 1354446"/>
                    <a:gd name="connsiteX6" fmla="*/ 1315656 w 1734717"/>
                    <a:gd name="connsiteY6" fmla="*/ 1165393 h 1354446"/>
                    <a:gd name="connsiteX7" fmla="*/ 1246208 w 1734717"/>
                    <a:gd name="connsiteY7" fmla="*/ 1041930 h 1354446"/>
                    <a:gd name="connsiteX8" fmla="*/ 1504710 w 1734717"/>
                    <a:gd name="connsiteY8" fmla="*/ 1354446 h 1354446"/>
                    <a:gd name="connsiteX9" fmla="*/ 771646 w 1734717"/>
                    <a:gd name="connsiteY9" fmla="*/ 19500 h 1354446"/>
                    <a:gd name="connsiteX0" fmla="*/ 787079 w 1750150"/>
                    <a:gd name="connsiteY0" fmla="*/ 19500 h 1366022"/>
                    <a:gd name="connsiteX1" fmla="*/ 0 w 1750150"/>
                    <a:gd name="connsiteY1" fmla="*/ 1366022 h 1366022"/>
                    <a:gd name="connsiteX2" fmla="*/ 65591 w 1750150"/>
                    <a:gd name="connsiteY2" fmla="*/ 864452 h 1366022"/>
                    <a:gd name="connsiteX3" fmla="*/ 528578 w 1750150"/>
                    <a:gd name="connsiteY3" fmla="*/ 1192400 h 1366022"/>
                    <a:gd name="connsiteX4" fmla="*/ 331808 w 1750150"/>
                    <a:gd name="connsiteY4" fmla="*/ 879884 h 1366022"/>
                    <a:gd name="connsiteX5" fmla="*/ 648183 w 1750150"/>
                    <a:gd name="connsiteY5" fmla="*/ 1068938 h 1366022"/>
                    <a:gd name="connsiteX6" fmla="*/ 1331089 w 1750150"/>
                    <a:gd name="connsiteY6" fmla="*/ 1165393 h 1366022"/>
                    <a:gd name="connsiteX7" fmla="*/ 1261641 w 1750150"/>
                    <a:gd name="connsiteY7" fmla="*/ 1041930 h 1366022"/>
                    <a:gd name="connsiteX8" fmla="*/ 1520143 w 1750150"/>
                    <a:gd name="connsiteY8" fmla="*/ 1354446 h 1366022"/>
                    <a:gd name="connsiteX9" fmla="*/ 787079 w 1750150"/>
                    <a:gd name="connsiteY9" fmla="*/ 19500 h 1366022"/>
                    <a:gd name="connsiteX0" fmla="*/ 920527 w 1883598"/>
                    <a:gd name="connsiteY0" fmla="*/ 19500 h 1366022"/>
                    <a:gd name="connsiteX1" fmla="*/ 133448 w 1883598"/>
                    <a:gd name="connsiteY1" fmla="*/ 1366022 h 1366022"/>
                    <a:gd name="connsiteX2" fmla="*/ 199039 w 1883598"/>
                    <a:gd name="connsiteY2" fmla="*/ 864452 h 1366022"/>
                    <a:gd name="connsiteX3" fmla="*/ 662026 w 1883598"/>
                    <a:gd name="connsiteY3" fmla="*/ 1192400 h 1366022"/>
                    <a:gd name="connsiteX4" fmla="*/ 465256 w 1883598"/>
                    <a:gd name="connsiteY4" fmla="*/ 879884 h 1366022"/>
                    <a:gd name="connsiteX5" fmla="*/ 781631 w 1883598"/>
                    <a:gd name="connsiteY5" fmla="*/ 1068938 h 1366022"/>
                    <a:gd name="connsiteX6" fmla="*/ 1464537 w 1883598"/>
                    <a:gd name="connsiteY6" fmla="*/ 1165393 h 1366022"/>
                    <a:gd name="connsiteX7" fmla="*/ 1395089 w 1883598"/>
                    <a:gd name="connsiteY7" fmla="*/ 1041930 h 1366022"/>
                    <a:gd name="connsiteX8" fmla="*/ 1653591 w 1883598"/>
                    <a:gd name="connsiteY8" fmla="*/ 1354446 h 1366022"/>
                    <a:gd name="connsiteX9" fmla="*/ 920527 w 1883598"/>
                    <a:gd name="connsiteY9" fmla="*/ 19500 h 1366022"/>
                    <a:gd name="connsiteX0" fmla="*/ 917034 w 1883492"/>
                    <a:gd name="connsiteY0" fmla="*/ 16996 h 1409816"/>
                    <a:gd name="connsiteX1" fmla="*/ 133813 w 1883492"/>
                    <a:gd name="connsiteY1" fmla="*/ 1409816 h 1409816"/>
                    <a:gd name="connsiteX2" fmla="*/ 199404 w 1883492"/>
                    <a:gd name="connsiteY2" fmla="*/ 908246 h 1409816"/>
                    <a:gd name="connsiteX3" fmla="*/ 662391 w 1883492"/>
                    <a:gd name="connsiteY3" fmla="*/ 1236194 h 1409816"/>
                    <a:gd name="connsiteX4" fmla="*/ 465621 w 1883492"/>
                    <a:gd name="connsiteY4" fmla="*/ 923678 h 1409816"/>
                    <a:gd name="connsiteX5" fmla="*/ 781996 w 1883492"/>
                    <a:gd name="connsiteY5" fmla="*/ 1112732 h 1409816"/>
                    <a:gd name="connsiteX6" fmla="*/ 1464902 w 1883492"/>
                    <a:gd name="connsiteY6" fmla="*/ 1209187 h 1409816"/>
                    <a:gd name="connsiteX7" fmla="*/ 1395454 w 1883492"/>
                    <a:gd name="connsiteY7" fmla="*/ 1085724 h 1409816"/>
                    <a:gd name="connsiteX8" fmla="*/ 1653956 w 1883492"/>
                    <a:gd name="connsiteY8" fmla="*/ 1398240 h 1409816"/>
                    <a:gd name="connsiteX9" fmla="*/ 917034 w 1883492"/>
                    <a:gd name="connsiteY9" fmla="*/ 16996 h 1409816"/>
                    <a:gd name="connsiteX0" fmla="*/ 917034 w 1882635"/>
                    <a:gd name="connsiteY0" fmla="*/ 8302 h 1401122"/>
                    <a:gd name="connsiteX1" fmla="*/ 133813 w 1882635"/>
                    <a:gd name="connsiteY1" fmla="*/ 1401122 h 1401122"/>
                    <a:gd name="connsiteX2" fmla="*/ 199404 w 1882635"/>
                    <a:gd name="connsiteY2" fmla="*/ 899552 h 1401122"/>
                    <a:gd name="connsiteX3" fmla="*/ 662391 w 1882635"/>
                    <a:gd name="connsiteY3" fmla="*/ 1227500 h 1401122"/>
                    <a:gd name="connsiteX4" fmla="*/ 465621 w 1882635"/>
                    <a:gd name="connsiteY4" fmla="*/ 914984 h 1401122"/>
                    <a:gd name="connsiteX5" fmla="*/ 781996 w 1882635"/>
                    <a:gd name="connsiteY5" fmla="*/ 1104038 h 1401122"/>
                    <a:gd name="connsiteX6" fmla="*/ 1464902 w 1882635"/>
                    <a:gd name="connsiteY6" fmla="*/ 1200493 h 1401122"/>
                    <a:gd name="connsiteX7" fmla="*/ 1395454 w 1882635"/>
                    <a:gd name="connsiteY7" fmla="*/ 1077030 h 1401122"/>
                    <a:gd name="connsiteX8" fmla="*/ 1653956 w 1882635"/>
                    <a:gd name="connsiteY8" fmla="*/ 1389546 h 1401122"/>
                    <a:gd name="connsiteX9" fmla="*/ 917034 w 1882635"/>
                    <a:gd name="connsiteY9" fmla="*/ 8302 h 1401122"/>
                    <a:gd name="connsiteX0" fmla="*/ 913077 w 1878678"/>
                    <a:gd name="connsiteY0" fmla="*/ 2409 h 1395229"/>
                    <a:gd name="connsiteX1" fmla="*/ 129856 w 1878678"/>
                    <a:gd name="connsiteY1" fmla="*/ 1395229 h 1395229"/>
                    <a:gd name="connsiteX2" fmla="*/ 195447 w 1878678"/>
                    <a:gd name="connsiteY2" fmla="*/ 893659 h 1395229"/>
                    <a:gd name="connsiteX3" fmla="*/ 658434 w 1878678"/>
                    <a:gd name="connsiteY3" fmla="*/ 1221607 h 1395229"/>
                    <a:gd name="connsiteX4" fmla="*/ 461664 w 1878678"/>
                    <a:gd name="connsiteY4" fmla="*/ 909091 h 1395229"/>
                    <a:gd name="connsiteX5" fmla="*/ 778039 w 1878678"/>
                    <a:gd name="connsiteY5" fmla="*/ 1098145 h 1395229"/>
                    <a:gd name="connsiteX6" fmla="*/ 1460945 w 1878678"/>
                    <a:gd name="connsiteY6" fmla="*/ 1194600 h 1395229"/>
                    <a:gd name="connsiteX7" fmla="*/ 1391497 w 1878678"/>
                    <a:gd name="connsiteY7" fmla="*/ 1071137 h 1395229"/>
                    <a:gd name="connsiteX8" fmla="*/ 1649999 w 1878678"/>
                    <a:gd name="connsiteY8" fmla="*/ 1383653 h 1395229"/>
                    <a:gd name="connsiteX9" fmla="*/ 913077 w 1878678"/>
                    <a:gd name="connsiteY9" fmla="*/ 2409 h 1395229"/>
                    <a:gd name="connsiteX0" fmla="*/ 917347 w 1882948"/>
                    <a:gd name="connsiteY0" fmla="*/ 2409 h 1395229"/>
                    <a:gd name="connsiteX1" fmla="*/ 134126 w 1882948"/>
                    <a:gd name="connsiteY1" fmla="*/ 1395229 h 1395229"/>
                    <a:gd name="connsiteX2" fmla="*/ 199717 w 1882948"/>
                    <a:gd name="connsiteY2" fmla="*/ 893659 h 1395229"/>
                    <a:gd name="connsiteX3" fmla="*/ 662704 w 1882948"/>
                    <a:gd name="connsiteY3" fmla="*/ 1221607 h 1395229"/>
                    <a:gd name="connsiteX4" fmla="*/ 465934 w 1882948"/>
                    <a:gd name="connsiteY4" fmla="*/ 909091 h 1395229"/>
                    <a:gd name="connsiteX5" fmla="*/ 782309 w 1882948"/>
                    <a:gd name="connsiteY5" fmla="*/ 1098145 h 1395229"/>
                    <a:gd name="connsiteX6" fmla="*/ 1465215 w 1882948"/>
                    <a:gd name="connsiteY6" fmla="*/ 1194600 h 1395229"/>
                    <a:gd name="connsiteX7" fmla="*/ 1395767 w 1882948"/>
                    <a:gd name="connsiteY7" fmla="*/ 1071137 h 1395229"/>
                    <a:gd name="connsiteX8" fmla="*/ 1654269 w 1882948"/>
                    <a:gd name="connsiteY8" fmla="*/ 1383653 h 1395229"/>
                    <a:gd name="connsiteX9" fmla="*/ 917347 w 1882948"/>
                    <a:gd name="connsiteY9" fmla="*/ 2409 h 1395229"/>
                    <a:gd name="connsiteX0" fmla="*/ 917347 w 1923778"/>
                    <a:gd name="connsiteY0" fmla="*/ 2359 h 1395179"/>
                    <a:gd name="connsiteX1" fmla="*/ 134126 w 1923778"/>
                    <a:gd name="connsiteY1" fmla="*/ 1395179 h 1395179"/>
                    <a:gd name="connsiteX2" fmla="*/ 199717 w 1923778"/>
                    <a:gd name="connsiteY2" fmla="*/ 893609 h 1395179"/>
                    <a:gd name="connsiteX3" fmla="*/ 662704 w 1923778"/>
                    <a:gd name="connsiteY3" fmla="*/ 1221557 h 1395179"/>
                    <a:gd name="connsiteX4" fmla="*/ 465934 w 1923778"/>
                    <a:gd name="connsiteY4" fmla="*/ 909041 h 1395179"/>
                    <a:gd name="connsiteX5" fmla="*/ 782309 w 1923778"/>
                    <a:gd name="connsiteY5" fmla="*/ 1098095 h 1395179"/>
                    <a:gd name="connsiteX6" fmla="*/ 1465215 w 1923778"/>
                    <a:gd name="connsiteY6" fmla="*/ 1194550 h 1395179"/>
                    <a:gd name="connsiteX7" fmla="*/ 1395767 w 1923778"/>
                    <a:gd name="connsiteY7" fmla="*/ 1071087 h 1395179"/>
                    <a:gd name="connsiteX8" fmla="*/ 1700568 w 1923778"/>
                    <a:gd name="connsiteY8" fmla="*/ 1387461 h 1395179"/>
                    <a:gd name="connsiteX9" fmla="*/ 917347 w 1923778"/>
                    <a:gd name="connsiteY9" fmla="*/ 2359 h 139517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99717 w 1867012"/>
                    <a:gd name="connsiteY2" fmla="*/ 892919 h 1394489"/>
                    <a:gd name="connsiteX3" fmla="*/ 662704 w 1867012"/>
                    <a:gd name="connsiteY3" fmla="*/ 1220867 h 1394489"/>
                    <a:gd name="connsiteX4" fmla="*/ 465934 w 1867012"/>
                    <a:gd name="connsiteY4" fmla="*/ 908351 h 1394489"/>
                    <a:gd name="connsiteX5" fmla="*/ 782309 w 1867012"/>
                    <a:gd name="connsiteY5" fmla="*/ 1097405 h 1394489"/>
                    <a:gd name="connsiteX6" fmla="*/ 1465215 w 1867012"/>
                    <a:gd name="connsiteY6" fmla="*/ 1193860 h 1394489"/>
                    <a:gd name="connsiteX7" fmla="*/ 1395767 w 1867012"/>
                    <a:gd name="connsiteY7" fmla="*/ 1070397 h 1394489"/>
                    <a:gd name="connsiteX8" fmla="*/ 1700568 w 1867012"/>
                    <a:gd name="connsiteY8" fmla="*/ 1386771 h 1394489"/>
                    <a:gd name="connsiteX9" fmla="*/ 917347 w 1867012"/>
                    <a:gd name="connsiteY9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99717 w 1867012"/>
                    <a:gd name="connsiteY2" fmla="*/ 892919 h 1394489"/>
                    <a:gd name="connsiteX3" fmla="*/ 662704 w 1867012"/>
                    <a:gd name="connsiteY3" fmla="*/ 1220867 h 1394489"/>
                    <a:gd name="connsiteX4" fmla="*/ 465934 w 1867012"/>
                    <a:gd name="connsiteY4" fmla="*/ 908351 h 1394489"/>
                    <a:gd name="connsiteX5" fmla="*/ 1017660 w 1867012"/>
                    <a:gd name="connsiteY5" fmla="*/ 1236301 h 1394489"/>
                    <a:gd name="connsiteX6" fmla="*/ 1465215 w 1867012"/>
                    <a:gd name="connsiteY6" fmla="*/ 1193860 h 1394489"/>
                    <a:gd name="connsiteX7" fmla="*/ 1395767 w 1867012"/>
                    <a:gd name="connsiteY7" fmla="*/ 1070397 h 1394489"/>
                    <a:gd name="connsiteX8" fmla="*/ 1700568 w 1867012"/>
                    <a:gd name="connsiteY8" fmla="*/ 1386771 h 1394489"/>
                    <a:gd name="connsiteX9" fmla="*/ 917347 w 1867012"/>
                    <a:gd name="connsiteY9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99717 w 1867012"/>
                    <a:gd name="connsiteY2" fmla="*/ 892919 h 1394489"/>
                    <a:gd name="connsiteX3" fmla="*/ 662704 w 1867012"/>
                    <a:gd name="connsiteY3" fmla="*/ 1220867 h 1394489"/>
                    <a:gd name="connsiteX4" fmla="*/ 465934 w 1867012"/>
                    <a:gd name="connsiteY4" fmla="*/ 908351 h 1394489"/>
                    <a:gd name="connsiteX5" fmla="*/ 1017660 w 1867012"/>
                    <a:gd name="connsiteY5" fmla="*/ 1236301 h 1394489"/>
                    <a:gd name="connsiteX6" fmla="*/ 994511 w 1867012"/>
                    <a:gd name="connsiteY6" fmla="*/ 943075 h 1394489"/>
                    <a:gd name="connsiteX7" fmla="*/ 1395767 w 1867012"/>
                    <a:gd name="connsiteY7" fmla="*/ 1070397 h 1394489"/>
                    <a:gd name="connsiteX8" fmla="*/ 1700568 w 1867012"/>
                    <a:gd name="connsiteY8" fmla="*/ 1386771 h 1394489"/>
                    <a:gd name="connsiteX9" fmla="*/ 917347 w 1867012"/>
                    <a:gd name="connsiteY9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99717 w 1867012"/>
                    <a:gd name="connsiteY2" fmla="*/ 892919 h 1394489"/>
                    <a:gd name="connsiteX3" fmla="*/ 662704 w 1867012"/>
                    <a:gd name="connsiteY3" fmla="*/ 1220867 h 1394489"/>
                    <a:gd name="connsiteX4" fmla="*/ 465934 w 1867012"/>
                    <a:gd name="connsiteY4" fmla="*/ 908351 h 1394489"/>
                    <a:gd name="connsiteX5" fmla="*/ 1206713 w 1867012"/>
                    <a:gd name="connsiteY5" fmla="*/ 1224727 h 1394489"/>
                    <a:gd name="connsiteX6" fmla="*/ 994511 w 1867012"/>
                    <a:gd name="connsiteY6" fmla="*/ 943075 h 1394489"/>
                    <a:gd name="connsiteX7" fmla="*/ 1395767 w 1867012"/>
                    <a:gd name="connsiteY7" fmla="*/ 1070397 h 1394489"/>
                    <a:gd name="connsiteX8" fmla="*/ 1700568 w 1867012"/>
                    <a:gd name="connsiteY8" fmla="*/ 1386771 h 1394489"/>
                    <a:gd name="connsiteX9" fmla="*/ 917347 w 1867012"/>
                    <a:gd name="connsiteY9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99717 w 1867012"/>
                    <a:gd name="connsiteY2" fmla="*/ 892919 h 1394489"/>
                    <a:gd name="connsiteX3" fmla="*/ 662704 w 1867012"/>
                    <a:gd name="connsiteY3" fmla="*/ 1220867 h 1394489"/>
                    <a:gd name="connsiteX4" fmla="*/ 465934 w 1867012"/>
                    <a:gd name="connsiteY4" fmla="*/ 908351 h 1394489"/>
                    <a:gd name="connsiteX5" fmla="*/ 1206713 w 1867012"/>
                    <a:gd name="connsiteY5" fmla="*/ 1224727 h 1394489"/>
                    <a:gd name="connsiteX6" fmla="*/ 1202855 w 1867012"/>
                    <a:gd name="connsiteY6" fmla="*/ 1051105 h 1394489"/>
                    <a:gd name="connsiteX7" fmla="*/ 1395767 w 1867012"/>
                    <a:gd name="connsiteY7" fmla="*/ 1070397 h 1394489"/>
                    <a:gd name="connsiteX8" fmla="*/ 1700568 w 1867012"/>
                    <a:gd name="connsiteY8" fmla="*/ 1386771 h 1394489"/>
                    <a:gd name="connsiteX9" fmla="*/ 917347 w 1867012"/>
                    <a:gd name="connsiteY9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99717 w 1867012"/>
                    <a:gd name="connsiteY2" fmla="*/ 892919 h 1394489"/>
                    <a:gd name="connsiteX3" fmla="*/ 662704 w 1867012"/>
                    <a:gd name="connsiteY3" fmla="*/ 1220867 h 1394489"/>
                    <a:gd name="connsiteX4" fmla="*/ 465934 w 1867012"/>
                    <a:gd name="connsiteY4" fmla="*/ 908351 h 1394489"/>
                    <a:gd name="connsiteX5" fmla="*/ 1206713 w 1867012"/>
                    <a:gd name="connsiteY5" fmla="*/ 1224727 h 1394489"/>
                    <a:gd name="connsiteX6" fmla="*/ 1202855 w 1867012"/>
                    <a:gd name="connsiteY6" fmla="*/ 1051105 h 1394489"/>
                    <a:gd name="connsiteX7" fmla="*/ 1368760 w 1867012"/>
                    <a:gd name="connsiteY7" fmla="*/ 1228584 h 1394489"/>
                    <a:gd name="connsiteX8" fmla="*/ 1700568 w 1867012"/>
                    <a:gd name="connsiteY8" fmla="*/ 1386771 h 1394489"/>
                    <a:gd name="connsiteX9" fmla="*/ 917347 w 1867012"/>
                    <a:gd name="connsiteY9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99717 w 1867012"/>
                    <a:gd name="connsiteY2" fmla="*/ 892919 h 1394489"/>
                    <a:gd name="connsiteX3" fmla="*/ 662704 w 1867012"/>
                    <a:gd name="connsiteY3" fmla="*/ 1220867 h 1394489"/>
                    <a:gd name="connsiteX4" fmla="*/ 465934 w 1867012"/>
                    <a:gd name="connsiteY4" fmla="*/ 908351 h 1394489"/>
                    <a:gd name="connsiteX5" fmla="*/ 1206713 w 1867012"/>
                    <a:gd name="connsiteY5" fmla="*/ 1224727 h 1394489"/>
                    <a:gd name="connsiteX6" fmla="*/ 1202855 w 1867012"/>
                    <a:gd name="connsiteY6" fmla="*/ 1051105 h 1394489"/>
                    <a:gd name="connsiteX7" fmla="*/ 1368760 w 1867012"/>
                    <a:gd name="connsiteY7" fmla="*/ 1228584 h 1394489"/>
                    <a:gd name="connsiteX8" fmla="*/ 1534665 w 1867012"/>
                    <a:gd name="connsiteY8" fmla="*/ 1298033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99717 w 1867012"/>
                    <a:gd name="connsiteY2" fmla="*/ 892919 h 1394489"/>
                    <a:gd name="connsiteX3" fmla="*/ 662704 w 1867012"/>
                    <a:gd name="connsiteY3" fmla="*/ 1220867 h 1394489"/>
                    <a:gd name="connsiteX4" fmla="*/ 465934 w 1867012"/>
                    <a:gd name="connsiteY4" fmla="*/ 908351 h 1394489"/>
                    <a:gd name="connsiteX5" fmla="*/ 1206713 w 1867012"/>
                    <a:gd name="connsiteY5" fmla="*/ 1224727 h 1394489"/>
                    <a:gd name="connsiteX6" fmla="*/ 1202855 w 1867012"/>
                    <a:gd name="connsiteY6" fmla="*/ 1051105 h 1394489"/>
                    <a:gd name="connsiteX7" fmla="*/ 1368760 w 1867012"/>
                    <a:gd name="connsiteY7" fmla="*/ 1228584 h 1394489"/>
                    <a:gd name="connsiteX8" fmla="*/ 1438209 w 1867012"/>
                    <a:gd name="connsiteY8" fmla="*/ 943076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99717 w 1867012"/>
                    <a:gd name="connsiteY2" fmla="*/ 892919 h 1394489"/>
                    <a:gd name="connsiteX3" fmla="*/ 546957 w 1867012"/>
                    <a:gd name="connsiteY3" fmla="*/ 1124411 h 1394489"/>
                    <a:gd name="connsiteX4" fmla="*/ 465934 w 1867012"/>
                    <a:gd name="connsiteY4" fmla="*/ 908351 h 1394489"/>
                    <a:gd name="connsiteX5" fmla="*/ 1206713 w 1867012"/>
                    <a:gd name="connsiteY5" fmla="*/ 1224727 h 1394489"/>
                    <a:gd name="connsiteX6" fmla="*/ 1202855 w 1867012"/>
                    <a:gd name="connsiteY6" fmla="*/ 1051105 h 1394489"/>
                    <a:gd name="connsiteX7" fmla="*/ 1368760 w 1867012"/>
                    <a:gd name="connsiteY7" fmla="*/ 1228584 h 1394489"/>
                    <a:gd name="connsiteX8" fmla="*/ 1438209 w 1867012"/>
                    <a:gd name="connsiteY8" fmla="*/ 943076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46957 w 1867012"/>
                    <a:gd name="connsiteY3" fmla="*/ 1124411 h 1394489"/>
                    <a:gd name="connsiteX4" fmla="*/ 465934 w 1867012"/>
                    <a:gd name="connsiteY4" fmla="*/ 908351 h 1394489"/>
                    <a:gd name="connsiteX5" fmla="*/ 1206713 w 1867012"/>
                    <a:gd name="connsiteY5" fmla="*/ 1224727 h 1394489"/>
                    <a:gd name="connsiteX6" fmla="*/ 1202855 w 1867012"/>
                    <a:gd name="connsiteY6" fmla="*/ 1051105 h 1394489"/>
                    <a:gd name="connsiteX7" fmla="*/ 1368760 w 1867012"/>
                    <a:gd name="connsiteY7" fmla="*/ 1228584 h 1394489"/>
                    <a:gd name="connsiteX8" fmla="*/ 1438209 w 1867012"/>
                    <a:gd name="connsiteY8" fmla="*/ 943076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46957 w 1867012"/>
                    <a:gd name="connsiteY3" fmla="*/ 1124411 h 1394489"/>
                    <a:gd name="connsiteX4" fmla="*/ 593256 w 1867012"/>
                    <a:gd name="connsiteY4" fmla="*/ 946933 h 1394489"/>
                    <a:gd name="connsiteX5" fmla="*/ 1206713 w 1867012"/>
                    <a:gd name="connsiteY5" fmla="*/ 1224727 h 1394489"/>
                    <a:gd name="connsiteX6" fmla="*/ 1202855 w 1867012"/>
                    <a:gd name="connsiteY6" fmla="*/ 1051105 h 1394489"/>
                    <a:gd name="connsiteX7" fmla="*/ 1368760 w 1867012"/>
                    <a:gd name="connsiteY7" fmla="*/ 1228584 h 1394489"/>
                    <a:gd name="connsiteX8" fmla="*/ 1438209 w 1867012"/>
                    <a:gd name="connsiteY8" fmla="*/ 943076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46957 w 1867012"/>
                    <a:gd name="connsiteY3" fmla="*/ 1124411 h 1394489"/>
                    <a:gd name="connsiteX4" fmla="*/ 593256 w 1867012"/>
                    <a:gd name="connsiteY4" fmla="*/ 946933 h 1394489"/>
                    <a:gd name="connsiteX5" fmla="*/ 1117973 w 1867012"/>
                    <a:gd name="connsiteY5" fmla="*/ 1124413 h 1394489"/>
                    <a:gd name="connsiteX6" fmla="*/ 1202855 w 1867012"/>
                    <a:gd name="connsiteY6" fmla="*/ 1051105 h 1394489"/>
                    <a:gd name="connsiteX7" fmla="*/ 1368760 w 1867012"/>
                    <a:gd name="connsiteY7" fmla="*/ 1228584 h 1394489"/>
                    <a:gd name="connsiteX8" fmla="*/ 1438209 w 1867012"/>
                    <a:gd name="connsiteY8" fmla="*/ 943076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46957 w 1867012"/>
                    <a:gd name="connsiteY3" fmla="*/ 1124411 h 1394489"/>
                    <a:gd name="connsiteX4" fmla="*/ 593256 w 1867012"/>
                    <a:gd name="connsiteY4" fmla="*/ 946933 h 1394489"/>
                    <a:gd name="connsiteX5" fmla="*/ 1117973 w 1867012"/>
                    <a:gd name="connsiteY5" fmla="*/ 1124413 h 1394489"/>
                    <a:gd name="connsiteX6" fmla="*/ 1098683 w 1867012"/>
                    <a:gd name="connsiteY6" fmla="*/ 954649 h 1394489"/>
                    <a:gd name="connsiteX7" fmla="*/ 1368760 w 1867012"/>
                    <a:gd name="connsiteY7" fmla="*/ 1228584 h 1394489"/>
                    <a:gd name="connsiteX8" fmla="*/ 1438209 w 1867012"/>
                    <a:gd name="connsiteY8" fmla="*/ 943076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46957 w 1867012"/>
                    <a:gd name="connsiteY3" fmla="*/ 1124411 h 1394489"/>
                    <a:gd name="connsiteX4" fmla="*/ 593256 w 1867012"/>
                    <a:gd name="connsiteY4" fmla="*/ 946933 h 1394489"/>
                    <a:gd name="connsiteX5" fmla="*/ 1171989 w 1867012"/>
                    <a:gd name="connsiteY5" fmla="*/ 1178428 h 1394489"/>
                    <a:gd name="connsiteX6" fmla="*/ 1098683 w 1867012"/>
                    <a:gd name="connsiteY6" fmla="*/ 954649 h 1394489"/>
                    <a:gd name="connsiteX7" fmla="*/ 1368760 w 1867012"/>
                    <a:gd name="connsiteY7" fmla="*/ 1228584 h 1394489"/>
                    <a:gd name="connsiteX8" fmla="*/ 1438209 w 1867012"/>
                    <a:gd name="connsiteY8" fmla="*/ 943076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46957 w 1867012"/>
                    <a:gd name="connsiteY3" fmla="*/ 1124411 h 1394489"/>
                    <a:gd name="connsiteX4" fmla="*/ 593256 w 1867012"/>
                    <a:gd name="connsiteY4" fmla="*/ 946933 h 1394489"/>
                    <a:gd name="connsiteX5" fmla="*/ 1171989 w 1867012"/>
                    <a:gd name="connsiteY5" fmla="*/ 1178428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438209 w 1867012"/>
                    <a:gd name="connsiteY8" fmla="*/ 943076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46957 w 1867012"/>
                    <a:gd name="connsiteY3" fmla="*/ 1124411 h 1394489"/>
                    <a:gd name="connsiteX4" fmla="*/ 593256 w 1867012"/>
                    <a:gd name="connsiteY4" fmla="*/ 946933 h 1394489"/>
                    <a:gd name="connsiteX5" fmla="*/ 1171989 w 1867012"/>
                    <a:gd name="connsiteY5" fmla="*/ 1178428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96396 w 1867012"/>
                    <a:gd name="connsiteY8" fmla="*/ 1008666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46957 w 1867012"/>
                    <a:gd name="connsiteY3" fmla="*/ 1124411 h 1394489"/>
                    <a:gd name="connsiteX4" fmla="*/ 593256 w 1867012"/>
                    <a:gd name="connsiteY4" fmla="*/ 946933 h 1394489"/>
                    <a:gd name="connsiteX5" fmla="*/ 1171989 w 1867012"/>
                    <a:gd name="connsiteY5" fmla="*/ 1178428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96396 w 1867012"/>
                    <a:gd name="connsiteY8" fmla="*/ 1008666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46957 w 1867012"/>
                    <a:gd name="connsiteY3" fmla="*/ 1124411 h 1394489"/>
                    <a:gd name="connsiteX4" fmla="*/ 593256 w 1867012"/>
                    <a:gd name="connsiteY4" fmla="*/ 946933 h 1394489"/>
                    <a:gd name="connsiteX5" fmla="*/ 1171989 w 1867012"/>
                    <a:gd name="connsiteY5" fmla="*/ 1178428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46957 w 1867012"/>
                    <a:gd name="connsiteY3" fmla="*/ 1124411 h 1394489"/>
                    <a:gd name="connsiteX4" fmla="*/ 593256 w 1867012"/>
                    <a:gd name="connsiteY4" fmla="*/ 946933 h 1394489"/>
                    <a:gd name="connsiteX5" fmla="*/ 1048526 w 1867012"/>
                    <a:gd name="connsiteY5" fmla="*/ 1205436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46957 w 1867012"/>
                    <a:gd name="connsiteY3" fmla="*/ 1124411 h 1394489"/>
                    <a:gd name="connsiteX4" fmla="*/ 508375 w 1867012"/>
                    <a:gd name="connsiteY4" fmla="*/ 954649 h 1394489"/>
                    <a:gd name="connsiteX5" fmla="*/ 1048526 w 1867012"/>
                    <a:gd name="connsiteY5" fmla="*/ 1205436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50815 w 1867012"/>
                    <a:gd name="connsiteY3" fmla="*/ 1174568 h 1394489"/>
                    <a:gd name="connsiteX4" fmla="*/ 508375 w 1867012"/>
                    <a:gd name="connsiteY4" fmla="*/ 954649 h 1394489"/>
                    <a:gd name="connsiteX5" fmla="*/ 1048526 w 1867012"/>
                    <a:gd name="connsiteY5" fmla="*/ 1205436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50815 w 1867012"/>
                    <a:gd name="connsiteY3" fmla="*/ 1174568 h 1394489"/>
                    <a:gd name="connsiteX4" fmla="*/ 508375 w 1867012"/>
                    <a:gd name="connsiteY4" fmla="*/ 954649 h 1394489"/>
                    <a:gd name="connsiteX5" fmla="*/ 1048526 w 1867012"/>
                    <a:gd name="connsiteY5" fmla="*/ 1205436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50815 w 1867012"/>
                    <a:gd name="connsiteY3" fmla="*/ 1174568 h 1394489"/>
                    <a:gd name="connsiteX4" fmla="*/ 508375 w 1867012"/>
                    <a:gd name="connsiteY4" fmla="*/ 954649 h 1394489"/>
                    <a:gd name="connsiteX5" fmla="*/ 1048526 w 1867012"/>
                    <a:gd name="connsiteY5" fmla="*/ 1205436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048526 w 1867012"/>
                    <a:gd name="connsiteY5" fmla="*/ 1205436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048526 w 1867012"/>
                    <a:gd name="connsiteY5" fmla="*/ 1205436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048526 w 1867012"/>
                    <a:gd name="connsiteY5" fmla="*/ 1205436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048526 w 1867012"/>
                    <a:gd name="connsiteY5" fmla="*/ 1205436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048526 w 1867012"/>
                    <a:gd name="connsiteY5" fmla="*/ 1205436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048526 w 1867012"/>
                    <a:gd name="connsiteY5" fmla="*/ 1205436 h 1394489"/>
                    <a:gd name="connsiteX6" fmla="*/ 1021518 w 1867012"/>
                    <a:gd name="connsiteY6" fmla="*/ 962366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175847 w 1867012"/>
                    <a:gd name="connsiteY5" fmla="*/ 1232443 h 1394489"/>
                    <a:gd name="connsiteX6" fmla="*/ 1021518 w 1867012"/>
                    <a:gd name="connsiteY6" fmla="*/ 962366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175847 w 1867012"/>
                    <a:gd name="connsiteY5" fmla="*/ 1232443 h 1394489"/>
                    <a:gd name="connsiteX6" fmla="*/ 1021518 w 1867012"/>
                    <a:gd name="connsiteY6" fmla="*/ 962366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175847 w 1867012"/>
                    <a:gd name="connsiteY5" fmla="*/ 1232443 h 1394489"/>
                    <a:gd name="connsiteX6" fmla="*/ 1021518 w 1867012"/>
                    <a:gd name="connsiteY6" fmla="*/ 962366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175847 w 1867012"/>
                    <a:gd name="connsiteY5" fmla="*/ 1232443 h 1394489"/>
                    <a:gd name="connsiteX6" fmla="*/ 1021518 w 1867012"/>
                    <a:gd name="connsiteY6" fmla="*/ 962366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175847 w 1867012"/>
                    <a:gd name="connsiteY5" fmla="*/ 1232443 h 1394489"/>
                    <a:gd name="connsiteX6" fmla="*/ 1021518 w 1867012"/>
                    <a:gd name="connsiteY6" fmla="*/ 962366 h 1394489"/>
                    <a:gd name="connsiteX7" fmla="*/ 1553955 w 1867012"/>
                    <a:gd name="connsiteY7" fmla="*/ 1263308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175847 w 1867012"/>
                    <a:gd name="connsiteY5" fmla="*/ 1232443 h 1394489"/>
                    <a:gd name="connsiteX6" fmla="*/ 1021518 w 1867012"/>
                    <a:gd name="connsiteY6" fmla="*/ 962366 h 1394489"/>
                    <a:gd name="connsiteX7" fmla="*/ 1553955 w 1867012"/>
                    <a:gd name="connsiteY7" fmla="*/ 1263308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175847 w 1867012"/>
                    <a:gd name="connsiteY5" fmla="*/ 1232443 h 1394489"/>
                    <a:gd name="connsiteX6" fmla="*/ 1021518 w 1867012"/>
                    <a:gd name="connsiteY6" fmla="*/ 962366 h 1394489"/>
                    <a:gd name="connsiteX7" fmla="*/ 1553955 w 1867012"/>
                    <a:gd name="connsiteY7" fmla="*/ 1263308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175847 w 1867012"/>
                    <a:gd name="connsiteY5" fmla="*/ 1232443 h 1394489"/>
                    <a:gd name="connsiteX6" fmla="*/ 1021518 w 1867012"/>
                    <a:gd name="connsiteY6" fmla="*/ 962366 h 1394489"/>
                    <a:gd name="connsiteX7" fmla="*/ 1553955 w 1867012"/>
                    <a:gd name="connsiteY7" fmla="*/ 1263308 h 1394489"/>
                    <a:gd name="connsiteX8" fmla="*/ 1434350 w 1867012"/>
                    <a:gd name="connsiteY8" fmla="*/ 970083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175847 w 1867012"/>
                    <a:gd name="connsiteY5" fmla="*/ 1232443 h 1394489"/>
                    <a:gd name="connsiteX6" fmla="*/ 1021518 w 1867012"/>
                    <a:gd name="connsiteY6" fmla="*/ 962366 h 1394489"/>
                    <a:gd name="connsiteX7" fmla="*/ 1553955 w 1867012"/>
                    <a:gd name="connsiteY7" fmla="*/ 1263308 h 1394489"/>
                    <a:gd name="connsiteX8" fmla="*/ 1434350 w 1867012"/>
                    <a:gd name="connsiteY8" fmla="*/ 970083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175847 w 1867012"/>
                    <a:gd name="connsiteY5" fmla="*/ 1232443 h 1394489"/>
                    <a:gd name="connsiteX6" fmla="*/ 1021518 w 1867012"/>
                    <a:gd name="connsiteY6" fmla="*/ 962366 h 1394489"/>
                    <a:gd name="connsiteX7" fmla="*/ 1553955 w 1867012"/>
                    <a:gd name="connsiteY7" fmla="*/ 1263308 h 1394489"/>
                    <a:gd name="connsiteX8" fmla="*/ 1434350 w 1867012"/>
                    <a:gd name="connsiteY8" fmla="*/ 970083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49651"/>
                    <a:gd name="connsiteY0" fmla="*/ 1696 h 1394516"/>
                    <a:gd name="connsiteX1" fmla="*/ 134126 w 1849651"/>
                    <a:gd name="connsiteY1" fmla="*/ 1394516 h 1394516"/>
                    <a:gd name="connsiteX2" fmla="*/ 184284 w 1849651"/>
                    <a:gd name="connsiteY2" fmla="*/ 1031842 h 1394516"/>
                    <a:gd name="connsiteX3" fmla="*/ 681994 w 1849651"/>
                    <a:gd name="connsiteY3" fmla="*/ 1186170 h 1394516"/>
                    <a:gd name="connsiteX4" fmla="*/ 508375 w 1849651"/>
                    <a:gd name="connsiteY4" fmla="*/ 954676 h 1394516"/>
                    <a:gd name="connsiteX5" fmla="*/ 1175847 w 1849651"/>
                    <a:gd name="connsiteY5" fmla="*/ 1232470 h 1394516"/>
                    <a:gd name="connsiteX6" fmla="*/ 1021518 w 1849651"/>
                    <a:gd name="connsiteY6" fmla="*/ 962393 h 1394516"/>
                    <a:gd name="connsiteX7" fmla="*/ 1553955 w 1849651"/>
                    <a:gd name="connsiteY7" fmla="*/ 1263335 h 1394516"/>
                    <a:gd name="connsiteX8" fmla="*/ 1434350 w 1849651"/>
                    <a:gd name="connsiteY8" fmla="*/ 970110 h 1394516"/>
                    <a:gd name="connsiteX9" fmla="*/ 1681277 w 1849651"/>
                    <a:gd name="connsiteY9" fmla="*/ 1382940 h 1394516"/>
                    <a:gd name="connsiteX10" fmla="*/ 917347 w 1849651"/>
                    <a:gd name="connsiteY10" fmla="*/ 1696 h 1394516"/>
                    <a:gd name="connsiteX0" fmla="*/ 917347 w 1849651"/>
                    <a:gd name="connsiteY0" fmla="*/ 1696 h 1394516"/>
                    <a:gd name="connsiteX1" fmla="*/ 134126 w 1849651"/>
                    <a:gd name="connsiteY1" fmla="*/ 1394516 h 1394516"/>
                    <a:gd name="connsiteX2" fmla="*/ 184284 w 1849651"/>
                    <a:gd name="connsiteY2" fmla="*/ 1031842 h 1394516"/>
                    <a:gd name="connsiteX3" fmla="*/ 681994 w 1849651"/>
                    <a:gd name="connsiteY3" fmla="*/ 1186170 h 1394516"/>
                    <a:gd name="connsiteX4" fmla="*/ 508375 w 1849651"/>
                    <a:gd name="connsiteY4" fmla="*/ 954676 h 1394516"/>
                    <a:gd name="connsiteX5" fmla="*/ 1175847 w 1849651"/>
                    <a:gd name="connsiteY5" fmla="*/ 1232470 h 1394516"/>
                    <a:gd name="connsiteX6" fmla="*/ 1021518 w 1849651"/>
                    <a:gd name="connsiteY6" fmla="*/ 962393 h 1394516"/>
                    <a:gd name="connsiteX7" fmla="*/ 1553955 w 1849651"/>
                    <a:gd name="connsiteY7" fmla="*/ 1263335 h 1394516"/>
                    <a:gd name="connsiteX8" fmla="*/ 1434350 w 1849651"/>
                    <a:gd name="connsiteY8" fmla="*/ 970110 h 1394516"/>
                    <a:gd name="connsiteX9" fmla="*/ 1681277 w 1849651"/>
                    <a:gd name="connsiteY9" fmla="*/ 1382940 h 1394516"/>
                    <a:gd name="connsiteX10" fmla="*/ 917347 w 1849651"/>
                    <a:gd name="connsiteY10" fmla="*/ 1696 h 1394516"/>
                    <a:gd name="connsiteX0" fmla="*/ 917347 w 1848181"/>
                    <a:gd name="connsiteY0" fmla="*/ 1696 h 1394516"/>
                    <a:gd name="connsiteX1" fmla="*/ 134126 w 1848181"/>
                    <a:gd name="connsiteY1" fmla="*/ 1394516 h 1394516"/>
                    <a:gd name="connsiteX2" fmla="*/ 184284 w 1848181"/>
                    <a:gd name="connsiteY2" fmla="*/ 1031842 h 1394516"/>
                    <a:gd name="connsiteX3" fmla="*/ 681994 w 1848181"/>
                    <a:gd name="connsiteY3" fmla="*/ 1186170 h 1394516"/>
                    <a:gd name="connsiteX4" fmla="*/ 508375 w 1848181"/>
                    <a:gd name="connsiteY4" fmla="*/ 954676 h 1394516"/>
                    <a:gd name="connsiteX5" fmla="*/ 1175847 w 1848181"/>
                    <a:gd name="connsiteY5" fmla="*/ 1232470 h 1394516"/>
                    <a:gd name="connsiteX6" fmla="*/ 1021518 w 1848181"/>
                    <a:gd name="connsiteY6" fmla="*/ 962393 h 1394516"/>
                    <a:gd name="connsiteX7" fmla="*/ 1553955 w 1848181"/>
                    <a:gd name="connsiteY7" fmla="*/ 1263335 h 1394516"/>
                    <a:gd name="connsiteX8" fmla="*/ 1434350 w 1848181"/>
                    <a:gd name="connsiteY8" fmla="*/ 970110 h 1394516"/>
                    <a:gd name="connsiteX9" fmla="*/ 1681277 w 1848181"/>
                    <a:gd name="connsiteY9" fmla="*/ 1382940 h 1394516"/>
                    <a:gd name="connsiteX10" fmla="*/ 917347 w 1848181"/>
                    <a:gd name="connsiteY10" fmla="*/ 1696 h 1394516"/>
                    <a:gd name="connsiteX0" fmla="*/ 917347 w 1848181"/>
                    <a:gd name="connsiteY0" fmla="*/ 1696 h 1394516"/>
                    <a:gd name="connsiteX1" fmla="*/ 134126 w 1848181"/>
                    <a:gd name="connsiteY1" fmla="*/ 1394516 h 1394516"/>
                    <a:gd name="connsiteX2" fmla="*/ 184284 w 1848181"/>
                    <a:gd name="connsiteY2" fmla="*/ 1031842 h 1394516"/>
                    <a:gd name="connsiteX3" fmla="*/ 681994 w 1848181"/>
                    <a:gd name="connsiteY3" fmla="*/ 1186170 h 1394516"/>
                    <a:gd name="connsiteX4" fmla="*/ 508375 w 1848181"/>
                    <a:gd name="connsiteY4" fmla="*/ 954676 h 1394516"/>
                    <a:gd name="connsiteX5" fmla="*/ 1175847 w 1848181"/>
                    <a:gd name="connsiteY5" fmla="*/ 1232470 h 1394516"/>
                    <a:gd name="connsiteX6" fmla="*/ 1553955 w 1848181"/>
                    <a:gd name="connsiteY6" fmla="*/ 1263335 h 1394516"/>
                    <a:gd name="connsiteX7" fmla="*/ 1434350 w 1848181"/>
                    <a:gd name="connsiteY7" fmla="*/ 970110 h 1394516"/>
                    <a:gd name="connsiteX8" fmla="*/ 1681277 w 1848181"/>
                    <a:gd name="connsiteY8" fmla="*/ 1382940 h 1394516"/>
                    <a:gd name="connsiteX9" fmla="*/ 917347 w 1848181"/>
                    <a:gd name="connsiteY9" fmla="*/ 1696 h 1394516"/>
                    <a:gd name="connsiteX0" fmla="*/ 917347 w 1848181"/>
                    <a:gd name="connsiteY0" fmla="*/ 1696 h 1394516"/>
                    <a:gd name="connsiteX1" fmla="*/ 134126 w 1848181"/>
                    <a:gd name="connsiteY1" fmla="*/ 1394516 h 1394516"/>
                    <a:gd name="connsiteX2" fmla="*/ 184284 w 1848181"/>
                    <a:gd name="connsiteY2" fmla="*/ 1031842 h 1394516"/>
                    <a:gd name="connsiteX3" fmla="*/ 681994 w 1848181"/>
                    <a:gd name="connsiteY3" fmla="*/ 1186170 h 1394516"/>
                    <a:gd name="connsiteX4" fmla="*/ 1175847 w 1848181"/>
                    <a:gd name="connsiteY4" fmla="*/ 1232470 h 1394516"/>
                    <a:gd name="connsiteX5" fmla="*/ 1553955 w 1848181"/>
                    <a:gd name="connsiteY5" fmla="*/ 1263335 h 1394516"/>
                    <a:gd name="connsiteX6" fmla="*/ 1434350 w 1848181"/>
                    <a:gd name="connsiteY6" fmla="*/ 970110 h 1394516"/>
                    <a:gd name="connsiteX7" fmla="*/ 1681277 w 1848181"/>
                    <a:gd name="connsiteY7" fmla="*/ 1382940 h 1394516"/>
                    <a:gd name="connsiteX8" fmla="*/ 917347 w 1848181"/>
                    <a:gd name="connsiteY8" fmla="*/ 1696 h 1394516"/>
                    <a:gd name="connsiteX0" fmla="*/ 917347 w 1848181"/>
                    <a:gd name="connsiteY0" fmla="*/ 1696 h 1394516"/>
                    <a:gd name="connsiteX1" fmla="*/ 134126 w 1848181"/>
                    <a:gd name="connsiteY1" fmla="*/ 1394516 h 1394516"/>
                    <a:gd name="connsiteX2" fmla="*/ 184284 w 1848181"/>
                    <a:gd name="connsiteY2" fmla="*/ 1031842 h 1394516"/>
                    <a:gd name="connsiteX3" fmla="*/ 182189 w 1848181"/>
                    <a:gd name="connsiteY3" fmla="*/ 1040428 h 1394516"/>
                    <a:gd name="connsiteX4" fmla="*/ 681994 w 1848181"/>
                    <a:gd name="connsiteY4" fmla="*/ 1186170 h 1394516"/>
                    <a:gd name="connsiteX5" fmla="*/ 1175847 w 1848181"/>
                    <a:gd name="connsiteY5" fmla="*/ 1232470 h 1394516"/>
                    <a:gd name="connsiteX6" fmla="*/ 1553955 w 1848181"/>
                    <a:gd name="connsiteY6" fmla="*/ 1263335 h 1394516"/>
                    <a:gd name="connsiteX7" fmla="*/ 1434350 w 1848181"/>
                    <a:gd name="connsiteY7" fmla="*/ 970110 h 1394516"/>
                    <a:gd name="connsiteX8" fmla="*/ 1681277 w 1848181"/>
                    <a:gd name="connsiteY8" fmla="*/ 1382940 h 1394516"/>
                    <a:gd name="connsiteX9" fmla="*/ 917347 w 1848181"/>
                    <a:gd name="connsiteY9" fmla="*/ 1696 h 1394516"/>
                    <a:gd name="connsiteX0" fmla="*/ 917347 w 1848181"/>
                    <a:gd name="connsiteY0" fmla="*/ 1696 h 1806245"/>
                    <a:gd name="connsiteX1" fmla="*/ 134126 w 1848181"/>
                    <a:gd name="connsiteY1" fmla="*/ 1394516 h 1806245"/>
                    <a:gd name="connsiteX2" fmla="*/ 184284 w 1848181"/>
                    <a:gd name="connsiteY2" fmla="*/ 1031842 h 1806245"/>
                    <a:gd name="connsiteX3" fmla="*/ 182189 w 1848181"/>
                    <a:gd name="connsiteY3" fmla="*/ 1040428 h 1806245"/>
                    <a:gd name="connsiteX4" fmla="*/ 685432 w 1848181"/>
                    <a:gd name="connsiteY4" fmla="*/ 1804937 h 1806245"/>
                    <a:gd name="connsiteX5" fmla="*/ 1175847 w 1848181"/>
                    <a:gd name="connsiteY5" fmla="*/ 1232470 h 1806245"/>
                    <a:gd name="connsiteX6" fmla="*/ 1553955 w 1848181"/>
                    <a:gd name="connsiteY6" fmla="*/ 1263335 h 1806245"/>
                    <a:gd name="connsiteX7" fmla="*/ 1434350 w 1848181"/>
                    <a:gd name="connsiteY7" fmla="*/ 970110 h 1806245"/>
                    <a:gd name="connsiteX8" fmla="*/ 1681277 w 1848181"/>
                    <a:gd name="connsiteY8" fmla="*/ 1382940 h 1806245"/>
                    <a:gd name="connsiteX9" fmla="*/ 917347 w 1848181"/>
                    <a:gd name="connsiteY9" fmla="*/ 1696 h 1806245"/>
                    <a:gd name="connsiteX0" fmla="*/ 917347 w 1848181"/>
                    <a:gd name="connsiteY0" fmla="*/ 1696 h 1806245"/>
                    <a:gd name="connsiteX1" fmla="*/ 134126 w 1848181"/>
                    <a:gd name="connsiteY1" fmla="*/ 1394516 h 1806245"/>
                    <a:gd name="connsiteX2" fmla="*/ 184284 w 1848181"/>
                    <a:gd name="connsiteY2" fmla="*/ 1031842 h 1806245"/>
                    <a:gd name="connsiteX3" fmla="*/ 685432 w 1848181"/>
                    <a:gd name="connsiteY3" fmla="*/ 1804937 h 1806245"/>
                    <a:gd name="connsiteX4" fmla="*/ 1175847 w 1848181"/>
                    <a:gd name="connsiteY4" fmla="*/ 1232470 h 1806245"/>
                    <a:gd name="connsiteX5" fmla="*/ 1553955 w 1848181"/>
                    <a:gd name="connsiteY5" fmla="*/ 1263335 h 1806245"/>
                    <a:gd name="connsiteX6" fmla="*/ 1434350 w 1848181"/>
                    <a:gd name="connsiteY6" fmla="*/ 970110 h 1806245"/>
                    <a:gd name="connsiteX7" fmla="*/ 1681277 w 1848181"/>
                    <a:gd name="connsiteY7" fmla="*/ 1382940 h 1806245"/>
                    <a:gd name="connsiteX8" fmla="*/ 917347 w 1848181"/>
                    <a:gd name="connsiteY8" fmla="*/ 1696 h 1806245"/>
                    <a:gd name="connsiteX0" fmla="*/ 917347 w 1848181"/>
                    <a:gd name="connsiteY0" fmla="*/ 1696 h 1806245"/>
                    <a:gd name="connsiteX1" fmla="*/ 134126 w 1848181"/>
                    <a:gd name="connsiteY1" fmla="*/ 1394516 h 1806245"/>
                    <a:gd name="connsiteX2" fmla="*/ 685432 w 1848181"/>
                    <a:gd name="connsiteY2" fmla="*/ 1804937 h 1806245"/>
                    <a:gd name="connsiteX3" fmla="*/ 1175847 w 1848181"/>
                    <a:gd name="connsiteY3" fmla="*/ 1232470 h 1806245"/>
                    <a:gd name="connsiteX4" fmla="*/ 1553955 w 1848181"/>
                    <a:gd name="connsiteY4" fmla="*/ 1263335 h 1806245"/>
                    <a:gd name="connsiteX5" fmla="*/ 1434350 w 1848181"/>
                    <a:gd name="connsiteY5" fmla="*/ 970110 h 1806245"/>
                    <a:gd name="connsiteX6" fmla="*/ 1681277 w 1848181"/>
                    <a:gd name="connsiteY6" fmla="*/ 1382940 h 1806245"/>
                    <a:gd name="connsiteX7" fmla="*/ 917347 w 1848181"/>
                    <a:gd name="connsiteY7" fmla="*/ 1696 h 1806245"/>
                    <a:gd name="connsiteX0" fmla="*/ 917347 w 1848181"/>
                    <a:gd name="connsiteY0" fmla="*/ 1696 h 1898894"/>
                    <a:gd name="connsiteX1" fmla="*/ 134126 w 1848181"/>
                    <a:gd name="connsiteY1" fmla="*/ 1394516 h 1898894"/>
                    <a:gd name="connsiteX2" fmla="*/ 798873 w 1848181"/>
                    <a:gd name="connsiteY2" fmla="*/ 1897752 h 1898894"/>
                    <a:gd name="connsiteX3" fmla="*/ 1175847 w 1848181"/>
                    <a:gd name="connsiteY3" fmla="*/ 1232470 h 1898894"/>
                    <a:gd name="connsiteX4" fmla="*/ 1553955 w 1848181"/>
                    <a:gd name="connsiteY4" fmla="*/ 1263335 h 1898894"/>
                    <a:gd name="connsiteX5" fmla="*/ 1434350 w 1848181"/>
                    <a:gd name="connsiteY5" fmla="*/ 970110 h 1898894"/>
                    <a:gd name="connsiteX6" fmla="*/ 1681277 w 1848181"/>
                    <a:gd name="connsiteY6" fmla="*/ 1382940 h 1898894"/>
                    <a:gd name="connsiteX7" fmla="*/ 917347 w 1848181"/>
                    <a:gd name="connsiteY7" fmla="*/ 1696 h 1898894"/>
                    <a:gd name="connsiteX0" fmla="*/ 917347 w 1848181"/>
                    <a:gd name="connsiteY0" fmla="*/ 1696 h 1898894"/>
                    <a:gd name="connsiteX1" fmla="*/ 134126 w 1848181"/>
                    <a:gd name="connsiteY1" fmla="*/ 1394516 h 1898894"/>
                    <a:gd name="connsiteX2" fmla="*/ 798873 w 1848181"/>
                    <a:gd name="connsiteY2" fmla="*/ 1897752 h 1898894"/>
                    <a:gd name="connsiteX3" fmla="*/ 1175847 w 1848181"/>
                    <a:gd name="connsiteY3" fmla="*/ 1232470 h 1898894"/>
                    <a:gd name="connsiteX4" fmla="*/ 1553955 w 1848181"/>
                    <a:gd name="connsiteY4" fmla="*/ 1263335 h 1898894"/>
                    <a:gd name="connsiteX5" fmla="*/ 1434350 w 1848181"/>
                    <a:gd name="connsiteY5" fmla="*/ 970110 h 1898894"/>
                    <a:gd name="connsiteX6" fmla="*/ 1681277 w 1848181"/>
                    <a:gd name="connsiteY6" fmla="*/ 1382940 h 1898894"/>
                    <a:gd name="connsiteX7" fmla="*/ 917347 w 1848181"/>
                    <a:gd name="connsiteY7" fmla="*/ 1696 h 1898894"/>
                    <a:gd name="connsiteX0" fmla="*/ 917347 w 1848181"/>
                    <a:gd name="connsiteY0" fmla="*/ 1696 h 1897752"/>
                    <a:gd name="connsiteX1" fmla="*/ 134126 w 1848181"/>
                    <a:gd name="connsiteY1" fmla="*/ 1394516 h 1897752"/>
                    <a:gd name="connsiteX2" fmla="*/ 798873 w 1848181"/>
                    <a:gd name="connsiteY2" fmla="*/ 1897752 h 1897752"/>
                    <a:gd name="connsiteX3" fmla="*/ 1553955 w 1848181"/>
                    <a:gd name="connsiteY3" fmla="*/ 1263335 h 1897752"/>
                    <a:gd name="connsiteX4" fmla="*/ 1434350 w 1848181"/>
                    <a:gd name="connsiteY4" fmla="*/ 970110 h 1897752"/>
                    <a:gd name="connsiteX5" fmla="*/ 1681277 w 1848181"/>
                    <a:gd name="connsiteY5" fmla="*/ 1382940 h 1897752"/>
                    <a:gd name="connsiteX6" fmla="*/ 917347 w 1848181"/>
                    <a:gd name="connsiteY6" fmla="*/ 1696 h 1897752"/>
                    <a:gd name="connsiteX0" fmla="*/ 917347 w 1848181"/>
                    <a:gd name="connsiteY0" fmla="*/ 1696 h 1897752"/>
                    <a:gd name="connsiteX1" fmla="*/ 134126 w 1848181"/>
                    <a:gd name="connsiteY1" fmla="*/ 1394516 h 1897752"/>
                    <a:gd name="connsiteX2" fmla="*/ 798873 w 1848181"/>
                    <a:gd name="connsiteY2" fmla="*/ 1897752 h 1897752"/>
                    <a:gd name="connsiteX3" fmla="*/ 1434350 w 1848181"/>
                    <a:gd name="connsiteY3" fmla="*/ 970110 h 1897752"/>
                    <a:gd name="connsiteX4" fmla="*/ 1681277 w 1848181"/>
                    <a:gd name="connsiteY4" fmla="*/ 1382940 h 1897752"/>
                    <a:gd name="connsiteX5" fmla="*/ 917347 w 1848181"/>
                    <a:gd name="connsiteY5" fmla="*/ 1696 h 1897752"/>
                    <a:gd name="connsiteX0" fmla="*/ 917347 w 1848181"/>
                    <a:gd name="connsiteY0" fmla="*/ 1696 h 1897752"/>
                    <a:gd name="connsiteX1" fmla="*/ 134126 w 1848181"/>
                    <a:gd name="connsiteY1" fmla="*/ 1394516 h 1897752"/>
                    <a:gd name="connsiteX2" fmla="*/ 798873 w 1848181"/>
                    <a:gd name="connsiteY2" fmla="*/ 1897752 h 1897752"/>
                    <a:gd name="connsiteX3" fmla="*/ 1681277 w 1848181"/>
                    <a:gd name="connsiteY3" fmla="*/ 1382940 h 1897752"/>
                    <a:gd name="connsiteX4" fmla="*/ 917347 w 1848181"/>
                    <a:gd name="connsiteY4" fmla="*/ 1696 h 1897752"/>
                    <a:gd name="connsiteX0" fmla="*/ 917347 w 1876060"/>
                    <a:gd name="connsiteY0" fmla="*/ 1496 h 1897552"/>
                    <a:gd name="connsiteX1" fmla="*/ 134126 w 1876060"/>
                    <a:gd name="connsiteY1" fmla="*/ 1394316 h 1897552"/>
                    <a:gd name="connsiteX2" fmla="*/ 798873 w 1876060"/>
                    <a:gd name="connsiteY2" fmla="*/ 1897552 h 1897552"/>
                    <a:gd name="connsiteX3" fmla="*/ 1712215 w 1876060"/>
                    <a:gd name="connsiteY3" fmla="*/ 1413679 h 1897552"/>
                    <a:gd name="connsiteX4" fmla="*/ 917347 w 1876060"/>
                    <a:gd name="connsiteY4" fmla="*/ 1496 h 1897552"/>
                    <a:gd name="connsiteX0" fmla="*/ 917347 w 1876060"/>
                    <a:gd name="connsiteY0" fmla="*/ 1496 h 1897552"/>
                    <a:gd name="connsiteX1" fmla="*/ 134126 w 1876060"/>
                    <a:gd name="connsiteY1" fmla="*/ 1394316 h 1897552"/>
                    <a:gd name="connsiteX2" fmla="*/ 798873 w 1876060"/>
                    <a:gd name="connsiteY2" fmla="*/ 1897552 h 1897552"/>
                    <a:gd name="connsiteX3" fmla="*/ 1712215 w 1876060"/>
                    <a:gd name="connsiteY3" fmla="*/ 1413679 h 1897552"/>
                    <a:gd name="connsiteX4" fmla="*/ 917347 w 1876060"/>
                    <a:gd name="connsiteY4" fmla="*/ 1496 h 1897552"/>
                    <a:gd name="connsiteX0" fmla="*/ 917347 w 1876060"/>
                    <a:gd name="connsiteY0" fmla="*/ 1085 h 1897141"/>
                    <a:gd name="connsiteX1" fmla="*/ 134126 w 1876060"/>
                    <a:gd name="connsiteY1" fmla="*/ 1393905 h 1897141"/>
                    <a:gd name="connsiteX2" fmla="*/ 798873 w 1876060"/>
                    <a:gd name="connsiteY2" fmla="*/ 1897141 h 1897141"/>
                    <a:gd name="connsiteX3" fmla="*/ 1712215 w 1876060"/>
                    <a:gd name="connsiteY3" fmla="*/ 1509521 h 1897141"/>
                    <a:gd name="connsiteX4" fmla="*/ 917347 w 1876060"/>
                    <a:gd name="connsiteY4" fmla="*/ 1085 h 1897141"/>
                    <a:gd name="connsiteX0" fmla="*/ 917347 w 1861913"/>
                    <a:gd name="connsiteY0" fmla="*/ 1431 h 1897487"/>
                    <a:gd name="connsiteX1" fmla="*/ 134126 w 1861913"/>
                    <a:gd name="connsiteY1" fmla="*/ 1394251 h 1897487"/>
                    <a:gd name="connsiteX2" fmla="*/ 798873 w 1861913"/>
                    <a:gd name="connsiteY2" fmla="*/ 1897487 h 1897487"/>
                    <a:gd name="connsiteX3" fmla="*/ 1712215 w 1861913"/>
                    <a:gd name="connsiteY3" fmla="*/ 1509867 h 1897487"/>
                    <a:gd name="connsiteX4" fmla="*/ 917347 w 1861913"/>
                    <a:gd name="connsiteY4" fmla="*/ 1431 h 1897487"/>
                    <a:gd name="connsiteX0" fmla="*/ 951797 w 1896363"/>
                    <a:gd name="connsiteY0" fmla="*/ 1431 h 1897487"/>
                    <a:gd name="connsiteX1" fmla="*/ 130763 w 1896363"/>
                    <a:gd name="connsiteY1" fmla="*/ 1490504 h 1897487"/>
                    <a:gd name="connsiteX2" fmla="*/ 833323 w 1896363"/>
                    <a:gd name="connsiteY2" fmla="*/ 1897487 h 1897487"/>
                    <a:gd name="connsiteX3" fmla="*/ 1746665 w 1896363"/>
                    <a:gd name="connsiteY3" fmla="*/ 1509867 h 1897487"/>
                    <a:gd name="connsiteX4" fmla="*/ 951797 w 1896363"/>
                    <a:gd name="connsiteY4" fmla="*/ 1431 h 1897487"/>
                    <a:gd name="connsiteX0" fmla="*/ 951797 w 1896363"/>
                    <a:gd name="connsiteY0" fmla="*/ 1431 h 1897487"/>
                    <a:gd name="connsiteX1" fmla="*/ 130763 w 1896363"/>
                    <a:gd name="connsiteY1" fmla="*/ 1490504 h 1897487"/>
                    <a:gd name="connsiteX2" fmla="*/ 833323 w 1896363"/>
                    <a:gd name="connsiteY2" fmla="*/ 1897487 h 1897487"/>
                    <a:gd name="connsiteX3" fmla="*/ 1746665 w 1896363"/>
                    <a:gd name="connsiteY3" fmla="*/ 1509867 h 1897487"/>
                    <a:gd name="connsiteX4" fmla="*/ 951797 w 1896363"/>
                    <a:gd name="connsiteY4" fmla="*/ 1431 h 1897487"/>
                    <a:gd name="connsiteX0" fmla="*/ 951797 w 1896363"/>
                    <a:gd name="connsiteY0" fmla="*/ 1431 h 1900925"/>
                    <a:gd name="connsiteX1" fmla="*/ 130763 w 1896363"/>
                    <a:gd name="connsiteY1" fmla="*/ 1490504 h 1900925"/>
                    <a:gd name="connsiteX2" fmla="*/ 833323 w 1896363"/>
                    <a:gd name="connsiteY2" fmla="*/ 1900925 h 1900925"/>
                    <a:gd name="connsiteX3" fmla="*/ 1746665 w 1896363"/>
                    <a:gd name="connsiteY3" fmla="*/ 1509867 h 1900925"/>
                    <a:gd name="connsiteX4" fmla="*/ 951797 w 1896363"/>
                    <a:gd name="connsiteY4" fmla="*/ 1431 h 1900925"/>
                    <a:gd name="connsiteX0" fmla="*/ 951797 w 1896363"/>
                    <a:gd name="connsiteY0" fmla="*/ 1431 h 1900925"/>
                    <a:gd name="connsiteX1" fmla="*/ 130763 w 1896363"/>
                    <a:gd name="connsiteY1" fmla="*/ 1490504 h 1900925"/>
                    <a:gd name="connsiteX2" fmla="*/ 833323 w 1896363"/>
                    <a:gd name="connsiteY2" fmla="*/ 1900925 h 1900925"/>
                    <a:gd name="connsiteX3" fmla="*/ 1746665 w 1896363"/>
                    <a:gd name="connsiteY3" fmla="*/ 1509867 h 1900925"/>
                    <a:gd name="connsiteX4" fmla="*/ 951797 w 1896363"/>
                    <a:gd name="connsiteY4" fmla="*/ 1431 h 1900925"/>
                    <a:gd name="connsiteX0" fmla="*/ 951797 w 1896363"/>
                    <a:gd name="connsiteY0" fmla="*/ 1431 h 1894050"/>
                    <a:gd name="connsiteX1" fmla="*/ 130763 w 1896363"/>
                    <a:gd name="connsiteY1" fmla="*/ 1490504 h 1894050"/>
                    <a:gd name="connsiteX2" fmla="*/ 912387 w 1896363"/>
                    <a:gd name="connsiteY2" fmla="*/ 1894050 h 1894050"/>
                    <a:gd name="connsiteX3" fmla="*/ 1746665 w 1896363"/>
                    <a:gd name="connsiteY3" fmla="*/ 1509867 h 1894050"/>
                    <a:gd name="connsiteX4" fmla="*/ 951797 w 1896363"/>
                    <a:gd name="connsiteY4" fmla="*/ 1431 h 1894050"/>
                    <a:gd name="connsiteX0" fmla="*/ 951797 w 1896363"/>
                    <a:gd name="connsiteY0" fmla="*/ 1431 h 1894050"/>
                    <a:gd name="connsiteX1" fmla="*/ 130763 w 1896363"/>
                    <a:gd name="connsiteY1" fmla="*/ 1490504 h 1894050"/>
                    <a:gd name="connsiteX2" fmla="*/ 912387 w 1896363"/>
                    <a:gd name="connsiteY2" fmla="*/ 1894050 h 1894050"/>
                    <a:gd name="connsiteX3" fmla="*/ 1746665 w 1896363"/>
                    <a:gd name="connsiteY3" fmla="*/ 1509867 h 1894050"/>
                    <a:gd name="connsiteX4" fmla="*/ 951797 w 1896363"/>
                    <a:gd name="connsiteY4" fmla="*/ 1431 h 1894050"/>
                    <a:gd name="connsiteX0" fmla="*/ 951797 w 1896363"/>
                    <a:gd name="connsiteY0" fmla="*/ 1431 h 1940550"/>
                    <a:gd name="connsiteX1" fmla="*/ 130763 w 1896363"/>
                    <a:gd name="connsiteY1" fmla="*/ 1490504 h 1940550"/>
                    <a:gd name="connsiteX2" fmla="*/ 912387 w 1896363"/>
                    <a:gd name="connsiteY2" fmla="*/ 1894050 h 1940550"/>
                    <a:gd name="connsiteX3" fmla="*/ 950346 w 1896363"/>
                    <a:gd name="connsiteY3" fmla="*/ 1888992 h 1940550"/>
                    <a:gd name="connsiteX4" fmla="*/ 1746665 w 1896363"/>
                    <a:gd name="connsiteY4" fmla="*/ 1509867 h 1940550"/>
                    <a:gd name="connsiteX5" fmla="*/ 951797 w 1896363"/>
                    <a:gd name="connsiteY5" fmla="*/ 1431 h 1940550"/>
                    <a:gd name="connsiteX0" fmla="*/ 951797 w 1896363"/>
                    <a:gd name="connsiteY0" fmla="*/ 1431 h 1910821"/>
                    <a:gd name="connsiteX1" fmla="*/ 130763 w 1896363"/>
                    <a:gd name="connsiteY1" fmla="*/ 1490504 h 1910821"/>
                    <a:gd name="connsiteX2" fmla="*/ 912387 w 1896363"/>
                    <a:gd name="connsiteY2" fmla="*/ 1894050 h 1910821"/>
                    <a:gd name="connsiteX3" fmla="*/ 950346 w 1896363"/>
                    <a:gd name="connsiteY3" fmla="*/ 1888992 h 1910821"/>
                    <a:gd name="connsiteX4" fmla="*/ 1746665 w 1896363"/>
                    <a:gd name="connsiteY4" fmla="*/ 1509867 h 1910821"/>
                    <a:gd name="connsiteX5" fmla="*/ 951797 w 1896363"/>
                    <a:gd name="connsiteY5" fmla="*/ 1431 h 1910821"/>
                    <a:gd name="connsiteX0" fmla="*/ 951797 w 1896363"/>
                    <a:gd name="connsiteY0" fmla="*/ 1431 h 1930484"/>
                    <a:gd name="connsiteX1" fmla="*/ 130763 w 1896363"/>
                    <a:gd name="connsiteY1" fmla="*/ 1490504 h 1930484"/>
                    <a:gd name="connsiteX2" fmla="*/ 912387 w 1896363"/>
                    <a:gd name="connsiteY2" fmla="*/ 1894050 h 1930484"/>
                    <a:gd name="connsiteX3" fmla="*/ 967369 w 1896363"/>
                    <a:gd name="connsiteY3" fmla="*/ 1910880 h 1930484"/>
                    <a:gd name="connsiteX4" fmla="*/ 950346 w 1896363"/>
                    <a:gd name="connsiteY4" fmla="*/ 1888992 h 1930484"/>
                    <a:gd name="connsiteX5" fmla="*/ 1746665 w 1896363"/>
                    <a:gd name="connsiteY5" fmla="*/ 1509867 h 1930484"/>
                    <a:gd name="connsiteX6" fmla="*/ 951797 w 1896363"/>
                    <a:gd name="connsiteY6" fmla="*/ 1431 h 1930484"/>
                    <a:gd name="connsiteX0" fmla="*/ 951797 w 1896363"/>
                    <a:gd name="connsiteY0" fmla="*/ 1431 h 1907938"/>
                    <a:gd name="connsiteX1" fmla="*/ 130763 w 1896363"/>
                    <a:gd name="connsiteY1" fmla="*/ 1490504 h 1907938"/>
                    <a:gd name="connsiteX2" fmla="*/ 912387 w 1896363"/>
                    <a:gd name="connsiteY2" fmla="*/ 1894050 h 1907938"/>
                    <a:gd name="connsiteX3" fmla="*/ 916299 w 1896363"/>
                    <a:gd name="connsiteY3" fmla="*/ 1745510 h 1907938"/>
                    <a:gd name="connsiteX4" fmla="*/ 950346 w 1896363"/>
                    <a:gd name="connsiteY4" fmla="*/ 1888992 h 1907938"/>
                    <a:gd name="connsiteX5" fmla="*/ 1746665 w 1896363"/>
                    <a:gd name="connsiteY5" fmla="*/ 1509867 h 1907938"/>
                    <a:gd name="connsiteX6" fmla="*/ 951797 w 1896363"/>
                    <a:gd name="connsiteY6" fmla="*/ 1431 h 1907938"/>
                    <a:gd name="connsiteX0" fmla="*/ 951797 w 1896363"/>
                    <a:gd name="connsiteY0" fmla="*/ 1431 h 1907938"/>
                    <a:gd name="connsiteX1" fmla="*/ 130763 w 1896363"/>
                    <a:gd name="connsiteY1" fmla="*/ 1490504 h 1907938"/>
                    <a:gd name="connsiteX2" fmla="*/ 912387 w 1896363"/>
                    <a:gd name="connsiteY2" fmla="*/ 1894050 h 1907938"/>
                    <a:gd name="connsiteX3" fmla="*/ 916299 w 1896363"/>
                    <a:gd name="connsiteY3" fmla="*/ 1745510 h 1907938"/>
                    <a:gd name="connsiteX4" fmla="*/ 950346 w 1896363"/>
                    <a:gd name="connsiteY4" fmla="*/ 1888992 h 1907938"/>
                    <a:gd name="connsiteX5" fmla="*/ 1746665 w 1896363"/>
                    <a:gd name="connsiteY5" fmla="*/ 1509867 h 1907938"/>
                    <a:gd name="connsiteX6" fmla="*/ 951797 w 1896363"/>
                    <a:gd name="connsiteY6" fmla="*/ 1431 h 1907938"/>
                    <a:gd name="connsiteX0" fmla="*/ 951797 w 1896363"/>
                    <a:gd name="connsiteY0" fmla="*/ 1431 h 1902068"/>
                    <a:gd name="connsiteX1" fmla="*/ 130763 w 1896363"/>
                    <a:gd name="connsiteY1" fmla="*/ 1490504 h 1902068"/>
                    <a:gd name="connsiteX2" fmla="*/ 912387 w 1896363"/>
                    <a:gd name="connsiteY2" fmla="*/ 1894050 h 1902068"/>
                    <a:gd name="connsiteX3" fmla="*/ 916299 w 1896363"/>
                    <a:gd name="connsiteY3" fmla="*/ 1745510 h 1902068"/>
                    <a:gd name="connsiteX4" fmla="*/ 950346 w 1896363"/>
                    <a:gd name="connsiteY4" fmla="*/ 1888992 h 1902068"/>
                    <a:gd name="connsiteX5" fmla="*/ 1746665 w 1896363"/>
                    <a:gd name="connsiteY5" fmla="*/ 1509867 h 1902068"/>
                    <a:gd name="connsiteX6" fmla="*/ 951797 w 1896363"/>
                    <a:gd name="connsiteY6" fmla="*/ 1431 h 1902068"/>
                    <a:gd name="connsiteX0" fmla="*/ 951797 w 1896363"/>
                    <a:gd name="connsiteY0" fmla="*/ 1431 h 1940550"/>
                    <a:gd name="connsiteX1" fmla="*/ 130763 w 1896363"/>
                    <a:gd name="connsiteY1" fmla="*/ 1490504 h 1940550"/>
                    <a:gd name="connsiteX2" fmla="*/ 912387 w 1896363"/>
                    <a:gd name="connsiteY2" fmla="*/ 1894050 h 1940550"/>
                    <a:gd name="connsiteX3" fmla="*/ 950346 w 1896363"/>
                    <a:gd name="connsiteY3" fmla="*/ 1888992 h 1940550"/>
                    <a:gd name="connsiteX4" fmla="*/ 1746665 w 1896363"/>
                    <a:gd name="connsiteY4" fmla="*/ 1509867 h 1940550"/>
                    <a:gd name="connsiteX5" fmla="*/ 951797 w 1896363"/>
                    <a:gd name="connsiteY5" fmla="*/ 1431 h 1940550"/>
                    <a:gd name="connsiteX0" fmla="*/ 951797 w 1896363"/>
                    <a:gd name="connsiteY0" fmla="*/ 1431 h 1888992"/>
                    <a:gd name="connsiteX1" fmla="*/ 130763 w 1896363"/>
                    <a:gd name="connsiteY1" fmla="*/ 1490504 h 1888992"/>
                    <a:gd name="connsiteX2" fmla="*/ 950346 w 1896363"/>
                    <a:gd name="connsiteY2" fmla="*/ 1888992 h 1888992"/>
                    <a:gd name="connsiteX3" fmla="*/ 1746665 w 1896363"/>
                    <a:gd name="connsiteY3" fmla="*/ 1509867 h 1888992"/>
                    <a:gd name="connsiteX4" fmla="*/ 951797 w 1896363"/>
                    <a:gd name="connsiteY4" fmla="*/ 1431 h 1888992"/>
                    <a:gd name="connsiteX0" fmla="*/ 951797 w 1896363"/>
                    <a:gd name="connsiteY0" fmla="*/ 1431 h 1888992"/>
                    <a:gd name="connsiteX1" fmla="*/ 130763 w 1896363"/>
                    <a:gd name="connsiteY1" fmla="*/ 1490504 h 1888992"/>
                    <a:gd name="connsiteX2" fmla="*/ 950346 w 1896363"/>
                    <a:gd name="connsiteY2" fmla="*/ 1888992 h 1888992"/>
                    <a:gd name="connsiteX3" fmla="*/ 1746665 w 1896363"/>
                    <a:gd name="connsiteY3" fmla="*/ 1509867 h 1888992"/>
                    <a:gd name="connsiteX4" fmla="*/ 951797 w 1896363"/>
                    <a:gd name="connsiteY4" fmla="*/ 1431 h 1888992"/>
                    <a:gd name="connsiteX0" fmla="*/ 951797 w 1896363"/>
                    <a:gd name="connsiteY0" fmla="*/ 1431 h 1888992"/>
                    <a:gd name="connsiteX1" fmla="*/ 130763 w 1896363"/>
                    <a:gd name="connsiteY1" fmla="*/ 1490504 h 1888992"/>
                    <a:gd name="connsiteX2" fmla="*/ 950346 w 1896363"/>
                    <a:gd name="connsiteY2" fmla="*/ 1888992 h 1888992"/>
                    <a:gd name="connsiteX3" fmla="*/ 1746665 w 1896363"/>
                    <a:gd name="connsiteY3" fmla="*/ 1509867 h 1888992"/>
                    <a:gd name="connsiteX4" fmla="*/ 951797 w 1896363"/>
                    <a:gd name="connsiteY4" fmla="*/ 1431 h 1888992"/>
                    <a:gd name="connsiteX0" fmla="*/ 951797 w 1896363"/>
                    <a:gd name="connsiteY0" fmla="*/ 1431 h 1888992"/>
                    <a:gd name="connsiteX1" fmla="*/ 130763 w 1896363"/>
                    <a:gd name="connsiteY1" fmla="*/ 1490504 h 1888992"/>
                    <a:gd name="connsiteX2" fmla="*/ 950346 w 1896363"/>
                    <a:gd name="connsiteY2" fmla="*/ 1888992 h 1888992"/>
                    <a:gd name="connsiteX3" fmla="*/ 1746665 w 1896363"/>
                    <a:gd name="connsiteY3" fmla="*/ 1509867 h 1888992"/>
                    <a:gd name="connsiteX4" fmla="*/ 951797 w 1896363"/>
                    <a:gd name="connsiteY4" fmla="*/ 1431 h 1888992"/>
                    <a:gd name="connsiteX0" fmla="*/ 951797 w 1896363"/>
                    <a:gd name="connsiteY0" fmla="*/ 1431 h 1888992"/>
                    <a:gd name="connsiteX1" fmla="*/ 130763 w 1896363"/>
                    <a:gd name="connsiteY1" fmla="*/ 1490504 h 1888992"/>
                    <a:gd name="connsiteX2" fmla="*/ 950346 w 1896363"/>
                    <a:gd name="connsiteY2" fmla="*/ 1888992 h 1888992"/>
                    <a:gd name="connsiteX3" fmla="*/ 1746665 w 1896363"/>
                    <a:gd name="connsiteY3" fmla="*/ 1509867 h 1888992"/>
                    <a:gd name="connsiteX4" fmla="*/ 951797 w 1896363"/>
                    <a:gd name="connsiteY4" fmla="*/ 1431 h 1888992"/>
                    <a:gd name="connsiteX0" fmla="*/ 951797 w 1896363"/>
                    <a:gd name="connsiteY0" fmla="*/ 1431 h 1888992"/>
                    <a:gd name="connsiteX1" fmla="*/ 130763 w 1896363"/>
                    <a:gd name="connsiteY1" fmla="*/ 1490504 h 1888992"/>
                    <a:gd name="connsiteX2" fmla="*/ 950346 w 1896363"/>
                    <a:gd name="connsiteY2" fmla="*/ 1888992 h 1888992"/>
                    <a:gd name="connsiteX3" fmla="*/ 1746665 w 1896363"/>
                    <a:gd name="connsiteY3" fmla="*/ 1509867 h 1888992"/>
                    <a:gd name="connsiteX4" fmla="*/ 951797 w 1896363"/>
                    <a:gd name="connsiteY4" fmla="*/ 1431 h 1888992"/>
                    <a:gd name="connsiteX0" fmla="*/ 951797 w 1896363"/>
                    <a:gd name="connsiteY0" fmla="*/ 1431 h 1888992"/>
                    <a:gd name="connsiteX1" fmla="*/ 130763 w 1896363"/>
                    <a:gd name="connsiteY1" fmla="*/ 1490504 h 1888992"/>
                    <a:gd name="connsiteX2" fmla="*/ 950346 w 1896363"/>
                    <a:gd name="connsiteY2" fmla="*/ 1888992 h 1888992"/>
                    <a:gd name="connsiteX3" fmla="*/ 1746665 w 1896363"/>
                    <a:gd name="connsiteY3" fmla="*/ 1509867 h 1888992"/>
                    <a:gd name="connsiteX4" fmla="*/ 951797 w 1896363"/>
                    <a:gd name="connsiteY4" fmla="*/ 1431 h 188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6363" h="1888992">
                      <a:moveTo>
                        <a:pt x="951797" y="1431"/>
                      </a:moveTo>
                      <a:cubicBezTo>
                        <a:pt x="747310" y="-1141"/>
                        <a:pt x="-377880" y="277091"/>
                        <a:pt x="130763" y="1490504"/>
                      </a:cubicBezTo>
                      <a:cubicBezTo>
                        <a:pt x="242389" y="1819689"/>
                        <a:pt x="681029" y="1885765"/>
                        <a:pt x="950346" y="1888992"/>
                      </a:cubicBezTo>
                      <a:cubicBezTo>
                        <a:pt x="962933" y="1888192"/>
                        <a:pt x="1612668" y="1875532"/>
                        <a:pt x="1746665" y="1509867"/>
                      </a:cubicBezTo>
                      <a:cubicBezTo>
                        <a:pt x="2312021" y="195725"/>
                        <a:pt x="1104839" y="-20432"/>
                        <a:pt x="951797" y="1431"/>
                      </a:cubicBezTo>
                      <a:close/>
                    </a:path>
                  </a:pathLst>
                </a:custGeom>
                <a:solidFill>
                  <a:srgbClr val="945C1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50" name="手繪多邊形 149"/>
                <p:cNvSpPr/>
                <p:nvPr/>
              </p:nvSpPr>
              <p:spPr>
                <a:xfrm>
                  <a:off x="2843808" y="267494"/>
                  <a:ext cx="2133861" cy="1115915"/>
                </a:xfrm>
                <a:custGeom>
                  <a:avLst/>
                  <a:gdLst>
                    <a:gd name="connsiteX0" fmla="*/ 1108138 w 2197537"/>
                    <a:gd name="connsiteY0" fmla="*/ 0 h 1149215"/>
                    <a:gd name="connsiteX1" fmla="*/ 2120467 w 2197537"/>
                    <a:gd name="connsiteY1" fmla="*/ 825071 h 1149215"/>
                    <a:gd name="connsiteX2" fmla="*/ 2140452 w 2197537"/>
                    <a:gd name="connsiteY2" fmla="*/ 1023317 h 1149215"/>
                    <a:gd name="connsiteX3" fmla="*/ 2197537 w 2197537"/>
                    <a:gd name="connsiteY3" fmla="*/ 1149215 h 1149215"/>
                    <a:gd name="connsiteX4" fmla="*/ 0 w 2197537"/>
                    <a:gd name="connsiteY4" fmla="*/ 1147386 h 1149215"/>
                    <a:gd name="connsiteX5" fmla="*/ 74988 w 2197537"/>
                    <a:gd name="connsiteY5" fmla="*/ 1031621 h 1149215"/>
                    <a:gd name="connsiteX6" fmla="*/ 95810 w 2197537"/>
                    <a:gd name="connsiteY6" fmla="*/ 825071 h 1149215"/>
                    <a:gd name="connsiteX7" fmla="*/ 1108138 w 2197537"/>
                    <a:gd name="connsiteY7" fmla="*/ 0 h 1149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97537" h="1149215">
                      <a:moveTo>
                        <a:pt x="1108138" y="0"/>
                      </a:moveTo>
                      <a:cubicBezTo>
                        <a:pt x="1607490" y="0"/>
                        <a:pt x="2024113" y="354204"/>
                        <a:pt x="2120467" y="825071"/>
                      </a:cubicBezTo>
                      <a:lnTo>
                        <a:pt x="2140452" y="1023317"/>
                      </a:lnTo>
                      <a:lnTo>
                        <a:pt x="2197537" y="1149215"/>
                      </a:lnTo>
                      <a:lnTo>
                        <a:pt x="0" y="1147386"/>
                      </a:lnTo>
                      <a:lnTo>
                        <a:pt x="74988" y="1031621"/>
                      </a:lnTo>
                      <a:lnTo>
                        <a:pt x="95810" y="825071"/>
                      </a:lnTo>
                      <a:cubicBezTo>
                        <a:pt x="192163" y="354204"/>
                        <a:pt x="608786" y="0"/>
                        <a:pt x="1108138" y="0"/>
                      </a:cubicBezTo>
                      <a:close/>
                    </a:path>
                  </a:pathLst>
                </a:custGeom>
                <a:solidFill>
                  <a:srgbClr val="535C4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grpSp>
              <p:nvGrpSpPr>
                <p:cNvPr id="151" name="群組 150"/>
                <p:cNvGrpSpPr/>
                <p:nvPr/>
              </p:nvGrpSpPr>
              <p:grpSpPr>
                <a:xfrm>
                  <a:off x="4167266" y="2394896"/>
                  <a:ext cx="610340" cy="713021"/>
                  <a:chOff x="4167266" y="2394896"/>
                  <a:chExt cx="610340" cy="713021"/>
                </a:xfrm>
              </p:grpSpPr>
              <p:sp>
                <p:nvSpPr>
                  <p:cNvPr id="174" name="流程圖: 結束點 173"/>
                  <p:cNvSpPr/>
                  <p:nvPr/>
                </p:nvSpPr>
                <p:spPr>
                  <a:xfrm rot="17875607" flipH="1">
                    <a:off x="4343524" y="2770986"/>
                    <a:ext cx="395244" cy="278618"/>
                  </a:xfrm>
                  <a:prstGeom prst="flowChartTerminator">
                    <a:avLst/>
                  </a:prstGeom>
                  <a:solidFill>
                    <a:srgbClr val="FFF2E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軟正黑體"/>
                      <a:cs typeface="+mn-cs"/>
                    </a:endParaRPr>
                  </a:p>
                </p:txBody>
              </p:sp>
              <p:grpSp>
                <p:nvGrpSpPr>
                  <p:cNvPr id="175" name="群組 174"/>
                  <p:cNvGrpSpPr/>
                  <p:nvPr/>
                </p:nvGrpSpPr>
                <p:grpSpPr>
                  <a:xfrm>
                    <a:off x="4167266" y="2394896"/>
                    <a:ext cx="610340" cy="584131"/>
                    <a:chOff x="4167266" y="2394896"/>
                    <a:chExt cx="610340" cy="584131"/>
                  </a:xfrm>
                </p:grpSpPr>
                <p:sp>
                  <p:nvSpPr>
                    <p:cNvPr id="176" name="流程圖: 結束點 175"/>
                    <p:cNvSpPr/>
                    <p:nvPr/>
                  </p:nvSpPr>
                  <p:spPr>
                    <a:xfrm rot="11762867" flipH="1">
                      <a:off x="4167266" y="2394896"/>
                      <a:ext cx="552598" cy="332642"/>
                    </a:xfrm>
                    <a:prstGeom prst="flowChartTerminator">
                      <a:avLst/>
                    </a:prstGeom>
                    <a:solidFill>
                      <a:srgbClr val="535C44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/>
                        <a:ea typeface="微軟正黑體"/>
                        <a:cs typeface="+mn-cs"/>
                      </a:endParaRPr>
                    </a:p>
                  </p:txBody>
                </p:sp>
                <p:sp>
                  <p:nvSpPr>
                    <p:cNvPr id="177" name="流程圖: 結束點 176"/>
                    <p:cNvSpPr/>
                    <p:nvPr/>
                  </p:nvSpPr>
                  <p:spPr>
                    <a:xfrm rot="6769448" flipH="1">
                      <a:off x="4378813" y="2565195"/>
                      <a:ext cx="512074" cy="285512"/>
                    </a:xfrm>
                    <a:prstGeom prst="flowChartTerminator">
                      <a:avLst/>
                    </a:prstGeom>
                    <a:solidFill>
                      <a:srgbClr val="535C44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/>
                        <a:ea typeface="微軟正黑體"/>
                        <a:cs typeface="+mn-cs"/>
                      </a:endParaRPr>
                    </a:p>
                  </p:txBody>
                </p:sp>
                <p:sp>
                  <p:nvSpPr>
                    <p:cNvPr id="178" name="矩形 177"/>
                    <p:cNvSpPr/>
                    <p:nvPr/>
                  </p:nvSpPr>
                  <p:spPr>
                    <a:xfrm rot="7071584" flipH="1">
                      <a:off x="4485617" y="2748164"/>
                      <a:ext cx="133630" cy="328095"/>
                    </a:xfrm>
                    <a:prstGeom prst="rect">
                      <a:avLst/>
                    </a:prstGeom>
                    <a:solidFill>
                      <a:srgbClr val="66715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/>
                        <a:ea typeface="微軟正黑體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152" name="流程圖: 結束點 151"/>
                <p:cNvSpPr/>
                <p:nvPr/>
              </p:nvSpPr>
              <p:spPr>
                <a:xfrm rot="5400000">
                  <a:off x="3397245" y="2383607"/>
                  <a:ext cx="1137806" cy="962814"/>
                </a:xfrm>
                <a:prstGeom prst="flowChartTerminator">
                  <a:avLst/>
                </a:prstGeom>
                <a:solidFill>
                  <a:srgbClr val="535C4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grpSp>
              <p:nvGrpSpPr>
                <p:cNvPr id="153" name="群組 152"/>
                <p:cNvGrpSpPr/>
                <p:nvPr/>
              </p:nvGrpSpPr>
              <p:grpSpPr>
                <a:xfrm>
                  <a:off x="3393934" y="2970925"/>
                  <a:ext cx="1053618" cy="295147"/>
                  <a:chOff x="81566" y="3042933"/>
                  <a:chExt cx="1053618" cy="295147"/>
                </a:xfrm>
              </p:grpSpPr>
              <p:sp>
                <p:nvSpPr>
                  <p:cNvPr id="163" name="矩形 162"/>
                  <p:cNvSpPr/>
                  <p:nvPr/>
                </p:nvSpPr>
                <p:spPr>
                  <a:xfrm>
                    <a:off x="171804" y="3093743"/>
                    <a:ext cx="963380" cy="130864"/>
                  </a:xfrm>
                  <a:prstGeom prst="rect">
                    <a:avLst/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軟正黑體"/>
                      <a:cs typeface="+mn-cs"/>
                    </a:endParaRPr>
                  </a:p>
                </p:txBody>
              </p:sp>
              <p:grpSp>
                <p:nvGrpSpPr>
                  <p:cNvPr id="164" name="群組 163"/>
                  <p:cNvGrpSpPr/>
                  <p:nvPr/>
                </p:nvGrpSpPr>
                <p:grpSpPr>
                  <a:xfrm>
                    <a:off x="81566" y="3042933"/>
                    <a:ext cx="235880" cy="295147"/>
                    <a:chOff x="2206343" y="3434015"/>
                    <a:chExt cx="235880" cy="295147"/>
                  </a:xfrm>
                </p:grpSpPr>
                <p:grpSp>
                  <p:nvGrpSpPr>
                    <p:cNvPr id="170" name="群組 169"/>
                    <p:cNvGrpSpPr/>
                    <p:nvPr/>
                  </p:nvGrpSpPr>
                  <p:grpSpPr>
                    <a:xfrm>
                      <a:off x="2206343" y="3434015"/>
                      <a:ext cx="235880" cy="295147"/>
                      <a:chOff x="2206342" y="3434015"/>
                      <a:chExt cx="344555" cy="295147"/>
                    </a:xfrm>
                  </p:grpSpPr>
                  <p:sp>
                    <p:nvSpPr>
                      <p:cNvPr id="172" name="套索 97"/>
                      <p:cNvSpPr/>
                      <p:nvPr/>
                    </p:nvSpPr>
                    <p:spPr>
                      <a:xfrm>
                        <a:off x="2221146" y="3456948"/>
                        <a:ext cx="329750" cy="272214"/>
                      </a:xfrm>
                      <a:custGeom>
                        <a:avLst/>
                        <a:gdLst>
                          <a:gd name="connsiteX0" fmla="*/ 210177 w 214196"/>
                          <a:gd name="connsiteY0" fmla="*/ 144778 h 397395"/>
                          <a:gd name="connsiteX1" fmla="*/ 195859 w 214196"/>
                          <a:gd name="connsiteY1" fmla="*/ 309882 h 397395"/>
                          <a:gd name="connsiteX2" fmla="*/ 16609 w 214196"/>
                          <a:gd name="connsiteY2" fmla="*/ 304979 h 397395"/>
                          <a:gd name="connsiteX3" fmla="*/ 4631 w 214196"/>
                          <a:gd name="connsiteY3" fmla="*/ 140904 h 397395"/>
                          <a:gd name="connsiteX4" fmla="*/ 210177 w 214196"/>
                          <a:gd name="connsiteY4" fmla="*/ 144778 h 397395"/>
                          <a:gd name="connsiteX0" fmla="*/ 210177 w 214196"/>
                          <a:gd name="connsiteY0" fmla="*/ 3874 h 245733"/>
                          <a:gd name="connsiteX1" fmla="*/ 195859 w 214196"/>
                          <a:gd name="connsiteY1" fmla="*/ 168978 h 245733"/>
                          <a:gd name="connsiteX2" fmla="*/ 16609 w 214196"/>
                          <a:gd name="connsiteY2" fmla="*/ 164075 h 245733"/>
                          <a:gd name="connsiteX3" fmla="*/ 4631 w 214196"/>
                          <a:gd name="connsiteY3" fmla="*/ 0 h 245733"/>
                          <a:gd name="connsiteX4" fmla="*/ 210177 w 214196"/>
                          <a:gd name="connsiteY4" fmla="*/ 3874 h 245733"/>
                          <a:gd name="connsiteX0" fmla="*/ 210177 w 214196"/>
                          <a:gd name="connsiteY0" fmla="*/ 3874 h 232839"/>
                          <a:gd name="connsiteX1" fmla="*/ 195859 w 214196"/>
                          <a:gd name="connsiteY1" fmla="*/ 168978 h 232839"/>
                          <a:gd name="connsiteX2" fmla="*/ 16609 w 214196"/>
                          <a:gd name="connsiteY2" fmla="*/ 164075 h 232839"/>
                          <a:gd name="connsiteX3" fmla="*/ 4631 w 214196"/>
                          <a:gd name="connsiteY3" fmla="*/ 0 h 232839"/>
                          <a:gd name="connsiteX4" fmla="*/ 210177 w 214196"/>
                          <a:gd name="connsiteY4" fmla="*/ 3874 h 232839"/>
                          <a:gd name="connsiteX0" fmla="*/ 210177 w 213736"/>
                          <a:gd name="connsiteY0" fmla="*/ 3874 h 232839"/>
                          <a:gd name="connsiteX1" fmla="*/ 195859 w 213736"/>
                          <a:gd name="connsiteY1" fmla="*/ 168978 h 232839"/>
                          <a:gd name="connsiteX2" fmla="*/ 16609 w 213736"/>
                          <a:gd name="connsiteY2" fmla="*/ 164075 h 232839"/>
                          <a:gd name="connsiteX3" fmla="*/ 4631 w 213736"/>
                          <a:gd name="connsiteY3" fmla="*/ 0 h 232839"/>
                          <a:gd name="connsiteX4" fmla="*/ 210177 w 213736"/>
                          <a:gd name="connsiteY4" fmla="*/ 3874 h 232839"/>
                          <a:gd name="connsiteX0" fmla="*/ 222379 w 225938"/>
                          <a:gd name="connsiteY0" fmla="*/ 3874 h 232839"/>
                          <a:gd name="connsiteX1" fmla="*/ 208061 w 225938"/>
                          <a:gd name="connsiteY1" fmla="*/ 168978 h 232839"/>
                          <a:gd name="connsiteX2" fmla="*/ 6924 w 225938"/>
                          <a:gd name="connsiteY2" fmla="*/ 164075 h 232839"/>
                          <a:gd name="connsiteX3" fmla="*/ 16833 w 225938"/>
                          <a:gd name="connsiteY3" fmla="*/ 0 h 232839"/>
                          <a:gd name="connsiteX4" fmla="*/ 222379 w 225938"/>
                          <a:gd name="connsiteY4" fmla="*/ 3874 h 232839"/>
                          <a:gd name="connsiteX0" fmla="*/ 215644 w 219203"/>
                          <a:gd name="connsiteY0" fmla="*/ 3874 h 232839"/>
                          <a:gd name="connsiteX1" fmla="*/ 201326 w 219203"/>
                          <a:gd name="connsiteY1" fmla="*/ 168978 h 232839"/>
                          <a:gd name="connsiteX2" fmla="*/ 189 w 219203"/>
                          <a:gd name="connsiteY2" fmla="*/ 164075 h 232839"/>
                          <a:gd name="connsiteX3" fmla="*/ 10098 w 219203"/>
                          <a:gd name="connsiteY3" fmla="*/ 0 h 232839"/>
                          <a:gd name="connsiteX4" fmla="*/ 215644 w 219203"/>
                          <a:gd name="connsiteY4" fmla="*/ 3874 h 232839"/>
                          <a:gd name="connsiteX0" fmla="*/ 215455 w 219014"/>
                          <a:gd name="connsiteY0" fmla="*/ 3874 h 234611"/>
                          <a:gd name="connsiteX1" fmla="*/ 201137 w 219014"/>
                          <a:gd name="connsiteY1" fmla="*/ 168978 h 234611"/>
                          <a:gd name="connsiteX2" fmla="*/ 0 w 219014"/>
                          <a:gd name="connsiteY2" fmla="*/ 164075 h 234611"/>
                          <a:gd name="connsiteX3" fmla="*/ 9909 w 219014"/>
                          <a:gd name="connsiteY3" fmla="*/ 0 h 234611"/>
                          <a:gd name="connsiteX4" fmla="*/ 215455 w 219014"/>
                          <a:gd name="connsiteY4" fmla="*/ 3874 h 234611"/>
                          <a:gd name="connsiteX0" fmla="*/ 215455 w 219014"/>
                          <a:gd name="connsiteY0" fmla="*/ 3874 h 230034"/>
                          <a:gd name="connsiteX1" fmla="*/ 201137 w 219014"/>
                          <a:gd name="connsiteY1" fmla="*/ 168978 h 230034"/>
                          <a:gd name="connsiteX2" fmla="*/ 0 w 219014"/>
                          <a:gd name="connsiteY2" fmla="*/ 164075 h 230034"/>
                          <a:gd name="connsiteX3" fmla="*/ 9909 w 219014"/>
                          <a:gd name="connsiteY3" fmla="*/ 0 h 230034"/>
                          <a:gd name="connsiteX4" fmla="*/ 215455 w 219014"/>
                          <a:gd name="connsiteY4" fmla="*/ 3874 h 230034"/>
                          <a:gd name="connsiteX0" fmla="*/ 215455 w 215455"/>
                          <a:gd name="connsiteY0" fmla="*/ 3874 h 230034"/>
                          <a:gd name="connsiteX1" fmla="*/ 201137 w 215455"/>
                          <a:gd name="connsiteY1" fmla="*/ 168978 h 230034"/>
                          <a:gd name="connsiteX2" fmla="*/ 0 w 215455"/>
                          <a:gd name="connsiteY2" fmla="*/ 164075 h 230034"/>
                          <a:gd name="connsiteX3" fmla="*/ 9909 w 215455"/>
                          <a:gd name="connsiteY3" fmla="*/ 0 h 230034"/>
                          <a:gd name="connsiteX4" fmla="*/ 215455 w 215455"/>
                          <a:gd name="connsiteY4" fmla="*/ 3874 h 230034"/>
                          <a:gd name="connsiteX0" fmla="*/ 209060 w 209060"/>
                          <a:gd name="connsiteY0" fmla="*/ 3874 h 230034"/>
                          <a:gd name="connsiteX1" fmla="*/ 194742 w 209060"/>
                          <a:gd name="connsiteY1" fmla="*/ 168978 h 230034"/>
                          <a:gd name="connsiteX2" fmla="*/ 3333 w 209060"/>
                          <a:gd name="connsiteY2" fmla="*/ 164075 h 230034"/>
                          <a:gd name="connsiteX3" fmla="*/ 3514 w 209060"/>
                          <a:gd name="connsiteY3" fmla="*/ 0 h 230034"/>
                          <a:gd name="connsiteX4" fmla="*/ 209060 w 209060"/>
                          <a:gd name="connsiteY4" fmla="*/ 3874 h 230034"/>
                          <a:gd name="connsiteX0" fmla="*/ 211008 w 211008"/>
                          <a:gd name="connsiteY0" fmla="*/ 3874 h 230034"/>
                          <a:gd name="connsiteX1" fmla="*/ 196690 w 211008"/>
                          <a:gd name="connsiteY1" fmla="*/ 168978 h 230034"/>
                          <a:gd name="connsiteX2" fmla="*/ 5281 w 211008"/>
                          <a:gd name="connsiteY2" fmla="*/ 164075 h 230034"/>
                          <a:gd name="connsiteX3" fmla="*/ 5462 w 211008"/>
                          <a:gd name="connsiteY3" fmla="*/ 0 h 230034"/>
                          <a:gd name="connsiteX4" fmla="*/ 211008 w 211008"/>
                          <a:gd name="connsiteY4" fmla="*/ 3874 h 230034"/>
                          <a:gd name="connsiteX0" fmla="*/ 211008 w 211008"/>
                          <a:gd name="connsiteY0" fmla="*/ 3874 h 225655"/>
                          <a:gd name="connsiteX1" fmla="*/ 196690 w 211008"/>
                          <a:gd name="connsiteY1" fmla="*/ 168978 h 225655"/>
                          <a:gd name="connsiteX2" fmla="*/ 5281 w 211008"/>
                          <a:gd name="connsiteY2" fmla="*/ 164075 h 225655"/>
                          <a:gd name="connsiteX3" fmla="*/ 5462 w 211008"/>
                          <a:gd name="connsiteY3" fmla="*/ 0 h 225655"/>
                          <a:gd name="connsiteX4" fmla="*/ 211008 w 211008"/>
                          <a:gd name="connsiteY4" fmla="*/ 3874 h 2256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11008" h="225655">
                            <a:moveTo>
                              <a:pt x="211008" y="3874"/>
                            </a:moveTo>
                            <a:cubicBezTo>
                              <a:pt x="209830" y="18794"/>
                              <a:pt x="211889" y="120531"/>
                              <a:pt x="196690" y="168978"/>
                            </a:cubicBezTo>
                            <a:cubicBezTo>
                              <a:pt x="172925" y="246404"/>
                              <a:pt x="27098" y="244248"/>
                              <a:pt x="5281" y="164075"/>
                            </a:cubicBezTo>
                            <a:cubicBezTo>
                              <a:pt x="251" y="166541"/>
                              <a:pt x="-3603" y="55320"/>
                              <a:pt x="5462" y="0"/>
                            </a:cubicBezTo>
                            <a:lnTo>
                              <a:pt x="211008" y="3874"/>
                            </a:lnTo>
                            <a:close/>
                          </a:path>
                        </a:pathLst>
                      </a:custGeom>
                      <a:solidFill>
                        <a:srgbClr val="363C2C"/>
                      </a:solidFill>
                      <a:ln w="127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TW" alt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微軟正黑體"/>
                          <a:cs typeface="+mn-cs"/>
                        </a:endParaRPr>
                      </a:p>
                    </p:txBody>
                  </p:sp>
                  <p:sp>
                    <p:nvSpPr>
                      <p:cNvPr id="173" name="矩形 172"/>
                      <p:cNvSpPr/>
                      <p:nvPr/>
                    </p:nvSpPr>
                    <p:spPr>
                      <a:xfrm>
                        <a:off x="2206342" y="3434015"/>
                        <a:ext cx="344555" cy="146693"/>
                      </a:xfrm>
                      <a:prstGeom prst="rect">
                        <a:avLst/>
                      </a:prstGeom>
                      <a:solidFill>
                        <a:srgbClr val="363C2C"/>
                      </a:solidFill>
                      <a:ln w="127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TW" alt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微軟正黑體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71" name="矩形 170"/>
                    <p:cNvSpPr/>
                    <p:nvPr/>
                  </p:nvSpPr>
                  <p:spPr>
                    <a:xfrm>
                      <a:off x="2282508" y="3522635"/>
                      <a:ext cx="56165" cy="111792"/>
                    </a:xfrm>
                    <a:prstGeom prst="rect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/>
                        <a:ea typeface="微軟正黑體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5" name="群組 164"/>
                  <p:cNvGrpSpPr/>
                  <p:nvPr/>
                </p:nvGrpSpPr>
                <p:grpSpPr>
                  <a:xfrm>
                    <a:off x="245370" y="3042933"/>
                    <a:ext cx="235880" cy="295147"/>
                    <a:chOff x="2206343" y="3434015"/>
                    <a:chExt cx="235880" cy="295147"/>
                  </a:xfrm>
                </p:grpSpPr>
                <p:grpSp>
                  <p:nvGrpSpPr>
                    <p:cNvPr id="166" name="群組 165"/>
                    <p:cNvGrpSpPr/>
                    <p:nvPr/>
                  </p:nvGrpSpPr>
                  <p:grpSpPr>
                    <a:xfrm>
                      <a:off x="2206343" y="3434015"/>
                      <a:ext cx="235880" cy="295147"/>
                      <a:chOff x="2206342" y="3434015"/>
                      <a:chExt cx="344555" cy="295147"/>
                    </a:xfrm>
                  </p:grpSpPr>
                  <p:sp>
                    <p:nvSpPr>
                      <p:cNvPr id="168" name="套索 97"/>
                      <p:cNvSpPr/>
                      <p:nvPr/>
                    </p:nvSpPr>
                    <p:spPr>
                      <a:xfrm>
                        <a:off x="2221146" y="3456948"/>
                        <a:ext cx="329750" cy="272214"/>
                      </a:xfrm>
                      <a:custGeom>
                        <a:avLst/>
                        <a:gdLst>
                          <a:gd name="connsiteX0" fmla="*/ 210177 w 214196"/>
                          <a:gd name="connsiteY0" fmla="*/ 144778 h 397395"/>
                          <a:gd name="connsiteX1" fmla="*/ 195859 w 214196"/>
                          <a:gd name="connsiteY1" fmla="*/ 309882 h 397395"/>
                          <a:gd name="connsiteX2" fmla="*/ 16609 w 214196"/>
                          <a:gd name="connsiteY2" fmla="*/ 304979 h 397395"/>
                          <a:gd name="connsiteX3" fmla="*/ 4631 w 214196"/>
                          <a:gd name="connsiteY3" fmla="*/ 140904 h 397395"/>
                          <a:gd name="connsiteX4" fmla="*/ 210177 w 214196"/>
                          <a:gd name="connsiteY4" fmla="*/ 144778 h 397395"/>
                          <a:gd name="connsiteX0" fmla="*/ 210177 w 214196"/>
                          <a:gd name="connsiteY0" fmla="*/ 3874 h 245733"/>
                          <a:gd name="connsiteX1" fmla="*/ 195859 w 214196"/>
                          <a:gd name="connsiteY1" fmla="*/ 168978 h 245733"/>
                          <a:gd name="connsiteX2" fmla="*/ 16609 w 214196"/>
                          <a:gd name="connsiteY2" fmla="*/ 164075 h 245733"/>
                          <a:gd name="connsiteX3" fmla="*/ 4631 w 214196"/>
                          <a:gd name="connsiteY3" fmla="*/ 0 h 245733"/>
                          <a:gd name="connsiteX4" fmla="*/ 210177 w 214196"/>
                          <a:gd name="connsiteY4" fmla="*/ 3874 h 245733"/>
                          <a:gd name="connsiteX0" fmla="*/ 210177 w 214196"/>
                          <a:gd name="connsiteY0" fmla="*/ 3874 h 232839"/>
                          <a:gd name="connsiteX1" fmla="*/ 195859 w 214196"/>
                          <a:gd name="connsiteY1" fmla="*/ 168978 h 232839"/>
                          <a:gd name="connsiteX2" fmla="*/ 16609 w 214196"/>
                          <a:gd name="connsiteY2" fmla="*/ 164075 h 232839"/>
                          <a:gd name="connsiteX3" fmla="*/ 4631 w 214196"/>
                          <a:gd name="connsiteY3" fmla="*/ 0 h 232839"/>
                          <a:gd name="connsiteX4" fmla="*/ 210177 w 214196"/>
                          <a:gd name="connsiteY4" fmla="*/ 3874 h 232839"/>
                          <a:gd name="connsiteX0" fmla="*/ 210177 w 213736"/>
                          <a:gd name="connsiteY0" fmla="*/ 3874 h 232839"/>
                          <a:gd name="connsiteX1" fmla="*/ 195859 w 213736"/>
                          <a:gd name="connsiteY1" fmla="*/ 168978 h 232839"/>
                          <a:gd name="connsiteX2" fmla="*/ 16609 w 213736"/>
                          <a:gd name="connsiteY2" fmla="*/ 164075 h 232839"/>
                          <a:gd name="connsiteX3" fmla="*/ 4631 w 213736"/>
                          <a:gd name="connsiteY3" fmla="*/ 0 h 232839"/>
                          <a:gd name="connsiteX4" fmla="*/ 210177 w 213736"/>
                          <a:gd name="connsiteY4" fmla="*/ 3874 h 232839"/>
                          <a:gd name="connsiteX0" fmla="*/ 222379 w 225938"/>
                          <a:gd name="connsiteY0" fmla="*/ 3874 h 232839"/>
                          <a:gd name="connsiteX1" fmla="*/ 208061 w 225938"/>
                          <a:gd name="connsiteY1" fmla="*/ 168978 h 232839"/>
                          <a:gd name="connsiteX2" fmla="*/ 6924 w 225938"/>
                          <a:gd name="connsiteY2" fmla="*/ 164075 h 232839"/>
                          <a:gd name="connsiteX3" fmla="*/ 16833 w 225938"/>
                          <a:gd name="connsiteY3" fmla="*/ 0 h 232839"/>
                          <a:gd name="connsiteX4" fmla="*/ 222379 w 225938"/>
                          <a:gd name="connsiteY4" fmla="*/ 3874 h 232839"/>
                          <a:gd name="connsiteX0" fmla="*/ 215644 w 219203"/>
                          <a:gd name="connsiteY0" fmla="*/ 3874 h 232839"/>
                          <a:gd name="connsiteX1" fmla="*/ 201326 w 219203"/>
                          <a:gd name="connsiteY1" fmla="*/ 168978 h 232839"/>
                          <a:gd name="connsiteX2" fmla="*/ 189 w 219203"/>
                          <a:gd name="connsiteY2" fmla="*/ 164075 h 232839"/>
                          <a:gd name="connsiteX3" fmla="*/ 10098 w 219203"/>
                          <a:gd name="connsiteY3" fmla="*/ 0 h 232839"/>
                          <a:gd name="connsiteX4" fmla="*/ 215644 w 219203"/>
                          <a:gd name="connsiteY4" fmla="*/ 3874 h 232839"/>
                          <a:gd name="connsiteX0" fmla="*/ 215455 w 219014"/>
                          <a:gd name="connsiteY0" fmla="*/ 3874 h 234611"/>
                          <a:gd name="connsiteX1" fmla="*/ 201137 w 219014"/>
                          <a:gd name="connsiteY1" fmla="*/ 168978 h 234611"/>
                          <a:gd name="connsiteX2" fmla="*/ 0 w 219014"/>
                          <a:gd name="connsiteY2" fmla="*/ 164075 h 234611"/>
                          <a:gd name="connsiteX3" fmla="*/ 9909 w 219014"/>
                          <a:gd name="connsiteY3" fmla="*/ 0 h 234611"/>
                          <a:gd name="connsiteX4" fmla="*/ 215455 w 219014"/>
                          <a:gd name="connsiteY4" fmla="*/ 3874 h 234611"/>
                          <a:gd name="connsiteX0" fmla="*/ 215455 w 219014"/>
                          <a:gd name="connsiteY0" fmla="*/ 3874 h 230034"/>
                          <a:gd name="connsiteX1" fmla="*/ 201137 w 219014"/>
                          <a:gd name="connsiteY1" fmla="*/ 168978 h 230034"/>
                          <a:gd name="connsiteX2" fmla="*/ 0 w 219014"/>
                          <a:gd name="connsiteY2" fmla="*/ 164075 h 230034"/>
                          <a:gd name="connsiteX3" fmla="*/ 9909 w 219014"/>
                          <a:gd name="connsiteY3" fmla="*/ 0 h 230034"/>
                          <a:gd name="connsiteX4" fmla="*/ 215455 w 219014"/>
                          <a:gd name="connsiteY4" fmla="*/ 3874 h 230034"/>
                          <a:gd name="connsiteX0" fmla="*/ 215455 w 215455"/>
                          <a:gd name="connsiteY0" fmla="*/ 3874 h 230034"/>
                          <a:gd name="connsiteX1" fmla="*/ 201137 w 215455"/>
                          <a:gd name="connsiteY1" fmla="*/ 168978 h 230034"/>
                          <a:gd name="connsiteX2" fmla="*/ 0 w 215455"/>
                          <a:gd name="connsiteY2" fmla="*/ 164075 h 230034"/>
                          <a:gd name="connsiteX3" fmla="*/ 9909 w 215455"/>
                          <a:gd name="connsiteY3" fmla="*/ 0 h 230034"/>
                          <a:gd name="connsiteX4" fmla="*/ 215455 w 215455"/>
                          <a:gd name="connsiteY4" fmla="*/ 3874 h 230034"/>
                          <a:gd name="connsiteX0" fmla="*/ 209060 w 209060"/>
                          <a:gd name="connsiteY0" fmla="*/ 3874 h 230034"/>
                          <a:gd name="connsiteX1" fmla="*/ 194742 w 209060"/>
                          <a:gd name="connsiteY1" fmla="*/ 168978 h 230034"/>
                          <a:gd name="connsiteX2" fmla="*/ 3333 w 209060"/>
                          <a:gd name="connsiteY2" fmla="*/ 164075 h 230034"/>
                          <a:gd name="connsiteX3" fmla="*/ 3514 w 209060"/>
                          <a:gd name="connsiteY3" fmla="*/ 0 h 230034"/>
                          <a:gd name="connsiteX4" fmla="*/ 209060 w 209060"/>
                          <a:gd name="connsiteY4" fmla="*/ 3874 h 230034"/>
                          <a:gd name="connsiteX0" fmla="*/ 211008 w 211008"/>
                          <a:gd name="connsiteY0" fmla="*/ 3874 h 230034"/>
                          <a:gd name="connsiteX1" fmla="*/ 196690 w 211008"/>
                          <a:gd name="connsiteY1" fmla="*/ 168978 h 230034"/>
                          <a:gd name="connsiteX2" fmla="*/ 5281 w 211008"/>
                          <a:gd name="connsiteY2" fmla="*/ 164075 h 230034"/>
                          <a:gd name="connsiteX3" fmla="*/ 5462 w 211008"/>
                          <a:gd name="connsiteY3" fmla="*/ 0 h 230034"/>
                          <a:gd name="connsiteX4" fmla="*/ 211008 w 211008"/>
                          <a:gd name="connsiteY4" fmla="*/ 3874 h 230034"/>
                          <a:gd name="connsiteX0" fmla="*/ 211008 w 211008"/>
                          <a:gd name="connsiteY0" fmla="*/ 3874 h 225655"/>
                          <a:gd name="connsiteX1" fmla="*/ 196690 w 211008"/>
                          <a:gd name="connsiteY1" fmla="*/ 168978 h 225655"/>
                          <a:gd name="connsiteX2" fmla="*/ 5281 w 211008"/>
                          <a:gd name="connsiteY2" fmla="*/ 164075 h 225655"/>
                          <a:gd name="connsiteX3" fmla="*/ 5462 w 211008"/>
                          <a:gd name="connsiteY3" fmla="*/ 0 h 225655"/>
                          <a:gd name="connsiteX4" fmla="*/ 211008 w 211008"/>
                          <a:gd name="connsiteY4" fmla="*/ 3874 h 2256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11008" h="225655">
                            <a:moveTo>
                              <a:pt x="211008" y="3874"/>
                            </a:moveTo>
                            <a:cubicBezTo>
                              <a:pt x="209830" y="18794"/>
                              <a:pt x="211889" y="120531"/>
                              <a:pt x="196690" y="168978"/>
                            </a:cubicBezTo>
                            <a:cubicBezTo>
                              <a:pt x="172925" y="246404"/>
                              <a:pt x="27098" y="244248"/>
                              <a:pt x="5281" y="164075"/>
                            </a:cubicBezTo>
                            <a:cubicBezTo>
                              <a:pt x="251" y="166541"/>
                              <a:pt x="-3603" y="55320"/>
                              <a:pt x="5462" y="0"/>
                            </a:cubicBezTo>
                            <a:lnTo>
                              <a:pt x="211008" y="3874"/>
                            </a:lnTo>
                            <a:close/>
                          </a:path>
                        </a:pathLst>
                      </a:custGeom>
                      <a:solidFill>
                        <a:srgbClr val="363C2C"/>
                      </a:solidFill>
                      <a:ln w="127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TW" alt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微軟正黑體"/>
                          <a:cs typeface="+mn-cs"/>
                        </a:endParaRPr>
                      </a:p>
                    </p:txBody>
                  </p:sp>
                  <p:sp>
                    <p:nvSpPr>
                      <p:cNvPr id="169" name="矩形 168"/>
                      <p:cNvSpPr/>
                      <p:nvPr/>
                    </p:nvSpPr>
                    <p:spPr>
                      <a:xfrm>
                        <a:off x="2206342" y="3434015"/>
                        <a:ext cx="344555" cy="146693"/>
                      </a:xfrm>
                      <a:prstGeom prst="rect">
                        <a:avLst/>
                      </a:prstGeom>
                      <a:solidFill>
                        <a:srgbClr val="363C2C"/>
                      </a:solidFill>
                      <a:ln w="127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TW" alt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微軟正黑體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67" name="矩形 166"/>
                    <p:cNvSpPr/>
                    <p:nvPr/>
                  </p:nvSpPr>
                  <p:spPr>
                    <a:xfrm>
                      <a:off x="2282508" y="3522635"/>
                      <a:ext cx="56165" cy="111792"/>
                    </a:xfrm>
                    <a:prstGeom prst="rect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/>
                        <a:ea typeface="微軟正黑體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54" name="群組 153"/>
                <p:cNvGrpSpPr/>
                <p:nvPr/>
              </p:nvGrpSpPr>
              <p:grpSpPr>
                <a:xfrm>
                  <a:off x="3048504" y="2256494"/>
                  <a:ext cx="743000" cy="674911"/>
                  <a:chOff x="3048504" y="2256494"/>
                  <a:chExt cx="743000" cy="674911"/>
                </a:xfrm>
              </p:grpSpPr>
              <p:sp>
                <p:nvSpPr>
                  <p:cNvPr id="158" name="流程圖: 結束點 157"/>
                  <p:cNvSpPr/>
                  <p:nvPr/>
                </p:nvSpPr>
                <p:spPr>
                  <a:xfrm rot="15135225" flipH="1">
                    <a:off x="2984285" y="2320713"/>
                    <a:ext cx="435275" cy="306837"/>
                  </a:xfrm>
                  <a:prstGeom prst="flowChartTerminator">
                    <a:avLst/>
                  </a:prstGeom>
                  <a:solidFill>
                    <a:srgbClr val="FFF2E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軟正黑體"/>
                      <a:cs typeface="+mn-cs"/>
                    </a:endParaRPr>
                  </a:p>
                </p:txBody>
              </p:sp>
              <p:sp>
                <p:nvSpPr>
                  <p:cNvPr id="159" name="流程圖: 結束點 158"/>
                  <p:cNvSpPr/>
                  <p:nvPr/>
                </p:nvSpPr>
                <p:spPr>
                  <a:xfrm rot="8748833">
                    <a:off x="3170898" y="2467293"/>
                    <a:ext cx="620606" cy="332642"/>
                  </a:xfrm>
                  <a:prstGeom prst="flowChartTerminator">
                    <a:avLst/>
                  </a:prstGeom>
                  <a:solidFill>
                    <a:srgbClr val="535C4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軟正黑體"/>
                      <a:cs typeface="+mn-cs"/>
                    </a:endParaRPr>
                  </a:p>
                </p:txBody>
              </p:sp>
              <p:grpSp>
                <p:nvGrpSpPr>
                  <p:cNvPr id="160" name="群組 159"/>
                  <p:cNvGrpSpPr/>
                  <p:nvPr/>
                </p:nvGrpSpPr>
                <p:grpSpPr>
                  <a:xfrm rot="20937896">
                    <a:off x="3058232" y="2384046"/>
                    <a:ext cx="375709" cy="547359"/>
                    <a:chOff x="-194219" y="2484620"/>
                    <a:chExt cx="375709" cy="547359"/>
                  </a:xfrm>
                </p:grpSpPr>
                <p:sp>
                  <p:nvSpPr>
                    <p:cNvPr id="161" name="流程圖: 結束點 160"/>
                    <p:cNvSpPr/>
                    <p:nvPr/>
                  </p:nvSpPr>
                  <p:spPr>
                    <a:xfrm rot="5081178">
                      <a:off x="-257909" y="2592580"/>
                      <a:ext cx="546156" cy="332642"/>
                    </a:xfrm>
                    <a:prstGeom prst="flowChartTerminator">
                      <a:avLst/>
                    </a:prstGeom>
                    <a:solidFill>
                      <a:srgbClr val="535C44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/>
                        <a:ea typeface="微軟正黑體"/>
                        <a:cs typeface="+mn-cs"/>
                      </a:endParaRPr>
                    </a:p>
                  </p:txBody>
                </p:sp>
                <p:sp>
                  <p:nvSpPr>
                    <p:cNvPr id="162" name="矩形 161"/>
                    <p:cNvSpPr/>
                    <p:nvPr/>
                  </p:nvSpPr>
                  <p:spPr>
                    <a:xfrm rot="4943860" flipH="1">
                      <a:off x="-75854" y="2366255"/>
                      <a:ext cx="133630" cy="370359"/>
                    </a:xfrm>
                    <a:prstGeom prst="rect">
                      <a:avLst/>
                    </a:prstGeom>
                    <a:solidFill>
                      <a:srgbClr val="66715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/>
                        <a:ea typeface="微軟正黑體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55" name="群組 154"/>
                <p:cNvGrpSpPr/>
                <p:nvPr/>
              </p:nvGrpSpPr>
              <p:grpSpPr>
                <a:xfrm>
                  <a:off x="4044129" y="3294934"/>
                  <a:ext cx="633152" cy="441138"/>
                  <a:chOff x="3907771" y="3579862"/>
                  <a:chExt cx="633152" cy="441138"/>
                </a:xfrm>
              </p:grpSpPr>
              <p:sp>
                <p:nvSpPr>
                  <p:cNvPr id="156" name="流程圖: 結束點 155"/>
                  <p:cNvSpPr/>
                  <p:nvPr/>
                </p:nvSpPr>
                <p:spPr>
                  <a:xfrm rot="10800000" flipH="1">
                    <a:off x="3907771" y="3617741"/>
                    <a:ext cx="568769" cy="328322"/>
                  </a:xfrm>
                  <a:prstGeom prst="flowChartTerminator">
                    <a:avLst/>
                  </a:prstGeom>
                  <a:solidFill>
                    <a:srgbClr val="535C4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軟正黑體"/>
                      <a:cs typeface="+mn-cs"/>
                    </a:endParaRPr>
                  </a:p>
                </p:txBody>
              </p:sp>
              <p:sp>
                <p:nvSpPr>
                  <p:cNvPr id="157" name="橢圓 156"/>
                  <p:cNvSpPr/>
                  <p:nvPr/>
                </p:nvSpPr>
                <p:spPr>
                  <a:xfrm>
                    <a:off x="4173405" y="3579862"/>
                    <a:ext cx="367518" cy="441138"/>
                  </a:xfrm>
                  <a:prstGeom prst="ellipse">
                    <a:avLst/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軟正黑體"/>
                      <a:cs typeface="+mn-cs"/>
                    </a:endParaRPr>
                  </a:p>
                </p:txBody>
              </p:sp>
            </p:grpSp>
          </p:grpSp>
          <p:sp>
            <p:nvSpPr>
              <p:cNvPr id="182" name="矩形 181"/>
              <p:cNvSpPr/>
              <p:nvPr/>
            </p:nvSpPr>
            <p:spPr>
              <a:xfrm>
                <a:off x="-2028590" y="1124744"/>
                <a:ext cx="1407566" cy="144015"/>
              </a:xfrm>
              <a:prstGeom prst="rect">
                <a:avLst/>
              </a:prstGeom>
              <a:solidFill>
                <a:srgbClr val="FF191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TW" sz="105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rPr>
                  <a:t>100/100</a:t>
                </a:r>
                <a:endParaRPr kumimoji="0" lang="zh-TW" altLang="en-US" sz="105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</p:grpSp>
      </p:grpSp>
      <p:grpSp>
        <p:nvGrpSpPr>
          <p:cNvPr id="241" name="群組 240"/>
          <p:cNvGrpSpPr/>
          <p:nvPr/>
        </p:nvGrpSpPr>
        <p:grpSpPr>
          <a:xfrm>
            <a:off x="3727659" y="3527735"/>
            <a:ext cx="397890" cy="381494"/>
            <a:chOff x="3982947" y="6796439"/>
            <a:chExt cx="903623" cy="866388"/>
          </a:xfrm>
        </p:grpSpPr>
        <p:sp>
          <p:nvSpPr>
            <p:cNvPr id="58" name="拱形 57"/>
            <p:cNvSpPr/>
            <p:nvPr/>
          </p:nvSpPr>
          <p:spPr>
            <a:xfrm>
              <a:off x="3982947" y="6796439"/>
              <a:ext cx="903623" cy="844458"/>
            </a:xfrm>
            <a:custGeom>
              <a:avLst/>
              <a:gdLst/>
              <a:ahLst/>
              <a:cxnLst/>
              <a:rect l="l" t="t" r="r" b="b"/>
              <a:pathLst>
                <a:path w="903623" h="844458">
                  <a:moveTo>
                    <a:pt x="467269" y="120667"/>
                  </a:moveTo>
                  <a:cubicBezTo>
                    <a:pt x="427458" y="116028"/>
                    <a:pt x="386345" y="129229"/>
                    <a:pt x="351988" y="161207"/>
                  </a:cubicBezTo>
                  <a:cubicBezTo>
                    <a:pt x="326936" y="184526"/>
                    <a:pt x="308005" y="215622"/>
                    <a:pt x="296506" y="250616"/>
                  </a:cubicBezTo>
                  <a:lnTo>
                    <a:pt x="605766" y="250616"/>
                  </a:lnTo>
                  <a:cubicBezTo>
                    <a:pt x="599421" y="227276"/>
                    <a:pt x="588588" y="205882"/>
                    <a:pt x="574732" y="187161"/>
                  </a:cubicBezTo>
                  <a:cubicBezTo>
                    <a:pt x="545587" y="147784"/>
                    <a:pt x="507079" y="125306"/>
                    <a:pt x="467269" y="120667"/>
                  </a:cubicBezTo>
                  <a:close/>
                  <a:moveTo>
                    <a:pt x="429579" y="981"/>
                  </a:moveTo>
                  <a:cubicBezTo>
                    <a:pt x="510115" y="-6171"/>
                    <a:pt x="592072" y="25825"/>
                    <a:pt x="653104" y="94621"/>
                  </a:cubicBezTo>
                  <a:cubicBezTo>
                    <a:pt x="691763" y="138198"/>
                    <a:pt x="718194" y="192389"/>
                    <a:pt x="730643" y="250616"/>
                  </a:cubicBezTo>
                  <a:lnTo>
                    <a:pt x="804647" y="250616"/>
                  </a:lnTo>
                  <a:cubicBezTo>
                    <a:pt x="859310" y="250616"/>
                    <a:pt x="903623" y="294929"/>
                    <a:pt x="903623" y="349592"/>
                  </a:cubicBezTo>
                  <a:lnTo>
                    <a:pt x="903623" y="745482"/>
                  </a:lnTo>
                  <a:cubicBezTo>
                    <a:pt x="903623" y="800145"/>
                    <a:pt x="859310" y="844458"/>
                    <a:pt x="804647" y="844458"/>
                  </a:cubicBezTo>
                  <a:lnTo>
                    <a:pt x="98976" y="844458"/>
                  </a:lnTo>
                  <a:cubicBezTo>
                    <a:pt x="44313" y="844458"/>
                    <a:pt x="0" y="800145"/>
                    <a:pt x="0" y="745482"/>
                  </a:cubicBezTo>
                  <a:lnTo>
                    <a:pt x="0" y="349592"/>
                  </a:lnTo>
                  <a:cubicBezTo>
                    <a:pt x="0" y="294929"/>
                    <a:pt x="44313" y="250616"/>
                    <a:pt x="98976" y="250616"/>
                  </a:cubicBezTo>
                  <a:lnTo>
                    <a:pt x="175541" y="250616"/>
                  </a:lnTo>
                  <a:cubicBezTo>
                    <a:pt x="189945" y="172451"/>
                    <a:pt x="231204" y="103051"/>
                    <a:pt x="290975" y="56635"/>
                  </a:cubicBezTo>
                  <a:cubicBezTo>
                    <a:pt x="333447" y="23654"/>
                    <a:pt x="381257" y="5271"/>
                    <a:pt x="429579" y="981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52" name="加號 51"/>
            <p:cNvSpPr/>
            <p:nvPr/>
          </p:nvSpPr>
          <p:spPr>
            <a:xfrm>
              <a:off x="4115907" y="7025125"/>
              <a:ext cx="637702" cy="637702"/>
            </a:xfrm>
            <a:prstGeom prst="mathPlus">
              <a:avLst/>
            </a:prstGeom>
            <a:solidFill>
              <a:srgbClr val="FF191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</p:grpSp>
      <p:sp>
        <p:nvSpPr>
          <p:cNvPr id="243" name="甜甜圈 242"/>
          <p:cNvSpPr/>
          <p:nvPr/>
        </p:nvSpPr>
        <p:spPr>
          <a:xfrm>
            <a:off x="7310430" y="3920067"/>
            <a:ext cx="351904" cy="351904"/>
          </a:xfrm>
          <a:prstGeom prst="donut">
            <a:avLst>
              <a:gd name="adj" fmla="val 17773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grpSp>
        <p:nvGrpSpPr>
          <p:cNvPr id="47" name="群組 46"/>
          <p:cNvGrpSpPr/>
          <p:nvPr/>
        </p:nvGrpSpPr>
        <p:grpSpPr>
          <a:xfrm>
            <a:off x="7896200" y="4005064"/>
            <a:ext cx="1291860" cy="1820580"/>
            <a:chOff x="6773601" y="3821623"/>
            <a:chExt cx="1407566" cy="1983641"/>
          </a:xfrm>
        </p:grpSpPr>
        <p:grpSp>
          <p:nvGrpSpPr>
            <p:cNvPr id="95" name="群組 94"/>
            <p:cNvGrpSpPr/>
            <p:nvPr/>
          </p:nvGrpSpPr>
          <p:grpSpPr>
            <a:xfrm>
              <a:off x="6870389" y="3821623"/>
              <a:ext cx="1076105" cy="1766201"/>
              <a:chOff x="5652120" y="196449"/>
              <a:chExt cx="2133861" cy="3502285"/>
            </a:xfrm>
          </p:grpSpPr>
          <p:sp>
            <p:nvSpPr>
              <p:cNvPr id="101" name="手繪多邊形 100"/>
              <p:cNvSpPr/>
              <p:nvPr/>
            </p:nvSpPr>
            <p:spPr>
              <a:xfrm flipH="1">
                <a:off x="5733125" y="738531"/>
                <a:ext cx="1953122" cy="1449185"/>
              </a:xfrm>
              <a:custGeom>
                <a:avLst/>
                <a:gdLst>
                  <a:gd name="connsiteX0" fmla="*/ 982348 w 1953122"/>
                  <a:gd name="connsiteY0" fmla="*/ 0 h 1449185"/>
                  <a:gd name="connsiteX1" fmla="*/ 174049 w 1953122"/>
                  <a:gd name="connsiteY1" fmla="*/ 394310 h 1449185"/>
                  <a:gd name="connsiteX2" fmla="*/ 174050 w 1953122"/>
                  <a:gd name="connsiteY2" fmla="*/ 394320 h 1449185"/>
                  <a:gd name="connsiteX3" fmla="*/ 174050 w 1953122"/>
                  <a:gd name="connsiteY3" fmla="*/ 689291 h 1449185"/>
                  <a:gd name="connsiteX4" fmla="*/ 152631 w 1953122"/>
                  <a:gd name="connsiteY4" fmla="*/ 687946 h 1449185"/>
                  <a:gd name="connsiteX5" fmla="*/ 26897 w 1953122"/>
                  <a:gd name="connsiteY5" fmla="*/ 763966 h 1449185"/>
                  <a:gd name="connsiteX6" fmla="*/ 33071 w 1953122"/>
                  <a:gd name="connsiteY6" fmla="*/ 955135 h 1449185"/>
                  <a:gd name="connsiteX7" fmla="*/ 163448 w 1953122"/>
                  <a:gd name="connsiteY7" fmla="*/ 1022884 h 1449185"/>
                  <a:gd name="connsiteX8" fmla="*/ 171532 w 1953122"/>
                  <a:gd name="connsiteY8" fmla="*/ 1021850 h 1449185"/>
                  <a:gd name="connsiteX9" fmla="*/ 179014 w 1953122"/>
                  <a:gd name="connsiteY9" fmla="*/ 1065642 h 1449185"/>
                  <a:gd name="connsiteX10" fmla="*/ 976561 w 1953122"/>
                  <a:gd name="connsiteY10" fmla="*/ 1449185 h 1449185"/>
                  <a:gd name="connsiteX11" fmla="*/ 1774109 w 1953122"/>
                  <a:gd name="connsiteY11" fmla="*/ 1065642 h 1449185"/>
                  <a:gd name="connsiteX12" fmla="*/ 1781591 w 1953122"/>
                  <a:gd name="connsiteY12" fmla="*/ 1021850 h 1449185"/>
                  <a:gd name="connsiteX13" fmla="*/ 1789674 w 1953122"/>
                  <a:gd name="connsiteY13" fmla="*/ 1022884 h 1449185"/>
                  <a:gd name="connsiteX14" fmla="*/ 1920051 w 1953122"/>
                  <a:gd name="connsiteY14" fmla="*/ 955135 h 1449185"/>
                  <a:gd name="connsiteX15" fmla="*/ 1926225 w 1953122"/>
                  <a:gd name="connsiteY15" fmla="*/ 763966 h 1449185"/>
                  <a:gd name="connsiteX16" fmla="*/ 1800492 w 1953122"/>
                  <a:gd name="connsiteY16" fmla="*/ 687946 h 1449185"/>
                  <a:gd name="connsiteX17" fmla="*/ 1779073 w 1953122"/>
                  <a:gd name="connsiteY17" fmla="*/ 689291 h 1449185"/>
                  <a:gd name="connsiteX18" fmla="*/ 1779073 w 1953122"/>
                  <a:gd name="connsiteY18" fmla="*/ 458282 h 1449185"/>
                  <a:gd name="connsiteX19" fmla="*/ 1786474 w 1953122"/>
                  <a:gd name="connsiteY19" fmla="*/ 434626 h 1449185"/>
                  <a:gd name="connsiteX20" fmla="*/ 1790647 w 1953122"/>
                  <a:gd name="connsiteY20" fmla="*/ 394310 h 1449185"/>
                  <a:gd name="connsiteX21" fmla="*/ 982348 w 1953122"/>
                  <a:gd name="connsiteY21" fmla="*/ 0 h 144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53122" h="1449185">
                    <a:moveTo>
                      <a:pt x="982348" y="0"/>
                    </a:moveTo>
                    <a:cubicBezTo>
                      <a:pt x="535937" y="0"/>
                      <a:pt x="174049" y="176539"/>
                      <a:pt x="174049" y="394310"/>
                    </a:cubicBezTo>
                    <a:lnTo>
                      <a:pt x="174050" y="394320"/>
                    </a:lnTo>
                    <a:lnTo>
                      <a:pt x="174050" y="689291"/>
                    </a:lnTo>
                    <a:lnTo>
                      <a:pt x="152631" y="687946"/>
                    </a:lnTo>
                    <a:cubicBezTo>
                      <a:pt x="102180" y="692540"/>
                      <a:pt x="55402" y="719884"/>
                      <a:pt x="26897" y="763966"/>
                    </a:cubicBezTo>
                    <a:cubicBezTo>
                      <a:pt x="-11109" y="822743"/>
                      <a:pt x="-8648" y="898934"/>
                      <a:pt x="33071" y="955135"/>
                    </a:cubicBezTo>
                    <a:cubicBezTo>
                      <a:pt x="64361" y="997287"/>
                      <a:pt x="112806" y="1021555"/>
                      <a:pt x="163448" y="1022884"/>
                    </a:cubicBezTo>
                    <a:lnTo>
                      <a:pt x="171532" y="1021850"/>
                    </a:lnTo>
                    <a:lnTo>
                      <a:pt x="179014" y="1065642"/>
                    </a:lnTo>
                    <a:cubicBezTo>
                      <a:pt x="254924" y="1284530"/>
                      <a:pt x="583154" y="1449185"/>
                      <a:pt x="976561" y="1449185"/>
                    </a:cubicBezTo>
                    <a:cubicBezTo>
                      <a:pt x="1369968" y="1449185"/>
                      <a:pt x="1698198" y="1284530"/>
                      <a:pt x="1774109" y="1065642"/>
                    </a:cubicBezTo>
                    <a:lnTo>
                      <a:pt x="1781591" y="1021850"/>
                    </a:lnTo>
                    <a:lnTo>
                      <a:pt x="1789674" y="1022884"/>
                    </a:lnTo>
                    <a:cubicBezTo>
                      <a:pt x="1840317" y="1021555"/>
                      <a:pt x="1888761" y="997287"/>
                      <a:pt x="1920051" y="955135"/>
                    </a:cubicBezTo>
                    <a:cubicBezTo>
                      <a:pt x="1961770" y="898934"/>
                      <a:pt x="1964231" y="822743"/>
                      <a:pt x="1926225" y="763966"/>
                    </a:cubicBezTo>
                    <a:cubicBezTo>
                      <a:pt x="1897721" y="719884"/>
                      <a:pt x="1850943" y="692540"/>
                      <a:pt x="1800492" y="687946"/>
                    </a:cubicBezTo>
                    <a:lnTo>
                      <a:pt x="1779073" y="689291"/>
                    </a:lnTo>
                    <a:lnTo>
                      <a:pt x="1779073" y="458282"/>
                    </a:lnTo>
                    <a:lnTo>
                      <a:pt x="1786474" y="434626"/>
                    </a:lnTo>
                    <a:cubicBezTo>
                      <a:pt x="1789233" y="421370"/>
                      <a:pt x="1790647" y="407921"/>
                      <a:pt x="1790647" y="394310"/>
                    </a:cubicBezTo>
                    <a:cubicBezTo>
                      <a:pt x="1790647" y="176539"/>
                      <a:pt x="1428759" y="0"/>
                      <a:pt x="982348" y="0"/>
                    </a:cubicBezTo>
                    <a:close/>
                  </a:path>
                </a:pathLst>
              </a:custGeom>
              <a:solidFill>
                <a:srgbClr val="FFF2E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103" name="手繪多邊形 102"/>
              <p:cNvSpPr/>
              <p:nvPr/>
            </p:nvSpPr>
            <p:spPr>
              <a:xfrm>
                <a:off x="7325299" y="3285704"/>
                <a:ext cx="275244" cy="413030"/>
              </a:xfrm>
              <a:custGeom>
                <a:avLst/>
                <a:gdLst>
                  <a:gd name="connsiteX0" fmla="*/ 188635 w 364481"/>
                  <a:gd name="connsiteY0" fmla="*/ 0 h 396454"/>
                  <a:gd name="connsiteX1" fmla="*/ 364481 w 364481"/>
                  <a:gd name="connsiteY1" fmla="*/ 83128 h 396454"/>
                  <a:gd name="connsiteX2" fmla="*/ 201424 w 364481"/>
                  <a:gd name="connsiteY2" fmla="*/ 396454 h 396454"/>
                  <a:gd name="connsiteX3" fmla="*/ 0 w 364481"/>
                  <a:gd name="connsiteY3" fmla="*/ 313326 h 396454"/>
                  <a:gd name="connsiteX4" fmla="*/ 188635 w 364481"/>
                  <a:gd name="connsiteY4" fmla="*/ 0 h 396454"/>
                  <a:gd name="connsiteX0" fmla="*/ 188635 w 201424"/>
                  <a:gd name="connsiteY0" fmla="*/ 0 h 396454"/>
                  <a:gd name="connsiteX1" fmla="*/ 201424 w 201424"/>
                  <a:gd name="connsiteY1" fmla="*/ 396454 h 396454"/>
                  <a:gd name="connsiteX2" fmla="*/ 0 w 201424"/>
                  <a:gd name="connsiteY2" fmla="*/ 313326 h 396454"/>
                  <a:gd name="connsiteX3" fmla="*/ 188635 w 201424"/>
                  <a:gd name="connsiteY3" fmla="*/ 0 h 396454"/>
                  <a:gd name="connsiteX0" fmla="*/ 188635 w 302370"/>
                  <a:gd name="connsiteY0" fmla="*/ 0 h 396454"/>
                  <a:gd name="connsiteX1" fmla="*/ 201424 w 302370"/>
                  <a:gd name="connsiteY1" fmla="*/ 396454 h 396454"/>
                  <a:gd name="connsiteX2" fmla="*/ 0 w 302370"/>
                  <a:gd name="connsiteY2" fmla="*/ 313326 h 396454"/>
                  <a:gd name="connsiteX3" fmla="*/ 188635 w 302370"/>
                  <a:gd name="connsiteY3" fmla="*/ 0 h 396454"/>
                  <a:gd name="connsiteX0" fmla="*/ 188635 w 306591"/>
                  <a:gd name="connsiteY0" fmla="*/ 0 h 396454"/>
                  <a:gd name="connsiteX1" fmla="*/ 201424 w 306591"/>
                  <a:gd name="connsiteY1" fmla="*/ 396454 h 396454"/>
                  <a:gd name="connsiteX2" fmla="*/ 0 w 306591"/>
                  <a:gd name="connsiteY2" fmla="*/ 313326 h 396454"/>
                  <a:gd name="connsiteX3" fmla="*/ 188635 w 306591"/>
                  <a:gd name="connsiteY3" fmla="*/ 0 h 396454"/>
                  <a:gd name="connsiteX0" fmla="*/ 188635 w 258686"/>
                  <a:gd name="connsiteY0" fmla="*/ 0 h 386863"/>
                  <a:gd name="connsiteX1" fmla="*/ 131086 w 258686"/>
                  <a:gd name="connsiteY1" fmla="*/ 386863 h 386863"/>
                  <a:gd name="connsiteX2" fmla="*/ 0 w 258686"/>
                  <a:gd name="connsiteY2" fmla="*/ 313326 h 386863"/>
                  <a:gd name="connsiteX3" fmla="*/ 188635 w 258686"/>
                  <a:gd name="connsiteY3" fmla="*/ 0 h 386863"/>
                  <a:gd name="connsiteX0" fmla="*/ 209239 w 279290"/>
                  <a:gd name="connsiteY0" fmla="*/ 0 h 388833"/>
                  <a:gd name="connsiteX1" fmla="*/ 151690 w 279290"/>
                  <a:gd name="connsiteY1" fmla="*/ 386863 h 388833"/>
                  <a:gd name="connsiteX2" fmla="*/ 20604 w 279290"/>
                  <a:gd name="connsiteY2" fmla="*/ 313326 h 388833"/>
                  <a:gd name="connsiteX3" fmla="*/ 209239 w 279290"/>
                  <a:gd name="connsiteY3" fmla="*/ 0 h 388833"/>
                  <a:gd name="connsiteX0" fmla="*/ 244756 w 314807"/>
                  <a:gd name="connsiteY0" fmla="*/ 0 h 389620"/>
                  <a:gd name="connsiteX1" fmla="*/ 187207 w 314807"/>
                  <a:gd name="connsiteY1" fmla="*/ 386863 h 389620"/>
                  <a:gd name="connsiteX2" fmla="*/ 56121 w 314807"/>
                  <a:gd name="connsiteY2" fmla="*/ 313326 h 389620"/>
                  <a:gd name="connsiteX3" fmla="*/ 244756 w 314807"/>
                  <a:gd name="connsiteY3" fmla="*/ 0 h 389620"/>
                  <a:gd name="connsiteX0" fmla="*/ 208957 w 279008"/>
                  <a:gd name="connsiteY0" fmla="*/ 0 h 445271"/>
                  <a:gd name="connsiteX1" fmla="*/ 151408 w 279008"/>
                  <a:gd name="connsiteY1" fmla="*/ 386863 h 445271"/>
                  <a:gd name="connsiteX2" fmla="*/ 20322 w 279008"/>
                  <a:gd name="connsiteY2" fmla="*/ 313326 h 445271"/>
                  <a:gd name="connsiteX3" fmla="*/ 208957 w 279008"/>
                  <a:gd name="connsiteY3" fmla="*/ 0 h 445271"/>
                  <a:gd name="connsiteX0" fmla="*/ 145013 w 258298"/>
                  <a:gd name="connsiteY0" fmla="*/ 0 h 429285"/>
                  <a:gd name="connsiteX1" fmla="*/ 151408 w 258298"/>
                  <a:gd name="connsiteY1" fmla="*/ 370877 h 429285"/>
                  <a:gd name="connsiteX2" fmla="*/ 20322 w 258298"/>
                  <a:gd name="connsiteY2" fmla="*/ 297340 h 429285"/>
                  <a:gd name="connsiteX3" fmla="*/ 145013 w 258298"/>
                  <a:gd name="connsiteY3" fmla="*/ 0 h 429285"/>
                  <a:gd name="connsiteX0" fmla="*/ 145013 w 269472"/>
                  <a:gd name="connsiteY0" fmla="*/ 5058 h 434343"/>
                  <a:gd name="connsiteX1" fmla="*/ 151408 w 269472"/>
                  <a:gd name="connsiteY1" fmla="*/ 375935 h 434343"/>
                  <a:gd name="connsiteX2" fmla="*/ 20322 w 269472"/>
                  <a:gd name="connsiteY2" fmla="*/ 302398 h 434343"/>
                  <a:gd name="connsiteX3" fmla="*/ 145013 w 269472"/>
                  <a:gd name="connsiteY3" fmla="*/ 5058 h 434343"/>
                  <a:gd name="connsiteX0" fmla="*/ 153079 w 277538"/>
                  <a:gd name="connsiteY0" fmla="*/ 5058 h 429094"/>
                  <a:gd name="connsiteX1" fmla="*/ 159474 w 277538"/>
                  <a:gd name="connsiteY1" fmla="*/ 375935 h 429094"/>
                  <a:gd name="connsiteX2" fmla="*/ 18796 w 277538"/>
                  <a:gd name="connsiteY2" fmla="*/ 273623 h 429094"/>
                  <a:gd name="connsiteX3" fmla="*/ 153079 w 277538"/>
                  <a:gd name="connsiteY3" fmla="*/ 5058 h 429094"/>
                  <a:gd name="connsiteX0" fmla="*/ 150420 w 274879"/>
                  <a:gd name="connsiteY0" fmla="*/ 5058 h 435927"/>
                  <a:gd name="connsiteX1" fmla="*/ 156815 w 274879"/>
                  <a:gd name="connsiteY1" fmla="*/ 375935 h 435927"/>
                  <a:gd name="connsiteX2" fmla="*/ 16137 w 274879"/>
                  <a:gd name="connsiteY2" fmla="*/ 273623 h 435927"/>
                  <a:gd name="connsiteX3" fmla="*/ 150420 w 274879"/>
                  <a:gd name="connsiteY3" fmla="*/ 5058 h 435927"/>
                  <a:gd name="connsiteX0" fmla="*/ 150420 w 265210"/>
                  <a:gd name="connsiteY0" fmla="*/ 459 h 431328"/>
                  <a:gd name="connsiteX1" fmla="*/ 156815 w 265210"/>
                  <a:gd name="connsiteY1" fmla="*/ 371336 h 431328"/>
                  <a:gd name="connsiteX2" fmla="*/ 16137 w 265210"/>
                  <a:gd name="connsiteY2" fmla="*/ 269024 h 431328"/>
                  <a:gd name="connsiteX3" fmla="*/ 150420 w 265210"/>
                  <a:gd name="connsiteY3" fmla="*/ 459 h 431328"/>
                  <a:gd name="connsiteX0" fmla="*/ 150420 w 287916"/>
                  <a:gd name="connsiteY0" fmla="*/ 593 h 431462"/>
                  <a:gd name="connsiteX1" fmla="*/ 156815 w 287916"/>
                  <a:gd name="connsiteY1" fmla="*/ 371470 h 431462"/>
                  <a:gd name="connsiteX2" fmla="*/ 16137 w 287916"/>
                  <a:gd name="connsiteY2" fmla="*/ 269158 h 431462"/>
                  <a:gd name="connsiteX3" fmla="*/ 150420 w 287916"/>
                  <a:gd name="connsiteY3" fmla="*/ 593 h 431462"/>
                  <a:gd name="connsiteX0" fmla="*/ 164386 w 301882"/>
                  <a:gd name="connsiteY0" fmla="*/ 593 h 432124"/>
                  <a:gd name="connsiteX1" fmla="*/ 170781 w 301882"/>
                  <a:gd name="connsiteY1" fmla="*/ 371470 h 432124"/>
                  <a:gd name="connsiteX2" fmla="*/ 14117 w 301882"/>
                  <a:gd name="connsiteY2" fmla="*/ 272355 h 432124"/>
                  <a:gd name="connsiteX3" fmla="*/ 164386 w 301882"/>
                  <a:gd name="connsiteY3" fmla="*/ 593 h 432124"/>
                  <a:gd name="connsiteX0" fmla="*/ 156059 w 293555"/>
                  <a:gd name="connsiteY0" fmla="*/ 593 h 440507"/>
                  <a:gd name="connsiteX1" fmla="*/ 162454 w 293555"/>
                  <a:gd name="connsiteY1" fmla="*/ 371470 h 440507"/>
                  <a:gd name="connsiteX2" fmla="*/ 5790 w 293555"/>
                  <a:gd name="connsiteY2" fmla="*/ 272355 h 440507"/>
                  <a:gd name="connsiteX3" fmla="*/ 156059 w 293555"/>
                  <a:gd name="connsiteY3" fmla="*/ 593 h 440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3555" h="440507">
                    <a:moveTo>
                      <a:pt x="156059" y="593"/>
                    </a:moveTo>
                    <a:cubicBezTo>
                      <a:pt x="185901" y="-4736"/>
                      <a:pt x="445939" y="18712"/>
                      <a:pt x="162454" y="371470"/>
                    </a:cubicBezTo>
                    <a:cubicBezTo>
                      <a:pt x="29237" y="519608"/>
                      <a:pt x="-17657" y="402374"/>
                      <a:pt x="5790" y="272355"/>
                    </a:cubicBezTo>
                    <a:lnTo>
                      <a:pt x="156059" y="59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112" name="橢圓 111"/>
              <p:cNvSpPr/>
              <p:nvPr/>
            </p:nvSpPr>
            <p:spPr>
              <a:xfrm rot="18145620">
                <a:off x="6182896" y="3290602"/>
                <a:ext cx="290277" cy="49385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113" name="矩形 112"/>
              <p:cNvSpPr/>
              <p:nvPr/>
            </p:nvSpPr>
            <p:spPr>
              <a:xfrm>
                <a:off x="6551388" y="2130677"/>
                <a:ext cx="446146" cy="126486"/>
              </a:xfrm>
              <a:prstGeom prst="rect">
                <a:avLst/>
              </a:prstGeom>
              <a:solidFill>
                <a:srgbClr val="FFF2E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114" name="流程圖: 結束點 113"/>
              <p:cNvSpPr/>
              <p:nvPr/>
            </p:nvSpPr>
            <p:spPr>
              <a:xfrm rot="6557570" flipH="1">
                <a:off x="6100812" y="3036807"/>
                <a:ext cx="778545" cy="395197"/>
              </a:xfrm>
              <a:prstGeom prst="flowChartTerminator">
                <a:avLst/>
              </a:prstGeom>
              <a:solidFill>
                <a:srgbClr val="535C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115" name="流程圖: 結束點 114"/>
              <p:cNvSpPr/>
              <p:nvPr/>
            </p:nvSpPr>
            <p:spPr>
              <a:xfrm rot="5400000">
                <a:off x="6239743" y="2278375"/>
                <a:ext cx="1069434" cy="962814"/>
              </a:xfrm>
              <a:prstGeom prst="flowChartTerminator">
                <a:avLst/>
              </a:prstGeom>
              <a:solidFill>
                <a:srgbClr val="535C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116" name="流程圖: 結束點 115"/>
              <p:cNvSpPr/>
              <p:nvPr/>
            </p:nvSpPr>
            <p:spPr>
              <a:xfrm rot="9105494">
                <a:off x="5990367" y="2388267"/>
                <a:ext cx="558800" cy="332642"/>
              </a:xfrm>
              <a:prstGeom prst="flowChartTerminator">
                <a:avLst/>
              </a:prstGeom>
              <a:solidFill>
                <a:srgbClr val="535C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117" name="流程圖: 結束點 116"/>
              <p:cNvSpPr/>
              <p:nvPr/>
            </p:nvSpPr>
            <p:spPr>
              <a:xfrm rot="11771298" flipH="1">
                <a:off x="6964653" y="2328432"/>
                <a:ext cx="641872" cy="350254"/>
              </a:xfrm>
              <a:prstGeom prst="flowChartTerminator">
                <a:avLst/>
              </a:prstGeom>
              <a:solidFill>
                <a:srgbClr val="535C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118" name="流程圖: 結束點 117"/>
              <p:cNvSpPr/>
              <p:nvPr/>
            </p:nvSpPr>
            <p:spPr>
              <a:xfrm rot="3567102" flipH="1">
                <a:off x="6835230" y="3010895"/>
                <a:ext cx="477909" cy="395197"/>
              </a:xfrm>
              <a:prstGeom prst="flowChartTerminator">
                <a:avLst/>
              </a:prstGeom>
              <a:solidFill>
                <a:srgbClr val="535C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119" name="流程圖: 結束點 115"/>
              <p:cNvSpPr/>
              <p:nvPr/>
            </p:nvSpPr>
            <p:spPr>
              <a:xfrm rot="6557570" flipH="1">
                <a:off x="6294942" y="3319064"/>
                <a:ext cx="189762" cy="405600"/>
              </a:xfrm>
              <a:custGeom>
                <a:avLst/>
                <a:gdLst/>
                <a:ahLst/>
                <a:cxnLst/>
                <a:rect l="l" t="t" r="r" b="b"/>
                <a:pathLst>
                  <a:path w="189762" h="395197">
                    <a:moveTo>
                      <a:pt x="168292" y="395197"/>
                    </a:moveTo>
                    <a:cubicBezTo>
                      <a:pt x="129724" y="358334"/>
                      <a:pt x="104079" y="287326"/>
                      <a:pt x="104079" y="205885"/>
                    </a:cubicBezTo>
                    <a:cubicBezTo>
                      <a:pt x="104079" y="109826"/>
                      <a:pt x="139757" y="28281"/>
                      <a:pt x="189762" y="0"/>
                    </a:cubicBezTo>
                    <a:lnTo>
                      <a:pt x="125252" y="0"/>
                    </a:lnTo>
                    <a:cubicBezTo>
                      <a:pt x="56084" y="0"/>
                      <a:pt x="0" y="88462"/>
                      <a:pt x="0" y="197599"/>
                    </a:cubicBezTo>
                    <a:cubicBezTo>
                      <a:pt x="0" y="306735"/>
                      <a:pt x="56084" y="395197"/>
                      <a:pt x="125252" y="395197"/>
                    </a:cubicBezTo>
                    <a:close/>
                  </a:path>
                </a:pathLst>
              </a:custGeom>
              <a:solidFill>
                <a:srgbClr val="66715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120" name="流程圖: 結束點 119"/>
              <p:cNvSpPr/>
              <p:nvPr/>
            </p:nvSpPr>
            <p:spPr>
              <a:xfrm rot="1580578" flipH="1">
                <a:off x="7037234" y="3156024"/>
                <a:ext cx="366540" cy="388787"/>
              </a:xfrm>
              <a:prstGeom prst="flowChartTerminator">
                <a:avLst/>
              </a:prstGeom>
              <a:solidFill>
                <a:srgbClr val="535C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121" name="矩形 120"/>
              <p:cNvSpPr/>
              <p:nvPr/>
            </p:nvSpPr>
            <p:spPr>
              <a:xfrm rot="1721357" flipH="1">
                <a:off x="7260057" y="3209495"/>
                <a:ext cx="143446" cy="418003"/>
              </a:xfrm>
              <a:prstGeom prst="rect">
                <a:avLst/>
              </a:prstGeom>
              <a:solidFill>
                <a:srgbClr val="66715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122" name="流程圖: 結束點 121"/>
              <p:cNvSpPr/>
              <p:nvPr/>
            </p:nvSpPr>
            <p:spPr>
              <a:xfrm rot="13649054" flipH="1">
                <a:off x="5718750" y="2262226"/>
                <a:ext cx="552598" cy="306837"/>
              </a:xfrm>
              <a:prstGeom prst="flowChartTerminator">
                <a:avLst/>
              </a:prstGeom>
              <a:solidFill>
                <a:srgbClr val="FFF2E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123" name="流程圖: 結束點 122"/>
              <p:cNvSpPr/>
              <p:nvPr/>
            </p:nvSpPr>
            <p:spPr>
              <a:xfrm rot="2742974">
                <a:off x="5830285" y="2358892"/>
                <a:ext cx="519666" cy="332642"/>
              </a:xfrm>
              <a:prstGeom prst="flowChartTerminator">
                <a:avLst/>
              </a:prstGeom>
              <a:solidFill>
                <a:srgbClr val="535C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124" name="矩形 123"/>
              <p:cNvSpPr/>
              <p:nvPr/>
            </p:nvSpPr>
            <p:spPr>
              <a:xfrm rot="3028632" flipH="1">
                <a:off x="5878610" y="2192339"/>
                <a:ext cx="143446" cy="380652"/>
              </a:xfrm>
              <a:prstGeom prst="rect">
                <a:avLst/>
              </a:prstGeom>
              <a:solidFill>
                <a:srgbClr val="66715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125" name="流程圖: 結束點 124"/>
              <p:cNvSpPr/>
              <p:nvPr/>
            </p:nvSpPr>
            <p:spPr>
              <a:xfrm rot="15431456" flipH="1">
                <a:off x="7301255" y="2659492"/>
                <a:ext cx="459511" cy="274592"/>
              </a:xfrm>
              <a:prstGeom prst="flowChartTerminator">
                <a:avLst/>
              </a:prstGeom>
              <a:solidFill>
                <a:srgbClr val="FFF2E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126" name="流程圖: 結束點 125"/>
              <p:cNvSpPr/>
              <p:nvPr/>
            </p:nvSpPr>
            <p:spPr>
              <a:xfrm rot="15339671" flipH="1">
                <a:off x="7249019" y="2501717"/>
                <a:ext cx="487250" cy="302753"/>
              </a:xfrm>
              <a:prstGeom prst="flowChartTerminator">
                <a:avLst/>
              </a:prstGeom>
              <a:solidFill>
                <a:srgbClr val="535C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127" name="矩形 126"/>
              <p:cNvSpPr/>
              <p:nvPr/>
            </p:nvSpPr>
            <p:spPr>
              <a:xfrm rot="4565171" flipH="1">
                <a:off x="7468911" y="2683217"/>
                <a:ext cx="136548" cy="321241"/>
              </a:xfrm>
              <a:prstGeom prst="rect">
                <a:avLst/>
              </a:prstGeom>
              <a:solidFill>
                <a:srgbClr val="66715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grpSp>
            <p:nvGrpSpPr>
              <p:cNvPr id="128" name="群組 127"/>
              <p:cNvGrpSpPr/>
              <p:nvPr/>
            </p:nvGrpSpPr>
            <p:grpSpPr>
              <a:xfrm>
                <a:off x="5652120" y="196449"/>
                <a:ext cx="2133861" cy="1988297"/>
                <a:chOff x="5652120" y="196449"/>
                <a:chExt cx="2133861" cy="1988297"/>
              </a:xfrm>
            </p:grpSpPr>
            <p:sp>
              <p:nvSpPr>
                <p:cNvPr id="141" name="手繪多邊形 140"/>
                <p:cNvSpPr/>
                <p:nvPr/>
              </p:nvSpPr>
              <p:spPr>
                <a:xfrm>
                  <a:off x="5771800" y="295754"/>
                  <a:ext cx="1896363" cy="1888992"/>
                </a:xfrm>
                <a:custGeom>
                  <a:avLst/>
                  <a:gdLst>
                    <a:gd name="connsiteX0" fmla="*/ 0 w 1689904"/>
                    <a:gd name="connsiteY0" fmla="*/ 713772 h 1230774"/>
                    <a:gd name="connsiteX1" fmla="*/ 246927 w 1689904"/>
                    <a:gd name="connsiteY1" fmla="*/ 1149752 h 1230774"/>
                    <a:gd name="connsiteX2" fmla="*/ 277793 w 1689904"/>
                    <a:gd name="connsiteY2" fmla="*/ 1006997 h 1230774"/>
                    <a:gd name="connsiteX3" fmla="*/ 767787 w 1689904"/>
                    <a:gd name="connsiteY3" fmla="*/ 1145893 h 1230774"/>
                    <a:gd name="connsiteX4" fmla="*/ 744638 w 1689904"/>
                    <a:gd name="connsiteY4" fmla="*/ 1049438 h 1230774"/>
                    <a:gd name="connsiteX5" fmla="*/ 1427544 w 1689904"/>
                    <a:gd name="connsiteY5" fmla="*/ 1145893 h 1230774"/>
                    <a:gd name="connsiteX6" fmla="*/ 1358096 w 1689904"/>
                    <a:gd name="connsiteY6" fmla="*/ 1022430 h 1230774"/>
                    <a:gd name="connsiteX7" fmla="*/ 1689904 w 1689904"/>
                    <a:gd name="connsiteY7" fmla="*/ 1230774 h 1230774"/>
                    <a:gd name="connsiteX8" fmla="*/ 883534 w 1689904"/>
                    <a:gd name="connsiteY8" fmla="*/ 0 h 1230774"/>
                    <a:gd name="connsiteX9" fmla="*/ 0 w 1689904"/>
                    <a:gd name="connsiteY9" fmla="*/ 713772 h 1230774"/>
                    <a:gd name="connsiteX0" fmla="*/ 0 w 1823829"/>
                    <a:gd name="connsiteY0" fmla="*/ 713772 h 1230774"/>
                    <a:gd name="connsiteX1" fmla="*/ 246927 w 1823829"/>
                    <a:gd name="connsiteY1" fmla="*/ 1149752 h 1230774"/>
                    <a:gd name="connsiteX2" fmla="*/ 277793 w 1823829"/>
                    <a:gd name="connsiteY2" fmla="*/ 1006997 h 1230774"/>
                    <a:gd name="connsiteX3" fmla="*/ 767787 w 1823829"/>
                    <a:gd name="connsiteY3" fmla="*/ 1145893 h 1230774"/>
                    <a:gd name="connsiteX4" fmla="*/ 744638 w 1823829"/>
                    <a:gd name="connsiteY4" fmla="*/ 1049438 h 1230774"/>
                    <a:gd name="connsiteX5" fmla="*/ 1427544 w 1823829"/>
                    <a:gd name="connsiteY5" fmla="*/ 1145893 h 1230774"/>
                    <a:gd name="connsiteX6" fmla="*/ 1358096 w 1823829"/>
                    <a:gd name="connsiteY6" fmla="*/ 1022430 h 1230774"/>
                    <a:gd name="connsiteX7" fmla="*/ 1689904 w 1823829"/>
                    <a:gd name="connsiteY7" fmla="*/ 1230774 h 1230774"/>
                    <a:gd name="connsiteX8" fmla="*/ 883534 w 1823829"/>
                    <a:gd name="connsiteY8" fmla="*/ 0 h 1230774"/>
                    <a:gd name="connsiteX9" fmla="*/ 0 w 1823829"/>
                    <a:gd name="connsiteY9" fmla="*/ 713772 h 1230774"/>
                    <a:gd name="connsiteX0" fmla="*/ 0 w 1823829"/>
                    <a:gd name="connsiteY0" fmla="*/ 713772 h 1230774"/>
                    <a:gd name="connsiteX1" fmla="*/ 88739 w 1823829"/>
                    <a:gd name="connsiteY1" fmla="*/ 887392 h 1230774"/>
                    <a:gd name="connsiteX2" fmla="*/ 246927 w 1823829"/>
                    <a:gd name="connsiteY2" fmla="*/ 1149752 h 1230774"/>
                    <a:gd name="connsiteX3" fmla="*/ 277793 w 1823829"/>
                    <a:gd name="connsiteY3" fmla="*/ 1006997 h 1230774"/>
                    <a:gd name="connsiteX4" fmla="*/ 767787 w 1823829"/>
                    <a:gd name="connsiteY4" fmla="*/ 1145893 h 1230774"/>
                    <a:gd name="connsiteX5" fmla="*/ 744638 w 1823829"/>
                    <a:gd name="connsiteY5" fmla="*/ 1049438 h 1230774"/>
                    <a:gd name="connsiteX6" fmla="*/ 1427544 w 1823829"/>
                    <a:gd name="connsiteY6" fmla="*/ 1145893 h 1230774"/>
                    <a:gd name="connsiteX7" fmla="*/ 1358096 w 1823829"/>
                    <a:gd name="connsiteY7" fmla="*/ 1022430 h 1230774"/>
                    <a:gd name="connsiteX8" fmla="*/ 1689904 w 1823829"/>
                    <a:gd name="connsiteY8" fmla="*/ 1230774 h 1230774"/>
                    <a:gd name="connsiteX9" fmla="*/ 883534 w 1823829"/>
                    <a:gd name="connsiteY9" fmla="*/ 0 h 1230774"/>
                    <a:gd name="connsiteX10" fmla="*/ 0 w 1823829"/>
                    <a:gd name="connsiteY10" fmla="*/ 713772 h 1230774"/>
                    <a:gd name="connsiteX0" fmla="*/ 0 w 1823829"/>
                    <a:gd name="connsiteY0" fmla="*/ 713772 h 1230774"/>
                    <a:gd name="connsiteX1" fmla="*/ 111888 w 1823829"/>
                    <a:gd name="connsiteY1" fmla="*/ 1203767 h 1230774"/>
                    <a:gd name="connsiteX2" fmla="*/ 246927 w 1823829"/>
                    <a:gd name="connsiteY2" fmla="*/ 1149752 h 1230774"/>
                    <a:gd name="connsiteX3" fmla="*/ 277793 w 1823829"/>
                    <a:gd name="connsiteY3" fmla="*/ 1006997 h 1230774"/>
                    <a:gd name="connsiteX4" fmla="*/ 767787 w 1823829"/>
                    <a:gd name="connsiteY4" fmla="*/ 1145893 h 1230774"/>
                    <a:gd name="connsiteX5" fmla="*/ 744638 w 1823829"/>
                    <a:gd name="connsiteY5" fmla="*/ 1049438 h 1230774"/>
                    <a:gd name="connsiteX6" fmla="*/ 1427544 w 1823829"/>
                    <a:gd name="connsiteY6" fmla="*/ 1145893 h 1230774"/>
                    <a:gd name="connsiteX7" fmla="*/ 1358096 w 1823829"/>
                    <a:gd name="connsiteY7" fmla="*/ 1022430 h 1230774"/>
                    <a:gd name="connsiteX8" fmla="*/ 1689904 w 1823829"/>
                    <a:gd name="connsiteY8" fmla="*/ 1230774 h 1230774"/>
                    <a:gd name="connsiteX9" fmla="*/ 883534 w 1823829"/>
                    <a:gd name="connsiteY9" fmla="*/ 0 h 1230774"/>
                    <a:gd name="connsiteX10" fmla="*/ 0 w 1823829"/>
                    <a:gd name="connsiteY10" fmla="*/ 713772 h 1230774"/>
                    <a:gd name="connsiteX0" fmla="*/ 0 w 1823829"/>
                    <a:gd name="connsiteY0" fmla="*/ 713772 h 1230774"/>
                    <a:gd name="connsiteX1" fmla="*/ 111888 w 1823829"/>
                    <a:gd name="connsiteY1" fmla="*/ 1203767 h 1230774"/>
                    <a:gd name="connsiteX2" fmla="*/ 162046 w 1823829"/>
                    <a:gd name="connsiteY2" fmla="*/ 844952 h 1230774"/>
                    <a:gd name="connsiteX3" fmla="*/ 277793 w 1823829"/>
                    <a:gd name="connsiteY3" fmla="*/ 1006997 h 1230774"/>
                    <a:gd name="connsiteX4" fmla="*/ 767787 w 1823829"/>
                    <a:gd name="connsiteY4" fmla="*/ 1145893 h 1230774"/>
                    <a:gd name="connsiteX5" fmla="*/ 744638 w 1823829"/>
                    <a:gd name="connsiteY5" fmla="*/ 1049438 h 1230774"/>
                    <a:gd name="connsiteX6" fmla="*/ 1427544 w 1823829"/>
                    <a:gd name="connsiteY6" fmla="*/ 1145893 h 1230774"/>
                    <a:gd name="connsiteX7" fmla="*/ 1358096 w 1823829"/>
                    <a:gd name="connsiteY7" fmla="*/ 1022430 h 1230774"/>
                    <a:gd name="connsiteX8" fmla="*/ 1689904 w 1823829"/>
                    <a:gd name="connsiteY8" fmla="*/ 1230774 h 1230774"/>
                    <a:gd name="connsiteX9" fmla="*/ 883534 w 1823829"/>
                    <a:gd name="connsiteY9" fmla="*/ 0 h 1230774"/>
                    <a:gd name="connsiteX10" fmla="*/ 0 w 1823829"/>
                    <a:gd name="connsiteY10" fmla="*/ 713772 h 1230774"/>
                    <a:gd name="connsiteX0" fmla="*/ 0 w 1823829"/>
                    <a:gd name="connsiteY0" fmla="*/ 713772 h 1296364"/>
                    <a:gd name="connsiteX1" fmla="*/ 111888 w 1823829"/>
                    <a:gd name="connsiteY1" fmla="*/ 1203767 h 1296364"/>
                    <a:gd name="connsiteX2" fmla="*/ 162046 w 1823829"/>
                    <a:gd name="connsiteY2" fmla="*/ 844952 h 1296364"/>
                    <a:gd name="connsiteX3" fmla="*/ 486137 w 1823829"/>
                    <a:gd name="connsiteY3" fmla="*/ 1296364 h 1296364"/>
                    <a:gd name="connsiteX4" fmla="*/ 767787 w 1823829"/>
                    <a:gd name="connsiteY4" fmla="*/ 1145893 h 1296364"/>
                    <a:gd name="connsiteX5" fmla="*/ 744638 w 1823829"/>
                    <a:gd name="connsiteY5" fmla="*/ 1049438 h 1296364"/>
                    <a:gd name="connsiteX6" fmla="*/ 1427544 w 1823829"/>
                    <a:gd name="connsiteY6" fmla="*/ 1145893 h 1296364"/>
                    <a:gd name="connsiteX7" fmla="*/ 1358096 w 1823829"/>
                    <a:gd name="connsiteY7" fmla="*/ 1022430 h 1296364"/>
                    <a:gd name="connsiteX8" fmla="*/ 1689904 w 1823829"/>
                    <a:gd name="connsiteY8" fmla="*/ 1230774 h 1296364"/>
                    <a:gd name="connsiteX9" fmla="*/ 883534 w 1823829"/>
                    <a:gd name="connsiteY9" fmla="*/ 0 h 1296364"/>
                    <a:gd name="connsiteX10" fmla="*/ 0 w 1823829"/>
                    <a:gd name="connsiteY10" fmla="*/ 713772 h 1296364"/>
                    <a:gd name="connsiteX0" fmla="*/ 0 w 1823829"/>
                    <a:gd name="connsiteY0" fmla="*/ 713772 h 1296364"/>
                    <a:gd name="connsiteX1" fmla="*/ 111888 w 1823829"/>
                    <a:gd name="connsiteY1" fmla="*/ 1203767 h 1296364"/>
                    <a:gd name="connsiteX2" fmla="*/ 162046 w 1823829"/>
                    <a:gd name="connsiteY2" fmla="*/ 844952 h 1296364"/>
                    <a:gd name="connsiteX3" fmla="*/ 486137 w 1823829"/>
                    <a:gd name="connsiteY3" fmla="*/ 1296364 h 1296364"/>
                    <a:gd name="connsiteX4" fmla="*/ 428263 w 1823829"/>
                    <a:gd name="connsiteY4" fmla="*/ 860384 h 1296364"/>
                    <a:gd name="connsiteX5" fmla="*/ 744638 w 1823829"/>
                    <a:gd name="connsiteY5" fmla="*/ 1049438 h 1296364"/>
                    <a:gd name="connsiteX6" fmla="*/ 1427544 w 1823829"/>
                    <a:gd name="connsiteY6" fmla="*/ 1145893 h 1296364"/>
                    <a:gd name="connsiteX7" fmla="*/ 1358096 w 1823829"/>
                    <a:gd name="connsiteY7" fmla="*/ 1022430 h 1296364"/>
                    <a:gd name="connsiteX8" fmla="*/ 1689904 w 1823829"/>
                    <a:gd name="connsiteY8" fmla="*/ 1230774 h 1296364"/>
                    <a:gd name="connsiteX9" fmla="*/ 883534 w 1823829"/>
                    <a:gd name="connsiteY9" fmla="*/ 0 h 1296364"/>
                    <a:gd name="connsiteX10" fmla="*/ 0 w 1823829"/>
                    <a:gd name="connsiteY10" fmla="*/ 713772 h 1296364"/>
                    <a:gd name="connsiteX0" fmla="*/ 0 w 1823829"/>
                    <a:gd name="connsiteY0" fmla="*/ 713772 h 1230774"/>
                    <a:gd name="connsiteX1" fmla="*/ 111888 w 1823829"/>
                    <a:gd name="connsiteY1" fmla="*/ 1203767 h 1230774"/>
                    <a:gd name="connsiteX2" fmla="*/ 162046 w 1823829"/>
                    <a:gd name="connsiteY2" fmla="*/ 844952 h 1230774"/>
                    <a:gd name="connsiteX3" fmla="*/ 625033 w 1823829"/>
                    <a:gd name="connsiteY3" fmla="*/ 1172900 h 1230774"/>
                    <a:gd name="connsiteX4" fmla="*/ 428263 w 1823829"/>
                    <a:gd name="connsiteY4" fmla="*/ 860384 h 1230774"/>
                    <a:gd name="connsiteX5" fmla="*/ 744638 w 1823829"/>
                    <a:gd name="connsiteY5" fmla="*/ 1049438 h 1230774"/>
                    <a:gd name="connsiteX6" fmla="*/ 1427544 w 1823829"/>
                    <a:gd name="connsiteY6" fmla="*/ 1145893 h 1230774"/>
                    <a:gd name="connsiteX7" fmla="*/ 1358096 w 1823829"/>
                    <a:gd name="connsiteY7" fmla="*/ 1022430 h 1230774"/>
                    <a:gd name="connsiteX8" fmla="*/ 1689904 w 1823829"/>
                    <a:gd name="connsiteY8" fmla="*/ 1230774 h 1230774"/>
                    <a:gd name="connsiteX9" fmla="*/ 883534 w 1823829"/>
                    <a:gd name="connsiteY9" fmla="*/ 0 h 1230774"/>
                    <a:gd name="connsiteX10" fmla="*/ 0 w 1823829"/>
                    <a:gd name="connsiteY10" fmla="*/ 713772 h 1230774"/>
                    <a:gd name="connsiteX0" fmla="*/ 0 w 1814963"/>
                    <a:gd name="connsiteY0" fmla="*/ 723032 h 1240034"/>
                    <a:gd name="connsiteX1" fmla="*/ 111888 w 1814963"/>
                    <a:gd name="connsiteY1" fmla="*/ 1213027 h 1240034"/>
                    <a:gd name="connsiteX2" fmla="*/ 162046 w 1814963"/>
                    <a:gd name="connsiteY2" fmla="*/ 854212 h 1240034"/>
                    <a:gd name="connsiteX3" fmla="*/ 625033 w 1814963"/>
                    <a:gd name="connsiteY3" fmla="*/ 1182160 h 1240034"/>
                    <a:gd name="connsiteX4" fmla="*/ 428263 w 1814963"/>
                    <a:gd name="connsiteY4" fmla="*/ 869644 h 1240034"/>
                    <a:gd name="connsiteX5" fmla="*/ 744638 w 1814963"/>
                    <a:gd name="connsiteY5" fmla="*/ 1058698 h 1240034"/>
                    <a:gd name="connsiteX6" fmla="*/ 1427544 w 1814963"/>
                    <a:gd name="connsiteY6" fmla="*/ 1155153 h 1240034"/>
                    <a:gd name="connsiteX7" fmla="*/ 1358096 w 1814963"/>
                    <a:gd name="connsiteY7" fmla="*/ 1031690 h 1240034"/>
                    <a:gd name="connsiteX8" fmla="*/ 1689904 w 1814963"/>
                    <a:gd name="connsiteY8" fmla="*/ 1240034 h 1240034"/>
                    <a:gd name="connsiteX9" fmla="*/ 883534 w 1814963"/>
                    <a:gd name="connsiteY9" fmla="*/ 9260 h 1240034"/>
                    <a:gd name="connsiteX10" fmla="*/ 0 w 1814963"/>
                    <a:gd name="connsiteY10" fmla="*/ 723032 h 1240034"/>
                    <a:gd name="connsiteX0" fmla="*/ 0 w 1748024"/>
                    <a:gd name="connsiteY0" fmla="*/ 721527 h 1342701"/>
                    <a:gd name="connsiteX1" fmla="*/ 111888 w 1748024"/>
                    <a:gd name="connsiteY1" fmla="*/ 1211522 h 1342701"/>
                    <a:gd name="connsiteX2" fmla="*/ 162046 w 1748024"/>
                    <a:gd name="connsiteY2" fmla="*/ 852707 h 1342701"/>
                    <a:gd name="connsiteX3" fmla="*/ 625033 w 1748024"/>
                    <a:gd name="connsiteY3" fmla="*/ 1180655 h 1342701"/>
                    <a:gd name="connsiteX4" fmla="*/ 428263 w 1748024"/>
                    <a:gd name="connsiteY4" fmla="*/ 868139 h 1342701"/>
                    <a:gd name="connsiteX5" fmla="*/ 744638 w 1748024"/>
                    <a:gd name="connsiteY5" fmla="*/ 1057193 h 1342701"/>
                    <a:gd name="connsiteX6" fmla="*/ 1427544 w 1748024"/>
                    <a:gd name="connsiteY6" fmla="*/ 1153648 h 1342701"/>
                    <a:gd name="connsiteX7" fmla="*/ 1358096 w 1748024"/>
                    <a:gd name="connsiteY7" fmla="*/ 1030185 h 1342701"/>
                    <a:gd name="connsiteX8" fmla="*/ 1616598 w 1748024"/>
                    <a:gd name="connsiteY8" fmla="*/ 1342701 h 1342701"/>
                    <a:gd name="connsiteX9" fmla="*/ 883534 w 1748024"/>
                    <a:gd name="connsiteY9" fmla="*/ 7755 h 1342701"/>
                    <a:gd name="connsiteX10" fmla="*/ 0 w 1748024"/>
                    <a:gd name="connsiteY10" fmla="*/ 721527 h 1342701"/>
                    <a:gd name="connsiteX0" fmla="*/ 0 w 1846605"/>
                    <a:gd name="connsiteY0" fmla="*/ 733272 h 1354446"/>
                    <a:gd name="connsiteX1" fmla="*/ 111888 w 1846605"/>
                    <a:gd name="connsiteY1" fmla="*/ 1223267 h 1354446"/>
                    <a:gd name="connsiteX2" fmla="*/ 162046 w 1846605"/>
                    <a:gd name="connsiteY2" fmla="*/ 864452 h 1354446"/>
                    <a:gd name="connsiteX3" fmla="*/ 625033 w 1846605"/>
                    <a:gd name="connsiteY3" fmla="*/ 1192400 h 1354446"/>
                    <a:gd name="connsiteX4" fmla="*/ 428263 w 1846605"/>
                    <a:gd name="connsiteY4" fmla="*/ 879884 h 1354446"/>
                    <a:gd name="connsiteX5" fmla="*/ 744638 w 1846605"/>
                    <a:gd name="connsiteY5" fmla="*/ 1068938 h 1354446"/>
                    <a:gd name="connsiteX6" fmla="*/ 1427544 w 1846605"/>
                    <a:gd name="connsiteY6" fmla="*/ 1165393 h 1354446"/>
                    <a:gd name="connsiteX7" fmla="*/ 1358096 w 1846605"/>
                    <a:gd name="connsiteY7" fmla="*/ 1041930 h 1354446"/>
                    <a:gd name="connsiteX8" fmla="*/ 1616598 w 1846605"/>
                    <a:gd name="connsiteY8" fmla="*/ 1354446 h 1354446"/>
                    <a:gd name="connsiteX9" fmla="*/ 883534 w 1846605"/>
                    <a:gd name="connsiteY9" fmla="*/ 19500 h 1354446"/>
                    <a:gd name="connsiteX10" fmla="*/ 0 w 1846605"/>
                    <a:gd name="connsiteY10" fmla="*/ 733272 h 1354446"/>
                    <a:gd name="connsiteX0" fmla="*/ 0 w 1846605"/>
                    <a:gd name="connsiteY0" fmla="*/ 733272 h 1354446"/>
                    <a:gd name="connsiteX1" fmla="*/ 111888 w 1846605"/>
                    <a:gd name="connsiteY1" fmla="*/ 1223267 h 1354446"/>
                    <a:gd name="connsiteX2" fmla="*/ 162046 w 1846605"/>
                    <a:gd name="connsiteY2" fmla="*/ 864452 h 1354446"/>
                    <a:gd name="connsiteX3" fmla="*/ 625033 w 1846605"/>
                    <a:gd name="connsiteY3" fmla="*/ 1192400 h 1354446"/>
                    <a:gd name="connsiteX4" fmla="*/ 428263 w 1846605"/>
                    <a:gd name="connsiteY4" fmla="*/ 879884 h 1354446"/>
                    <a:gd name="connsiteX5" fmla="*/ 744638 w 1846605"/>
                    <a:gd name="connsiteY5" fmla="*/ 1068938 h 1354446"/>
                    <a:gd name="connsiteX6" fmla="*/ 1427544 w 1846605"/>
                    <a:gd name="connsiteY6" fmla="*/ 1165393 h 1354446"/>
                    <a:gd name="connsiteX7" fmla="*/ 1358096 w 1846605"/>
                    <a:gd name="connsiteY7" fmla="*/ 1041930 h 1354446"/>
                    <a:gd name="connsiteX8" fmla="*/ 1616598 w 1846605"/>
                    <a:gd name="connsiteY8" fmla="*/ 1354446 h 1354446"/>
                    <a:gd name="connsiteX9" fmla="*/ 883534 w 1846605"/>
                    <a:gd name="connsiteY9" fmla="*/ 19500 h 1354446"/>
                    <a:gd name="connsiteX10" fmla="*/ 0 w 1846605"/>
                    <a:gd name="connsiteY10" fmla="*/ 733272 h 1354446"/>
                    <a:gd name="connsiteX0" fmla="*/ 771646 w 1734717"/>
                    <a:gd name="connsiteY0" fmla="*/ 19500 h 1354446"/>
                    <a:gd name="connsiteX1" fmla="*/ 0 w 1734717"/>
                    <a:gd name="connsiteY1" fmla="*/ 1223267 h 1354446"/>
                    <a:gd name="connsiteX2" fmla="*/ 50158 w 1734717"/>
                    <a:gd name="connsiteY2" fmla="*/ 864452 h 1354446"/>
                    <a:gd name="connsiteX3" fmla="*/ 513145 w 1734717"/>
                    <a:gd name="connsiteY3" fmla="*/ 1192400 h 1354446"/>
                    <a:gd name="connsiteX4" fmla="*/ 316375 w 1734717"/>
                    <a:gd name="connsiteY4" fmla="*/ 879884 h 1354446"/>
                    <a:gd name="connsiteX5" fmla="*/ 632750 w 1734717"/>
                    <a:gd name="connsiteY5" fmla="*/ 1068938 h 1354446"/>
                    <a:gd name="connsiteX6" fmla="*/ 1315656 w 1734717"/>
                    <a:gd name="connsiteY6" fmla="*/ 1165393 h 1354446"/>
                    <a:gd name="connsiteX7" fmla="*/ 1246208 w 1734717"/>
                    <a:gd name="connsiteY7" fmla="*/ 1041930 h 1354446"/>
                    <a:gd name="connsiteX8" fmla="*/ 1504710 w 1734717"/>
                    <a:gd name="connsiteY8" fmla="*/ 1354446 h 1354446"/>
                    <a:gd name="connsiteX9" fmla="*/ 771646 w 1734717"/>
                    <a:gd name="connsiteY9" fmla="*/ 19500 h 1354446"/>
                    <a:gd name="connsiteX0" fmla="*/ 787079 w 1750150"/>
                    <a:gd name="connsiteY0" fmla="*/ 19500 h 1366022"/>
                    <a:gd name="connsiteX1" fmla="*/ 0 w 1750150"/>
                    <a:gd name="connsiteY1" fmla="*/ 1366022 h 1366022"/>
                    <a:gd name="connsiteX2" fmla="*/ 65591 w 1750150"/>
                    <a:gd name="connsiteY2" fmla="*/ 864452 h 1366022"/>
                    <a:gd name="connsiteX3" fmla="*/ 528578 w 1750150"/>
                    <a:gd name="connsiteY3" fmla="*/ 1192400 h 1366022"/>
                    <a:gd name="connsiteX4" fmla="*/ 331808 w 1750150"/>
                    <a:gd name="connsiteY4" fmla="*/ 879884 h 1366022"/>
                    <a:gd name="connsiteX5" fmla="*/ 648183 w 1750150"/>
                    <a:gd name="connsiteY5" fmla="*/ 1068938 h 1366022"/>
                    <a:gd name="connsiteX6" fmla="*/ 1331089 w 1750150"/>
                    <a:gd name="connsiteY6" fmla="*/ 1165393 h 1366022"/>
                    <a:gd name="connsiteX7" fmla="*/ 1261641 w 1750150"/>
                    <a:gd name="connsiteY7" fmla="*/ 1041930 h 1366022"/>
                    <a:gd name="connsiteX8" fmla="*/ 1520143 w 1750150"/>
                    <a:gd name="connsiteY8" fmla="*/ 1354446 h 1366022"/>
                    <a:gd name="connsiteX9" fmla="*/ 787079 w 1750150"/>
                    <a:gd name="connsiteY9" fmla="*/ 19500 h 1366022"/>
                    <a:gd name="connsiteX0" fmla="*/ 920527 w 1883598"/>
                    <a:gd name="connsiteY0" fmla="*/ 19500 h 1366022"/>
                    <a:gd name="connsiteX1" fmla="*/ 133448 w 1883598"/>
                    <a:gd name="connsiteY1" fmla="*/ 1366022 h 1366022"/>
                    <a:gd name="connsiteX2" fmla="*/ 199039 w 1883598"/>
                    <a:gd name="connsiteY2" fmla="*/ 864452 h 1366022"/>
                    <a:gd name="connsiteX3" fmla="*/ 662026 w 1883598"/>
                    <a:gd name="connsiteY3" fmla="*/ 1192400 h 1366022"/>
                    <a:gd name="connsiteX4" fmla="*/ 465256 w 1883598"/>
                    <a:gd name="connsiteY4" fmla="*/ 879884 h 1366022"/>
                    <a:gd name="connsiteX5" fmla="*/ 781631 w 1883598"/>
                    <a:gd name="connsiteY5" fmla="*/ 1068938 h 1366022"/>
                    <a:gd name="connsiteX6" fmla="*/ 1464537 w 1883598"/>
                    <a:gd name="connsiteY6" fmla="*/ 1165393 h 1366022"/>
                    <a:gd name="connsiteX7" fmla="*/ 1395089 w 1883598"/>
                    <a:gd name="connsiteY7" fmla="*/ 1041930 h 1366022"/>
                    <a:gd name="connsiteX8" fmla="*/ 1653591 w 1883598"/>
                    <a:gd name="connsiteY8" fmla="*/ 1354446 h 1366022"/>
                    <a:gd name="connsiteX9" fmla="*/ 920527 w 1883598"/>
                    <a:gd name="connsiteY9" fmla="*/ 19500 h 1366022"/>
                    <a:gd name="connsiteX0" fmla="*/ 917034 w 1883492"/>
                    <a:gd name="connsiteY0" fmla="*/ 16996 h 1409816"/>
                    <a:gd name="connsiteX1" fmla="*/ 133813 w 1883492"/>
                    <a:gd name="connsiteY1" fmla="*/ 1409816 h 1409816"/>
                    <a:gd name="connsiteX2" fmla="*/ 199404 w 1883492"/>
                    <a:gd name="connsiteY2" fmla="*/ 908246 h 1409816"/>
                    <a:gd name="connsiteX3" fmla="*/ 662391 w 1883492"/>
                    <a:gd name="connsiteY3" fmla="*/ 1236194 h 1409816"/>
                    <a:gd name="connsiteX4" fmla="*/ 465621 w 1883492"/>
                    <a:gd name="connsiteY4" fmla="*/ 923678 h 1409816"/>
                    <a:gd name="connsiteX5" fmla="*/ 781996 w 1883492"/>
                    <a:gd name="connsiteY5" fmla="*/ 1112732 h 1409816"/>
                    <a:gd name="connsiteX6" fmla="*/ 1464902 w 1883492"/>
                    <a:gd name="connsiteY6" fmla="*/ 1209187 h 1409816"/>
                    <a:gd name="connsiteX7" fmla="*/ 1395454 w 1883492"/>
                    <a:gd name="connsiteY7" fmla="*/ 1085724 h 1409816"/>
                    <a:gd name="connsiteX8" fmla="*/ 1653956 w 1883492"/>
                    <a:gd name="connsiteY8" fmla="*/ 1398240 h 1409816"/>
                    <a:gd name="connsiteX9" fmla="*/ 917034 w 1883492"/>
                    <a:gd name="connsiteY9" fmla="*/ 16996 h 1409816"/>
                    <a:gd name="connsiteX0" fmla="*/ 917034 w 1882635"/>
                    <a:gd name="connsiteY0" fmla="*/ 8302 h 1401122"/>
                    <a:gd name="connsiteX1" fmla="*/ 133813 w 1882635"/>
                    <a:gd name="connsiteY1" fmla="*/ 1401122 h 1401122"/>
                    <a:gd name="connsiteX2" fmla="*/ 199404 w 1882635"/>
                    <a:gd name="connsiteY2" fmla="*/ 899552 h 1401122"/>
                    <a:gd name="connsiteX3" fmla="*/ 662391 w 1882635"/>
                    <a:gd name="connsiteY3" fmla="*/ 1227500 h 1401122"/>
                    <a:gd name="connsiteX4" fmla="*/ 465621 w 1882635"/>
                    <a:gd name="connsiteY4" fmla="*/ 914984 h 1401122"/>
                    <a:gd name="connsiteX5" fmla="*/ 781996 w 1882635"/>
                    <a:gd name="connsiteY5" fmla="*/ 1104038 h 1401122"/>
                    <a:gd name="connsiteX6" fmla="*/ 1464902 w 1882635"/>
                    <a:gd name="connsiteY6" fmla="*/ 1200493 h 1401122"/>
                    <a:gd name="connsiteX7" fmla="*/ 1395454 w 1882635"/>
                    <a:gd name="connsiteY7" fmla="*/ 1077030 h 1401122"/>
                    <a:gd name="connsiteX8" fmla="*/ 1653956 w 1882635"/>
                    <a:gd name="connsiteY8" fmla="*/ 1389546 h 1401122"/>
                    <a:gd name="connsiteX9" fmla="*/ 917034 w 1882635"/>
                    <a:gd name="connsiteY9" fmla="*/ 8302 h 1401122"/>
                    <a:gd name="connsiteX0" fmla="*/ 913077 w 1878678"/>
                    <a:gd name="connsiteY0" fmla="*/ 2409 h 1395229"/>
                    <a:gd name="connsiteX1" fmla="*/ 129856 w 1878678"/>
                    <a:gd name="connsiteY1" fmla="*/ 1395229 h 1395229"/>
                    <a:gd name="connsiteX2" fmla="*/ 195447 w 1878678"/>
                    <a:gd name="connsiteY2" fmla="*/ 893659 h 1395229"/>
                    <a:gd name="connsiteX3" fmla="*/ 658434 w 1878678"/>
                    <a:gd name="connsiteY3" fmla="*/ 1221607 h 1395229"/>
                    <a:gd name="connsiteX4" fmla="*/ 461664 w 1878678"/>
                    <a:gd name="connsiteY4" fmla="*/ 909091 h 1395229"/>
                    <a:gd name="connsiteX5" fmla="*/ 778039 w 1878678"/>
                    <a:gd name="connsiteY5" fmla="*/ 1098145 h 1395229"/>
                    <a:gd name="connsiteX6" fmla="*/ 1460945 w 1878678"/>
                    <a:gd name="connsiteY6" fmla="*/ 1194600 h 1395229"/>
                    <a:gd name="connsiteX7" fmla="*/ 1391497 w 1878678"/>
                    <a:gd name="connsiteY7" fmla="*/ 1071137 h 1395229"/>
                    <a:gd name="connsiteX8" fmla="*/ 1649999 w 1878678"/>
                    <a:gd name="connsiteY8" fmla="*/ 1383653 h 1395229"/>
                    <a:gd name="connsiteX9" fmla="*/ 913077 w 1878678"/>
                    <a:gd name="connsiteY9" fmla="*/ 2409 h 1395229"/>
                    <a:gd name="connsiteX0" fmla="*/ 917347 w 1882948"/>
                    <a:gd name="connsiteY0" fmla="*/ 2409 h 1395229"/>
                    <a:gd name="connsiteX1" fmla="*/ 134126 w 1882948"/>
                    <a:gd name="connsiteY1" fmla="*/ 1395229 h 1395229"/>
                    <a:gd name="connsiteX2" fmla="*/ 199717 w 1882948"/>
                    <a:gd name="connsiteY2" fmla="*/ 893659 h 1395229"/>
                    <a:gd name="connsiteX3" fmla="*/ 662704 w 1882948"/>
                    <a:gd name="connsiteY3" fmla="*/ 1221607 h 1395229"/>
                    <a:gd name="connsiteX4" fmla="*/ 465934 w 1882948"/>
                    <a:gd name="connsiteY4" fmla="*/ 909091 h 1395229"/>
                    <a:gd name="connsiteX5" fmla="*/ 782309 w 1882948"/>
                    <a:gd name="connsiteY5" fmla="*/ 1098145 h 1395229"/>
                    <a:gd name="connsiteX6" fmla="*/ 1465215 w 1882948"/>
                    <a:gd name="connsiteY6" fmla="*/ 1194600 h 1395229"/>
                    <a:gd name="connsiteX7" fmla="*/ 1395767 w 1882948"/>
                    <a:gd name="connsiteY7" fmla="*/ 1071137 h 1395229"/>
                    <a:gd name="connsiteX8" fmla="*/ 1654269 w 1882948"/>
                    <a:gd name="connsiteY8" fmla="*/ 1383653 h 1395229"/>
                    <a:gd name="connsiteX9" fmla="*/ 917347 w 1882948"/>
                    <a:gd name="connsiteY9" fmla="*/ 2409 h 1395229"/>
                    <a:gd name="connsiteX0" fmla="*/ 917347 w 1923778"/>
                    <a:gd name="connsiteY0" fmla="*/ 2359 h 1395179"/>
                    <a:gd name="connsiteX1" fmla="*/ 134126 w 1923778"/>
                    <a:gd name="connsiteY1" fmla="*/ 1395179 h 1395179"/>
                    <a:gd name="connsiteX2" fmla="*/ 199717 w 1923778"/>
                    <a:gd name="connsiteY2" fmla="*/ 893609 h 1395179"/>
                    <a:gd name="connsiteX3" fmla="*/ 662704 w 1923778"/>
                    <a:gd name="connsiteY3" fmla="*/ 1221557 h 1395179"/>
                    <a:gd name="connsiteX4" fmla="*/ 465934 w 1923778"/>
                    <a:gd name="connsiteY4" fmla="*/ 909041 h 1395179"/>
                    <a:gd name="connsiteX5" fmla="*/ 782309 w 1923778"/>
                    <a:gd name="connsiteY5" fmla="*/ 1098095 h 1395179"/>
                    <a:gd name="connsiteX6" fmla="*/ 1465215 w 1923778"/>
                    <a:gd name="connsiteY6" fmla="*/ 1194550 h 1395179"/>
                    <a:gd name="connsiteX7" fmla="*/ 1395767 w 1923778"/>
                    <a:gd name="connsiteY7" fmla="*/ 1071087 h 1395179"/>
                    <a:gd name="connsiteX8" fmla="*/ 1700568 w 1923778"/>
                    <a:gd name="connsiteY8" fmla="*/ 1387461 h 1395179"/>
                    <a:gd name="connsiteX9" fmla="*/ 917347 w 1923778"/>
                    <a:gd name="connsiteY9" fmla="*/ 2359 h 139517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99717 w 1867012"/>
                    <a:gd name="connsiteY2" fmla="*/ 892919 h 1394489"/>
                    <a:gd name="connsiteX3" fmla="*/ 662704 w 1867012"/>
                    <a:gd name="connsiteY3" fmla="*/ 1220867 h 1394489"/>
                    <a:gd name="connsiteX4" fmla="*/ 465934 w 1867012"/>
                    <a:gd name="connsiteY4" fmla="*/ 908351 h 1394489"/>
                    <a:gd name="connsiteX5" fmla="*/ 782309 w 1867012"/>
                    <a:gd name="connsiteY5" fmla="*/ 1097405 h 1394489"/>
                    <a:gd name="connsiteX6" fmla="*/ 1465215 w 1867012"/>
                    <a:gd name="connsiteY6" fmla="*/ 1193860 h 1394489"/>
                    <a:gd name="connsiteX7" fmla="*/ 1395767 w 1867012"/>
                    <a:gd name="connsiteY7" fmla="*/ 1070397 h 1394489"/>
                    <a:gd name="connsiteX8" fmla="*/ 1700568 w 1867012"/>
                    <a:gd name="connsiteY8" fmla="*/ 1386771 h 1394489"/>
                    <a:gd name="connsiteX9" fmla="*/ 917347 w 1867012"/>
                    <a:gd name="connsiteY9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99717 w 1867012"/>
                    <a:gd name="connsiteY2" fmla="*/ 892919 h 1394489"/>
                    <a:gd name="connsiteX3" fmla="*/ 662704 w 1867012"/>
                    <a:gd name="connsiteY3" fmla="*/ 1220867 h 1394489"/>
                    <a:gd name="connsiteX4" fmla="*/ 465934 w 1867012"/>
                    <a:gd name="connsiteY4" fmla="*/ 908351 h 1394489"/>
                    <a:gd name="connsiteX5" fmla="*/ 1017660 w 1867012"/>
                    <a:gd name="connsiteY5" fmla="*/ 1236301 h 1394489"/>
                    <a:gd name="connsiteX6" fmla="*/ 1465215 w 1867012"/>
                    <a:gd name="connsiteY6" fmla="*/ 1193860 h 1394489"/>
                    <a:gd name="connsiteX7" fmla="*/ 1395767 w 1867012"/>
                    <a:gd name="connsiteY7" fmla="*/ 1070397 h 1394489"/>
                    <a:gd name="connsiteX8" fmla="*/ 1700568 w 1867012"/>
                    <a:gd name="connsiteY8" fmla="*/ 1386771 h 1394489"/>
                    <a:gd name="connsiteX9" fmla="*/ 917347 w 1867012"/>
                    <a:gd name="connsiteY9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99717 w 1867012"/>
                    <a:gd name="connsiteY2" fmla="*/ 892919 h 1394489"/>
                    <a:gd name="connsiteX3" fmla="*/ 662704 w 1867012"/>
                    <a:gd name="connsiteY3" fmla="*/ 1220867 h 1394489"/>
                    <a:gd name="connsiteX4" fmla="*/ 465934 w 1867012"/>
                    <a:gd name="connsiteY4" fmla="*/ 908351 h 1394489"/>
                    <a:gd name="connsiteX5" fmla="*/ 1017660 w 1867012"/>
                    <a:gd name="connsiteY5" fmla="*/ 1236301 h 1394489"/>
                    <a:gd name="connsiteX6" fmla="*/ 994511 w 1867012"/>
                    <a:gd name="connsiteY6" fmla="*/ 943075 h 1394489"/>
                    <a:gd name="connsiteX7" fmla="*/ 1395767 w 1867012"/>
                    <a:gd name="connsiteY7" fmla="*/ 1070397 h 1394489"/>
                    <a:gd name="connsiteX8" fmla="*/ 1700568 w 1867012"/>
                    <a:gd name="connsiteY8" fmla="*/ 1386771 h 1394489"/>
                    <a:gd name="connsiteX9" fmla="*/ 917347 w 1867012"/>
                    <a:gd name="connsiteY9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99717 w 1867012"/>
                    <a:gd name="connsiteY2" fmla="*/ 892919 h 1394489"/>
                    <a:gd name="connsiteX3" fmla="*/ 662704 w 1867012"/>
                    <a:gd name="connsiteY3" fmla="*/ 1220867 h 1394489"/>
                    <a:gd name="connsiteX4" fmla="*/ 465934 w 1867012"/>
                    <a:gd name="connsiteY4" fmla="*/ 908351 h 1394489"/>
                    <a:gd name="connsiteX5" fmla="*/ 1206713 w 1867012"/>
                    <a:gd name="connsiteY5" fmla="*/ 1224727 h 1394489"/>
                    <a:gd name="connsiteX6" fmla="*/ 994511 w 1867012"/>
                    <a:gd name="connsiteY6" fmla="*/ 943075 h 1394489"/>
                    <a:gd name="connsiteX7" fmla="*/ 1395767 w 1867012"/>
                    <a:gd name="connsiteY7" fmla="*/ 1070397 h 1394489"/>
                    <a:gd name="connsiteX8" fmla="*/ 1700568 w 1867012"/>
                    <a:gd name="connsiteY8" fmla="*/ 1386771 h 1394489"/>
                    <a:gd name="connsiteX9" fmla="*/ 917347 w 1867012"/>
                    <a:gd name="connsiteY9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99717 w 1867012"/>
                    <a:gd name="connsiteY2" fmla="*/ 892919 h 1394489"/>
                    <a:gd name="connsiteX3" fmla="*/ 662704 w 1867012"/>
                    <a:gd name="connsiteY3" fmla="*/ 1220867 h 1394489"/>
                    <a:gd name="connsiteX4" fmla="*/ 465934 w 1867012"/>
                    <a:gd name="connsiteY4" fmla="*/ 908351 h 1394489"/>
                    <a:gd name="connsiteX5" fmla="*/ 1206713 w 1867012"/>
                    <a:gd name="connsiteY5" fmla="*/ 1224727 h 1394489"/>
                    <a:gd name="connsiteX6" fmla="*/ 1202855 w 1867012"/>
                    <a:gd name="connsiteY6" fmla="*/ 1051105 h 1394489"/>
                    <a:gd name="connsiteX7" fmla="*/ 1395767 w 1867012"/>
                    <a:gd name="connsiteY7" fmla="*/ 1070397 h 1394489"/>
                    <a:gd name="connsiteX8" fmla="*/ 1700568 w 1867012"/>
                    <a:gd name="connsiteY8" fmla="*/ 1386771 h 1394489"/>
                    <a:gd name="connsiteX9" fmla="*/ 917347 w 1867012"/>
                    <a:gd name="connsiteY9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99717 w 1867012"/>
                    <a:gd name="connsiteY2" fmla="*/ 892919 h 1394489"/>
                    <a:gd name="connsiteX3" fmla="*/ 662704 w 1867012"/>
                    <a:gd name="connsiteY3" fmla="*/ 1220867 h 1394489"/>
                    <a:gd name="connsiteX4" fmla="*/ 465934 w 1867012"/>
                    <a:gd name="connsiteY4" fmla="*/ 908351 h 1394489"/>
                    <a:gd name="connsiteX5" fmla="*/ 1206713 w 1867012"/>
                    <a:gd name="connsiteY5" fmla="*/ 1224727 h 1394489"/>
                    <a:gd name="connsiteX6" fmla="*/ 1202855 w 1867012"/>
                    <a:gd name="connsiteY6" fmla="*/ 1051105 h 1394489"/>
                    <a:gd name="connsiteX7" fmla="*/ 1368760 w 1867012"/>
                    <a:gd name="connsiteY7" fmla="*/ 1228584 h 1394489"/>
                    <a:gd name="connsiteX8" fmla="*/ 1700568 w 1867012"/>
                    <a:gd name="connsiteY8" fmla="*/ 1386771 h 1394489"/>
                    <a:gd name="connsiteX9" fmla="*/ 917347 w 1867012"/>
                    <a:gd name="connsiteY9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99717 w 1867012"/>
                    <a:gd name="connsiteY2" fmla="*/ 892919 h 1394489"/>
                    <a:gd name="connsiteX3" fmla="*/ 662704 w 1867012"/>
                    <a:gd name="connsiteY3" fmla="*/ 1220867 h 1394489"/>
                    <a:gd name="connsiteX4" fmla="*/ 465934 w 1867012"/>
                    <a:gd name="connsiteY4" fmla="*/ 908351 h 1394489"/>
                    <a:gd name="connsiteX5" fmla="*/ 1206713 w 1867012"/>
                    <a:gd name="connsiteY5" fmla="*/ 1224727 h 1394489"/>
                    <a:gd name="connsiteX6" fmla="*/ 1202855 w 1867012"/>
                    <a:gd name="connsiteY6" fmla="*/ 1051105 h 1394489"/>
                    <a:gd name="connsiteX7" fmla="*/ 1368760 w 1867012"/>
                    <a:gd name="connsiteY7" fmla="*/ 1228584 h 1394489"/>
                    <a:gd name="connsiteX8" fmla="*/ 1534665 w 1867012"/>
                    <a:gd name="connsiteY8" fmla="*/ 1298033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99717 w 1867012"/>
                    <a:gd name="connsiteY2" fmla="*/ 892919 h 1394489"/>
                    <a:gd name="connsiteX3" fmla="*/ 662704 w 1867012"/>
                    <a:gd name="connsiteY3" fmla="*/ 1220867 h 1394489"/>
                    <a:gd name="connsiteX4" fmla="*/ 465934 w 1867012"/>
                    <a:gd name="connsiteY4" fmla="*/ 908351 h 1394489"/>
                    <a:gd name="connsiteX5" fmla="*/ 1206713 w 1867012"/>
                    <a:gd name="connsiteY5" fmla="*/ 1224727 h 1394489"/>
                    <a:gd name="connsiteX6" fmla="*/ 1202855 w 1867012"/>
                    <a:gd name="connsiteY6" fmla="*/ 1051105 h 1394489"/>
                    <a:gd name="connsiteX7" fmla="*/ 1368760 w 1867012"/>
                    <a:gd name="connsiteY7" fmla="*/ 1228584 h 1394489"/>
                    <a:gd name="connsiteX8" fmla="*/ 1438209 w 1867012"/>
                    <a:gd name="connsiteY8" fmla="*/ 943076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99717 w 1867012"/>
                    <a:gd name="connsiteY2" fmla="*/ 892919 h 1394489"/>
                    <a:gd name="connsiteX3" fmla="*/ 546957 w 1867012"/>
                    <a:gd name="connsiteY3" fmla="*/ 1124411 h 1394489"/>
                    <a:gd name="connsiteX4" fmla="*/ 465934 w 1867012"/>
                    <a:gd name="connsiteY4" fmla="*/ 908351 h 1394489"/>
                    <a:gd name="connsiteX5" fmla="*/ 1206713 w 1867012"/>
                    <a:gd name="connsiteY5" fmla="*/ 1224727 h 1394489"/>
                    <a:gd name="connsiteX6" fmla="*/ 1202855 w 1867012"/>
                    <a:gd name="connsiteY6" fmla="*/ 1051105 h 1394489"/>
                    <a:gd name="connsiteX7" fmla="*/ 1368760 w 1867012"/>
                    <a:gd name="connsiteY7" fmla="*/ 1228584 h 1394489"/>
                    <a:gd name="connsiteX8" fmla="*/ 1438209 w 1867012"/>
                    <a:gd name="connsiteY8" fmla="*/ 943076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46957 w 1867012"/>
                    <a:gd name="connsiteY3" fmla="*/ 1124411 h 1394489"/>
                    <a:gd name="connsiteX4" fmla="*/ 465934 w 1867012"/>
                    <a:gd name="connsiteY4" fmla="*/ 908351 h 1394489"/>
                    <a:gd name="connsiteX5" fmla="*/ 1206713 w 1867012"/>
                    <a:gd name="connsiteY5" fmla="*/ 1224727 h 1394489"/>
                    <a:gd name="connsiteX6" fmla="*/ 1202855 w 1867012"/>
                    <a:gd name="connsiteY6" fmla="*/ 1051105 h 1394489"/>
                    <a:gd name="connsiteX7" fmla="*/ 1368760 w 1867012"/>
                    <a:gd name="connsiteY7" fmla="*/ 1228584 h 1394489"/>
                    <a:gd name="connsiteX8" fmla="*/ 1438209 w 1867012"/>
                    <a:gd name="connsiteY8" fmla="*/ 943076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46957 w 1867012"/>
                    <a:gd name="connsiteY3" fmla="*/ 1124411 h 1394489"/>
                    <a:gd name="connsiteX4" fmla="*/ 593256 w 1867012"/>
                    <a:gd name="connsiteY4" fmla="*/ 946933 h 1394489"/>
                    <a:gd name="connsiteX5" fmla="*/ 1206713 w 1867012"/>
                    <a:gd name="connsiteY5" fmla="*/ 1224727 h 1394489"/>
                    <a:gd name="connsiteX6" fmla="*/ 1202855 w 1867012"/>
                    <a:gd name="connsiteY6" fmla="*/ 1051105 h 1394489"/>
                    <a:gd name="connsiteX7" fmla="*/ 1368760 w 1867012"/>
                    <a:gd name="connsiteY7" fmla="*/ 1228584 h 1394489"/>
                    <a:gd name="connsiteX8" fmla="*/ 1438209 w 1867012"/>
                    <a:gd name="connsiteY8" fmla="*/ 943076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46957 w 1867012"/>
                    <a:gd name="connsiteY3" fmla="*/ 1124411 h 1394489"/>
                    <a:gd name="connsiteX4" fmla="*/ 593256 w 1867012"/>
                    <a:gd name="connsiteY4" fmla="*/ 946933 h 1394489"/>
                    <a:gd name="connsiteX5" fmla="*/ 1117973 w 1867012"/>
                    <a:gd name="connsiteY5" fmla="*/ 1124413 h 1394489"/>
                    <a:gd name="connsiteX6" fmla="*/ 1202855 w 1867012"/>
                    <a:gd name="connsiteY6" fmla="*/ 1051105 h 1394489"/>
                    <a:gd name="connsiteX7" fmla="*/ 1368760 w 1867012"/>
                    <a:gd name="connsiteY7" fmla="*/ 1228584 h 1394489"/>
                    <a:gd name="connsiteX8" fmla="*/ 1438209 w 1867012"/>
                    <a:gd name="connsiteY8" fmla="*/ 943076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46957 w 1867012"/>
                    <a:gd name="connsiteY3" fmla="*/ 1124411 h 1394489"/>
                    <a:gd name="connsiteX4" fmla="*/ 593256 w 1867012"/>
                    <a:gd name="connsiteY4" fmla="*/ 946933 h 1394489"/>
                    <a:gd name="connsiteX5" fmla="*/ 1117973 w 1867012"/>
                    <a:gd name="connsiteY5" fmla="*/ 1124413 h 1394489"/>
                    <a:gd name="connsiteX6" fmla="*/ 1098683 w 1867012"/>
                    <a:gd name="connsiteY6" fmla="*/ 954649 h 1394489"/>
                    <a:gd name="connsiteX7" fmla="*/ 1368760 w 1867012"/>
                    <a:gd name="connsiteY7" fmla="*/ 1228584 h 1394489"/>
                    <a:gd name="connsiteX8" fmla="*/ 1438209 w 1867012"/>
                    <a:gd name="connsiteY8" fmla="*/ 943076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46957 w 1867012"/>
                    <a:gd name="connsiteY3" fmla="*/ 1124411 h 1394489"/>
                    <a:gd name="connsiteX4" fmla="*/ 593256 w 1867012"/>
                    <a:gd name="connsiteY4" fmla="*/ 946933 h 1394489"/>
                    <a:gd name="connsiteX5" fmla="*/ 1171989 w 1867012"/>
                    <a:gd name="connsiteY5" fmla="*/ 1178428 h 1394489"/>
                    <a:gd name="connsiteX6" fmla="*/ 1098683 w 1867012"/>
                    <a:gd name="connsiteY6" fmla="*/ 954649 h 1394489"/>
                    <a:gd name="connsiteX7" fmla="*/ 1368760 w 1867012"/>
                    <a:gd name="connsiteY7" fmla="*/ 1228584 h 1394489"/>
                    <a:gd name="connsiteX8" fmla="*/ 1438209 w 1867012"/>
                    <a:gd name="connsiteY8" fmla="*/ 943076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46957 w 1867012"/>
                    <a:gd name="connsiteY3" fmla="*/ 1124411 h 1394489"/>
                    <a:gd name="connsiteX4" fmla="*/ 593256 w 1867012"/>
                    <a:gd name="connsiteY4" fmla="*/ 946933 h 1394489"/>
                    <a:gd name="connsiteX5" fmla="*/ 1171989 w 1867012"/>
                    <a:gd name="connsiteY5" fmla="*/ 1178428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438209 w 1867012"/>
                    <a:gd name="connsiteY8" fmla="*/ 943076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46957 w 1867012"/>
                    <a:gd name="connsiteY3" fmla="*/ 1124411 h 1394489"/>
                    <a:gd name="connsiteX4" fmla="*/ 593256 w 1867012"/>
                    <a:gd name="connsiteY4" fmla="*/ 946933 h 1394489"/>
                    <a:gd name="connsiteX5" fmla="*/ 1171989 w 1867012"/>
                    <a:gd name="connsiteY5" fmla="*/ 1178428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96396 w 1867012"/>
                    <a:gd name="connsiteY8" fmla="*/ 1008666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46957 w 1867012"/>
                    <a:gd name="connsiteY3" fmla="*/ 1124411 h 1394489"/>
                    <a:gd name="connsiteX4" fmla="*/ 593256 w 1867012"/>
                    <a:gd name="connsiteY4" fmla="*/ 946933 h 1394489"/>
                    <a:gd name="connsiteX5" fmla="*/ 1171989 w 1867012"/>
                    <a:gd name="connsiteY5" fmla="*/ 1178428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96396 w 1867012"/>
                    <a:gd name="connsiteY8" fmla="*/ 1008666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46957 w 1867012"/>
                    <a:gd name="connsiteY3" fmla="*/ 1124411 h 1394489"/>
                    <a:gd name="connsiteX4" fmla="*/ 593256 w 1867012"/>
                    <a:gd name="connsiteY4" fmla="*/ 946933 h 1394489"/>
                    <a:gd name="connsiteX5" fmla="*/ 1171989 w 1867012"/>
                    <a:gd name="connsiteY5" fmla="*/ 1178428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46957 w 1867012"/>
                    <a:gd name="connsiteY3" fmla="*/ 1124411 h 1394489"/>
                    <a:gd name="connsiteX4" fmla="*/ 593256 w 1867012"/>
                    <a:gd name="connsiteY4" fmla="*/ 946933 h 1394489"/>
                    <a:gd name="connsiteX5" fmla="*/ 1048526 w 1867012"/>
                    <a:gd name="connsiteY5" fmla="*/ 1205436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46957 w 1867012"/>
                    <a:gd name="connsiteY3" fmla="*/ 1124411 h 1394489"/>
                    <a:gd name="connsiteX4" fmla="*/ 508375 w 1867012"/>
                    <a:gd name="connsiteY4" fmla="*/ 954649 h 1394489"/>
                    <a:gd name="connsiteX5" fmla="*/ 1048526 w 1867012"/>
                    <a:gd name="connsiteY5" fmla="*/ 1205436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50815 w 1867012"/>
                    <a:gd name="connsiteY3" fmla="*/ 1174568 h 1394489"/>
                    <a:gd name="connsiteX4" fmla="*/ 508375 w 1867012"/>
                    <a:gd name="connsiteY4" fmla="*/ 954649 h 1394489"/>
                    <a:gd name="connsiteX5" fmla="*/ 1048526 w 1867012"/>
                    <a:gd name="connsiteY5" fmla="*/ 1205436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50815 w 1867012"/>
                    <a:gd name="connsiteY3" fmla="*/ 1174568 h 1394489"/>
                    <a:gd name="connsiteX4" fmla="*/ 508375 w 1867012"/>
                    <a:gd name="connsiteY4" fmla="*/ 954649 h 1394489"/>
                    <a:gd name="connsiteX5" fmla="*/ 1048526 w 1867012"/>
                    <a:gd name="connsiteY5" fmla="*/ 1205436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550815 w 1867012"/>
                    <a:gd name="connsiteY3" fmla="*/ 1174568 h 1394489"/>
                    <a:gd name="connsiteX4" fmla="*/ 508375 w 1867012"/>
                    <a:gd name="connsiteY4" fmla="*/ 954649 h 1394489"/>
                    <a:gd name="connsiteX5" fmla="*/ 1048526 w 1867012"/>
                    <a:gd name="connsiteY5" fmla="*/ 1205436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048526 w 1867012"/>
                    <a:gd name="connsiteY5" fmla="*/ 1205436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048526 w 1867012"/>
                    <a:gd name="connsiteY5" fmla="*/ 1205436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048526 w 1867012"/>
                    <a:gd name="connsiteY5" fmla="*/ 1205436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048526 w 1867012"/>
                    <a:gd name="connsiteY5" fmla="*/ 1205436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048526 w 1867012"/>
                    <a:gd name="connsiteY5" fmla="*/ 1205436 h 1394489"/>
                    <a:gd name="connsiteX6" fmla="*/ 1098683 w 1867012"/>
                    <a:gd name="connsiteY6" fmla="*/ 954649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048526 w 1867012"/>
                    <a:gd name="connsiteY5" fmla="*/ 1205436 h 1394489"/>
                    <a:gd name="connsiteX6" fmla="*/ 1021518 w 1867012"/>
                    <a:gd name="connsiteY6" fmla="*/ 962366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175847 w 1867012"/>
                    <a:gd name="connsiteY5" fmla="*/ 1232443 h 1394489"/>
                    <a:gd name="connsiteX6" fmla="*/ 1021518 w 1867012"/>
                    <a:gd name="connsiteY6" fmla="*/ 962366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175847 w 1867012"/>
                    <a:gd name="connsiteY5" fmla="*/ 1232443 h 1394489"/>
                    <a:gd name="connsiteX6" fmla="*/ 1021518 w 1867012"/>
                    <a:gd name="connsiteY6" fmla="*/ 962366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175847 w 1867012"/>
                    <a:gd name="connsiteY5" fmla="*/ 1232443 h 1394489"/>
                    <a:gd name="connsiteX6" fmla="*/ 1021518 w 1867012"/>
                    <a:gd name="connsiteY6" fmla="*/ 962366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175847 w 1867012"/>
                    <a:gd name="connsiteY5" fmla="*/ 1232443 h 1394489"/>
                    <a:gd name="connsiteX6" fmla="*/ 1021518 w 1867012"/>
                    <a:gd name="connsiteY6" fmla="*/ 962366 h 1394489"/>
                    <a:gd name="connsiteX7" fmla="*/ 1438208 w 1867012"/>
                    <a:gd name="connsiteY7" fmla="*/ 1193860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175847 w 1867012"/>
                    <a:gd name="connsiteY5" fmla="*/ 1232443 h 1394489"/>
                    <a:gd name="connsiteX6" fmla="*/ 1021518 w 1867012"/>
                    <a:gd name="connsiteY6" fmla="*/ 962366 h 1394489"/>
                    <a:gd name="connsiteX7" fmla="*/ 1553955 w 1867012"/>
                    <a:gd name="connsiteY7" fmla="*/ 1263308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175847 w 1867012"/>
                    <a:gd name="connsiteY5" fmla="*/ 1232443 h 1394489"/>
                    <a:gd name="connsiteX6" fmla="*/ 1021518 w 1867012"/>
                    <a:gd name="connsiteY6" fmla="*/ 962366 h 1394489"/>
                    <a:gd name="connsiteX7" fmla="*/ 1553955 w 1867012"/>
                    <a:gd name="connsiteY7" fmla="*/ 1263308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175847 w 1867012"/>
                    <a:gd name="connsiteY5" fmla="*/ 1232443 h 1394489"/>
                    <a:gd name="connsiteX6" fmla="*/ 1021518 w 1867012"/>
                    <a:gd name="connsiteY6" fmla="*/ 962366 h 1394489"/>
                    <a:gd name="connsiteX7" fmla="*/ 1553955 w 1867012"/>
                    <a:gd name="connsiteY7" fmla="*/ 1263308 h 1394489"/>
                    <a:gd name="connsiteX8" fmla="*/ 1523090 w 1867012"/>
                    <a:gd name="connsiteY8" fmla="*/ 962367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175847 w 1867012"/>
                    <a:gd name="connsiteY5" fmla="*/ 1232443 h 1394489"/>
                    <a:gd name="connsiteX6" fmla="*/ 1021518 w 1867012"/>
                    <a:gd name="connsiteY6" fmla="*/ 962366 h 1394489"/>
                    <a:gd name="connsiteX7" fmla="*/ 1553955 w 1867012"/>
                    <a:gd name="connsiteY7" fmla="*/ 1263308 h 1394489"/>
                    <a:gd name="connsiteX8" fmla="*/ 1434350 w 1867012"/>
                    <a:gd name="connsiteY8" fmla="*/ 970083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175847 w 1867012"/>
                    <a:gd name="connsiteY5" fmla="*/ 1232443 h 1394489"/>
                    <a:gd name="connsiteX6" fmla="*/ 1021518 w 1867012"/>
                    <a:gd name="connsiteY6" fmla="*/ 962366 h 1394489"/>
                    <a:gd name="connsiteX7" fmla="*/ 1553955 w 1867012"/>
                    <a:gd name="connsiteY7" fmla="*/ 1263308 h 1394489"/>
                    <a:gd name="connsiteX8" fmla="*/ 1434350 w 1867012"/>
                    <a:gd name="connsiteY8" fmla="*/ 970083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67012"/>
                    <a:gd name="connsiteY0" fmla="*/ 1669 h 1394489"/>
                    <a:gd name="connsiteX1" fmla="*/ 134126 w 1867012"/>
                    <a:gd name="connsiteY1" fmla="*/ 1394489 h 1394489"/>
                    <a:gd name="connsiteX2" fmla="*/ 184284 w 1867012"/>
                    <a:gd name="connsiteY2" fmla="*/ 1031815 h 1394489"/>
                    <a:gd name="connsiteX3" fmla="*/ 681994 w 1867012"/>
                    <a:gd name="connsiteY3" fmla="*/ 1186143 h 1394489"/>
                    <a:gd name="connsiteX4" fmla="*/ 508375 w 1867012"/>
                    <a:gd name="connsiteY4" fmla="*/ 954649 h 1394489"/>
                    <a:gd name="connsiteX5" fmla="*/ 1175847 w 1867012"/>
                    <a:gd name="connsiteY5" fmla="*/ 1232443 h 1394489"/>
                    <a:gd name="connsiteX6" fmla="*/ 1021518 w 1867012"/>
                    <a:gd name="connsiteY6" fmla="*/ 962366 h 1394489"/>
                    <a:gd name="connsiteX7" fmla="*/ 1553955 w 1867012"/>
                    <a:gd name="connsiteY7" fmla="*/ 1263308 h 1394489"/>
                    <a:gd name="connsiteX8" fmla="*/ 1434350 w 1867012"/>
                    <a:gd name="connsiteY8" fmla="*/ 970083 h 1394489"/>
                    <a:gd name="connsiteX9" fmla="*/ 1700568 w 1867012"/>
                    <a:gd name="connsiteY9" fmla="*/ 1386771 h 1394489"/>
                    <a:gd name="connsiteX10" fmla="*/ 917347 w 1867012"/>
                    <a:gd name="connsiteY10" fmla="*/ 1669 h 1394489"/>
                    <a:gd name="connsiteX0" fmla="*/ 917347 w 1849651"/>
                    <a:gd name="connsiteY0" fmla="*/ 1696 h 1394516"/>
                    <a:gd name="connsiteX1" fmla="*/ 134126 w 1849651"/>
                    <a:gd name="connsiteY1" fmla="*/ 1394516 h 1394516"/>
                    <a:gd name="connsiteX2" fmla="*/ 184284 w 1849651"/>
                    <a:gd name="connsiteY2" fmla="*/ 1031842 h 1394516"/>
                    <a:gd name="connsiteX3" fmla="*/ 681994 w 1849651"/>
                    <a:gd name="connsiteY3" fmla="*/ 1186170 h 1394516"/>
                    <a:gd name="connsiteX4" fmla="*/ 508375 w 1849651"/>
                    <a:gd name="connsiteY4" fmla="*/ 954676 h 1394516"/>
                    <a:gd name="connsiteX5" fmla="*/ 1175847 w 1849651"/>
                    <a:gd name="connsiteY5" fmla="*/ 1232470 h 1394516"/>
                    <a:gd name="connsiteX6" fmla="*/ 1021518 w 1849651"/>
                    <a:gd name="connsiteY6" fmla="*/ 962393 h 1394516"/>
                    <a:gd name="connsiteX7" fmla="*/ 1553955 w 1849651"/>
                    <a:gd name="connsiteY7" fmla="*/ 1263335 h 1394516"/>
                    <a:gd name="connsiteX8" fmla="*/ 1434350 w 1849651"/>
                    <a:gd name="connsiteY8" fmla="*/ 970110 h 1394516"/>
                    <a:gd name="connsiteX9" fmla="*/ 1681277 w 1849651"/>
                    <a:gd name="connsiteY9" fmla="*/ 1382940 h 1394516"/>
                    <a:gd name="connsiteX10" fmla="*/ 917347 w 1849651"/>
                    <a:gd name="connsiteY10" fmla="*/ 1696 h 1394516"/>
                    <a:gd name="connsiteX0" fmla="*/ 917347 w 1849651"/>
                    <a:gd name="connsiteY0" fmla="*/ 1696 h 1394516"/>
                    <a:gd name="connsiteX1" fmla="*/ 134126 w 1849651"/>
                    <a:gd name="connsiteY1" fmla="*/ 1394516 h 1394516"/>
                    <a:gd name="connsiteX2" fmla="*/ 184284 w 1849651"/>
                    <a:gd name="connsiteY2" fmla="*/ 1031842 h 1394516"/>
                    <a:gd name="connsiteX3" fmla="*/ 681994 w 1849651"/>
                    <a:gd name="connsiteY3" fmla="*/ 1186170 h 1394516"/>
                    <a:gd name="connsiteX4" fmla="*/ 508375 w 1849651"/>
                    <a:gd name="connsiteY4" fmla="*/ 954676 h 1394516"/>
                    <a:gd name="connsiteX5" fmla="*/ 1175847 w 1849651"/>
                    <a:gd name="connsiteY5" fmla="*/ 1232470 h 1394516"/>
                    <a:gd name="connsiteX6" fmla="*/ 1021518 w 1849651"/>
                    <a:gd name="connsiteY6" fmla="*/ 962393 h 1394516"/>
                    <a:gd name="connsiteX7" fmla="*/ 1553955 w 1849651"/>
                    <a:gd name="connsiteY7" fmla="*/ 1263335 h 1394516"/>
                    <a:gd name="connsiteX8" fmla="*/ 1434350 w 1849651"/>
                    <a:gd name="connsiteY8" fmla="*/ 970110 h 1394516"/>
                    <a:gd name="connsiteX9" fmla="*/ 1681277 w 1849651"/>
                    <a:gd name="connsiteY9" fmla="*/ 1382940 h 1394516"/>
                    <a:gd name="connsiteX10" fmla="*/ 917347 w 1849651"/>
                    <a:gd name="connsiteY10" fmla="*/ 1696 h 1394516"/>
                    <a:gd name="connsiteX0" fmla="*/ 917347 w 1848181"/>
                    <a:gd name="connsiteY0" fmla="*/ 1696 h 1394516"/>
                    <a:gd name="connsiteX1" fmla="*/ 134126 w 1848181"/>
                    <a:gd name="connsiteY1" fmla="*/ 1394516 h 1394516"/>
                    <a:gd name="connsiteX2" fmla="*/ 184284 w 1848181"/>
                    <a:gd name="connsiteY2" fmla="*/ 1031842 h 1394516"/>
                    <a:gd name="connsiteX3" fmla="*/ 681994 w 1848181"/>
                    <a:gd name="connsiteY3" fmla="*/ 1186170 h 1394516"/>
                    <a:gd name="connsiteX4" fmla="*/ 508375 w 1848181"/>
                    <a:gd name="connsiteY4" fmla="*/ 954676 h 1394516"/>
                    <a:gd name="connsiteX5" fmla="*/ 1175847 w 1848181"/>
                    <a:gd name="connsiteY5" fmla="*/ 1232470 h 1394516"/>
                    <a:gd name="connsiteX6" fmla="*/ 1021518 w 1848181"/>
                    <a:gd name="connsiteY6" fmla="*/ 962393 h 1394516"/>
                    <a:gd name="connsiteX7" fmla="*/ 1553955 w 1848181"/>
                    <a:gd name="connsiteY7" fmla="*/ 1263335 h 1394516"/>
                    <a:gd name="connsiteX8" fmla="*/ 1434350 w 1848181"/>
                    <a:gd name="connsiteY8" fmla="*/ 970110 h 1394516"/>
                    <a:gd name="connsiteX9" fmla="*/ 1681277 w 1848181"/>
                    <a:gd name="connsiteY9" fmla="*/ 1382940 h 1394516"/>
                    <a:gd name="connsiteX10" fmla="*/ 917347 w 1848181"/>
                    <a:gd name="connsiteY10" fmla="*/ 1696 h 1394516"/>
                    <a:gd name="connsiteX0" fmla="*/ 917347 w 1848181"/>
                    <a:gd name="connsiteY0" fmla="*/ 1696 h 1394516"/>
                    <a:gd name="connsiteX1" fmla="*/ 134126 w 1848181"/>
                    <a:gd name="connsiteY1" fmla="*/ 1394516 h 1394516"/>
                    <a:gd name="connsiteX2" fmla="*/ 184284 w 1848181"/>
                    <a:gd name="connsiteY2" fmla="*/ 1031842 h 1394516"/>
                    <a:gd name="connsiteX3" fmla="*/ 681994 w 1848181"/>
                    <a:gd name="connsiteY3" fmla="*/ 1186170 h 1394516"/>
                    <a:gd name="connsiteX4" fmla="*/ 508375 w 1848181"/>
                    <a:gd name="connsiteY4" fmla="*/ 954676 h 1394516"/>
                    <a:gd name="connsiteX5" fmla="*/ 1175847 w 1848181"/>
                    <a:gd name="connsiteY5" fmla="*/ 1232470 h 1394516"/>
                    <a:gd name="connsiteX6" fmla="*/ 1553955 w 1848181"/>
                    <a:gd name="connsiteY6" fmla="*/ 1263335 h 1394516"/>
                    <a:gd name="connsiteX7" fmla="*/ 1434350 w 1848181"/>
                    <a:gd name="connsiteY7" fmla="*/ 970110 h 1394516"/>
                    <a:gd name="connsiteX8" fmla="*/ 1681277 w 1848181"/>
                    <a:gd name="connsiteY8" fmla="*/ 1382940 h 1394516"/>
                    <a:gd name="connsiteX9" fmla="*/ 917347 w 1848181"/>
                    <a:gd name="connsiteY9" fmla="*/ 1696 h 1394516"/>
                    <a:gd name="connsiteX0" fmla="*/ 917347 w 1848181"/>
                    <a:gd name="connsiteY0" fmla="*/ 1696 h 1394516"/>
                    <a:gd name="connsiteX1" fmla="*/ 134126 w 1848181"/>
                    <a:gd name="connsiteY1" fmla="*/ 1394516 h 1394516"/>
                    <a:gd name="connsiteX2" fmla="*/ 184284 w 1848181"/>
                    <a:gd name="connsiteY2" fmla="*/ 1031842 h 1394516"/>
                    <a:gd name="connsiteX3" fmla="*/ 681994 w 1848181"/>
                    <a:gd name="connsiteY3" fmla="*/ 1186170 h 1394516"/>
                    <a:gd name="connsiteX4" fmla="*/ 1175847 w 1848181"/>
                    <a:gd name="connsiteY4" fmla="*/ 1232470 h 1394516"/>
                    <a:gd name="connsiteX5" fmla="*/ 1553955 w 1848181"/>
                    <a:gd name="connsiteY5" fmla="*/ 1263335 h 1394516"/>
                    <a:gd name="connsiteX6" fmla="*/ 1434350 w 1848181"/>
                    <a:gd name="connsiteY6" fmla="*/ 970110 h 1394516"/>
                    <a:gd name="connsiteX7" fmla="*/ 1681277 w 1848181"/>
                    <a:gd name="connsiteY7" fmla="*/ 1382940 h 1394516"/>
                    <a:gd name="connsiteX8" fmla="*/ 917347 w 1848181"/>
                    <a:gd name="connsiteY8" fmla="*/ 1696 h 1394516"/>
                    <a:gd name="connsiteX0" fmla="*/ 917347 w 1848181"/>
                    <a:gd name="connsiteY0" fmla="*/ 1696 h 1394516"/>
                    <a:gd name="connsiteX1" fmla="*/ 134126 w 1848181"/>
                    <a:gd name="connsiteY1" fmla="*/ 1394516 h 1394516"/>
                    <a:gd name="connsiteX2" fmla="*/ 184284 w 1848181"/>
                    <a:gd name="connsiteY2" fmla="*/ 1031842 h 1394516"/>
                    <a:gd name="connsiteX3" fmla="*/ 182189 w 1848181"/>
                    <a:gd name="connsiteY3" fmla="*/ 1040428 h 1394516"/>
                    <a:gd name="connsiteX4" fmla="*/ 681994 w 1848181"/>
                    <a:gd name="connsiteY4" fmla="*/ 1186170 h 1394516"/>
                    <a:gd name="connsiteX5" fmla="*/ 1175847 w 1848181"/>
                    <a:gd name="connsiteY5" fmla="*/ 1232470 h 1394516"/>
                    <a:gd name="connsiteX6" fmla="*/ 1553955 w 1848181"/>
                    <a:gd name="connsiteY6" fmla="*/ 1263335 h 1394516"/>
                    <a:gd name="connsiteX7" fmla="*/ 1434350 w 1848181"/>
                    <a:gd name="connsiteY7" fmla="*/ 970110 h 1394516"/>
                    <a:gd name="connsiteX8" fmla="*/ 1681277 w 1848181"/>
                    <a:gd name="connsiteY8" fmla="*/ 1382940 h 1394516"/>
                    <a:gd name="connsiteX9" fmla="*/ 917347 w 1848181"/>
                    <a:gd name="connsiteY9" fmla="*/ 1696 h 1394516"/>
                    <a:gd name="connsiteX0" fmla="*/ 917347 w 1848181"/>
                    <a:gd name="connsiteY0" fmla="*/ 1696 h 1806245"/>
                    <a:gd name="connsiteX1" fmla="*/ 134126 w 1848181"/>
                    <a:gd name="connsiteY1" fmla="*/ 1394516 h 1806245"/>
                    <a:gd name="connsiteX2" fmla="*/ 184284 w 1848181"/>
                    <a:gd name="connsiteY2" fmla="*/ 1031842 h 1806245"/>
                    <a:gd name="connsiteX3" fmla="*/ 182189 w 1848181"/>
                    <a:gd name="connsiteY3" fmla="*/ 1040428 h 1806245"/>
                    <a:gd name="connsiteX4" fmla="*/ 685432 w 1848181"/>
                    <a:gd name="connsiteY4" fmla="*/ 1804937 h 1806245"/>
                    <a:gd name="connsiteX5" fmla="*/ 1175847 w 1848181"/>
                    <a:gd name="connsiteY5" fmla="*/ 1232470 h 1806245"/>
                    <a:gd name="connsiteX6" fmla="*/ 1553955 w 1848181"/>
                    <a:gd name="connsiteY6" fmla="*/ 1263335 h 1806245"/>
                    <a:gd name="connsiteX7" fmla="*/ 1434350 w 1848181"/>
                    <a:gd name="connsiteY7" fmla="*/ 970110 h 1806245"/>
                    <a:gd name="connsiteX8" fmla="*/ 1681277 w 1848181"/>
                    <a:gd name="connsiteY8" fmla="*/ 1382940 h 1806245"/>
                    <a:gd name="connsiteX9" fmla="*/ 917347 w 1848181"/>
                    <a:gd name="connsiteY9" fmla="*/ 1696 h 1806245"/>
                    <a:gd name="connsiteX0" fmla="*/ 917347 w 1848181"/>
                    <a:gd name="connsiteY0" fmla="*/ 1696 h 1806245"/>
                    <a:gd name="connsiteX1" fmla="*/ 134126 w 1848181"/>
                    <a:gd name="connsiteY1" fmla="*/ 1394516 h 1806245"/>
                    <a:gd name="connsiteX2" fmla="*/ 184284 w 1848181"/>
                    <a:gd name="connsiteY2" fmla="*/ 1031842 h 1806245"/>
                    <a:gd name="connsiteX3" fmla="*/ 685432 w 1848181"/>
                    <a:gd name="connsiteY3" fmla="*/ 1804937 h 1806245"/>
                    <a:gd name="connsiteX4" fmla="*/ 1175847 w 1848181"/>
                    <a:gd name="connsiteY4" fmla="*/ 1232470 h 1806245"/>
                    <a:gd name="connsiteX5" fmla="*/ 1553955 w 1848181"/>
                    <a:gd name="connsiteY5" fmla="*/ 1263335 h 1806245"/>
                    <a:gd name="connsiteX6" fmla="*/ 1434350 w 1848181"/>
                    <a:gd name="connsiteY6" fmla="*/ 970110 h 1806245"/>
                    <a:gd name="connsiteX7" fmla="*/ 1681277 w 1848181"/>
                    <a:gd name="connsiteY7" fmla="*/ 1382940 h 1806245"/>
                    <a:gd name="connsiteX8" fmla="*/ 917347 w 1848181"/>
                    <a:gd name="connsiteY8" fmla="*/ 1696 h 1806245"/>
                    <a:gd name="connsiteX0" fmla="*/ 917347 w 1848181"/>
                    <a:gd name="connsiteY0" fmla="*/ 1696 h 1806245"/>
                    <a:gd name="connsiteX1" fmla="*/ 134126 w 1848181"/>
                    <a:gd name="connsiteY1" fmla="*/ 1394516 h 1806245"/>
                    <a:gd name="connsiteX2" fmla="*/ 685432 w 1848181"/>
                    <a:gd name="connsiteY2" fmla="*/ 1804937 h 1806245"/>
                    <a:gd name="connsiteX3" fmla="*/ 1175847 w 1848181"/>
                    <a:gd name="connsiteY3" fmla="*/ 1232470 h 1806245"/>
                    <a:gd name="connsiteX4" fmla="*/ 1553955 w 1848181"/>
                    <a:gd name="connsiteY4" fmla="*/ 1263335 h 1806245"/>
                    <a:gd name="connsiteX5" fmla="*/ 1434350 w 1848181"/>
                    <a:gd name="connsiteY5" fmla="*/ 970110 h 1806245"/>
                    <a:gd name="connsiteX6" fmla="*/ 1681277 w 1848181"/>
                    <a:gd name="connsiteY6" fmla="*/ 1382940 h 1806245"/>
                    <a:gd name="connsiteX7" fmla="*/ 917347 w 1848181"/>
                    <a:gd name="connsiteY7" fmla="*/ 1696 h 1806245"/>
                    <a:gd name="connsiteX0" fmla="*/ 917347 w 1848181"/>
                    <a:gd name="connsiteY0" fmla="*/ 1696 h 1898894"/>
                    <a:gd name="connsiteX1" fmla="*/ 134126 w 1848181"/>
                    <a:gd name="connsiteY1" fmla="*/ 1394516 h 1898894"/>
                    <a:gd name="connsiteX2" fmla="*/ 798873 w 1848181"/>
                    <a:gd name="connsiteY2" fmla="*/ 1897752 h 1898894"/>
                    <a:gd name="connsiteX3" fmla="*/ 1175847 w 1848181"/>
                    <a:gd name="connsiteY3" fmla="*/ 1232470 h 1898894"/>
                    <a:gd name="connsiteX4" fmla="*/ 1553955 w 1848181"/>
                    <a:gd name="connsiteY4" fmla="*/ 1263335 h 1898894"/>
                    <a:gd name="connsiteX5" fmla="*/ 1434350 w 1848181"/>
                    <a:gd name="connsiteY5" fmla="*/ 970110 h 1898894"/>
                    <a:gd name="connsiteX6" fmla="*/ 1681277 w 1848181"/>
                    <a:gd name="connsiteY6" fmla="*/ 1382940 h 1898894"/>
                    <a:gd name="connsiteX7" fmla="*/ 917347 w 1848181"/>
                    <a:gd name="connsiteY7" fmla="*/ 1696 h 1898894"/>
                    <a:gd name="connsiteX0" fmla="*/ 917347 w 1848181"/>
                    <a:gd name="connsiteY0" fmla="*/ 1696 h 1898894"/>
                    <a:gd name="connsiteX1" fmla="*/ 134126 w 1848181"/>
                    <a:gd name="connsiteY1" fmla="*/ 1394516 h 1898894"/>
                    <a:gd name="connsiteX2" fmla="*/ 798873 w 1848181"/>
                    <a:gd name="connsiteY2" fmla="*/ 1897752 h 1898894"/>
                    <a:gd name="connsiteX3" fmla="*/ 1175847 w 1848181"/>
                    <a:gd name="connsiteY3" fmla="*/ 1232470 h 1898894"/>
                    <a:gd name="connsiteX4" fmla="*/ 1553955 w 1848181"/>
                    <a:gd name="connsiteY4" fmla="*/ 1263335 h 1898894"/>
                    <a:gd name="connsiteX5" fmla="*/ 1434350 w 1848181"/>
                    <a:gd name="connsiteY5" fmla="*/ 970110 h 1898894"/>
                    <a:gd name="connsiteX6" fmla="*/ 1681277 w 1848181"/>
                    <a:gd name="connsiteY6" fmla="*/ 1382940 h 1898894"/>
                    <a:gd name="connsiteX7" fmla="*/ 917347 w 1848181"/>
                    <a:gd name="connsiteY7" fmla="*/ 1696 h 1898894"/>
                    <a:gd name="connsiteX0" fmla="*/ 917347 w 1848181"/>
                    <a:gd name="connsiteY0" fmla="*/ 1696 h 1897752"/>
                    <a:gd name="connsiteX1" fmla="*/ 134126 w 1848181"/>
                    <a:gd name="connsiteY1" fmla="*/ 1394516 h 1897752"/>
                    <a:gd name="connsiteX2" fmla="*/ 798873 w 1848181"/>
                    <a:gd name="connsiteY2" fmla="*/ 1897752 h 1897752"/>
                    <a:gd name="connsiteX3" fmla="*/ 1553955 w 1848181"/>
                    <a:gd name="connsiteY3" fmla="*/ 1263335 h 1897752"/>
                    <a:gd name="connsiteX4" fmla="*/ 1434350 w 1848181"/>
                    <a:gd name="connsiteY4" fmla="*/ 970110 h 1897752"/>
                    <a:gd name="connsiteX5" fmla="*/ 1681277 w 1848181"/>
                    <a:gd name="connsiteY5" fmla="*/ 1382940 h 1897752"/>
                    <a:gd name="connsiteX6" fmla="*/ 917347 w 1848181"/>
                    <a:gd name="connsiteY6" fmla="*/ 1696 h 1897752"/>
                    <a:gd name="connsiteX0" fmla="*/ 917347 w 1848181"/>
                    <a:gd name="connsiteY0" fmla="*/ 1696 h 1897752"/>
                    <a:gd name="connsiteX1" fmla="*/ 134126 w 1848181"/>
                    <a:gd name="connsiteY1" fmla="*/ 1394516 h 1897752"/>
                    <a:gd name="connsiteX2" fmla="*/ 798873 w 1848181"/>
                    <a:gd name="connsiteY2" fmla="*/ 1897752 h 1897752"/>
                    <a:gd name="connsiteX3" fmla="*/ 1434350 w 1848181"/>
                    <a:gd name="connsiteY3" fmla="*/ 970110 h 1897752"/>
                    <a:gd name="connsiteX4" fmla="*/ 1681277 w 1848181"/>
                    <a:gd name="connsiteY4" fmla="*/ 1382940 h 1897752"/>
                    <a:gd name="connsiteX5" fmla="*/ 917347 w 1848181"/>
                    <a:gd name="connsiteY5" fmla="*/ 1696 h 1897752"/>
                    <a:gd name="connsiteX0" fmla="*/ 917347 w 1848181"/>
                    <a:gd name="connsiteY0" fmla="*/ 1696 h 1897752"/>
                    <a:gd name="connsiteX1" fmla="*/ 134126 w 1848181"/>
                    <a:gd name="connsiteY1" fmla="*/ 1394516 h 1897752"/>
                    <a:gd name="connsiteX2" fmla="*/ 798873 w 1848181"/>
                    <a:gd name="connsiteY2" fmla="*/ 1897752 h 1897752"/>
                    <a:gd name="connsiteX3" fmla="*/ 1681277 w 1848181"/>
                    <a:gd name="connsiteY3" fmla="*/ 1382940 h 1897752"/>
                    <a:gd name="connsiteX4" fmla="*/ 917347 w 1848181"/>
                    <a:gd name="connsiteY4" fmla="*/ 1696 h 1897752"/>
                    <a:gd name="connsiteX0" fmla="*/ 917347 w 1876060"/>
                    <a:gd name="connsiteY0" fmla="*/ 1496 h 1897552"/>
                    <a:gd name="connsiteX1" fmla="*/ 134126 w 1876060"/>
                    <a:gd name="connsiteY1" fmla="*/ 1394316 h 1897552"/>
                    <a:gd name="connsiteX2" fmla="*/ 798873 w 1876060"/>
                    <a:gd name="connsiteY2" fmla="*/ 1897552 h 1897552"/>
                    <a:gd name="connsiteX3" fmla="*/ 1712215 w 1876060"/>
                    <a:gd name="connsiteY3" fmla="*/ 1413679 h 1897552"/>
                    <a:gd name="connsiteX4" fmla="*/ 917347 w 1876060"/>
                    <a:gd name="connsiteY4" fmla="*/ 1496 h 1897552"/>
                    <a:gd name="connsiteX0" fmla="*/ 917347 w 1876060"/>
                    <a:gd name="connsiteY0" fmla="*/ 1496 h 1897552"/>
                    <a:gd name="connsiteX1" fmla="*/ 134126 w 1876060"/>
                    <a:gd name="connsiteY1" fmla="*/ 1394316 h 1897552"/>
                    <a:gd name="connsiteX2" fmla="*/ 798873 w 1876060"/>
                    <a:gd name="connsiteY2" fmla="*/ 1897552 h 1897552"/>
                    <a:gd name="connsiteX3" fmla="*/ 1712215 w 1876060"/>
                    <a:gd name="connsiteY3" fmla="*/ 1413679 h 1897552"/>
                    <a:gd name="connsiteX4" fmla="*/ 917347 w 1876060"/>
                    <a:gd name="connsiteY4" fmla="*/ 1496 h 1897552"/>
                    <a:gd name="connsiteX0" fmla="*/ 917347 w 1876060"/>
                    <a:gd name="connsiteY0" fmla="*/ 1085 h 1897141"/>
                    <a:gd name="connsiteX1" fmla="*/ 134126 w 1876060"/>
                    <a:gd name="connsiteY1" fmla="*/ 1393905 h 1897141"/>
                    <a:gd name="connsiteX2" fmla="*/ 798873 w 1876060"/>
                    <a:gd name="connsiteY2" fmla="*/ 1897141 h 1897141"/>
                    <a:gd name="connsiteX3" fmla="*/ 1712215 w 1876060"/>
                    <a:gd name="connsiteY3" fmla="*/ 1509521 h 1897141"/>
                    <a:gd name="connsiteX4" fmla="*/ 917347 w 1876060"/>
                    <a:gd name="connsiteY4" fmla="*/ 1085 h 1897141"/>
                    <a:gd name="connsiteX0" fmla="*/ 917347 w 1861913"/>
                    <a:gd name="connsiteY0" fmla="*/ 1431 h 1897487"/>
                    <a:gd name="connsiteX1" fmla="*/ 134126 w 1861913"/>
                    <a:gd name="connsiteY1" fmla="*/ 1394251 h 1897487"/>
                    <a:gd name="connsiteX2" fmla="*/ 798873 w 1861913"/>
                    <a:gd name="connsiteY2" fmla="*/ 1897487 h 1897487"/>
                    <a:gd name="connsiteX3" fmla="*/ 1712215 w 1861913"/>
                    <a:gd name="connsiteY3" fmla="*/ 1509867 h 1897487"/>
                    <a:gd name="connsiteX4" fmla="*/ 917347 w 1861913"/>
                    <a:gd name="connsiteY4" fmla="*/ 1431 h 1897487"/>
                    <a:gd name="connsiteX0" fmla="*/ 951797 w 1896363"/>
                    <a:gd name="connsiteY0" fmla="*/ 1431 h 1897487"/>
                    <a:gd name="connsiteX1" fmla="*/ 130763 w 1896363"/>
                    <a:gd name="connsiteY1" fmla="*/ 1490504 h 1897487"/>
                    <a:gd name="connsiteX2" fmla="*/ 833323 w 1896363"/>
                    <a:gd name="connsiteY2" fmla="*/ 1897487 h 1897487"/>
                    <a:gd name="connsiteX3" fmla="*/ 1746665 w 1896363"/>
                    <a:gd name="connsiteY3" fmla="*/ 1509867 h 1897487"/>
                    <a:gd name="connsiteX4" fmla="*/ 951797 w 1896363"/>
                    <a:gd name="connsiteY4" fmla="*/ 1431 h 1897487"/>
                    <a:gd name="connsiteX0" fmla="*/ 951797 w 1896363"/>
                    <a:gd name="connsiteY0" fmla="*/ 1431 h 1897487"/>
                    <a:gd name="connsiteX1" fmla="*/ 130763 w 1896363"/>
                    <a:gd name="connsiteY1" fmla="*/ 1490504 h 1897487"/>
                    <a:gd name="connsiteX2" fmla="*/ 833323 w 1896363"/>
                    <a:gd name="connsiteY2" fmla="*/ 1897487 h 1897487"/>
                    <a:gd name="connsiteX3" fmla="*/ 1746665 w 1896363"/>
                    <a:gd name="connsiteY3" fmla="*/ 1509867 h 1897487"/>
                    <a:gd name="connsiteX4" fmla="*/ 951797 w 1896363"/>
                    <a:gd name="connsiteY4" fmla="*/ 1431 h 1897487"/>
                    <a:gd name="connsiteX0" fmla="*/ 951797 w 1896363"/>
                    <a:gd name="connsiteY0" fmla="*/ 1431 h 1900925"/>
                    <a:gd name="connsiteX1" fmla="*/ 130763 w 1896363"/>
                    <a:gd name="connsiteY1" fmla="*/ 1490504 h 1900925"/>
                    <a:gd name="connsiteX2" fmla="*/ 833323 w 1896363"/>
                    <a:gd name="connsiteY2" fmla="*/ 1900925 h 1900925"/>
                    <a:gd name="connsiteX3" fmla="*/ 1746665 w 1896363"/>
                    <a:gd name="connsiteY3" fmla="*/ 1509867 h 1900925"/>
                    <a:gd name="connsiteX4" fmla="*/ 951797 w 1896363"/>
                    <a:gd name="connsiteY4" fmla="*/ 1431 h 1900925"/>
                    <a:gd name="connsiteX0" fmla="*/ 951797 w 1896363"/>
                    <a:gd name="connsiteY0" fmla="*/ 1431 h 1900925"/>
                    <a:gd name="connsiteX1" fmla="*/ 130763 w 1896363"/>
                    <a:gd name="connsiteY1" fmla="*/ 1490504 h 1900925"/>
                    <a:gd name="connsiteX2" fmla="*/ 833323 w 1896363"/>
                    <a:gd name="connsiteY2" fmla="*/ 1900925 h 1900925"/>
                    <a:gd name="connsiteX3" fmla="*/ 1746665 w 1896363"/>
                    <a:gd name="connsiteY3" fmla="*/ 1509867 h 1900925"/>
                    <a:gd name="connsiteX4" fmla="*/ 951797 w 1896363"/>
                    <a:gd name="connsiteY4" fmla="*/ 1431 h 1900925"/>
                    <a:gd name="connsiteX0" fmla="*/ 951797 w 1896363"/>
                    <a:gd name="connsiteY0" fmla="*/ 1431 h 1894050"/>
                    <a:gd name="connsiteX1" fmla="*/ 130763 w 1896363"/>
                    <a:gd name="connsiteY1" fmla="*/ 1490504 h 1894050"/>
                    <a:gd name="connsiteX2" fmla="*/ 912387 w 1896363"/>
                    <a:gd name="connsiteY2" fmla="*/ 1894050 h 1894050"/>
                    <a:gd name="connsiteX3" fmla="*/ 1746665 w 1896363"/>
                    <a:gd name="connsiteY3" fmla="*/ 1509867 h 1894050"/>
                    <a:gd name="connsiteX4" fmla="*/ 951797 w 1896363"/>
                    <a:gd name="connsiteY4" fmla="*/ 1431 h 1894050"/>
                    <a:gd name="connsiteX0" fmla="*/ 951797 w 1896363"/>
                    <a:gd name="connsiteY0" fmla="*/ 1431 h 1894050"/>
                    <a:gd name="connsiteX1" fmla="*/ 130763 w 1896363"/>
                    <a:gd name="connsiteY1" fmla="*/ 1490504 h 1894050"/>
                    <a:gd name="connsiteX2" fmla="*/ 912387 w 1896363"/>
                    <a:gd name="connsiteY2" fmla="*/ 1894050 h 1894050"/>
                    <a:gd name="connsiteX3" fmla="*/ 1746665 w 1896363"/>
                    <a:gd name="connsiteY3" fmla="*/ 1509867 h 1894050"/>
                    <a:gd name="connsiteX4" fmla="*/ 951797 w 1896363"/>
                    <a:gd name="connsiteY4" fmla="*/ 1431 h 1894050"/>
                    <a:gd name="connsiteX0" fmla="*/ 951797 w 1896363"/>
                    <a:gd name="connsiteY0" fmla="*/ 1431 h 1940550"/>
                    <a:gd name="connsiteX1" fmla="*/ 130763 w 1896363"/>
                    <a:gd name="connsiteY1" fmla="*/ 1490504 h 1940550"/>
                    <a:gd name="connsiteX2" fmla="*/ 912387 w 1896363"/>
                    <a:gd name="connsiteY2" fmla="*/ 1894050 h 1940550"/>
                    <a:gd name="connsiteX3" fmla="*/ 950346 w 1896363"/>
                    <a:gd name="connsiteY3" fmla="*/ 1888992 h 1940550"/>
                    <a:gd name="connsiteX4" fmla="*/ 1746665 w 1896363"/>
                    <a:gd name="connsiteY4" fmla="*/ 1509867 h 1940550"/>
                    <a:gd name="connsiteX5" fmla="*/ 951797 w 1896363"/>
                    <a:gd name="connsiteY5" fmla="*/ 1431 h 1940550"/>
                    <a:gd name="connsiteX0" fmla="*/ 951797 w 1896363"/>
                    <a:gd name="connsiteY0" fmla="*/ 1431 h 1910821"/>
                    <a:gd name="connsiteX1" fmla="*/ 130763 w 1896363"/>
                    <a:gd name="connsiteY1" fmla="*/ 1490504 h 1910821"/>
                    <a:gd name="connsiteX2" fmla="*/ 912387 w 1896363"/>
                    <a:gd name="connsiteY2" fmla="*/ 1894050 h 1910821"/>
                    <a:gd name="connsiteX3" fmla="*/ 950346 w 1896363"/>
                    <a:gd name="connsiteY3" fmla="*/ 1888992 h 1910821"/>
                    <a:gd name="connsiteX4" fmla="*/ 1746665 w 1896363"/>
                    <a:gd name="connsiteY4" fmla="*/ 1509867 h 1910821"/>
                    <a:gd name="connsiteX5" fmla="*/ 951797 w 1896363"/>
                    <a:gd name="connsiteY5" fmla="*/ 1431 h 1910821"/>
                    <a:gd name="connsiteX0" fmla="*/ 951797 w 1896363"/>
                    <a:gd name="connsiteY0" fmla="*/ 1431 h 1930484"/>
                    <a:gd name="connsiteX1" fmla="*/ 130763 w 1896363"/>
                    <a:gd name="connsiteY1" fmla="*/ 1490504 h 1930484"/>
                    <a:gd name="connsiteX2" fmla="*/ 912387 w 1896363"/>
                    <a:gd name="connsiteY2" fmla="*/ 1894050 h 1930484"/>
                    <a:gd name="connsiteX3" fmla="*/ 967369 w 1896363"/>
                    <a:gd name="connsiteY3" fmla="*/ 1910880 h 1930484"/>
                    <a:gd name="connsiteX4" fmla="*/ 950346 w 1896363"/>
                    <a:gd name="connsiteY4" fmla="*/ 1888992 h 1930484"/>
                    <a:gd name="connsiteX5" fmla="*/ 1746665 w 1896363"/>
                    <a:gd name="connsiteY5" fmla="*/ 1509867 h 1930484"/>
                    <a:gd name="connsiteX6" fmla="*/ 951797 w 1896363"/>
                    <a:gd name="connsiteY6" fmla="*/ 1431 h 1930484"/>
                    <a:gd name="connsiteX0" fmla="*/ 951797 w 1896363"/>
                    <a:gd name="connsiteY0" fmla="*/ 1431 h 1907938"/>
                    <a:gd name="connsiteX1" fmla="*/ 130763 w 1896363"/>
                    <a:gd name="connsiteY1" fmla="*/ 1490504 h 1907938"/>
                    <a:gd name="connsiteX2" fmla="*/ 912387 w 1896363"/>
                    <a:gd name="connsiteY2" fmla="*/ 1894050 h 1907938"/>
                    <a:gd name="connsiteX3" fmla="*/ 916299 w 1896363"/>
                    <a:gd name="connsiteY3" fmla="*/ 1745510 h 1907938"/>
                    <a:gd name="connsiteX4" fmla="*/ 950346 w 1896363"/>
                    <a:gd name="connsiteY4" fmla="*/ 1888992 h 1907938"/>
                    <a:gd name="connsiteX5" fmla="*/ 1746665 w 1896363"/>
                    <a:gd name="connsiteY5" fmla="*/ 1509867 h 1907938"/>
                    <a:gd name="connsiteX6" fmla="*/ 951797 w 1896363"/>
                    <a:gd name="connsiteY6" fmla="*/ 1431 h 1907938"/>
                    <a:gd name="connsiteX0" fmla="*/ 951797 w 1896363"/>
                    <a:gd name="connsiteY0" fmla="*/ 1431 h 1907938"/>
                    <a:gd name="connsiteX1" fmla="*/ 130763 w 1896363"/>
                    <a:gd name="connsiteY1" fmla="*/ 1490504 h 1907938"/>
                    <a:gd name="connsiteX2" fmla="*/ 912387 w 1896363"/>
                    <a:gd name="connsiteY2" fmla="*/ 1894050 h 1907938"/>
                    <a:gd name="connsiteX3" fmla="*/ 916299 w 1896363"/>
                    <a:gd name="connsiteY3" fmla="*/ 1745510 h 1907938"/>
                    <a:gd name="connsiteX4" fmla="*/ 950346 w 1896363"/>
                    <a:gd name="connsiteY4" fmla="*/ 1888992 h 1907938"/>
                    <a:gd name="connsiteX5" fmla="*/ 1746665 w 1896363"/>
                    <a:gd name="connsiteY5" fmla="*/ 1509867 h 1907938"/>
                    <a:gd name="connsiteX6" fmla="*/ 951797 w 1896363"/>
                    <a:gd name="connsiteY6" fmla="*/ 1431 h 1907938"/>
                    <a:gd name="connsiteX0" fmla="*/ 951797 w 1896363"/>
                    <a:gd name="connsiteY0" fmla="*/ 1431 h 1902068"/>
                    <a:gd name="connsiteX1" fmla="*/ 130763 w 1896363"/>
                    <a:gd name="connsiteY1" fmla="*/ 1490504 h 1902068"/>
                    <a:gd name="connsiteX2" fmla="*/ 912387 w 1896363"/>
                    <a:gd name="connsiteY2" fmla="*/ 1894050 h 1902068"/>
                    <a:gd name="connsiteX3" fmla="*/ 916299 w 1896363"/>
                    <a:gd name="connsiteY3" fmla="*/ 1745510 h 1902068"/>
                    <a:gd name="connsiteX4" fmla="*/ 950346 w 1896363"/>
                    <a:gd name="connsiteY4" fmla="*/ 1888992 h 1902068"/>
                    <a:gd name="connsiteX5" fmla="*/ 1746665 w 1896363"/>
                    <a:gd name="connsiteY5" fmla="*/ 1509867 h 1902068"/>
                    <a:gd name="connsiteX6" fmla="*/ 951797 w 1896363"/>
                    <a:gd name="connsiteY6" fmla="*/ 1431 h 1902068"/>
                    <a:gd name="connsiteX0" fmla="*/ 951797 w 1896363"/>
                    <a:gd name="connsiteY0" fmla="*/ 1431 h 1940550"/>
                    <a:gd name="connsiteX1" fmla="*/ 130763 w 1896363"/>
                    <a:gd name="connsiteY1" fmla="*/ 1490504 h 1940550"/>
                    <a:gd name="connsiteX2" fmla="*/ 912387 w 1896363"/>
                    <a:gd name="connsiteY2" fmla="*/ 1894050 h 1940550"/>
                    <a:gd name="connsiteX3" fmla="*/ 950346 w 1896363"/>
                    <a:gd name="connsiteY3" fmla="*/ 1888992 h 1940550"/>
                    <a:gd name="connsiteX4" fmla="*/ 1746665 w 1896363"/>
                    <a:gd name="connsiteY4" fmla="*/ 1509867 h 1940550"/>
                    <a:gd name="connsiteX5" fmla="*/ 951797 w 1896363"/>
                    <a:gd name="connsiteY5" fmla="*/ 1431 h 1940550"/>
                    <a:gd name="connsiteX0" fmla="*/ 951797 w 1896363"/>
                    <a:gd name="connsiteY0" fmla="*/ 1431 h 1888992"/>
                    <a:gd name="connsiteX1" fmla="*/ 130763 w 1896363"/>
                    <a:gd name="connsiteY1" fmla="*/ 1490504 h 1888992"/>
                    <a:gd name="connsiteX2" fmla="*/ 950346 w 1896363"/>
                    <a:gd name="connsiteY2" fmla="*/ 1888992 h 1888992"/>
                    <a:gd name="connsiteX3" fmla="*/ 1746665 w 1896363"/>
                    <a:gd name="connsiteY3" fmla="*/ 1509867 h 1888992"/>
                    <a:gd name="connsiteX4" fmla="*/ 951797 w 1896363"/>
                    <a:gd name="connsiteY4" fmla="*/ 1431 h 1888992"/>
                    <a:gd name="connsiteX0" fmla="*/ 951797 w 1896363"/>
                    <a:gd name="connsiteY0" fmla="*/ 1431 h 1888992"/>
                    <a:gd name="connsiteX1" fmla="*/ 130763 w 1896363"/>
                    <a:gd name="connsiteY1" fmla="*/ 1490504 h 1888992"/>
                    <a:gd name="connsiteX2" fmla="*/ 950346 w 1896363"/>
                    <a:gd name="connsiteY2" fmla="*/ 1888992 h 1888992"/>
                    <a:gd name="connsiteX3" fmla="*/ 1746665 w 1896363"/>
                    <a:gd name="connsiteY3" fmla="*/ 1509867 h 1888992"/>
                    <a:gd name="connsiteX4" fmla="*/ 951797 w 1896363"/>
                    <a:gd name="connsiteY4" fmla="*/ 1431 h 1888992"/>
                    <a:gd name="connsiteX0" fmla="*/ 951797 w 1896363"/>
                    <a:gd name="connsiteY0" fmla="*/ 1431 h 1888992"/>
                    <a:gd name="connsiteX1" fmla="*/ 130763 w 1896363"/>
                    <a:gd name="connsiteY1" fmla="*/ 1490504 h 1888992"/>
                    <a:gd name="connsiteX2" fmla="*/ 950346 w 1896363"/>
                    <a:gd name="connsiteY2" fmla="*/ 1888992 h 1888992"/>
                    <a:gd name="connsiteX3" fmla="*/ 1746665 w 1896363"/>
                    <a:gd name="connsiteY3" fmla="*/ 1509867 h 1888992"/>
                    <a:gd name="connsiteX4" fmla="*/ 951797 w 1896363"/>
                    <a:gd name="connsiteY4" fmla="*/ 1431 h 1888992"/>
                    <a:gd name="connsiteX0" fmla="*/ 951797 w 1896363"/>
                    <a:gd name="connsiteY0" fmla="*/ 1431 h 1888992"/>
                    <a:gd name="connsiteX1" fmla="*/ 130763 w 1896363"/>
                    <a:gd name="connsiteY1" fmla="*/ 1490504 h 1888992"/>
                    <a:gd name="connsiteX2" fmla="*/ 950346 w 1896363"/>
                    <a:gd name="connsiteY2" fmla="*/ 1888992 h 1888992"/>
                    <a:gd name="connsiteX3" fmla="*/ 1746665 w 1896363"/>
                    <a:gd name="connsiteY3" fmla="*/ 1509867 h 1888992"/>
                    <a:gd name="connsiteX4" fmla="*/ 951797 w 1896363"/>
                    <a:gd name="connsiteY4" fmla="*/ 1431 h 1888992"/>
                    <a:gd name="connsiteX0" fmla="*/ 951797 w 1896363"/>
                    <a:gd name="connsiteY0" fmla="*/ 1431 h 1888992"/>
                    <a:gd name="connsiteX1" fmla="*/ 130763 w 1896363"/>
                    <a:gd name="connsiteY1" fmla="*/ 1490504 h 1888992"/>
                    <a:gd name="connsiteX2" fmla="*/ 950346 w 1896363"/>
                    <a:gd name="connsiteY2" fmla="*/ 1888992 h 1888992"/>
                    <a:gd name="connsiteX3" fmla="*/ 1746665 w 1896363"/>
                    <a:gd name="connsiteY3" fmla="*/ 1509867 h 1888992"/>
                    <a:gd name="connsiteX4" fmla="*/ 951797 w 1896363"/>
                    <a:gd name="connsiteY4" fmla="*/ 1431 h 1888992"/>
                    <a:gd name="connsiteX0" fmla="*/ 951797 w 1896363"/>
                    <a:gd name="connsiteY0" fmla="*/ 1431 h 1888992"/>
                    <a:gd name="connsiteX1" fmla="*/ 130763 w 1896363"/>
                    <a:gd name="connsiteY1" fmla="*/ 1490504 h 1888992"/>
                    <a:gd name="connsiteX2" fmla="*/ 950346 w 1896363"/>
                    <a:gd name="connsiteY2" fmla="*/ 1888992 h 1888992"/>
                    <a:gd name="connsiteX3" fmla="*/ 1746665 w 1896363"/>
                    <a:gd name="connsiteY3" fmla="*/ 1509867 h 1888992"/>
                    <a:gd name="connsiteX4" fmla="*/ 951797 w 1896363"/>
                    <a:gd name="connsiteY4" fmla="*/ 1431 h 1888992"/>
                    <a:gd name="connsiteX0" fmla="*/ 951797 w 1896363"/>
                    <a:gd name="connsiteY0" fmla="*/ 1431 h 1888992"/>
                    <a:gd name="connsiteX1" fmla="*/ 130763 w 1896363"/>
                    <a:gd name="connsiteY1" fmla="*/ 1490504 h 1888992"/>
                    <a:gd name="connsiteX2" fmla="*/ 950346 w 1896363"/>
                    <a:gd name="connsiteY2" fmla="*/ 1888992 h 1888992"/>
                    <a:gd name="connsiteX3" fmla="*/ 1746665 w 1896363"/>
                    <a:gd name="connsiteY3" fmla="*/ 1509867 h 1888992"/>
                    <a:gd name="connsiteX4" fmla="*/ 951797 w 1896363"/>
                    <a:gd name="connsiteY4" fmla="*/ 1431 h 188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6363" h="1888992">
                      <a:moveTo>
                        <a:pt x="951797" y="1431"/>
                      </a:moveTo>
                      <a:cubicBezTo>
                        <a:pt x="747310" y="-1141"/>
                        <a:pt x="-377880" y="277091"/>
                        <a:pt x="130763" y="1490504"/>
                      </a:cubicBezTo>
                      <a:cubicBezTo>
                        <a:pt x="242389" y="1819689"/>
                        <a:pt x="681029" y="1885765"/>
                        <a:pt x="950346" y="1888992"/>
                      </a:cubicBezTo>
                      <a:cubicBezTo>
                        <a:pt x="962933" y="1888192"/>
                        <a:pt x="1612668" y="1875532"/>
                        <a:pt x="1746665" y="1509867"/>
                      </a:cubicBezTo>
                      <a:cubicBezTo>
                        <a:pt x="2312021" y="195725"/>
                        <a:pt x="1104839" y="-20432"/>
                        <a:pt x="951797" y="1431"/>
                      </a:cubicBezTo>
                      <a:close/>
                    </a:path>
                  </a:pathLst>
                </a:custGeom>
                <a:solidFill>
                  <a:srgbClr val="945C1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42" name="手繪多邊形 141"/>
                <p:cNvSpPr/>
                <p:nvPr/>
              </p:nvSpPr>
              <p:spPr>
                <a:xfrm>
                  <a:off x="5652120" y="196449"/>
                  <a:ext cx="2133861" cy="1115915"/>
                </a:xfrm>
                <a:custGeom>
                  <a:avLst/>
                  <a:gdLst>
                    <a:gd name="connsiteX0" fmla="*/ 1108138 w 2197537"/>
                    <a:gd name="connsiteY0" fmla="*/ 0 h 1149215"/>
                    <a:gd name="connsiteX1" fmla="*/ 2120467 w 2197537"/>
                    <a:gd name="connsiteY1" fmla="*/ 825071 h 1149215"/>
                    <a:gd name="connsiteX2" fmla="*/ 2140452 w 2197537"/>
                    <a:gd name="connsiteY2" fmla="*/ 1023317 h 1149215"/>
                    <a:gd name="connsiteX3" fmla="*/ 2197537 w 2197537"/>
                    <a:gd name="connsiteY3" fmla="*/ 1149215 h 1149215"/>
                    <a:gd name="connsiteX4" fmla="*/ 0 w 2197537"/>
                    <a:gd name="connsiteY4" fmla="*/ 1147386 h 1149215"/>
                    <a:gd name="connsiteX5" fmla="*/ 74988 w 2197537"/>
                    <a:gd name="connsiteY5" fmla="*/ 1031621 h 1149215"/>
                    <a:gd name="connsiteX6" fmla="*/ 95810 w 2197537"/>
                    <a:gd name="connsiteY6" fmla="*/ 825071 h 1149215"/>
                    <a:gd name="connsiteX7" fmla="*/ 1108138 w 2197537"/>
                    <a:gd name="connsiteY7" fmla="*/ 0 h 1149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97537" h="1149215">
                      <a:moveTo>
                        <a:pt x="1108138" y="0"/>
                      </a:moveTo>
                      <a:cubicBezTo>
                        <a:pt x="1607490" y="0"/>
                        <a:pt x="2024113" y="354204"/>
                        <a:pt x="2120467" y="825071"/>
                      </a:cubicBezTo>
                      <a:lnTo>
                        <a:pt x="2140452" y="1023317"/>
                      </a:lnTo>
                      <a:lnTo>
                        <a:pt x="2197537" y="1149215"/>
                      </a:lnTo>
                      <a:lnTo>
                        <a:pt x="0" y="1147386"/>
                      </a:lnTo>
                      <a:lnTo>
                        <a:pt x="74988" y="1031621"/>
                      </a:lnTo>
                      <a:lnTo>
                        <a:pt x="95810" y="825071"/>
                      </a:lnTo>
                      <a:cubicBezTo>
                        <a:pt x="192163" y="354204"/>
                        <a:pt x="608786" y="0"/>
                        <a:pt x="1108138" y="0"/>
                      </a:cubicBezTo>
                      <a:close/>
                    </a:path>
                  </a:pathLst>
                </a:custGeom>
                <a:solidFill>
                  <a:srgbClr val="535C4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</p:grpSp>
          <p:grpSp>
            <p:nvGrpSpPr>
              <p:cNvPr id="129" name="群組 128"/>
              <p:cNvGrpSpPr/>
              <p:nvPr/>
            </p:nvGrpSpPr>
            <p:grpSpPr>
              <a:xfrm>
                <a:off x="6202246" y="2899880"/>
                <a:ext cx="1053618" cy="295147"/>
                <a:chOff x="6202246" y="2899880"/>
                <a:chExt cx="1053618" cy="295147"/>
              </a:xfrm>
            </p:grpSpPr>
            <p:sp>
              <p:nvSpPr>
                <p:cNvPr id="130" name="矩形 129"/>
                <p:cNvSpPr/>
                <p:nvPr/>
              </p:nvSpPr>
              <p:spPr>
                <a:xfrm>
                  <a:off x="6292484" y="2950690"/>
                  <a:ext cx="963380" cy="130864"/>
                </a:xfrm>
                <a:prstGeom prst="rect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grpSp>
              <p:nvGrpSpPr>
                <p:cNvPr id="131" name="群組 130"/>
                <p:cNvGrpSpPr/>
                <p:nvPr/>
              </p:nvGrpSpPr>
              <p:grpSpPr>
                <a:xfrm>
                  <a:off x="6202246" y="2899880"/>
                  <a:ext cx="235880" cy="295147"/>
                  <a:chOff x="2206343" y="3434015"/>
                  <a:chExt cx="235880" cy="295147"/>
                </a:xfrm>
              </p:grpSpPr>
              <p:grpSp>
                <p:nvGrpSpPr>
                  <p:cNvPr id="137" name="群組 136"/>
                  <p:cNvGrpSpPr/>
                  <p:nvPr/>
                </p:nvGrpSpPr>
                <p:grpSpPr>
                  <a:xfrm>
                    <a:off x="2206343" y="3434015"/>
                    <a:ext cx="235880" cy="295147"/>
                    <a:chOff x="2206342" y="3434015"/>
                    <a:chExt cx="344555" cy="295147"/>
                  </a:xfrm>
                </p:grpSpPr>
                <p:sp>
                  <p:nvSpPr>
                    <p:cNvPr id="139" name="套索 97"/>
                    <p:cNvSpPr/>
                    <p:nvPr/>
                  </p:nvSpPr>
                  <p:spPr>
                    <a:xfrm>
                      <a:off x="2221146" y="3456948"/>
                      <a:ext cx="329750" cy="272214"/>
                    </a:xfrm>
                    <a:custGeom>
                      <a:avLst/>
                      <a:gdLst>
                        <a:gd name="connsiteX0" fmla="*/ 210177 w 214196"/>
                        <a:gd name="connsiteY0" fmla="*/ 144778 h 397395"/>
                        <a:gd name="connsiteX1" fmla="*/ 195859 w 214196"/>
                        <a:gd name="connsiteY1" fmla="*/ 309882 h 397395"/>
                        <a:gd name="connsiteX2" fmla="*/ 16609 w 214196"/>
                        <a:gd name="connsiteY2" fmla="*/ 304979 h 397395"/>
                        <a:gd name="connsiteX3" fmla="*/ 4631 w 214196"/>
                        <a:gd name="connsiteY3" fmla="*/ 140904 h 397395"/>
                        <a:gd name="connsiteX4" fmla="*/ 210177 w 214196"/>
                        <a:gd name="connsiteY4" fmla="*/ 144778 h 397395"/>
                        <a:gd name="connsiteX0" fmla="*/ 210177 w 214196"/>
                        <a:gd name="connsiteY0" fmla="*/ 3874 h 245733"/>
                        <a:gd name="connsiteX1" fmla="*/ 195859 w 214196"/>
                        <a:gd name="connsiteY1" fmla="*/ 168978 h 245733"/>
                        <a:gd name="connsiteX2" fmla="*/ 16609 w 214196"/>
                        <a:gd name="connsiteY2" fmla="*/ 164075 h 245733"/>
                        <a:gd name="connsiteX3" fmla="*/ 4631 w 214196"/>
                        <a:gd name="connsiteY3" fmla="*/ 0 h 245733"/>
                        <a:gd name="connsiteX4" fmla="*/ 210177 w 214196"/>
                        <a:gd name="connsiteY4" fmla="*/ 3874 h 245733"/>
                        <a:gd name="connsiteX0" fmla="*/ 210177 w 214196"/>
                        <a:gd name="connsiteY0" fmla="*/ 3874 h 232839"/>
                        <a:gd name="connsiteX1" fmla="*/ 195859 w 214196"/>
                        <a:gd name="connsiteY1" fmla="*/ 168978 h 232839"/>
                        <a:gd name="connsiteX2" fmla="*/ 16609 w 214196"/>
                        <a:gd name="connsiteY2" fmla="*/ 164075 h 232839"/>
                        <a:gd name="connsiteX3" fmla="*/ 4631 w 214196"/>
                        <a:gd name="connsiteY3" fmla="*/ 0 h 232839"/>
                        <a:gd name="connsiteX4" fmla="*/ 210177 w 214196"/>
                        <a:gd name="connsiteY4" fmla="*/ 3874 h 232839"/>
                        <a:gd name="connsiteX0" fmla="*/ 210177 w 213736"/>
                        <a:gd name="connsiteY0" fmla="*/ 3874 h 232839"/>
                        <a:gd name="connsiteX1" fmla="*/ 195859 w 213736"/>
                        <a:gd name="connsiteY1" fmla="*/ 168978 h 232839"/>
                        <a:gd name="connsiteX2" fmla="*/ 16609 w 213736"/>
                        <a:gd name="connsiteY2" fmla="*/ 164075 h 232839"/>
                        <a:gd name="connsiteX3" fmla="*/ 4631 w 213736"/>
                        <a:gd name="connsiteY3" fmla="*/ 0 h 232839"/>
                        <a:gd name="connsiteX4" fmla="*/ 210177 w 213736"/>
                        <a:gd name="connsiteY4" fmla="*/ 3874 h 232839"/>
                        <a:gd name="connsiteX0" fmla="*/ 222379 w 225938"/>
                        <a:gd name="connsiteY0" fmla="*/ 3874 h 232839"/>
                        <a:gd name="connsiteX1" fmla="*/ 208061 w 225938"/>
                        <a:gd name="connsiteY1" fmla="*/ 168978 h 232839"/>
                        <a:gd name="connsiteX2" fmla="*/ 6924 w 225938"/>
                        <a:gd name="connsiteY2" fmla="*/ 164075 h 232839"/>
                        <a:gd name="connsiteX3" fmla="*/ 16833 w 225938"/>
                        <a:gd name="connsiteY3" fmla="*/ 0 h 232839"/>
                        <a:gd name="connsiteX4" fmla="*/ 222379 w 225938"/>
                        <a:gd name="connsiteY4" fmla="*/ 3874 h 232839"/>
                        <a:gd name="connsiteX0" fmla="*/ 215644 w 219203"/>
                        <a:gd name="connsiteY0" fmla="*/ 3874 h 232839"/>
                        <a:gd name="connsiteX1" fmla="*/ 201326 w 219203"/>
                        <a:gd name="connsiteY1" fmla="*/ 168978 h 232839"/>
                        <a:gd name="connsiteX2" fmla="*/ 189 w 219203"/>
                        <a:gd name="connsiteY2" fmla="*/ 164075 h 232839"/>
                        <a:gd name="connsiteX3" fmla="*/ 10098 w 219203"/>
                        <a:gd name="connsiteY3" fmla="*/ 0 h 232839"/>
                        <a:gd name="connsiteX4" fmla="*/ 215644 w 219203"/>
                        <a:gd name="connsiteY4" fmla="*/ 3874 h 232839"/>
                        <a:gd name="connsiteX0" fmla="*/ 215455 w 219014"/>
                        <a:gd name="connsiteY0" fmla="*/ 3874 h 234611"/>
                        <a:gd name="connsiteX1" fmla="*/ 201137 w 219014"/>
                        <a:gd name="connsiteY1" fmla="*/ 168978 h 234611"/>
                        <a:gd name="connsiteX2" fmla="*/ 0 w 219014"/>
                        <a:gd name="connsiteY2" fmla="*/ 164075 h 234611"/>
                        <a:gd name="connsiteX3" fmla="*/ 9909 w 219014"/>
                        <a:gd name="connsiteY3" fmla="*/ 0 h 234611"/>
                        <a:gd name="connsiteX4" fmla="*/ 215455 w 219014"/>
                        <a:gd name="connsiteY4" fmla="*/ 3874 h 234611"/>
                        <a:gd name="connsiteX0" fmla="*/ 215455 w 219014"/>
                        <a:gd name="connsiteY0" fmla="*/ 3874 h 230034"/>
                        <a:gd name="connsiteX1" fmla="*/ 201137 w 219014"/>
                        <a:gd name="connsiteY1" fmla="*/ 168978 h 230034"/>
                        <a:gd name="connsiteX2" fmla="*/ 0 w 219014"/>
                        <a:gd name="connsiteY2" fmla="*/ 164075 h 230034"/>
                        <a:gd name="connsiteX3" fmla="*/ 9909 w 219014"/>
                        <a:gd name="connsiteY3" fmla="*/ 0 h 230034"/>
                        <a:gd name="connsiteX4" fmla="*/ 215455 w 219014"/>
                        <a:gd name="connsiteY4" fmla="*/ 3874 h 230034"/>
                        <a:gd name="connsiteX0" fmla="*/ 215455 w 215455"/>
                        <a:gd name="connsiteY0" fmla="*/ 3874 h 230034"/>
                        <a:gd name="connsiteX1" fmla="*/ 201137 w 215455"/>
                        <a:gd name="connsiteY1" fmla="*/ 168978 h 230034"/>
                        <a:gd name="connsiteX2" fmla="*/ 0 w 215455"/>
                        <a:gd name="connsiteY2" fmla="*/ 164075 h 230034"/>
                        <a:gd name="connsiteX3" fmla="*/ 9909 w 215455"/>
                        <a:gd name="connsiteY3" fmla="*/ 0 h 230034"/>
                        <a:gd name="connsiteX4" fmla="*/ 215455 w 215455"/>
                        <a:gd name="connsiteY4" fmla="*/ 3874 h 230034"/>
                        <a:gd name="connsiteX0" fmla="*/ 209060 w 209060"/>
                        <a:gd name="connsiteY0" fmla="*/ 3874 h 230034"/>
                        <a:gd name="connsiteX1" fmla="*/ 194742 w 209060"/>
                        <a:gd name="connsiteY1" fmla="*/ 168978 h 230034"/>
                        <a:gd name="connsiteX2" fmla="*/ 3333 w 209060"/>
                        <a:gd name="connsiteY2" fmla="*/ 164075 h 230034"/>
                        <a:gd name="connsiteX3" fmla="*/ 3514 w 209060"/>
                        <a:gd name="connsiteY3" fmla="*/ 0 h 230034"/>
                        <a:gd name="connsiteX4" fmla="*/ 209060 w 209060"/>
                        <a:gd name="connsiteY4" fmla="*/ 3874 h 230034"/>
                        <a:gd name="connsiteX0" fmla="*/ 211008 w 211008"/>
                        <a:gd name="connsiteY0" fmla="*/ 3874 h 230034"/>
                        <a:gd name="connsiteX1" fmla="*/ 196690 w 211008"/>
                        <a:gd name="connsiteY1" fmla="*/ 168978 h 230034"/>
                        <a:gd name="connsiteX2" fmla="*/ 5281 w 211008"/>
                        <a:gd name="connsiteY2" fmla="*/ 164075 h 230034"/>
                        <a:gd name="connsiteX3" fmla="*/ 5462 w 211008"/>
                        <a:gd name="connsiteY3" fmla="*/ 0 h 230034"/>
                        <a:gd name="connsiteX4" fmla="*/ 211008 w 211008"/>
                        <a:gd name="connsiteY4" fmla="*/ 3874 h 230034"/>
                        <a:gd name="connsiteX0" fmla="*/ 211008 w 211008"/>
                        <a:gd name="connsiteY0" fmla="*/ 3874 h 225655"/>
                        <a:gd name="connsiteX1" fmla="*/ 196690 w 211008"/>
                        <a:gd name="connsiteY1" fmla="*/ 168978 h 225655"/>
                        <a:gd name="connsiteX2" fmla="*/ 5281 w 211008"/>
                        <a:gd name="connsiteY2" fmla="*/ 164075 h 225655"/>
                        <a:gd name="connsiteX3" fmla="*/ 5462 w 211008"/>
                        <a:gd name="connsiteY3" fmla="*/ 0 h 225655"/>
                        <a:gd name="connsiteX4" fmla="*/ 211008 w 211008"/>
                        <a:gd name="connsiteY4" fmla="*/ 3874 h 2256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1008" h="225655">
                          <a:moveTo>
                            <a:pt x="211008" y="3874"/>
                          </a:moveTo>
                          <a:cubicBezTo>
                            <a:pt x="209830" y="18794"/>
                            <a:pt x="211889" y="120531"/>
                            <a:pt x="196690" y="168978"/>
                          </a:cubicBezTo>
                          <a:cubicBezTo>
                            <a:pt x="172925" y="246404"/>
                            <a:pt x="27098" y="244248"/>
                            <a:pt x="5281" y="164075"/>
                          </a:cubicBezTo>
                          <a:cubicBezTo>
                            <a:pt x="251" y="166541"/>
                            <a:pt x="-3603" y="55320"/>
                            <a:pt x="5462" y="0"/>
                          </a:cubicBezTo>
                          <a:lnTo>
                            <a:pt x="211008" y="3874"/>
                          </a:lnTo>
                          <a:close/>
                        </a:path>
                      </a:pathLst>
                    </a:custGeom>
                    <a:solidFill>
                      <a:srgbClr val="363C2C"/>
                    </a:solidFill>
                    <a:ln w="127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/>
                        <a:ea typeface="微軟正黑體"/>
                        <a:cs typeface="+mn-cs"/>
                      </a:endParaRPr>
                    </a:p>
                  </p:txBody>
                </p:sp>
                <p:sp>
                  <p:nvSpPr>
                    <p:cNvPr id="140" name="矩形 139"/>
                    <p:cNvSpPr/>
                    <p:nvPr/>
                  </p:nvSpPr>
                  <p:spPr>
                    <a:xfrm>
                      <a:off x="2206342" y="3434015"/>
                      <a:ext cx="344555" cy="146693"/>
                    </a:xfrm>
                    <a:prstGeom prst="rect">
                      <a:avLst/>
                    </a:prstGeom>
                    <a:solidFill>
                      <a:srgbClr val="363C2C"/>
                    </a:solidFill>
                    <a:ln w="127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/>
                        <a:ea typeface="微軟正黑體"/>
                        <a:cs typeface="+mn-cs"/>
                      </a:endParaRPr>
                    </a:p>
                  </p:txBody>
                </p:sp>
              </p:grpSp>
              <p:sp>
                <p:nvSpPr>
                  <p:cNvPr id="138" name="矩形 137"/>
                  <p:cNvSpPr/>
                  <p:nvPr/>
                </p:nvSpPr>
                <p:spPr>
                  <a:xfrm>
                    <a:off x="2282508" y="3522635"/>
                    <a:ext cx="56165" cy="111792"/>
                  </a:xfrm>
                  <a:prstGeom prst="rect">
                    <a:avLst/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軟正黑體"/>
                      <a:cs typeface="+mn-cs"/>
                    </a:endParaRPr>
                  </a:p>
                </p:txBody>
              </p:sp>
            </p:grpSp>
            <p:grpSp>
              <p:nvGrpSpPr>
                <p:cNvPr id="132" name="群組 131"/>
                <p:cNvGrpSpPr/>
                <p:nvPr/>
              </p:nvGrpSpPr>
              <p:grpSpPr>
                <a:xfrm>
                  <a:off x="6366050" y="2899880"/>
                  <a:ext cx="235880" cy="295147"/>
                  <a:chOff x="2206343" y="3434015"/>
                  <a:chExt cx="235880" cy="295147"/>
                </a:xfrm>
              </p:grpSpPr>
              <p:grpSp>
                <p:nvGrpSpPr>
                  <p:cNvPr id="133" name="群組 132"/>
                  <p:cNvGrpSpPr/>
                  <p:nvPr/>
                </p:nvGrpSpPr>
                <p:grpSpPr>
                  <a:xfrm>
                    <a:off x="2206343" y="3434015"/>
                    <a:ext cx="235880" cy="295147"/>
                    <a:chOff x="2206342" y="3434015"/>
                    <a:chExt cx="344555" cy="295147"/>
                  </a:xfrm>
                </p:grpSpPr>
                <p:sp>
                  <p:nvSpPr>
                    <p:cNvPr id="135" name="套索 97"/>
                    <p:cNvSpPr/>
                    <p:nvPr/>
                  </p:nvSpPr>
                  <p:spPr>
                    <a:xfrm>
                      <a:off x="2221146" y="3456948"/>
                      <a:ext cx="329750" cy="272214"/>
                    </a:xfrm>
                    <a:custGeom>
                      <a:avLst/>
                      <a:gdLst>
                        <a:gd name="connsiteX0" fmla="*/ 210177 w 214196"/>
                        <a:gd name="connsiteY0" fmla="*/ 144778 h 397395"/>
                        <a:gd name="connsiteX1" fmla="*/ 195859 w 214196"/>
                        <a:gd name="connsiteY1" fmla="*/ 309882 h 397395"/>
                        <a:gd name="connsiteX2" fmla="*/ 16609 w 214196"/>
                        <a:gd name="connsiteY2" fmla="*/ 304979 h 397395"/>
                        <a:gd name="connsiteX3" fmla="*/ 4631 w 214196"/>
                        <a:gd name="connsiteY3" fmla="*/ 140904 h 397395"/>
                        <a:gd name="connsiteX4" fmla="*/ 210177 w 214196"/>
                        <a:gd name="connsiteY4" fmla="*/ 144778 h 397395"/>
                        <a:gd name="connsiteX0" fmla="*/ 210177 w 214196"/>
                        <a:gd name="connsiteY0" fmla="*/ 3874 h 245733"/>
                        <a:gd name="connsiteX1" fmla="*/ 195859 w 214196"/>
                        <a:gd name="connsiteY1" fmla="*/ 168978 h 245733"/>
                        <a:gd name="connsiteX2" fmla="*/ 16609 w 214196"/>
                        <a:gd name="connsiteY2" fmla="*/ 164075 h 245733"/>
                        <a:gd name="connsiteX3" fmla="*/ 4631 w 214196"/>
                        <a:gd name="connsiteY3" fmla="*/ 0 h 245733"/>
                        <a:gd name="connsiteX4" fmla="*/ 210177 w 214196"/>
                        <a:gd name="connsiteY4" fmla="*/ 3874 h 245733"/>
                        <a:gd name="connsiteX0" fmla="*/ 210177 w 214196"/>
                        <a:gd name="connsiteY0" fmla="*/ 3874 h 232839"/>
                        <a:gd name="connsiteX1" fmla="*/ 195859 w 214196"/>
                        <a:gd name="connsiteY1" fmla="*/ 168978 h 232839"/>
                        <a:gd name="connsiteX2" fmla="*/ 16609 w 214196"/>
                        <a:gd name="connsiteY2" fmla="*/ 164075 h 232839"/>
                        <a:gd name="connsiteX3" fmla="*/ 4631 w 214196"/>
                        <a:gd name="connsiteY3" fmla="*/ 0 h 232839"/>
                        <a:gd name="connsiteX4" fmla="*/ 210177 w 214196"/>
                        <a:gd name="connsiteY4" fmla="*/ 3874 h 232839"/>
                        <a:gd name="connsiteX0" fmla="*/ 210177 w 213736"/>
                        <a:gd name="connsiteY0" fmla="*/ 3874 h 232839"/>
                        <a:gd name="connsiteX1" fmla="*/ 195859 w 213736"/>
                        <a:gd name="connsiteY1" fmla="*/ 168978 h 232839"/>
                        <a:gd name="connsiteX2" fmla="*/ 16609 w 213736"/>
                        <a:gd name="connsiteY2" fmla="*/ 164075 h 232839"/>
                        <a:gd name="connsiteX3" fmla="*/ 4631 w 213736"/>
                        <a:gd name="connsiteY3" fmla="*/ 0 h 232839"/>
                        <a:gd name="connsiteX4" fmla="*/ 210177 w 213736"/>
                        <a:gd name="connsiteY4" fmla="*/ 3874 h 232839"/>
                        <a:gd name="connsiteX0" fmla="*/ 222379 w 225938"/>
                        <a:gd name="connsiteY0" fmla="*/ 3874 h 232839"/>
                        <a:gd name="connsiteX1" fmla="*/ 208061 w 225938"/>
                        <a:gd name="connsiteY1" fmla="*/ 168978 h 232839"/>
                        <a:gd name="connsiteX2" fmla="*/ 6924 w 225938"/>
                        <a:gd name="connsiteY2" fmla="*/ 164075 h 232839"/>
                        <a:gd name="connsiteX3" fmla="*/ 16833 w 225938"/>
                        <a:gd name="connsiteY3" fmla="*/ 0 h 232839"/>
                        <a:gd name="connsiteX4" fmla="*/ 222379 w 225938"/>
                        <a:gd name="connsiteY4" fmla="*/ 3874 h 232839"/>
                        <a:gd name="connsiteX0" fmla="*/ 215644 w 219203"/>
                        <a:gd name="connsiteY0" fmla="*/ 3874 h 232839"/>
                        <a:gd name="connsiteX1" fmla="*/ 201326 w 219203"/>
                        <a:gd name="connsiteY1" fmla="*/ 168978 h 232839"/>
                        <a:gd name="connsiteX2" fmla="*/ 189 w 219203"/>
                        <a:gd name="connsiteY2" fmla="*/ 164075 h 232839"/>
                        <a:gd name="connsiteX3" fmla="*/ 10098 w 219203"/>
                        <a:gd name="connsiteY3" fmla="*/ 0 h 232839"/>
                        <a:gd name="connsiteX4" fmla="*/ 215644 w 219203"/>
                        <a:gd name="connsiteY4" fmla="*/ 3874 h 232839"/>
                        <a:gd name="connsiteX0" fmla="*/ 215455 w 219014"/>
                        <a:gd name="connsiteY0" fmla="*/ 3874 h 234611"/>
                        <a:gd name="connsiteX1" fmla="*/ 201137 w 219014"/>
                        <a:gd name="connsiteY1" fmla="*/ 168978 h 234611"/>
                        <a:gd name="connsiteX2" fmla="*/ 0 w 219014"/>
                        <a:gd name="connsiteY2" fmla="*/ 164075 h 234611"/>
                        <a:gd name="connsiteX3" fmla="*/ 9909 w 219014"/>
                        <a:gd name="connsiteY3" fmla="*/ 0 h 234611"/>
                        <a:gd name="connsiteX4" fmla="*/ 215455 w 219014"/>
                        <a:gd name="connsiteY4" fmla="*/ 3874 h 234611"/>
                        <a:gd name="connsiteX0" fmla="*/ 215455 w 219014"/>
                        <a:gd name="connsiteY0" fmla="*/ 3874 h 230034"/>
                        <a:gd name="connsiteX1" fmla="*/ 201137 w 219014"/>
                        <a:gd name="connsiteY1" fmla="*/ 168978 h 230034"/>
                        <a:gd name="connsiteX2" fmla="*/ 0 w 219014"/>
                        <a:gd name="connsiteY2" fmla="*/ 164075 h 230034"/>
                        <a:gd name="connsiteX3" fmla="*/ 9909 w 219014"/>
                        <a:gd name="connsiteY3" fmla="*/ 0 h 230034"/>
                        <a:gd name="connsiteX4" fmla="*/ 215455 w 219014"/>
                        <a:gd name="connsiteY4" fmla="*/ 3874 h 230034"/>
                        <a:gd name="connsiteX0" fmla="*/ 215455 w 215455"/>
                        <a:gd name="connsiteY0" fmla="*/ 3874 h 230034"/>
                        <a:gd name="connsiteX1" fmla="*/ 201137 w 215455"/>
                        <a:gd name="connsiteY1" fmla="*/ 168978 h 230034"/>
                        <a:gd name="connsiteX2" fmla="*/ 0 w 215455"/>
                        <a:gd name="connsiteY2" fmla="*/ 164075 h 230034"/>
                        <a:gd name="connsiteX3" fmla="*/ 9909 w 215455"/>
                        <a:gd name="connsiteY3" fmla="*/ 0 h 230034"/>
                        <a:gd name="connsiteX4" fmla="*/ 215455 w 215455"/>
                        <a:gd name="connsiteY4" fmla="*/ 3874 h 230034"/>
                        <a:gd name="connsiteX0" fmla="*/ 209060 w 209060"/>
                        <a:gd name="connsiteY0" fmla="*/ 3874 h 230034"/>
                        <a:gd name="connsiteX1" fmla="*/ 194742 w 209060"/>
                        <a:gd name="connsiteY1" fmla="*/ 168978 h 230034"/>
                        <a:gd name="connsiteX2" fmla="*/ 3333 w 209060"/>
                        <a:gd name="connsiteY2" fmla="*/ 164075 h 230034"/>
                        <a:gd name="connsiteX3" fmla="*/ 3514 w 209060"/>
                        <a:gd name="connsiteY3" fmla="*/ 0 h 230034"/>
                        <a:gd name="connsiteX4" fmla="*/ 209060 w 209060"/>
                        <a:gd name="connsiteY4" fmla="*/ 3874 h 230034"/>
                        <a:gd name="connsiteX0" fmla="*/ 211008 w 211008"/>
                        <a:gd name="connsiteY0" fmla="*/ 3874 h 230034"/>
                        <a:gd name="connsiteX1" fmla="*/ 196690 w 211008"/>
                        <a:gd name="connsiteY1" fmla="*/ 168978 h 230034"/>
                        <a:gd name="connsiteX2" fmla="*/ 5281 w 211008"/>
                        <a:gd name="connsiteY2" fmla="*/ 164075 h 230034"/>
                        <a:gd name="connsiteX3" fmla="*/ 5462 w 211008"/>
                        <a:gd name="connsiteY3" fmla="*/ 0 h 230034"/>
                        <a:gd name="connsiteX4" fmla="*/ 211008 w 211008"/>
                        <a:gd name="connsiteY4" fmla="*/ 3874 h 230034"/>
                        <a:gd name="connsiteX0" fmla="*/ 211008 w 211008"/>
                        <a:gd name="connsiteY0" fmla="*/ 3874 h 225655"/>
                        <a:gd name="connsiteX1" fmla="*/ 196690 w 211008"/>
                        <a:gd name="connsiteY1" fmla="*/ 168978 h 225655"/>
                        <a:gd name="connsiteX2" fmla="*/ 5281 w 211008"/>
                        <a:gd name="connsiteY2" fmla="*/ 164075 h 225655"/>
                        <a:gd name="connsiteX3" fmla="*/ 5462 w 211008"/>
                        <a:gd name="connsiteY3" fmla="*/ 0 h 225655"/>
                        <a:gd name="connsiteX4" fmla="*/ 211008 w 211008"/>
                        <a:gd name="connsiteY4" fmla="*/ 3874 h 2256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1008" h="225655">
                          <a:moveTo>
                            <a:pt x="211008" y="3874"/>
                          </a:moveTo>
                          <a:cubicBezTo>
                            <a:pt x="209830" y="18794"/>
                            <a:pt x="211889" y="120531"/>
                            <a:pt x="196690" y="168978"/>
                          </a:cubicBezTo>
                          <a:cubicBezTo>
                            <a:pt x="172925" y="246404"/>
                            <a:pt x="27098" y="244248"/>
                            <a:pt x="5281" y="164075"/>
                          </a:cubicBezTo>
                          <a:cubicBezTo>
                            <a:pt x="251" y="166541"/>
                            <a:pt x="-3603" y="55320"/>
                            <a:pt x="5462" y="0"/>
                          </a:cubicBezTo>
                          <a:lnTo>
                            <a:pt x="211008" y="3874"/>
                          </a:lnTo>
                          <a:close/>
                        </a:path>
                      </a:pathLst>
                    </a:custGeom>
                    <a:solidFill>
                      <a:srgbClr val="363C2C"/>
                    </a:solidFill>
                    <a:ln w="127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/>
                        <a:ea typeface="微軟正黑體"/>
                        <a:cs typeface="+mn-cs"/>
                      </a:endParaRPr>
                    </a:p>
                  </p:txBody>
                </p:sp>
                <p:sp>
                  <p:nvSpPr>
                    <p:cNvPr id="136" name="矩形 135"/>
                    <p:cNvSpPr/>
                    <p:nvPr/>
                  </p:nvSpPr>
                  <p:spPr>
                    <a:xfrm>
                      <a:off x="2206342" y="3434015"/>
                      <a:ext cx="344555" cy="146693"/>
                    </a:xfrm>
                    <a:prstGeom prst="rect">
                      <a:avLst/>
                    </a:prstGeom>
                    <a:solidFill>
                      <a:srgbClr val="363C2C"/>
                    </a:solidFill>
                    <a:ln w="1270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/>
                        <a:ea typeface="微軟正黑體"/>
                        <a:cs typeface="+mn-cs"/>
                      </a:endParaRPr>
                    </a:p>
                  </p:txBody>
                </p:sp>
              </p:grpSp>
              <p:sp>
                <p:nvSpPr>
                  <p:cNvPr id="134" name="矩形 133"/>
                  <p:cNvSpPr/>
                  <p:nvPr/>
                </p:nvSpPr>
                <p:spPr>
                  <a:xfrm>
                    <a:off x="2282508" y="3522635"/>
                    <a:ext cx="56165" cy="111792"/>
                  </a:xfrm>
                  <a:prstGeom prst="rect">
                    <a:avLst/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軟正黑體"/>
                      <a:cs typeface="+mn-cs"/>
                    </a:endParaRPr>
                  </a:p>
                </p:txBody>
              </p:sp>
            </p:grpSp>
          </p:grpSp>
        </p:grpSp>
        <p:sp>
          <p:nvSpPr>
            <p:cNvPr id="9" name="矩形 8"/>
            <p:cNvSpPr/>
            <p:nvPr/>
          </p:nvSpPr>
          <p:spPr>
            <a:xfrm>
              <a:off x="6773601" y="5661249"/>
              <a:ext cx="1407566" cy="144015"/>
            </a:xfrm>
            <a:prstGeom prst="rect">
              <a:avLst/>
            </a:prstGeom>
            <a:solidFill>
              <a:srgbClr val="FF191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TW" sz="105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rPr>
                <a:t>100/100</a:t>
              </a:r>
              <a:endParaRPr kumimoji="0" lang="zh-TW" alt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</p:grpSp>
      <p:sp>
        <p:nvSpPr>
          <p:cNvPr id="240" name="矩形 239"/>
          <p:cNvSpPr/>
          <p:nvPr/>
        </p:nvSpPr>
        <p:spPr>
          <a:xfrm>
            <a:off x="7895663" y="5693368"/>
            <a:ext cx="1291860" cy="132177"/>
          </a:xfrm>
          <a:prstGeom prst="rect">
            <a:avLst/>
          </a:prstGeom>
          <a:gradFill flip="none" rotWithShape="1">
            <a:gsLst>
              <a:gs pos="49000">
                <a:srgbClr val="FF1919"/>
              </a:gs>
              <a:gs pos="50000">
                <a:schemeClr val="tx1">
                  <a:lumMod val="75000"/>
                  <a:lumOff val="2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sz="105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50/100</a:t>
            </a:r>
            <a:endParaRPr kumimoji="0" lang="zh-TW" altLang="en-US" sz="105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grpSp>
        <p:nvGrpSpPr>
          <p:cNvPr id="281" name="群組 280"/>
          <p:cNvGrpSpPr/>
          <p:nvPr/>
        </p:nvGrpSpPr>
        <p:grpSpPr>
          <a:xfrm>
            <a:off x="10200456" y="2022764"/>
            <a:ext cx="1634493" cy="2087417"/>
            <a:chOff x="10200456" y="2022764"/>
            <a:chExt cx="1634493" cy="2087417"/>
          </a:xfrm>
        </p:grpSpPr>
        <p:sp>
          <p:nvSpPr>
            <p:cNvPr id="282" name="矩形 281"/>
            <p:cNvSpPr/>
            <p:nvPr/>
          </p:nvSpPr>
          <p:spPr>
            <a:xfrm>
              <a:off x="10200456" y="2022764"/>
              <a:ext cx="1634493" cy="31398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TW" altLang="en-US" sz="14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隊友名單</a:t>
              </a:r>
              <a:endParaRPr lang="zh-TW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283" name="矩形 282"/>
            <p:cNvSpPr/>
            <p:nvPr/>
          </p:nvSpPr>
          <p:spPr>
            <a:xfrm>
              <a:off x="10200456" y="2429351"/>
              <a:ext cx="1634493" cy="1680830"/>
            </a:xfrm>
            <a:prstGeom prst="rect">
              <a:avLst/>
            </a:prstGeom>
            <a:solidFill>
              <a:schemeClr val="bg1">
                <a:lumMod val="85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80000" rtlCol="0" anchor="t"/>
            <a:lstStyle/>
            <a:p>
              <a:pPr marL="72000" indent="-144000">
                <a:lnSpc>
                  <a:spcPts val="1500"/>
                </a:lnSpc>
                <a:spcBef>
                  <a:spcPts val="1200"/>
                </a:spcBef>
                <a:buFont typeface="Arial" panose="020B0604020202020204" pitchFamily="34" charset="0"/>
                <a:buChar char="•"/>
              </a:pPr>
              <a:r>
                <a:rPr lang="zh-TW" altLang="en-US" sz="16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ea typeface="微軟正黑體"/>
                </a:rPr>
                <a:t>隊友 </a:t>
              </a:r>
              <a:r>
                <a:rPr lang="en-US" altLang="zh-TW" sz="16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ea typeface="微軟正黑體"/>
                </a:rPr>
                <a:t>1</a:t>
              </a:r>
              <a:r>
                <a:rPr lang="zh-TW" altLang="en-US" sz="16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ea typeface="微軟正黑體"/>
                </a:rPr>
                <a:t> </a:t>
              </a:r>
              <a:endParaRPr lang="en-US" altLang="zh-TW" sz="1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/>
                <a:ea typeface="微軟正黑體"/>
              </a:endParaRPr>
            </a:p>
            <a:p>
              <a:pPr marL="72000" indent="-144000">
                <a:lnSpc>
                  <a:spcPts val="1500"/>
                </a:lnSpc>
                <a:spcBef>
                  <a:spcPts val="1200"/>
                </a:spcBef>
                <a:buFont typeface="Arial" panose="020B0604020202020204" pitchFamily="34" charset="0"/>
                <a:buChar char="•"/>
              </a:pPr>
              <a:r>
                <a:rPr lang="zh-TW" altLang="en-US" sz="16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ea typeface="微軟正黑體"/>
                </a:rPr>
                <a:t>隊友 </a:t>
              </a:r>
              <a:r>
                <a:rPr lang="en-US" altLang="zh-TW" sz="16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ea typeface="微軟正黑體"/>
                </a:rPr>
                <a:t>2</a:t>
              </a:r>
              <a:r>
                <a:rPr lang="zh-TW" altLang="en-US" sz="16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ea typeface="微軟正黑體"/>
                </a:rPr>
                <a:t> </a:t>
              </a:r>
              <a:endParaRPr lang="en-US" altLang="zh-TW" sz="1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/>
                <a:ea typeface="微軟正黑體"/>
              </a:endParaRPr>
            </a:p>
            <a:p>
              <a:pPr marL="72000" indent="-144000">
                <a:lnSpc>
                  <a:spcPts val="1500"/>
                </a:lnSpc>
                <a:spcBef>
                  <a:spcPts val="1200"/>
                </a:spcBef>
                <a:buFont typeface="Arial" panose="020B0604020202020204" pitchFamily="34" charset="0"/>
                <a:buChar char="•"/>
              </a:pPr>
              <a:r>
                <a:rPr lang="zh-TW" altLang="en-US" sz="16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ea typeface="微軟正黑體"/>
                </a:rPr>
                <a:t>隊友</a:t>
              </a:r>
              <a:r>
                <a:rPr lang="zh-TW" altLang="en-US" sz="16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ea typeface="微軟正黑體"/>
                </a:rPr>
                <a:t> </a:t>
              </a:r>
              <a:r>
                <a:rPr lang="en-US" altLang="zh-TW" sz="16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ea typeface="微軟正黑體"/>
                </a:rPr>
                <a:t>3</a:t>
              </a:r>
              <a:r>
                <a:rPr lang="zh-TW" altLang="en-US" sz="16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ea typeface="微軟正黑體"/>
                </a:rPr>
                <a:t> </a:t>
              </a:r>
              <a:endParaRPr lang="zh-TW" altLang="en-US" sz="1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Arial"/>
                <a:ea typeface="微軟正黑體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93969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6" presetClass="emph" presetSubtype="0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3" dur="1000" fill="hold"/>
                                        <p:tgtEl>
                                          <p:spTgt spid="188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6" presetClass="emph" presetSubtype="0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4" dur="1000" fill="hold"/>
                                        <p:tgtEl>
                                          <p:spTgt spid="188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" presetClass="entr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xit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xit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6" presetClass="emph" presetSubtype="0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7" dur="1000" fill="hold"/>
                                        <p:tgtEl>
                                          <p:spTgt spid="188"/>
                                        </p:tgtEl>
                                      </p:cBhvr>
                                      <p:by x="160000" y="1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88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" fill="hold">
                      <p:stCondLst>
                        <p:cond delay="0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ntr" presetSubtype="0" fill="hold" grpId="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5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26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" fill="hold">
                      <p:stCondLst>
                        <p:cond delay="0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1" presetClass="exit" presetSubtype="1" fill="hold" grpId="7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42" dur="2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2000"/>
                            </p:stCondLst>
                            <p:childTnLst>
                              <p:par>
                                <p:cTn id="145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</p:childTnLst>
        </p:cTn>
      </p:par>
    </p:tnLst>
    <p:bldLst>
      <p:bldP spid="225" grpId="0" animBg="1"/>
      <p:bldP spid="225" grpId="1" animBg="1"/>
      <p:bldP spid="225" grpId="2" animBg="1"/>
      <p:bldP spid="225" grpId="3" animBg="1"/>
      <p:bldP spid="225" grpId="4" animBg="1"/>
      <p:bldP spid="225" grpId="5" animBg="1"/>
      <p:bldP spid="225" grpId="6" animBg="1"/>
      <p:bldP spid="227" grpId="0" animBg="1"/>
      <p:bldP spid="227" grpId="1" animBg="1"/>
      <p:bldP spid="227" grpId="2" animBg="1"/>
      <p:bldP spid="227" grpId="3" animBg="1"/>
      <p:bldP spid="227" grpId="4" animBg="1"/>
      <p:bldP spid="227" grpId="5" animBg="1"/>
      <p:bldP spid="243" grpId="0" animBg="1"/>
      <p:bldP spid="243" grpId="1" animBg="1"/>
      <p:bldP spid="243" grpId="2" animBg="1"/>
      <p:bldP spid="243" grpId="3" animBg="1"/>
      <p:bldP spid="243" grpId="4" animBg="1"/>
      <p:bldP spid="243" grpId="5" animBg="1"/>
      <p:bldP spid="243" grpId="6" animBg="1"/>
      <p:bldP spid="243" grpId="7" animBg="1"/>
      <p:bldP spid="240" grpId="0" animBg="1"/>
      <p:bldP spid="240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718617" y="321889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研發動機</a:t>
            </a:r>
          </a:p>
        </p:txBody>
      </p:sp>
      <p:grpSp>
        <p:nvGrpSpPr>
          <p:cNvPr id="62" name="群組 61"/>
          <p:cNvGrpSpPr/>
          <p:nvPr/>
        </p:nvGrpSpPr>
        <p:grpSpPr>
          <a:xfrm>
            <a:off x="4482195" y="1149859"/>
            <a:ext cx="1674186" cy="1674186"/>
            <a:chOff x="1490135" y="1377244"/>
            <a:chExt cx="2133600" cy="2133600"/>
          </a:xfrm>
        </p:grpSpPr>
        <p:sp>
          <p:nvSpPr>
            <p:cNvPr id="6" name="橢圓 5"/>
            <p:cNvSpPr/>
            <p:nvPr/>
          </p:nvSpPr>
          <p:spPr>
            <a:xfrm>
              <a:off x="1490135" y="1377244"/>
              <a:ext cx="2133600" cy="21336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60" name="群組 59"/>
            <p:cNvGrpSpPr/>
            <p:nvPr/>
          </p:nvGrpSpPr>
          <p:grpSpPr>
            <a:xfrm>
              <a:off x="1683824" y="1638589"/>
              <a:ext cx="1746223" cy="1610910"/>
              <a:chOff x="7262673" y="1182312"/>
              <a:chExt cx="3331554" cy="3073396"/>
            </a:xfrm>
          </p:grpSpPr>
          <p:sp>
            <p:nvSpPr>
              <p:cNvPr id="58" name="手繪多邊形 57"/>
              <p:cNvSpPr/>
              <p:nvPr/>
            </p:nvSpPr>
            <p:spPr>
              <a:xfrm flipH="1">
                <a:off x="8111959" y="1182312"/>
                <a:ext cx="1618407" cy="3073396"/>
              </a:xfrm>
              <a:custGeom>
                <a:avLst/>
                <a:gdLst>
                  <a:gd name="connsiteX0" fmla="*/ 1106028 w 1618407"/>
                  <a:gd name="connsiteY0" fmla="*/ 789349 h 3073396"/>
                  <a:gd name="connsiteX1" fmla="*/ 497696 w 1618407"/>
                  <a:gd name="connsiteY1" fmla="*/ 789349 h 3073396"/>
                  <a:gd name="connsiteX2" fmla="*/ 364740 w 1618407"/>
                  <a:gd name="connsiteY2" fmla="*/ 869537 h 3073396"/>
                  <a:gd name="connsiteX3" fmla="*/ 363705 w 1618407"/>
                  <a:gd name="connsiteY3" fmla="*/ 874202 h 3073396"/>
                  <a:gd name="connsiteX4" fmla="*/ 350525 w 1618407"/>
                  <a:gd name="connsiteY4" fmla="*/ 885063 h 3073396"/>
                  <a:gd name="connsiteX5" fmla="*/ 86561 w 1618407"/>
                  <a:gd name="connsiteY5" fmla="*/ 1243020 h 3073396"/>
                  <a:gd name="connsiteX6" fmla="*/ 70494 w 1618407"/>
                  <a:gd name="connsiteY6" fmla="*/ 1282191 h 3073396"/>
                  <a:gd name="connsiteX7" fmla="*/ 71596 w 1618407"/>
                  <a:gd name="connsiteY7" fmla="*/ 1299728 h 3073396"/>
                  <a:gd name="connsiteX8" fmla="*/ 64562 w 1618407"/>
                  <a:gd name="connsiteY8" fmla="*/ 1319179 h 3073396"/>
                  <a:gd name="connsiteX9" fmla="*/ 828 w 1618407"/>
                  <a:gd name="connsiteY9" fmla="*/ 1838179 h 3073396"/>
                  <a:gd name="connsiteX10" fmla="*/ 125126 w 1618407"/>
                  <a:gd name="connsiteY10" fmla="*/ 1978407 h 3073396"/>
                  <a:gd name="connsiteX11" fmla="*/ 279659 w 1618407"/>
                  <a:gd name="connsiteY11" fmla="*/ 1872420 h 3073396"/>
                  <a:gd name="connsiteX12" fmla="*/ 343393 w 1618407"/>
                  <a:gd name="connsiteY12" fmla="*/ 1353420 h 3073396"/>
                  <a:gd name="connsiteX13" fmla="*/ 341926 w 1618407"/>
                  <a:gd name="connsiteY13" fmla="*/ 1339171 h 3073396"/>
                  <a:gd name="connsiteX14" fmla="*/ 481530 w 1618407"/>
                  <a:gd name="connsiteY14" fmla="*/ 1149857 h 3073396"/>
                  <a:gd name="connsiteX15" fmla="*/ 481530 w 1618407"/>
                  <a:gd name="connsiteY15" fmla="*/ 1933636 h 3073396"/>
                  <a:gd name="connsiteX16" fmla="*/ 487927 w 1618407"/>
                  <a:gd name="connsiteY16" fmla="*/ 1933636 h 3073396"/>
                  <a:gd name="connsiteX17" fmla="*/ 475088 w 1618407"/>
                  <a:gd name="connsiteY17" fmla="*/ 1978241 h 3073396"/>
                  <a:gd name="connsiteX18" fmla="*/ 368465 w 1618407"/>
                  <a:gd name="connsiteY18" fmla="*/ 2846497 h 3073396"/>
                  <a:gd name="connsiteX19" fmla="*/ 505774 w 1618407"/>
                  <a:gd name="connsiteY19" fmla="*/ 3072416 h 3073396"/>
                  <a:gd name="connsiteX20" fmla="*/ 693665 w 1618407"/>
                  <a:gd name="connsiteY20" fmla="*/ 2886431 h 3073396"/>
                  <a:gd name="connsiteX21" fmla="*/ 800288 w 1618407"/>
                  <a:gd name="connsiteY21" fmla="*/ 2018176 h 3073396"/>
                  <a:gd name="connsiteX22" fmla="*/ 797354 w 1618407"/>
                  <a:gd name="connsiteY22" fmla="*/ 1936446 h 3073396"/>
                  <a:gd name="connsiteX23" fmla="*/ 796274 w 1618407"/>
                  <a:gd name="connsiteY23" fmla="*/ 1933636 h 3073396"/>
                  <a:gd name="connsiteX24" fmla="*/ 805537 w 1618407"/>
                  <a:gd name="connsiteY24" fmla="*/ 1933636 h 3073396"/>
                  <a:gd name="connsiteX25" fmla="*/ 802948 w 1618407"/>
                  <a:gd name="connsiteY25" fmla="*/ 2005775 h 3073396"/>
                  <a:gd name="connsiteX26" fmla="*/ 909571 w 1618407"/>
                  <a:gd name="connsiteY26" fmla="*/ 2874030 h 3073396"/>
                  <a:gd name="connsiteX27" fmla="*/ 1097462 w 1618407"/>
                  <a:gd name="connsiteY27" fmla="*/ 3060015 h 3073396"/>
                  <a:gd name="connsiteX28" fmla="*/ 1234771 w 1618407"/>
                  <a:gd name="connsiteY28" fmla="*/ 2834096 h 3073396"/>
                  <a:gd name="connsiteX29" fmla="*/ 1128148 w 1618407"/>
                  <a:gd name="connsiteY29" fmla="*/ 1965840 h 3073396"/>
                  <a:gd name="connsiteX30" fmla="*/ 1118879 w 1618407"/>
                  <a:gd name="connsiteY30" fmla="*/ 1933636 h 3073396"/>
                  <a:gd name="connsiteX31" fmla="*/ 1122193 w 1618407"/>
                  <a:gd name="connsiteY31" fmla="*/ 1933636 h 3073396"/>
                  <a:gd name="connsiteX32" fmla="*/ 1122193 w 1618407"/>
                  <a:gd name="connsiteY32" fmla="*/ 1149240 h 3073396"/>
                  <a:gd name="connsiteX33" fmla="*/ 1272780 w 1618407"/>
                  <a:gd name="connsiteY33" fmla="*/ 1353448 h 3073396"/>
                  <a:gd name="connsiteX34" fmla="*/ 1336113 w 1618407"/>
                  <a:gd name="connsiteY34" fmla="*/ 1869180 h 3073396"/>
                  <a:gd name="connsiteX35" fmla="*/ 1491967 w 1618407"/>
                  <a:gd name="connsiteY35" fmla="*/ 1975005 h 3073396"/>
                  <a:gd name="connsiteX36" fmla="*/ 1617586 w 1618407"/>
                  <a:gd name="connsiteY36" fmla="*/ 1834615 h 3073396"/>
                  <a:gd name="connsiteX37" fmla="*/ 1553852 w 1618407"/>
                  <a:gd name="connsiteY37" fmla="*/ 1315615 h 3073396"/>
                  <a:gd name="connsiteX38" fmla="*/ 1536909 w 1618407"/>
                  <a:gd name="connsiteY38" fmla="*/ 1269057 h 3073396"/>
                  <a:gd name="connsiteX39" fmla="*/ 1522173 w 1618407"/>
                  <a:gd name="connsiteY39" fmla="*/ 1254127 h 3073396"/>
                  <a:gd name="connsiteX40" fmla="*/ 1517618 w 1618407"/>
                  <a:gd name="connsiteY40" fmla="*/ 1243020 h 3073396"/>
                  <a:gd name="connsiteX41" fmla="*/ 1253653 w 1618407"/>
                  <a:gd name="connsiteY41" fmla="*/ 885063 h 3073396"/>
                  <a:gd name="connsiteX42" fmla="*/ 1239918 w 1618407"/>
                  <a:gd name="connsiteY42" fmla="*/ 873745 h 3073396"/>
                  <a:gd name="connsiteX43" fmla="*/ 1238984 w 1618407"/>
                  <a:gd name="connsiteY43" fmla="*/ 869537 h 3073396"/>
                  <a:gd name="connsiteX44" fmla="*/ 1106028 w 1618407"/>
                  <a:gd name="connsiteY44" fmla="*/ 789349 h 3073396"/>
                  <a:gd name="connsiteX45" fmla="*/ 801862 w 1618407"/>
                  <a:gd name="connsiteY45" fmla="*/ 0 h 3073396"/>
                  <a:gd name="connsiteX46" fmla="*/ 434937 w 1618407"/>
                  <a:gd name="connsiteY46" fmla="*/ 366925 h 3073396"/>
                  <a:gd name="connsiteX47" fmla="*/ 801862 w 1618407"/>
                  <a:gd name="connsiteY47" fmla="*/ 733850 h 3073396"/>
                  <a:gd name="connsiteX48" fmla="*/ 1168787 w 1618407"/>
                  <a:gd name="connsiteY48" fmla="*/ 366925 h 3073396"/>
                  <a:gd name="connsiteX49" fmla="*/ 801862 w 1618407"/>
                  <a:gd name="connsiteY49" fmla="*/ 0 h 3073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618407" h="3073396">
                    <a:moveTo>
                      <a:pt x="1106028" y="789349"/>
                    </a:moveTo>
                    <a:lnTo>
                      <a:pt x="497696" y="789349"/>
                    </a:lnTo>
                    <a:cubicBezTo>
                      <a:pt x="437932" y="789349"/>
                      <a:pt x="386647" y="822413"/>
                      <a:pt x="364740" y="869537"/>
                    </a:cubicBezTo>
                    <a:lnTo>
                      <a:pt x="363705" y="874202"/>
                    </a:lnTo>
                    <a:lnTo>
                      <a:pt x="350525" y="885063"/>
                    </a:lnTo>
                    <a:lnTo>
                      <a:pt x="86561" y="1243020"/>
                    </a:lnTo>
                    <a:cubicBezTo>
                      <a:pt x="77917" y="1254742"/>
                      <a:pt x="72638" y="1268090"/>
                      <a:pt x="70494" y="1282191"/>
                    </a:cubicBezTo>
                    <a:lnTo>
                      <a:pt x="71596" y="1299728"/>
                    </a:lnTo>
                    <a:lnTo>
                      <a:pt x="64562" y="1319179"/>
                    </a:lnTo>
                    <a:lnTo>
                      <a:pt x="828" y="1838179"/>
                    </a:lnTo>
                    <a:cubicBezTo>
                      <a:pt x="-7520" y="1906163"/>
                      <a:pt x="48125" y="1968951"/>
                      <a:pt x="125126" y="1978407"/>
                    </a:cubicBezTo>
                    <a:cubicBezTo>
                      <a:pt x="202127" y="1987863"/>
                      <a:pt x="271310" y="1940404"/>
                      <a:pt x="279659" y="1872420"/>
                    </a:cubicBezTo>
                    <a:lnTo>
                      <a:pt x="343393" y="1353420"/>
                    </a:lnTo>
                    <a:lnTo>
                      <a:pt x="341926" y="1339171"/>
                    </a:lnTo>
                    <a:lnTo>
                      <a:pt x="481530" y="1149857"/>
                    </a:lnTo>
                    <a:lnTo>
                      <a:pt x="481530" y="1933636"/>
                    </a:lnTo>
                    <a:lnTo>
                      <a:pt x="487927" y="1933636"/>
                    </a:lnTo>
                    <a:lnTo>
                      <a:pt x="475088" y="1978241"/>
                    </a:lnTo>
                    <a:lnTo>
                      <a:pt x="368465" y="2846497"/>
                    </a:lnTo>
                    <a:cubicBezTo>
                      <a:pt x="354499" y="2960229"/>
                      <a:pt x="415968" y="3061387"/>
                      <a:pt x="505774" y="3072416"/>
                    </a:cubicBezTo>
                    <a:cubicBezTo>
                      <a:pt x="595580" y="3083444"/>
                      <a:pt x="679698" y="3000164"/>
                      <a:pt x="693665" y="2886431"/>
                    </a:cubicBezTo>
                    <a:lnTo>
                      <a:pt x="800288" y="2018176"/>
                    </a:lnTo>
                    <a:cubicBezTo>
                      <a:pt x="803779" y="1989743"/>
                      <a:pt x="802556" y="1962095"/>
                      <a:pt x="797354" y="1936446"/>
                    </a:cubicBezTo>
                    <a:lnTo>
                      <a:pt x="796274" y="1933636"/>
                    </a:lnTo>
                    <a:lnTo>
                      <a:pt x="805537" y="1933636"/>
                    </a:lnTo>
                    <a:lnTo>
                      <a:pt x="802948" y="2005775"/>
                    </a:lnTo>
                    <a:lnTo>
                      <a:pt x="909571" y="2874030"/>
                    </a:lnTo>
                    <a:cubicBezTo>
                      <a:pt x="923538" y="2987763"/>
                      <a:pt x="1007656" y="3071043"/>
                      <a:pt x="1097462" y="3060015"/>
                    </a:cubicBezTo>
                    <a:cubicBezTo>
                      <a:pt x="1187268" y="3048986"/>
                      <a:pt x="1248737" y="2947828"/>
                      <a:pt x="1234771" y="2834096"/>
                    </a:cubicBezTo>
                    <a:lnTo>
                      <a:pt x="1128148" y="1965840"/>
                    </a:lnTo>
                    <a:lnTo>
                      <a:pt x="1118879" y="1933636"/>
                    </a:lnTo>
                    <a:lnTo>
                      <a:pt x="1122193" y="1933636"/>
                    </a:lnTo>
                    <a:lnTo>
                      <a:pt x="1122193" y="1149240"/>
                    </a:lnTo>
                    <a:lnTo>
                      <a:pt x="1272780" y="1353448"/>
                    </a:lnTo>
                    <a:lnTo>
                      <a:pt x="1336113" y="1869180"/>
                    </a:lnTo>
                    <a:cubicBezTo>
                      <a:pt x="1344462" y="1937164"/>
                      <a:pt x="1414237" y="1984550"/>
                      <a:pt x="1491967" y="1975005"/>
                    </a:cubicBezTo>
                    <a:cubicBezTo>
                      <a:pt x="1569698" y="1965460"/>
                      <a:pt x="1625934" y="1902599"/>
                      <a:pt x="1617586" y="1834615"/>
                    </a:cubicBezTo>
                    <a:lnTo>
                      <a:pt x="1553852" y="1315615"/>
                    </a:lnTo>
                    <a:cubicBezTo>
                      <a:pt x="1551765" y="1298619"/>
                      <a:pt x="1545839" y="1282911"/>
                      <a:pt x="1536909" y="1269057"/>
                    </a:cubicBezTo>
                    <a:lnTo>
                      <a:pt x="1522173" y="1254127"/>
                    </a:lnTo>
                    <a:lnTo>
                      <a:pt x="1517618" y="1243020"/>
                    </a:lnTo>
                    <a:lnTo>
                      <a:pt x="1253653" y="885063"/>
                    </a:lnTo>
                    <a:lnTo>
                      <a:pt x="1239918" y="873745"/>
                    </a:lnTo>
                    <a:lnTo>
                      <a:pt x="1238984" y="869537"/>
                    </a:lnTo>
                    <a:cubicBezTo>
                      <a:pt x="1217077" y="822413"/>
                      <a:pt x="1165792" y="789349"/>
                      <a:pt x="1106028" y="789349"/>
                    </a:cubicBezTo>
                    <a:close/>
                    <a:moveTo>
                      <a:pt x="801862" y="0"/>
                    </a:moveTo>
                    <a:cubicBezTo>
                      <a:pt x="599215" y="0"/>
                      <a:pt x="434937" y="164278"/>
                      <a:pt x="434937" y="366925"/>
                    </a:cubicBezTo>
                    <a:cubicBezTo>
                      <a:pt x="434937" y="569572"/>
                      <a:pt x="599215" y="733850"/>
                      <a:pt x="801862" y="733850"/>
                    </a:cubicBezTo>
                    <a:cubicBezTo>
                      <a:pt x="1004509" y="733850"/>
                      <a:pt x="1168787" y="569572"/>
                      <a:pt x="1168787" y="366925"/>
                    </a:cubicBezTo>
                    <a:cubicBezTo>
                      <a:pt x="1168787" y="164278"/>
                      <a:pt x="1004509" y="0"/>
                      <a:pt x="801862" y="0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59" name="群組 58"/>
              <p:cNvGrpSpPr/>
              <p:nvPr/>
            </p:nvGrpSpPr>
            <p:grpSpPr>
              <a:xfrm>
                <a:off x="7262673" y="2488876"/>
                <a:ext cx="3331554" cy="1005646"/>
                <a:chOff x="7262673" y="2488876"/>
                <a:chExt cx="3331554" cy="1005646"/>
              </a:xfrm>
            </p:grpSpPr>
            <p:sp>
              <p:nvSpPr>
                <p:cNvPr id="42" name="矩形 41"/>
                <p:cNvSpPr/>
                <p:nvPr/>
              </p:nvSpPr>
              <p:spPr>
                <a:xfrm>
                  <a:off x="7830990" y="2929574"/>
                  <a:ext cx="2198289" cy="110660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grpSp>
              <p:nvGrpSpPr>
                <p:cNvPr id="45" name="群組 44"/>
                <p:cNvGrpSpPr/>
                <p:nvPr/>
              </p:nvGrpSpPr>
              <p:grpSpPr>
                <a:xfrm>
                  <a:off x="9988510" y="2488876"/>
                  <a:ext cx="605717" cy="1005646"/>
                  <a:chOff x="9988510" y="2488876"/>
                  <a:chExt cx="605717" cy="1005646"/>
                </a:xfrm>
              </p:grpSpPr>
              <p:sp>
                <p:nvSpPr>
                  <p:cNvPr id="43" name="圓角矩形 42"/>
                  <p:cNvSpPr/>
                  <p:nvPr/>
                </p:nvSpPr>
                <p:spPr>
                  <a:xfrm>
                    <a:off x="9988510" y="2488876"/>
                    <a:ext cx="297034" cy="1005646"/>
                  </a:xfrm>
                  <a:prstGeom prst="round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44" name="圓角矩形 43"/>
                  <p:cNvSpPr/>
                  <p:nvPr/>
                </p:nvSpPr>
                <p:spPr>
                  <a:xfrm>
                    <a:off x="10396995" y="2657823"/>
                    <a:ext cx="197232" cy="667752"/>
                  </a:xfrm>
                  <a:prstGeom prst="round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</p:grpSp>
            <p:grpSp>
              <p:nvGrpSpPr>
                <p:cNvPr id="46" name="群組 45"/>
                <p:cNvGrpSpPr/>
                <p:nvPr/>
              </p:nvGrpSpPr>
              <p:grpSpPr>
                <a:xfrm flipH="1">
                  <a:off x="7262673" y="2488876"/>
                  <a:ext cx="605717" cy="1005646"/>
                  <a:chOff x="9988510" y="2488876"/>
                  <a:chExt cx="605717" cy="1005646"/>
                </a:xfrm>
              </p:grpSpPr>
              <p:sp>
                <p:nvSpPr>
                  <p:cNvPr id="47" name="圓角矩形 46"/>
                  <p:cNvSpPr/>
                  <p:nvPr/>
                </p:nvSpPr>
                <p:spPr>
                  <a:xfrm>
                    <a:off x="9988510" y="2488876"/>
                    <a:ext cx="297034" cy="1005646"/>
                  </a:xfrm>
                  <a:prstGeom prst="round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48" name="圓角矩形 47"/>
                  <p:cNvSpPr/>
                  <p:nvPr/>
                </p:nvSpPr>
                <p:spPr>
                  <a:xfrm>
                    <a:off x="10396995" y="2657823"/>
                    <a:ext cx="197232" cy="667752"/>
                  </a:xfrm>
                  <a:prstGeom prst="round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</p:grpSp>
          </p:grpSp>
        </p:grpSp>
      </p:grpSp>
      <p:sp>
        <p:nvSpPr>
          <p:cNvPr id="63" name="矩形 62"/>
          <p:cNvSpPr/>
          <p:nvPr/>
        </p:nvSpPr>
        <p:spPr>
          <a:xfrm>
            <a:off x="4276414" y="2871963"/>
            <a:ext cx="2085750" cy="41615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TW" altLang="en-US" sz="2200" b="1" dirty="0"/>
              <a:t>民眾運動量減少</a:t>
            </a:r>
          </a:p>
        </p:txBody>
      </p:sp>
      <p:grpSp>
        <p:nvGrpSpPr>
          <p:cNvPr id="2" name="群組 1"/>
          <p:cNvGrpSpPr/>
          <p:nvPr/>
        </p:nvGrpSpPr>
        <p:grpSpPr>
          <a:xfrm>
            <a:off x="8387531" y="1217049"/>
            <a:ext cx="1674185" cy="1674185"/>
            <a:chOff x="8017457" y="1102023"/>
            <a:chExt cx="1733436" cy="1733436"/>
          </a:xfrm>
        </p:grpSpPr>
        <p:sp>
          <p:nvSpPr>
            <p:cNvPr id="7" name="橢圓 6"/>
            <p:cNvSpPr/>
            <p:nvPr/>
          </p:nvSpPr>
          <p:spPr>
            <a:xfrm>
              <a:off x="8017457" y="1102023"/>
              <a:ext cx="1733436" cy="173343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37" name="群組 36"/>
            <p:cNvGrpSpPr/>
            <p:nvPr/>
          </p:nvGrpSpPr>
          <p:grpSpPr>
            <a:xfrm>
              <a:off x="8234419" y="1432790"/>
              <a:ext cx="1299513" cy="1071901"/>
              <a:chOff x="4499501" y="1769346"/>
              <a:chExt cx="1599505" cy="1319350"/>
            </a:xfrm>
          </p:grpSpPr>
          <p:grpSp>
            <p:nvGrpSpPr>
              <p:cNvPr id="35" name="群組 34"/>
              <p:cNvGrpSpPr/>
              <p:nvPr/>
            </p:nvGrpSpPr>
            <p:grpSpPr>
              <a:xfrm>
                <a:off x="4499501" y="1769346"/>
                <a:ext cx="833506" cy="1296996"/>
                <a:chOff x="4539493" y="1697471"/>
                <a:chExt cx="833507" cy="1296996"/>
              </a:xfrm>
            </p:grpSpPr>
            <p:sp>
              <p:nvSpPr>
                <p:cNvPr id="9" name="梯形 8"/>
                <p:cNvSpPr/>
                <p:nvPr/>
              </p:nvSpPr>
              <p:spPr>
                <a:xfrm flipV="1">
                  <a:off x="4625720" y="2020444"/>
                  <a:ext cx="651476" cy="974023"/>
                </a:xfrm>
                <a:prstGeom prst="trapezoid">
                  <a:avLst>
                    <a:gd name="adj" fmla="val 11765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0" name="流程圖: 結束點 9"/>
                <p:cNvSpPr/>
                <p:nvPr/>
              </p:nvSpPr>
              <p:spPr>
                <a:xfrm>
                  <a:off x="4539493" y="1841609"/>
                  <a:ext cx="833507" cy="127740"/>
                </a:xfrm>
                <a:prstGeom prst="flowChartTerminator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1" name="流程圖: 結束點 10"/>
                <p:cNvSpPr/>
                <p:nvPr/>
              </p:nvSpPr>
              <p:spPr>
                <a:xfrm rot="5400000">
                  <a:off x="4874812" y="1715036"/>
                  <a:ext cx="162869" cy="127740"/>
                </a:xfrm>
                <a:prstGeom prst="flowChartTerminator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33" name="手繪多邊形 32"/>
                <p:cNvSpPr/>
                <p:nvPr/>
              </p:nvSpPr>
              <p:spPr>
                <a:xfrm flipV="1">
                  <a:off x="4661289" y="2176378"/>
                  <a:ext cx="603042" cy="638525"/>
                </a:xfrm>
                <a:custGeom>
                  <a:avLst/>
                  <a:gdLst>
                    <a:gd name="connsiteX0" fmla="*/ 603041 w 603041"/>
                    <a:gd name="connsiteY0" fmla="*/ 638525 h 638525"/>
                    <a:gd name="connsiteX1" fmla="*/ 574515 w 603041"/>
                    <a:gd name="connsiteY1" fmla="*/ 276013 h 638525"/>
                    <a:gd name="connsiteX2" fmla="*/ 26351 w 603041"/>
                    <a:gd name="connsiteY2" fmla="*/ 0 h 638525"/>
                    <a:gd name="connsiteX3" fmla="*/ 0 w 603041"/>
                    <a:gd name="connsiteY3" fmla="*/ 334880 h 638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3041" h="638525">
                      <a:moveTo>
                        <a:pt x="603041" y="638525"/>
                      </a:moveTo>
                      <a:lnTo>
                        <a:pt x="574515" y="276013"/>
                      </a:lnTo>
                      <a:lnTo>
                        <a:pt x="26351" y="0"/>
                      </a:lnTo>
                      <a:lnTo>
                        <a:pt x="0" y="33488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34" name="群組 33"/>
              <p:cNvGrpSpPr/>
              <p:nvPr/>
            </p:nvGrpSpPr>
            <p:grpSpPr>
              <a:xfrm>
                <a:off x="5004697" y="2235773"/>
                <a:ext cx="1094309" cy="852923"/>
                <a:chOff x="5093886" y="2163900"/>
                <a:chExt cx="1094318" cy="852924"/>
              </a:xfrm>
            </p:grpSpPr>
            <p:sp>
              <p:nvSpPr>
                <p:cNvPr id="19" name="流程圖: 延遲 18"/>
                <p:cNvSpPr/>
                <p:nvPr/>
              </p:nvSpPr>
              <p:spPr>
                <a:xfrm rot="16200000">
                  <a:off x="5479119" y="1860637"/>
                  <a:ext cx="335574" cy="942099"/>
                </a:xfrm>
                <a:custGeom>
                  <a:avLst/>
                  <a:gdLst>
                    <a:gd name="connsiteX0" fmla="*/ 0 w 335320"/>
                    <a:gd name="connsiteY0" fmla="*/ 0 h 942087"/>
                    <a:gd name="connsiteX1" fmla="*/ 167660 w 335320"/>
                    <a:gd name="connsiteY1" fmla="*/ 0 h 942087"/>
                    <a:gd name="connsiteX2" fmla="*/ 335320 w 335320"/>
                    <a:gd name="connsiteY2" fmla="*/ 471044 h 942087"/>
                    <a:gd name="connsiteX3" fmla="*/ 167660 w 335320"/>
                    <a:gd name="connsiteY3" fmla="*/ 942088 h 942087"/>
                    <a:gd name="connsiteX4" fmla="*/ 0 w 335320"/>
                    <a:gd name="connsiteY4" fmla="*/ 942087 h 942087"/>
                    <a:gd name="connsiteX5" fmla="*/ 0 w 335320"/>
                    <a:gd name="connsiteY5" fmla="*/ 0 h 942087"/>
                    <a:gd name="connsiteX0" fmla="*/ 0 w 335399"/>
                    <a:gd name="connsiteY0" fmla="*/ 0 h 942088"/>
                    <a:gd name="connsiteX1" fmla="*/ 167660 w 335399"/>
                    <a:gd name="connsiteY1" fmla="*/ 0 h 942088"/>
                    <a:gd name="connsiteX2" fmla="*/ 335320 w 335399"/>
                    <a:gd name="connsiteY2" fmla="*/ 471044 h 942088"/>
                    <a:gd name="connsiteX3" fmla="*/ 167660 w 335399"/>
                    <a:gd name="connsiteY3" fmla="*/ 942088 h 942088"/>
                    <a:gd name="connsiteX4" fmla="*/ 0 w 335399"/>
                    <a:gd name="connsiteY4" fmla="*/ 942087 h 942088"/>
                    <a:gd name="connsiteX5" fmla="*/ 0 w 335399"/>
                    <a:gd name="connsiteY5" fmla="*/ 0 h 942088"/>
                    <a:gd name="connsiteX0" fmla="*/ 0 w 335888"/>
                    <a:gd name="connsiteY0" fmla="*/ 0 h 942091"/>
                    <a:gd name="connsiteX1" fmla="*/ 167660 w 335888"/>
                    <a:gd name="connsiteY1" fmla="*/ 0 h 942091"/>
                    <a:gd name="connsiteX2" fmla="*/ 335320 w 335888"/>
                    <a:gd name="connsiteY2" fmla="*/ 471044 h 942091"/>
                    <a:gd name="connsiteX3" fmla="*/ 117996 w 335888"/>
                    <a:gd name="connsiteY3" fmla="*/ 942091 h 942091"/>
                    <a:gd name="connsiteX4" fmla="*/ 0 w 335888"/>
                    <a:gd name="connsiteY4" fmla="*/ 942087 h 942091"/>
                    <a:gd name="connsiteX5" fmla="*/ 0 w 335888"/>
                    <a:gd name="connsiteY5" fmla="*/ 0 h 942091"/>
                    <a:gd name="connsiteX0" fmla="*/ 0 w 335344"/>
                    <a:gd name="connsiteY0" fmla="*/ 0 h 942091"/>
                    <a:gd name="connsiteX1" fmla="*/ 129682 w 335344"/>
                    <a:gd name="connsiteY1" fmla="*/ 2925 h 942091"/>
                    <a:gd name="connsiteX2" fmla="*/ 335320 w 335344"/>
                    <a:gd name="connsiteY2" fmla="*/ 471044 h 942091"/>
                    <a:gd name="connsiteX3" fmla="*/ 117996 w 335344"/>
                    <a:gd name="connsiteY3" fmla="*/ 942091 h 942091"/>
                    <a:gd name="connsiteX4" fmla="*/ 0 w 335344"/>
                    <a:gd name="connsiteY4" fmla="*/ 942087 h 942091"/>
                    <a:gd name="connsiteX5" fmla="*/ 0 w 335344"/>
                    <a:gd name="connsiteY5" fmla="*/ 0 h 942091"/>
                    <a:gd name="connsiteX0" fmla="*/ 0 w 335406"/>
                    <a:gd name="connsiteY0" fmla="*/ 0 h 942091"/>
                    <a:gd name="connsiteX1" fmla="*/ 129682 w 335406"/>
                    <a:gd name="connsiteY1" fmla="*/ 2925 h 942091"/>
                    <a:gd name="connsiteX2" fmla="*/ 335320 w 335406"/>
                    <a:gd name="connsiteY2" fmla="*/ 471044 h 942091"/>
                    <a:gd name="connsiteX3" fmla="*/ 117996 w 335406"/>
                    <a:gd name="connsiteY3" fmla="*/ 942091 h 942091"/>
                    <a:gd name="connsiteX4" fmla="*/ 0 w 335406"/>
                    <a:gd name="connsiteY4" fmla="*/ 942087 h 942091"/>
                    <a:gd name="connsiteX5" fmla="*/ 0 w 335406"/>
                    <a:gd name="connsiteY5" fmla="*/ 0 h 942091"/>
                    <a:gd name="connsiteX0" fmla="*/ 0 w 335466"/>
                    <a:gd name="connsiteY0" fmla="*/ 0 h 942091"/>
                    <a:gd name="connsiteX1" fmla="*/ 129682 w 335466"/>
                    <a:gd name="connsiteY1" fmla="*/ 2925 h 942091"/>
                    <a:gd name="connsiteX2" fmla="*/ 335320 w 335466"/>
                    <a:gd name="connsiteY2" fmla="*/ 471044 h 942091"/>
                    <a:gd name="connsiteX3" fmla="*/ 117996 w 335466"/>
                    <a:gd name="connsiteY3" fmla="*/ 942091 h 942091"/>
                    <a:gd name="connsiteX4" fmla="*/ 0 w 335466"/>
                    <a:gd name="connsiteY4" fmla="*/ 942087 h 942091"/>
                    <a:gd name="connsiteX5" fmla="*/ 0 w 335466"/>
                    <a:gd name="connsiteY5" fmla="*/ 0 h 942091"/>
                    <a:gd name="connsiteX0" fmla="*/ 0 w 335574"/>
                    <a:gd name="connsiteY0" fmla="*/ 0 h 942091"/>
                    <a:gd name="connsiteX1" fmla="*/ 129682 w 335574"/>
                    <a:gd name="connsiteY1" fmla="*/ 2925 h 942091"/>
                    <a:gd name="connsiteX2" fmla="*/ 335320 w 335574"/>
                    <a:gd name="connsiteY2" fmla="*/ 471044 h 942091"/>
                    <a:gd name="connsiteX3" fmla="*/ 117996 w 335574"/>
                    <a:gd name="connsiteY3" fmla="*/ 942091 h 942091"/>
                    <a:gd name="connsiteX4" fmla="*/ 0 w 335574"/>
                    <a:gd name="connsiteY4" fmla="*/ 942087 h 942091"/>
                    <a:gd name="connsiteX5" fmla="*/ 0 w 335574"/>
                    <a:gd name="connsiteY5" fmla="*/ 0 h 942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5574" h="942091">
                      <a:moveTo>
                        <a:pt x="0" y="0"/>
                      </a:moveTo>
                      <a:lnTo>
                        <a:pt x="129682" y="2925"/>
                      </a:lnTo>
                      <a:cubicBezTo>
                        <a:pt x="222278" y="2925"/>
                        <a:pt x="340190" y="188899"/>
                        <a:pt x="335320" y="471044"/>
                      </a:cubicBezTo>
                      <a:cubicBezTo>
                        <a:pt x="342136" y="797020"/>
                        <a:pt x="210592" y="942091"/>
                        <a:pt x="117996" y="942091"/>
                      </a:cubicBezTo>
                      <a:lnTo>
                        <a:pt x="0" y="94208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E4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20" name="流程圖: 延遲 19"/>
                <p:cNvSpPr/>
                <p:nvPr/>
              </p:nvSpPr>
              <p:spPr>
                <a:xfrm rot="16200000" flipH="1" flipV="1">
                  <a:off x="5530337" y="2426021"/>
                  <a:ext cx="223544" cy="958061"/>
                </a:xfrm>
                <a:prstGeom prst="flowChartDelay">
                  <a:avLst/>
                </a:prstGeom>
                <a:solidFill>
                  <a:srgbClr val="FCE4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21" name="流程圖: 結束點 20"/>
                <p:cNvSpPr/>
                <p:nvPr/>
              </p:nvSpPr>
              <p:spPr>
                <a:xfrm>
                  <a:off x="5093886" y="2572929"/>
                  <a:ext cx="1094318" cy="168192"/>
                </a:xfrm>
                <a:prstGeom prst="flowChartTerminator">
                  <a:avLst/>
                </a:prstGeom>
                <a:solidFill>
                  <a:srgbClr val="6B4B2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23" name="橢圓 22"/>
                <p:cNvSpPr/>
                <p:nvPr/>
              </p:nvSpPr>
              <p:spPr>
                <a:xfrm>
                  <a:off x="5540605" y="2282140"/>
                  <a:ext cx="45719" cy="45719"/>
                </a:xfrm>
                <a:prstGeom prst="ellipse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24" name="橢圓 23"/>
                <p:cNvSpPr/>
                <p:nvPr/>
              </p:nvSpPr>
              <p:spPr>
                <a:xfrm>
                  <a:off x="5716518" y="2282141"/>
                  <a:ext cx="45719" cy="45719"/>
                </a:xfrm>
                <a:prstGeom prst="ellipse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25" name="橢圓 24"/>
                <p:cNvSpPr/>
                <p:nvPr/>
              </p:nvSpPr>
              <p:spPr>
                <a:xfrm>
                  <a:off x="5452653" y="2375633"/>
                  <a:ext cx="45719" cy="45719"/>
                </a:xfrm>
                <a:prstGeom prst="ellipse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26" name="橢圓 25"/>
                <p:cNvSpPr/>
                <p:nvPr/>
              </p:nvSpPr>
              <p:spPr>
                <a:xfrm>
                  <a:off x="5804472" y="2375621"/>
                  <a:ext cx="45719" cy="45719"/>
                </a:xfrm>
                <a:prstGeom prst="ellipse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27" name="橢圓 26"/>
                <p:cNvSpPr/>
                <p:nvPr/>
              </p:nvSpPr>
              <p:spPr>
                <a:xfrm>
                  <a:off x="5628518" y="2375606"/>
                  <a:ext cx="45719" cy="45719"/>
                </a:xfrm>
                <a:prstGeom prst="ellipse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</p:grpSp>
      </p:grpSp>
      <p:sp>
        <p:nvSpPr>
          <p:cNvPr id="64" name="矩形 63"/>
          <p:cNvSpPr/>
          <p:nvPr/>
        </p:nvSpPr>
        <p:spPr>
          <a:xfrm>
            <a:off x="8317993" y="2902740"/>
            <a:ext cx="1813264" cy="416159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zh-TW" altLang="en-US" sz="2200" b="1" dirty="0" smtClean="0"/>
              <a:t>飲食習慣改</a:t>
            </a:r>
            <a:r>
              <a:rPr lang="zh-TW" altLang="en-US" sz="2200" b="1" dirty="0"/>
              <a:t>變</a:t>
            </a:r>
          </a:p>
        </p:txBody>
      </p:sp>
      <p:sp>
        <p:nvSpPr>
          <p:cNvPr id="67" name="矩形 66"/>
          <p:cNvSpPr/>
          <p:nvPr/>
        </p:nvSpPr>
        <p:spPr>
          <a:xfrm>
            <a:off x="1465197" y="1569209"/>
            <a:ext cx="1826141" cy="13085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5000"/>
              </a:lnSpc>
            </a:pPr>
            <a:r>
              <a:rPr lang="zh-TW" alt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體重</a:t>
            </a:r>
            <a:r>
              <a:rPr lang="en-US" altLang="zh-TW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/>
            </a:r>
            <a:br>
              <a:rPr lang="en-US" altLang="zh-TW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</a:br>
            <a:r>
              <a:rPr lang="zh-TW" alt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超標原因</a:t>
            </a:r>
            <a:endParaRPr lang="zh-TW" altLang="en-US" sz="3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8" name="矩形 67"/>
          <p:cNvSpPr/>
          <p:nvPr/>
        </p:nvSpPr>
        <p:spPr>
          <a:xfrm>
            <a:off x="1435909" y="4365947"/>
            <a:ext cx="1826141" cy="13085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5000"/>
              </a:lnSpc>
            </a:pPr>
            <a:r>
              <a:rPr lang="zh-TW" alt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肥胖</a:t>
            </a:r>
            <a:r>
              <a:rPr lang="en-US" altLang="zh-TW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/>
            </a:r>
            <a:br>
              <a:rPr lang="en-US" altLang="zh-TW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</a:br>
            <a:r>
              <a:rPr lang="zh-TW" alt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造成問題</a:t>
            </a:r>
            <a:endParaRPr lang="zh-TW" altLang="en-US" sz="3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96" name="群組 95"/>
          <p:cNvGrpSpPr/>
          <p:nvPr/>
        </p:nvGrpSpPr>
        <p:grpSpPr>
          <a:xfrm>
            <a:off x="4461537" y="3870960"/>
            <a:ext cx="1674186" cy="1674186"/>
            <a:chOff x="3405681" y="4219118"/>
            <a:chExt cx="1879458" cy="1879458"/>
          </a:xfrm>
        </p:grpSpPr>
        <p:sp>
          <p:nvSpPr>
            <p:cNvPr id="72" name="橢圓 71"/>
            <p:cNvSpPr/>
            <p:nvPr/>
          </p:nvSpPr>
          <p:spPr>
            <a:xfrm>
              <a:off x="3405681" y="4219118"/>
              <a:ext cx="1879458" cy="18794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91" name="群組 90"/>
            <p:cNvGrpSpPr/>
            <p:nvPr/>
          </p:nvGrpSpPr>
          <p:grpSpPr>
            <a:xfrm rot="1151490">
              <a:off x="3863176" y="4489292"/>
              <a:ext cx="474565" cy="1097403"/>
              <a:chOff x="6684511" y="635840"/>
              <a:chExt cx="739691" cy="1710491"/>
            </a:xfrm>
          </p:grpSpPr>
          <p:sp>
            <p:nvSpPr>
              <p:cNvPr id="89" name="手繪多邊形 88"/>
              <p:cNvSpPr/>
              <p:nvPr/>
            </p:nvSpPr>
            <p:spPr>
              <a:xfrm>
                <a:off x="6684511" y="635840"/>
                <a:ext cx="739691" cy="841734"/>
              </a:xfrm>
              <a:custGeom>
                <a:avLst/>
                <a:gdLst>
                  <a:gd name="connsiteX0" fmla="*/ 369846 w 739691"/>
                  <a:gd name="connsiteY0" fmla="*/ 0 h 841734"/>
                  <a:gd name="connsiteX1" fmla="*/ 739691 w 739691"/>
                  <a:gd name="connsiteY1" fmla="*/ 369845 h 841734"/>
                  <a:gd name="connsiteX2" fmla="*/ 738432 w 739691"/>
                  <a:gd name="connsiteY2" fmla="*/ 382336 h 841734"/>
                  <a:gd name="connsiteX3" fmla="*/ 739689 w 739691"/>
                  <a:gd name="connsiteY3" fmla="*/ 382336 h 841734"/>
                  <a:gd name="connsiteX4" fmla="*/ 739689 w 739691"/>
                  <a:gd name="connsiteY4" fmla="*/ 841734 h 841734"/>
                  <a:gd name="connsiteX5" fmla="*/ 0 w 739691"/>
                  <a:gd name="connsiteY5" fmla="*/ 841734 h 841734"/>
                  <a:gd name="connsiteX6" fmla="*/ 0 w 739691"/>
                  <a:gd name="connsiteY6" fmla="*/ 382336 h 841734"/>
                  <a:gd name="connsiteX7" fmla="*/ 1260 w 739691"/>
                  <a:gd name="connsiteY7" fmla="*/ 382336 h 841734"/>
                  <a:gd name="connsiteX8" fmla="*/ 1 w 739691"/>
                  <a:gd name="connsiteY8" fmla="*/ 369845 h 841734"/>
                  <a:gd name="connsiteX9" fmla="*/ 369846 w 739691"/>
                  <a:gd name="connsiteY9" fmla="*/ 0 h 841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9691" h="841734">
                    <a:moveTo>
                      <a:pt x="369846" y="0"/>
                    </a:moveTo>
                    <a:cubicBezTo>
                      <a:pt x="574106" y="0"/>
                      <a:pt x="739691" y="165585"/>
                      <a:pt x="739691" y="369845"/>
                    </a:cubicBezTo>
                    <a:lnTo>
                      <a:pt x="738432" y="382336"/>
                    </a:lnTo>
                    <a:lnTo>
                      <a:pt x="739689" y="382336"/>
                    </a:lnTo>
                    <a:lnTo>
                      <a:pt x="739689" y="841734"/>
                    </a:lnTo>
                    <a:lnTo>
                      <a:pt x="0" y="841734"/>
                    </a:lnTo>
                    <a:lnTo>
                      <a:pt x="0" y="382336"/>
                    </a:lnTo>
                    <a:lnTo>
                      <a:pt x="1260" y="382336"/>
                    </a:lnTo>
                    <a:lnTo>
                      <a:pt x="1" y="369845"/>
                    </a:lnTo>
                    <a:cubicBezTo>
                      <a:pt x="1" y="165585"/>
                      <a:pt x="165586" y="0"/>
                      <a:pt x="3698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0" name="手繪多邊形 89"/>
              <p:cNvSpPr/>
              <p:nvPr/>
            </p:nvSpPr>
            <p:spPr>
              <a:xfrm flipV="1">
                <a:off x="6684511" y="1504597"/>
                <a:ext cx="739691" cy="841734"/>
              </a:xfrm>
              <a:custGeom>
                <a:avLst/>
                <a:gdLst>
                  <a:gd name="connsiteX0" fmla="*/ 369846 w 739691"/>
                  <a:gd name="connsiteY0" fmla="*/ 0 h 841734"/>
                  <a:gd name="connsiteX1" fmla="*/ 739691 w 739691"/>
                  <a:gd name="connsiteY1" fmla="*/ 369845 h 841734"/>
                  <a:gd name="connsiteX2" fmla="*/ 738432 w 739691"/>
                  <a:gd name="connsiteY2" fmla="*/ 382336 h 841734"/>
                  <a:gd name="connsiteX3" fmla="*/ 739689 w 739691"/>
                  <a:gd name="connsiteY3" fmla="*/ 382336 h 841734"/>
                  <a:gd name="connsiteX4" fmla="*/ 739689 w 739691"/>
                  <a:gd name="connsiteY4" fmla="*/ 841734 h 841734"/>
                  <a:gd name="connsiteX5" fmla="*/ 0 w 739691"/>
                  <a:gd name="connsiteY5" fmla="*/ 841734 h 841734"/>
                  <a:gd name="connsiteX6" fmla="*/ 0 w 739691"/>
                  <a:gd name="connsiteY6" fmla="*/ 382336 h 841734"/>
                  <a:gd name="connsiteX7" fmla="*/ 1260 w 739691"/>
                  <a:gd name="connsiteY7" fmla="*/ 382336 h 841734"/>
                  <a:gd name="connsiteX8" fmla="*/ 1 w 739691"/>
                  <a:gd name="connsiteY8" fmla="*/ 369845 h 841734"/>
                  <a:gd name="connsiteX9" fmla="*/ 369846 w 739691"/>
                  <a:gd name="connsiteY9" fmla="*/ 0 h 841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9691" h="841734">
                    <a:moveTo>
                      <a:pt x="369846" y="0"/>
                    </a:moveTo>
                    <a:cubicBezTo>
                      <a:pt x="574106" y="0"/>
                      <a:pt x="739691" y="165585"/>
                      <a:pt x="739691" y="369845"/>
                    </a:cubicBezTo>
                    <a:lnTo>
                      <a:pt x="738432" y="382336"/>
                    </a:lnTo>
                    <a:lnTo>
                      <a:pt x="739689" y="382336"/>
                    </a:lnTo>
                    <a:lnTo>
                      <a:pt x="739689" y="841734"/>
                    </a:lnTo>
                    <a:lnTo>
                      <a:pt x="0" y="841734"/>
                    </a:lnTo>
                    <a:lnTo>
                      <a:pt x="0" y="382336"/>
                    </a:lnTo>
                    <a:lnTo>
                      <a:pt x="1260" y="382336"/>
                    </a:lnTo>
                    <a:lnTo>
                      <a:pt x="1" y="369845"/>
                    </a:lnTo>
                    <a:cubicBezTo>
                      <a:pt x="1" y="165585"/>
                      <a:pt x="165586" y="0"/>
                      <a:pt x="36984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2" name="群組 91"/>
            <p:cNvGrpSpPr/>
            <p:nvPr/>
          </p:nvGrpSpPr>
          <p:grpSpPr>
            <a:xfrm rot="2351584">
              <a:off x="4355137" y="4719911"/>
              <a:ext cx="474565" cy="1097403"/>
              <a:chOff x="6684511" y="635840"/>
              <a:chExt cx="739691" cy="1710491"/>
            </a:xfrm>
          </p:grpSpPr>
          <p:sp>
            <p:nvSpPr>
              <p:cNvPr id="93" name="手繪多邊形 92"/>
              <p:cNvSpPr/>
              <p:nvPr/>
            </p:nvSpPr>
            <p:spPr>
              <a:xfrm>
                <a:off x="6684511" y="635840"/>
                <a:ext cx="739691" cy="841734"/>
              </a:xfrm>
              <a:custGeom>
                <a:avLst/>
                <a:gdLst>
                  <a:gd name="connsiteX0" fmla="*/ 369846 w 739691"/>
                  <a:gd name="connsiteY0" fmla="*/ 0 h 841734"/>
                  <a:gd name="connsiteX1" fmla="*/ 739691 w 739691"/>
                  <a:gd name="connsiteY1" fmla="*/ 369845 h 841734"/>
                  <a:gd name="connsiteX2" fmla="*/ 738432 w 739691"/>
                  <a:gd name="connsiteY2" fmla="*/ 382336 h 841734"/>
                  <a:gd name="connsiteX3" fmla="*/ 739689 w 739691"/>
                  <a:gd name="connsiteY3" fmla="*/ 382336 h 841734"/>
                  <a:gd name="connsiteX4" fmla="*/ 739689 w 739691"/>
                  <a:gd name="connsiteY4" fmla="*/ 841734 h 841734"/>
                  <a:gd name="connsiteX5" fmla="*/ 0 w 739691"/>
                  <a:gd name="connsiteY5" fmla="*/ 841734 h 841734"/>
                  <a:gd name="connsiteX6" fmla="*/ 0 w 739691"/>
                  <a:gd name="connsiteY6" fmla="*/ 382336 h 841734"/>
                  <a:gd name="connsiteX7" fmla="*/ 1260 w 739691"/>
                  <a:gd name="connsiteY7" fmla="*/ 382336 h 841734"/>
                  <a:gd name="connsiteX8" fmla="*/ 1 w 739691"/>
                  <a:gd name="connsiteY8" fmla="*/ 369845 h 841734"/>
                  <a:gd name="connsiteX9" fmla="*/ 369846 w 739691"/>
                  <a:gd name="connsiteY9" fmla="*/ 0 h 841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9691" h="841734">
                    <a:moveTo>
                      <a:pt x="369846" y="0"/>
                    </a:moveTo>
                    <a:cubicBezTo>
                      <a:pt x="574106" y="0"/>
                      <a:pt x="739691" y="165585"/>
                      <a:pt x="739691" y="369845"/>
                    </a:cubicBezTo>
                    <a:lnTo>
                      <a:pt x="738432" y="382336"/>
                    </a:lnTo>
                    <a:lnTo>
                      <a:pt x="739689" y="382336"/>
                    </a:lnTo>
                    <a:lnTo>
                      <a:pt x="739689" y="841734"/>
                    </a:lnTo>
                    <a:lnTo>
                      <a:pt x="0" y="841734"/>
                    </a:lnTo>
                    <a:lnTo>
                      <a:pt x="0" y="382336"/>
                    </a:lnTo>
                    <a:lnTo>
                      <a:pt x="1260" y="382336"/>
                    </a:lnTo>
                    <a:lnTo>
                      <a:pt x="1" y="369845"/>
                    </a:lnTo>
                    <a:cubicBezTo>
                      <a:pt x="1" y="165585"/>
                      <a:pt x="165586" y="0"/>
                      <a:pt x="369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94" name="手繪多邊形 93"/>
              <p:cNvSpPr/>
              <p:nvPr/>
            </p:nvSpPr>
            <p:spPr>
              <a:xfrm flipV="1">
                <a:off x="6684511" y="1504597"/>
                <a:ext cx="739691" cy="841734"/>
              </a:xfrm>
              <a:custGeom>
                <a:avLst/>
                <a:gdLst>
                  <a:gd name="connsiteX0" fmla="*/ 369846 w 739691"/>
                  <a:gd name="connsiteY0" fmla="*/ 0 h 841734"/>
                  <a:gd name="connsiteX1" fmla="*/ 739691 w 739691"/>
                  <a:gd name="connsiteY1" fmla="*/ 369845 h 841734"/>
                  <a:gd name="connsiteX2" fmla="*/ 738432 w 739691"/>
                  <a:gd name="connsiteY2" fmla="*/ 382336 h 841734"/>
                  <a:gd name="connsiteX3" fmla="*/ 739689 w 739691"/>
                  <a:gd name="connsiteY3" fmla="*/ 382336 h 841734"/>
                  <a:gd name="connsiteX4" fmla="*/ 739689 w 739691"/>
                  <a:gd name="connsiteY4" fmla="*/ 841734 h 841734"/>
                  <a:gd name="connsiteX5" fmla="*/ 0 w 739691"/>
                  <a:gd name="connsiteY5" fmla="*/ 841734 h 841734"/>
                  <a:gd name="connsiteX6" fmla="*/ 0 w 739691"/>
                  <a:gd name="connsiteY6" fmla="*/ 382336 h 841734"/>
                  <a:gd name="connsiteX7" fmla="*/ 1260 w 739691"/>
                  <a:gd name="connsiteY7" fmla="*/ 382336 h 841734"/>
                  <a:gd name="connsiteX8" fmla="*/ 1 w 739691"/>
                  <a:gd name="connsiteY8" fmla="*/ 369845 h 841734"/>
                  <a:gd name="connsiteX9" fmla="*/ 369846 w 739691"/>
                  <a:gd name="connsiteY9" fmla="*/ 0 h 841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9691" h="841734">
                    <a:moveTo>
                      <a:pt x="369846" y="0"/>
                    </a:moveTo>
                    <a:cubicBezTo>
                      <a:pt x="574106" y="0"/>
                      <a:pt x="739691" y="165585"/>
                      <a:pt x="739691" y="369845"/>
                    </a:cubicBezTo>
                    <a:lnTo>
                      <a:pt x="738432" y="382336"/>
                    </a:lnTo>
                    <a:lnTo>
                      <a:pt x="739689" y="382336"/>
                    </a:lnTo>
                    <a:lnTo>
                      <a:pt x="739689" y="841734"/>
                    </a:lnTo>
                    <a:lnTo>
                      <a:pt x="0" y="841734"/>
                    </a:lnTo>
                    <a:lnTo>
                      <a:pt x="0" y="382336"/>
                    </a:lnTo>
                    <a:lnTo>
                      <a:pt x="1260" y="382336"/>
                    </a:lnTo>
                    <a:lnTo>
                      <a:pt x="1" y="369845"/>
                    </a:lnTo>
                    <a:cubicBezTo>
                      <a:pt x="1" y="165585"/>
                      <a:pt x="165586" y="0"/>
                      <a:pt x="36984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sp>
        <p:nvSpPr>
          <p:cNvPr id="95" name="矩形 94"/>
          <p:cNvSpPr/>
          <p:nvPr/>
        </p:nvSpPr>
        <p:spPr>
          <a:xfrm>
            <a:off x="4135350" y="5545701"/>
            <a:ext cx="2358235" cy="8451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3200"/>
              </a:lnSpc>
            </a:pPr>
            <a:r>
              <a:rPr lang="zh-TW" altLang="en-US" sz="2200" b="1" dirty="0"/>
              <a:t>引發心血管</a:t>
            </a:r>
            <a:r>
              <a:rPr lang="zh-TW" altLang="en-US" sz="2200" b="1" dirty="0" smtClean="0"/>
              <a:t>病和</a:t>
            </a:r>
            <a:r>
              <a:rPr lang="en-US" altLang="zh-TW" sz="2200" b="1" dirty="0" smtClean="0"/>
              <a:t/>
            </a:r>
            <a:br>
              <a:rPr lang="en-US" altLang="zh-TW" sz="2200" b="1" dirty="0" smtClean="0"/>
            </a:br>
            <a:r>
              <a:rPr lang="zh-TW" altLang="en-US" sz="2200" b="1" dirty="0" smtClean="0"/>
              <a:t>糖尿病等多種疾病</a:t>
            </a:r>
            <a:endParaRPr lang="zh-TW" altLang="en-US" sz="2200" b="1" dirty="0"/>
          </a:p>
        </p:txBody>
      </p:sp>
      <p:grpSp>
        <p:nvGrpSpPr>
          <p:cNvPr id="126" name="群組 125"/>
          <p:cNvGrpSpPr/>
          <p:nvPr/>
        </p:nvGrpSpPr>
        <p:grpSpPr>
          <a:xfrm>
            <a:off x="8340381" y="3872257"/>
            <a:ext cx="1674186" cy="1674186"/>
            <a:chOff x="8433582" y="3799078"/>
            <a:chExt cx="1879458" cy="1879458"/>
          </a:xfrm>
        </p:grpSpPr>
        <p:sp>
          <p:nvSpPr>
            <p:cNvPr id="98" name="橢圓 97"/>
            <p:cNvSpPr/>
            <p:nvPr/>
          </p:nvSpPr>
          <p:spPr>
            <a:xfrm>
              <a:off x="8433582" y="3799078"/>
              <a:ext cx="1879458" cy="18794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118" name="群組 117"/>
            <p:cNvGrpSpPr/>
            <p:nvPr/>
          </p:nvGrpSpPr>
          <p:grpSpPr>
            <a:xfrm>
              <a:off x="8806024" y="4134704"/>
              <a:ext cx="1134574" cy="1134572"/>
              <a:chOff x="8084704" y="4301836"/>
              <a:chExt cx="1138973" cy="1138973"/>
            </a:xfrm>
          </p:grpSpPr>
          <p:grpSp>
            <p:nvGrpSpPr>
              <p:cNvPr id="116" name="群組 115"/>
              <p:cNvGrpSpPr/>
              <p:nvPr/>
            </p:nvGrpSpPr>
            <p:grpSpPr>
              <a:xfrm>
                <a:off x="8084704" y="4301836"/>
                <a:ext cx="1138973" cy="1138973"/>
                <a:chOff x="8084704" y="4191078"/>
                <a:chExt cx="1249731" cy="1249731"/>
              </a:xfrm>
            </p:grpSpPr>
            <p:sp>
              <p:nvSpPr>
                <p:cNvPr id="105" name="橢圓 104"/>
                <p:cNvSpPr/>
                <p:nvPr/>
              </p:nvSpPr>
              <p:spPr>
                <a:xfrm>
                  <a:off x="8084704" y="4191078"/>
                  <a:ext cx="1249731" cy="1249731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13" name="手繪多邊形 112"/>
                <p:cNvSpPr/>
                <p:nvPr/>
              </p:nvSpPr>
              <p:spPr>
                <a:xfrm>
                  <a:off x="8524518" y="4999630"/>
                  <a:ext cx="411664" cy="96050"/>
                </a:xfrm>
                <a:custGeom>
                  <a:avLst/>
                  <a:gdLst>
                    <a:gd name="connsiteX0" fmla="*/ 0 w 224444"/>
                    <a:gd name="connsiteY0" fmla="*/ 0 h 295101"/>
                    <a:gd name="connsiteX1" fmla="*/ 29095 w 224444"/>
                    <a:gd name="connsiteY1" fmla="*/ 41563 h 295101"/>
                    <a:gd name="connsiteX2" fmla="*/ 54033 w 224444"/>
                    <a:gd name="connsiteY2" fmla="*/ 91440 h 295101"/>
                    <a:gd name="connsiteX3" fmla="*/ 83128 w 224444"/>
                    <a:gd name="connsiteY3" fmla="*/ 128847 h 295101"/>
                    <a:gd name="connsiteX4" fmla="*/ 103909 w 224444"/>
                    <a:gd name="connsiteY4" fmla="*/ 166254 h 295101"/>
                    <a:gd name="connsiteX5" fmla="*/ 137160 w 224444"/>
                    <a:gd name="connsiteY5" fmla="*/ 203661 h 295101"/>
                    <a:gd name="connsiteX6" fmla="*/ 187037 w 224444"/>
                    <a:gd name="connsiteY6" fmla="*/ 261850 h 295101"/>
                    <a:gd name="connsiteX7" fmla="*/ 207818 w 224444"/>
                    <a:gd name="connsiteY7" fmla="*/ 278476 h 295101"/>
                    <a:gd name="connsiteX8" fmla="*/ 224444 w 224444"/>
                    <a:gd name="connsiteY8" fmla="*/ 295101 h 295101"/>
                    <a:gd name="connsiteX0" fmla="*/ 0 w 224444"/>
                    <a:gd name="connsiteY0" fmla="*/ 0 h 295101"/>
                    <a:gd name="connsiteX1" fmla="*/ 29095 w 224444"/>
                    <a:gd name="connsiteY1" fmla="*/ 41563 h 295101"/>
                    <a:gd name="connsiteX2" fmla="*/ 54033 w 224444"/>
                    <a:gd name="connsiteY2" fmla="*/ 91440 h 295101"/>
                    <a:gd name="connsiteX3" fmla="*/ 83128 w 224444"/>
                    <a:gd name="connsiteY3" fmla="*/ 128847 h 295101"/>
                    <a:gd name="connsiteX4" fmla="*/ 103909 w 224444"/>
                    <a:gd name="connsiteY4" fmla="*/ 166254 h 295101"/>
                    <a:gd name="connsiteX5" fmla="*/ 187037 w 224444"/>
                    <a:gd name="connsiteY5" fmla="*/ 261850 h 295101"/>
                    <a:gd name="connsiteX6" fmla="*/ 207818 w 224444"/>
                    <a:gd name="connsiteY6" fmla="*/ 278476 h 295101"/>
                    <a:gd name="connsiteX7" fmla="*/ 224444 w 224444"/>
                    <a:gd name="connsiteY7" fmla="*/ 295101 h 295101"/>
                    <a:gd name="connsiteX0" fmla="*/ 0 w 224444"/>
                    <a:gd name="connsiteY0" fmla="*/ 0 h 295101"/>
                    <a:gd name="connsiteX1" fmla="*/ 29095 w 224444"/>
                    <a:gd name="connsiteY1" fmla="*/ 41563 h 295101"/>
                    <a:gd name="connsiteX2" fmla="*/ 54033 w 224444"/>
                    <a:gd name="connsiteY2" fmla="*/ 91440 h 295101"/>
                    <a:gd name="connsiteX3" fmla="*/ 83128 w 224444"/>
                    <a:gd name="connsiteY3" fmla="*/ 128847 h 295101"/>
                    <a:gd name="connsiteX4" fmla="*/ 187037 w 224444"/>
                    <a:gd name="connsiteY4" fmla="*/ 261850 h 295101"/>
                    <a:gd name="connsiteX5" fmla="*/ 207818 w 224444"/>
                    <a:gd name="connsiteY5" fmla="*/ 278476 h 295101"/>
                    <a:gd name="connsiteX6" fmla="*/ 224444 w 224444"/>
                    <a:gd name="connsiteY6" fmla="*/ 295101 h 295101"/>
                    <a:gd name="connsiteX0" fmla="*/ 0 w 224444"/>
                    <a:gd name="connsiteY0" fmla="*/ 0 h 295101"/>
                    <a:gd name="connsiteX1" fmla="*/ 29095 w 224444"/>
                    <a:gd name="connsiteY1" fmla="*/ 41563 h 295101"/>
                    <a:gd name="connsiteX2" fmla="*/ 54033 w 224444"/>
                    <a:gd name="connsiteY2" fmla="*/ 91440 h 295101"/>
                    <a:gd name="connsiteX3" fmla="*/ 187037 w 224444"/>
                    <a:gd name="connsiteY3" fmla="*/ 261850 h 295101"/>
                    <a:gd name="connsiteX4" fmla="*/ 207818 w 224444"/>
                    <a:gd name="connsiteY4" fmla="*/ 278476 h 295101"/>
                    <a:gd name="connsiteX5" fmla="*/ 224444 w 224444"/>
                    <a:gd name="connsiteY5" fmla="*/ 295101 h 295101"/>
                    <a:gd name="connsiteX0" fmla="*/ 0 w 224444"/>
                    <a:gd name="connsiteY0" fmla="*/ 0 h 295101"/>
                    <a:gd name="connsiteX1" fmla="*/ 54033 w 224444"/>
                    <a:gd name="connsiteY1" fmla="*/ 91440 h 295101"/>
                    <a:gd name="connsiteX2" fmla="*/ 187037 w 224444"/>
                    <a:gd name="connsiteY2" fmla="*/ 261850 h 295101"/>
                    <a:gd name="connsiteX3" fmla="*/ 207818 w 224444"/>
                    <a:gd name="connsiteY3" fmla="*/ 278476 h 295101"/>
                    <a:gd name="connsiteX4" fmla="*/ 224444 w 224444"/>
                    <a:gd name="connsiteY4" fmla="*/ 295101 h 295101"/>
                    <a:gd name="connsiteX0" fmla="*/ 0 w 224444"/>
                    <a:gd name="connsiteY0" fmla="*/ 0 h 295101"/>
                    <a:gd name="connsiteX1" fmla="*/ 187037 w 224444"/>
                    <a:gd name="connsiteY1" fmla="*/ 261850 h 295101"/>
                    <a:gd name="connsiteX2" fmla="*/ 207818 w 224444"/>
                    <a:gd name="connsiteY2" fmla="*/ 278476 h 295101"/>
                    <a:gd name="connsiteX3" fmla="*/ 224444 w 224444"/>
                    <a:gd name="connsiteY3" fmla="*/ 295101 h 295101"/>
                    <a:gd name="connsiteX0" fmla="*/ 0 w 224444"/>
                    <a:gd name="connsiteY0" fmla="*/ 0 h 295101"/>
                    <a:gd name="connsiteX1" fmla="*/ 187037 w 224444"/>
                    <a:gd name="connsiteY1" fmla="*/ 261850 h 295101"/>
                    <a:gd name="connsiteX2" fmla="*/ 224444 w 224444"/>
                    <a:gd name="connsiteY2" fmla="*/ 295101 h 295101"/>
                    <a:gd name="connsiteX0" fmla="*/ 0 w 224444"/>
                    <a:gd name="connsiteY0" fmla="*/ 0 h 295101"/>
                    <a:gd name="connsiteX1" fmla="*/ 224444 w 224444"/>
                    <a:gd name="connsiteY1" fmla="*/ 295101 h 295101"/>
                    <a:gd name="connsiteX0" fmla="*/ 0 w 349135"/>
                    <a:gd name="connsiteY0" fmla="*/ 0 h 12469"/>
                    <a:gd name="connsiteX1" fmla="*/ 349135 w 349135"/>
                    <a:gd name="connsiteY1" fmla="*/ 12469 h 12469"/>
                    <a:gd name="connsiteX0" fmla="*/ 0 w 349135"/>
                    <a:gd name="connsiteY0" fmla="*/ 67502 h 79971"/>
                    <a:gd name="connsiteX1" fmla="*/ 349135 w 349135"/>
                    <a:gd name="connsiteY1" fmla="*/ 79971 h 79971"/>
                    <a:gd name="connsiteX0" fmla="*/ 0 w 349135"/>
                    <a:gd name="connsiteY0" fmla="*/ 100317 h 112786"/>
                    <a:gd name="connsiteX1" fmla="*/ 349135 w 349135"/>
                    <a:gd name="connsiteY1" fmla="*/ 112786 h 112786"/>
                    <a:gd name="connsiteX0" fmla="*/ 0 w 349135"/>
                    <a:gd name="connsiteY0" fmla="*/ 81077 h 93546"/>
                    <a:gd name="connsiteX1" fmla="*/ 349135 w 349135"/>
                    <a:gd name="connsiteY1" fmla="*/ 93546 h 93546"/>
                    <a:gd name="connsiteX0" fmla="*/ 0 w 349135"/>
                    <a:gd name="connsiteY0" fmla="*/ 90493 h 90493"/>
                    <a:gd name="connsiteX1" fmla="*/ 349135 w 349135"/>
                    <a:gd name="connsiteY1" fmla="*/ 84710 h 90493"/>
                    <a:gd name="connsiteX0" fmla="*/ 0 w 360889"/>
                    <a:gd name="connsiteY0" fmla="*/ 81077 h 93547"/>
                    <a:gd name="connsiteX1" fmla="*/ 360889 w 360889"/>
                    <a:gd name="connsiteY1" fmla="*/ 93547 h 93547"/>
                    <a:gd name="connsiteX0" fmla="*/ 0 w 353837"/>
                    <a:gd name="connsiteY0" fmla="*/ 86837 h 87899"/>
                    <a:gd name="connsiteX1" fmla="*/ 353837 w 353837"/>
                    <a:gd name="connsiteY1" fmla="*/ 87899 h 87899"/>
                    <a:gd name="connsiteX0" fmla="*/ 0 w 353837"/>
                    <a:gd name="connsiteY0" fmla="*/ 79069 h 80131"/>
                    <a:gd name="connsiteX1" fmla="*/ 353837 w 353837"/>
                    <a:gd name="connsiteY1" fmla="*/ 80131 h 80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3837" h="80131">
                      <a:moveTo>
                        <a:pt x="0" y="79069"/>
                      </a:moveTo>
                      <a:cubicBezTo>
                        <a:pt x="41564" y="-28996"/>
                        <a:pt x="328184" y="-24026"/>
                        <a:pt x="353837" y="80131"/>
                      </a:cubicBezTo>
                    </a:path>
                  </a:pathLst>
                </a:custGeom>
                <a:noFill/>
                <a:ln w="63500" cap="rnd">
                  <a:solidFill>
                    <a:schemeClr val="tx1"/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14" name="套索 113"/>
                <p:cNvSpPr/>
                <p:nvPr/>
              </p:nvSpPr>
              <p:spPr>
                <a:xfrm>
                  <a:off x="8862666" y="4580447"/>
                  <a:ext cx="171426" cy="171426"/>
                </a:xfrm>
                <a:prstGeom prst="chord">
                  <a:avLst>
                    <a:gd name="adj1" fmla="val 365272"/>
                    <a:gd name="adj2" fmla="val 16200000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15" name="套索 114"/>
                <p:cNvSpPr/>
                <p:nvPr/>
              </p:nvSpPr>
              <p:spPr>
                <a:xfrm flipH="1">
                  <a:off x="8418440" y="4580447"/>
                  <a:ext cx="171426" cy="171426"/>
                </a:xfrm>
                <a:prstGeom prst="chord">
                  <a:avLst>
                    <a:gd name="adj1" fmla="val 365272"/>
                    <a:gd name="adj2" fmla="val 16200000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sp>
            <p:nvSpPr>
              <p:cNvPr id="117" name="淚滴形 116"/>
              <p:cNvSpPr/>
              <p:nvPr/>
            </p:nvSpPr>
            <p:spPr>
              <a:xfrm rot="1113197" flipH="1">
                <a:off x="8963734" y="4836358"/>
                <a:ext cx="109302" cy="109302"/>
              </a:xfrm>
              <a:prstGeom prst="teardrop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sp>
        <p:nvSpPr>
          <p:cNvPr id="119" name="矩形 118"/>
          <p:cNvSpPr/>
          <p:nvPr/>
        </p:nvSpPr>
        <p:spPr>
          <a:xfrm>
            <a:off x="7471607" y="5546998"/>
            <a:ext cx="3448176" cy="88186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3200"/>
              </a:lnSpc>
            </a:pPr>
            <a:r>
              <a:rPr lang="zh-TW" altLang="en-US" sz="2200" b="1" dirty="0" smtClean="0"/>
              <a:t>影響活動、交際能力，</a:t>
            </a:r>
            <a:endParaRPr lang="en-US" altLang="zh-TW" sz="2200" b="1" dirty="0" smtClean="0"/>
          </a:p>
          <a:p>
            <a:pPr algn="ctr">
              <a:lnSpc>
                <a:spcPts val="3200"/>
              </a:lnSpc>
            </a:pPr>
            <a:r>
              <a:rPr lang="zh-TW" altLang="en-US" sz="2200" b="1" dirty="0" smtClean="0"/>
              <a:t>使其出現自卑、抑鬱等心理</a:t>
            </a:r>
            <a:endParaRPr lang="zh-TW" altLang="en-US" sz="2200" b="1" dirty="0"/>
          </a:p>
        </p:txBody>
      </p:sp>
    </p:spTree>
    <p:extLst>
      <p:ext uri="{BB962C8B-B14F-4D97-AF65-F5344CB8AC3E}">
        <p14:creationId xmlns:p14="http://schemas.microsoft.com/office/powerpoint/2010/main" val="17809220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4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9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75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65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4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4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5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7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8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3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4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4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7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7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450"/>
                            </p:stCondLst>
                            <p:childTnLst>
                              <p:par>
                                <p:cTn id="4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4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4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85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7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64" grpId="0"/>
      <p:bldP spid="67" grpId="0"/>
      <p:bldP spid="68" grpId="0"/>
      <p:bldP spid="95" grpId="0"/>
      <p:bldP spid="119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群組 4"/>
          <p:cNvGrpSpPr/>
          <p:nvPr/>
        </p:nvGrpSpPr>
        <p:grpSpPr>
          <a:xfrm>
            <a:off x="7190738" y="2376934"/>
            <a:ext cx="4742644" cy="3131978"/>
            <a:chOff x="7190738" y="2376934"/>
            <a:chExt cx="4742644" cy="3131978"/>
          </a:xfrm>
        </p:grpSpPr>
        <p:sp>
          <p:nvSpPr>
            <p:cNvPr id="3" name="矩形 2"/>
            <p:cNvSpPr/>
            <p:nvPr/>
          </p:nvSpPr>
          <p:spPr>
            <a:xfrm>
              <a:off x="7190738" y="2376934"/>
              <a:ext cx="4742644" cy="3131978"/>
            </a:xfrm>
            <a:prstGeom prst="rect">
              <a:avLst/>
            </a:prstGeom>
            <a:gradFill>
              <a:gsLst>
                <a:gs pos="51000">
                  <a:schemeClr val="bg1">
                    <a:lumMod val="75000"/>
                  </a:schemeClr>
                </a:gs>
                <a:gs pos="50000">
                  <a:srgbClr val="C88B76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dirty="0"/>
            </a:p>
          </p:txBody>
        </p:sp>
        <p:sp>
          <p:nvSpPr>
            <p:cNvPr id="4" name="矩形 3"/>
            <p:cNvSpPr/>
            <p:nvPr/>
          </p:nvSpPr>
          <p:spPr>
            <a:xfrm>
              <a:off x="9250217" y="3995741"/>
              <a:ext cx="729674" cy="132080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TW" altLang="en-US" sz="3200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角色</a:t>
              </a:r>
              <a:endParaRPr lang="zh-TW" altLang="en-US" sz="3200" b="1" dirty="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4" name="矩形 13"/>
            <p:cNvSpPr/>
            <p:nvPr/>
          </p:nvSpPr>
          <p:spPr>
            <a:xfrm>
              <a:off x="7379853" y="2943807"/>
              <a:ext cx="646547" cy="1859102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TW" altLang="en-US" sz="2800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道具欄</a:t>
              </a:r>
              <a:endParaRPr lang="zh-TW" altLang="en-US" sz="2800" b="1" dirty="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5" name="矩形 14"/>
            <p:cNvSpPr/>
            <p:nvPr/>
          </p:nvSpPr>
          <p:spPr>
            <a:xfrm>
              <a:off x="8929368" y="2554006"/>
              <a:ext cx="1265384" cy="410867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TW" altLang="en-US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剩餘秒數</a:t>
              </a:r>
              <a:endParaRPr lang="zh-TW" altLang="en-US" b="1" dirty="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6" name="矩形 15"/>
            <p:cNvSpPr/>
            <p:nvPr/>
          </p:nvSpPr>
          <p:spPr>
            <a:xfrm>
              <a:off x="10852727" y="4156364"/>
              <a:ext cx="973577" cy="1150326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TW" altLang="en-US" sz="3200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地圖</a:t>
              </a:r>
              <a:endParaRPr lang="zh-TW" altLang="en-US" sz="3200" b="1" dirty="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7" name="矩形 16"/>
            <p:cNvSpPr/>
            <p:nvPr/>
          </p:nvSpPr>
          <p:spPr>
            <a:xfrm>
              <a:off x="10852727" y="2844800"/>
              <a:ext cx="973577" cy="1150326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TW" altLang="en-US" sz="2400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隊友</a:t>
              </a:r>
              <a:r>
                <a:rPr lang="en-US" altLang="zh-TW" sz="2400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/>
              </a:r>
              <a:br>
                <a:rPr lang="en-US" altLang="zh-TW" sz="2400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</a:br>
              <a:r>
                <a:rPr lang="zh-TW" altLang="en-US" sz="2400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名單</a:t>
              </a:r>
              <a:endParaRPr lang="zh-TW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</p:grpSp>
      <p:sp>
        <p:nvSpPr>
          <p:cNvPr id="35" name="矩形 34"/>
          <p:cNvSpPr/>
          <p:nvPr/>
        </p:nvSpPr>
        <p:spPr>
          <a:xfrm>
            <a:off x="2085542" y="2234574"/>
            <a:ext cx="4962958" cy="7092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0000" indent="-180000">
              <a:lnSpc>
                <a:spcPts val="25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/>
              <a:t>滑動手機→視角轉向、轉彎</a:t>
            </a:r>
            <a:endParaRPr lang="en-US" altLang="zh-TW" sz="1900" b="1" dirty="0" smtClean="0"/>
          </a:p>
          <a:p>
            <a:pPr marL="180000" indent="-180000">
              <a:lnSpc>
                <a:spcPts val="25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 smtClean="0"/>
              <a:t>踏步→前進（依</a:t>
            </a:r>
            <a:r>
              <a:rPr lang="zh-TW" altLang="en-US" sz="1900" b="1" dirty="0"/>
              <a:t>踏步速度分為快、中、</a:t>
            </a:r>
            <a:r>
              <a:rPr lang="zh-TW" altLang="en-US" sz="1900" b="1" dirty="0" smtClean="0"/>
              <a:t>慢）</a:t>
            </a:r>
            <a:endParaRPr lang="en-US" altLang="zh-TW" sz="1900" b="1" dirty="0" smtClean="0"/>
          </a:p>
        </p:txBody>
      </p:sp>
      <p:sp>
        <p:nvSpPr>
          <p:cNvPr id="36" name="矩形 35"/>
          <p:cNvSpPr/>
          <p:nvPr/>
        </p:nvSpPr>
        <p:spPr>
          <a:xfrm>
            <a:off x="2085542" y="3338910"/>
            <a:ext cx="4549720" cy="12080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0000" indent="-180000">
              <a:lnSpc>
                <a:spcPts val="29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 smtClean="0"/>
              <a:t>一場為兩</a:t>
            </a:r>
            <a:r>
              <a:rPr lang="zh-TW" altLang="en-US" sz="1900" b="1" dirty="0"/>
              <a:t>局</a:t>
            </a:r>
            <a:endParaRPr lang="en-US" altLang="zh-TW" sz="1900" b="1" dirty="0" smtClean="0"/>
          </a:p>
          <a:p>
            <a:pPr marL="180000" indent="-180000">
              <a:lnSpc>
                <a:spcPts val="29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 smtClean="0"/>
              <a:t>玩家分兩</a:t>
            </a:r>
            <a:r>
              <a:rPr lang="zh-TW" altLang="en-US" sz="1900" b="1" dirty="0"/>
              <a:t>隊，一隊</a:t>
            </a:r>
            <a:r>
              <a:rPr lang="zh-TW" altLang="en-US" sz="1900" b="1" dirty="0" smtClean="0"/>
              <a:t>當抓人</a:t>
            </a:r>
            <a:r>
              <a:rPr lang="zh-TW" altLang="en-US" sz="1900" b="1" dirty="0"/>
              <a:t>，一</a:t>
            </a:r>
            <a:r>
              <a:rPr lang="zh-TW" altLang="en-US" sz="1900" b="1" dirty="0" smtClean="0"/>
              <a:t>隊躲鬼</a:t>
            </a:r>
            <a:endParaRPr lang="en-US" altLang="zh-TW" sz="1900" b="1" dirty="0" smtClean="0"/>
          </a:p>
          <a:p>
            <a:pPr marL="180000" indent="-180000">
              <a:lnSpc>
                <a:spcPts val="29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 smtClean="0"/>
              <a:t>最後以抓到次</a:t>
            </a:r>
            <a:r>
              <a:rPr lang="zh-TW" altLang="en-US" sz="1900" b="1" dirty="0"/>
              <a:t>數</a:t>
            </a:r>
            <a:r>
              <a:rPr lang="zh-TW" altLang="en-US" sz="1900" b="1" dirty="0" smtClean="0"/>
              <a:t>總和作為分數標準</a:t>
            </a:r>
            <a:endParaRPr lang="zh-TW" altLang="en-US" sz="1900" b="1" dirty="0"/>
          </a:p>
        </p:txBody>
      </p:sp>
      <p:sp>
        <p:nvSpPr>
          <p:cNvPr id="37" name="矩形 36"/>
          <p:cNvSpPr/>
          <p:nvPr/>
        </p:nvSpPr>
        <p:spPr>
          <a:xfrm>
            <a:off x="2066845" y="4719254"/>
            <a:ext cx="5007055" cy="11310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0000" indent="-180000">
              <a:lnSpc>
                <a:spcPts val="27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 smtClean="0"/>
              <a:t>被抓到玩家回到原點</a:t>
            </a:r>
            <a:endParaRPr lang="en-US" altLang="zh-TW" sz="1900" b="1" dirty="0" smtClean="0"/>
          </a:p>
          <a:p>
            <a:pPr marL="180000" indent="-180000">
              <a:lnSpc>
                <a:spcPts val="27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 smtClean="0"/>
              <a:t>躲鬼的玩家可用道具拖延</a:t>
            </a:r>
            <a:r>
              <a:rPr lang="zh-TW" altLang="en-US" sz="1900" b="1" dirty="0"/>
              <a:t>鬼的移動速度</a:t>
            </a:r>
          </a:p>
          <a:p>
            <a:pPr marL="180000" indent="-180000">
              <a:lnSpc>
                <a:spcPts val="27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/>
              <a:t>鬼</a:t>
            </a:r>
            <a:r>
              <a:rPr lang="zh-TW" altLang="en-US" sz="1900" b="1" dirty="0" smtClean="0"/>
              <a:t>可設置</a:t>
            </a:r>
            <a:r>
              <a:rPr lang="zh-TW" altLang="en-US" sz="1900" b="1" dirty="0"/>
              <a:t>一定</a:t>
            </a:r>
            <a:r>
              <a:rPr lang="zh-TW" altLang="en-US" sz="1900" b="1" dirty="0" smtClean="0"/>
              <a:t>次數陷阱，使人困</a:t>
            </a:r>
            <a:r>
              <a:rPr lang="zh-TW" altLang="en-US" sz="1900" b="1" dirty="0"/>
              <a:t>住</a:t>
            </a:r>
            <a:r>
              <a:rPr lang="zh-TW" altLang="en-US" sz="1900" b="1" dirty="0" smtClean="0"/>
              <a:t>一段</a:t>
            </a:r>
            <a:r>
              <a:rPr lang="zh-TW" altLang="en-US" sz="1900" b="1" dirty="0"/>
              <a:t>時間</a:t>
            </a:r>
          </a:p>
        </p:txBody>
      </p:sp>
      <p:sp>
        <p:nvSpPr>
          <p:cNvPr id="20" name="矩形 19"/>
          <p:cNvSpPr/>
          <p:nvPr/>
        </p:nvSpPr>
        <p:spPr>
          <a:xfrm>
            <a:off x="718617" y="321889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遊戲介紹</a:t>
            </a:r>
          </a:p>
        </p:txBody>
      </p:sp>
      <p:sp>
        <p:nvSpPr>
          <p:cNvPr id="21" name="矩形 20"/>
          <p:cNvSpPr/>
          <p:nvPr/>
        </p:nvSpPr>
        <p:spPr>
          <a:xfrm>
            <a:off x="708700" y="1283907"/>
            <a:ext cx="401424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/>
              <a:t>3. </a:t>
            </a:r>
            <a:r>
              <a:rPr lang="zh-TW" altLang="en-US" sz="2800" b="1" dirty="0"/>
              <a:t>上班族遊戲 </a:t>
            </a:r>
            <a:r>
              <a:rPr lang="en-US" altLang="zh-TW" sz="2800" b="1" dirty="0"/>
              <a:t>— </a:t>
            </a:r>
            <a:r>
              <a:rPr lang="zh-TW" altLang="en-US" sz="2800" b="1" dirty="0"/>
              <a:t>鬼抓人</a:t>
            </a:r>
          </a:p>
        </p:txBody>
      </p:sp>
      <p:sp>
        <p:nvSpPr>
          <p:cNvPr id="11" name="橢圓 10"/>
          <p:cNvSpPr/>
          <p:nvPr/>
        </p:nvSpPr>
        <p:spPr>
          <a:xfrm>
            <a:off x="856696" y="2056891"/>
            <a:ext cx="1143000" cy="1143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200" b="1" dirty="0" smtClean="0"/>
              <a:t>動作</a:t>
            </a:r>
            <a:r>
              <a:rPr lang="en-US" altLang="zh-TW" sz="2200" b="1" dirty="0" smtClean="0"/>
              <a:t/>
            </a:r>
            <a:br>
              <a:rPr lang="en-US" altLang="zh-TW" sz="2200" b="1" dirty="0" smtClean="0"/>
            </a:br>
            <a:r>
              <a:rPr lang="zh-TW" altLang="en-US" sz="2200" b="1" dirty="0" smtClean="0"/>
              <a:t>指令</a:t>
            </a:r>
            <a:endParaRPr lang="zh-TW" altLang="en-US" sz="2200" b="1" dirty="0"/>
          </a:p>
        </p:txBody>
      </p:sp>
      <p:sp>
        <p:nvSpPr>
          <p:cNvPr id="12" name="橢圓 11"/>
          <p:cNvSpPr/>
          <p:nvPr/>
        </p:nvSpPr>
        <p:spPr>
          <a:xfrm>
            <a:off x="856696" y="3382112"/>
            <a:ext cx="1143000" cy="1143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200" b="1" dirty="0" smtClean="0"/>
              <a:t>遊戲</a:t>
            </a:r>
            <a:r>
              <a:rPr lang="en-US" altLang="zh-TW" sz="2200" b="1" dirty="0" smtClean="0"/>
              <a:t/>
            </a:r>
            <a:br>
              <a:rPr lang="en-US" altLang="zh-TW" sz="2200" b="1" dirty="0" smtClean="0"/>
            </a:br>
            <a:r>
              <a:rPr lang="zh-TW" altLang="en-US" sz="2200" b="1" dirty="0" smtClean="0"/>
              <a:t>玩法</a:t>
            </a:r>
            <a:endParaRPr lang="zh-TW" altLang="en-US" sz="2200" b="1" dirty="0"/>
          </a:p>
        </p:txBody>
      </p:sp>
      <p:sp>
        <p:nvSpPr>
          <p:cNvPr id="13" name="橢圓 12"/>
          <p:cNvSpPr/>
          <p:nvPr/>
        </p:nvSpPr>
        <p:spPr>
          <a:xfrm>
            <a:off x="856696" y="4707333"/>
            <a:ext cx="1143000" cy="1143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200" b="1" dirty="0" smtClean="0"/>
              <a:t>遊戲</a:t>
            </a:r>
            <a:r>
              <a:rPr lang="en-US" altLang="zh-TW" sz="2200" b="1" dirty="0" smtClean="0"/>
              <a:t/>
            </a:r>
            <a:br>
              <a:rPr lang="en-US" altLang="zh-TW" sz="2200" b="1" dirty="0" smtClean="0"/>
            </a:br>
            <a:r>
              <a:rPr lang="zh-TW" altLang="en-US" sz="2200" b="1" dirty="0" smtClean="0"/>
              <a:t>設定</a:t>
            </a:r>
            <a:endParaRPr lang="zh-TW" altLang="en-US" sz="2200" b="1" dirty="0"/>
          </a:p>
        </p:txBody>
      </p:sp>
    </p:spTree>
    <p:extLst>
      <p:ext uri="{BB962C8B-B14F-4D97-AF65-F5344CB8AC3E}">
        <p14:creationId xmlns:p14="http://schemas.microsoft.com/office/powerpoint/2010/main" val="2212903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75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750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75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2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75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750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7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750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75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75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750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750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8250"/>
                            </p:stCondLst>
                            <p:childTnLst>
                              <p:par>
                                <p:cTn id="5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/>
      <p:bldP spid="36" grpId="0" build="p"/>
      <p:bldP spid="37" grpId="0" build="p"/>
      <p:bldP spid="21" grpId="0"/>
      <p:bldP spid="11" grpId="0" animBg="1"/>
      <p:bldP spid="12" grpId="0" animBg="1"/>
      <p:bldP spid="13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群組 10"/>
          <p:cNvGrpSpPr/>
          <p:nvPr/>
        </p:nvGrpSpPr>
        <p:grpSpPr>
          <a:xfrm>
            <a:off x="3206697" y="-1772523"/>
            <a:ext cx="8951593" cy="8095747"/>
            <a:chOff x="3206697" y="-1772523"/>
            <a:chExt cx="8951593" cy="8095747"/>
          </a:xfrm>
        </p:grpSpPr>
        <p:grpSp>
          <p:nvGrpSpPr>
            <p:cNvPr id="281" name="群組 280"/>
            <p:cNvGrpSpPr/>
            <p:nvPr/>
          </p:nvGrpSpPr>
          <p:grpSpPr>
            <a:xfrm>
              <a:off x="3206697" y="-1772523"/>
              <a:ext cx="8951593" cy="8095747"/>
              <a:chOff x="436110" y="-2677800"/>
              <a:chExt cx="8951593" cy="8095747"/>
            </a:xfrm>
          </p:grpSpPr>
          <p:sp>
            <p:nvSpPr>
              <p:cNvPr id="282" name="矩形 281"/>
              <p:cNvSpPr/>
              <p:nvPr/>
            </p:nvSpPr>
            <p:spPr>
              <a:xfrm flipH="1">
                <a:off x="539551" y="2162116"/>
                <a:ext cx="8822751" cy="3255831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83" name="矩形 282"/>
              <p:cNvSpPr/>
              <p:nvPr/>
            </p:nvSpPr>
            <p:spPr>
              <a:xfrm>
                <a:off x="436110" y="-2677800"/>
                <a:ext cx="8951593" cy="4977012"/>
              </a:xfrm>
              <a:prstGeom prst="rect">
                <a:avLst/>
              </a:prstGeom>
              <a:solidFill>
                <a:srgbClr val="894C37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  <p:grpSp>
          <p:nvGrpSpPr>
            <p:cNvPr id="10" name="群組 9"/>
            <p:cNvGrpSpPr/>
            <p:nvPr/>
          </p:nvGrpSpPr>
          <p:grpSpPr>
            <a:xfrm>
              <a:off x="6029860" y="1907458"/>
              <a:ext cx="3428772" cy="609922"/>
              <a:chOff x="6029860" y="1907458"/>
              <a:chExt cx="3428772" cy="609922"/>
            </a:xfrm>
          </p:grpSpPr>
          <p:sp>
            <p:nvSpPr>
              <p:cNvPr id="4" name="向右箭號 3"/>
              <p:cNvSpPr/>
              <p:nvPr/>
            </p:nvSpPr>
            <p:spPr>
              <a:xfrm>
                <a:off x="8947354" y="1907458"/>
                <a:ext cx="511278" cy="609922"/>
              </a:xfrm>
              <a:prstGeom prst="rightArrow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78" name="向右箭號 77"/>
              <p:cNvSpPr/>
              <p:nvPr/>
            </p:nvSpPr>
            <p:spPr>
              <a:xfrm flipH="1">
                <a:off x="6029860" y="1907458"/>
                <a:ext cx="511278" cy="609922"/>
              </a:xfrm>
              <a:prstGeom prst="rightArrow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</p:grpSp>
      </p:grpSp>
      <p:grpSp>
        <p:nvGrpSpPr>
          <p:cNvPr id="314" name="群組 313"/>
          <p:cNvGrpSpPr/>
          <p:nvPr/>
        </p:nvGrpSpPr>
        <p:grpSpPr>
          <a:xfrm flipH="1">
            <a:off x="9544814" y="-6028604"/>
            <a:ext cx="2564924" cy="12722012"/>
            <a:chOff x="266545" y="-242433"/>
            <a:chExt cx="2564924" cy="5628458"/>
          </a:xfrm>
        </p:grpSpPr>
        <p:sp>
          <p:nvSpPr>
            <p:cNvPr id="315" name="矩形 314"/>
            <p:cNvSpPr/>
            <p:nvPr/>
          </p:nvSpPr>
          <p:spPr>
            <a:xfrm rot="60000">
              <a:off x="266545" y="-242433"/>
              <a:ext cx="1093939" cy="5622587"/>
            </a:xfrm>
            <a:prstGeom prst="rect">
              <a:avLst/>
            </a:prstGeom>
            <a:solidFill>
              <a:srgbClr val="894C37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16" name="手繪多邊形 315"/>
            <p:cNvSpPr/>
            <p:nvPr/>
          </p:nvSpPr>
          <p:spPr>
            <a:xfrm flipH="1">
              <a:off x="1245861" y="-236563"/>
              <a:ext cx="1585608" cy="5622588"/>
            </a:xfrm>
            <a:custGeom>
              <a:avLst/>
              <a:gdLst>
                <a:gd name="connsiteX0" fmla="*/ 0 w 1585608"/>
                <a:gd name="connsiteY0" fmla="*/ 1021404 h 5622587"/>
                <a:gd name="connsiteX1" fmla="*/ 0 w 1585608"/>
                <a:gd name="connsiteY1" fmla="*/ 4143983 h 5622587"/>
                <a:gd name="connsiteX2" fmla="*/ 1585608 w 1585608"/>
                <a:gd name="connsiteY2" fmla="*/ 5622587 h 5622587"/>
                <a:gd name="connsiteX3" fmla="*/ 1498059 w 1585608"/>
                <a:gd name="connsiteY3" fmla="*/ 0 h 5622587"/>
                <a:gd name="connsiteX4" fmla="*/ 0 w 1585608"/>
                <a:gd name="connsiteY4" fmla="*/ 1021404 h 5622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5608" h="5622587">
                  <a:moveTo>
                    <a:pt x="0" y="1021404"/>
                  </a:moveTo>
                  <a:lnTo>
                    <a:pt x="0" y="4143983"/>
                  </a:lnTo>
                  <a:lnTo>
                    <a:pt x="1585608" y="5622587"/>
                  </a:lnTo>
                  <a:lnTo>
                    <a:pt x="1498059" y="0"/>
                  </a:lnTo>
                  <a:lnTo>
                    <a:pt x="0" y="1021404"/>
                  </a:lnTo>
                  <a:close/>
                </a:path>
              </a:pathLst>
            </a:custGeom>
            <a:solidFill>
              <a:srgbClr val="B6664A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287" name="群組 286"/>
          <p:cNvGrpSpPr/>
          <p:nvPr/>
        </p:nvGrpSpPr>
        <p:grpSpPr>
          <a:xfrm>
            <a:off x="7087209" y="4383226"/>
            <a:ext cx="1121470" cy="1630811"/>
            <a:chOff x="4332696" y="2889412"/>
            <a:chExt cx="1121470" cy="1630811"/>
          </a:xfrm>
        </p:grpSpPr>
        <p:sp>
          <p:nvSpPr>
            <p:cNvPr id="288" name="手繪多邊形 287"/>
            <p:cNvSpPr/>
            <p:nvPr/>
          </p:nvSpPr>
          <p:spPr>
            <a:xfrm flipH="1">
              <a:off x="4430441" y="3116785"/>
              <a:ext cx="925980" cy="687062"/>
            </a:xfrm>
            <a:custGeom>
              <a:avLst/>
              <a:gdLst>
                <a:gd name="connsiteX0" fmla="*/ 982348 w 1953122"/>
                <a:gd name="connsiteY0" fmla="*/ 0 h 1449185"/>
                <a:gd name="connsiteX1" fmla="*/ 174049 w 1953122"/>
                <a:gd name="connsiteY1" fmla="*/ 394310 h 1449185"/>
                <a:gd name="connsiteX2" fmla="*/ 174050 w 1953122"/>
                <a:gd name="connsiteY2" fmla="*/ 394320 h 1449185"/>
                <a:gd name="connsiteX3" fmla="*/ 174050 w 1953122"/>
                <a:gd name="connsiteY3" fmla="*/ 689291 h 1449185"/>
                <a:gd name="connsiteX4" fmla="*/ 152631 w 1953122"/>
                <a:gd name="connsiteY4" fmla="*/ 687946 h 1449185"/>
                <a:gd name="connsiteX5" fmla="*/ 26897 w 1953122"/>
                <a:gd name="connsiteY5" fmla="*/ 763966 h 1449185"/>
                <a:gd name="connsiteX6" fmla="*/ 33071 w 1953122"/>
                <a:gd name="connsiteY6" fmla="*/ 955135 h 1449185"/>
                <a:gd name="connsiteX7" fmla="*/ 163448 w 1953122"/>
                <a:gd name="connsiteY7" fmla="*/ 1022884 h 1449185"/>
                <a:gd name="connsiteX8" fmla="*/ 171532 w 1953122"/>
                <a:gd name="connsiteY8" fmla="*/ 1021850 h 1449185"/>
                <a:gd name="connsiteX9" fmla="*/ 179014 w 1953122"/>
                <a:gd name="connsiteY9" fmla="*/ 1065642 h 1449185"/>
                <a:gd name="connsiteX10" fmla="*/ 976561 w 1953122"/>
                <a:gd name="connsiteY10" fmla="*/ 1449185 h 1449185"/>
                <a:gd name="connsiteX11" fmla="*/ 1774109 w 1953122"/>
                <a:gd name="connsiteY11" fmla="*/ 1065642 h 1449185"/>
                <a:gd name="connsiteX12" fmla="*/ 1781591 w 1953122"/>
                <a:gd name="connsiteY12" fmla="*/ 1021850 h 1449185"/>
                <a:gd name="connsiteX13" fmla="*/ 1789674 w 1953122"/>
                <a:gd name="connsiteY13" fmla="*/ 1022884 h 1449185"/>
                <a:gd name="connsiteX14" fmla="*/ 1920051 w 1953122"/>
                <a:gd name="connsiteY14" fmla="*/ 955135 h 1449185"/>
                <a:gd name="connsiteX15" fmla="*/ 1926225 w 1953122"/>
                <a:gd name="connsiteY15" fmla="*/ 763966 h 1449185"/>
                <a:gd name="connsiteX16" fmla="*/ 1800492 w 1953122"/>
                <a:gd name="connsiteY16" fmla="*/ 687946 h 1449185"/>
                <a:gd name="connsiteX17" fmla="*/ 1779073 w 1953122"/>
                <a:gd name="connsiteY17" fmla="*/ 689291 h 1449185"/>
                <a:gd name="connsiteX18" fmla="*/ 1779073 w 1953122"/>
                <a:gd name="connsiteY18" fmla="*/ 458282 h 1449185"/>
                <a:gd name="connsiteX19" fmla="*/ 1786474 w 1953122"/>
                <a:gd name="connsiteY19" fmla="*/ 434626 h 1449185"/>
                <a:gd name="connsiteX20" fmla="*/ 1790647 w 1953122"/>
                <a:gd name="connsiteY20" fmla="*/ 394310 h 1449185"/>
                <a:gd name="connsiteX21" fmla="*/ 982348 w 1953122"/>
                <a:gd name="connsiteY21" fmla="*/ 0 h 144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53122" h="1449185">
                  <a:moveTo>
                    <a:pt x="982348" y="0"/>
                  </a:moveTo>
                  <a:cubicBezTo>
                    <a:pt x="535937" y="0"/>
                    <a:pt x="174049" y="176539"/>
                    <a:pt x="174049" y="394310"/>
                  </a:cubicBezTo>
                  <a:lnTo>
                    <a:pt x="174050" y="394320"/>
                  </a:lnTo>
                  <a:lnTo>
                    <a:pt x="174050" y="689291"/>
                  </a:lnTo>
                  <a:lnTo>
                    <a:pt x="152631" y="687946"/>
                  </a:lnTo>
                  <a:cubicBezTo>
                    <a:pt x="102180" y="692540"/>
                    <a:pt x="55402" y="719884"/>
                    <a:pt x="26897" y="763966"/>
                  </a:cubicBezTo>
                  <a:cubicBezTo>
                    <a:pt x="-11109" y="822743"/>
                    <a:pt x="-8648" y="898934"/>
                    <a:pt x="33071" y="955135"/>
                  </a:cubicBezTo>
                  <a:cubicBezTo>
                    <a:pt x="64361" y="997287"/>
                    <a:pt x="112806" y="1021555"/>
                    <a:pt x="163448" y="1022884"/>
                  </a:cubicBezTo>
                  <a:lnTo>
                    <a:pt x="171532" y="1021850"/>
                  </a:lnTo>
                  <a:lnTo>
                    <a:pt x="179014" y="1065642"/>
                  </a:lnTo>
                  <a:cubicBezTo>
                    <a:pt x="254924" y="1284530"/>
                    <a:pt x="583154" y="1449185"/>
                    <a:pt x="976561" y="1449185"/>
                  </a:cubicBezTo>
                  <a:cubicBezTo>
                    <a:pt x="1369968" y="1449185"/>
                    <a:pt x="1698198" y="1284530"/>
                    <a:pt x="1774109" y="1065642"/>
                  </a:cubicBezTo>
                  <a:lnTo>
                    <a:pt x="1781591" y="1021850"/>
                  </a:lnTo>
                  <a:lnTo>
                    <a:pt x="1789674" y="1022884"/>
                  </a:lnTo>
                  <a:cubicBezTo>
                    <a:pt x="1840317" y="1021555"/>
                    <a:pt x="1888761" y="997287"/>
                    <a:pt x="1920051" y="955135"/>
                  </a:cubicBezTo>
                  <a:cubicBezTo>
                    <a:pt x="1961770" y="898934"/>
                    <a:pt x="1964231" y="822743"/>
                    <a:pt x="1926225" y="763966"/>
                  </a:cubicBezTo>
                  <a:cubicBezTo>
                    <a:pt x="1897721" y="719884"/>
                    <a:pt x="1850943" y="692540"/>
                    <a:pt x="1800492" y="687946"/>
                  </a:cubicBezTo>
                  <a:lnTo>
                    <a:pt x="1779073" y="689291"/>
                  </a:lnTo>
                  <a:lnTo>
                    <a:pt x="1779073" y="458282"/>
                  </a:lnTo>
                  <a:lnTo>
                    <a:pt x="1786474" y="434626"/>
                  </a:lnTo>
                  <a:cubicBezTo>
                    <a:pt x="1789233" y="421370"/>
                    <a:pt x="1790647" y="407921"/>
                    <a:pt x="1790647" y="394310"/>
                  </a:cubicBezTo>
                  <a:cubicBezTo>
                    <a:pt x="1790647" y="176539"/>
                    <a:pt x="1428759" y="0"/>
                    <a:pt x="982348" y="0"/>
                  </a:cubicBezTo>
                  <a:close/>
                </a:path>
              </a:pathLst>
            </a:custGeom>
            <a:solidFill>
              <a:srgbClr val="FFF2E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89" name="手繪多邊形 288"/>
            <p:cNvSpPr/>
            <p:nvPr/>
          </p:nvSpPr>
          <p:spPr>
            <a:xfrm>
              <a:off x="5185295" y="4324405"/>
              <a:ext cx="130494" cy="195818"/>
            </a:xfrm>
            <a:custGeom>
              <a:avLst/>
              <a:gdLst>
                <a:gd name="connsiteX0" fmla="*/ 188635 w 364481"/>
                <a:gd name="connsiteY0" fmla="*/ 0 h 396454"/>
                <a:gd name="connsiteX1" fmla="*/ 364481 w 364481"/>
                <a:gd name="connsiteY1" fmla="*/ 83128 h 396454"/>
                <a:gd name="connsiteX2" fmla="*/ 201424 w 364481"/>
                <a:gd name="connsiteY2" fmla="*/ 396454 h 396454"/>
                <a:gd name="connsiteX3" fmla="*/ 0 w 364481"/>
                <a:gd name="connsiteY3" fmla="*/ 313326 h 396454"/>
                <a:gd name="connsiteX4" fmla="*/ 188635 w 364481"/>
                <a:gd name="connsiteY4" fmla="*/ 0 h 396454"/>
                <a:gd name="connsiteX0" fmla="*/ 188635 w 201424"/>
                <a:gd name="connsiteY0" fmla="*/ 0 h 396454"/>
                <a:gd name="connsiteX1" fmla="*/ 201424 w 201424"/>
                <a:gd name="connsiteY1" fmla="*/ 396454 h 396454"/>
                <a:gd name="connsiteX2" fmla="*/ 0 w 201424"/>
                <a:gd name="connsiteY2" fmla="*/ 313326 h 396454"/>
                <a:gd name="connsiteX3" fmla="*/ 188635 w 201424"/>
                <a:gd name="connsiteY3" fmla="*/ 0 h 396454"/>
                <a:gd name="connsiteX0" fmla="*/ 188635 w 302370"/>
                <a:gd name="connsiteY0" fmla="*/ 0 h 396454"/>
                <a:gd name="connsiteX1" fmla="*/ 201424 w 302370"/>
                <a:gd name="connsiteY1" fmla="*/ 396454 h 396454"/>
                <a:gd name="connsiteX2" fmla="*/ 0 w 302370"/>
                <a:gd name="connsiteY2" fmla="*/ 313326 h 396454"/>
                <a:gd name="connsiteX3" fmla="*/ 188635 w 302370"/>
                <a:gd name="connsiteY3" fmla="*/ 0 h 396454"/>
                <a:gd name="connsiteX0" fmla="*/ 188635 w 306591"/>
                <a:gd name="connsiteY0" fmla="*/ 0 h 396454"/>
                <a:gd name="connsiteX1" fmla="*/ 201424 w 306591"/>
                <a:gd name="connsiteY1" fmla="*/ 396454 h 396454"/>
                <a:gd name="connsiteX2" fmla="*/ 0 w 306591"/>
                <a:gd name="connsiteY2" fmla="*/ 313326 h 396454"/>
                <a:gd name="connsiteX3" fmla="*/ 188635 w 306591"/>
                <a:gd name="connsiteY3" fmla="*/ 0 h 396454"/>
                <a:gd name="connsiteX0" fmla="*/ 188635 w 258686"/>
                <a:gd name="connsiteY0" fmla="*/ 0 h 386863"/>
                <a:gd name="connsiteX1" fmla="*/ 131086 w 258686"/>
                <a:gd name="connsiteY1" fmla="*/ 386863 h 386863"/>
                <a:gd name="connsiteX2" fmla="*/ 0 w 258686"/>
                <a:gd name="connsiteY2" fmla="*/ 313326 h 386863"/>
                <a:gd name="connsiteX3" fmla="*/ 188635 w 258686"/>
                <a:gd name="connsiteY3" fmla="*/ 0 h 386863"/>
                <a:gd name="connsiteX0" fmla="*/ 209239 w 279290"/>
                <a:gd name="connsiteY0" fmla="*/ 0 h 388833"/>
                <a:gd name="connsiteX1" fmla="*/ 151690 w 279290"/>
                <a:gd name="connsiteY1" fmla="*/ 386863 h 388833"/>
                <a:gd name="connsiteX2" fmla="*/ 20604 w 279290"/>
                <a:gd name="connsiteY2" fmla="*/ 313326 h 388833"/>
                <a:gd name="connsiteX3" fmla="*/ 209239 w 279290"/>
                <a:gd name="connsiteY3" fmla="*/ 0 h 388833"/>
                <a:gd name="connsiteX0" fmla="*/ 244756 w 314807"/>
                <a:gd name="connsiteY0" fmla="*/ 0 h 389620"/>
                <a:gd name="connsiteX1" fmla="*/ 187207 w 314807"/>
                <a:gd name="connsiteY1" fmla="*/ 386863 h 389620"/>
                <a:gd name="connsiteX2" fmla="*/ 56121 w 314807"/>
                <a:gd name="connsiteY2" fmla="*/ 313326 h 389620"/>
                <a:gd name="connsiteX3" fmla="*/ 244756 w 314807"/>
                <a:gd name="connsiteY3" fmla="*/ 0 h 389620"/>
                <a:gd name="connsiteX0" fmla="*/ 208957 w 279008"/>
                <a:gd name="connsiteY0" fmla="*/ 0 h 445271"/>
                <a:gd name="connsiteX1" fmla="*/ 151408 w 279008"/>
                <a:gd name="connsiteY1" fmla="*/ 386863 h 445271"/>
                <a:gd name="connsiteX2" fmla="*/ 20322 w 279008"/>
                <a:gd name="connsiteY2" fmla="*/ 313326 h 445271"/>
                <a:gd name="connsiteX3" fmla="*/ 208957 w 279008"/>
                <a:gd name="connsiteY3" fmla="*/ 0 h 445271"/>
                <a:gd name="connsiteX0" fmla="*/ 145013 w 258298"/>
                <a:gd name="connsiteY0" fmla="*/ 0 h 429285"/>
                <a:gd name="connsiteX1" fmla="*/ 151408 w 258298"/>
                <a:gd name="connsiteY1" fmla="*/ 370877 h 429285"/>
                <a:gd name="connsiteX2" fmla="*/ 20322 w 258298"/>
                <a:gd name="connsiteY2" fmla="*/ 297340 h 429285"/>
                <a:gd name="connsiteX3" fmla="*/ 145013 w 258298"/>
                <a:gd name="connsiteY3" fmla="*/ 0 h 429285"/>
                <a:gd name="connsiteX0" fmla="*/ 145013 w 269472"/>
                <a:gd name="connsiteY0" fmla="*/ 5058 h 434343"/>
                <a:gd name="connsiteX1" fmla="*/ 151408 w 269472"/>
                <a:gd name="connsiteY1" fmla="*/ 375935 h 434343"/>
                <a:gd name="connsiteX2" fmla="*/ 20322 w 269472"/>
                <a:gd name="connsiteY2" fmla="*/ 302398 h 434343"/>
                <a:gd name="connsiteX3" fmla="*/ 145013 w 269472"/>
                <a:gd name="connsiteY3" fmla="*/ 5058 h 434343"/>
                <a:gd name="connsiteX0" fmla="*/ 153079 w 277538"/>
                <a:gd name="connsiteY0" fmla="*/ 5058 h 429094"/>
                <a:gd name="connsiteX1" fmla="*/ 159474 w 277538"/>
                <a:gd name="connsiteY1" fmla="*/ 375935 h 429094"/>
                <a:gd name="connsiteX2" fmla="*/ 18796 w 277538"/>
                <a:gd name="connsiteY2" fmla="*/ 273623 h 429094"/>
                <a:gd name="connsiteX3" fmla="*/ 153079 w 277538"/>
                <a:gd name="connsiteY3" fmla="*/ 5058 h 429094"/>
                <a:gd name="connsiteX0" fmla="*/ 150420 w 274879"/>
                <a:gd name="connsiteY0" fmla="*/ 5058 h 435927"/>
                <a:gd name="connsiteX1" fmla="*/ 156815 w 274879"/>
                <a:gd name="connsiteY1" fmla="*/ 375935 h 435927"/>
                <a:gd name="connsiteX2" fmla="*/ 16137 w 274879"/>
                <a:gd name="connsiteY2" fmla="*/ 273623 h 435927"/>
                <a:gd name="connsiteX3" fmla="*/ 150420 w 274879"/>
                <a:gd name="connsiteY3" fmla="*/ 5058 h 435927"/>
                <a:gd name="connsiteX0" fmla="*/ 150420 w 265210"/>
                <a:gd name="connsiteY0" fmla="*/ 459 h 431328"/>
                <a:gd name="connsiteX1" fmla="*/ 156815 w 265210"/>
                <a:gd name="connsiteY1" fmla="*/ 371336 h 431328"/>
                <a:gd name="connsiteX2" fmla="*/ 16137 w 265210"/>
                <a:gd name="connsiteY2" fmla="*/ 269024 h 431328"/>
                <a:gd name="connsiteX3" fmla="*/ 150420 w 265210"/>
                <a:gd name="connsiteY3" fmla="*/ 459 h 431328"/>
                <a:gd name="connsiteX0" fmla="*/ 150420 w 287916"/>
                <a:gd name="connsiteY0" fmla="*/ 593 h 431462"/>
                <a:gd name="connsiteX1" fmla="*/ 156815 w 287916"/>
                <a:gd name="connsiteY1" fmla="*/ 371470 h 431462"/>
                <a:gd name="connsiteX2" fmla="*/ 16137 w 287916"/>
                <a:gd name="connsiteY2" fmla="*/ 269158 h 431462"/>
                <a:gd name="connsiteX3" fmla="*/ 150420 w 287916"/>
                <a:gd name="connsiteY3" fmla="*/ 593 h 431462"/>
                <a:gd name="connsiteX0" fmla="*/ 164386 w 301882"/>
                <a:gd name="connsiteY0" fmla="*/ 593 h 432124"/>
                <a:gd name="connsiteX1" fmla="*/ 170781 w 301882"/>
                <a:gd name="connsiteY1" fmla="*/ 371470 h 432124"/>
                <a:gd name="connsiteX2" fmla="*/ 14117 w 301882"/>
                <a:gd name="connsiteY2" fmla="*/ 272355 h 432124"/>
                <a:gd name="connsiteX3" fmla="*/ 164386 w 301882"/>
                <a:gd name="connsiteY3" fmla="*/ 593 h 432124"/>
                <a:gd name="connsiteX0" fmla="*/ 156059 w 293555"/>
                <a:gd name="connsiteY0" fmla="*/ 593 h 440507"/>
                <a:gd name="connsiteX1" fmla="*/ 162454 w 293555"/>
                <a:gd name="connsiteY1" fmla="*/ 371470 h 440507"/>
                <a:gd name="connsiteX2" fmla="*/ 5790 w 293555"/>
                <a:gd name="connsiteY2" fmla="*/ 272355 h 440507"/>
                <a:gd name="connsiteX3" fmla="*/ 156059 w 293555"/>
                <a:gd name="connsiteY3" fmla="*/ 593 h 44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555" h="440507">
                  <a:moveTo>
                    <a:pt x="156059" y="593"/>
                  </a:moveTo>
                  <a:cubicBezTo>
                    <a:pt x="185901" y="-4736"/>
                    <a:pt x="445939" y="18712"/>
                    <a:pt x="162454" y="371470"/>
                  </a:cubicBezTo>
                  <a:cubicBezTo>
                    <a:pt x="29237" y="519608"/>
                    <a:pt x="-17657" y="402374"/>
                    <a:pt x="5790" y="272355"/>
                  </a:cubicBezTo>
                  <a:lnTo>
                    <a:pt x="156059" y="593"/>
                  </a:lnTo>
                  <a:close/>
                </a:path>
              </a:pathLst>
            </a:custGeom>
            <a:solidFill>
              <a:srgbClr val="745C38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90" name="橢圓 289"/>
            <p:cNvSpPr/>
            <p:nvPr/>
          </p:nvSpPr>
          <p:spPr>
            <a:xfrm rot="18145620">
              <a:off x="4643679" y="4326727"/>
              <a:ext cx="137621" cy="234138"/>
            </a:xfrm>
            <a:prstGeom prst="ellipse">
              <a:avLst/>
            </a:prstGeom>
            <a:solidFill>
              <a:srgbClr val="745C38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91" name="矩形 290"/>
            <p:cNvSpPr/>
            <p:nvPr/>
          </p:nvSpPr>
          <p:spPr>
            <a:xfrm>
              <a:off x="4818382" y="3776804"/>
              <a:ext cx="211519" cy="59967"/>
            </a:xfrm>
            <a:prstGeom prst="rect">
              <a:avLst/>
            </a:prstGeom>
            <a:solidFill>
              <a:srgbClr val="FFF2E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92" name="流程圖: 結束點 291"/>
            <p:cNvSpPr/>
            <p:nvPr/>
          </p:nvSpPr>
          <p:spPr>
            <a:xfrm rot="6557570" flipH="1">
              <a:off x="4604763" y="4206402"/>
              <a:ext cx="369110" cy="187364"/>
            </a:xfrm>
            <a:prstGeom prst="flowChartTerminator">
              <a:avLst/>
            </a:prstGeom>
            <a:solidFill>
              <a:srgbClr val="4F81BD">
                <a:lumMod val="75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93" name="流程圖: 結束點 292"/>
            <p:cNvSpPr/>
            <p:nvPr/>
          </p:nvSpPr>
          <p:spPr>
            <a:xfrm rot="5400000">
              <a:off x="4670630" y="3846828"/>
              <a:ext cx="507021" cy="456473"/>
            </a:xfrm>
            <a:prstGeom prst="flowChartTerminator">
              <a:avLst/>
            </a:prstGeom>
            <a:solidFill>
              <a:sysClr val="window" lastClr="FFFFFF">
                <a:lumMod val="75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94" name="流程圖: 結束點 293"/>
            <p:cNvSpPr/>
            <p:nvPr/>
          </p:nvSpPr>
          <p:spPr>
            <a:xfrm rot="9105494">
              <a:off x="4552400" y="3898928"/>
              <a:ext cx="264929" cy="157706"/>
            </a:xfrm>
            <a:prstGeom prst="flowChartTerminator">
              <a:avLst/>
            </a:prstGeom>
            <a:solidFill>
              <a:sysClr val="window" lastClr="FFFFFF">
                <a:lumMod val="75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95" name="流程圖: 結束點 294"/>
            <p:cNvSpPr/>
            <p:nvPr/>
          </p:nvSpPr>
          <p:spPr>
            <a:xfrm rot="11771298" flipH="1">
              <a:off x="5014312" y="3870560"/>
              <a:ext cx="304313" cy="166056"/>
            </a:xfrm>
            <a:prstGeom prst="flowChartTerminator">
              <a:avLst/>
            </a:prstGeom>
            <a:solidFill>
              <a:sysClr val="window" lastClr="FFFFFF">
                <a:lumMod val="75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96" name="流程圖: 結束點 295"/>
            <p:cNvSpPr/>
            <p:nvPr/>
          </p:nvSpPr>
          <p:spPr>
            <a:xfrm rot="3567102" flipH="1">
              <a:off x="4952952" y="4194117"/>
              <a:ext cx="226578" cy="187364"/>
            </a:xfrm>
            <a:prstGeom prst="flowChartTerminator">
              <a:avLst/>
            </a:prstGeom>
            <a:solidFill>
              <a:srgbClr val="4F81BD">
                <a:lumMod val="75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97" name="流程圖: 結束點 115"/>
            <p:cNvSpPr/>
            <p:nvPr/>
          </p:nvSpPr>
          <p:spPr>
            <a:xfrm rot="6557570" flipH="1">
              <a:off x="4696800" y="4340221"/>
              <a:ext cx="89967" cy="192296"/>
            </a:xfrm>
            <a:custGeom>
              <a:avLst/>
              <a:gdLst/>
              <a:ahLst/>
              <a:cxnLst/>
              <a:rect l="l" t="t" r="r" b="b"/>
              <a:pathLst>
                <a:path w="189762" h="395197">
                  <a:moveTo>
                    <a:pt x="168292" y="395197"/>
                  </a:moveTo>
                  <a:cubicBezTo>
                    <a:pt x="129724" y="358334"/>
                    <a:pt x="104079" y="287326"/>
                    <a:pt x="104079" y="205885"/>
                  </a:cubicBezTo>
                  <a:cubicBezTo>
                    <a:pt x="104079" y="109826"/>
                    <a:pt x="139757" y="28281"/>
                    <a:pt x="189762" y="0"/>
                  </a:cubicBezTo>
                  <a:lnTo>
                    <a:pt x="125252" y="0"/>
                  </a:lnTo>
                  <a:cubicBezTo>
                    <a:pt x="56084" y="0"/>
                    <a:pt x="0" y="88462"/>
                    <a:pt x="0" y="197599"/>
                  </a:cubicBezTo>
                  <a:cubicBezTo>
                    <a:pt x="0" y="306735"/>
                    <a:pt x="56084" y="395197"/>
                    <a:pt x="125252" y="395197"/>
                  </a:cubicBezTo>
                  <a:close/>
                </a:path>
              </a:pathLst>
            </a:custGeom>
            <a:solidFill>
              <a:srgbClr val="4F81BD">
                <a:lumMod val="60000"/>
                <a:lumOff val="40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98" name="流程圖: 結束點 297"/>
            <p:cNvSpPr/>
            <p:nvPr/>
          </p:nvSpPr>
          <p:spPr>
            <a:xfrm rot="1580578" flipH="1">
              <a:off x="5048723" y="4262923"/>
              <a:ext cx="173778" cy="184325"/>
            </a:xfrm>
            <a:prstGeom prst="flowChartTerminator">
              <a:avLst/>
            </a:prstGeom>
            <a:solidFill>
              <a:srgbClr val="4F81BD">
                <a:lumMod val="75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99" name="矩形 298"/>
            <p:cNvSpPr/>
            <p:nvPr/>
          </p:nvSpPr>
          <p:spPr>
            <a:xfrm rot="1721357" flipH="1">
              <a:off x="5154364" y="4288274"/>
              <a:ext cx="68008" cy="198176"/>
            </a:xfrm>
            <a:prstGeom prst="rect">
              <a:avLst/>
            </a:prstGeom>
            <a:solidFill>
              <a:srgbClr val="4F81BD">
                <a:lumMod val="60000"/>
                <a:lumOff val="40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00" name="流程圖: 結束點 299"/>
            <p:cNvSpPr/>
            <p:nvPr/>
          </p:nvSpPr>
          <p:spPr>
            <a:xfrm rot="13649054" flipH="1">
              <a:off x="4423626" y="3839171"/>
              <a:ext cx="261988" cy="145472"/>
            </a:xfrm>
            <a:prstGeom prst="flowChartTerminator">
              <a:avLst/>
            </a:prstGeom>
            <a:solidFill>
              <a:srgbClr val="FFF2E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01" name="流程圖: 結束點 300"/>
            <p:cNvSpPr/>
            <p:nvPr/>
          </p:nvSpPr>
          <p:spPr>
            <a:xfrm rot="2742974">
              <a:off x="4476505" y="3885001"/>
              <a:ext cx="246375" cy="157706"/>
            </a:xfrm>
            <a:prstGeom prst="flowChartTerminator">
              <a:avLst/>
            </a:prstGeom>
            <a:solidFill>
              <a:sysClr val="window" lastClr="FFFFFF">
                <a:lumMod val="75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02" name="矩形 301"/>
            <p:cNvSpPr/>
            <p:nvPr/>
          </p:nvSpPr>
          <p:spPr>
            <a:xfrm rot="3028632" flipH="1">
              <a:off x="4499416" y="3806038"/>
              <a:ext cx="68008" cy="180468"/>
            </a:xfrm>
            <a:prstGeom prst="rect">
              <a:avLst/>
            </a:prstGeom>
            <a:solidFill>
              <a:sysClr val="window" lastClr="FFFFFF">
                <a:lumMod val="65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03" name="流程圖: 結束點 302"/>
            <p:cNvSpPr/>
            <p:nvPr/>
          </p:nvSpPr>
          <p:spPr>
            <a:xfrm rot="15431456" flipH="1">
              <a:off x="5173896" y="4027516"/>
              <a:ext cx="217855" cy="130185"/>
            </a:xfrm>
            <a:prstGeom prst="flowChartTerminator">
              <a:avLst/>
            </a:prstGeom>
            <a:solidFill>
              <a:srgbClr val="FFF2E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04" name="流程圖: 結束點 303"/>
            <p:cNvSpPr/>
            <p:nvPr/>
          </p:nvSpPr>
          <p:spPr>
            <a:xfrm rot="15339671" flipH="1">
              <a:off x="5149130" y="3952715"/>
              <a:ext cx="231006" cy="143536"/>
            </a:xfrm>
            <a:prstGeom prst="flowChartTerminator">
              <a:avLst/>
            </a:prstGeom>
            <a:solidFill>
              <a:sysClr val="window" lastClr="FFFFFF">
                <a:lumMod val="75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05" name="矩形 304"/>
            <p:cNvSpPr/>
            <p:nvPr/>
          </p:nvSpPr>
          <p:spPr>
            <a:xfrm rot="4565171" flipH="1">
              <a:off x="5253382" y="4038764"/>
              <a:ext cx="64738" cy="152301"/>
            </a:xfrm>
            <a:prstGeom prst="rect">
              <a:avLst/>
            </a:prstGeom>
            <a:solidFill>
              <a:sysClr val="window" lastClr="FFFFFF">
                <a:lumMod val="65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06" name="手繪多邊形 305"/>
            <p:cNvSpPr/>
            <p:nvPr/>
          </p:nvSpPr>
          <p:spPr>
            <a:xfrm>
              <a:off x="4445360" y="2957847"/>
              <a:ext cx="905493" cy="844591"/>
            </a:xfrm>
            <a:custGeom>
              <a:avLst/>
              <a:gdLst>
                <a:gd name="connsiteX0" fmla="*/ 0 w 1689904"/>
                <a:gd name="connsiteY0" fmla="*/ 713772 h 1230774"/>
                <a:gd name="connsiteX1" fmla="*/ 246927 w 1689904"/>
                <a:gd name="connsiteY1" fmla="*/ 1149752 h 1230774"/>
                <a:gd name="connsiteX2" fmla="*/ 277793 w 1689904"/>
                <a:gd name="connsiteY2" fmla="*/ 1006997 h 1230774"/>
                <a:gd name="connsiteX3" fmla="*/ 767787 w 1689904"/>
                <a:gd name="connsiteY3" fmla="*/ 1145893 h 1230774"/>
                <a:gd name="connsiteX4" fmla="*/ 744638 w 1689904"/>
                <a:gd name="connsiteY4" fmla="*/ 1049438 h 1230774"/>
                <a:gd name="connsiteX5" fmla="*/ 1427544 w 1689904"/>
                <a:gd name="connsiteY5" fmla="*/ 1145893 h 1230774"/>
                <a:gd name="connsiteX6" fmla="*/ 1358096 w 1689904"/>
                <a:gd name="connsiteY6" fmla="*/ 1022430 h 1230774"/>
                <a:gd name="connsiteX7" fmla="*/ 1689904 w 1689904"/>
                <a:gd name="connsiteY7" fmla="*/ 1230774 h 1230774"/>
                <a:gd name="connsiteX8" fmla="*/ 883534 w 1689904"/>
                <a:gd name="connsiteY8" fmla="*/ 0 h 1230774"/>
                <a:gd name="connsiteX9" fmla="*/ 0 w 1689904"/>
                <a:gd name="connsiteY9" fmla="*/ 713772 h 1230774"/>
                <a:gd name="connsiteX0" fmla="*/ 0 w 1823829"/>
                <a:gd name="connsiteY0" fmla="*/ 713772 h 1230774"/>
                <a:gd name="connsiteX1" fmla="*/ 246927 w 1823829"/>
                <a:gd name="connsiteY1" fmla="*/ 1149752 h 1230774"/>
                <a:gd name="connsiteX2" fmla="*/ 277793 w 1823829"/>
                <a:gd name="connsiteY2" fmla="*/ 1006997 h 1230774"/>
                <a:gd name="connsiteX3" fmla="*/ 767787 w 1823829"/>
                <a:gd name="connsiteY3" fmla="*/ 1145893 h 1230774"/>
                <a:gd name="connsiteX4" fmla="*/ 744638 w 1823829"/>
                <a:gd name="connsiteY4" fmla="*/ 1049438 h 1230774"/>
                <a:gd name="connsiteX5" fmla="*/ 1427544 w 1823829"/>
                <a:gd name="connsiteY5" fmla="*/ 1145893 h 1230774"/>
                <a:gd name="connsiteX6" fmla="*/ 1358096 w 1823829"/>
                <a:gd name="connsiteY6" fmla="*/ 1022430 h 1230774"/>
                <a:gd name="connsiteX7" fmla="*/ 1689904 w 1823829"/>
                <a:gd name="connsiteY7" fmla="*/ 1230774 h 1230774"/>
                <a:gd name="connsiteX8" fmla="*/ 883534 w 1823829"/>
                <a:gd name="connsiteY8" fmla="*/ 0 h 1230774"/>
                <a:gd name="connsiteX9" fmla="*/ 0 w 1823829"/>
                <a:gd name="connsiteY9" fmla="*/ 713772 h 1230774"/>
                <a:gd name="connsiteX0" fmla="*/ 0 w 1823829"/>
                <a:gd name="connsiteY0" fmla="*/ 713772 h 1230774"/>
                <a:gd name="connsiteX1" fmla="*/ 88739 w 1823829"/>
                <a:gd name="connsiteY1" fmla="*/ 887392 h 1230774"/>
                <a:gd name="connsiteX2" fmla="*/ 246927 w 1823829"/>
                <a:gd name="connsiteY2" fmla="*/ 1149752 h 1230774"/>
                <a:gd name="connsiteX3" fmla="*/ 277793 w 1823829"/>
                <a:gd name="connsiteY3" fmla="*/ 1006997 h 1230774"/>
                <a:gd name="connsiteX4" fmla="*/ 767787 w 1823829"/>
                <a:gd name="connsiteY4" fmla="*/ 1145893 h 1230774"/>
                <a:gd name="connsiteX5" fmla="*/ 744638 w 1823829"/>
                <a:gd name="connsiteY5" fmla="*/ 1049438 h 1230774"/>
                <a:gd name="connsiteX6" fmla="*/ 1427544 w 1823829"/>
                <a:gd name="connsiteY6" fmla="*/ 1145893 h 1230774"/>
                <a:gd name="connsiteX7" fmla="*/ 1358096 w 1823829"/>
                <a:gd name="connsiteY7" fmla="*/ 1022430 h 1230774"/>
                <a:gd name="connsiteX8" fmla="*/ 1689904 w 1823829"/>
                <a:gd name="connsiteY8" fmla="*/ 1230774 h 1230774"/>
                <a:gd name="connsiteX9" fmla="*/ 883534 w 1823829"/>
                <a:gd name="connsiteY9" fmla="*/ 0 h 1230774"/>
                <a:gd name="connsiteX10" fmla="*/ 0 w 1823829"/>
                <a:gd name="connsiteY10" fmla="*/ 713772 h 1230774"/>
                <a:gd name="connsiteX0" fmla="*/ 0 w 1823829"/>
                <a:gd name="connsiteY0" fmla="*/ 713772 h 1230774"/>
                <a:gd name="connsiteX1" fmla="*/ 111888 w 1823829"/>
                <a:gd name="connsiteY1" fmla="*/ 1203767 h 1230774"/>
                <a:gd name="connsiteX2" fmla="*/ 246927 w 1823829"/>
                <a:gd name="connsiteY2" fmla="*/ 1149752 h 1230774"/>
                <a:gd name="connsiteX3" fmla="*/ 277793 w 1823829"/>
                <a:gd name="connsiteY3" fmla="*/ 1006997 h 1230774"/>
                <a:gd name="connsiteX4" fmla="*/ 767787 w 1823829"/>
                <a:gd name="connsiteY4" fmla="*/ 1145893 h 1230774"/>
                <a:gd name="connsiteX5" fmla="*/ 744638 w 1823829"/>
                <a:gd name="connsiteY5" fmla="*/ 1049438 h 1230774"/>
                <a:gd name="connsiteX6" fmla="*/ 1427544 w 1823829"/>
                <a:gd name="connsiteY6" fmla="*/ 1145893 h 1230774"/>
                <a:gd name="connsiteX7" fmla="*/ 1358096 w 1823829"/>
                <a:gd name="connsiteY7" fmla="*/ 1022430 h 1230774"/>
                <a:gd name="connsiteX8" fmla="*/ 1689904 w 1823829"/>
                <a:gd name="connsiteY8" fmla="*/ 1230774 h 1230774"/>
                <a:gd name="connsiteX9" fmla="*/ 883534 w 1823829"/>
                <a:gd name="connsiteY9" fmla="*/ 0 h 1230774"/>
                <a:gd name="connsiteX10" fmla="*/ 0 w 1823829"/>
                <a:gd name="connsiteY10" fmla="*/ 713772 h 1230774"/>
                <a:gd name="connsiteX0" fmla="*/ 0 w 1823829"/>
                <a:gd name="connsiteY0" fmla="*/ 713772 h 1230774"/>
                <a:gd name="connsiteX1" fmla="*/ 111888 w 1823829"/>
                <a:gd name="connsiteY1" fmla="*/ 1203767 h 1230774"/>
                <a:gd name="connsiteX2" fmla="*/ 162046 w 1823829"/>
                <a:gd name="connsiteY2" fmla="*/ 844952 h 1230774"/>
                <a:gd name="connsiteX3" fmla="*/ 277793 w 1823829"/>
                <a:gd name="connsiteY3" fmla="*/ 1006997 h 1230774"/>
                <a:gd name="connsiteX4" fmla="*/ 767787 w 1823829"/>
                <a:gd name="connsiteY4" fmla="*/ 1145893 h 1230774"/>
                <a:gd name="connsiteX5" fmla="*/ 744638 w 1823829"/>
                <a:gd name="connsiteY5" fmla="*/ 1049438 h 1230774"/>
                <a:gd name="connsiteX6" fmla="*/ 1427544 w 1823829"/>
                <a:gd name="connsiteY6" fmla="*/ 1145893 h 1230774"/>
                <a:gd name="connsiteX7" fmla="*/ 1358096 w 1823829"/>
                <a:gd name="connsiteY7" fmla="*/ 1022430 h 1230774"/>
                <a:gd name="connsiteX8" fmla="*/ 1689904 w 1823829"/>
                <a:gd name="connsiteY8" fmla="*/ 1230774 h 1230774"/>
                <a:gd name="connsiteX9" fmla="*/ 883534 w 1823829"/>
                <a:gd name="connsiteY9" fmla="*/ 0 h 1230774"/>
                <a:gd name="connsiteX10" fmla="*/ 0 w 1823829"/>
                <a:gd name="connsiteY10" fmla="*/ 713772 h 1230774"/>
                <a:gd name="connsiteX0" fmla="*/ 0 w 1823829"/>
                <a:gd name="connsiteY0" fmla="*/ 713772 h 1296364"/>
                <a:gd name="connsiteX1" fmla="*/ 111888 w 1823829"/>
                <a:gd name="connsiteY1" fmla="*/ 1203767 h 1296364"/>
                <a:gd name="connsiteX2" fmla="*/ 162046 w 1823829"/>
                <a:gd name="connsiteY2" fmla="*/ 844952 h 1296364"/>
                <a:gd name="connsiteX3" fmla="*/ 486137 w 1823829"/>
                <a:gd name="connsiteY3" fmla="*/ 1296364 h 1296364"/>
                <a:gd name="connsiteX4" fmla="*/ 767787 w 1823829"/>
                <a:gd name="connsiteY4" fmla="*/ 1145893 h 1296364"/>
                <a:gd name="connsiteX5" fmla="*/ 744638 w 1823829"/>
                <a:gd name="connsiteY5" fmla="*/ 1049438 h 1296364"/>
                <a:gd name="connsiteX6" fmla="*/ 1427544 w 1823829"/>
                <a:gd name="connsiteY6" fmla="*/ 1145893 h 1296364"/>
                <a:gd name="connsiteX7" fmla="*/ 1358096 w 1823829"/>
                <a:gd name="connsiteY7" fmla="*/ 1022430 h 1296364"/>
                <a:gd name="connsiteX8" fmla="*/ 1689904 w 1823829"/>
                <a:gd name="connsiteY8" fmla="*/ 1230774 h 1296364"/>
                <a:gd name="connsiteX9" fmla="*/ 883534 w 1823829"/>
                <a:gd name="connsiteY9" fmla="*/ 0 h 1296364"/>
                <a:gd name="connsiteX10" fmla="*/ 0 w 1823829"/>
                <a:gd name="connsiteY10" fmla="*/ 713772 h 1296364"/>
                <a:gd name="connsiteX0" fmla="*/ 0 w 1823829"/>
                <a:gd name="connsiteY0" fmla="*/ 713772 h 1296364"/>
                <a:gd name="connsiteX1" fmla="*/ 111888 w 1823829"/>
                <a:gd name="connsiteY1" fmla="*/ 1203767 h 1296364"/>
                <a:gd name="connsiteX2" fmla="*/ 162046 w 1823829"/>
                <a:gd name="connsiteY2" fmla="*/ 844952 h 1296364"/>
                <a:gd name="connsiteX3" fmla="*/ 486137 w 1823829"/>
                <a:gd name="connsiteY3" fmla="*/ 1296364 h 1296364"/>
                <a:gd name="connsiteX4" fmla="*/ 428263 w 1823829"/>
                <a:gd name="connsiteY4" fmla="*/ 860384 h 1296364"/>
                <a:gd name="connsiteX5" fmla="*/ 744638 w 1823829"/>
                <a:gd name="connsiteY5" fmla="*/ 1049438 h 1296364"/>
                <a:gd name="connsiteX6" fmla="*/ 1427544 w 1823829"/>
                <a:gd name="connsiteY6" fmla="*/ 1145893 h 1296364"/>
                <a:gd name="connsiteX7" fmla="*/ 1358096 w 1823829"/>
                <a:gd name="connsiteY7" fmla="*/ 1022430 h 1296364"/>
                <a:gd name="connsiteX8" fmla="*/ 1689904 w 1823829"/>
                <a:gd name="connsiteY8" fmla="*/ 1230774 h 1296364"/>
                <a:gd name="connsiteX9" fmla="*/ 883534 w 1823829"/>
                <a:gd name="connsiteY9" fmla="*/ 0 h 1296364"/>
                <a:gd name="connsiteX10" fmla="*/ 0 w 1823829"/>
                <a:gd name="connsiteY10" fmla="*/ 713772 h 1296364"/>
                <a:gd name="connsiteX0" fmla="*/ 0 w 1823829"/>
                <a:gd name="connsiteY0" fmla="*/ 713772 h 1230774"/>
                <a:gd name="connsiteX1" fmla="*/ 111888 w 1823829"/>
                <a:gd name="connsiteY1" fmla="*/ 1203767 h 1230774"/>
                <a:gd name="connsiteX2" fmla="*/ 162046 w 1823829"/>
                <a:gd name="connsiteY2" fmla="*/ 844952 h 1230774"/>
                <a:gd name="connsiteX3" fmla="*/ 625033 w 1823829"/>
                <a:gd name="connsiteY3" fmla="*/ 1172900 h 1230774"/>
                <a:gd name="connsiteX4" fmla="*/ 428263 w 1823829"/>
                <a:gd name="connsiteY4" fmla="*/ 860384 h 1230774"/>
                <a:gd name="connsiteX5" fmla="*/ 744638 w 1823829"/>
                <a:gd name="connsiteY5" fmla="*/ 1049438 h 1230774"/>
                <a:gd name="connsiteX6" fmla="*/ 1427544 w 1823829"/>
                <a:gd name="connsiteY6" fmla="*/ 1145893 h 1230774"/>
                <a:gd name="connsiteX7" fmla="*/ 1358096 w 1823829"/>
                <a:gd name="connsiteY7" fmla="*/ 1022430 h 1230774"/>
                <a:gd name="connsiteX8" fmla="*/ 1689904 w 1823829"/>
                <a:gd name="connsiteY8" fmla="*/ 1230774 h 1230774"/>
                <a:gd name="connsiteX9" fmla="*/ 883534 w 1823829"/>
                <a:gd name="connsiteY9" fmla="*/ 0 h 1230774"/>
                <a:gd name="connsiteX10" fmla="*/ 0 w 1823829"/>
                <a:gd name="connsiteY10" fmla="*/ 713772 h 1230774"/>
                <a:gd name="connsiteX0" fmla="*/ 0 w 1814963"/>
                <a:gd name="connsiteY0" fmla="*/ 723032 h 1240034"/>
                <a:gd name="connsiteX1" fmla="*/ 111888 w 1814963"/>
                <a:gd name="connsiteY1" fmla="*/ 1213027 h 1240034"/>
                <a:gd name="connsiteX2" fmla="*/ 162046 w 1814963"/>
                <a:gd name="connsiteY2" fmla="*/ 854212 h 1240034"/>
                <a:gd name="connsiteX3" fmla="*/ 625033 w 1814963"/>
                <a:gd name="connsiteY3" fmla="*/ 1182160 h 1240034"/>
                <a:gd name="connsiteX4" fmla="*/ 428263 w 1814963"/>
                <a:gd name="connsiteY4" fmla="*/ 869644 h 1240034"/>
                <a:gd name="connsiteX5" fmla="*/ 744638 w 1814963"/>
                <a:gd name="connsiteY5" fmla="*/ 1058698 h 1240034"/>
                <a:gd name="connsiteX6" fmla="*/ 1427544 w 1814963"/>
                <a:gd name="connsiteY6" fmla="*/ 1155153 h 1240034"/>
                <a:gd name="connsiteX7" fmla="*/ 1358096 w 1814963"/>
                <a:gd name="connsiteY7" fmla="*/ 1031690 h 1240034"/>
                <a:gd name="connsiteX8" fmla="*/ 1689904 w 1814963"/>
                <a:gd name="connsiteY8" fmla="*/ 1240034 h 1240034"/>
                <a:gd name="connsiteX9" fmla="*/ 883534 w 1814963"/>
                <a:gd name="connsiteY9" fmla="*/ 9260 h 1240034"/>
                <a:gd name="connsiteX10" fmla="*/ 0 w 1814963"/>
                <a:gd name="connsiteY10" fmla="*/ 723032 h 1240034"/>
                <a:gd name="connsiteX0" fmla="*/ 0 w 1748024"/>
                <a:gd name="connsiteY0" fmla="*/ 721527 h 1342701"/>
                <a:gd name="connsiteX1" fmla="*/ 111888 w 1748024"/>
                <a:gd name="connsiteY1" fmla="*/ 1211522 h 1342701"/>
                <a:gd name="connsiteX2" fmla="*/ 162046 w 1748024"/>
                <a:gd name="connsiteY2" fmla="*/ 852707 h 1342701"/>
                <a:gd name="connsiteX3" fmla="*/ 625033 w 1748024"/>
                <a:gd name="connsiteY3" fmla="*/ 1180655 h 1342701"/>
                <a:gd name="connsiteX4" fmla="*/ 428263 w 1748024"/>
                <a:gd name="connsiteY4" fmla="*/ 868139 h 1342701"/>
                <a:gd name="connsiteX5" fmla="*/ 744638 w 1748024"/>
                <a:gd name="connsiteY5" fmla="*/ 1057193 h 1342701"/>
                <a:gd name="connsiteX6" fmla="*/ 1427544 w 1748024"/>
                <a:gd name="connsiteY6" fmla="*/ 1153648 h 1342701"/>
                <a:gd name="connsiteX7" fmla="*/ 1358096 w 1748024"/>
                <a:gd name="connsiteY7" fmla="*/ 1030185 h 1342701"/>
                <a:gd name="connsiteX8" fmla="*/ 1616598 w 1748024"/>
                <a:gd name="connsiteY8" fmla="*/ 1342701 h 1342701"/>
                <a:gd name="connsiteX9" fmla="*/ 883534 w 1748024"/>
                <a:gd name="connsiteY9" fmla="*/ 7755 h 1342701"/>
                <a:gd name="connsiteX10" fmla="*/ 0 w 1748024"/>
                <a:gd name="connsiteY10" fmla="*/ 721527 h 1342701"/>
                <a:gd name="connsiteX0" fmla="*/ 0 w 1846605"/>
                <a:gd name="connsiteY0" fmla="*/ 733272 h 1354446"/>
                <a:gd name="connsiteX1" fmla="*/ 111888 w 1846605"/>
                <a:gd name="connsiteY1" fmla="*/ 1223267 h 1354446"/>
                <a:gd name="connsiteX2" fmla="*/ 162046 w 1846605"/>
                <a:gd name="connsiteY2" fmla="*/ 864452 h 1354446"/>
                <a:gd name="connsiteX3" fmla="*/ 625033 w 1846605"/>
                <a:gd name="connsiteY3" fmla="*/ 1192400 h 1354446"/>
                <a:gd name="connsiteX4" fmla="*/ 428263 w 1846605"/>
                <a:gd name="connsiteY4" fmla="*/ 879884 h 1354446"/>
                <a:gd name="connsiteX5" fmla="*/ 744638 w 1846605"/>
                <a:gd name="connsiteY5" fmla="*/ 1068938 h 1354446"/>
                <a:gd name="connsiteX6" fmla="*/ 1427544 w 1846605"/>
                <a:gd name="connsiteY6" fmla="*/ 1165393 h 1354446"/>
                <a:gd name="connsiteX7" fmla="*/ 1358096 w 1846605"/>
                <a:gd name="connsiteY7" fmla="*/ 1041930 h 1354446"/>
                <a:gd name="connsiteX8" fmla="*/ 1616598 w 1846605"/>
                <a:gd name="connsiteY8" fmla="*/ 1354446 h 1354446"/>
                <a:gd name="connsiteX9" fmla="*/ 883534 w 1846605"/>
                <a:gd name="connsiteY9" fmla="*/ 19500 h 1354446"/>
                <a:gd name="connsiteX10" fmla="*/ 0 w 1846605"/>
                <a:gd name="connsiteY10" fmla="*/ 733272 h 1354446"/>
                <a:gd name="connsiteX0" fmla="*/ 0 w 1846605"/>
                <a:gd name="connsiteY0" fmla="*/ 733272 h 1354446"/>
                <a:gd name="connsiteX1" fmla="*/ 111888 w 1846605"/>
                <a:gd name="connsiteY1" fmla="*/ 1223267 h 1354446"/>
                <a:gd name="connsiteX2" fmla="*/ 162046 w 1846605"/>
                <a:gd name="connsiteY2" fmla="*/ 864452 h 1354446"/>
                <a:gd name="connsiteX3" fmla="*/ 625033 w 1846605"/>
                <a:gd name="connsiteY3" fmla="*/ 1192400 h 1354446"/>
                <a:gd name="connsiteX4" fmla="*/ 428263 w 1846605"/>
                <a:gd name="connsiteY4" fmla="*/ 879884 h 1354446"/>
                <a:gd name="connsiteX5" fmla="*/ 744638 w 1846605"/>
                <a:gd name="connsiteY5" fmla="*/ 1068938 h 1354446"/>
                <a:gd name="connsiteX6" fmla="*/ 1427544 w 1846605"/>
                <a:gd name="connsiteY6" fmla="*/ 1165393 h 1354446"/>
                <a:gd name="connsiteX7" fmla="*/ 1358096 w 1846605"/>
                <a:gd name="connsiteY7" fmla="*/ 1041930 h 1354446"/>
                <a:gd name="connsiteX8" fmla="*/ 1616598 w 1846605"/>
                <a:gd name="connsiteY8" fmla="*/ 1354446 h 1354446"/>
                <a:gd name="connsiteX9" fmla="*/ 883534 w 1846605"/>
                <a:gd name="connsiteY9" fmla="*/ 19500 h 1354446"/>
                <a:gd name="connsiteX10" fmla="*/ 0 w 1846605"/>
                <a:gd name="connsiteY10" fmla="*/ 733272 h 1354446"/>
                <a:gd name="connsiteX0" fmla="*/ 771646 w 1734717"/>
                <a:gd name="connsiteY0" fmla="*/ 19500 h 1354446"/>
                <a:gd name="connsiteX1" fmla="*/ 0 w 1734717"/>
                <a:gd name="connsiteY1" fmla="*/ 1223267 h 1354446"/>
                <a:gd name="connsiteX2" fmla="*/ 50158 w 1734717"/>
                <a:gd name="connsiteY2" fmla="*/ 864452 h 1354446"/>
                <a:gd name="connsiteX3" fmla="*/ 513145 w 1734717"/>
                <a:gd name="connsiteY3" fmla="*/ 1192400 h 1354446"/>
                <a:gd name="connsiteX4" fmla="*/ 316375 w 1734717"/>
                <a:gd name="connsiteY4" fmla="*/ 879884 h 1354446"/>
                <a:gd name="connsiteX5" fmla="*/ 632750 w 1734717"/>
                <a:gd name="connsiteY5" fmla="*/ 1068938 h 1354446"/>
                <a:gd name="connsiteX6" fmla="*/ 1315656 w 1734717"/>
                <a:gd name="connsiteY6" fmla="*/ 1165393 h 1354446"/>
                <a:gd name="connsiteX7" fmla="*/ 1246208 w 1734717"/>
                <a:gd name="connsiteY7" fmla="*/ 1041930 h 1354446"/>
                <a:gd name="connsiteX8" fmla="*/ 1504710 w 1734717"/>
                <a:gd name="connsiteY8" fmla="*/ 1354446 h 1354446"/>
                <a:gd name="connsiteX9" fmla="*/ 771646 w 1734717"/>
                <a:gd name="connsiteY9" fmla="*/ 19500 h 1354446"/>
                <a:gd name="connsiteX0" fmla="*/ 787079 w 1750150"/>
                <a:gd name="connsiteY0" fmla="*/ 19500 h 1366022"/>
                <a:gd name="connsiteX1" fmla="*/ 0 w 1750150"/>
                <a:gd name="connsiteY1" fmla="*/ 1366022 h 1366022"/>
                <a:gd name="connsiteX2" fmla="*/ 65591 w 1750150"/>
                <a:gd name="connsiteY2" fmla="*/ 864452 h 1366022"/>
                <a:gd name="connsiteX3" fmla="*/ 528578 w 1750150"/>
                <a:gd name="connsiteY3" fmla="*/ 1192400 h 1366022"/>
                <a:gd name="connsiteX4" fmla="*/ 331808 w 1750150"/>
                <a:gd name="connsiteY4" fmla="*/ 879884 h 1366022"/>
                <a:gd name="connsiteX5" fmla="*/ 648183 w 1750150"/>
                <a:gd name="connsiteY5" fmla="*/ 1068938 h 1366022"/>
                <a:gd name="connsiteX6" fmla="*/ 1331089 w 1750150"/>
                <a:gd name="connsiteY6" fmla="*/ 1165393 h 1366022"/>
                <a:gd name="connsiteX7" fmla="*/ 1261641 w 1750150"/>
                <a:gd name="connsiteY7" fmla="*/ 1041930 h 1366022"/>
                <a:gd name="connsiteX8" fmla="*/ 1520143 w 1750150"/>
                <a:gd name="connsiteY8" fmla="*/ 1354446 h 1366022"/>
                <a:gd name="connsiteX9" fmla="*/ 787079 w 1750150"/>
                <a:gd name="connsiteY9" fmla="*/ 19500 h 1366022"/>
                <a:gd name="connsiteX0" fmla="*/ 920527 w 1883598"/>
                <a:gd name="connsiteY0" fmla="*/ 19500 h 1366022"/>
                <a:gd name="connsiteX1" fmla="*/ 133448 w 1883598"/>
                <a:gd name="connsiteY1" fmla="*/ 1366022 h 1366022"/>
                <a:gd name="connsiteX2" fmla="*/ 199039 w 1883598"/>
                <a:gd name="connsiteY2" fmla="*/ 864452 h 1366022"/>
                <a:gd name="connsiteX3" fmla="*/ 662026 w 1883598"/>
                <a:gd name="connsiteY3" fmla="*/ 1192400 h 1366022"/>
                <a:gd name="connsiteX4" fmla="*/ 465256 w 1883598"/>
                <a:gd name="connsiteY4" fmla="*/ 879884 h 1366022"/>
                <a:gd name="connsiteX5" fmla="*/ 781631 w 1883598"/>
                <a:gd name="connsiteY5" fmla="*/ 1068938 h 1366022"/>
                <a:gd name="connsiteX6" fmla="*/ 1464537 w 1883598"/>
                <a:gd name="connsiteY6" fmla="*/ 1165393 h 1366022"/>
                <a:gd name="connsiteX7" fmla="*/ 1395089 w 1883598"/>
                <a:gd name="connsiteY7" fmla="*/ 1041930 h 1366022"/>
                <a:gd name="connsiteX8" fmla="*/ 1653591 w 1883598"/>
                <a:gd name="connsiteY8" fmla="*/ 1354446 h 1366022"/>
                <a:gd name="connsiteX9" fmla="*/ 920527 w 1883598"/>
                <a:gd name="connsiteY9" fmla="*/ 19500 h 1366022"/>
                <a:gd name="connsiteX0" fmla="*/ 917034 w 1883492"/>
                <a:gd name="connsiteY0" fmla="*/ 16996 h 1409816"/>
                <a:gd name="connsiteX1" fmla="*/ 133813 w 1883492"/>
                <a:gd name="connsiteY1" fmla="*/ 1409816 h 1409816"/>
                <a:gd name="connsiteX2" fmla="*/ 199404 w 1883492"/>
                <a:gd name="connsiteY2" fmla="*/ 908246 h 1409816"/>
                <a:gd name="connsiteX3" fmla="*/ 662391 w 1883492"/>
                <a:gd name="connsiteY3" fmla="*/ 1236194 h 1409816"/>
                <a:gd name="connsiteX4" fmla="*/ 465621 w 1883492"/>
                <a:gd name="connsiteY4" fmla="*/ 923678 h 1409816"/>
                <a:gd name="connsiteX5" fmla="*/ 781996 w 1883492"/>
                <a:gd name="connsiteY5" fmla="*/ 1112732 h 1409816"/>
                <a:gd name="connsiteX6" fmla="*/ 1464902 w 1883492"/>
                <a:gd name="connsiteY6" fmla="*/ 1209187 h 1409816"/>
                <a:gd name="connsiteX7" fmla="*/ 1395454 w 1883492"/>
                <a:gd name="connsiteY7" fmla="*/ 1085724 h 1409816"/>
                <a:gd name="connsiteX8" fmla="*/ 1653956 w 1883492"/>
                <a:gd name="connsiteY8" fmla="*/ 1398240 h 1409816"/>
                <a:gd name="connsiteX9" fmla="*/ 917034 w 1883492"/>
                <a:gd name="connsiteY9" fmla="*/ 16996 h 1409816"/>
                <a:gd name="connsiteX0" fmla="*/ 917034 w 1882635"/>
                <a:gd name="connsiteY0" fmla="*/ 8302 h 1401122"/>
                <a:gd name="connsiteX1" fmla="*/ 133813 w 1882635"/>
                <a:gd name="connsiteY1" fmla="*/ 1401122 h 1401122"/>
                <a:gd name="connsiteX2" fmla="*/ 199404 w 1882635"/>
                <a:gd name="connsiteY2" fmla="*/ 899552 h 1401122"/>
                <a:gd name="connsiteX3" fmla="*/ 662391 w 1882635"/>
                <a:gd name="connsiteY3" fmla="*/ 1227500 h 1401122"/>
                <a:gd name="connsiteX4" fmla="*/ 465621 w 1882635"/>
                <a:gd name="connsiteY4" fmla="*/ 914984 h 1401122"/>
                <a:gd name="connsiteX5" fmla="*/ 781996 w 1882635"/>
                <a:gd name="connsiteY5" fmla="*/ 1104038 h 1401122"/>
                <a:gd name="connsiteX6" fmla="*/ 1464902 w 1882635"/>
                <a:gd name="connsiteY6" fmla="*/ 1200493 h 1401122"/>
                <a:gd name="connsiteX7" fmla="*/ 1395454 w 1882635"/>
                <a:gd name="connsiteY7" fmla="*/ 1077030 h 1401122"/>
                <a:gd name="connsiteX8" fmla="*/ 1653956 w 1882635"/>
                <a:gd name="connsiteY8" fmla="*/ 1389546 h 1401122"/>
                <a:gd name="connsiteX9" fmla="*/ 917034 w 1882635"/>
                <a:gd name="connsiteY9" fmla="*/ 8302 h 1401122"/>
                <a:gd name="connsiteX0" fmla="*/ 913077 w 1878678"/>
                <a:gd name="connsiteY0" fmla="*/ 2409 h 1395229"/>
                <a:gd name="connsiteX1" fmla="*/ 129856 w 1878678"/>
                <a:gd name="connsiteY1" fmla="*/ 1395229 h 1395229"/>
                <a:gd name="connsiteX2" fmla="*/ 195447 w 1878678"/>
                <a:gd name="connsiteY2" fmla="*/ 893659 h 1395229"/>
                <a:gd name="connsiteX3" fmla="*/ 658434 w 1878678"/>
                <a:gd name="connsiteY3" fmla="*/ 1221607 h 1395229"/>
                <a:gd name="connsiteX4" fmla="*/ 461664 w 1878678"/>
                <a:gd name="connsiteY4" fmla="*/ 909091 h 1395229"/>
                <a:gd name="connsiteX5" fmla="*/ 778039 w 1878678"/>
                <a:gd name="connsiteY5" fmla="*/ 1098145 h 1395229"/>
                <a:gd name="connsiteX6" fmla="*/ 1460945 w 1878678"/>
                <a:gd name="connsiteY6" fmla="*/ 1194600 h 1395229"/>
                <a:gd name="connsiteX7" fmla="*/ 1391497 w 1878678"/>
                <a:gd name="connsiteY7" fmla="*/ 1071137 h 1395229"/>
                <a:gd name="connsiteX8" fmla="*/ 1649999 w 1878678"/>
                <a:gd name="connsiteY8" fmla="*/ 1383653 h 1395229"/>
                <a:gd name="connsiteX9" fmla="*/ 913077 w 1878678"/>
                <a:gd name="connsiteY9" fmla="*/ 2409 h 1395229"/>
                <a:gd name="connsiteX0" fmla="*/ 917347 w 1882948"/>
                <a:gd name="connsiteY0" fmla="*/ 2409 h 1395229"/>
                <a:gd name="connsiteX1" fmla="*/ 134126 w 1882948"/>
                <a:gd name="connsiteY1" fmla="*/ 1395229 h 1395229"/>
                <a:gd name="connsiteX2" fmla="*/ 199717 w 1882948"/>
                <a:gd name="connsiteY2" fmla="*/ 893659 h 1395229"/>
                <a:gd name="connsiteX3" fmla="*/ 662704 w 1882948"/>
                <a:gd name="connsiteY3" fmla="*/ 1221607 h 1395229"/>
                <a:gd name="connsiteX4" fmla="*/ 465934 w 1882948"/>
                <a:gd name="connsiteY4" fmla="*/ 909091 h 1395229"/>
                <a:gd name="connsiteX5" fmla="*/ 782309 w 1882948"/>
                <a:gd name="connsiteY5" fmla="*/ 1098145 h 1395229"/>
                <a:gd name="connsiteX6" fmla="*/ 1465215 w 1882948"/>
                <a:gd name="connsiteY6" fmla="*/ 1194600 h 1395229"/>
                <a:gd name="connsiteX7" fmla="*/ 1395767 w 1882948"/>
                <a:gd name="connsiteY7" fmla="*/ 1071137 h 1395229"/>
                <a:gd name="connsiteX8" fmla="*/ 1654269 w 1882948"/>
                <a:gd name="connsiteY8" fmla="*/ 1383653 h 1395229"/>
                <a:gd name="connsiteX9" fmla="*/ 917347 w 1882948"/>
                <a:gd name="connsiteY9" fmla="*/ 2409 h 1395229"/>
                <a:gd name="connsiteX0" fmla="*/ 917347 w 1923778"/>
                <a:gd name="connsiteY0" fmla="*/ 2359 h 1395179"/>
                <a:gd name="connsiteX1" fmla="*/ 134126 w 1923778"/>
                <a:gd name="connsiteY1" fmla="*/ 1395179 h 1395179"/>
                <a:gd name="connsiteX2" fmla="*/ 199717 w 1923778"/>
                <a:gd name="connsiteY2" fmla="*/ 893609 h 1395179"/>
                <a:gd name="connsiteX3" fmla="*/ 662704 w 1923778"/>
                <a:gd name="connsiteY3" fmla="*/ 1221557 h 1395179"/>
                <a:gd name="connsiteX4" fmla="*/ 465934 w 1923778"/>
                <a:gd name="connsiteY4" fmla="*/ 909041 h 1395179"/>
                <a:gd name="connsiteX5" fmla="*/ 782309 w 1923778"/>
                <a:gd name="connsiteY5" fmla="*/ 1098095 h 1395179"/>
                <a:gd name="connsiteX6" fmla="*/ 1465215 w 1923778"/>
                <a:gd name="connsiteY6" fmla="*/ 1194550 h 1395179"/>
                <a:gd name="connsiteX7" fmla="*/ 1395767 w 1923778"/>
                <a:gd name="connsiteY7" fmla="*/ 1071087 h 1395179"/>
                <a:gd name="connsiteX8" fmla="*/ 1700568 w 1923778"/>
                <a:gd name="connsiteY8" fmla="*/ 1387461 h 1395179"/>
                <a:gd name="connsiteX9" fmla="*/ 917347 w 1923778"/>
                <a:gd name="connsiteY9" fmla="*/ 2359 h 139517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99717 w 1867012"/>
                <a:gd name="connsiteY2" fmla="*/ 892919 h 1394489"/>
                <a:gd name="connsiteX3" fmla="*/ 662704 w 1867012"/>
                <a:gd name="connsiteY3" fmla="*/ 1220867 h 1394489"/>
                <a:gd name="connsiteX4" fmla="*/ 465934 w 1867012"/>
                <a:gd name="connsiteY4" fmla="*/ 908351 h 1394489"/>
                <a:gd name="connsiteX5" fmla="*/ 782309 w 1867012"/>
                <a:gd name="connsiteY5" fmla="*/ 1097405 h 1394489"/>
                <a:gd name="connsiteX6" fmla="*/ 1465215 w 1867012"/>
                <a:gd name="connsiteY6" fmla="*/ 1193860 h 1394489"/>
                <a:gd name="connsiteX7" fmla="*/ 1395767 w 1867012"/>
                <a:gd name="connsiteY7" fmla="*/ 1070397 h 1394489"/>
                <a:gd name="connsiteX8" fmla="*/ 1700568 w 1867012"/>
                <a:gd name="connsiteY8" fmla="*/ 1386771 h 1394489"/>
                <a:gd name="connsiteX9" fmla="*/ 917347 w 1867012"/>
                <a:gd name="connsiteY9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99717 w 1867012"/>
                <a:gd name="connsiteY2" fmla="*/ 892919 h 1394489"/>
                <a:gd name="connsiteX3" fmla="*/ 662704 w 1867012"/>
                <a:gd name="connsiteY3" fmla="*/ 1220867 h 1394489"/>
                <a:gd name="connsiteX4" fmla="*/ 465934 w 1867012"/>
                <a:gd name="connsiteY4" fmla="*/ 908351 h 1394489"/>
                <a:gd name="connsiteX5" fmla="*/ 1017660 w 1867012"/>
                <a:gd name="connsiteY5" fmla="*/ 1236301 h 1394489"/>
                <a:gd name="connsiteX6" fmla="*/ 1465215 w 1867012"/>
                <a:gd name="connsiteY6" fmla="*/ 1193860 h 1394489"/>
                <a:gd name="connsiteX7" fmla="*/ 1395767 w 1867012"/>
                <a:gd name="connsiteY7" fmla="*/ 1070397 h 1394489"/>
                <a:gd name="connsiteX8" fmla="*/ 1700568 w 1867012"/>
                <a:gd name="connsiteY8" fmla="*/ 1386771 h 1394489"/>
                <a:gd name="connsiteX9" fmla="*/ 917347 w 1867012"/>
                <a:gd name="connsiteY9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99717 w 1867012"/>
                <a:gd name="connsiteY2" fmla="*/ 892919 h 1394489"/>
                <a:gd name="connsiteX3" fmla="*/ 662704 w 1867012"/>
                <a:gd name="connsiteY3" fmla="*/ 1220867 h 1394489"/>
                <a:gd name="connsiteX4" fmla="*/ 465934 w 1867012"/>
                <a:gd name="connsiteY4" fmla="*/ 908351 h 1394489"/>
                <a:gd name="connsiteX5" fmla="*/ 1017660 w 1867012"/>
                <a:gd name="connsiteY5" fmla="*/ 1236301 h 1394489"/>
                <a:gd name="connsiteX6" fmla="*/ 994511 w 1867012"/>
                <a:gd name="connsiteY6" fmla="*/ 943075 h 1394489"/>
                <a:gd name="connsiteX7" fmla="*/ 1395767 w 1867012"/>
                <a:gd name="connsiteY7" fmla="*/ 1070397 h 1394489"/>
                <a:gd name="connsiteX8" fmla="*/ 1700568 w 1867012"/>
                <a:gd name="connsiteY8" fmla="*/ 1386771 h 1394489"/>
                <a:gd name="connsiteX9" fmla="*/ 917347 w 1867012"/>
                <a:gd name="connsiteY9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99717 w 1867012"/>
                <a:gd name="connsiteY2" fmla="*/ 892919 h 1394489"/>
                <a:gd name="connsiteX3" fmla="*/ 662704 w 1867012"/>
                <a:gd name="connsiteY3" fmla="*/ 1220867 h 1394489"/>
                <a:gd name="connsiteX4" fmla="*/ 465934 w 1867012"/>
                <a:gd name="connsiteY4" fmla="*/ 908351 h 1394489"/>
                <a:gd name="connsiteX5" fmla="*/ 1206713 w 1867012"/>
                <a:gd name="connsiteY5" fmla="*/ 1224727 h 1394489"/>
                <a:gd name="connsiteX6" fmla="*/ 994511 w 1867012"/>
                <a:gd name="connsiteY6" fmla="*/ 943075 h 1394489"/>
                <a:gd name="connsiteX7" fmla="*/ 1395767 w 1867012"/>
                <a:gd name="connsiteY7" fmla="*/ 1070397 h 1394489"/>
                <a:gd name="connsiteX8" fmla="*/ 1700568 w 1867012"/>
                <a:gd name="connsiteY8" fmla="*/ 1386771 h 1394489"/>
                <a:gd name="connsiteX9" fmla="*/ 917347 w 1867012"/>
                <a:gd name="connsiteY9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99717 w 1867012"/>
                <a:gd name="connsiteY2" fmla="*/ 892919 h 1394489"/>
                <a:gd name="connsiteX3" fmla="*/ 662704 w 1867012"/>
                <a:gd name="connsiteY3" fmla="*/ 1220867 h 1394489"/>
                <a:gd name="connsiteX4" fmla="*/ 465934 w 1867012"/>
                <a:gd name="connsiteY4" fmla="*/ 908351 h 1394489"/>
                <a:gd name="connsiteX5" fmla="*/ 1206713 w 1867012"/>
                <a:gd name="connsiteY5" fmla="*/ 1224727 h 1394489"/>
                <a:gd name="connsiteX6" fmla="*/ 1202855 w 1867012"/>
                <a:gd name="connsiteY6" fmla="*/ 1051105 h 1394489"/>
                <a:gd name="connsiteX7" fmla="*/ 1395767 w 1867012"/>
                <a:gd name="connsiteY7" fmla="*/ 1070397 h 1394489"/>
                <a:gd name="connsiteX8" fmla="*/ 1700568 w 1867012"/>
                <a:gd name="connsiteY8" fmla="*/ 1386771 h 1394489"/>
                <a:gd name="connsiteX9" fmla="*/ 917347 w 1867012"/>
                <a:gd name="connsiteY9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99717 w 1867012"/>
                <a:gd name="connsiteY2" fmla="*/ 892919 h 1394489"/>
                <a:gd name="connsiteX3" fmla="*/ 662704 w 1867012"/>
                <a:gd name="connsiteY3" fmla="*/ 1220867 h 1394489"/>
                <a:gd name="connsiteX4" fmla="*/ 465934 w 1867012"/>
                <a:gd name="connsiteY4" fmla="*/ 908351 h 1394489"/>
                <a:gd name="connsiteX5" fmla="*/ 1206713 w 1867012"/>
                <a:gd name="connsiteY5" fmla="*/ 1224727 h 1394489"/>
                <a:gd name="connsiteX6" fmla="*/ 1202855 w 1867012"/>
                <a:gd name="connsiteY6" fmla="*/ 1051105 h 1394489"/>
                <a:gd name="connsiteX7" fmla="*/ 1368760 w 1867012"/>
                <a:gd name="connsiteY7" fmla="*/ 1228584 h 1394489"/>
                <a:gd name="connsiteX8" fmla="*/ 1700568 w 1867012"/>
                <a:gd name="connsiteY8" fmla="*/ 1386771 h 1394489"/>
                <a:gd name="connsiteX9" fmla="*/ 917347 w 1867012"/>
                <a:gd name="connsiteY9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99717 w 1867012"/>
                <a:gd name="connsiteY2" fmla="*/ 892919 h 1394489"/>
                <a:gd name="connsiteX3" fmla="*/ 662704 w 1867012"/>
                <a:gd name="connsiteY3" fmla="*/ 1220867 h 1394489"/>
                <a:gd name="connsiteX4" fmla="*/ 465934 w 1867012"/>
                <a:gd name="connsiteY4" fmla="*/ 908351 h 1394489"/>
                <a:gd name="connsiteX5" fmla="*/ 1206713 w 1867012"/>
                <a:gd name="connsiteY5" fmla="*/ 1224727 h 1394489"/>
                <a:gd name="connsiteX6" fmla="*/ 1202855 w 1867012"/>
                <a:gd name="connsiteY6" fmla="*/ 1051105 h 1394489"/>
                <a:gd name="connsiteX7" fmla="*/ 1368760 w 1867012"/>
                <a:gd name="connsiteY7" fmla="*/ 1228584 h 1394489"/>
                <a:gd name="connsiteX8" fmla="*/ 1534665 w 1867012"/>
                <a:gd name="connsiteY8" fmla="*/ 1298033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99717 w 1867012"/>
                <a:gd name="connsiteY2" fmla="*/ 892919 h 1394489"/>
                <a:gd name="connsiteX3" fmla="*/ 662704 w 1867012"/>
                <a:gd name="connsiteY3" fmla="*/ 1220867 h 1394489"/>
                <a:gd name="connsiteX4" fmla="*/ 465934 w 1867012"/>
                <a:gd name="connsiteY4" fmla="*/ 908351 h 1394489"/>
                <a:gd name="connsiteX5" fmla="*/ 1206713 w 1867012"/>
                <a:gd name="connsiteY5" fmla="*/ 1224727 h 1394489"/>
                <a:gd name="connsiteX6" fmla="*/ 1202855 w 1867012"/>
                <a:gd name="connsiteY6" fmla="*/ 1051105 h 1394489"/>
                <a:gd name="connsiteX7" fmla="*/ 1368760 w 1867012"/>
                <a:gd name="connsiteY7" fmla="*/ 1228584 h 1394489"/>
                <a:gd name="connsiteX8" fmla="*/ 1438209 w 1867012"/>
                <a:gd name="connsiteY8" fmla="*/ 943076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99717 w 1867012"/>
                <a:gd name="connsiteY2" fmla="*/ 892919 h 1394489"/>
                <a:gd name="connsiteX3" fmla="*/ 546957 w 1867012"/>
                <a:gd name="connsiteY3" fmla="*/ 1124411 h 1394489"/>
                <a:gd name="connsiteX4" fmla="*/ 465934 w 1867012"/>
                <a:gd name="connsiteY4" fmla="*/ 908351 h 1394489"/>
                <a:gd name="connsiteX5" fmla="*/ 1206713 w 1867012"/>
                <a:gd name="connsiteY5" fmla="*/ 1224727 h 1394489"/>
                <a:gd name="connsiteX6" fmla="*/ 1202855 w 1867012"/>
                <a:gd name="connsiteY6" fmla="*/ 1051105 h 1394489"/>
                <a:gd name="connsiteX7" fmla="*/ 1368760 w 1867012"/>
                <a:gd name="connsiteY7" fmla="*/ 1228584 h 1394489"/>
                <a:gd name="connsiteX8" fmla="*/ 1438209 w 1867012"/>
                <a:gd name="connsiteY8" fmla="*/ 943076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46957 w 1867012"/>
                <a:gd name="connsiteY3" fmla="*/ 1124411 h 1394489"/>
                <a:gd name="connsiteX4" fmla="*/ 465934 w 1867012"/>
                <a:gd name="connsiteY4" fmla="*/ 908351 h 1394489"/>
                <a:gd name="connsiteX5" fmla="*/ 1206713 w 1867012"/>
                <a:gd name="connsiteY5" fmla="*/ 1224727 h 1394489"/>
                <a:gd name="connsiteX6" fmla="*/ 1202855 w 1867012"/>
                <a:gd name="connsiteY6" fmla="*/ 1051105 h 1394489"/>
                <a:gd name="connsiteX7" fmla="*/ 1368760 w 1867012"/>
                <a:gd name="connsiteY7" fmla="*/ 1228584 h 1394489"/>
                <a:gd name="connsiteX8" fmla="*/ 1438209 w 1867012"/>
                <a:gd name="connsiteY8" fmla="*/ 943076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46957 w 1867012"/>
                <a:gd name="connsiteY3" fmla="*/ 1124411 h 1394489"/>
                <a:gd name="connsiteX4" fmla="*/ 593256 w 1867012"/>
                <a:gd name="connsiteY4" fmla="*/ 946933 h 1394489"/>
                <a:gd name="connsiteX5" fmla="*/ 1206713 w 1867012"/>
                <a:gd name="connsiteY5" fmla="*/ 1224727 h 1394489"/>
                <a:gd name="connsiteX6" fmla="*/ 1202855 w 1867012"/>
                <a:gd name="connsiteY6" fmla="*/ 1051105 h 1394489"/>
                <a:gd name="connsiteX7" fmla="*/ 1368760 w 1867012"/>
                <a:gd name="connsiteY7" fmla="*/ 1228584 h 1394489"/>
                <a:gd name="connsiteX8" fmla="*/ 1438209 w 1867012"/>
                <a:gd name="connsiteY8" fmla="*/ 943076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46957 w 1867012"/>
                <a:gd name="connsiteY3" fmla="*/ 1124411 h 1394489"/>
                <a:gd name="connsiteX4" fmla="*/ 593256 w 1867012"/>
                <a:gd name="connsiteY4" fmla="*/ 946933 h 1394489"/>
                <a:gd name="connsiteX5" fmla="*/ 1117973 w 1867012"/>
                <a:gd name="connsiteY5" fmla="*/ 1124413 h 1394489"/>
                <a:gd name="connsiteX6" fmla="*/ 1202855 w 1867012"/>
                <a:gd name="connsiteY6" fmla="*/ 1051105 h 1394489"/>
                <a:gd name="connsiteX7" fmla="*/ 1368760 w 1867012"/>
                <a:gd name="connsiteY7" fmla="*/ 1228584 h 1394489"/>
                <a:gd name="connsiteX8" fmla="*/ 1438209 w 1867012"/>
                <a:gd name="connsiteY8" fmla="*/ 943076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46957 w 1867012"/>
                <a:gd name="connsiteY3" fmla="*/ 1124411 h 1394489"/>
                <a:gd name="connsiteX4" fmla="*/ 593256 w 1867012"/>
                <a:gd name="connsiteY4" fmla="*/ 946933 h 1394489"/>
                <a:gd name="connsiteX5" fmla="*/ 1117973 w 1867012"/>
                <a:gd name="connsiteY5" fmla="*/ 1124413 h 1394489"/>
                <a:gd name="connsiteX6" fmla="*/ 1098683 w 1867012"/>
                <a:gd name="connsiteY6" fmla="*/ 954649 h 1394489"/>
                <a:gd name="connsiteX7" fmla="*/ 1368760 w 1867012"/>
                <a:gd name="connsiteY7" fmla="*/ 1228584 h 1394489"/>
                <a:gd name="connsiteX8" fmla="*/ 1438209 w 1867012"/>
                <a:gd name="connsiteY8" fmla="*/ 943076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46957 w 1867012"/>
                <a:gd name="connsiteY3" fmla="*/ 1124411 h 1394489"/>
                <a:gd name="connsiteX4" fmla="*/ 593256 w 1867012"/>
                <a:gd name="connsiteY4" fmla="*/ 946933 h 1394489"/>
                <a:gd name="connsiteX5" fmla="*/ 1171989 w 1867012"/>
                <a:gd name="connsiteY5" fmla="*/ 1178428 h 1394489"/>
                <a:gd name="connsiteX6" fmla="*/ 1098683 w 1867012"/>
                <a:gd name="connsiteY6" fmla="*/ 954649 h 1394489"/>
                <a:gd name="connsiteX7" fmla="*/ 1368760 w 1867012"/>
                <a:gd name="connsiteY7" fmla="*/ 1228584 h 1394489"/>
                <a:gd name="connsiteX8" fmla="*/ 1438209 w 1867012"/>
                <a:gd name="connsiteY8" fmla="*/ 943076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46957 w 1867012"/>
                <a:gd name="connsiteY3" fmla="*/ 1124411 h 1394489"/>
                <a:gd name="connsiteX4" fmla="*/ 593256 w 1867012"/>
                <a:gd name="connsiteY4" fmla="*/ 946933 h 1394489"/>
                <a:gd name="connsiteX5" fmla="*/ 1171989 w 1867012"/>
                <a:gd name="connsiteY5" fmla="*/ 1178428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438209 w 1867012"/>
                <a:gd name="connsiteY8" fmla="*/ 943076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46957 w 1867012"/>
                <a:gd name="connsiteY3" fmla="*/ 1124411 h 1394489"/>
                <a:gd name="connsiteX4" fmla="*/ 593256 w 1867012"/>
                <a:gd name="connsiteY4" fmla="*/ 946933 h 1394489"/>
                <a:gd name="connsiteX5" fmla="*/ 1171989 w 1867012"/>
                <a:gd name="connsiteY5" fmla="*/ 1178428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96396 w 1867012"/>
                <a:gd name="connsiteY8" fmla="*/ 1008666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46957 w 1867012"/>
                <a:gd name="connsiteY3" fmla="*/ 1124411 h 1394489"/>
                <a:gd name="connsiteX4" fmla="*/ 593256 w 1867012"/>
                <a:gd name="connsiteY4" fmla="*/ 946933 h 1394489"/>
                <a:gd name="connsiteX5" fmla="*/ 1171989 w 1867012"/>
                <a:gd name="connsiteY5" fmla="*/ 1178428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96396 w 1867012"/>
                <a:gd name="connsiteY8" fmla="*/ 1008666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46957 w 1867012"/>
                <a:gd name="connsiteY3" fmla="*/ 1124411 h 1394489"/>
                <a:gd name="connsiteX4" fmla="*/ 593256 w 1867012"/>
                <a:gd name="connsiteY4" fmla="*/ 946933 h 1394489"/>
                <a:gd name="connsiteX5" fmla="*/ 1171989 w 1867012"/>
                <a:gd name="connsiteY5" fmla="*/ 1178428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46957 w 1867012"/>
                <a:gd name="connsiteY3" fmla="*/ 1124411 h 1394489"/>
                <a:gd name="connsiteX4" fmla="*/ 593256 w 1867012"/>
                <a:gd name="connsiteY4" fmla="*/ 946933 h 1394489"/>
                <a:gd name="connsiteX5" fmla="*/ 1048526 w 1867012"/>
                <a:gd name="connsiteY5" fmla="*/ 1205436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46957 w 1867012"/>
                <a:gd name="connsiteY3" fmla="*/ 1124411 h 1394489"/>
                <a:gd name="connsiteX4" fmla="*/ 508375 w 1867012"/>
                <a:gd name="connsiteY4" fmla="*/ 954649 h 1394489"/>
                <a:gd name="connsiteX5" fmla="*/ 1048526 w 1867012"/>
                <a:gd name="connsiteY5" fmla="*/ 1205436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50815 w 1867012"/>
                <a:gd name="connsiteY3" fmla="*/ 1174568 h 1394489"/>
                <a:gd name="connsiteX4" fmla="*/ 508375 w 1867012"/>
                <a:gd name="connsiteY4" fmla="*/ 954649 h 1394489"/>
                <a:gd name="connsiteX5" fmla="*/ 1048526 w 1867012"/>
                <a:gd name="connsiteY5" fmla="*/ 1205436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50815 w 1867012"/>
                <a:gd name="connsiteY3" fmla="*/ 1174568 h 1394489"/>
                <a:gd name="connsiteX4" fmla="*/ 508375 w 1867012"/>
                <a:gd name="connsiteY4" fmla="*/ 954649 h 1394489"/>
                <a:gd name="connsiteX5" fmla="*/ 1048526 w 1867012"/>
                <a:gd name="connsiteY5" fmla="*/ 1205436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50815 w 1867012"/>
                <a:gd name="connsiteY3" fmla="*/ 1174568 h 1394489"/>
                <a:gd name="connsiteX4" fmla="*/ 508375 w 1867012"/>
                <a:gd name="connsiteY4" fmla="*/ 954649 h 1394489"/>
                <a:gd name="connsiteX5" fmla="*/ 1048526 w 1867012"/>
                <a:gd name="connsiteY5" fmla="*/ 1205436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048526 w 1867012"/>
                <a:gd name="connsiteY5" fmla="*/ 1205436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048526 w 1867012"/>
                <a:gd name="connsiteY5" fmla="*/ 1205436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048526 w 1867012"/>
                <a:gd name="connsiteY5" fmla="*/ 1205436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048526 w 1867012"/>
                <a:gd name="connsiteY5" fmla="*/ 1205436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048526 w 1867012"/>
                <a:gd name="connsiteY5" fmla="*/ 1205436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048526 w 1867012"/>
                <a:gd name="connsiteY5" fmla="*/ 1205436 h 1394489"/>
                <a:gd name="connsiteX6" fmla="*/ 1021518 w 1867012"/>
                <a:gd name="connsiteY6" fmla="*/ 962366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175847 w 1867012"/>
                <a:gd name="connsiteY5" fmla="*/ 1232443 h 1394489"/>
                <a:gd name="connsiteX6" fmla="*/ 1021518 w 1867012"/>
                <a:gd name="connsiteY6" fmla="*/ 962366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175847 w 1867012"/>
                <a:gd name="connsiteY5" fmla="*/ 1232443 h 1394489"/>
                <a:gd name="connsiteX6" fmla="*/ 1021518 w 1867012"/>
                <a:gd name="connsiteY6" fmla="*/ 962366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175847 w 1867012"/>
                <a:gd name="connsiteY5" fmla="*/ 1232443 h 1394489"/>
                <a:gd name="connsiteX6" fmla="*/ 1021518 w 1867012"/>
                <a:gd name="connsiteY6" fmla="*/ 962366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175847 w 1867012"/>
                <a:gd name="connsiteY5" fmla="*/ 1232443 h 1394489"/>
                <a:gd name="connsiteX6" fmla="*/ 1021518 w 1867012"/>
                <a:gd name="connsiteY6" fmla="*/ 962366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175847 w 1867012"/>
                <a:gd name="connsiteY5" fmla="*/ 1232443 h 1394489"/>
                <a:gd name="connsiteX6" fmla="*/ 1021518 w 1867012"/>
                <a:gd name="connsiteY6" fmla="*/ 962366 h 1394489"/>
                <a:gd name="connsiteX7" fmla="*/ 1553955 w 1867012"/>
                <a:gd name="connsiteY7" fmla="*/ 1263308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175847 w 1867012"/>
                <a:gd name="connsiteY5" fmla="*/ 1232443 h 1394489"/>
                <a:gd name="connsiteX6" fmla="*/ 1021518 w 1867012"/>
                <a:gd name="connsiteY6" fmla="*/ 962366 h 1394489"/>
                <a:gd name="connsiteX7" fmla="*/ 1553955 w 1867012"/>
                <a:gd name="connsiteY7" fmla="*/ 1263308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175847 w 1867012"/>
                <a:gd name="connsiteY5" fmla="*/ 1232443 h 1394489"/>
                <a:gd name="connsiteX6" fmla="*/ 1021518 w 1867012"/>
                <a:gd name="connsiteY6" fmla="*/ 962366 h 1394489"/>
                <a:gd name="connsiteX7" fmla="*/ 1553955 w 1867012"/>
                <a:gd name="connsiteY7" fmla="*/ 1263308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175847 w 1867012"/>
                <a:gd name="connsiteY5" fmla="*/ 1232443 h 1394489"/>
                <a:gd name="connsiteX6" fmla="*/ 1021518 w 1867012"/>
                <a:gd name="connsiteY6" fmla="*/ 962366 h 1394489"/>
                <a:gd name="connsiteX7" fmla="*/ 1553955 w 1867012"/>
                <a:gd name="connsiteY7" fmla="*/ 1263308 h 1394489"/>
                <a:gd name="connsiteX8" fmla="*/ 1434350 w 1867012"/>
                <a:gd name="connsiteY8" fmla="*/ 970083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175847 w 1867012"/>
                <a:gd name="connsiteY5" fmla="*/ 1232443 h 1394489"/>
                <a:gd name="connsiteX6" fmla="*/ 1021518 w 1867012"/>
                <a:gd name="connsiteY6" fmla="*/ 962366 h 1394489"/>
                <a:gd name="connsiteX7" fmla="*/ 1553955 w 1867012"/>
                <a:gd name="connsiteY7" fmla="*/ 1263308 h 1394489"/>
                <a:gd name="connsiteX8" fmla="*/ 1434350 w 1867012"/>
                <a:gd name="connsiteY8" fmla="*/ 970083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175847 w 1867012"/>
                <a:gd name="connsiteY5" fmla="*/ 1232443 h 1394489"/>
                <a:gd name="connsiteX6" fmla="*/ 1021518 w 1867012"/>
                <a:gd name="connsiteY6" fmla="*/ 962366 h 1394489"/>
                <a:gd name="connsiteX7" fmla="*/ 1553955 w 1867012"/>
                <a:gd name="connsiteY7" fmla="*/ 1263308 h 1394489"/>
                <a:gd name="connsiteX8" fmla="*/ 1434350 w 1867012"/>
                <a:gd name="connsiteY8" fmla="*/ 970083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49651"/>
                <a:gd name="connsiteY0" fmla="*/ 1696 h 1394516"/>
                <a:gd name="connsiteX1" fmla="*/ 134126 w 1849651"/>
                <a:gd name="connsiteY1" fmla="*/ 1394516 h 1394516"/>
                <a:gd name="connsiteX2" fmla="*/ 184284 w 1849651"/>
                <a:gd name="connsiteY2" fmla="*/ 1031842 h 1394516"/>
                <a:gd name="connsiteX3" fmla="*/ 681994 w 1849651"/>
                <a:gd name="connsiteY3" fmla="*/ 1186170 h 1394516"/>
                <a:gd name="connsiteX4" fmla="*/ 508375 w 1849651"/>
                <a:gd name="connsiteY4" fmla="*/ 954676 h 1394516"/>
                <a:gd name="connsiteX5" fmla="*/ 1175847 w 1849651"/>
                <a:gd name="connsiteY5" fmla="*/ 1232470 h 1394516"/>
                <a:gd name="connsiteX6" fmla="*/ 1021518 w 1849651"/>
                <a:gd name="connsiteY6" fmla="*/ 962393 h 1394516"/>
                <a:gd name="connsiteX7" fmla="*/ 1553955 w 1849651"/>
                <a:gd name="connsiteY7" fmla="*/ 1263335 h 1394516"/>
                <a:gd name="connsiteX8" fmla="*/ 1434350 w 1849651"/>
                <a:gd name="connsiteY8" fmla="*/ 970110 h 1394516"/>
                <a:gd name="connsiteX9" fmla="*/ 1681277 w 1849651"/>
                <a:gd name="connsiteY9" fmla="*/ 1382940 h 1394516"/>
                <a:gd name="connsiteX10" fmla="*/ 917347 w 1849651"/>
                <a:gd name="connsiteY10" fmla="*/ 1696 h 1394516"/>
                <a:gd name="connsiteX0" fmla="*/ 917347 w 1849651"/>
                <a:gd name="connsiteY0" fmla="*/ 1696 h 1394516"/>
                <a:gd name="connsiteX1" fmla="*/ 134126 w 1849651"/>
                <a:gd name="connsiteY1" fmla="*/ 1394516 h 1394516"/>
                <a:gd name="connsiteX2" fmla="*/ 184284 w 1849651"/>
                <a:gd name="connsiteY2" fmla="*/ 1031842 h 1394516"/>
                <a:gd name="connsiteX3" fmla="*/ 681994 w 1849651"/>
                <a:gd name="connsiteY3" fmla="*/ 1186170 h 1394516"/>
                <a:gd name="connsiteX4" fmla="*/ 508375 w 1849651"/>
                <a:gd name="connsiteY4" fmla="*/ 954676 h 1394516"/>
                <a:gd name="connsiteX5" fmla="*/ 1175847 w 1849651"/>
                <a:gd name="connsiteY5" fmla="*/ 1232470 h 1394516"/>
                <a:gd name="connsiteX6" fmla="*/ 1021518 w 1849651"/>
                <a:gd name="connsiteY6" fmla="*/ 962393 h 1394516"/>
                <a:gd name="connsiteX7" fmla="*/ 1553955 w 1849651"/>
                <a:gd name="connsiteY7" fmla="*/ 1263335 h 1394516"/>
                <a:gd name="connsiteX8" fmla="*/ 1434350 w 1849651"/>
                <a:gd name="connsiteY8" fmla="*/ 970110 h 1394516"/>
                <a:gd name="connsiteX9" fmla="*/ 1681277 w 1849651"/>
                <a:gd name="connsiteY9" fmla="*/ 1382940 h 1394516"/>
                <a:gd name="connsiteX10" fmla="*/ 917347 w 1849651"/>
                <a:gd name="connsiteY10" fmla="*/ 1696 h 1394516"/>
                <a:gd name="connsiteX0" fmla="*/ 917347 w 1848181"/>
                <a:gd name="connsiteY0" fmla="*/ 1696 h 1394516"/>
                <a:gd name="connsiteX1" fmla="*/ 134126 w 1848181"/>
                <a:gd name="connsiteY1" fmla="*/ 1394516 h 1394516"/>
                <a:gd name="connsiteX2" fmla="*/ 184284 w 1848181"/>
                <a:gd name="connsiteY2" fmla="*/ 1031842 h 1394516"/>
                <a:gd name="connsiteX3" fmla="*/ 681994 w 1848181"/>
                <a:gd name="connsiteY3" fmla="*/ 1186170 h 1394516"/>
                <a:gd name="connsiteX4" fmla="*/ 508375 w 1848181"/>
                <a:gd name="connsiteY4" fmla="*/ 954676 h 1394516"/>
                <a:gd name="connsiteX5" fmla="*/ 1175847 w 1848181"/>
                <a:gd name="connsiteY5" fmla="*/ 1232470 h 1394516"/>
                <a:gd name="connsiteX6" fmla="*/ 1021518 w 1848181"/>
                <a:gd name="connsiteY6" fmla="*/ 962393 h 1394516"/>
                <a:gd name="connsiteX7" fmla="*/ 1553955 w 1848181"/>
                <a:gd name="connsiteY7" fmla="*/ 1263335 h 1394516"/>
                <a:gd name="connsiteX8" fmla="*/ 1434350 w 1848181"/>
                <a:gd name="connsiteY8" fmla="*/ 970110 h 1394516"/>
                <a:gd name="connsiteX9" fmla="*/ 1681277 w 1848181"/>
                <a:gd name="connsiteY9" fmla="*/ 1382940 h 1394516"/>
                <a:gd name="connsiteX10" fmla="*/ 917347 w 1848181"/>
                <a:gd name="connsiteY10" fmla="*/ 1696 h 1394516"/>
                <a:gd name="connsiteX0" fmla="*/ 917347 w 1848181"/>
                <a:gd name="connsiteY0" fmla="*/ 1696 h 1394516"/>
                <a:gd name="connsiteX1" fmla="*/ 134126 w 1848181"/>
                <a:gd name="connsiteY1" fmla="*/ 1394516 h 1394516"/>
                <a:gd name="connsiteX2" fmla="*/ 184284 w 1848181"/>
                <a:gd name="connsiteY2" fmla="*/ 1031842 h 1394516"/>
                <a:gd name="connsiteX3" fmla="*/ 681994 w 1848181"/>
                <a:gd name="connsiteY3" fmla="*/ 1186170 h 1394516"/>
                <a:gd name="connsiteX4" fmla="*/ 508375 w 1848181"/>
                <a:gd name="connsiteY4" fmla="*/ 954676 h 1394516"/>
                <a:gd name="connsiteX5" fmla="*/ 1175847 w 1848181"/>
                <a:gd name="connsiteY5" fmla="*/ 1232470 h 1394516"/>
                <a:gd name="connsiteX6" fmla="*/ 1553955 w 1848181"/>
                <a:gd name="connsiteY6" fmla="*/ 1263335 h 1394516"/>
                <a:gd name="connsiteX7" fmla="*/ 1434350 w 1848181"/>
                <a:gd name="connsiteY7" fmla="*/ 970110 h 1394516"/>
                <a:gd name="connsiteX8" fmla="*/ 1681277 w 1848181"/>
                <a:gd name="connsiteY8" fmla="*/ 1382940 h 1394516"/>
                <a:gd name="connsiteX9" fmla="*/ 917347 w 1848181"/>
                <a:gd name="connsiteY9" fmla="*/ 1696 h 1394516"/>
                <a:gd name="connsiteX0" fmla="*/ 917347 w 1848181"/>
                <a:gd name="connsiteY0" fmla="*/ 1696 h 1394516"/>
                <a:gd name="connsiteX1" fmla="*/ 134126 w 1848181"/>
                <a:gd name="connsiteY1" fmla="*/ 1394516 h 1394516"/>
                <a:gd name="connsiteX2" fmla="*/ 184284 w 1848181"/>
                <a:gd name="connsiteY2" fmla="*/ 1031842 h 1394516"/>
                <a:gd name="connsiteX3" fmla="*/ 681994 w 1848181"/>
                <a:gd name="connsiteY3" fmla="*/ 1186170 h 1394516"/>
                <a:gd name="connsiteX4" fmla="*/ 1175847 w 1848181"/>
                <a:gd name="connsiteY4" fmla="*/ 1232470 h 1394516"/>
                <a:gd name="connsiteX5" fmla="*/ 1553955 w 1848181"/>
                <a:gd name="connsiteY5" fmla="*/ 1263335 h 1394516"/>
                <a:gd name="connsiteX6" fmla="*/ 1434350 w 1848181"/>
                <a:gd name="connsiteY6" fmla="*/ 970110 h 1394516"/>
                <a:gd name="connsiteX7" fmla="*/ 1681277 w 1848181"/>
                <a:gd name="connsiteY7" fmla="*/ 1382940 h 1394516"/>
                <a:gd name="connsiteX8" fmla="*/ 917347 w 1848181"/>
                <a:gd name="connsiteY8" fmla="*/ 1696 h 1394516"/>
                <a:gd name="connsiteX0" fmla="*/ 917347 w 1848181"/>
                <a:gd name="connsiteY0" fmla="*/ 1696 h 1394516"/>
                <a:gd name="connsiteX1" fmla="*/ 134126 w 1848181"/>
                <a:gd name="connsiteY1" fmla="*/ 1394516 h 1394516"/>
                <a:gd name="connsiteX2" fmla="*/ 184284 w 1848181"/>
                <a:gd name="connsiteY2" fmla="*/ 1031842 h 1394516"/>
                <a:gd name="connsiteX3" fmla="*/ 182189 w 1848181"/>
                <a:gd name="connsiteY3" fmla="*/ 1040428 h 1394516"/>
                <a:gd name="connsiteX4" fmla="*/ 681994 w 1848181"/>
                <a:gd name="connsiteY4" fmla="*/ 1186170 h 1394516"/>
                <a:gd name="connsiteX5" fmla="*/ 1175847 w 1848181"/>
                <a:gd name="connsiteY5" fmla="*/ 1232470 h 1394516"/>
                <a:gd name="connsiteX6" fmla="*/ 1553955 w 1848181"/>
                <a:gd name="connsiteY6" fmla="*/ 1263335 h 1394516"/>
                <a:gd name="connsiteX7" fmla="*/ 1434350 w 1848181"/>
                <a:gd name="connsiteY7" fmla="*/ 970110 h 1394516"/>
                <a:gd name="connsiteX8" fmla="*/ 1681277 w 1848181"/>
                <a:gd name="connsiteY8" fmla="*/ 1382940 h 1394516"/>
                <a:gd name="connsiteX9" fmla="*/ 917347 w 1848181"/>
                <a:gd name="connsiteY9" fmla="*/ 1696 h 1394516"/>
                <a:gd name="connsiteX0" fmla="*/ 917347 w 1848181"/>
                <a:gd name="connsiteY0" fmla="*/ 1696 h 1806245"/>
                <a:gd name="connsiteX1" fmla="*/ 134126 w 1848181"/>
                <a:gd name="connsiteY1" fmla="*/ 1394516 h 1806245"/>
                <a:gd name="connsiteX2" fmla="*/ 184284 w 1848181"/>
                <a:gd name="connsiteY2" fmla="*/ 1031842 h 1806245"/>
                <a:gd name="connsiteX3" fmla="*/ 182189 w 1848181"/>
                <a:gd name="connsiteY3" fmla="*/ 1040428 h 1806245"/>
                <a:gd name="connsiteX4" fmla="*/ 685432 w 1848181"/>
                <a:gd name="connsiteY4" fmla="*/ 1804937 h 1806245"/>
                <a:gd name="connsiteX5" fmla="*/ 1175847 w 1848181"/>
                <a:gd name="connsiteY5" fmla="*/ 1232470 h 1806245"/>
                <a:gd name="connsiteX6" fmla="*/ 1553955 w 1848181"/>
                <a:gd name="connsiteY6" fmla="*/ 1263335 h 1806245"/>
                <a:gd name="connsiteX7" fmla="*/ 1434350 w 1848181"/>
                <a:gd name="connsiteY7" fmla="*/ 970110 h 1806245"/>
                <a:gd name="connsiteX8" fmla="*/ 1681277 w 1848181"/>
                <a:gd name="connsiteY8" fmla="*/ 1382940 h 1806245"/>
                <a:gd name="connsiteX9" fmla="*/ 917347 w 1848181"/>
                <a:gd name="connsiteY9" fmla="*/ 1696 h 1806245"/>
                <a:gd name="connsiteX0" fmla="*/ 917347 w 1848181"/>
                <a:gd name="connsiteY0" fmla="*/ 1696 h 1806245"/>
                <a:gd name="connsiteX1" fmla="*/ 134126 w 1848181"/>
                <a:gd name="connsiteY1" fmla="*/ 1394516 h 1806245"/>
                <a:gd name="connsiteX2" fmla="*/ 184284 w 1848181"/>
                <a:gd name="connsiteY2" fmla="*/ 1031842 h 1806245"/>
                <a:gd name="connsiteX3" fmla="*/ 685432 w 1848181"/>
                <a:gd name="connsiteY3" fmla="*/ 1804937 h 1806245"/>
                <a:gd name="connsiteX4" fmla="*/ 1175847 w 1848181"/>
                <a:gd name="connsiteY4" fmla="*/ 1232470 h 1806245"/>
                <a:gd name="connsiteX5" fmla="*/ 1553955 w 1848181"/>
                <a:gd name="connsiteY5" fmla="*/ 1263335 h 1806245"/>
                <a:gd name="connsiteX6" fmla="*/ 1434350 w 1848181"/>
                <a:gd name="connsiteY6" fmla="*/ 970110 h 1806245"/>
                <a:gd name="connsiteX7" fmla="*/ 1681277 w 1848181"/>
                <a:gd name="connsiteY7" fmla="*/ 1382940 h 1806245"/>
                <a:gd name="connsiteX8" fmla="*/ 917347 w 1848181"/>
                <a:gd name="connsiteY8" fmla="*/ 1696 h 1806245"/>
                <a:gd name="connsiteX0" fmla="*/ 917347 w 1848181"/>
                <a:gd name="connsiteY0" fmla="*/ 1696 h 1806245"/>
                <a:gd name="connsiteX1" fmla="*/ 134126 w 1848181"/>
                <a:gd name="connsiteY1" fmla="*/ 1394516 h 1806245"/>
                <a:gd name="connsiteX2" fmla="*/ 685432 w 1848181"/>
                <a:gd name="connsiteY2" fmla="*/ 1804937 h 1806245"/>
                <a:gd name="connsiteX3" fmla="*/ 1175847 w 1848181"/>
                <a:gd name="connsiteY3" fmla="*/ 1232470 h 1806245"/>
                <a:gd name="connsiteX4" fmla="*/ 1553955 w 1848181"/>
                <a:gd name="connsiteY4" fmla="*/ 1263335 h 1806245"/>
                <a:gd name="connsiteX5" fmla="*/ 1434350 w 1848181"/>
                <a:gd name="connsiteY5" fmla="*/ 970110 h 1806245"/>
                <a:gd name="connsiteX6" fmla="*/ 1681277 w 1848181"/>
                <a:gd name="connsiteY6" fmla="*/ 1382940 h 1806245"/>
                <a:gd name="connsiteX7" fmla="*/ 917347 w 1848181"/>
                <a:gd name="connsiteY7" fmla="*/ 1696 h 1806245"/>
                <a:gd name="connsiteX0" fmla="*/ 917347 w 1848181"/>
                <a:gd name="connsiteY0" fmla="*/ 1696 h 1898894"/>
                <a:gd name="connsiteX1" fmla="*/ 134126 w 1848181"/>
                <a:gd name="connsiteY1" fmla="*/ 1394516 h 1898894"/>
                <a:gd name="connsiteX2" fmla="*/ 798873 w 1848181"/>
                <a:gd name="connsiteY2" fmla="*/ 1897752 h 1898894"/>
                <a:gd name="connsiteX3" fmla="*/ 1175847 w 1848181"/>
                <a:gd name="connsiteY3" fmla="*/ 1232470 h 1898894"/>
                <a:gd name="connsiteX4" fmla="*/ 1553955 w 1848181"/>
                <a:gd name="connsiteY4" fmla="*/ 1263335 h 1898894"/>
                <a:gd name="connsiteX5" fmla="*/ 1434350 w 1848181"/>
                <a:gd name="connsiteY5" fmla="*/ 970110 h 1898894"/>
                <a:gd name="connsiteX6" fmla="*/ 1681277 w 1848181"/>
                <a:gd name="connsiteY6" fmla="*/ 1382940 h 1898894"/>
                <a:gd name="connsiteX7" fmla="*/ 917347 w 1848181"/>
                <a:gd name="connsiteY7" fmla="*/ 1696 h 1898894"/>
                <a:gd name="connsiteX0" fmla="*/ 917347 w 1848181"/>
                <a:gd name="connsiteY0" fmla="*/ 1696 h 1898894"/>
                <a:gd name="connsiteX1" fmla="*/ 134126 w 1848181"/>
                <a:gd name="connsiteY1" fmla="*/ 1394516 h 1898894"/>
                <a:gd name="connsiteX2" fmla="*/ 798873 w 1848181"/>
                <a:gd name="connsiteY2" fmla="*/ 1897752 h 1898894"/>
                <a:gd name="connsiteX3" fmla="*/ 1175847 w 1848181"/>
                <a:gd name="connsiteY3" fmla="*/ 1232470 h 1898894"/>
                <a:gd name="connsiteX4" fmla="*/ 1553955 w 1848181"/>
                <a:gd name="connsiteY4" fmla="*/ 1263335 h 1898894"/>
                <a:gd name="connsiteX5" fmla="*/ 1434350 w 1848181"/>
                <a:gd name="connsiteY5" fmla="*/ 970110 h 1898894"/>
                <a:gd name="connsiteX6" fmla="*/ 1681277 w 1848181"/>
                <a:gd name="connsiteY6" fmla="*/ 1382940 h 1898894"/>
                <a:gd name="connsiteX7" fmla="*/ 917347 w 1848181"/>
                <a:gd name="connsiteY7" fmla="*/ 1696 h 1898894"/>
                <a:gd name="connsiteX0" fmla="*/ 917347 w 1848181"/>
                <a:gd name="connsiteY0" fmla="*/ 1696 h 1897752"/>
                <a:gd name="connsiteX1" fmla="*/ 134126 w 1848181"/>
                <a:gd name="connsiteY1" fmla="*/ 1394516 h 1897752"/>
                <a:gd name="connsiteX2" fmla="*/ 798873 w 1848181"/>
                <a:gd name="connsiteY2" fmla="*/ 1897752 h 1897752"/>
                <a:gd name="connsiteX3" fmla="*/ 1553955 w 1848181"/>
                <a:gd name="connsiteY3" fmla="*/ 1263335 h 1897752"/>
                <a:gd name="connsiteX4" fmla="*/ 1434350 w 1848181"/>
                <a:gd name="connsiteY4" fmla="*/ 970110 h 1897752"/>
                <a:gd name="connsiteX5" fmla="*/ 1681277 w 1848181"/>
                <a:gd name="connsiteY5" fmla="*/ 1382940 h 1897752"/>
                <a:gd name="connsiteX6" fmla="*/ 917347 w 1848181"/>
                <a:gd name="connsiteY6" fmla="*/ 1696 h 1897752"/>
                <a:gd name="connsiteX0" fmla="*/ 917347 w 1848181"/>
                <a:gd name="connsiteY0" fmla="*/ 1696 h 1897752"/>
                <a:gd name="connsiteX1" fmla="*/ 134126 w 1848181"/>
                <a:gd name="connsiteY1" fmla="*/ 1394516 h 1897752"/>
                <a:gd name="connsiteX2" fmla="*/ 798873 w 1848181"/>
                <a:gd name="connsiteY2" fmla="*/ 1897752 h 1897752"/>
                <a:gd name="connsiteX3" fmla="*/ 1434350 w 1848181"/>
                <a:gd name="connsiteY3" fmla="*/ 970110 h 1897752"/>
                <a:gd name="connsiteX4" fmla="*/ 1681277 w 1848181"/>
                <a:gd name="connsiteY4" fmla="*/ 1382940 h 1897752"/>
                <a:gd name="connsiteX5" fmla="*/ 917347 w 1848181"/>
                <a:gd name="connsiteY5" fmla="*/ 1696 h 1897752"/>
                <a:gd name="connsiteX0" fmla="*/ 917347 w 1848181"/>
                <a:gd name="connsiteY0" fmla="*/ 1696 h 1897752"/>
                <a:gd name="connsiteX1" fmla="*/ 134126 w 1848181"/>
                <a:gd name="connsiteY1" fmla="*/ 1394516 h 1897752"/>
                <a:gd name="connsiteX2" fmla="*/ 798873 w 1848181"/>
                <a:gd name="connsiteY2" fmla="*/ 1897752 h 1897752"/>
                <a:gd name="connsiteX3" fmla="*/ 1681277 w 1848181"/>
                <a:gd name="connsiteY3" fmla="*/ 1382940 h 1897752"/>
                <a:gd name="connsiteX4" fmla="*/ 917347 w 1848181"/>
                <a:gd name="connsiteY4" fmla="*/ 1696 h 1897752"/>
                <a:gd name="connsiteX0" fmla="*/ 917347 w 1876060"/>
                <a:gd name="connsiteY0" fmla="*/ 1496 h 1897552"/>
                <a:gd name="connsiteX1" fmla="*/ 134126 w 1876060"/>
                <a:gd name="connsiteY1" fmla="*/ 1394316 h 1897552"/>
                <a:gd name="connsiteX2" fmla="*/ 798873 w 1876060"/>
                <a:gd name="connsiteY2" fmla="*/ 1897552 h 1897552"/>
                <a:gd name="connsiteX3" fmla="*/ 1712215 w 1876060"/>
                <a:gd name="connsiteY3" fmla="*/ 1413679 h 1897552"/>
                <a:gd name="connsiteX4" fmla="*/ 917347 w 1876060"/>
                <a:gd name="connsiteY4" fmla="*/ 1496 h 1897552"/>
                <a:gd name="connsiteX0" fmla="*/ 917347 w 1876060"/>
                <a:gd name="connsiteY0" fmla="*/ 1496 h 1897552"/>
                <a:gd name="connsiteX1" fmla="*/ 134126 w 1876060"/>
                <a:gd name="connsiteY1" fmla="*/ 1394316 h 1897552"/>
                <a:gd name="connsiteX2" fmla="*/ 798873 w 1876060"/>
                <a:gd name="connsiteY2" fmla="*/ 1897552 h 1897552"/>
                <a:gd name="connsiteX3" fmla="*/ 1712215 w 1876060"/>
                <a:gd name="connsiteY3" fmla="*/ 1413679 h 1897552"/>
                <a:gd name="connsiteX4" fmla="*/ 917347 w 1876060"/>
                <a:gd name="connsiteY4" fmla="*/ 1496 h 1897552"/>
                <a:gd name="connsiteX0" fmla="*/ 917347 w 1876060"/>
                <a:gd name="connsiteY0" fmla="*/ 1085 h 1897141"/>
                <a:gd name="connsiteX1" fmla="*/ 134126 w 1876060"/>
                <a:gd name="connsiteY1" fmla="*/ 1393905 h 1897141"/>
                <a:gd name="connsiteX2" fmla="*/ 798873 w 1876060"/>
                <a:gd name="connsiteY2" fmla="*/ 1897141 h 1897141"/>
                <a:gd name="connsiteX3" fmla="*/ 1712215 w 1876060"/>
                <a:gd name="connsiteY3" fmla="*/ 1509521 h 1897141"/>
                <a:gd name="connsiteX4" fmla="*/ 917347 w 1876060"/>
                <a:gd name="connsiteY4" fmla="*/ 1085 h 1897141"/>
                <a:gd name="connsiteX0" fmla="*/ 917347 w 1861913"/>
                <a:gd name="connsiteY0" fmla="*/ 1431 h 1897487"/>
                <a:gd name="connsiteX1" fmla="*/ 134126 w 1861913"/>
                <a:gd name="connsiteY1" fmla="*/ 1394251 h 1897487"/>
                <a:gd name="connsiteX2" fmla="*/ 798873 w 1861913"/>
                <a:gd name="connsiteY2" fmla="*/ 1897487 h 1897487"/>
                <a:gd name="connsiteX3" fmla="*/ 1712215 w 1861913"/>
                <a:gd name="connsiteY3" fmla="*/ 1509867 h 1897487"/>
                <a:gd name="connsiteX4" fmla="*/ 917347 w 1861913"/>
                <a:gd name="connsiteY4" fmla="*/ 1431 h 1897487"/>
                <a:gd name="connsiteX0" fmla="*/ 951797 w 1896363"/>
                <a:gd name="connsiteY0" fmla="*/ 1431 h 1897487"/>
                <a:gd name="connsiteX1" fmla="*/ 130763 w 1896363"/>
                <a:gd name="connsiteY1" fmla="*/ 1490504 h 1897487"/>
                <a:gd name="connsiteX2" fmla="*/ 833323 w 1896363"/>
                <a:gd name="connsiteY2" fmla="*/ 1897487 h 1897487"/>
                <a:gd name="connsiteX3" fmla="*/ 1746665 w 1896363"/>
                <a:gd name="connsiteY3" fmla="*/ 1509867 h 1897487"/>
                <a:gd name="connsiteX4" fmla="*/ 951797 w 1896363"/>
                <a:gd name="connsiteY4" fmla="*/ 1431 h 1897487"/>
                <a:gd name="connsiteX0" fmla="*/ 951797 w 1896363"/>
                <a:gd name="connsiteY0" fmla="*/ 1431 h 1897487"/>
                <a:gd name="connsiteX1" fmla="*/ 130763 w 1896363"/>
                <a:gd name="connsiteY1" fmla="*/ 1490504 h 1897487"/>
                <a:gd name="connsiteX2" fmla="*/ 833323 w 1896363"/>
                <a:gd name="connsiteY2" fmla="*/ 1897487 h 1897487"/>
                <a:gd name="connsiteX3" fmla="*/ 1746665 w 1896363"/>
                <a:gd name="connsiteY3" fmla="*/ 1509867 h 1897487"/>
                <a:gd name="connsiteX4" fmla="*/ 951797 w 1896363"/>
                <a:gd name="connsiteY4" fmla="*/ 1431 h 1897487"/>
                <a:gd name="connsiteX0" fmla="*/ 951797 w 1896363"/>
                <a:gd name="connsiteY0" fmla="*/ 1431 h 1900925"/>
                <a:gd name="connsiteX1" fmla="*/ 130763 w 1896363"/>
                <a:gd name="connsiteY1" fmla="*/ 1490504 h 1900925"/>
                <a:gd name="connsiteX2" fmla="*/ 833323 w 1896363"/>
                <a:gd name="connsiteY2" fmla="*/ 1900925 h 1900925"/>
                <a:gd name="connsiteX3" fmla="*/ 1746665 w 1896363"/>
                <a:gd name="connsiteY3" fmla="*/ 1509867 h 1900925"/>
                <a:gd name="connsiteX4" fmla="*/ 951797 w 1896363"/>
                <a:gd name="connsiteY4" fmla="*/ 1431 h 1900925"/>
                <a:gd name="connsiteX0" fmla="*/ 951797 w 1896363"/>
                <a:gd name="connsiteY0" fmla="*/ 1431 h 1900925"/>
                <a:gd name="connsiteX1" fmla="*/ 130763 w 1896363"/>
                <a:gd name="connsiteY1" fmla="*/ 1490504 h 1900925"/>
                <a:gd name="connsiteX2" fmla="*/ 833323 w 1896363"/>
                <a:gd name="connsiteY2" fmla="*/ 1900925 h 1900925"/>
                <a:gd name="connsiteX3" fmla="*/ 1746665 w 1896363"/>
                <a:gd name="connsiteY3" fmla="*/ 1509867 h 1900925"/>
                <a:gd name="connsiteX4" fmla="*/ 951797 w 1896363"/>
                <a:gd name="connsiteY4" fmla="*/ 1431 h 1900925"/>
                <a:gd name="connsiteX0" fmla="*/ 951797 w 1896363"/>
                <a:gd name="connsiteY0" fmla="*/ 1431 h 1894050"/>
                <a:gd name="connsiteX1" fmla="*/ 130763 w 1896363"/>
                <a:gd name="connsiteY1" fmla="*/ 1490504 h 1894050"/>
                <a:gd name="connsiteX2" fmla="*/ 912387 w 1896363"/>
                <a:gd name="connsiteY2" fmla="*/ 1894050 h 1894050"/>
                <a:gd name="connsiteX3" fmla="*/ 1746665 w 1896363"/>
                <a:gd name="connsiteY3" fmla="*/ 1509867 h 1894050"/>
                <a:gd name="connsiteX4" fmla="*/ 951797 w 1896363"/>
                <a:gd name="connsiteY4" fmla="*/ 1431 h 1894050"/>
                <a:gd name="connsiteX0" fmla="*/ 951797 w 1896363"/>
                <a:gd name="connsiteY0" fmla="*/ 1431 h 1894050"/>
                <a:gd name="connsiteX1" fmla="*/ 130763 w 1896363"/>
                <a:gd name="connsiteY1" fmla="*/ 1490504 h 1894050"/>
                <a:gd name="connsiteX2" fmla="*/ 912387 w 1896363"/>
                <a:gd name="connsiteY2" fmla="*/ 1894050 h 1894050"/>
                <a:gd name="connsiteX3" fmla="*/ 1746665 w 1896363"/>
                <a:gd name="connsiteY3" fmla="*/ 1509867 h 1894050"/>
                <a:gd name="connsiteX4" fmla="*/ 951797 w 1896363"/>
                <a:gd name="connsiteY4" fmla="*/ 1431 h 1894050"/>
                <a:gd name="connsiteX0" fmla="*/ 951797 w 1896363"/>
                <a:gd name="connsiteY0" fmla="*/ 1431 h 1940550"/>
                <a:gd name="connsiteX1" fmla="*/ 130763 w 1896363"/>
                <a:gd name="connsiteY1" fmla="*/ 1490504 h 1940550"/>
                <a:gd name="connsiteX2" fmla="*/ 912387 w 1896363"/>
                <a:gd name="connsiteY2" fmla="*/ 1894050 h 1940550"/>
                <a:gd name="connsiteX3" fmla="*/ 950346 w 1896363"/>
                <a:gd name="connsiteY3" fmla="*/ 1888992 h 1940550"/>
                <a:gd name="connsiteX4" fmla="*/ 1746665 w 1896363"/>
                <a:gd name="connsiteY4" fmla="*/ 1509867 h 1940550"/>
                <a:gd name="connsiteX5" fmla="*/ 951797 w 1896363"/>
                <a:gd name="connsiteY5" fmla="*/ 1431 h 1940550"/>
                <a:gd name="connsiteX0" fmla="*/ 951797 w 1896363"/>
                <a:gd name="connsiteY0" fmla="*/ 1431 h 1910821"/>
                <a:gd name="connsiteX1" fmla="*/ 130763 w 1896363"/>
                <a:gd name="connsiteY1" fmla="*/ 1490504 h 1910821"/>
                <a:gd name="connsiteX2" fmla="*/ 912387 w 1896363"/>
                <a:gd name="connsiteY2" fmla="*/ 1894050 h 1910821"/>
                <a:gd name="connsiteX3" fmla="*/ 950346 w 1896363"/>
                <a:gd name="connsiteY3" fmla="*/ 1888992 h 1910821"/>
                <a:gd name="connsiteX4" fmla="*/ 1746665 w 1896363"/>
                <a:gd name="connsiteY4" fmla="*/ 1509867 h 1910821"/>
                <a:gd name="connsiteX5" fmla="*/ 951797 w 1896363"/>
                <a:gd name="connsiteY5" fmla="*/ 1431 h 1910821"/>
                <a:gd name="connsiteX0" fmla="*/ 951797 w 1896363"/>
                <a:gd name="connsiteY0" fmla="*/ 1431 h 1930484"/>
                <a:gd name="connsiteX1" fmla="*/ 130763 w 1896363"/>
                <a:gd name="connsiteY1" fmla="*/ 1490504 h 1930484"/>
                <a:gd name="connsiteX2" fmla="*/ 912387 w 1896363"/>
                <a:gd name="connsiteY2" fmla="*/ 1894050 h 1930484"/>
                <a:gd name="connsiteX3" fmla="*/ 967369 w 1896363"/>
                <a:gd name="connsiteY3" fmla="*/ 1910880 h 1930484"/>
                <a:gd name="connsiteX4" fmla="*/ 950346 w 1896363"/>
                <a:gd name="connsiteY4" fmla="*/ 1888992 h 1930484"/>
                <a:gd name="connsiteX5" fmla="*/ 1746665 w 1896363"/>
                <a:gd name="connsiteY5" fmla="*/ 1509867 h 1930484"/>
                <a:gd name="connsiteX6" fmla="*/ 951797 w 1896363"/>
                <a:gd name="connsiteY6" fmla="*/ 1431 h 1930484"/>
                <a:gd name="connsiteX0" fmla="*/ 951797 w 1896363"/>
                <a:gd name="connsiteY0" fmla="*/ 1431 h 1907938"/>
                <a:gd name="connsiteX1" fmla="*/ 130763 w 1896363"/>
                <a:gd name="connsiteY1" fmla="*/ 1490504 h 1907938"/>
                <a:gd name="connsiteX2" fmla="*/ 912387 w 1896363"/>
                <a:gd name="connsiteY2" fmla="*/ 1894050 h 1907938"/>
                <a:gd name="connsiteX3" fmla="*/ 916299 w 1896363"/>
                <a:gd name="connsiteY3" fmla="*/ 1745510 h 1907938"/>
                <a:gd name="connsiteX4" fmla="*/ 950346 w 1896363"/>
                <a:gd name="connsiteY4" fmla="*/ 1888992 h 1907938"/>
                <a:gd name="connsiteX5" fmla="*/ 1746665 w 1896363"/>
                <a:gd name="connsiteY5" fmla="*/ 1509867 h 1907938"/>
                <a:gd name="connsiteX6" fmla="*/ 951797 w 1896363"/>
                <a:gd name="connsiteY6" fmla="*/ 1431 h 1907938"/>
                <a:gd name="connsiteX0" fmla="*/ 951797 w 1896363"/>
                <a:gd name="connsiteY0" fmla="*/ 1431 h 1907938"/>
                <a:gd name="connsiteX1" fmla="*/ 130763 w 1896363"/>
                <a:gd name="connsiteY1" fmla="*/ 1490504 h 1907938"/>
                <a:gd name="connsiteX2" fmla="*/ 912387 w 1896363"/>
                <a:gd name="connsiteY2" fmla="*/ 1894050 h 1907938"/>
                <a:gd name="connsiteX3" fmla="*/ 916299 w 1896363"/>
                <a:gd name="connsiteY3" fmla="*/ 1745510 h 1907938"/>
                <a:gd name="connsiteX4" fmla="*/ 950346 w 1896363"/>
                <a:gd name="connsiteY4" fmla="*/ 1888992 h 1907938"/>
                <a:gd name="connsiteX5" fmla="*/ 1746665 w 1896363"/>
                <a:gd name="connsiteY5" fmla="*/ 1509867 h 1907938"/>
                <a:gd name="connsiteX6" fmla="*/ 951797 w 1896363"/>
                <a:gd name="connsiteY6" fmla="*/ 1431 h 1907938"/>
                <a:gd name="connsiteX0" fmla="*/ 951797 w 1896363"/>
                <a:gd name="connsiteY0" fmla="*/ 1431 h 1902068"/>
                <a:gd name="connsiteX1" fmla="*/ 130763 w 1896363"/>
                <a:gd name="connsiteY1" fmla="*/ 1490504 h 1902068"/>
                <a:gd name="connsiteX2" fmla="*/ 912387 w 1896363"/>
                <a:gd name="connsiteY2" fmla="*/ 1894050 h 1902068"/>
                <a:gd name="connsiteX3" fmla="*/ 916299 w 1896363"/>
                <a:gd name="connsiteY3" fmla="*/ 1745510 h 1902068"/>
                <a:gd name="connsiteX4" fmla="*/ 950346 w 1896363"/>
                <a:gd name="connsiteY4" fmla="*/ 1888992 h 1902068"/>
                <a:gd name="connsiteX5" fmla="*/ 1746665 w 1896363"/>
                <a:gd name="connsiteY5" fmla="*/ 1509867 h 1902068"/>
                <a:gd name="connsiteX6" fmla="*/ 951797 w 1896363"/>
                <a:gd name="connsiteY6" fmla="*/ 1431 h 1902068"/>
                <a:gd name="connsiteX0" fmla="*/ 951797 w 1896363"/>
                <a:gd name="connsiteY0" fmla="*/ 1431 h 1940550"/>
                <a:gd name="connsiteX1" fmla="*/ 130763 w 1896363"/>
                <a:gd name="connsiteY1" fmla="*/ 1490504 h 1940550"/>
                <a:gd name="connsiteX2" fmla="*/ 912387 w 1896363"/>
                <a:gd name="connsiteY2" fmla="*/ 1894050 h 1940550"/>
                <a:gd name="connsiteX3" fmla="*/ 950346 w 1896363"/>
                <a:gd name="connsiteY3" fmla="*/ 1888992 h 1940550"/>
                <a:gd name="connsiteX4" fmla="*/ 1746665 w 1896363"/>
                <a:gd name="connsiteY4" fmla="*/ 1509867 h 1940550"/>
                <a:gd name="connsiteX5" fmla="*/ 951797 w 1896363"/>
                <a:gd name="connsiteY5" fmla="*/ 1431 h 1940550"/>
                <a:gd name="connsiteX0" fmla="*/ 951797 w 1896363"/>
                <a:gd name="connsiteY0" fmla="*/ 1431 h 1888992"/>
                <a:gd name="connsiteX1" fmla="*/ 130763 w 1896363"/>
                <a:gd name="connsiteY1" fmla="*/ 1490504 h 1888992"/>
                <a:gd name="connsiteX2" fmla="*/ 950346 w 1896363"/>
                <a:gd name="connsiteY2" fmla="*/ 1888992 h 1888992"/>
                <a:gd name="connsiteX3" fmla="*/ 1746665 w 1896363"/>
                <a:gd name="connsiteY3" fmla="*/ 1509867 h 1888992"/>
                <a:gd name="connsiteX4" fmla="*/ 951797 w 1896363"/>
                <a:gd name="connsiteY4" fmla="*/ 1431 h 1888992"/>
                <a:gd name="connsiteX0" fmla="*/ 951797 w 1896363"/>
                <a:gd name="connsiteY0" fmla="*/ 1431 h 1888992"/>
                <a:gd name="connsiteX1" fmla="*/ 130763 w 1896363"/>
                <a:gd name="connsiteY1" fmla="*/ 1490504 h 1888992"/>
                <a:gd name="connsiteX2" fmla="*/ 950346 w 1896363"/>
                <a:gd name="connsiteY2" fmla="*/ 1888992 h 1888992"/>
                <a:gd name="connsiteX3" fmla="*/ 1746665 w 1896363"/>
                <a:gd name="connsiteY3" fmla="*/ 1509867 h 1888992"/>
                <a:gd name="connsiteX4" fmla="*/ 951797 w 1896363"/>
                <a:gd name="connsiteY4" fmla="*/ 1431 h 1888992"/>
                <a:gd name="connsiteX0" fmla="*/ 951797 w 1896363"/>
                <a:gd name="connsiteY0" fmla="*/ 1431 h 1888992"/>
                <a:gd name="connsiteX1" fmla="*/ 130763 w 1896363"/>
                <a:gd name="connsiteY1" fmla="*/ 1490504 h 1888992"/>
                <a:gd name="connsiteX2" fmla="*/ 950346 w 1896363"/>
                <a:gd name="connsiteY2" fmla="*/ 1888992 h 1888992"/>
                <a:gd name="connsiteX3" fmla="*/ 1746665 w 1896363"/>
                <a:gd name="connsiteY3" fmla="*/ 1509867 h 1888992"/>
                <a:gd name="connsiteX4" fmla="*/ 951797 w 1896363"/>
                <a:gd name="connsiteY4" fmla="*/ 1431 h 1888992"/>
                <a:gd name="connsiteX0" fmla="*/ 951797 w 1896363"/>
                <a:gd name="connsiteY0" fmla="*/ 1431 h 1888992"/>
                <a:gd name="connsiteX1" fmla="*/ 130763 w 1896363"/>
                <a:gd name="connsiteY1" fmla="*/ 1490504 h 1888992"/>
                <a:gd name="connsiteX2" fmla="*/ 950346 w 1896363"/>
                <a:gd name="connsiteY2" fmla="*/ 1888992 h 1888992"/>
                <a:gd name="connsiteX3" fmla="*/ 1746665 w 1896363"/>
                <a:gd name="connsiteY3" fmla="*/ 1509867 h 1888992"/>
                <a:gd name="connsiteX4" fmla="*/ 951797 w 1896363"/>
                <a:gd name="connsiteY4" fmla="*/ 1431 h 1888992"/>
                <a:gd name="connsiteX0" fmla="*/ 951797 w 1896363"/>
                <a:gd name="connsiteY0" fmla="*/ 1431 h 1888992"/>
                <a:gd name="connsiteX1" fmla="*/ 130763 w 1896363"/>
                <a:gd name="connsiteY1" fmla="*/ 1490504 h 1888992"/>
                <a:gd name="connsiteX2" fmla="*/ 950346 w 1896363"/>
                <a:gd name="connsiteY2" fmla="*/ 1888992 h 1888992"/>
                <a:gd name="connsiteX3" fmla="*/ 1746665 w 1896363"/>
                <a:gd name="connsiteY3" fmla="*/ 1509867 h 1888992"/>
                <a:gd name="connsiteX4" fmla="*/ 951797 w 1896363"/>
                <a:gd name="connsiteY4" fmla="*/ 1431 h 1888992"/>
                <a:gd name="connsiteX0" fmla="*/ 951797 w 1896363"/>
                <a:gd name="connsiteY0" fmla="*/ 1431 h 1888992"/>
                <a:gd name="connsiteX1" fmla="*/ 130763 w 1896363"/>
                <a:gd name="connsiteY1" fmla="*/ 1490504 h 1888992"/>
                <a:gd name="connsiteX2" fmla="*/ 950346 w 1896363"/>
                <a:gd name="connsiteY2" fmla="*/ 1888992 h 1888992"/>
                <a:gd name="connsiteX3" fmla="*/ 1746665 w 1896363"/>
                <a:gd name="connsiteY3" fmla="*/ 1509867 h 1888992"/>
                <a:gd name="connsiteX4" fmla="*/ 951797 w 1896363"/>
                <a:gd name="connsiteY4" fmla="*/ 1431 h 1888992"/>
                <a:gd name="connsiteX0" fmla="*/ 951797 w 1896363"/>
                <a:gd name="connsiteY0" fmla="*/ 1431 h 1888992"/>
                <a:gd name="connsiteX1" fmla="*/ 130763 w 1896363"/>
                <a:gd name="connsiteY1" fmla="*/ 1490504 h 1888992"/>
                <a:gd name="connsiteX2" fmla="*/ 950346 w 1896363"/>
                <a:gd name="connsiteY2" fmla="*/ 1888992 h 1888992"/>
                <a:gd name="connsiteX3" fmla="*/ 1746665 w 1896363"/>
                <a:gd name="connsiteY3" fmla="*/ 1509867 h 1888992"/>
                <a:gd name="connsiteX4" fmla="*/ 951797 w 1896363"/>
                <a:gd name="connsiteY4" fmla="*/ 1431 h 1888992"/>
                <a:gd name="connsiteX0" fmla="*/ 947039 w 1896336"/>
                <a:gd name="connsiteY0" fmla="*/ 1767 h 1837201"/>
                <a:gd name="connsiteX1" fmla="*/ 131216 w 1896336"/>
                <a:gd name="connsiteY1" fmla="*/ 1438713 h 1837201"/>
                <a:gd name="connsiteX2" fmla="*/ 950799 w 1896336"/>
                <a:gd name="connsiteY2" fmla="*/ 1837201 h 1837201"/>
                <a:gd name="connsiteX3" fmla="*/ 1747118 w 1896336"/>
                <a:gd name="connsiteY3" fmla="*/ 1458076 h 1837201"/>
                <a:gd name="connsiteX4" fmla="*/ 947039 w 1896336"/>
                <a:gd name="connsiteY4" fmla="*/ 1767 h 1837201"/>
                <a:gd name="connsiteX0" fmla="*/ 947039 w 1904729"/>
                <a:gd name="connsiteY0" fmla="*/ 20067 h 1855501"/>
                <a:gd name="connsiteX1" fmla="*/ 131216 w 1904729"/>
                <a:gd name="connsiteY1" fmla="*/ 1457013 h 1855501"/>
                <a:gd name="connsiteX2" fmla="*/ 950799 w 1904729"/>
                <a:gd name="connsiteY2" fmla="*/ 1855501 h 1855501"/>
                <a:gd name="connsiteX3" fmla="*/ 1747118 w 1904729"/>
                <a:gd name="connsiteY3" fmla="*/ 1476376 h 1855501"/>
                <a:gd name="connsiteX4" fmla="*/ 947039 w 1904729"/>
                <a:gd name="connsiteY4" fmla="*/ 20067 h 1855501"/>
                <a:gd name="connsiteX0" fmla="*/ 952308 w 1909998"/>
                <a:gd name="connsiteY0" fmla="*/ 20067 h 1855501"/>
                <a:gd name="connsiteX1" fmla="*/ 136485 w 1909998"/>
                <a:gd name="connsiteY1" fmla="*/ 1457013 h 1855501"/>
                <a:gd name="connsiteX2" fmla="*/ 956068 w 1909998"/>
                <a:gd name="connsiteY2" fmla="*/ 1855501 h 1855501"/>
                <a:gd name="connsiteX3" fmla="*/ 1752387 w 1909998"/>
                <a:gd name="connsiteY3" fmla="*/ 1476376 h 1855501"/>
                <a:gd name="connsiteX4" fmla="*/ 952308 w 1909998"/>
                <a:gd name="connsiteY4" fmla="*/ 20067 h 1855501"/>
                <a:gd name="connsiteX0" fmla="*/ 938156 w 1909909"/>
                <a:gd name="connsiteY0" fmla="*/ 24210 h 1781454"/>
                <a:gd name="connsiteX1" fmla="*/ 137970 w 1909909"/>
                <a:gd name="connsiteY1" fmla="*/ 1382966 h 1781454"/>
                <a:gd name="connsiteX2" fmla="*/ 957553 w 1909909"/>
                <a:gd name="connsiteY2" fmla="*/ 1781454 h 1781454"/>
                <a:gd name="connsiteX3" fmla="*/ 1753872 w 1909909"/>
                <a:gd name="connsiteY3" fmla="*/ 1402329 h 1781454"/>
                <a:gd name="connsiteX4" fmla="*/ 938156 w 1909909"/>
                <a:gd name="connsiteY4" fmla="*/ 24210 h 178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9909" h="1781454">
                  <a:moveTo>
                    <a:pt x="938156" y="24210"/>
                  </a:moveTo>
                  <a:cubicBezTo>
                    <a:pt x="671117" y="-51341"/>
                    <a:pt x="-370673" y="169553"/>
                    <a:pt x="137970" y="1382966"/>
                  </a:cubicBezTo>
                  <a:cubicBezTo>
                    <a:pt x="249596" y="1712151"/>
                    <a:pt x="688236" y="1778227"/>
                    <a:pt x="957553" y="1781454"/>
                  </a:cubicBezTo>
                  <a:cubicBezTo>
                    <a:pt x="970140" y="1780654"/>
                    <a:pt x="1619875" y="1767994"/>
                    <a:pt x="1753872" y="1402329"/>
                  </a:cubicBezTo>
                  <a:cubicBezTo>
                    <a:pt x="2319228" y="88187"/>
                    <a:pt x="1185025" y="-75844"/>
                    <a:pt x="938156" y="24210"/>
                  </a:cubicBezTo>
                  <a:close/>
                </a:path>
              </a:pathLst>
            </a:custGeom>
            <a:solidFill>
              <a:srgbClr val="603C14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07" name="手繪多邊形 306"/>
            <p:cNvSpPr/>
            <p:nvPr/>
          </p:nvSpPr>
          <p:spPr>
            <a:xfrm rot="5400000">
              <a:off x="4773304" y="3953102"/>
              <a:ext cx="295330" cy="455619"/>
            </a:xfrm>
            <a:custGeom>
              <a:avLst/>
              <a:gdLst>
                <a:gd name="connsiteX0" fmla="*/ 0 w 295330"/>
                <a:gd name="connsiteY0" fmla="*/ 455619 h 455619"/>
                <a:gd name="connsiteX1" fmla="*/ 0 w 295330"/>
                <a:gd name="connsiteY1" fmla="*/ 0 h 455619"/>
                <a:gd name="connsiteX2" fmla="*/ 216788 w 295330"/>
                <a:gd name="connsiteY2" fmla="*/ 0 h 455619"/>
                <a:gd name="connsiteX3" fmla="*/ 230198 w 295330"/>
                <a:gd name="connsiteY3" fmla="*/ 3783 h 455619"/>
                <a:gd name="connsiteX4" fmla="*/ 295330 w 295330"/>
                <a:gd name="connsiteY4" fmla="*/ 227383 h 455619"/>
                <a:gd name="connsiteX5" fmla="*/ 213760 w 295330"/>
                <a:gd name="connsiteY5" fmla="*/ 455619 h 455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330" h="455619">
                  <a:moveTo>
                    <a:pt x="0" y="455619"/>
                  </a:moveTo>
                  <a:lnTo>
                    <a:pt x="0" y="0"/>
                  </a:lnTo>
                  <a:lnTo>
                    <a:pt x="216788" y="0"/>
                  </a:lnTo>
                  <a:lnTo>
                    <a:pt x="230198" y="3783"/>
                  </a:lnTo>
                  <a:cubicBezTo>
                    <a:pt x="267366" y="25064"/>
                    <a:pt x="295330" y="117081"/>
                    <a:pt x="295330" y="227383"/>
                  </a:cubicBezTo>
                  <a:cubicBezTo>
                    <a:pt x="295330" y="353441"/>
                    <a:pt x="258805" y="455619"/>
                    <a:pt x="213760" y="455619"/>
                  </a:cubicBezTo>
                  <a:close/>
                </a:path>
              </a:pathLst>
            </a:custGeom>
            <a:solidFill>
              <a:srgbClr val="4F81BD">
                <a:lumMod val="75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08" name="手繪多邊形 307"/>
            <p:cNvSpPr/>
            <p:nvPr/>
          </p:nvSpPr>
          <p:spPr>
            <a:xfrm>
              <a:off x="5001176" y="3826193"/>
              <a:ext cx="105440" cy="256237"/>
            </a:xfrm>
            <a:custGeom>
              <a:avLst/>
              <a:gdLst>
                <a:gd name="connsiteX0" fmla="*/ 0 w 105440"/>
                <a:gd name="connsiteY0" fmla="*/ 0 h 256237"/>
                <a:gd name="connsiteX1" fmla="*/ 24573 w 105440"/>
                <a:gd name="connsiteY1" fmla="*/ 1773 h 256237"/>
                <a:gd name="connsiteX2" fmla="*/ 97120 w 105440"/>
                <a:gd name="connsiteY2" fmla="*/ 19255 h 256237"/>
                <a:gd name="connsiteX3" fmla="*/ 105440 w 105440"/>
                <a:gd name="connsiteY3" fmla="*/ 22859 h 256237"/>
                <a:gd name="connsiteX4" fmla="*/ 105440 w 105440"/>
                <a:gd name="connsiteY4" fmla="*/ 256237 h 256237"/>
                <a:gd name="connsiteX5" fmla="*/ 0 w 105440"/>
                <a:gd name="connsiteY5" fmla="*/ 256237 h 25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440" h="256237">
                  <a:moveTo>
                    <a:pt x="0" y="0"/>
                  </a:moveTo>
                  <a:lnTo>
                    <a:pt x="24573" y="1773"/>
                  </a:lnTo>
                  <a:cubicBezTo>
                    <a:pt x="51879" y="5901"/>
                    <a:pt x="76469" y="11874"/>
                    <a:pt x="97120" y="19255"/>
                  </a:cubicBezTo>
                  <a:lnTo>
                    <a:pt x="105440" y="22859"/>
                  </a:lnTo>
                  <a:lnTo>
                    <a:pt x="105440" y="256237"/>
                  </a:lnTo>
                  <a:lnTo>
                    <a:pt x="0" y="256237"/>
                  </a:lnTo>
                  <a:close/>
                </a:path>
              </a:pathLst>
            </a:custGeom>
            <a:solidFill>
              <a:srgbClr val="4F81BD">
                <a:lumMod val="75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09" name="手繪多邊形 308"/>
            <p:cNvSpPr/>
            <p:nvPr/>
          </p:nvSpPr>
          <p:spPr>
            <a:xfrm rot="5400000">
              <a:off x="4668984" y="3901723"/>
              <a:ext cx="255973" cy="105440"/>
            </a:xfrm>
            <a:custGeom>
              <a:avLst/>
              <a:gdLst>
                <a:gd name="connsiteX0" fmla="*/ 0 w 255973"/>
                <a:gd name="connsiteY0" fmla="*/ 0 h 105440"/>
                <a:gd name="connsiteX1" fmla="*/ 255973 w 255973"/>
                <a:gd name="connsiteY1" fmla="*/ 0 h 105440"/>
                <a:gd name="connsiteX2" fmla="*/ 255973 w 255973"/>
                <a:gd name="connsiteY2" fmla="*/ 105440 h 105440"/>
                <a:gd name="connsiteX3" fmla="*/ 24183 w 255973"/>
                <a:gd name="connsiteY3" fmla="*/ 105440 h 105440"/>
                <a:gd name="connsiteX4" fmla="*/ 18991 w 255973"/>
                <a:gd name="connsiteY4" fmla="*/ 93455 h 105440"/>
                <a:gd name="connsiteX5" fmla="*/ 1509 w 255973"/>
                <a:gd name="connsiteY5" fmla="*/ 20908 h 10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973" h="105440">
                  <a:moveTo>
                    <a:pt x="0" y="0"/>
                  </a:moveTo>
                  <a:lnTo>
                    <a:pt x="255973" y="0"/>
                  </a:lnTo>
                  <a:lnTo>
                    <a:pt x="255973" y="105440"/>
                  </a:lnTo>
                  <a:lnTo>
                    <a:pt x="24183" y="105440"/>
                  </a:lnTo>
                  <a:lnTo>
                    <a:pt x="18991" y="93455"/>
                  </a:lnTo>
                  <a:cubicBezTo>
                    <a:pt x="11610" y="72804"/>
                    <a:pt x="5637" y="48214"/>
                    <a:pt x="1509" y="20908"/>
                  </a:cubicBezTo>
                  <a:close/>
                </a:path>
              </a:pathLst>
            </a:custGeom>
            <a:solidFill>
              <a:srgbClr val="4F81BD">
                <a:lumMod val="75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10" name="手繪多邊形 309"/>
            <p:cNvSpPr/>
            <p:nvPr/>
          </p:nvSpPr>
          <p:spPr>
            <a:xfrm>
              <a:off x="4332696" y="2889412"/>
              <a:ext cx="1121470" cy="610828"/>
            </a:xfrm>
            <a:custGeom>
              <a:avLst/>
              <a:gdLst>
                <a:gd name="connsiteX0" fmla="*/ 1108138 w 2197537"/>
                <a:gd name="connsiteY0" fmla="*/ 0 h 1149215"/>
                <a:gd name="connsiteX1" fmla="*/ 2120467 w 2197537"/>
                <a:gd name="connsiteY1" fmla="*/ 825071 h 1149215"/>
                <a:gd name="connsiteX2" fmla="*/ 2140452 w 2197537"/>
                <a:gd name="connsiteY2" fmla="*/ 1023317 h 1149215"/>
                <a:gd name="connsiteX3" fmla="*/ 2197537 w 2197537"/>
                <a:gd name="connsiteY3" fmla="*/ 1149215 h 1149215"/>
                <a:gd name="connsiteX4" fmla="*/ 0 w 2197537"/>
                <a:gd name="connsiteY4" fmla="*/ 1147386 h 1149215"/>
                <a:gd name="connsiteX5" fmla="*/ 74988 w 2197537"/>
                <a:gd name="connsiteY5" fmla="*/ 1031621 h 1149215"/>
                <a:gd name="connsiteX6" fmla="*/ 95810 w 2197537"/>
                <a:gd name="connsiteY6" fmla="*/ 825071 h 1149215"/>
                <a:gd name="connsiteX7" fmla="*/ 1108138 w 2197537"/>
                <a:gd name="connsiteY7" fmla="*/ 0 h 1149215"/>
                <a:gd name="connsiteX0" fmla="*/ 1108138 w 2140452"/>
                <a:gd name="connsiteY0" fmla="*/ 0 h 1147386"/>
                <a:gd name="connsiteX1" fmla="*/ 2120467 w 2140452"/>
                <a:gd name="connsiteY1" fmla="*/ 825071 h 1147386"/>
                <a:gd name="connsiteX2" fmla="*/ 2140452 w 2140452"/>
                <a:gd name="connsiteY2" fmla="*/ 1023317 h 1147386"/>
                <a:gd name="connsiteX3" fmla="*/ 0 w 2140452"/>
                <a:gd name="connsiteY3" fmla="*/ 1147386 h 1147386"/>
                <a:gd name="connsiteX4" fmla="*/ 74988 w 2140452"/>
                <a:gd name="connsiteY4" fmla="*/ 1031621 h 1147386"/>
                <a:gd name="connsiteX5" fmla="*/ 95810 w 2140452"/>
                <a:gd name="connsiteY5" fmla="*/ 825071 h 1147386"/>
                <a:gd name="connsiteX6" fmla="*/ 1108138 w 2140452"/>
                <a:gd name="connsiteY6" fmla="*/ 0 h 1147386"/>
                <a:gd name="connsiteX0" fmla="*/ 1033150 w 2065464"/>
                <a:gd name="connsiteY0" fmla="*/ 0 h 1031621"/>
                <a:gd name="connsiteX1" fmla="*/ 2045479 w 2065464"/>
                <a:gd name="connsiteY1" fmla="*/ 825071 h 1031621"/>
                <a:gd name="connsiteX2" fmla="*/ 2065464 w 2065464"/>
                <a:gd name="connsiteY2" fmla="*/ 1023317 h 1031621"/>
                <a:gd name="connsiteX3" fmla="*/ 0 w 2065464"/>
                <a:gd name="connsiteY3" fmla="*/ 1031621 h 1031621"/>
                <a:gd name="connsiteX4" fmla="*/ 20822 w 2065464"/>
                <a:gd name="connsiteY4" fmla="*/ 825071 h 1031621"/>
                <a:gd name="connsiteX5" fmla="*/ 1033150 w 2065464"/>
                <a:gd name="connsiteY5" fmla="*/ 0 h 1031621"/>
                <a:gd name="connsiteX0" fmla="*/ 1333223 w 2365537"/>
                <a:gd name="connsiteY0" fmla="*/ 0 h 1210151"/>
                <a:gd name="connsiteX1" fmla="*/ 2345552 w 2365537"/>
                <a:gd name="connsiteY1" fmla="*/ 825071 h 1210151"/>
                <a:gd name="connsiteX2" fmla="*/ 2365537 w 2365537"/>
                <a:gd name="connsiteY2" fmla="*/ 1023317 h 1210151"/>
                <a:gd name="connsiteX3" fmla="*/ 300073 w 2365537"/>
                <a:gd name="connsiteY3" fmla="*/ 1031621 h 1210151"/>
                <a:gd name="connsiteX4" fmla="*/ 320895 w 2365537"/>
                <a:gd name="connsiteY4" fmla="*/ 825071 h 1210151"/>
                <a:gd name="connsiteX5" fmla="*/ 1333223 w 2365537"/>
                <a:gd name="connsiteY5" fmla="*/ 0 h 1210151"/>
                <a:gd name="connsiteX0" fmla="*/ 1234849 w 2436046"/>
                <a:gd name="connsiteY0" fmla="*/ 0 h 1326835"/>
                <a:gd name="connsiteX1" fmla="*/ 2247178 w 2436046"/>
                <a:gd name="connsiteY1" fmla="*/ 825071 h 1326835"/>
                <a:gd name="connsiteX2" fmla="*/ 2267163 w 2436046"/>
                <a:gd name="connsiteY2" fmla="*/ 1023317 h 1326835"/>
                <a:gd name="connsiteX3" fmla="*/ 201699 w 2436046"/>
                <a:gd name="connsiteY3" fmla="*/ 1031621 h 1326835"/>
                <a:gd name="connsiteX4" fmla="*/ 222521 w 2436046"/>
                <a:gd name="connsiteY4" fmla="*/ 825071 h 1326835"/>
                <a:gd name="connsiteX5" fmla="*/ 1234849 w 2436046"/>
                <a:gd name="connsiteY5" fmla="*/ 0 h 132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6046" h="1326835">
                  <a:moveTo>
                    <a:pt x="1234849" y="0"/>
                  </a:moveTo>
                  <a:cubicBezTo>
                    <a:pt x="1734201" y="0"/>
                    <a:pt x="2150824" y="354204"/>
                    <a:pt x="2247178" y="825071"/>
                  </a:cubicBezTo>
                  <a:lnTo>
                    <a:pt x="2267163" y="1023317"/>
                  </a:lnTo>
                  <a:cubicBezTo>
                    <a:pt x="3322554" y="1416242"/>
                    <a:pt x="-960099" y="1436743"/>
                    <a:pt x="201699" y="1031621"/>
                  </a:cubicBezTo>
                  <a:lnTo>
                    <a:pt x="222521" y="825071"/>
                  </a:lnTo>
                  <a:cubicBezTo>
                    <a:pt x="318874" y="354204"/>
                    <a:pt x="735497" y="0"/>
                    <a:pt x="1234849" y="0"/>
                  </a:cubicBezTo>
                  <a:close/>
                </a:path>
              </a:pathLst>
            </a:custGeom>
            <a:solidFill>
              <a:srgbClr val="C5AC87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311" name="群組 310"/>
          <p:cNvGrpSpPr/>
          <p:nvPr/>
        </p:nvGrpSpPr>
        <p:grpSpPr>
          <a:xfrm>
            <a:off x="3285024" y="-6053328"/>
            <a:ext cx="2564924" cy="12722012"/>
            <a:chOff x="266545" y="-242433"/>
            <a:chExt cx="2564924" cy="5628458"/>
          </a:xfrm>
        </p:grpSpPr>
        <p:sp>
          <p:nvSpPr>
            <p:cNvPr id="312" name="矩形 311"/>
            <p:cNvSpPr/>
            <p:nvPr/>
          </p:nvSpPr>
          <p:spPr>
            <a:xfrm rot="60000">
              <a:off x="266545" y="-242433"/>
              <a:ext cx="1093939" cy="5622587"/>
            </a:xfrm>
            <a:prstGeom prst="rect">
              <a:avLst/>
            </a:prstGeom>
            <a:solidFill>
              <a:srgbClr val="894C37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13" name="手繪多邊形 312"/>
            <p:cNvSpPr/>
            <p:nvPr/>
          </p:nvSpPr>
          <p:spPr>
            <a:xfrm flipH="1">
              <a:off x="1245861" y="-236563"/>
              <a:ext cx="1585608" cy="5622588"/>
            </a:xfrm>
            <a:custGeom>
              <a:avLst/>
              <a:gdLst>
                <a:gd name="connsiteX0" fmla="*/ 0 w 1585608"/>
                <a:gd name="connsiteY0" fmla="*/ 1021404 h 5622587"/>
                <a:gd name="connsiteX1" fmla="*/ 0 w 1585608"/>
                <a:gd name="connsiteY1" fmla="*/ 4143983 h 5622587"/>
                <a:gd name="connsiteX2" fmla="*/ 1585608 w 1585608"/>
                <a:gd name="connsiteY2" fmla="*/ 5622587 h 5622587"/>
                <a:gd name="connsiteX3" fmla="*/ 1498059 w 1585608"/>
                <a:gd name="connsiteY3" fmla="*/ 0 h 5622587"/>
                <a:gd name="connsiteX4" fmla="*/ 0 w 1585608"/>
                <a:gd name="connsiteY4" fmla="*/ 1021404 h 5622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5608" h="5622587">
                  <a:moveTo>
                    <a:pt x="0" y="1021404"/>
                  </a:moveTo>
                  <a:lnTo>
                    <a:pt x="0" y="4143983"/>
                  </a:lnTo>
                  <a:lnTo>
                    <a:pt x="1585608" y="5622587"/>
                  </a:lnTo>
                  <a:lnTo>
                    <a:pt x="1498059" y="0"/>
                  </a:lnTo>
                  <a:lnTo>
                    <a:pt x="0" y="1021404"/>
                  </a:lnTo>
                  <a:close/>
                </a:path>
              </a:pathLst>
            </a:custGeom>
            <a:solidFill>
              <a:srgbClr val="B6664A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</p:grpSp>
      <p:sp>
        <p:nvSpPr>
          <p:cNvPr id="53" name="矩形 5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3364089" y="1338377"/>
                </a:moveTo>
                <a:lnTo>
                  <a:pt x="3364089" y="6170525"/>
                </a:lnTo>
                <a:lnTo>
                  <a:pt x="11954933" y="6170525"/>
                </a:lnTo>
                <a:lnTo>
                  <a:pt x="11954933" y="1338377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2" name="橢圓 1"/>
          <p:cNvSpPr/>
          <p:nvPr/>
        </p:nvSpPr>
        <p:spPr>
          <a:xfrm>
            <a:off x="450209" y="2059119"/>
            <a:ext cx="1168506" cy="116850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9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踏步</a:t>
            </a:r>
            <a:r>
              <a:rPr kumimoji="0" lang="en-US" altLang="zh-TW" sz="29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/>
            </a:r>
            <a:br>
              <a:rPr kumimoji="0" lang="en-US" altLang="zh-TW" sz="29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</a:br>
            <a:r>
              <a:rPr kumimoji="0" lang="zh-TW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（慢）</a:t>
            </a:r>
            <a:endParaRPr kumimoji="0" lang="zh-TW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3" name="橢圓 2"/>
          <p:cNvSpPr/>
          <p:nvPr/>
        </p:nvSpPr>
        <p:spPr>
          <a:xfrm>
            <a:off x="450209" y="3356127"/>
            <a:ext cx="1168506" cy="116850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9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踏步</a:t>
            </a:r>
            <a:endParaRPr kumimoji="0" lang="en-US" altLang="zh-TW" sz="2900" b="1" i="0" u="none" strike="noStrike" kern="120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（中）</a:t>
            </a:r>
            <a:endParaRPr kumimoji="0" lang="zh-TW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734115" y="346501"/>
            <a:ext cx="4461478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遊戲介紹 ─ 示意畫面</a:t>
            </a:r>
          </a:p>
        </p:txBody>
      </p:sp>
      <p:grpSp>
        <p:nvGrpSpPr>
          <p:cNvPr id="6" name="群組 5"/>
          <p:cNvGrpSpPr/>
          <p:nvPr/>
        </p:nvGrpSpPr>
        <p:grpSpPr>
          <a:xfrm>
            <a:off x="15496" y="325553"/>
            <a:ext cx="625035" cy="678025"/>
            <a:chOff x="-1" y="446809"/>
            <a:chExt cx="433634" cy="566882"/>
          </a:xfrm>
          <a:solidFill>
            <a:srgbClr val="013E7F"/>
          </a:solidFill>
        </p:grpSpPr>
        <p:sp>
          <p:nvSpPr>
            <p:cNvPr id="7" name="矩形 6"/>
            <p:cNvSpPr/>
            <p:nvPr/>
          </p:nvSpPr>
          <p:spPr>
            <a:xfrm>
              <a:off x="-1" y="446809"/>
              <a:ext cx="245097" cy="56688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8" name="矩形 7"/>
            <p:cNvSpPr/>
            <p:nvPr/>
          </p:nvSpPr>
          <p:spPr>
            <a:xfrm>
              <a:off x="345780" y="446809"/>
              <a:ext cx="87853" cy="56688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</p:grpSp>
      <p:sp>
        <p:nvSpPr>
          <p:cNvPr id="42" name="橢圓 41"/>
          <p:cNvSpPr/>
          <p:nvPr/>
        </p:nvSpPr>
        <p:spPr>
          <a:xfrm>
            <a:off x="450209" y="4653136"/>
            <a:ext cx="1168506" cy="116850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9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踏步</a:t>
            </a:r>
            <a:endParaRPr kumimoji="0" lang="en-US" altLang="zh-TW" sz="2900" b="1" i="0" u="none" strike="noStrike" kern="120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（快）</a:t>
            </a:r>
            <a:endParaRPr kumimoji="0" lang="zh-TW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43" name="橢圓 42"/>
          <p:cNvSpPr/>
          <p:nvPr/>
        </p:nvSpPr>
        <p:spPr>
          <a:xfrm>
            <a:off x="1913390" y="2059119"/>
            <a:ext cx="1168506" cy="116850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9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跳躍</a:t>
            </a:r>
            <a:endParaRPr kumimoji="0" lang="en-US" altLang="zh-TW" sz="2900" b="1" i="0" u="none" strike="noStrike" kern="120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（使用道具）</a:t>
            </a:r>
            <a:endParaRPr kumimoji="0" lang="zh-TW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44" name="橢圓 43"/>
          <p:cNvSpPr/>
          <p:nvPr/>
        </p:nvSpPr>
        <p:spPr>
          <a:xfrm>
            <a:off x="1913390" y="3356127"/>
            <a:ext cx="1168506" cy="116850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9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左</a:t>
            </a:r>
            <a:r>
              <a:rPr kumimoji="0" lang="zh-TW" altLang="en-US" sz="29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滑</a:t>
            </a:r>
            <a:endParaRPr kumimoji="0" lang="en-US" altLang="zh-TW" sz="2900" b="1" i="0" u="none" strike="noStrike" kern="120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（左轉）</a:t>
            </a:r>
            <a:endParaRPr kumimoji="0" lang="zh-TW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45" name="橢圓 44"/>
          <p:cNvSpPr/>
          <p:nvPr/>
        </p:nvSpPr>
        <p:spPr>
          <a:xfrm>
            <a:off x="1913390" y="4653136"/>
            <a:ext cx="1168506" cy="116850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9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右</a:t>
            </a:r>
            <a:r>
              <a:rPr kumimoji="0" lang="zh-TW" altLang="en-US" sz="29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滑</a:t>
            </a:r>
            <a:endParaRPr kumimoji="0" lang="en-US" altLang="zh-TW" sz="2900" b="1" i="0" u="none" strike="noStrike" kern="120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（右</a:t>
            </a:r>
            <a:r>
              <a:rPr kumimoji="0" lang="zh-TW" alt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轉</a:t>
            </a:r>
            <a:r>
              <a:rPr kumimoji="0" lang="zh-TW" alt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）</a:t>
            </a:r>
            <a:endParaRPr kumimoji="0" lang="zh-TW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72" name="AutoShape 8" descr="ãèå¯¶å°åãçåçæå°çµæ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grpSp>
        <p:nvGrpSpPr>
          <p:cNvPr id="317" name="群組 316"/>
          <p:cNvGrpSpPr/>
          <p:nvPr/>
        </p:nvGrpSpPr>
        <p:grpSpPr>
          <a:xfrm flipH="1">
            <a:off x="7087209" y="4383226"/>
            <a:ext cx="1121470" cy="1630811"/>
            <a:chOff x="4332696" y="2889412"/>
            <a:chExt cx="1121470" cy="1630811"/>
          </a:xfrm>
        </p:grpSpPr>
        <p:sp>
          <p:nvSpPr>
            <p:cNvPr id="318" name="手繪多邊形 317"/>
            <p:cNvSpPr/>
            <p:nvPr/>
          </p:nvSpPr>
          <p:spPr>
            <a:xfrm flipH="1">
              <a:off x="4430441" y="3116785"/>
              <a:ext cx="925980" cy="687062"/>
            </a:xfrm>
            <a:custGeom>
              <a:avLst/>
              <a:gdLst>
                <a:gd name="connsiteX0" fmla="*/ 982348 w 1953122"/>
                <a:gd name="connsiteY0" fmla="*/ 0 h 1449185"/>
                <a:gd name="connsiteX1" fmla="*/ 174049 w 1953122"/>
                <a:gd name="connsiteY1" fmla="*/ 394310 h 1449185"/>
                <a:gd name="connsiteX2" fmla="*/ 174050 w 1953122"/>
                <a:gd name="connsiteY2" fmla="*/ 394320 h 1449185"/>
                <a:gd name="connsiteX3" fmla="*/ 174050 w 1953122"/>
                <a:gd name="connsiteY3" fmla="*/ 689291 h 1449185"/>
                <a:gd name="connsiteX4" fmla="*/ 152631 w 1953122"/>
                <a:gd name="connsiteY4" fmla="*/ 687946 h 1449185"/>
                <a:gd name="connsiteX5" fmla="*/ 26897 w 1953122"/>
                <a:gd name="connsiteY5" fmla="*/ 763966 h 1449185"/>
                <a:gd name="connsiteX6" fmla="*/ 33071 w 1953122"/>
                <a:gd name="connsiteY6" fmla="*/ 955135 h 1449185"/>
                <a:gd name="connsiteX7" fmla="*/ 163448 w 1953122"/>
                <a:gd name="connsiteY7" fmla="*/ 1022884 h 1449185"/>
                <a:gd name="connsiteX8" fmla="*/ 171532 w 1953122"/>
                <a:gd name="connsiteY8" fmla="*/ 1021850 h 1449185"/>
                <a:gd name="connsiteX9" fmla="*/ 179014 w 1953122"/>
                <a:gd name="connsiteY9" fmla="*/ 1065642 h 1449185"/>
                <a:gd name="connsiteX10" fmla="*/ 976561 w 1953122"/>
                <a:gd name="connsiteY10" fmla="*/ 1449185 h 1449185"/>
                <a:gd name="connsiteX11" fmla="*/ 1774109 w 1953122"/>
                <a:gd name="connsiteY11" fmla="*/ 1065642 h 1449185"/>
                <a:gd name="connsiteX12" fmla="*/ 1781591 w 1953122"/>
                <a:gd name="connsiteY12" fmla="*/ 1021850 h 1449185"/>
                <a:gd name="connsiteX13" fmla="*/ 1789674 w 1953122"/>
                <a:gd name="connsiteY13" fmla="*/ 1022884 h 1449185"/>
                <a:gd name="connsiteX14" fmla="*/ 1920051 w 1953122"/>
                <a:gd name="connsiteY14" fmla="*/ 955135 h 1449185"/>
                <a:gd name="connsiteX15" fmla="*/ 1926225 w 1953122"/>
                <a:gd name="connsiteY15" fmla="*/ 763966 h 1449185"/>
                <a:gd name="connsiteX16" fmla="*/ 1800492 w 1953122"/>
                <a:gd name="connsiteY16" fmla="*/ 687946 h 1449185"/>
                <a:gd name="connsiteX17" fmla="*/ 1779073 w 1953122"/>
                <a:gd name="connsiteY17" fmla="*/ 689291 h 1449185"/>
                <a:gd name="connsiteX18" fmla="*/ 1779073 w 1953122"/>
                <a:gd name="connsiteY18" fmla="*/ 458282 h 1449185"/>
                <a:gd name="connsiteX19" fmla="*/ 1786474 w 1953122"/>
                <a:gd name="connsiteY19" fmla="*/ 434626 h 1449185"/>
                <a:gd name="connsiteX20" fmla="*/ 1790647 w 1953122"/>
                <a:gd name="connsiteY20" fmla="*/ 394310 h 1449185"/>
                <a:gd name="connsiteX21" fmla="*/ 982348 w 1953122"/>
                <a:gd name="connsiteY21" fmla="*/ 0 h 144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53122" h="1449185">
                  <a:moveTo>
                    <a:pt x="982348" y="0"/>
                  </a:moveTo>
                  <a:cubicBezTo>
                    <a:pt x="535937" y="0"/>
                    <a:pt x="174049" y="176539"/>
                    <a:pt x="174049" y="394310"/>
                  </a:cubicBezTo>
                  <a:lnTo>
                    <a:pt x="174050" y="394320"/>
                  </a:lnTo>
                  <a:lnTo>
                    <a:pt x="174050" y="689291"/>
                  </a:lnTo>
                  <a:lnTo>
                    <a:pt x="152631" y="687946"/>
                  </a:lnTo>
                  <a:cubicBezTo>
                    <a:pt x="102180" y="692540"/>
                    <a:pt x="55402" y="719884"/>
                    <a:pt x="26897" y="763966"/>
                  </a:cubicBezTo>
                  <a:cubicBezTo>
                    <a:pt x="-11109" y="822743"/>
                    <a:pt x="-8648" y="898934"/>
                    <a:pt x="33071" y="955135"/>
                  </a:cubicBezTo>
                  <a:cubicBezTo>
                    <a:pt x="64361" y="997287"/>
                    <a:pt x="112806" y="1021555"/>
                    <a:pt x="163448" y="1022884"/>
                  </a:cubicBezTo>
                  <a:lnTo>
                    <a:pt x="171532" y="1021850"/>
                  </a:lnTo>
                  <a:lnTo>
                    <a:pt x="179014" y="1065642"/>
                  </a:lnTo>
                  <a:cubicBezTo>
                    <a:pt x="254924" y="1284530"/>
                    <a:pt x="583154" y="1449185"/>
                    <a:pt x="976561" y="1449185"/>
                  </a:cubicBezTo>
                  <a:cubicBezTo>
                    <a:pt x="1369968" y="1449185"/>
                    <a:pt x="1698198" y="1284530"/>
                    <a:pt x="1774109" y="1065642"/>
                  </a:cubicBezTo>
                  <a:lnTo>
                    <a:pt x="1781591" y="1021850"/>
                  </a:lnTo>
                  <a:lnTo>
                    <a:pt x="1789674" y="1022884"/>
                  </a:lnTo>
                  <a:cubicBezTo>
                    <a:pt x="1840317" y="1021555"/>
                    <a:pt x="1888761" y="997287"/>
                    <a:pt x="1920051" y="955135"/>
                  </a:cubicBezTo>
                  <a:cubicBezTo>
                    <a:pt x="1961770" y="898934"/>
                    <a:pt x="1964231" y="822743"/>
                    <a:pt x="1926225" y="763966"/>
                  </a:cubicBezTo>
                  <a:cubicBezTo>
                    <a:pt x="1897721" y="719884"/>
                    <a:pt x="1850943" y="692540"/>
                    <a:pt x="1800492" y="687946"/>
                  </a:cubicBezTo>
                  <a:lnTo>
                    <a:pt x="1779073" y="689291"/>
                  </a:lnTo>
                  <a:lnTo>
                    <a:pt x="1779073" y="458282"/>
                  </a:lnTo>
                  <a:lnTo>
                    <a:pt x="1786474" y="434626"/>
                  </a:lnTo>
                  <a:cubicBezTo>
                    <a:pt x="1789233" y="421370"/>
                    <a:pt x="1790647" y="407921"/>
                    <a:pt x="1790647" y="394310"/>
                  </a:cubicBezTo>
                  <a:cubicBezTo>
                    <a:pt x="1790647" y="176539"/>
                    <a:pt x="1428759" y="0"/>
                    <a:pt x="982348" y="0"/>
                  </a:cubicBezTo>
                  <a:close/>
                </a:path>
              </a:pathLst>
            </a:custGeom>
            <a:solidFill>
              <a:srgbClr val="FFF2E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19" name="手繪多邊形 318"/>
            <p:cNvSpPr/>
            <p:nvPr/>
          </p:nvSpPr>
          <p:spPr>
            <a:xfrm>
              <a:off x="5185295" y="4324405"/>
              <a:ext cx="130494" cy="195818"/>
            </a:xfrm>
            <a:custGeom>
              <a:avLst/>
              <a:gdLst>
                <a:gd name="connsiteX0" fmla="*/ 188635 w 364481"/>
                <a:gd name="connsiteY0" fmla="*/ 0 h 396454"/>
                <a:gd name="connsiteX1" fmla="*/ 364481 w 364481"/>
                <a:gd name="connsiteY1" fmla="*/ 83128 h 396454"/>
                <a:gd name="connsiteX2" fmla="*/ 201424 w 364481"/>
                <a:gd name="connsiteY2" fmla="*/ 396454 h 396454"/>
                <a:gd name="connsiteX3" fmla="*/ 0 w 364481"/>
                <a:gd name="connsiteY3" fmla="*/ 313326 h 396454"/>
                <a:gd name="connsiteX4" fmla="*/ 188635 w 364481"/>
                <a:gd name="connsiteY4" fmla="*/ 0 h 396454"/>
                <a:gd name="connsiteX0" fmla="*/ 188635 w 201424"/>
                <a:gd name="connsiteY0" fmla="*/ 0 h 396454"/>
                <a:gd name="connsiteX1" fmla="*/ 201424 w 201424"/>
                <a:gd name="connsiteY1" fmla="*/ 396454 h 396454"/>
                <a:gd name="connsiteX2" fmla="*/ 0 w 201424"/>
                <a:gd name="connsiteY2" fmla="*/ 313326 h 396454"/>
                <a:gd name="connsiteX3" fmla="*/ 188635 w 201424"/>
                <a:gd name="connsiteY3" fmla="*/ 0 h 396454"/>
                <a:gd name="connsiteX0" fmla="*/ 188635 w 302370"/>
                <a:gd name="connsiteY0" fmla="*/ 0 h 396454"/>
                <a:gd name="connsiteX1" fmla="*/ 201424 w 302370"/>
                <a:gd name="connsiteY1" fmla="*/ 396454 h 396454"/>
                <a:gd name="connsiteX2" fmla="*/ 0 w 302370"/>
                <a:gd name="connsiteY2" fmla="*/ 313326 h 396454"/>
                <a:gd name="connsiteX3" fmla="*/ 188635 w 302370"/>
                <a:gd name="connsiteY3" fmla="*/ 0 h 396454"/>
                <a:gd name="connsiteX0" fmla="*/ 188635 w 306591"/>
                <a:gd name="connsiteY0" fmla="*/ 0 h 396454"/>
                <a:gd name="connsiteX1" fmla="*/ 201424 w 306591"/>
                <a:gd name="connsiteY1" fmla="*/ 396454 h 396454"/>
                <a:gd name="connsiteX2" fmla="*/ 0 w 306591"/>
                <a:gd name="connsiteY2" fmla="*/ 313326 h 396454"/>
                <a:gd name="connsiteX3" fmla="*/ 188635 w 306591"/>
                <a:gd name="connsiteY3" fmla="*/ 0 h 396454"/>
                <a:gd name="connsiteX0" fmla="*/ 188635 w 258686"/>
                <a:gd name="connsiteY0" fmla="*/ 0 h 386863"/>
                <a:gd name="connsiteX1" fmla="*/ 131086 w 258686"/>
                <a:gd name="connsiteY1" fmla="*/ 386863 h 386863"/>
                <a:gd name="connsiteX2" fmla="*/ 0 w 258686"/>
                <a:gd name="connsiteY2" fmla="*/ 313326 h 386863"/>
                <a:gd name="connsiteX3" fmla="*/ 188635 w 258686"/>
                <a:gd name="connsiteY3" fmla="*/ 0 h 386863"/>
                <a:gd name="connsiteX0" fmla="*/ 209239 w 279290"/>
                <a:gd name="connsiteY0" fmla="*/ 0 h 388833"/>
                <a:gd name="connsiteX1" fmla="*/ 151690 w 279290"/>
                <a:gd name="connsiteY1" fmla="*/ 386863 h 388833"/>
                <a:gd name="connsiteX2" fmla="*/ 20604 w 279290"/>
                <a:gd name="connsiteY2" fmla="*/ 313326 h 388833"/>
                <a:gd name="connsiteX3" fmla="*/ 209239 w 279290"/>
                <a:gd name="connsiteY3" fmla="*/ 0 h 388833"/>
                <a:gd name="connsiteX0" fmla="*/ 244756 w 314807"/>
                <a:gd name="connsiteY0" fmla="*/ 0 h 389620"/>
                <a:gd name="connsiteX1" fmla="*/ 187207 w 314807"/>
                <a:gd name="connsiteY1" fmla="*/ 386863 h 389620"/>
                <a:gd name="connsiteX2" fmla="*/ 56121 w 314807"/>
                <a:gd name="connsiteY2" fmla="*/ 313326 h 389620"/>
                <a:gd name="connsiteX3" fmla="*/ 244756 w 314807"/>
                <a:gd name="connsiteY3" fmla="*/ 0 h 389620"/>
                <a:gd name="connsiteX0" fmla="*/ 208957 w 279008"/>
                <a:gd name="connsiteY0" fmla="*/ 0 h 445271"/>
                <a:gd name="connsiteX1" fmla="*/ 151408 w 279008"/>
                <a:gd name="connsiteY1" fmla="*/ 386863 h 445271"/>
                <a:gd name="connsiteX2" fmla="*/ 20322 w 279008"/>
                <a:gd name="connsiteY2" fmla="*/ 313326 h 445271"/>
                <a:gd name="connsiteX3" fmla="*/ 208957 w 279008"/>
                <a:gd name="connsiteY3" fmla="*/ 0 h 445271"/>
                <a:gd name="connsiteX0" fmla="*/ 145013 w 258298"/>
                <a:gd name="connsiteY0" fmla="*/ 0 h 429285"/>
                <a:gd name="connsiteX1" fmla="*/ 151408 w 258298"/>
                <a:gd name="connsiteY1" fmla="*/ 370877 h 429285"/>
                <a:gd name="connsiteX2" fmla="*/ 20322 w 258298"/>
                <a:gd name="connsiteY2" fmla="*/ 297340 h 429285"/>
                <a:gd name="connsiteX3" fmla="*/ 145013 w 258298"/>
                <a:gd name="connsiteY3" fmla="*/ 0 h 429285"/>
                <a:gd name="connsiteX0" fmla="*/ 145013 w 269472"/>
                <a:gd name="connsiteY0" fmla="*/ 5058 h 434343"/>
                <a:gd name="connsiteX1" fmla="*/ 151408 w 269472"/>
                <a:gd name="connsiteY1" fmla="*/ 375935 h 434343"/>
                <a:gd name="connsiteX2" fmla="*/ 20322 w 269472"/>
                <a:gd name="connsiteY2" fmla="*/ 302398 h 434343"/>
                <a:gd name="connsiteX3" fmla="*/ 145013 w 269472"/>
                <a:gd name="connsiteY3" fmla="*/ 5058 h 434343"/>
                <a:gd name="connsiteX0" fmla="*/ 153079 w 277538"/>
                <a:gd name="connsiteY0" fmla="*/ 5058 h 429094"/>
                <a:gd name="connsiteX1" fmla="*/ 159474 w 277538"/>
                <a:gd name="connsiteY1" fmla="*/ 375935 h 429094"/>
                <a:gd name="connsiteX2" fmla="*/ 18796 w 277538"/>
                <a:gd name="connsiteY2" fmla="*/ 273623 h 429094"/>
                <a:gd name="connsiteX3" fmla="*/ 153079 w 277538"/>
                <a:gd name="connsiteY3" fmla="*/ 5058 h 429094"/>
                <a:gd name="connsiteX0" fmla="*/ 150420 w 274879"/>
                <a:gd name="connsiteY0" fmla="*/ 5058 h 435927"/>
                <a:gd name="connsiteX1" fmla="*/ 156815 w 274879"/>
                <a:gd name="connsiteY1" fmla="*/ 375935 h 435927"/>
                <a:gd name="connsiteX2" fmla="*/ 16137 w 274879"/>
                <a:gd name="connsiteY2" fmla="*/ 273623 h 435927"/>
                <a:gd name="connsiteX3" fmla="*/ 150420 w 274879"/>
                <a:gd name="connsiteY3" fmla="*/ 5058 h 435927"/>
                <a:gd name="connsiteX0" fmla="*/ 150420 w 265210"/>
                <a:gd name="connsiteY0" fmla="*/ 459 h 431328"/>
                <a:gd name="connsiteX1" fmla="*/ 156815 w 265210"/>
                <a:gd name="connsiteY1" fmla="*/ 371336 h 431328"/>
                <a:gd name="connsiteX2" fmla="*/ 16137 w 265210"/>
                <a:gd name="connsiteY2" fmla="*/ 269024 h 431328"/>
                <a:gd name="connsiteX3" fmla="*/ 150420 w 265210"/>
                <a:gd name="connsiteY3" fmla="*/ 459 h 431328"/>
                <a:gd name="connsiteX0" fmla="*/ 150420 w 287916"/>
                <a:gd name="connsiteY0" fmla="*/ 593 h 431462"/>
                <a:gd name="connsiteX1" fmla="*/ 156815 w 287916"/>
                <a:gd name="connsiteY1" fmla="*/ 371470 h 431462"/>
                <a:gd name="connsiteX2" fmla="*/ 16137 w 287916"/>
                <a:gd name="connsiteY2" fmla="*/ 269158 h 431462"/>
                <a:gd name="connsiteX3" fmla="*/ 150420 w 287916"/>
                <a:gd name="connsiteY3" fmla="*/ 593 h 431462"/>
                <a:gd name="connsiteX0" fmla="*/ 164386 w 301882"/>
                <a:gd name="connsiteY0" fmla="*/ 593 h 432124"/>
                <a:gd name="connsiteX1" fmla="*/ 170781 w 301882"/>
                <a:gd name="connsiteY1" fmla="*/ 371470 h 432124"/>
                <a:gd name="connsiteX2" fmla="*/ 14117 w 301882"/>
                <a:gd name="connsiteY2" fmla="*/ 272355 h 432124"/>
                <a:gd name="connsiteX3" fmla="*/ 164386 w 301882"/>
                <a:gd name="connsiteY3" fmla="*/ 593 h 432124"/>
                <a:gd name="connsiteX0" fmla="*/ 156059 w 293555"/>
                <a:gd name="connsiteY0" fmla="*/ 593 h 440507"/>
                <a:gd name="connsiteX1" fmla="*/ 162454 w 293555"/>
                <a:gd name="connsiteY1" fmla="*/ 371470 h 440507"/>
                <a:gd name="connsiteX2" fmla="*/ 5790 w 293555"/>
                <a:gd name="connsiteY2" fmla="*/ 272355 h 440507"/>
                <a:gd name="connsiteX3" fmla="*/ 156059 w 293555"/>
                <a:gd name="connsiteY3" fmla="*/ 593 h 44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555" h="440507">
                  <a:moveTo>
                    <a:pt x="156059" y="593"/>
                  </a:moveTo>
                  <a:cubicBezTo>
                    <a:pt x="185901" y="-4736"/>
                    <a:pt x="445939" y="18712"/>
                    <a:pt x="162454" y="371470"/>
                  </a:cubicBezTo>
                  <a:cubicBezTo>
                    <a:pt x="29237" y="519608"/>
                    <a:pt x="-17657" y="402374"/>
                    <a:pt x="5790" y="272355"/>
                  </a:cubicBezTo>
                  <a:lnTo>
                    <a:pt x="156059" y="593"/>
                  </a:lnTo>
                  <a:close/>
                </a:path>
              </a:pathLst>
            </a:custGeom>
            <a:solidFill>
              <a:srgbClr val="745C38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20" name="橢圓 319"/>
            <p:cNvSpPr/>
            <p:nvPr/>
          </p:nvSpPr>
          <p:spPr>
            <a:xfrm rot="18145620">
              <a:off x="4643679" y="4326727"/>
              <a:ext cx="137621" cy="234138"/>
            </a:xfrm>
            <a:prstGeom prst="ellipse">
              <a:avLst/>
            </a:prstGeom>
            <a:solidFill>
              <a:srgbClr val="745C38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21" name="矩形 320"/>
            <p:cNvSpPr/>
            <p:nvPr/>
          </p:nvSpPr>
          <p:spPr>
            <a:xfrm>
              <a:off x="4818382" y="3776804"/>
              <a:ext cx="211519" cy="59967"/>
            </a:xfrm>
            <a:prstGeom prst="rect">
              <a:avLst/>
            </a:prstGeom>
            <a:solidFill>
              <a:srgbClr val="FFF2E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22" name="流程圖: 結束點 321"/>
            <p:cNvSpPr/>
            <p:nvPr/>
          </p:nvSpPr>
          <p:spPr>
            <a:xfrm rot="6557570" flipH="1">
              <a:off x="4604763" y="4206402"/>
              <a:ext cx="369110" cy="187364"/>
            </a:xfrm>
            <a:prstGeom prst="flowChartTerminator">
              <a:avLst/>
            </a:prstGeom>
            <a:solidFill>
              <a:srgbClr val="4F81BD">
                <a:lumMod val="75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23" name="流程圖: 結束點 322"/>
            <p:cNvSpPr/>
            <p:nvPr/>
          </p:nvSpPr>
          <p:spPr>
            <a:xfrm rot="5400000">
              <a:off x="4670630" y="3846828"/>
              <a:ext cx="507021" cy="456473"/>
            </a:xfrm>
            <a:prstGeom prst="flowChartTerminator">
              <a:avLst/>
            </a:prstGeom>
            <a:solidFill>
              <a:sysClr val="window" lastClr="FFFFFF">
                <a:lumMod val="75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24" name="流程圖: 結束點 323"/>
            <p:cNvSpPr/>
            <p:nvPr/>
          </p:nvSpPr>
          <p:spPr>
            <a:xfrm rot="9105494">
              <a:off x="4552400" y="3898928"/>
              <a:ext cx="264929" cy="157706"/>
            </a:xfrm>
            <a:prstGeom prst="flowChartTerminator">
              <a:avLst/>
            </a:prstGeom>
            <a:solidFill>
              <a:sysClr val="window" lastClr="FFFFFF">
                <a:lumMod val="75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25" name="流程圖: 結束點 324"/>
            <p:cNvSpPr/>
            <p:nvPr/>
          </p:nvSpPr>
          <p:spPr>
            <a:xfrm rot="11771298" flipH="1">
              <a:off x="5014312" y="3870560"/>
              <a:ext cx="304313" cy="166056"/>
            </a:xfrm>
            <a:prstGeom prst="flowChartTerminator">
              <a:avLst/>
            </a:prstGeom>
            <a:solidFill>
              <a:sysClr val="window" lastClr="FFFFFF">
                <a:lumMod val="75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26" name="流程圖: 結束點 325"/>
            <p:cNvSpPr/>
            <p:nvPr/>
          </p:nvSpPr>
          <p:spPr>
            <a:xfrm rot="3567102" flipH="1">
              <a:off x="4952952" y="4194117"/>
              <a:ext cx="226578" cy="187364"/>
            </a:xfrm>
            <a:prstGeom prst="flowChartTerminator">
              <a:avLst/>
            </a:prstGeom>
            <a:solidFill>
              <a:srgbClr val="4F81BD">
                <a:lumMod val="75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27" name="流程圖: 結束點 115"/>
            <p:cNvSpPr/>
            <p:nvPr/>
          </p:nvSpPr>
          <p:spPr>
            <a:xfrm rot="6557570" flipH="1">
              <a:off x="4696800" y="4340221"/>
              <a:ext cx="89967" cy="192296"/>
            </a:xfrm>
            <a:custGeom>
              <a:avLst/>
              <a:gdLst/>
              <a:ahLst/>
              <a:cxnLst/>
              <a:rect l="l" t="t" r="r" b="b"/>
              <a:pathLst>
                <a:path w="189762" h="395197">
                  <a:moveTo>
                    <a:pt x="168292" y="395197"/>
                  </a:moveTo>
                  <a:cubicBezTo>
                    <a:pt x="129724" y="358334"/>
                    <a:pt x="104079" y="287326"/>
                    <a:pt x="104079" y="205885"/>
                  </a:cubicBezTo>
                  <a:cubicBezTo>
                    <a:pt x="104079" y="109826"/>
                    <a:pt x="139757" y="28281"/>
                    <a:pt x="189762" y="0"/>
                  </a:cubicBezTo>
                  <a:lnTo>
                    <a:pt x="125252" y="0"/>
                  </a:lnTo>
                  <a:cubicBezTo>
                    <a:pt x="56084" y="0"/>
                    <a:pt x="0" y="88462"/>
                    <a:pt x="0" y="197599"/>
                  </a:cubicBezTo>
                  <a:cubicBezTo>
                    <a:pt x="0" y="306735"/>
                    <a:pt x="56084" y="395197"/>
                    <a:pt x="125252" y="395197"/>
                  </a:cubicBezTo>
                  <a:close/>
                </a:path>
              </a:pathLst>
            </a:custGeom>
            <a:solidFill>
              <a:srgbClr val="4F81BD">
                <a:lumMod val="60000"/>
                <a:lumOff val="40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28" name="流程圖: 結束點 327"/>
            <p:cNvSpPr/>
            <p:nvPr/>
          </p:nvSpPr>
          <p:spPr>
            <a:xfrm rot="1580578" flipH="1">
              <a:off x="5048723" y="4262923"/>
              <a:ext cx="173778" cy="184325"/>
            </a:xfrm>
            <a:prstGeom prst="flowChartTerminator">
              <a:avLst/>
            </a:prstGeom>
            <a:solidFill>
              <a:srgbClr val="4F81BD">
                <a:lumMod val="75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29" name="矩形 328"/>
            <p:cNvSpPr/>
            <p:nvPr/>
          </p:nvSpPr>
          <p:spPr>
            <a:xfrm rot="1721357" flipH="1">
              <a:off x="5154364" y="4288274"/>
              <a:ext cx="68008" cy="198176"/>
            </a:xfrm>
            <a:prstGeom prst="rect">
              <a:avLst/>
            </a:prstGeom>
            <a:solidFill>
              <a:srgbClr val="4F81BD">
                <a:lumMod val="60000"/>
                <a:lumOff val="40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30" name="流程圖: 結束點 329"/>
            <p:cNvSpPr/>
            <p:nvPr/>
          </p:nvSpPr>
          <p:spPr>
            <a:xfrm rot="13649054" flipH="1">
              <a:off x="4423626" y="3839171"/>
              <a:ext cx="261988" cy="145472"/>
            </a:xfrm>
            <a:prstGeom prst="flowChartTerminator">
              <a:avLst/>
            </a:prstGeom>
            <a:solidFill>
              <a:srgbClr val="FFF2E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31" name="流程圖: 結束點 330"/>
            <p:cNvSpPr/>
            <p:nvPr/>
          </p:nvSpPr>
          <p:spPr>
            <a:xfrm rot="2742974">
              <a:off x="4476505" y="3885001"/>
              <a:ext cx="246375" cy="157706"/>
            </a:xfrm>
            <a:prstGeom prst="flowChartTerminator">
              <a:avLst/>
            </a:prstGeom>
            <a:solidFill>
              <a:sysClr val="window" lastClr="FFFFFF">
                <a:lumMod val="75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32" name="矩形 331"/>
            <p:cNvSpPr/>
            <p:nvPr/>
          </p:nvSpPr>
          <p:spPr>
            <a:xfrm rot="3028632" flipH="1">
              <a:off x="4499416" y="3806038"/>
              <a:ext cx="68008" cy="180468"/>
            </a:xfrm>
            <a:prstGeom prst="rect">
              <a:avLst/>
            </a:prstGeom>
            <a:solidFill>
              <a:sysClr val="window" lastClr="FFFFFF">
                <a:lumMod val="65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33" name="流程圖: 結束點 332"/>
            <p:cNvSpPr/>
            <p:nvPr/>
          </p:nvSpPr>
          <p:spPr>
            <a:xfrm rot="15431456" flipH="1">
              <a:off x="5173896" y="4027516"/>
              <a:ext cx="217855" cy="130185"/>
            </a:xfrm>
            <a:prstGeom prst="flowChartTerminator">
              <a:avLst/>
            </a:prstGeom>
            <a:solidFill>
              <a:srgbClr val="FFF2E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34" name="流程圖: 結束點 333"/>
            <p:cNvSpPr/>
            <p:nvPr/>
          </p:nvSpPr>
          <p:spPr>
            <a:xfrm rot="15339671" flipH="1">
              <a:off x="5149130" y="3952715"/>
              <a:ext cx="231006" cy="143536"/>
            </a:xfrm>
            <a:prstGeom prst="flowChartTerminator">
              <a:avLst/>
            </a:prstGeom>
            <a:solidFill>
              <a:sysClr val="window" lastClr="FFFFFF">
                <a:lumMod val="75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35" name="矩形 334"/>
            <p:cNvSpPr/>
            <p:nvPr/>
          </p:nvSpPr>
          <p:spPr>
            <a:xfrm rot="4565171" flipH="1">
              <a:off x="5253382" y="4038764"/>
              <a:ext cx="64738" cy="152301"/>
            </a:xfrm>
            <a:prstGeom prst="rect">
              <a:avLst/>
            </a:prstGeom>
            <a:solidFill>
              <a:sysClr val="window" lastClr="FFFFFF">
                <a:lumMod val="65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36" name="手繪多邊形 335"/>
            <p:cNvSpPr/>
            <p:nvPr/>
          </p:nvSpPr>
          <p:spPr>
            <a:xfrm>
              <a:off x="4445360" y="2957847"/>
              <a:ext cx="905493" cy="844591"/>
            </a:xfrm>
            <a:custGeom>
              <a:avLst/>
              <a:gdLst>
                <a:gd name="connsiteX0" fmla="*/ 0 w 1689904"/>
                <a:gd name="connsiteY0" fmla="*/ 713772 h 1230774"/>
                <a:gd name="connsiteX1" fmla="*/ 246927 w 1689904"/>
                <a:gd name="connsiteY1" fmla="*/ 1149752 h 1230774"/>
                <a:gd name="connsiteX2" fmla="*/ 277793 w 1689904"/>
                <a:gd name="connsiteY2" fmla="*/ 1006997 h 1230774"/>
                <a:gd name="connsiteX3" fmla="*/ 767787 w 1689904"/>
                <a:gd name="connsiteY3" fmla="*/ 1145893 h 1230774"/>
                <a:gd name="connsiteX4" fmla="*/ 744638 w 1689904"/>
                <a:gd name="connsiteY4" fmla="*/ 1049438 h 1230774"/>
                <a:gd name="connsiteX5" fmla="*/ 1427544 w 1689904"/>
                <a:gd name="connsiteY5" fmla="*/ 1145893 h 1230774"/>
                <a:gd name="connsiteX6" fmla="*/ 1358096 w 1689904"/>
                <a:gd name="connsiteY6" fmla="*/ 1022430 h 1230774"/>
                <a:gd name="connsiteX7" fmla="*/ 1689904 w 1689904"/>
                <a:gd name="connsiteY7" fmla="*/ 1230774 h 1230774"/>
                <a:gd name="connsiteX8" fmla="*/ 883534 w 1689904"/>
                <a:gd name="connsiteY8" fmla="*/ 0 h 1230774"/>
                <a:gd name="connsiteX9" fmla="*/ 0 w 1689904"/>
                <a:gd name="connsiteY9" fmla="*/ 713772 h 1230774"/>
                <a:gd name="connsiteX0" fmla="*/ 0 w 1823829"/>
                <a:gd name="connsiteY0" fmla="*/ 713772 h 1230774"/>
                <a:gd name="connsiteX1" fmla="*/ 246927 w 1823829"/>
                <a:gd name="connsiteY1" fmla="*/ 1149752 h 1230774"/>
                <a:gd name="connsiteX2" fmla="*/ 277793 w 1823829"/>
                <a:gd name="connsiteY2" fmla="*/ 1006997 h 1230774"/>
                <a:gd name="connsiteX3" fmla="*/ 767787 w 1823829"/>
                <a:gd name="connsiteY3" fmla="*/ 1145893 h 1230774"/>
                <a:gd name="connsiteX4" fmla="*/ 744638 w 1823829"/>
                <a:gd name="connsiteY4" fmla="*/ 1049438 h 1230774"/>
                <a:gd name="connsiteX5" fmla="*/ 1427544 w 1823829"/>
                <a:gd name="connsiteY5" fmla="*/ 1145893 h 1230774"/>
                <a:gd name="connsiteX6" fmla="*/ 1358096 w 1823829"/>
                <a:gd name="connsiteY6" fmla="*/ 1022430 h 1230774"/>
                <a:gd name="connsiteX7" fmla="*/ 1689904 w 1823829"/>
                <a:gd name="connsiteY7" fmla="*/ 1230774 h 1230774"/>
                <a:gd name="connsiteX8" fmla="*/ 883534 w 1823829"/>
                <a:gd name="connsiteY8" fmla="*/ 0 h 1230774"/>
                <a:gd name="connsiteX9" fmla="*/ 0 w 1823829"/>
                <a:gd name="connsiteY9" fmla="*/ 713772 h 1230774"/>
                <a:gd name="connsiteX0" fmla="*/ 0 w 1823829"/>
                <a:gd name="connsiteY0" fmla="*/ 713772 h 1230774"/>
                <a:gd name="connsiteX1" fmla="*/ 88739 w 1823829"/>
                <a:gd name="connsiteY1" fmla="*/ 887392 h 1230774"/>
                <a:gd name="connsiteX2" fmla="*/ 246927 w 1823829"/>
                <a:gd name="connsiteY2" fmla="*/ 1149752 h 1230774"/>
                <a:gd name="connsiteX3" fmla="*/ 277793 w 1823829"/>
                <a:gd name="connsiteY3" fmla="*/ 1006997 h 1230774"/>
                <a:gd name="connsiteX4" fmla="*/ 767787 w 1823829"/>
                <a:gd name="connsiteY4" fmla="*/ 1145893 h 1230774"/>
                <a:gd name="connsiteX5" fmla="*/ 744638 w 1823829"/>
                <a:gd name="connsiteY5" fmla="*/ 1049438 h 1230774"/>
                <a:gd name="connsiteX6" fmla="*/ 1427544 w 1823829"/>
                <a:gd name="connsiteY6" fmla="*/ 1145893 h 1230774"/>
                <a:gd name="connsiteX7" fmla="*/ 1358096 w 1823829"/>
                <a:gd name="connsiteY7" fmla="*/ 1022430 h 1230774"/>
                <a:gd name="connsiteX8" fmla="*/ 1689904 w 1823829"/>
                <a:gd name="connsiteY8" fmla="*/ 1230774 h 1230774"/>
                <a:gd name="connsiteX9" fmla="*/ 883534 w 1823829"/>
                <a:gd name="connsiteY9" fmla="*/ 0 h 1230774"/>
                <a:gd name="connsiteX10" fmla="*/ 0 w 1823829"/>
                <a:gd name="connsiteY10" fmla="*/ 713772 h 1230774"/>
                <a:gd name="connsiteX0" fmla="*/ 0 w 1823829"/>
                <a:gd name="connsiteY0" fmla="*/ 713772 h 1230774"/>
                <a:gd name="connsiteX1" fmla="*/ 111888 w 1823829"/>
                <a:gd name="connsiteY1" fmla="*/ 1203767 h 1230774"/>
                <a:gd name="connsiteX2" fmla="*/ 246927 w 1823829"/>
                <a:gd name="connsiteY2" fmla="*/ 1149752 h 1230774"/>
                <a:gd name="connsiteX3" fmla="*/ 277793 w 1823829"/>
                <a:gd name="connsiteY3" fmla="*/ 1006997 h 1230774"/>
                <a:gd name="connsiteX4" fmla="*/ 767787 w 1823829"/>
                <a:gd name="connsiteY4" fmla="*/ 1145893 h 1230774"/>
                <a:gd name="connsiteX5" fmla="*/ 744638 w 1823829"/>
                <a:gd name="connsiteY5" fmla="*/ 1049438 h 1230774"/>
                <a:gd name="connsiteX6" fmla="*/ 1427544 w 1823829"/>
                <a:gd name="connsiteY6" fmla="*/ 1145893 h 1230774"/>
                <a:gd name="connsiteX7" fmla="*/ 1358096 w 1823829"/>
                <a:gd name="connsiteY7" fmla="*/ 1022430 h 1230774"/>
                <a:gd name="connsiteX8" fmla="*/ 1689904 w 1823829"/>
                <a:gd name="connsiteY8" fmla="*/ 1230774 h 1230774"/>
                <a:gd name="connsiteX9" fmla="*/ 883534 w 1823829"/>
                <a:gd name="connsiteY9" fmla="*/ 0 h 1230774"/>
                <a:gd name="connsiteX10" fmla="*/ 0 w 1823829"/>
                <a:gd name="connsiteY10" fmla="*/ 713772 h 1230774"/>
                <a:gd name="connsiteX0" fmla="*/ 0 w 1823829"/>
                <a:gd name="connsiteY0" fmla="*/ 713772 h 1230774"/>
                <a:gd name="connsiteX1" fmla="*/ 111888 w 1823829"/>
                <a:gd name="connsiteY1" fmla="*/ 1203767 h 1230774"/>
                <a:gd name="connsiteX2" fmla="*/ 162046 w 1823829"/>
                <a:gd name="connsiteY2" fmla="*/ 844952 h 1230774"/>
                <a:gd name="connsiteX3" fmla="*/ 277793 w 1823829"/>
                <a:gd name="connsiteY3" fmla="*/ 1006997 h 1230774"/>
                <a:gd name="connsiteX4" fmla="*/ 767787 w 1823829"/>
                <a:gd name="connsiteY4" fmla="*/ 1145893 h 1230774"/>
                <a:gd name="connsiteX5" fmla="*/ 744638 w 1823829"/>
                <a:gd name="connsiteY5" fmla="*/ 1049438 h 1230774"/>
                <a:gd name="connsiteX6" fmla="*/ 1427544 w 1823829"/>
                <a:gd name="connsiteY6" fmla="*/ 1145893 h 1230774"/>
                <a:gd name="connsiteX7" fmla="*/ 1358096 w 1823829"/>
                <a:gd name="connsiteY7" fmla="*/ 1022430 h 1230774"/>
                <a:gd name="connsiteX8" fmla="*/ 1689904 w 1823829"/>
                <a:gd name="connsiteY8" fmla="*/ 1230774 h 1230774"/>
                <a:gd name="connsiteX9" fmla="*/ 883534 w 1823829"/>
                <a:gd name="connsiteY9" fmla="*/ 0 h 1230774"/>
                <a:gd name="connsiteX10" fmla="*/ 0 w 1823829"/>
                <a:gd name="connsiteY10" fmla="*/ 713772 h 1230774"/>
                <a:gd name="connsiteX0" fmla="*/ 0 w 1823829"/>
                <a:gd name="connsiteY0" fmla="*/ 713772 h 1296364"/>
                <a:gd name="connsiteX1" fmla="*/ 111888 w 1823829"/>
                <a:gd name="connsiteY1" fmla="*/ 1203767 h 1296364"/>
                <a:gd name="connsiteX2" fmla="*/ 162046 w 1823829"/>
                <a:gd name="connsiteY2" fmla="*/ 844952 h 1296364"/>
                <a:gd name="connsiteX3" fmla="*/ 486137 w 1823829"/>
                <a:gd name="connsiteY3" fmla="*/ 1296364 h 1296364"/>
                <a:gd name="connsiteX4" fmla="*/ 767787 w 1823829"/>
                <a:gd name="connsiteY4" fmla="*/ 1145893 h 1296364"/>
                <a:gd name="connsiteX5" fmla="*/ 744638 w 1823829"/>
                <a:gd name="connsiteY5" fmla="*/ 1049438 h 1296364"/>
                <a:gd name="connsiteX6" fmla="*/ 1427544 w 1823829"/>
                <a:gd name="connsiteY6" fmla="*/ 1145893 h 1296364"/>
                <a:gd name="connsiteX7" fmla="*/ 1358096 w 1823829"/>
                <a:gd name="connsiteY7" fmla="*/ 1022430 h 1296364"/>
                <a:gd name="connsiteX8" fmla="*/ 1689904 w 1823829"/>
                <a:gd name="connsiteY8" fmla="*/ 1230774 h 1296364"/>
                <a:gd name="connsiteX9" fmla="*/ 883534 w 1823829"/>
                <a:gd name="connsiteY9" fmla="*/ 0 h 1296364"/>
                <a:gd name="connsiteX10" fmla="*/ 0 w 1823829"/>
                <a:gd name="connsiteY10" fmla="*/ 713772 h 1296364"/>
                <a:gd name="connsiteX0" fmla="*/ 0 w 1823829"/>
                <a:gd name="connsiteY0" fmla="*/ 713772 h 1296364"/>
                <a:gd name="connsiteX1" fmla="*/ 111888 w 1823829"/>
                <a:gd name="connsiteY1" fmla="*/ 1203767 h 1296364"/>
                <a:gd name="connsiteX2" fmla="*/ 162046 w 1823829"/>
                <a:gd name="connsiteY2" fmla="*/ 844952 h 1296364"/>
                <a:gd name="connsiteX3" fmla="*/ 486137 w 1823829"/>
                <a:gd name="connsiteY3" fmla="*/ 1296364 h 1296364"/>
                <a:gd name="connsiteX4" fmla="*/ 428263 w 1823829"/>
                <a:gd name="connsiteY4" fmla="*/ 860384 h 1296364"/>
                <a:gd name="connsiteX5" fmla="*/ 744638 w 1823829"/>
                <a:gd name="connsiteY5" fmla="*/ 1049438 h 1296364"/>
                <a:gd name="connsiteX6" fmla="*/ 1427544 w 1823829"/>
                <a:gd name="connsiteY6" fmla="*/ 1145893 h 1296364"/>
                <a:gd name="connsiteX7" fmla="*/ 1358096 w 1823829"/>
                <a:gd name="connsiteY7" fmla="*/ 1022430 h 1296364"/>
                <a:gd name="connsiteX8" fmla="*/ 1689904 w 1823829"/>
                <a:gd name="connsiteY8" fmla="*/ 1230774 h 1296364"/>
                <a:gd name="connsiteX9" fmla="*/ 883534 w 1823829"/>
                <a:gd name="connsiteY9" fmla="*/ 0 h 1296364"/>
                <a:gd name="connsiteX10" fmla="*/ 0 w 1823829"/>
                <a:gd name="connsiteY10" fmla="*/ 713772 h 1296364"/>
                <a:gd name="connsiteX0" fmla="*/ 0 w 1823829"/>
                <a:gd name="connsiteY0" fmla="*/ 713772 h 1230774"/>
                <a:gd name="connsiteX1" fmla="*/ 111888 w 1823829"/>
                <a:gd name="connsiteY1" fmla="*/ 1203767 h 1230774"/>
                <a:gd name="connsiteX2" fmla="*/ 162046 w 1823829"/>
                <a:gd name="connsiteY2" fmla="*/ 844952 h 1230774"/>
                <a:gd name="connsiteX3" fmla="*/ 625033 w 1823829"/>
                <a:gd name="connsiteY3" fmla="*/ 1172900 h 1230774"/>
                <a:gd name="connsiteX4" fmla="*/ 428263 w 1823829"/>
                <a:gd name="connsiteY4" fmla="*/ 860384 h 1230774"/>
                <a:gd name="connsiteX5" fmla="*/ 744638 w 1823829"/>
                <a:gd name="connsiteY5" fmla="*/ 1049438 h 1230774"/>
                <a:gd name="connsiteX6" fmla="*/ 1427544 w 1823829"/>
                <a:gd name="connsiteY6" fmla="*/ 1145893 h 1230774"/>
                <a:gd name="connsiteX7" fmla="*/ 1358096 w 1823829"/>
                <a:gd name="connsiteY7" fmla="*/ 1022430 h 1230774"/>
                <a:gd name="connsiteX8" fmla="*/ 1689904 w 1823829"/>
                <a:gd name="connsiteY8" fmla="*/ 1230774 h 1230774"/>
                <a:gd name="connsiteX9" fmla="*/ 883534 w 1823829"/>
                <a:gd name="connsiteY9" fmla="*/ 0 h 1230774"/>
                <a:gd name="connsiteX10" fmla="*/ 0 w 1823829"/>
                <a:gd name="connsiteY10" fmla="*/ 713772 h 1230774"/>
                <a:gd name="connsiteX0" fmla="*/ 0 w 1814963"/>
                <a:gd name="connsiteY0" fmla="*/ 723032 h 1240034"/>
                <a:gd name="connsiteX1" fmla="*/ 111888 w 1814963"/>
                <a:gd name="connsiteY1" fmla="*/ 1213027 h 1240034"/>
                <a:gd name="connsiteX2" fmla="*/ 162046 w 1814963"/>
                <a:gd name="connsiteY2" fmla="*/ 854212 h 1240034"/>
                <a:gd name="connsiteX3" fmla="*/ 625033 w 1814963"/>
                <a:gd name="connsiteY3" fmla="*/ 1182160 h 1240034"/>
                <a:gd name="connsiteX4" fmla="*/ 428263 w 1814963"/>
                <a:gd name="connsiteY4" fmla="*/ 869644 h 1240034"/>
                <a:gd name="connsiteX5" fmla="*/ 744638 w 1814963"/>
                <a:gd name="connsiteY5" fmla="*/ 1058698 h 1240034"/>
                <a:gd name="connsiteX6" fmla="*/ 1427544 w 1814963"/>
                <a:gd name="connsiteY6" fmla="*/ 1155153 h 1240034"/>
                <a:gd name="connsiteX7" fmla="*/ 1358096 w 1814963"/>
                <a:gd name="connsiteY7" fmla="*/ 1031690 h 1240034"/>
                <a:gd name="connsiteX8" fmla="*/ 1689904 w 1814963"/>
                <a:gd name="connsiteY8" fmla="*/ 1240034 h 1240034"/>
                <a:gd name="connsiteX9" fmla="*/ 883534 w 1814963"/>
                <a:gd name="connsiteY9" fmla="*/ 9260 h 1240034"/>
                <a:gd name="connsiteX10" fmla="*/ 0 w 1814963"/>
                <a:gd name="connsiteY10" fmla="*/ 723032 h 1240034"/>
                <a:gd name="connsiteX0" fmla="*/ 0 w 1748024"/>
                <a:gd name="connsiteY0" fmla="*/ 721527 h 1342701"/>
                <a:gd name="connsiteX1" fmla="*/ 111888 w 1748024"/>
                <a:gd name="connsiteY1" fmla="*/ 1211522 h 1342701"/>
                <a:gd name="connsiteX2" fmla="*/ 162046 w 1748024"/>
                <a:gd name="connsiteY2" fmla="*/ 852707 h 1342701"/>
                <a:gd name="connsiteX3" fmla="*/ 625033 w 1748024"/>
                <a:gd name="connsiteY3" fmla="*/ 1180655 h 1342701"/>
                <a:gd name="connsiteX4" fmla="*/ 428263 w 1748024"/>
                <a:gd name="connsiteY4" fmla="*/ 868139 h 1342701"/>
                <a:gd name="connsiteX5" fmla="*/ 744638 w 1748024"/>
                <a:gd name="connsiteY5" fmla="*/ 1057193 h 1342701"/>
                <a:gd name="connsiteX6" fmla="*/ 1427544 w 1748024"/>
                <a:gd name="connsiteY6" fmla="*/ 1153648 h 1342701"/>
                <a:gd name="connsiteX7" fmla="*/ 1358096 w 1748024"/>
                <a:gd name="connsiteY7" fmla="*/ 1030185 h 1342701"/>
                <a:gd name="connsiteX8" fmla="*/ 1616598 w 1748024"/>
                <a:gd name="connsiteY8" fmla="*/ 1342701 h 1342701"/>
                <a:gd name="connsiteX9" fmla="*/ 883534 w 1748024"/>
                <a:gd name="connsiteY9" fmla="*/ 7755 h 1342701"/>
                <a:gd name="connsiteX10" fmla="*/ 0 w 1748024"/>
                <a:gd name="connsiteY10" fmla="*/ 721527 h 1342701"/>
                <a:gd name="connsiteX0" fmla="*/ 0 w 1846605"/>
                <a:gd name="connsiteY0" fmla="*/ 733272 h 1354446"/>
                <a:gd name="connsiteX1" fmla="*/ 111888 w 1846605"/>
                <a:gd name="connsiteY1" fmla="*/ 1223267 h 1354446"/>
                <a:gd name="connsiteX2" fmla="*/ 162046 w 1846605"/>
                <a:gd name="connsiteY2" fmla="*/ 864452 h 1354446"/>
                <a:gd name="connsiteX3" fmla="*/ 625033 w 1846605"/>
                <a:gd name="connsiteY3" fmla="*/ 1192400 h 1354446"/>
                <a:gd name="connsiteX4" fmla="*/ 428263 w 1846605"/>
                <a:gd name="connsiteY4" fmla="*/ 879884 h 1354446"/>
                <a:gd name="connsiteX5" fmla="*/ 744638 w 1846605"/>
                <a:gd name="connsiteY5" fmla="*/ 1068938 h 1354446"/>
                <a:gd name="connsiteX6" fmla="*/ 1427544 w 1846605"/>
                <a:gd name="connsiteY6" fmla="*/ 1165393 h 1354446"/>
                <a:gd name="connsiteX7" fmla="*/ 1358096 w 1846605"/>
                <a:gd name="connsiteY7" fmla="*/ 1041930 h 1354446"/>
                <a:gd name="connsiteX8" fmla="*/ 1616598 w 1846605"/>
                <a:gd name="connsiteY8" fmla="*/ 1354446 h 1354446"/>
                <a:gd name="connsiteX9" fmla="*/ 883534 w 1846605"/>
                <a:gd name="connsiteY9" fmla="*/ 19500 h 1354446"/>
                <a:gd name="connsiteX10" fmla="*/ 0 w 1846605"/>
                <a:gd name="connsiteY10" fmla="*/ 733272 h 1354446"/>
                <a:gd name="connsiteX0" fmla="*/ 0 w 1846605"/>
                <a:gd name="connsiteY0" fmla="*/ 733272 h 1354446"/>
                <a:gd name="connsiteX1" fmla="*/ 111888 w 1846605"/>
                <a:gd name="connsiteY1" fmla="*/ 1223267 h 1354446"/>
                <a:gd name="connsiteX2" fmla="*/ 162046 w 1846605"/>
                <a:gd name="connsiteY2" fmla="*/ 864452 h 1354446"/>
                <a:gd name="connsiteX3" fmla="*/ 625033 w 1846605"/>
                <a:gd name="connsiteY3" fmla="*/ 1192400 h 1354446"/>
                <a:gd name="connsiteX4" fmla="*/ 428263 w 1846605"/>
                <a:gd name="connsiteY4" fmla="*/ 879884 h 1354446"/>
                <a:gd name="connsiteX5" fmla="*/ 744638 w 1846605"/>
                <a:gd name="connsiteY5" fmla="*/ 1068938 h 1354446"/>
                <a:gd name="connsiteX6" fmla="*/ 1427544 w 1846605"/>
                <a:gd name="connsiteY6" fmla="*/ 1165393 h 1354446"/>
                <a:gd name="connsiteX7" fmla="*/ 1358096 w 1846605"/>
                <a:gd name="connsiteY7" fmla="*/ 1041930 h 1354446"/>
                <a:gd name="connsiteX8" fmla="*/ 1616598 w 1846605"/>
                <a:gd name="connsiteY8" fmla="*/ 1354446 h 1354446"/>
                <a:gd name="connsiteX9" fmla="*/ 883534 w 1846605"/>
                <a:gd name="connsiteY9" fmla="*/ 19500 h 1354446"/>
                <a:gd name="connsiteX10" fmla="*/ 0 w 1846605"/>
                <a:gd name="connsiteY10" fmla="*/ 733272 h 1354446"/>
                <a:gd name="connsiteX0" fmla="*/ 771646 w 1734717"/>
                <a:gd name="connsiteY0" fmla="*/ 19500 h 1354446"/>
                <a:gd name="connsiteX1" fmla="*/ 0 w 1734717"/>
                <a:gd name="connsiteY1" fmla="*/ 1223267 h 1354446"/>
                <a:gd name="connsiteX2" fmla="*/ 50158 w 1734717"/>
                <a:gd name="connsiteY2" fmla="*/ 864452 h 1354446"/>
                <a:gd name="connsiteX3" fmla="*/ 513145 w 1734717"/>
                <a:gd name="connsiteY3" fmla="*/ 1192400 h 1354446"/>
                <a:gd name="connsiteX4" fmla="*/ 316375 w 1734717"/>
                <a:gd name="connsiteY4" fmla="*/ 879884 h 1354446"/>
                <a:gd name="connsiteX5" fmla="*/ 632750 w 1734717"/>
                <a:gd name="connsiteY5" fmla="*/ 1068938 h 1354446"/>
                <a:gd name="connsiteX6" fmla="*/ 1315656 w 1734717"/>
                <a:gd name="connsiteY6" fmla="*/ 1165393 h 1354446"/>
                <a:gd name="connsiteX7" fmla="*/ 1246208 w 1734717"/>
                <a:gd name="connsiteY7" fmla="*/ 1041930 h 1354446"/>
                <a:gd name="connsiteX8" fmla="*/ 1504710 w 1734717"/>
                <a:gd name="connsiteY8" fmla="*/ 1354446 h 1354446"/>
                <a:gd name="connsiteX9" fmla="*/ 771646 w 1734717"/>
                <a:gd name="connsiteY9" fmla="*/ 19500 h 1354446"/>
                <a:gd name="connsiteX0" fmla="*/ 787079 w 1750150"/>
                <a:gd name="connsiteY0" fmla="*/ 19500 h 1366022"/>
                <a:gd name="connsiteX1" fmla="*/ 0 w 1750150"/>
                <a:gd name="connsiteY1" fmla="*/ 1366022 h 1366022"/>
                <a:gd name="connsiteX2" fmla="*/ 65591 w 1750150"/>
                <a:gd name="connsiteY2" fmla="*/ 864452 h 1366022"/>
                <a:gd name="connsiteX3" fmla="*/ 528578 w 1750150"/>
                <a:gd name="connsiteY3" fmla="*/ 1192400 h 1366022"/>
                <a:gd name="connsiteX4" fmla="*/ 331808 w 1750150"/>
                <a:gd name="connsiteY4" fmla="*/ 879884 h 1366022"/>
                <a:gd name="connsiteX5" fmla="*/ 648183 w 1750150"/>
                <a:gd name="connsiteY5" fmla="*/ 1068938 h 1366022"/>
                <a:gd name="connsiteX6" fmla="*/ 1331089 w 1750150"/>
                <a:gd name="connsiteY6" fmla="*/ 1165393 h 1366022"/>
                <a:gd name="connsiteX7" fmla="*/ 1261641 w 1750150"/>
                <a:gd name="connsiteY7" fmla="*/ 1041930 h 1366022"/>
                <a:gd name="connsiteX8" fmla="*/ 1520143 w 1750150"/>
                <a:gd name="connsiteY8" fmla="*/ 1354446 h 1366022"/>
                <a:gd name="connsiteX9" fmla="*/ 787079 w 1750150"/>
                <a:gd name="connsiteY9" fmla="*/ 19500 h 1366022"/>
                <a:gd name="connsiteX0" fmla="*/ 920527 w 1883598"/>
                <a:gd name="connsiteY0" fmla="*/ 19500 h 1366022"/>
                <a:gd name="connsiteX1" fmla="*/ 133448 w 1883598"/>
                <a:gd name="connsiteY1" fmla="*/ 1366022 h 1366022"/>
                <a:gd name="connsiteX2" fmla="*/ 199039 w 1883598"/>
                <a:gd name="connsiteY2" fmla="*/ 864452 h 1366022"/>
                <a:gd name="connsiteX3" fmla="*/ 662026 w 1883598"/>
                <a:gd name="connsiteY3" fmla="*/ 1192400 h 1366022"/>
                <a:gd name="connsiteX4" fmla="*/ 465256 w 1883598"/>
                <a:gd name="connsiteY4" fmla="*/ 879884 h 1366022"/>
                <a:gd name="connsiteX5" fmla="*/ 781631 w 1883598"/>
                <a:gd name="connsiteY5" fmla="*/ 1068938 h 1366022"/>
                <a:gd name="connsiteX6" fmla="*/ 1464537 w 1883598"/>
                <a:gd name="connsiteY6" fmla="*/ 1165393 h 1366022"/>
                <a:gd name="connsiteX7" fmla="*/ 1395089 w 1883598"/>
                <a:gd name="connsiteY7" fmla="*/ 1041930 h 1366022"/>
                <a:gd name="connsiteX8" fmla="*/ 1653591 w 1883598"/>
                <a:gd name="connsiteY8" fmla="*/ 1354446 h 1366022"/>
                <a:gd name="connsiteX9" fmla="*/ 920527 w 1883598"/>
                <a:gd name="connsiteY9" fmla="*/ 19500 h 1366022"/>
                <a:gd name="connsiteX0" fmla="*/ 917034 w 1883492"/>
                <a:gd name="connsiteY0" fmla="*/ 16996 h 1409816"/>
                <a:gd name="connsiteX1" fmla="*/ 133813 w 1883492"/>
                <a:gd name="connsiteY1" fmla="*/ 1409816 h 1409816"/>
                <a:gd name="connsiteX2" fmla="*/ 199404 w 1883492"/>
                <a:gd name="connsiteY2" fmla="*/ 908246 h 1409816"/>
                <a:gd name="connsiteX3" fmla="*/ 662391 w 1883492"/>
                <a:gd name="connsiteY3" fmla="*/ 1236194 h 1409816"/>
                <a:gd name="connsiteX4" fmla="*/ 465621 w 1883492"/>
                <a:gd name="connsiteY4" fmla="*/ 923678 h 1409816"/>
                <a:gd name="connsiteX5" fmla="*/ 781996 w 1883492"/>
                <a:gd name="connsiteY5" fmla="*/ 1112732 h 1409816"/>
                <a:gd name="connsiteX6" fmla="*/ 1464902 w 1883492"/>
                <a:gd name="connsiteY6" fmla="*/ 1209187 h 1409816"/>
                <a:gd name="connsiteX7" fmla="*/ 1395454 w 1883492"/>
                <a:gd name="connsiteY7" fmla="*/ 1085724 h 1409816"/>
                <a:gd name="connsiteX8" fmla="*/ 1653956 w 1883492"/>
                <a:gd name="connsiteY8" fmla="*/ 1398240 h 1409816"/>
                <a:gd name="connsiteX9" fmla="*/ 917034 w 1883492"/>
                <a:gd name="connsiteY9" fmla="*/ 16996 h 1409816"/>
                <a:gd name="connsiteX0" fmla="*/ 917034 w 1882635"/>
                <a:gd name="connsiteY0" fmla="*/ 8302 h 1401122"/>
                <a:gd name="connsiteX1" fmla="*/ 133813 w 1882635"/>
                <a:gd name="connsiteY1" fmla="*/ 1401122 h 1401122"/>
                <a:gd name="connsiteX2" fmla="*/ 199404 w 1882635"/>
                <a:gd name="connsiteY2" fmla="*/ 899552 h 1401122"/>
                <a:gd name="connsiteX3" fmla="*/ 662391 w 1882635"/>
                <a:gd name="connsiteY3" fmla="*/ 1227500 h 1401122"/>
                <a:gd name="connsiteX4" fmla="*/ 465621 w 1882635"/>
                <a:gd name="connsiteY4" fmla="*/ 914984 h 1401122"/>
                <a:gd name="connsiteX5" fmla="*/ 781996 w 1882635"/>
                <a:gd name="connsiteY5" fmla="*/ 1104038 h 1401122"/>
                <a:gd name="connsiteX6" fmla="*/ 1464902 w 1882635"/>
                <a:gd name="connsiteY6" fmla="*/ 1200493 h 1401122"/>
                <a:gd name="connsiteX7" fmla="*/ 1395454 w 1882635"/>
                <a:gd name="connsiteY7" fmla="*/ 1077030 h 1401122"/>
                <a:gd name="connsiteX8" fmla="*/ 1653956 w 1882635"/>
                <a:gd name="connsiteY8" fmla="*/ 1389546 h 1401122"/>
                <a:gd name="connsiteX9" fmla="*/ 917034 w 1882635"/>
                <a:gd name="connsiteY9" fmla="*/ 8302 h 1401122"/>
                <a:gd name="connsiteX0" fmla="*/ 913077 w 1878678"/>
                <a:gd name="connsiteY0" fmla="*/ 2409 h 1395229"/>
                <a:gd name="connsiteX1" fmla="*/ 129856 w 1878678"/>
                <a:gd name="connsiteY1" fmla="*/ 1395229 h 1395229"/>
                <a:gd name="connsiteX2" fmla="*/ 195447 w 1878678"/>
                <a:gd name="connsiteY2" fmla="*/ 893659 h 1395229"/>
                <a:gd name="connsiteX3" fmla="*/ 658434 w 1878678"/>
                <a:gd name="connsiteY3" fmla="*/ 1221607 h 1395229"/>
                <a:gd name="connsiteX4" fmla="*/ 461664 w 1878678"/>
                <a:gd name="connsiteY4" fmla="*/ 909091 h 1395229"/>
                <a:gd name="connsiteX5" fmla="*/ 778039 w 1878678"/>
                <a:gd name="connsiteY5" fmla="*/ 1098145 h 1395229"/>
                <a:gd name="connsiteX6" fmla="*/ 1460945 w 1878678"/>
                <a:gd name="connsiteY6" fmla="*/ 1194600 h 1395229"/>
                <a:gd name="connsiteX7" fmla="*/ 1391497 w 1878678"/>
                <a:gd name="connsiteY7" fmla="*/ 1071137 h 1395229"/>
                <a:gd name="connsiteX8" fmla="*/ 1649999 w 1878678"/>
                <a:gd name="connsiteY8" fmla="*/ 1383653 h 1395229"/>
                <a:gd name="connsiteX9" fmla="*/ 913077 w 1878678"/>
                <a:gd name="connsiteY9" fmla="*/ 2409 h 1395229"/>
                <a:gd name="connsiteX0" fmla="*/ 917347 w 1882948"/>
                <a:gd name="connsiteY0" fmla="*/ 2409 h 1395229"/>
                <a:gd name="connsiteX1" fmla="*/ 134126 w 1882948"/>
                <a:gd name="connsiteY1" fmla="*/ 1395229 h 1395229"/>
                <a:gd name="connsiteX2" fmla="*/ 199717 w 1882948"/>
                <a:gd name="connsiteY2" fmla="*/ 893659 h 1395229"/>
                <a:gd name="connsiteX3" fmla="*/ 662704 w 1882948"/>
                <a:gd name="connsiteY3" fmla="*/ 1221607 h 1395229"/>
                <a:gd name="connsiteX4" fmla="*/ 465934 w 1882948"/>
                <a:gd name="connsiteY4" fmla="*/ 909091 h 1395229"/>
                <a:gd name="connsiteX5" fmla="*/ 782309 w 1882948"/>
                <a:gd name="connsiteY5" fmla="*/ 1098145 h 1395229"/>
                <a:gd name="connsiteX6" fmla="*/ 1465215 w 1882948"/>
                <a:gd name="connsiteY6" fmla="*/ 1194600 h 1395229"/>
                <a:gd name="connsiteX7" fmla="*/ 1395767 w 1882948"/>
                <a:gd name="connsiteY7" fmla="*/ 1071137 h 1395229"/>
                <a:gd name="connsiteX8" fmla="*/ 1654269 w 1882948"/>
                <a:gd name="connsiteY8" fmla="*/ 1383653 h 1395229"/>
                <a:gd name="connsiteX9" fmla="*/ 917347 w 1882948"/>
                <a:gd name="connsiteY9" fmla="*/ 2409 h 1395229"/>
                <a:gd name="connsiteX0" fmla="*/ 917347 w 1923778"/>
                <a:gd name="connsiteY0" fmla="*/ 2359 h 1395179"/>
                <a:gd name="connsiteX1" fmla="*/ 134126 w 1923778"/>
                <a:gd name="connsiteY1" fmla="*/ 1395179 h 1395179"/>
                <a:gd name="connsiteX2" fmla="*/ 199717 w 1923778"/>
                <a:gd name="connsiteY2" fmla="*/ 893609 h 1395179"/>
                <a:gd name="connsiteX3" fmla="*/ 662704 w 1923778"/>
                <a:gd name="connsiteY3" fmla="*/ 1221557 h 1395179"/>
                <a:gd name="connsiteX4" fmla="*/ 465934 w 1923778"/>
                <a:gd name="connsiteY4" fmla="*/ 909041 h 1395179"/>
                <a:gd name="connsiteX5" fmla="*/ 782309 w 1923778"/>
                <a:gd name="connsiteY5" fmla="*/ 1098095 h 1395179"/>
                <a:gd name="connsiteX6" fmla="*/ 1465215 w 1923778"/>
                <a:gd name="connsiteY6" fmla="*/ 1194550 h 1395179"/>
                <a:gd name="connsiteX7" fmla="*/ 1395767 w 1923778"/>
                <a:gd name="connsiteY7" fmla="*/ 1071087 h 1395179"/>
                <a:gd name="connsiteX8" fmla="*/ 1700568 w 1923778"/>
                <a:gd name="connsiteY8" fmla="*/ 1387461 h 1395179"/>
                <a:gd name="connsiteX9" fmla="*/ 917347 w 1923778"/>
                <a:gd name="connsiteY9" fmla="*/ 2359 h 139517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99717 w 1867012"/>
                <a:gd name="connsiteY2" fmla="*/ 892919 h 1394489"/>
                <a:gd name="connsiteX3" fmla="*/ 662704 w 1867012"/>
                <a:gd name="connsiteY3" fmla="*/ 1220867 h 1394489"/>
                <a:gd name="connsiteX4" fmla="*/ 465934 w 1867012"/>
                <a:gd name="connsiteY4" fmla="*/ 908351 h 1394489"/>
                <a:gd name="connsiteX5" fmla="*/ 782309 w 1867012"/>
                <a:gd name="connsiteY5" fmla="*/ 1097405 h 1394489"/>
                <a:gd name="connsiteX6" fmla="*/ 1465215 w 1867012"/>
                <a:gd name="connsiteY6" fmla="*/ 1193860 h 1394489"/>
                <a:gd name="connsiteX7" fmla="*/ 1395767 w 1867012"/>
                <a:gd name="connsiteY7" fmla="*/ 1070397 h 1394489"/>
                <a:gd name="connsiteX8" fmla="*/ 1700568 w 1867012"/>
                <a:gd name="connsiteY8" fmla="*/ 1386771 h 1394489"/>
                <a:gd name="connsiteX9" fmla="*/ 917347 w 1867012"/>
                <a:gd name="connsiteY9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99717 w 1867012"/>
                <a:gd name="connsiteY2" fmla="*/ 892919 h 1394489"/>
                <a:gd name="connsiteX3" fmla="*/ 662704 w 1867012"/>
                <a:gd name="connsiteY3" fmla="*/ 1220867 h 1394489"/>
                <a:gd name="connsiteX4" fmla="*/ 465934 w 1867012"/>
                <a:gd name="connsiteY4" fmla="*/ 908351 h 1394489"/>
                <a:gd name="connsiteX5" fmla="*/ 1017660 w 1867012"/>
                <a:gd name="connsiteY5" fmla="*/ 1236301 h 1394489"/>
                <a:gd name="connsiteX6" fmla="*/ 1465215 w 1867012"/>
                <a:gd name="connsiteY6" fmla="*/ 1193860 h 1394489"/>
                <a:gd name="connsiteX7" fmla="*/ 1395767 w 1867012"/>
                <a:gd name="connsiteY7" fmla="*/ 1070397 h 1394489"/>
                <a:gd name="connsiteX8" fmla="*/ 1700568 w 1867012"/>
                <a:gd name="connsiteY8" fmla="*/ 1386771 h 1394489"/>
                <a:gd name="connsiteX9" fmla="*/ 917347 w 1867012"/>
                <a:gd name="connsiteY9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99717 w 1867012"/>
                <a:gd name="connsiteY2" fmla="*/ 892919 h 1394489"/>
                <a:gd name="connsiteX3" fmla="*/ 662704 w 1867012"/>
                <a:gd name="connsiteY3" fmla="*/ 1220867 h 1394489"/>
                <a:gd name="connsiteX4" fmla="*/ 465934 w 1867012"/>
                <a:gd name="connsiteY4" fmla="*/ 908351 h 1394489"/>
                <a:gd name="connsiteX5" fmla="*/ 1017660 w 1867012"/>
                <a:gd name="connsiteY5" fmla="*/ 1236301 h 1394489"/>
                <a:gd name="connsiteX6" fmla="*/ 994511 w 1867012"/>
                <a:gd name="connsiteY6" fmla="*/ 943075 h 1394489"/>
                <a:gd name="connsiteX7" fmla="*/ 1395767 w 1867012"/>
                <a:gd name="connsiteY7" fmla="*/ 1070397 h 1394489"/>
                <a:gd name="connsiteX8" fmla="*/ 1700568 w 1867012"/>
                <a:gd name="connsiteY8" fmla="*/ 1386771 h 1394489"/>
                <a:gd name="connsiteX9" fmla="*/ 917347 w 1867012"/>
                <a:gd name="connsiteY9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99717 w 1867012"/>
                <a:gd name="connsiteY2" fmla="*/ 892919 h 1394489"/>
                <a:gd name="connsiteX3" fmla="*/ 662704 w 1867012"/>
                <a:gd name="connsiteY3" fmla="*/ 1220867 h 1394489"/>
                <a:gd name="connsiteX4" fmla="*/ 465934 w 1867012"/>
                <a:gd name="connsiteY4" fmla="*/ 908351 h 1394489"/>
                <a:gd name="connsiteX5" fmla="*/ 1206713 w 1867012"/>
                <a:gd name="connsiteY5" fmla="*/ 1224727 h 1394489"/>
                <a:gd name="connsiteX6" fmla="*/ 994511 w 1867012"/>
                <a:gd name="connsiteY6" fmla="*/ 943075 h 1394489"/>
                <a:gd name="connsiteX7" fmla="*/ 1395767 w 1867012"/>
                <a:gd name="connsiteY7" fmla="*/ 1070397 h 1394489"/>
                <a:gd name="connsiteX8" fmla="*/ 1700568 w 1867012"/>
                <a:gd name="connsiteY8" fmla="*/ 1386771 h 1394489"/>
                <a:gd name="connsiteX9" fmla="*/ 917347 w 1867012"/>
                <a:gd name="connsiteY9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99717 w 1867012"/>
                <a:gd name="connsiteY2" fmla="*/ 892919 h 1394489"/>
                <a:gd name="connsiteX3" fmla="*/ 662704 w 1867012"/>
                <a:gd name="connsiteY3" fmla="*/ 1220867 h 1394489"/>
                <a:gd name="connsiteX4" fmla="*/ 465934 w 1867012"/>
                <a:gd name="connsiteY4" fmla="*/ 908351 h 1394489"/>
                <a:gd name="connsiteX5" fmla="*/ 1206713 w 1867012"/>
                <a:gd name="connsiteY5" fmla="*/ 1224727 h 1394489"/>
                <a:gd name="connsiteX6" fmla="*/ 1202855 w 1867012"/>
                <a:gd name="connsiteY6" fmla="*/ 1051105 h 1394489"/>
                <a:gd name="connsiteX7" fmla="*/ 1395767 w 1867012"/>
                <a:gd name="connsiteY7" fmla="*/ 1070397 h 1394489"/>
                <a:gd name="connsiteX8" fmla="*/ 1700568 w 1867012"/>
                <a:gd name="connsiteY8" fmla="*/ 1386771 h 1394489"/>
                <a:gd name="connsiteX9" fmla="*/ 917347 w 1867012"/>
                <a:gd name="connsiteY9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99717 w 1867012"/>
                <a:gd name="connsiteY2" fmla="*/ 892919 h 1394489"/>
                <a:gd name="connsiteX3" fmla="*/ 662704 w 1867012"/>
                <a:gd name="connsiteY3" fmla="*/ 1220867 h 1394489"/>
                <a:gd name="connsiteX4" fmla="*/ 465934 w 1867012"/>
                <a:gd name="connsiteY4" fmla="*/ 908351 h 1394489"/>
                <a:gd name="connsiteX5" fmla="*/ 1206713 w 1867012"/>
                <a:gd name="connsiteY5" fmla="*/ 1224727 h 1394489"/>
                <a:gd name="connsiteX6" fmla="*/ 1202855 w 1867012"/>
                <a:gd name="connsiteY6" fmla="*/ 1051105 h 1394489"/>
                <a:gd name="connsiteX7" fmla="*/ 1368760 w 1867012"/>
                <a:gd name="connsiteY7" fmla="*/ 1228584 h 1394489"/>
                <a:gd name="connsiteX8" fmla="*/ 1700568 w 1867012"/>
                <a:gd name="connsiteY8" fmla="*/ 1386771 h 1394489"/>
                <a:gd name="connsiteX9" fmla="*/ 917347 w 1867012"/>
                <a:gd name="connsiteY9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99717 w 1867012"/>
                <a:gd name="connsiteY2" fmla="*/ 892919 h 1394489"/>
                <a:gd name="connsiteX3" fmla="*/ 662704 w 1867012"/>
                <a:gd name="connsiteY3" fmla="*/ 1220867 h 1394489"/>
                <a:gd name="connsiteX4" fmla="*/ 465934 w 1867012"/>
                <a:gd name="connsiteY4" fmla="*/ 908351 h 1394489"/>
                <a:gd name="connsiteX5" fmla="*/ 1206713 w 1867012"/>
                <a:gd name="connsiteY5" fmla="*/ 1224727 h 1394489"/>
                <a:gd name="connsiteX6" fmla="*/ 1202855 w 1867012"/>
                <a:gd name="connsiteY6" fmla="*/ 1051105 h 1394489"/>
                <a:gd name="connsiteX7" fmla="*/ 1368760 w 1867012"/>
                <a:gd name="connsiteY7" fmla="*/ 1228584 h 1394489"/>
                <a:gd name="connsiteX8" fmla="*/ 1534665 w 1867012"/>
                <a:gd name="connsiteY8" fmla="*/ 1298033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99717 w 1867012"/>
                <a:gd name="connsiteY2" fmla="*/ 892919 h 1394489"/>
                <a:gd name="connsiteX3" fmla="*/ 662704 w 1867012"/>
                <a:gd name="connsiteY3" fmla="*/ 1220867 h 1394489"/>
                <a:gd name="connsiteX4" fmla="*/ 465934 w 1867012"/>
                <a:gd name="connsiteY4" fmla="*/ 908351 h 1394489"/>
                <a:gd name="connsiteX5" fmla="*/ 1206713 w 1867012"/>
                <a:gd name="connsiteY5" fmla="*/ 1224727 h 1394489"/>
                <a:gd name="connsiteX6" fmla="*/ 1202855 w 1867012"/>
                <a:gd name="connsiteY6" fmla="*/ 1051105 h 1394489"/>
                <a:gd name="connsiteX7" fmla="*/ 1368760 w 1867012"/>
                <a:gd name="connsiteY7" fmla="*/ 1228584 h 1394489"/>
                <a:gd name="connsiteX8" fmla="*/ 1438209 w 1867012"/>
                <a:gd name="connsiteY8" fmla="*/ 943076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99717 w 1867012"/>
                <a:gd name="connsiteY2" fmla="*/ 892919 h 1394489"/>
                <a:gd name="connsiteX3" fmla="*/ 546957 w 1867012"/>
                <a:gd name="connsiteY3" fmla="*/ 1124411 h 1394489"/>
                <a:gd name="connsiteX4" fmla="*/ 465934 w 1867012"/>
                <a:gd name="connsiteY4" fmla="*/ 908351 h 1394489"/>
                <a:gd name="connsiteX5" fmla="*/ 1206713 w 1867012"/>
                <a:gd name="connsiteY5" fmla="*/ 1224727 h 1394489"/>
                <a:gd name="connsiteX6" fmla="*/ 1202855 w 1867012"/>
                <a:gd name="connsiteY6" fmla="*/ 1051105 h 1394489"/>
                <a:gd name="connsiteX7" fmla="*/ 1368760 w 1867012"/>
                <a:gd name="connsiteY7" fmla="*/ 1228584 h 1394489"/>
                <a:gd name="connsiteX8" fmla="*/ 1438209 w 1867012"/>
                <a:gd name="connsiteY8" fmla="*/ 943076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46957 w 1867012"/>
                <a:gd name="connsiteY3" fmla="*/ 1124411 h 1394489"/>
                <a:gd name="connsiteX4" fmla="*/ 465934 w 1867012"/>
                <a:gd name="connsiteY4" fmla="*/ 908351 h 1394489"/>
                <a:gd name="connsiteX5" fmla="*/ 1206713 w 1867012"/>
                <a:gd name="connsiteY5" fmla="*/ 1224727 h 1394489"/>
                <a:gd name="connsiteX6" fmla="*/ 1202855 w 1867012"/>
                <a:gd name="connsiteY6" fmla="*/ 1051105 h 1394489"/>
                <a:gd name="connsiteX7" fmla="*/ 1368760 w 1867012"/>
                <a:gd name="connsiteY7" fmla="*/ 1228584 h 1394489"/>
                <a:gd name="connsiteX8" fmla="*/ 1438209 w 1867012"/>
                <a:gd name="connsiteY8" fmla="*/ 943076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46957 w 1867012"/>
                <a:gd name="connsiteY3" fmla="*/ 1124411 h 1394489"/>
                <a:gd name="connsiteX4" fmla="*/ 593256 w 1867012"/>
                <a:gd name="connsiteY4" fmla="*/ 946933 h 1394489"/>
                <a:gd name="connsiteX5" fmla="*/ 1206713 w 1867012"/>
                <a:gd name="connsiteY5" fmla="*/ 1224727 h 1394489"/>
                <a:gd name="connsiteX6" fmla="*/ 1202855 w 1867012"/>
                <a:gd name="connsiteY6" fmla="*/ 1051105 h 1394489"/>
                <a:gd name="connsiteX7" fmla="*/ 1368760 w 1867012"/>
                <a:gd name="connsiteY7" fmla="*/ 1228584 h 1394489"/>
                <a:gd name="connsiteX8" fmla="*/ 1438209 w 1867012"/>
                <a:gd name="connsiteY8" fmla="*/ 943076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46957 w 1867012"/>
                <a:gd name="connsiteY3" fmla="*/ 1124411 h 1394489"/>
                <a:gd name="connsiteX4" fmla="*/ 593256 w 1867012"/>
                <a:gd name="connsiteY4" fmla="*/ 946933 h 1394489"/>
                <a:gd name="connsiteX5" fmla="*/ 1117973 w 1867012"/>
                <a:gd name="connsiteY5" fmla="*/ 1124413 h 1394489"/>
                <a:gd name="connsiteX6" fmla="*/ 1202855 w 1867012"/>
                <a:gd name="connsiteY6" fmla="*/ 1051105 h 1394489"/>
                <a:gd name="connsiteX7" fmla="*/ 1368760 w 1867012"/>
                <a:gd name="connsiteY7" fmla="*/ 1228584 h 1394489"/>
                <a:gd name="connsiteX8" fmla="*/ 1438209 w 1867012"/>
                <a:gd name="connsiteY8" fmla="*/ 943076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46957 w 1867012"/>
                <a:gd name="connsiteY3" fmla="*/ 1124411 h 1394489"/>
                <a:gd name="connsiteX4" fmla="*/ 593256 w 1867012"/>
                <a:gd name="connsiteY4" fmla="*/ 946933 h 1394489"/>
                <a:gd name="connsiteX5" fmla="*/ 1117973 w 1867012"/>
                <a:gd name="connsiteY5" fmla="*/ 1124413 h 1394489"/>
                <a:gd name="connsiteX6" fmla="*/ 1098683 w 1867012"/>
                <a:gd name="connsiteY6" fmla="*/ 954649 h 1394489"/>
                <a:gd name="connsiteX7" fmla="*/ 1368760 w 1867012"/>
                <a:gd name="connsiteY7" fmla="*/ 1228584 h 1394489"/>
                <a:gd name="connsiteX8" fmla="*/ 1438209 w 1867012"/>
                <a:gd name="connsiteY8" fmla="*/ 943076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46957 w 1867012"/>
                <a:gd name="connsiteY3" fmla="*/ 1124411 h 1394489"/>
                <a:gd name="connsiteX4" fmla="*/ 593256 w 1867012"/>
                <a:gd name="connsiteY4" fmla="*/ 946933 h 1394489"/>
                <a:gd name="connsiteX5" fmla="*/ 1171989 w 1867012"/>
                <a:gd name="connsiteY5" fmla="*/ 1178428 h 1394489"/>
                <a:gd name="connsiteX6" fmla="*/ 1098683 w 1867012"/>
                <a:gd name="connsiteY6" fmla="*/ 954649 h 1394489"/>
                <a:gd name="connsiteX7" fmla="*/ 1368760 w 1867012"/>
                <a:gd name="connsiteY7" fmla="*/ 1228584 h 1394489"/>
                <a:gd name="connsiteX8" fmla="*/ 1438209 w 1867012"/>
                <a:gd name="connsiteY8" fmla="*/ 943076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46957 w 1867012"/>
                <a:gd name="connsiteY3" fmla="*/ 1124411 h 1394489"/>
                <a:gd name="connsiteX4" fmla="*/ 593256 w 1867012"/>
                <a:gd name="connsiteY4" fmla="*/ 946933 h 1394489"/>
                <a:gd name="connsiteX5" fmla="*/ 1171989 w 1867012"/>
                <a:gd name="connsiteY5" fmla="*/ 1178428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438209 w 1867012"/>
                <a:gd name="connsiteY8" fmla="*/ 943076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46957 w 1867012"/>
                <a:gd name="connsiteY3" fmla="*/ 1124411 h 1394489"/>
                <a:gd name="connsiteX4" fmla="*/ 593256 w 1867012"/>
                <a:gd name="connsiteY4" fmla="*/ 946933 h 1394489"/>
                <a:gd name="connsiteX5" fmla="*/ 1171989 w 1867012"/>
                <a:gd name="connsiteY5" fmla="*/ 1178428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96396 w 1867012"/>
                <a:gd name="connsiteY8" fmla="*/ 1008666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46957 w 1867012"/>
                <a:gd name="connsiteY3" fmla="*/ 1124411 h 1394489"/>
                <a:gd name="connsiteX4" fmla="*/ 593256 w 1867012"/>
                <a:gd name="connsiteY4" fmla="*/ 946933 h 1394489"/>
                <a:gd name="connsiteX5" fmla="*/ 1171989 w 1867012"/>
                <a:gd name="connsiteY5" fmla="*/ 1178428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96396 w 1867012"/>
                <a:gd name="connsiteY8" fmla="*/ 1008666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46957 w 1867012"/>
                <a:gd name="connsiteY3" fmla="*/ 1124411 h 1394489"/>
                <a:gd name="connsiteX4" fmla="*/ 593256 w 1867012"/>
                <a:gd name="connsiteY4" fmla="*/ 946933 h 1394489"/>
                <a:gd name="connsiteX5" fmla="*/ 1171989 w 1867012"/>
                <a:gd name="connsiteY5" fmla="*/ 1178428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46957 w 1867012"/>
                <a:gd name="connsiteY3" fmla="*/ 1124411 h 1394489"/>
                <a:gd name="connsiteX4" fmla="*/ 593256 w 1867012"/>
                <a:gd name="connsiteY4" fmla="*/ 946933 h 1394489"/>
                <a:gd name="connsiteX5" fmla="*/ 1048526 w 1867012"/>
                <a:gd name="connsiteY5" fmla="*/ 1205436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46957 w 1867012"/>
                <a:gd name="connsiteY3" fmla="*/ 1124411 h 1394489"/>
                <a:gd name="connsiteX4" fmla="*/ 508375 w 1867012"/>
                <a:gd name="connsiteY4" fmla="*/ 954649 h 1394489"/>
                <a:gd name="connsiteX5" fmla="*/ 1048526 w 1867012"/>
                <a:gd name="connsiteY5" fmla="*/ 1205436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50815 w 1867012"/>
                <a:gd name="connsiteY3" fmla="*/ 1174568 h 1394489"/>
                <a:gd name="connsiteX4" fmla="*/ 508375 w 1867012"/>
                <a:gd name="connsiteY4" fmla="*/ 954649 h 1394489"/>
                <a:gd name="connsiteX5" fmla="*/ 1048526 w 1867012"/>
                <a:gd name="connsiteY5" fmla="*/ 1205436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50815 w 1867012"/>
                <a:gd name="connsiteY3" fmla="*/ 1174568 h 1394489"/>
                <a:gd name="connsiteX4" fmla="*/ 508375 w 1867012"/>
                <a:gd name="connsiteY4" fmla="*/ 954649 h 1394489"/>
                <a:gd name="connsiteX5" fmla="*/ 1048526 w 1867012"/>
                <a:gd name="connsiteY5" fmla="*/ 1205436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550815 w 1867012"/>
                <a:gd name="connsiteY3" fmla="*/ 1174568 h 1394489"/>
                <a:gd name="connsiteX4" fmla="*/ 508375 w 1867012"/>
                <a:gd name="connsiteY4" fmla="*/ 954649 h 1394489"/>
                <a:gd name="connsiteX5" fmla="*/ 1048526 w 1867012"/>
                <a:gd name="connsiteY5" fmla="*/ 1205436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048526 w 1867012"/>
                <a:gd name="connsiteY5" fmla="*/ 1205436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048526 w 1867012"/>
                <a:gd name="connsiteY5" fmla="*/ 1205436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048526 w 1867012"/>
                <a:gd name="connsiteY5" fmla="*/ 1205436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048526 w 1867012"/>
                <a:gd name="connsiteY5" fmla="*/ 1205436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048526 w 1867012"/>
                <a:gd name="connsiteY5" fmla="*/ 1205436 h 1394489"/>
                <a:gd name="connsiteX6" fmla="*/ 1098683 w 1867012"/>
                <a:gd name="connsiteY6" fmla="*/ 954649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048526 w 1867012"/>
                <a:gd name="connsiteY5" fmla="*/ 1205436 h 1394489"/>
                <a:gd name="connsiteX6" fmla="*/ 1021518 w 1867012"/>
                <a:gd name="connsiteY6" fmla="*/ 962366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175847 w 1867012"/>
                <a:gd name="connsiteY5" fmla="*/ 1232443 h 1394489"/>
                <a:gd name="connsiteX6" fmla="*/ 1021518 w 1867012"/>
                <a:gd name="connsiteY6" fmla="*/ 962366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175847 w 1867012"/>
                <a:gd name="connsiteY5" fmla="*/ 1232443 h 1394489"/>
                <a:gd name="connsiteX6" fmla="*/ 1021518 w 1867012"/>
                <a:gd name="connsiteY6" fmla="*/ 962366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175847 w 1867012"/>
                <a:gd name="connsiteY5" fmla="*/ 1232443 h 1394489"/>
                <a:gd name="connsiteX6" fmla="*/ 1021518 w 1867012"/>
                <a:gd name="connsiteY6" fmla="*/ 962366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175847 w 1867012"/>
                <a:gd name="connsiteY5" fmla="*/ 1232443 h 1394489"/>
                <a:gd name="connsiteX6" fmla="*/ 1021518 w 1867012"/>
                <a:gd name="connsiteY6" fmla="*/ 962366 h 1394489"/>
                <a:gd name="connsiteX7" fmla="*/ 1438208 w 1867012"/>
                <a:gd name="connsiteY7" fmla="*/ 1193860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175847 w 1867012"/>
                <a:gd name="connsiteY5" fmla="*/ 1232443 h 1394489"/>
                <a:gd name="connsiteX6" fmla="*/ 1021518 w 1867012"/>
                <a:gd name="connsiteY6" fmla="*/ 962366 h 1394489"/>
                <a:gd name="connsiteX7" fmla="*/ 1553955 w 1867012"/>
                <a:gd name="connsiteY7" fmla="*/ 1263308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175847 w 1867012"/>
                <a:gd name="connsiteY5" fmla="*/ 1232443 h 1394489"/>
                <a:gd name="connsiteX6" fmla="*/ 1021518 w 1867012"/>
                <a:gd name="connsiteY6" fmla="*/ 962366 h 1394489"/>
                <a:gd name="connsiteX7" fmla="*/ 1553955 w 1867012"/>
                <a:gd name="connsiteY7" fmla="*/ 1263308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175847 w 1867012"/>
                <a:gd name="connsiteY5" fmla="*/ 1232443 h 1394489"/>
                <a:gd name="connsiteX6" fmla="*/ 1021518 w 1867012"/>
                <a:gd name="connsiteY6" fmla="*/ 962366 h 1394489"/>
                <a:gd name="connsiteX7" fmla="*/ 1553955 w 1867012"/>
                <a:gd name="connsiteY7" fmla="*/ 1263308 h 1394489"/>
                <a:gd name="connsiteX8" fmla="*/ 1523090 w 1867012"/>
                <a:gd name="connsiteY8" fmla="*/ 962367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175847 w 1867012"/>
                <a:gd name="connsiteY5" fmla="*/ 1232443 h 1394489"/>
                <a:gd name="connsiteX6" fmla="*/ 1021518 w 1867012"/>
                <a:gd name="connsiteY6" fmla="*/ 962366 h 1394489"/>
                <a:gd name="connsiteX7" fmla="*/ 1553955 w 1867012"/>
                <a:gd name="connsiteY7" fmla="*/ 1263308 h 1394489"/>
                <a:gd name="connsiteX8" fmla="*/ 1434350 w 1867012"/>
                <a:gd name="connsiteY8" fmla="*/ 970083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175847 w 1867012"/>
                <a:gd name="connsiteY5" fmla="*/ 1232443 h 1394489"/>
                <a:gd name="connsiteX6" fmla="*/ 1021518 w 1867012"/>
                <a:gd name="connsiteY6" fmla="*/ 962366 h 1394489"/>
                <a:gd name="connsiteX7" fmla="*/ 1553955 w 1867012"/>
                <a:gd name="connsiteY7" fmla="*/ 1263308 h 1394489"/>
                <a:gd name="connsiteX8" fmla="*/ 1434350 w 1867012"/>
                <a:gd name="connsiteY8" fmla="*/ 970083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67012"/>
                <a:gd name="connsiteY0" fmla="*/ 1669 h 1394489"/>
                <a:gd name="connsiteX1" fmla="*/ 134126 w 1867012"/>
                <a:gd name="connsiteY1" fmla="*/ 1394489 h 1394489"/>
                <a:gd name="connsiteX2" fmla="*/ 184284 w 1867012"/>
                <a:gd name="connsiteY2" fmla="*/ 1031815 h 1394489"/>
                <a:gd name="connsiteX3" fmla="*/ 681994 w 1867012"/>
                <a:gd name="connsiteY3" fmla="*/ 1186143 h 1394489"/>
                <a:gd name="connsiteX4" fmla="*/ 508375 w 1867012"/>
                <a:gd name="connsiteY4" fmla="*/ 954649 h 1394489"/>
                <a:gd name="connsiteX5" fmla="*/ 1175847 w 1867012"/>
                <a:gd name="connsiteY5" fmla="*/ 1232443 h 1394489"/>
                <a:gd name="connsiteX6" fmla="*/ 1021518 w 1867012"/>
                <a:gd name="connsiteY6" fmla="*/ 962366 h 1394489"/>
                <a:gd name="connsiteX7" fmla="*/ 1553955 w 1867012"/>
                <a:gd name="connsiteY7" fmla="*/ 1263308 h 1394489"/>
                <a:gd name="connsiteX8" fmla="*/ 1434350 w 1867012"/>
                <a:gd name="connsiteY8" fmla="*/ 970083 h 1394489"/>
                <a:gd name="connsiteX9" fmla="*/ 1700568 w 1867012"/>
                <a:gd name="connsiteY9" fmla="*/ 1386771 h 1394489"/>
                <a:gd name="connsiteX10" fmla="*/ 917347 w 1867012"/>
                <a:gd name="connsiteY10" fmla="*/ 1669 h 1394489"/>
                <a:gd name="connsiteX0" fmla="*/ 917347 w 1849651"/>
                <a:gd name="connsiteY0" fmla="*/ 1696 h 1394516"/>
                <a:gd name="connsiteX1" fmla="*/ 134126 w 1849651"/>
                <a:gd name="connsiteY1" fmla="*/ 1394516 h 1394516"/>
                <a:gd name="connsiteX2" fmla="*/ 184284 w 1849651"/>
                <a:gd name="connsiteY2" fmla="*/ 1031842 h 1394516"/>
                <a:gd name="connsiteX3" fmla="*/ 681994 w 1849651"/>
                <a:gd name="connsiteY3" fmla="*/ 1186170 h 1394516"/>
                <a:gd name="connsiteX4" fmla="*/ 508375 w 1849651"/>
                <a:gd name="connsiteY4" fmla="*/ 954676 h 1394516"/>
                <a:gd name="connsiteX5" fmla="*/ 1175847 w 1849651"/>
                <a:gd name="connsiteY5" fmla="*/ 1232470 h 1394516"/>
                <a:gd name="connsiteX6" fmla="*/ 1021518 w 1849651"/>
                <a:gd name="connsiteY6" fmla="*/ 962393 h 1394516"/>
                <a:gd name="connsiteX7" fmla="*/ 1553955 w 1849651"/>
                <a:gd name="connsiteY7" fmla="*/ 1263335 h 1394516"/>
                <a:gd name="connsiteX8" fmla="*/ 1434350 w 1849651"/>
                <a:gd name="connsiteY8" fmla="*/ 970110 h 1394516"/>
                <a:gd name="connsiteX9" fmla="*/ 1681277 w 1849651"/>
                <a:gd name="connsiteY9" fmla="*/ 1382940 h 1394516"/>
                <a:gd name="connsiteX10" fmla="*/ 917347 w 1849651"/>
                <a:gd name="connsiteY10" fmla="*/ 1696 h 1394516"/>
                <a:gd name="connsiteX0" fmla="*/ 917347 w 1849651"/>
                <a:gd name="connsiteY0" fmla="*/ 1696 h 1394516"/>
                <a:gd name="connsiteX1" fmla="*/ 134126 w 1849651"/>
                <a:gd name="connsiteY1" fmla="*/ 1394516 h 1394516"/>
                <a:gd name="connsiteX2" fmla="*/ 184284 w 1849651"/>
                <a:gd name="connsiteY2" fmla="*/ 1031842 h 1394516"/>
                <a:gd name="connsiteX3" fmla="*/ 681994 w 1849651"/>
                <a:gd name="connsiteY3" fmla="*/ 1186170 h 1394516"/>
                <a:gd name="connsiteX4" fmla="*/ 508375 w 1849651"/>
                <a:gd name="connsiteY4" fmla="*/ 954676 h 1394516"/>
                <a:gd name="connsiteX5" fmla="*/ 1175847 w 1849651"/>
                <a:gd name="connsiteY5" fmla="*/ 1232470 h 1394516"/>
                <a:gd name="connsiteX6" fmla="*/ 1021518 w 1849651"/>
                <a:gd name="connsiteY6" fmla="*/ 962393 h 1394516"/>
                <a:gd name="connsiteX7" fmla="*/ 1553955 w 1849651"/>
                <a:gd name="connsiteY7" fmla="*/ 1263335 h 1394516"/>
                <a:gd name="connsiteX8" fmla="*/ 1434350 w 1849651"/>
                <a:gd name="connsiteY8" fmla="*/ 970110 h 1394516"/>
                <a:gd name="connsiteX9" fmla="*/ 1681277 w 1849651"/>
                <a:gd name="connsiteY9" fmla="*/ 1382940 h 1394516"/>
                <a:gd name="connsiteX10" fmla="*/ 917347 w 1849651"/>
                <a:gd name="connsiteY10" fmla="*/ 1696 h 1394516"/>
                <a:gd name="connsiteX0" fmla="*/ 917347 w 1848181"/>
                <a:gd name="connsiteY0" fmla="*/ 1696 h 1394516"/>
                <a:gd name="connsiteX1" fmla="*/ 134126 w 1848181"/>
                <a:gd name="connsiteY1" fmla="*/ 1394516 h 1394516"/>
                <a:gd name="connsiteX2" fmla="*/ 184284 w 1848181"/>
                <a:gd name="connsiteY2" fmla="*/ 1031842 h 1394516"/>
                <a:gd name="connsiteX3" fmla="*/ 681994 w 1848181"/>
                <a:gd name="connsiteY3" fmla="*/ 1186170 h 1394516"/>
                <a:gd name="connsiteX4" fmla="*/ 508375 w 1848181"/>
                <a:gd name="connsiteY4" fmla="*/ 954676 h 1394516"/>
                <a:gd name="connsiteX5" fmla="*/ 1175847 w 1848181"/>
                <a:gd name="connsiteY5" fmla="*/ 1232470 h 1394516"/>
                <a:gd name="connsiteX6" fmla="*/ 1021518 w 1848181"/>
                <a:gd name="connsiteY6" fmla="*/ 962393 h 1394516"/>
                <a:gd name="connsiteX7" fmla="*/ 1553955 w 1848181"/>
                <a:gd name="connsiteY7" fmla="*/ 1263335 h 1394516"/>
                <a:gd name="connsiteX8" fmla="*/ 1434350 w 1848181"/>
                <a:gd name="connsiteY8" fmla="*/ 970110 h 1394516"/>
                <a:gd name="connsiteX9" fmla="*/ 1681277 w 1848181"/>
                <a:gd name="connsiteY9" fmla="*/ 1382940 h 1394516"/>
                <a:gd name="connsiteX10" fmla="*/ 917347 w 1848181"/>
                <a:gd name="connsiteY10" fmla="*/ 1696 h 1394516"/>
                <a:gd name="connsiteX0" fmla="*/ 917347 w 1848181"/>
                <a:gd name="connsiteY0" fmla="*/ 1696 h 1394516"/>
                <a:gd name="connsiteX1" fmla="*/ 134126 w 1848181"/>
                <a:gd name="connsiteY1" fmla="*/ 1394516 h 1394516"/>
                <a:gd name="connsiteX2" fmla="*/ 184284 w 1848181"/>
                <a:gd name="connsiteY2" fmla="*/ 1031842 h 1394516"/>
                <a:gd name="connsiteX3" fmla="*/ 681994 w 1848181"/>
                <a:gd name="connsiteY3" fmla="*/ 1186170 h 1394516"/>
                <a:gd name="connsiteX4" fmla="*/ 508375 w 1848181"/>
                <a:gd name="connsiteY4" fmla="*/ 954676 h 1394516"/>
                <a:gd name="connsiteX5" fmla="*/ 1175847 w 1848181"/>
                <a:gd name="connsiteY5" fmla="*/ 1232470 h 1394516"/>
                <a:gd name="connsiteX6" fmla="*/ 1553955 w 1848181"/>
                <a:gd name="connsiteY6" fmla="*/ 1263335 h 1394516"/>
                <a:gd name="connsiteX7" fmla="*/ 1434350 w 1848181"/>
                <a:gd name="connsiteY7" fmla="*/ 970110 h 1394516"/>
                <a:gd name="connsiteX8" fmla="*/ 1681277 w 1848181"/>
                <a:gd name="connsiteY8" fmla="*/ 1382940 h 1394516"/>
                <a:gd name="connsiteX9" fmla="*/ 917347 w 1848181"/>
                <a:gd name="connsiteY9" fmla="*/ 1696 h 1394516"/>
                <a:gd name="connsiteX0" fmla="*/ 917347 w 1848181"/>
                <a:gd name="connsiteY0" fmla="*/ 1696 h 1394516"/>
                <a:gd name="connsiteX1" fmla="*/ 134126 w 1848181"/>
                <a:gd name="connsiteY1" fmla="*/ 1394516 h 1394516"/>
                <a:gd name="connsiteX2" fmla="*/ 184284 w 1848181"/>
                <a:gd name="connsiteY2" fmla="*/ 1031842 h 1394516"/>
                <a:gd name="connsiteX3" fmla="*/ 681994 w 1848181"/>
                <a:gd name="connsiteY3" fmla="*/ 1186170 h 1394516"/>
                <a:gd name="connsiteX4" fmla="*/ 1175847 w 1848181"/>
                <a:gd name="connsiteY4" fmla="*/ 1232470 h 1394516"/>
                <a:gd name="connsiteX5" fmla="*/ 1553955 w 1848181"/>
                <a:gd name="connsiteY5" fmla="*/ 1263335 h 1394516"/>
                <a:gd name="connsiteX6" fmla="*/ 1434350 w 1848181"/>
                <a:gd name="connsiteY6" fmla="*/ 970110 h 1394516"/>
                <a:gd name="connsiteX7" fmla="*/ 1681277 w 1848181"/>
                <a:gd name="connsiteY7" fmla="*/ 1382940 h 1394516"/>
                <a:gd name="connsiteX8" fmla="*/ 917347 w 1848181"/>
                <a:gd name="connsiteY8" fmla="*/ 1696 h 1394516"/>
                <a:gd name="connsiteX0" fmla="*/ 917347 w 1848181"/>
                <a:gd name="connsiteY0" fmla="*/ 1696 h 1394516"/>
                <a:gd name="connsiteX1" fmla="*/ 134126 w 1848181"/>
                <a:gd name="connsiteY1" fmla="*/ 1394516 h 1394516"/>
                <a:gd name="connsiteX2" fmla="*/ 184284 w 1848181"/>
                <a:gd name="connsiteY2" fmla="*/ 1031842 h 1394516"/>
                <a:gd name="connsiteX3" fmla="*/ 182189 w 1848181"/>
                <a:gd name="connsiteY3" fmla="*/ 1040428 h 1394516"/>
                <a:gd name="connsiteX4" fmla="*/ 681994 w 1848181"/>
                <a:gd name="connsiteY4" fmla="*/ 1186170 h 1394516"/>
                <a:gd name="connsiteX5" fmla="*/ 1175847 w 1848181"/>
                <a:gd name="connsiteY5" fmla="*/ 1232470 h 1394516"/>
                <a:gd name="connsiteX6" fmla="*/ 1553955 w 1848181"/>
                <a:gd name="connsiteY6" fmla="*/ 1263335 h 1394516"/>
                <a:gd name="connsiteX7" fmla="*/ 1434350 w 1848181"/>
                <a:gd name="connsiteY7" fmla="*/ 970110 h 1394516"/>
                <a:gd name="connsiteX8" fmla="*/ 1681277 w 1848181"/>
                <a:gd name="connsiteY8" fmla="*/ 1382940 h 1394516"/>
                <a:gd name="connsiteX9" fmla="*/ 917347 w 1848181"/>
                <a:gd name="connsiteY9" fmla="*/ 1696 h 1394516"/>
                <a:gd name="connsiteX0" fmla="*/ 917347 w 1848181"/>
                <a:gd name="connsiteY0" fmla="*/ 1696 h 1806245"/>
                <a:gd name="connsiteX1" fmla="*/ 134126 w 1848181"/>
                <a:gd name="connsiteY1" fmla="*/ 1394516 h 1806245"/>
                <a:gd name="connsiteX2" fmla="*/ 184284 w 1848181"/>
                <a:gd name="connsiteY2" fmla="*/ 1031842 h 1806245"/>
                <a:gd name="connsiteX3" fmla="*/ 182189 w 1848181"/>
                <a:gd name="connsiteY3" fmla="*/ 1040428 h 1806245"/>
                <a:gd name="connsiteX4" fmla="*/ 685432 w 1848181"/>
                <a:gd name="connsiteY4" fmla="*/ 1804937 h 1806245"/>
                <a:gd name="connsiteX5" fmla="*/ 1175847 w 1848181"/>
                <a:gd name="connsiteY5" fmla="*/ 1232470 h 1806245"/>
                <a:gd name="connsiteX6" fmla="*/ 1553955 w 1848181"/>
                <a:gd name="connsiteY6" fmla="*/ 1263335 h 1806245"/>
                <a:gd name="connsiteX7" fmla="*/ 1434350 w 1848181"/>
                <a:gd name="connsiteY7" fmla="*/ 970110 h 1806245"/>
                <a:gd name="connsiteX8" fmla="*/ 1681277 w 1848181"/>
                <a:gd name="connsiteY8" fmla="*/ 1382940 h 1806245"/>
                <a:gd name="connsiteX9" fmla="*/ 917347 w 1848181"/>
                <a:gd name="connsiteY9" fmla="*/ 1696 h 1806245"/>
                <a:gd name="connsiteX0" fmla="*/ 917347 w 1848181"/>
                <a:gd name="connsiteY0" fmla="*/ 1696 h 1806245"/>
                <a:gd name="connsiteX1" fmla="*/ 134126 w 1848181"/>
                <a:gd name="connsiteY1" fmla="*/ 1394516 h 1806245"/>
                <a:gd name="connsiteX2" fmla="*/ 184284 w 1848181"/>
                <a:gd name="connsiteY2" fmla="*/ 1031842 h 1806245"/>
                <a:gd name="connsiteX3" fmla="*/ 685432 w 1848181"/>
                <a:gd name="connsiteY3" fmla="*/ 1804937 h 1806245"/>
                <a:gd name="connsiteX4" fmla="*/ 1175847 w 1848181"/>
                <a:gd name="connsiteY4" fmla="*/ 1232470 h 1806245"/>
                <a:gd name="connsiteX5" fmla="*/ 1553955 w 1848181"/>
                <a:gd name="connsiteY5" fmla="*/ 1263335 h 1806245"/>
                <a:gd name="connsiteX6" fmla="*/ 1434350 w 1848181"/>
                <a:gd name="connsiteY6" fmla="*/ 970110 h 1806245"/>
                <a:gd name="connsiteX7" fmla="*/ 1681277 w 1848181"/>
                <a:gd name="connsiteY7" fmla="*/ 1382940 h 1806245"/>
                <a:gd name="connsiteX8" fmla="*/ 917347 w 1848181"/>
                <a:gd name="connsiteY8" fmla="*/ 1696 h 1806245"/>
                <a:gd name="connsiteX0" fmla="*/ 917347 w 1848181"/>
                <a:gd name="connsiteY0" fmla="*/ 1696 h 1806245"/>
                <a:gd name="connsiteX1" fmla="*/ 134126 w 1848181"/>
                <a:gd name="connsiteY1" fmla="*/ 1394516 h 1806245"/>
                <a:gd name="connsiteX2" fmla="*/ 685432 w 1848181"/>
                <a:gd name="connsiteY2" fmla="*/ 1804937 h 1806245"/>
                <a:gd name="connsiteX3" fmla="*/ 1175847 w 1848181"/>
                <a:gd name="connsiteY3" fmla="*/ 1232470 h 1806245"/>
                <a:gd name="connsiteX4" fmla="*/ 1553955 w 1848181"/>
                <a:gd name="connsiteY4" fmla="*/ 1263335 h 1806245"/>
                <a:gd name="connsiteX5" fmla="*/ 1434350 w 1848181"/>
                <a:gd name="connsiteY5" fmla="*/ 970110 h 1806245"/>
                <a:gd name="connsiteX6" fmla="*/ 1681277 w 1848181"/>
                <a:gd name="connsiteY6" fmla="*/ 1382940 h 1806245"/>
                <a:gd name="connsiteX7" fmla="*/ 917347 w 1848181"/>
                <a:gd name="connsiteY7" fmla="*/ 1696 h 1806245"/>
                <a:gd name="connsiteX0" fmla="*/ 917347 w 1848181"/>
                <a:gd name="connsiteY0" fmla="*/ 1696 h 1898894"/>
                <a:gd name="connsiteX1" fmla="*/ 134126 w 1848181"/>
                <a:gd name="connsiteY1" fmla="*/ 1394516 h 1898894"/>
                <a:gd name="connsiteX2" fmla="*/ 798873 w 1848181"/>
                <a:gd name="connsiteY2" fmla="*/ 1897752 h 1898894"/>
                <a:gd name="connsiteX3" fmla="*/ 1175847 w 1848181"/>
                <a:gd name="connsiteY3" fmla="*/ 1232470 h 1898894"/>
                <a:gd name="connsiteX4" fmla="*/ 1553955 w 1848181"/>
                <a:gd name="connsiteY4" fmla="*/ 1263335 h 1898894"/>
                <a:gd name="connsiteX5" fmla="*/ 1434350 w 1848181"/>
                <a:gd name="connsiteY5" fmla="*/ 970110 h 1898894"/>
                <a:gd name="connsiteX6" fmla="*/ 1681277 w 1848181"/>
                <a:gd name="connsiteY6" fmla="*/ 1382940 h 1898894"/>
                <a:gd name="connsiteX7" fmla="*/ 917347 w 1848181"/>
                <a:gd name="connsiteY7" fmla="*/ 1696 h 1898894"/>
                <a:gd name="connsiteX0" fmla="*/ 917347 w 1848181"/>
                <a:gd name="connsiteY0" fmla="*/ 1696 h 1898894"/>
                <a:gd name="connsiteX1" fmla="*/ 134126 w 1848181"/>
                <a:gd name="connsiteY1" fmla="*/ 1394516 h 1898894"/>
                <a:gd name="connsiteX2" fmla="*/ 798873 w 1848181"/>
                <a:gd name="connsiteY2" fmla="*/ 1897752 h 1898894"/>
                <a:gd name="connsiteX3" fmla="*/ 1175847 w 1848181"/>
                <a:gd name="connsiteY3" fmla="*/ 1232470 h 1898894"/>
                <a:gd name="connsiteX4" fmla="*/ 1553955 w 1848181"/>
                <a:gd name="connsiteY4" fmla="*/ 1263335 h 1898894"/>
                <a:gd name="connsiteX5" fmla="*/ 1434350 w 1848181"/>
                <a:gd name="connsiteY5" fmla="*/ 970110 h 1898894"/>
                <a:gd name="connsiteX6" fmla="*/ 1681277 w 1848181"/>
                <a:gd name="connsiteY6" fmla="*/ 1382940 h 1898894"/>
                <a:gd name="connsiteX7" fmla="*/ 917347 w 1848181"/>
                <a:gd name="connsiteY7" fmla="*/ 1696 h 1898894"/>
                <a:gd name="connsiteX0" fmla="*/ 917347 w 1848181"/>
                <a:gd name="connsiteY0" fmla="*/ 1696 h 1897752"/>
                <a:gd name="connsiteX1" fmla="*/ 134126 w 1848181"/>
                <a:gd name="connsiteY1" fmla="*/ 1394516 h 1897752"/>
                <a:gd name="connsiteX2" fmla="*/ 798873 w 1848181"/>
                <a:gd name="connsiteY2" fmla="*/ 1897752 h 1897752"/>
                <a:gd name="connsiteX3" fmla="*/ 1553955 w 1848181"/>
                <a:gd name="connsiteY3" fmla="*/ 1263335 h 1897752"/>
                <a:gd name="connsiteX4" fmla="*/ 1434350 w 1848181"/>
                <a:gd name="connsiteY4" fmla="*/ 970110 h 1897752"/>
                <a:gd name="connsiteX5" fmla="*/ 1681277 w 1848181"/>
                <a:gd name="connsiteY5" fmla="*/ 1382940 h 1897752"/>
                <a:gd name="connsiteX6" fmla="*/ 917347 w 1848181"/>
                <a:gd name="connsiteY6" fmla="*/ 1696 h 1897752"/>
                <a:gd name="connsiteX0" fmla="*/ 917347 w 1848181"/>
                <a:gd name="connsiteY0" fmla="*/ 1696 h 1897752"/>
                <a:gd name="connsiteX1" fmla="*/ 134126 w 1848181"/>
                <a:gd name="connsiteY1" fmla="*/ 1394516 h 1897752"/>
                <a:gd name="connsiteX2" fmla="*/ 798873 w 1848181"/>
                <a:gd name="connsiteY2" fmla="*/ 1897752 h 1897752"/>
                <a:gd name="connsiteX3" fmla="*/ 1434350 w 1848181"/>
                <a:gd name="connsiteY3" fmla="*/ 970110 h 1897752"/>
                <a:gd name="connsiteX4" fmla="*/ 1681277 w 1848181"/>
                <a:gd name="connsiteY4" fmla="*/ 1382940 h 1897752"/>
                <a:gd name="connsiteX5" fmla="*/ 917347 w 1848181"/>
                <a:gd name="connsiteY5" fmla="*/ 1696 h 1897752"/>
                <a:gd name="connsiteX0" fmla="*/ 917347 w 1848181"/>
                <a:gd name="connsiteY0" fmla="*/ 1696 h 1897752"/>
                <a:gd name="connsiteX1" fmla="*/ 134126 w 1848181"/>
                <a:gd name="connsiteY1" fmla="*/ 1394516 h 1897752"/>
                <a:gd name="connsiteX2" fmla="*/ 798873 w 1848181"/>
                <a:gd name="connsiteY2" fmla="*/ 1897752 h 1897752"/>
                <a:gd name="connsiteX3" fmla="*/ 1681277 w 1848181"/>
                <a:gd name="connsiteY3" fmla="*/ 1382940 h 1897752"/>
                <a:gd name="connsiteX4" fmla="*/ 917347 w 1848181"/>
                <a:gd name="connsiteY4" fmla="*/ 1696 h 1897752"/>
                <a:gd name="connsiteX0" fmla="*/ 917347 w 1876060"/>
                <a:gd name="connsiteY0" fmla="*/ 1496 h 1897552"/>
                <a:gd name="connsiteX1" fmla="*/ 134126 w 1876060"/>
                <a:gd name="connsiteY1" fmla="*/ 1394316 h 1897552"/>
                <a:gd name="connsiteX2" fmla="*/ 798873 w 1876060"/>
                <a:gd name="connsiteY2" fmla="*/ 1897552 h 1897552"/>
                <a:gd name="connsiteX3" fmla="*/ 1712215 w 1876060"/>
                <a:gd name="connsiteY3" fmla="*/ 1413679 h 1897552"/>
                <a:gd name="connsiteX4" fmla="*/ 917347 w 1876060"/>
                <a:gd name="connsiteY4" fmla="*/ 1496 h 1897552"/>
                <a:gd name="connsiteX0" fmla="*/ 917347 w 1876060"/>
                <a:gd name="connsiteY0" fmla="*/ 1496 h 1897552"/>
                <a:gd name="connsiteX1" fmla="*/ 134126 w 1876060"/>
                <a:gd name="connsiteY1" fmla="*/ 1394316 h 1897552"/>
                <a:gd name="connsiteX2" fmla="*/ 798873 w 1876060"/>
                <a:gd name="connsiteY2" fmla="*/ 1897552 h 1897552"/>
                <a:gd name="connsiteX3" fmla="*/ 1712215 w 1876060"/>
                <a:gd name="connsiteY3" fmla="*/ 1413679 h 1897552"/>
                <a:gd name="connsiteX4" fmla="*/ 917347 w 1876060"/>
                <a:gd name="connsiteY4" fmla="*/ 1496 h 1897552"/>
                <a:gd name="connsiteX0" fmla="*/ 917347 w 1876060"/>
                <a:gd name="connsiteY0" fmla="*/ 1085 h 1897141"/>
                <a:gd name="connsiteX1" fmla="*/ 134126 w 1876060"/>
                <a:gd name="connsiteY1" fmla="*/ 1393905 h 1897141"/>
                <a:gd name="connsiteX2" fmla="*/ 798873 w 1876060"/>
                <a:gd name="connsiteY2" fmla="*/ 1897141 h 1897141"/>
                <a:gd name="connsiteX3" fmla="*/ 1712215 w 1876060"/>
                <a:gd name="connsiteY3" fmla="*/ 1509521 h 1897141"/>
                <a:gd name="connsiteX4" fmla="*/ 917347 w 1876060"/>
                <a:gd name="connsiteY4" fmla="*/ 1085 h 1897141"/>
                <a:gd name="connsiteX0" fmla="*/ 917347 w 1861913"/>
                <a:gd name="connsiteY0" fmla="*/ 1431 h 1897487"/>
                <a:gd name="connsiteX1" fmla="*/ 134126 w 1861913"/>
                <a:gd name="connsiteY1" fmla="*/ 1394251 h 1897487"/>
                <a:gd name="connsiteX2" fmla="*/ 798873 w 1861913"/>
                <a:gd name="connsiteY2" fmla="*/ 1897487 h 1897487"/>
                <a:gd name="connsiteX3" fmla="*/ 1712215 w 1861913"/>
                <a:gd name="connsiteY3" fmla="*/ 1509867 h 1897487"/>
                <a:gd name="connsiteX4" fmla="*/ 917347 w 1861913"/>
                <a:gd name="connsiteY4" fmla="*/ 1431 h 1897487"/>
                <a:gd name="connsiteX0" fmla="*/ 951797 w 1896363"/>
                <a:gd name="connsiteY0" fmla="*/ 1431 h 1897487"/>
                <a:gd name="connsiteX1" fmla="*/ 130763 w 1896363"/>
                <a:gd name="connsiteY1" fmla="*/ 1490504 h 1897487"/>
                <a:gd name="connsiteX2" fmla="*/ 833323 w 1896363"/>
                <a:gd name="connsiteY2" fmla="*/ 1897487 h 1897487"/>
                <a:gd name="connsiteX3" fmla="*/ 1746665 w 1896363"/>
                <a:gd name="connsiteY3" fmla="*/ 1509867 h 1897487"/>
                <a:gd name="connsiteX4" fmla="*/ 951797 w 1896363"/>
                <a:gd name="connsiteY4" fmla="*/ 1431 h 1897487"/>
                <a:gd name="connsiteX0" fmla="*/ 951797 w 1896363"/>
                <a:gd name="connsiteY0" fmla="*/ 1431 h 1897487"/>
                <a:gd name="connsiteX1" fmla="*/ 130763 w 1896363"/>
                <a:gd name="connsiteY1" fmla="*/ 1490504 h 1897487"/>
                <a:gd name="connsiteX2" fmla="*/ 833323 w 1896363"/>
                <a:gd name="connsiteY2" fmla="*/ 1897487 h 1897487"/>
                <a:gd name="connsiteX3" fmla="*/ 1746665 w 1896363"/>
                <a:gd name="connsiteY3" fmla="*/ 1509867 h 1897487"/>
                <a:gd name="connsiteX4" fmla="*/ 951797 w 1896363"/>
                <a:gd name="connsiteY4" fmla="*/ 1431 h 1897487"/>
                <a:gd name="connsiteX0" fmla="*/ 951797 w 1896363"/>
                <a:gd name="connsiteY0" fmla="*/ 1431 h 1900925"/>
                <a:gd name="connsiteX1" fmla="*/ 130763 w 1896363"/>
                <a:gd name="connsiteY1" fmla="*/ 1490504 h 1900925"/>
                <a:gd name="connsiteX2" fmla="*/ 833323 w 1896363"/>
                <a:gd name="connsiteY2" fmla="*/ 1900925 h 1900925"/>
                <a:gd name="connsiteX3" fmla="*/ 1746665 w 1896363"/>
                <a:gd name="connsiteY3" fmla="*/ 1509867 h 1900925"/>
                <a:gd name="connsiteX4" fmla="*/ 951797 w 1896363"/>
                <a:gd name="connsiteY4" fmla="*/ 1431 h 1900925"/>
                <a:gd name="connsiteX0" fmla="*/ 951797 w 1896363"/>
                <a:gd name="connsiteY0" fmla="*/ 1431 h 1900925"/>
                <a:gd name="connsiteX1" fmla="*/ 130763 w 1896363"/>
                <a:gd name="connsiteY1" fmla="*/ 1490504 h 1900925"/>
                <a:gd name="connsiteX2" fmla="*/ 833323 w 1896363"/>
                <a:gd name="connsiteY2" fmla="*/ 1900925 h 1900925"/>
                <a:gd name="connsiteX3" fmla="*/ 1746665 w 1896363"/>
                <a:gd name="connsiteY3" fmla="*/ 1509867 h 1900925"/>
                <a:gd name="connsiteX4" fmla="*/ 951797 w 1896363"/>
                <a:gd name="connsiteY4" fmla="*/ 1431 h 1900925"/>
                <a:gd name="connsiteX0" fmla="*/ 951797 w 1896363"/>
                <a:gd name="connsiteY0" fmla="*/ 1431 h 1894050"/>
                <a:gd name="connsiteX1" fmla="*/ 130763 w 1896363"/>
                <a:gd name="connsiteY1" fmla="*/ 1490504 h 1894050"/>
                <a:gd name="connsiteX2" fmla="*/ 912387 w 1896363"/>
                <a:gd name="connsiteY2" fmla="*/ 1894050 h 1894050"/>
                <a:gd name="connsiteX3" fmla="*/ 1746665 w 1896363"/>
                <a:gd name="connsiteY3" fmla="*/ 1509867 h 1894050"/>
                <a:gd name="connsiteX4" fmla="*/ 951797 w 1896363"/>
                <a:gd name="connsiteY4" fmla="*/ 1431 h 1894050"/>
                <a:gd name="connsiteX0" fmla="*/ 951797 w 1896363"/>
                <a:gd name="connsiteY0" fmla="*/ 1431 h 1894050"/>
                <a:gd name="connsiteX1" fmla="*/ 130763 w 1896363"/>
                <a:gd name="connsiteY1" fmla="*/ 1490504 h 1894050"/>
                <a:gd name="connsiteX2" fmla="*/ 912387 w 1896363"/>
                <a:gd name="connsiteY2" fmla="*/ 1894050 h 1894050"/>
                <a:gd name="connsiteX3" fmla="*/ 1746665 w 1896363"/>
                <a:gd name="connsiteY3" fmla="*/ 1509867 h 1894050"/>
                <a:gd name="connsiteX4" fmla="*/ 951797 w 1896363"/>
                <a:gd name="connsiteY4" fmla="*/ 1431 h 1894050"/>
                <a:gd name="connsiteX0" fmla="*/ 951797 w 1896363"/>
                <a:gd name="connsiteY0" fmla="*/ 1431 h 1940550"/>
                <a:gd name="connsiteX1" fmla="*/ 130763 w 1896363"/>
                <a:gd name="connsiteY1" fmla="*/ 1490504 h 1940550"/>
                <a:gd name="connsiteX2" fmla="*/ 912387 w 1896363"/>
                <a:gd name="connsiteY2" fmla="*/ 1894050 h 1940550"/>
                <a:gd name="connsiteX3" fmla="*/ 950346 w 1896363"/>
                <a:gd name="connsiteY3" fmla="*/ 1888992 h 1940550"/>
                <a:gd name="connsiteX4" fmla="*/ 1746665 w 1896363"/>
                <a:gd name="connsiteY4" fmla="*/ 1509867 h 1940550"/>
                <a:gd name="connsiteX5" fmla="*/ 951797 w 1896363"/>
                <a:gd name="connsiteY5" fmla="*/ 1431 h 1940550"/>
                <a:gd name="connsiteX0" fmla="*/ 951797 w 1896363"/>
                <a:gd name="connsiteY0" fmla="*/ 1431 h 1910821"/>
                <a:gd name="connsiteX1" fmla="*/ 130763 w 1896363"/>
                <a:gd name="connsiteY1" fmla="*/ 1490504 h 1910821"/>
                <a:gd name="connsiteX2" fmla="*/ 912387 w 1896363"/>
                <a:gd name="connsiteY2" fmla="*/ 1894050 h 1910821"/>
                <a:gd name="connsiteX3" fmla="*/ 950346 w 1896363"/>
                <a:gd name="connsiteY3" fmla="*/ 1888992 h 1910821"/>
                <a:gd name="connsiteX4" fmla="*/ 1746665 w 1896363"/>
                <a:gd name="connsiteY4" fmla="*/ 1509867 h 1910821"/>
                <a:gd name="connsiteX5" fmla="*/ 951797 w 1896363"/>
                <a:gd name="connsiteY5" fmla="*/ 1431 h 1910821"/>
                <a:gd name="connsiteX0" fmla="*/ 951797 w 1896363"/>
                <a:gd name="connsiteY0" fmla="*/ 1431 h 1930484"/>
                <a:gd name="connsiteX1" fmla="*/ 130763 w 1896363"/>
                <a:gd name="connsiteY1" fmla="*/ 1490504 h 1930484"/>
                <a:gd name="connsiteX2" fmla="*/ 912387 w 1896363"/>
                <a:gd name="connsiteY2" fmla="*/ 1894050 h 1930484"/>
                <a:gd name="connsiteX3" fmla="*/ 967369 w 1896363"/>
                <a:gd name="connsiteY3" fmla="*/ 1910880 h 1930484"/>
                <a:gd name="connsiteX4" fmla="*/ 950346 w 1896363"/>
                <a:gd name="connsiteY4" fmla="*/ 1888992 h 1930484"/>
                <a:gd name="connsiteX5" fmla="*/ 1746665 w 1896363"/>
                <a:gd name="connsiteY5" fmla="*/ 1509867 h 1930484"/>
                <a:gd name="connsiteX6" fmla="*/ 951797 w 1896363"/>
                <a:gd name="connsiteY6" fmla="*/ 1431 h 1930484"/>
                <a:gd name="connsiteX0" fmla="*/ 951797 w 1896363"/>
                <a:gd name="connsiteY0" fmla="*/ 1431 h 1907938"/>
                <a:gd name="connsiteX1" fmla="*/ 130763 w 1896363"/>
                <a:gd name="connsiteY1" fmla="*/ 1490504 h 1907938"/>
                <a:gd name="connsiteX2" fmla="*/ 912387 w 1896363"/>
                <a:gd name="connsiteY2" fmla="*/ 1894050 h 1907938"/>
                <a:gd name="connsiteX3" fmla="*/ 916299 w 1896363"/>
                <a:gd name="connsiteY3" fmla="*/ 1745510 h 1907938"/>
                <a:gd name="connsiteX4" fmla="*/ 950346 w 1896363"/>
                <a:gd name="connsiteY4" fmla="*/ 1888992 h 1907938"/>
                <a:gd name="connsiteX5" fmla="*/ 1746665 w 1896363"/>
                <a:gd name="connsiteY5" fmla="*/ 1509867 h 1907938"/>
                <a:gd name="connsiteX6" fmla="*/ 951797 w 1896363"/>
                <a:gd name="connsiteY6" fmla="*/ 1431 h 1907938"/>
                <a:gd name="connsiteX0" fmla="*/ 951797 w 1896363"/>
                <a:gd name="connsiteY0" fmla="*/ 1431 h 1907938"/>
                <a:gd name="connsiteX1" fmla="*/ 130763 w 1896363"/>
                <a:gd name="connsiteY1" fmla="*/ 1490504 h 1907938"/>
                <a:gd name="connsiteX2" fmla="*/ 912387 w 1896363"/>
                <a:gd name="connsiteY2" fmla="*/ 1894050 h 1907938"/>
                <a:gd name="connsiteX3" fmla="*/ 916299 w 1896363"/>
                <a:gd name="connsiteY3" fmla="*/ 1745510 h 1907938"/>
                <a:gd name="connsiteX4" fmla="*/ 950346 w 1896363"/>
                <a:gd name="connsiteY4" fmla="*/ 1888992 h 1907938"/>
                <a:gd name="connsiteX5" fmla="*/ 1746665 w 1896363"/>
                <a:gd name="connsiteY5" fmla="*/ 1509867 h 1907938"/>
                <a:gd name="connsiteX6" fmla="*/ 951797 w 1896363"/>
                <a:gd name="connsiteY6" fmla="*/ 1431 h 1907938"/>
                <a:gd name="connsiteX0" fmla="*/ 951797 w 1896363"/>
                <a:gd name="connsiteY0" fmla="*/ 1431 h 1902068"/>
                <a:gd name="connsiteX1" fmla="*/ 130763 w 1896363"/>
                <a:gd name="connsiteY1" fmla="*/ 1490504 h 1902068"/>
                <a:gd name="connsiteX2" fmla="*/ 912387 w 1896363"/>
                <a:gd name="connsiteY2" fmla="*/ 1894050 h 1902068"/>
                <a:gd name="connsiteX3" fmla="*/ 916299 w 1896363"/>
                <a:gd name="connsiteY3" fmla="*/ 1745510 h 1902068"/>
                <a:gd name="connsiteX4" fmla="*/ 950346 w 1896363"/>
                <a:gd name="connsiteY4" fmla="*/ 1888992 h 1902068"/>
                <a:gd name="connsiteX5" fmla="*/ 1746665 w 1896363"/>
                <a:gd name="connsiteY5" fmla="*/ 1509867 h 1902068"/>
                <a:gd name="connsiteX6" fmla="*/ 951797 w 1896363"/>
                <a:gd name="connsiteY6" fmla="*/ 1431 h 1902068"/>
                <a:gd name="connsiteX0" fmla="*/ 951797 w 1896363"/>
                <a:gd name="connsiteY0" fmla="*/ 1431 h 1940550"/>
                <a:gd name="connsiteX1" fmla="*/ 130763 w 1896363"/>
                <a:gd name="connsiteY1" fmla="*/ 1490504 h 1940550"/>
                <a:gd name="connsiteX2" fmla="*/ 912387 w 1896363"/>
                <a:gd name="connsiteY2" fmla="*/ 1894050 h 1940550"/>
                <a:gd name="connsiteX3" fmla="*/ 950346 w 1896363"/>
                <a:gd name="connsiteY3" fmla="*/ 1888992 h 1940550"/>
                <a:gd name="connsiteX4" fmla="*/ 1746665 w 1896363"/>
                <a:gd name="connsiteY4" fmla="*/ 1509867 h 1940550"/>
                <a:gd name="connsiteX5" fmla="*/ 951797 w 1896363"/>
                <a:gd name="connsiteY5" fmla="*/ 1431 h 1940550"/>
                <a:gd name="connsiteX0" fmla="*/ 951797 w 1896363"/>
                <a:gd name="connsiteY0" fmla="*/ 1431 h 1888992"/>
                <a:gd name="connsiteX1" fmla="*/ 130763 w 1896363"/>
                <a:gd name="connsiteY1" fmla="*/ 1490504 h 1888992"/>
                <a:gd name="connsiteX2" fmla="*/ 950346 w 1896363"/>
                <a:gd name="connsiteY2" fmla="*/ 1888992 h 1888992"/>
                <a:gd name="connsiteX3" fmla="*/ 1746665 w 1896363"/>
                <a:gd name="connsiteY3" fmla="*/ 1509867 h 1888992"/>
                <a:gd name="connsiteX4" fmla="*/ 951797 w 1896363"/>
                <a:gd name="connsiteY4" fmla="*/ 1431 h 1888992"/>
                <a:gd name="connsiteX0" fmla="*/ 951797 w 1896363"/>
                <a:gd name="connsiteY0" fmla="*/ 1431 h 1888992"/>
                <a:gd name="connsiteX1" fmla="*/ 130763 w 1896363"/>
                <a:gd name="connsiteY1" fmla="*/ 1490504 h 1888992"/>
                <a:gd name="connsiteX2" fmla="*/ 950346 w 1896363"/>
                <a:gd name="connsiteY2" fmla="*/ 1888992 h 1888992"/>
                <a:gd name="connsiteX3" fmla="*/ 1746665 w 1896363"/>
                <a:gd name="connsiteY3" fmla="*/ 1509867 h 1888992"/>
                <a:gd name="connsiteX4" fmla="*/ 951797 w 1896363"/>
                <a:gd name="connsiteY4" fmla="*/ 1431 h 1888992"/>
                <a:gd name="connsiteX0" fmla="*/ 951797 w 1896363"/>
                <a:gd name="connsiteY0" fmla="*/ 1431 h 1888992"/>
                <a:gd name="connsiteX1" fmla="*/ 130763 w 1896363"/>
                <a:gd name="connsiteY1" fmla="*/ 1490504 h 1888992"/>
                <a:gd name="connsiteX2" fmla="*/ 950346 w 1896363"/>
                <a:gd name="connsiteY2" fmla="*/ 1888992 h 1888992"/>
                <a:gd name="connsiteX3" fmla="*/ 1746665 w 1896363"/>
                <a:gd name="connsiteY3" fmla="*/ 1509867 h 1888992"/>
                <a:gd name="connsiteX4" fmla="*/ 951797 w 1896363"/>
                <a:gd name="connsiteY4" fmla="*/ 1431 h 1888992"/>
                <a:gd name="connsiteX0" fmla="*/ 951797 w 1896363"/>
                <a:gd name="connsiteY0" fmla="*/ 1431 h 1888992"/>
                <a:gd name="connsiteX1" fmla="*/ 130763 w 1896363"/>
                <a:gd name="connsiteY1" fmla="*/ 1490504 h 1888992"/>
                <a:gd name="connsiteX2" fmla="*/ 950346 w 1896363"/>
                <a:gd name="connsiteY2" fmla="*/ 1888992 h 1888992"/>
                <a:gd name="connsiteX3" fmla="*/ 1746665 w 1896363"/>
                <a:gd name="connsiteY3" fmla="*/ 1509867 h 1888992"/>
                <a:gd name="connsiteX4" fmla="*/ 951797 w 1896363"/>
                <a:gd name="connsiteY4" fmla="*/ 1431 h 1888992"/>
                <a:gd name="connsiteX0" fmla="*/ 951797 w 1896363"/>
                <a:gd name="connsiteY0" fmla="*/ 1431 h 1888992"/>
                <a:gd name="connsiteX1" fmla="*/ 130763 w 1896363"/>
                <a:gd name="connsiteY1" fmla="*/ 1490504 h 1888992"/>
                <a:gd name="connsiteX2" fmla="*/ 950346 w 1896363"/>
                <a:gd name="connsiteY2" fmla="*/ 1888992 h 1888992"/>
                <a:gd name="connsiteX3" fmla="*/ 1746665 w 1896363"/>
                <a:gd name="connsiteY3" fmla="*/ 1509867 h 1888992"/>
                <a:gd name="connsiteX4" fmla="*/ 951797 w 1896363"/>
                <a:gd name="connsiteY4" fmla="*/ 1431 h 1888992"/>
                <a:gd name="connsiteX0" fmla="*/ 951797 w 1896363"/>
                <a:gd name="connsiteY0" fmla="*/ 1431 h 1888992"/>
                <a:gd name="connsiteX1" fmla="*/ 130763 w 1896363"/>
                <a:gd name="connsiteY1" fmla="*/ 1490504 h 1888992"/>
                <a:gd name="connsiteX2" fmla="*/ 950346 w 1896363"/>
                <a:gd name="connsiteY2" fmla="*/ 1888992 h 1888992"/>
                <a:gd name="connsiteX3" fmla="*/ 1746665 w 1896363"/>
                <a:gd name="connsiteY3" fmla="*/ 1509867 h 1888992"/>
                <a:gd name="connsiteX4" fmla="*/ 951797 w 1896363"/>
                <a:gd name="connsiteY4" fmla="*/ 1431 h 1888992"/>
                <a:gd name="connsiteX0" fmla="*/ 951797 w 1896363"/>
                <a:gd name="connsiteY0" fmla="*/ 1431 h 1888992"/>
                <a:gd name="connsiteX1" fmla="*/ 130763 w 1896363"/>
                <a:gd name="connsiteY1" fmla="*/ 1490504 h 1888992"/>
                <a:gd name="connsiteX2" fmla="*/ 950346 w 1896363"/>
                <a:gd name="connsiteY2" fmla="*/ 1888992 h 1888992"/>
                <a:gd name="connsiteX3" fmla="*/ 1746665 w 1896363"/>
                <a:gd name="connsiteY3" fmla="*/ 1509867 h 1888992"/>
                <a:gd name="connsiteX4" fmla="*/ 951797 w 1896363"/>
                <a:gd name="connsiteY4" fmla="*/ 1431 h 1888992"/>
                <a:gd name="connsiteX0" fmla="*/ 947039 w 1896336"/>
                <a:gd name="connsiteY0" fmla="*/ 1767 h 1837201"/>
                <a:gd name="connsiteX1" fmla="*/ 131216 w 1896336"/>
                <a:gd name="connsiteY1" fmla="*/ 1438713 h 1837201"/>
                <a:gd name="connsiteX2" fmla="*/ 950799 w 1896336"/>
                <a:gd name="connsiteY2" fmla="*/ 1837201 h 1837201"/>
                <a:gd name="connsiteX3" fmla="*/ 1747118 w 1896336"/>
                <a:gd name="connsiteY3" fmla="*/ 1458076 h 1837201"/>
                <a:gd name="connsiteX4" fmla="*/ 947039 w 1896336"/>
                <a:gd name="connsiteY4" fmla="*/ 1767 h 1837201"/>
                <a:gd name="connsiteX0" fmla="*/ 947039 w 1904729"/>
                <a:gd name="connsiteY0" fmla="*/ 20067 h 1855501"/>
                <a:gd name="connsiteX1" fmla="*/ 131216 w 1904729"/>
                <a:gd name="connsiteY1" fmla="*/ 1457013 h 1855501"/>
                <a:gd name="connsiteX2" fmla="*/ 950799 w 1904729"/>
                <a:gd name="connsiteY2" fmla="*/ 1855501 h 1855501"/>
                <a:gd name="connsiteX3" fmla="*/ 1747118 w 1904729"/>
                <a:gd name="connsiteY3" fmla="*/ 1476376 h 1855501"/>
                <a:gd name="connsiteX4" fmla="*/ 947039 w 1904729"/>
                <a:gd name="connsiteY4" fmla="*/ 20067 h 1855501"/>
                <a:gd name="connsiteX0" fmla="*/ 952308 w 1909998"/>
                <a:gd name="connsiteY0" fmla="*/ 20067 h 1855501"/>
                <a:gd name="connsiteX1" fmla="*/ 136485 w 1909998"/>
                <a:gd name="connsiteY1" fmla="*/ 1457013 h 1855501"/>
                <a:gd name="connsiteX2" fmla="*/ 956068 w 1909998"/>
                <a:gd name="connsiteY2" fmla="*/ 1855501 h 1855501"/>
                <a:gd name="connsiteX3" fmla="*/ 1752387 w 1909998"/>
                <a:gd name="connsiteY3" fmla="*/ 1476376 h 1855501"/>
                <a:gd name="connsiteX4" fmla="*/ 952308 w 1909998"/>
                <a:gd name="connsiteY4" fmla="*/ 20067 h 1855501"/>
                <a:gd name="connsiteX0" fmla="*/ 938156 w 1909909"/>
                <a:gd name="connsiteY0" fmla="*/ 24210 h 1781454"/>
                <a:gd name="connsiteX1" fmla="*/ 137970 w 1909909"/>
                <a:gd name="connsiteY1" fmla="*/ 1382966 h 1781454"/>
                <a:gd name="connsiteX2" fmla="*/ 957553 w 1909909"/>
                <a:gd name="connsiteY2" fmla="*/ 1781454 h 1781454"/>
                <a:gd name="connsiteX3" fmla="*/ 1753872 w 1909909"/>
                <a:gd name="connsiteY3" fmla="*/ 1402329 h 1781454"/>
                <a:gd name="connsiteX4" fmla="*/ 938156 w 1909909"/>
                <a:gd name="connsiteY4" fmla="*/ 24210 h 178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9909" h="1781454">
                  <a:moveTo>
                    <a:pt x="938156" y="24210"/>
                  </a:moveTo>
                  <a:cubicBezTo>
                    <a:pt x="671117" y="-51341"/>
                    <a:pt x="-370673" y="169553"/>
                    <a:pt x="137970" y="1382966"/>
                  </a:cubicBezTo>
                  <a:cubicBezTo>
                    <a:pt x="249596" y="1712151"/>
                    <a:pt x="688236" y="1778227"/>
                    <a:pt x="957553" y="1781454"/>
                  </a:cubicBezTo>
                  <a:cubicBezTo>
                    <a:pt x="970140" y="1780654"/>
                    <a:pt x="1619875" y="1767994"/>
                    <a:pt x="1753872" y="1402329"/>
                  </a:cubicBezTo>
                  <a:cubicBezTo>
                    <a:pt x="2319228" y="88187"/>
                    <a:pt x="1185025" y="-75844"/>
                    <a:pt x="938156" y="24210"/>
                  </a:cubicBezTo>
                  <a:close/>
                </a:path>
              </a:pathLst>
            </a:custGeom>
            <a:solidFill>
              <a:srgbClr val="603C14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37" name="手繪多邊形 336"/>
            <p:cNvSpPr/>
            <p:nvPr/>
          </p:nvSpPr>
          <p:spPr>
            <a:xfrm rot="5400000">
              <a:off x="4773304" y="3953102"/>
              <a:ext cx="295330" cy="455619"/>
            </a:xfrm>
            <a:custGeom>
              <a:avLst/>
              <a:gdLst>
                <a:gd name="connsiteX0" fmla="*/ 0 w 295330"/>
                <a:gd name="connsiteY0" fmla="*/ 455619 h 455619"/>
                <a:gd name="connsiteX1" fmla="*/ 0 w 295330"/>
                <a:gd name="connsiteY1" fmla="*/ 0 h 455619"/>
                <a:gd name="connsiteX2" fmla="*/ 216788 w 295330"/>
                <a:gd name="connsiteY2" fmla="*/ 0 h 455619"/>
                <a:gd name="connsiteX3" fmla="*/ 230198 w 295330"/>
                <a:gd name="connsiteY3" fmla="*/ 3783 h 455619"/>
                <a:gd name="connsiteX4" fmla="*/ 295330 w 295330"/>
                <a:gd name="connsiteY4" fmla="*/ 227383 h 455619"/>
                <a:gd name="connsiteX5" fmla="*/ 213760 w 295330"/>
                <a:gd name="connsiteY5" fmla="*/ 455619 h 455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330" h="455619">
                  <a:moveTo>
                    <a:pt x="0" y="455619"/>
                  </a:moveTo>
                  <a:lnTo>
                    <a:pt x="0" y="0"/>
                  </a:lnTo>
                  <a:lnTo>
                    <a:pt x="216788" y="0"/>
                  </a:lnTo>
                  <a:lnTo>
                    <a:pt x="230198" y="3783"/>
                  </a:lnTo>
                  <a:cubicBezTo>
                    <a:pt x="267366" y="25064"/>
                    <a:pt x="295330" y="117081"/>
                    <a:pt x="295330" y="227383"/>
                  </a:cubicBezTo>
                  <a:cubicBezTo>
                    <a:pt x="295330" y="353441"/>
                    <a:pt x="258805" y="455619"/>
                    <a:pt x="213760" y="455619"/>
                  </a:cubicBezTo>
                  <a:close/>
                </a:path>
              </a:pathLst>
            </a:custGeom>
            <a:solidFill>
              <a:srgbClr val="4F81BD">
                <a:lumMod val="75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38" name="手繪多邊形 337"/>
            <p:cNvSpPr/>
            <p:nvPr/>
          </p:nvSpPr>
          <p:spPr>
            <a:xfrm>
              <a:off x="5001176" y="3826193"/>
              <a:ext cx="105440" cy="256237"/>
            </a:xfrm>
            <a:custGeom>
              <a:avLst/>
              <a:gdLst>
                <a:gd name="connsiteX0" fmla="*/ 0 w 105440"/>
                <a:gd name="connsiteY0" fmla="*/ 0 h 256237"/>
                <a:gd name="connsiteX1" fmla="*/ 24573 w 105440"/>
                <a:gd name="connsiteY1" fmla="*/ 1773 h 256237"/>
                <a:gd name="connsiteX2" fmla="*/ 97120 w 105440"/>
                <a:gd name="connsiteY2" fmla="*/ 19255 h 256237"/>
                <a:gd name="connsiteX3" fmla="*/ 105440 w 105440"/>
                <a:gd name="connsiteY3" fmla="*/ 22859 h 256237"/>
                <a:gd name="connsiteX4" fmla="*/ 105440 w 105440"/>
                <a:gd name="connsiteY4" fmla="*/ 256237 h 256237"/>
                <a:gd name="connsiteX5" fmla="*/ 0 w 105440"/>
                <a:gd name="connsiteY5" fmla="*/ 256237 h 25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440" h="256237">
                  <a:moveTo>
                    <a:pt x="0" y="0"/>
                  </a:moveTo>
                  <a:lnTo>
                    <a:pt x="24573" y="1773"/>
                  </a:lnTo>
                  <a:cubicBezTo>
                    <a:pt x="51879" y="5901"/>
                    <a:pt x="76469" y="11874"/>
                    <a:pt x="97120" y="19255"/>
                  </a:cubicBezTo>
                  <a:lnTo>
                    <a:pt x="105440" y="22859"/>
                  </a:lnTo>
                  <a:lnTo>
                    <a:pt x="105440" y="256237"/>
                  </a:lnTo>
                  <a:lnTo>
                    <a:pt x="0" y="256237"/>
                  </a:lnTo>
                  <a:close/>
                </a:path>
              </a:pathLst>
            </a:custGeom>
            <a:solidFill>
              <a:srgbClr val="4F81BD">
                <a:lumMod val="75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39" name="手繪多邊形 338"/>
            <p:cNvSpPr/>
            <p:nvPr/>
          </p:nvSpPr>
          <p:spPr>
            <a:xfrm rot="5400000">
              <a:off x="4668984" y="3901723"/>
              <a:ext cx="255973" cy="105440"/>
            </a:xfrm>
            <a:custGeom>
              <a:avLst/>
              <a:gdLst>
                <a:gd name="connsiteX0" fmla="*/ 0 w 255973"/>
                <a:gd name="connsiteY0" fmla="*/ 0 h 105440"/>
                <a:gd name="connsiteX1" fmla="*/ 255973 w 255973"/>
                <a:gd name="connsiteY1" fmla="*/ 0 h 105440"/>
                <a:gd name="connsiteX2" fmla="*/ 255973 w 255973"/>
                <a:gd name="connsiteY2" fmla="*/ 105440 h 105440"/>
                <a:gd name="connsiteX3" fmla="*/ 24183 w 255973"/>
                <a:gd name="connsiteY3" fmla="*/ 105440 h 105440"/>
                <a:gd name="connsiteX4" fmla="*/ 18991 w 255973"/>
                <a:gd name="connsiteY4" fmla="*/ 93455 h 105440"/>
                <a:gd name="connsiteX5" fmla="*/ 1509 w 255973"/>
                <a:gd name="connsiteY5" fmla="*/ 20908 h 10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973" h="105440">
                  <a:moveTo>
                    <a:pt x="0" y="0"/>
                  </a:moveTo>
                  <a:lnTo>
                    <a:pt x="255973" y="0"/>
                  </a:lnTo>
                  <a:lnTo>
                    <a:pt x="255973" y="105440"/>
                  </a:lnTo>
                  <a:lnTo>
                    <a:pt x="24183" y="105440"/>
                  </a:lnTo>
                  <a:lnTo>
                    <a:pt x="18991" y="93455"/>
                  </a:lnTo>
                  <a:cubicBezTo>
                    <a:pt x="11610" y="72804"/>
                    <a:pt x="5637" y="48214"/>
                    <a:pt x="1509" y="20908"/>
                  </a:cubicBezTo>
                  <a:close/>
                </a:path>
              </a:pathLst>
            </a:custGeom>
            <a:solidFill>
              <a:srgbClr val="4F81BD">
                <a:lumMod val="75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40" name="手繪多邊形 339"/>
            <p:cNvSpPr/>
            <p:nvPr/>
          </p:nvSpPr>
          <p:spPr>
            <a:xfrm>
              <a:off x="4332696" y="2889412"/>
              <a:ext cx="1121470" cy="610828"/>
            </a:xfrm>
            <a:custGeom>
              <a:avLst/>
              <a:gdLst>
                <a:gd name="connsiteX0" fmla="*/ 1108138 w 2197537"/>
                <a:gd name="connsiteY0" fmla="*/ 0 h 1149215"/>
                <a:gd name="connsiteX1" fmla="*/ 2120467 w 2197537"/>
                <a:gd name="connsiteY1" fmla="*/ 825071 h 1149215"/>
                <a:gd name="connsiteX2" fmla="*/ 2140452 w 2197537"/>
                <a:gd name="connsiteY2" fmla="*/ 1023317 h 1149215"/>
                <a:gd name="connsiteX3" fmla="*/ 2197537 w 2197537"/>
                <a:gd name="connsiteY3" fmla="*/ 1149215 h 1149215"/>
                <a:gd name="connsiteX4" fmla="*/ 0 w 2197537"/>
                <a:gd name="connsiteY4" fmla="*/ 1147386 h 1149215"/>
                <a:gd name="connsiteX5" fmla="*/ 74988 w 2197537"/>
                <a:gd name="connsiteY5" fmla="*/ 1031621 h 1149215"/>
                <a:gd name="connsiteX6" fmla="*/ 95810 w 2197537"/>
                <a:gd name="connsiteY6" fmla="*/ 825071 h 1149215"/>
                <a:gd name="connsiteX7" fmla="*/ 1108138 w 2197537"/>
                <a:gd name="connsiteY7" fmla="*/ 0 h 1149215"/>
                <a:gd name="connsiteX0" fmla="*/ 1108138 w 2140452"/>
                <a:gd name="connsiteY0" fmla="*/ 0 h 1147386"/>
                <a:gd name="connsiteX1" fmla="*/ 2120467 w 2140452"/>
                <a:gd name="connsiteY1" fmla="*/ 825071 h 1147386"/>
                <a:gd name="connsiteX2" fmla="*/ 2140452 w 2140452"/>
                <a:gd name="connsiteY2" fmla="*/ 1023317 h 1147386"/>
                <a:gd name="connsiteX3" fmla="*/ 0 w 2140452"/>
                <a:gd name="connsiteY3" fmla="*/ 1147386 h 1147386"/>
                <a:gd name="connsiteX4" fmla="*/ 74988 w 2140452"/>
                <a:gd name="connsiteY4" fmla="*/ 1031621 h 1147386"/>
                <a:gd name="connsiteX5" fmla="*/ 95810 w 2140452"/>
                <a:gd name="connsiteY5" fmla="*/ 825071 h 1147386"/>
                <a:gd name="connsiteX6" fmla="*/ 1108138 w 2140452"/>
                <a:gd name="connsiteY6" fmla="*/ 0 h 1147386"/>
                <a:gd name="connsiteX0" fmla="*/ 1033150 w 2065464"/>
                <a:gd name="connsiteY0" fmla="*/ 0 h 1031621"/>
                <a:gd name="connsiteX1" fmla="*/ 2045479 w 2065464"/>
                <a:gd name="connsiteY1" fmla="*/ 825071 h 1031621"/>
                <a:gd name="connsiteX2" fmla="*/ 2065464 w 2065464"/>
                <a:gd name="connsiteY2" fmla="*/ 1023317 h 1031621"/>
                <a:gd name="connsiteX3" fmla="*/ 0 w 2065464"/>
                <a:gd name="connsiteY3" fmla="*/ 1031621 h 1031621"/>
                <a:gd name="connsiteX4" fmla="*/ 20822 w 2065464"/>
                <a:gd name="connsiteY4" fmla="*/ 825071 h 1031621"/>
                <a:gd name="connsiteX5" fmla="*/ 1033150 w 2065464"/>
                <a:gd name="connsiteY5" fmla="*/ 0 h 1031621"/>
                <a:gd name="connsiteX0" fmla="*/ 1333223 w 2365537"/>
                <a:gd name="connsiteY0" fmla="*/ 0 h 1210151"/>
                <a:gd name="connsiteX1" fmla="*/ 2345552 w 2365537"/>
                <a:gd name="connsiteY1" fmla="*/ 825071 h 1210151"/>
                <a:gd name="connsiteX2" fmla="*/ 2365537 w 2365537"/>
                <a:gd name="connsiteY2" fmla="*/ 1023317 h 1210151"/>
                <a:gd name="connsiteX3" fmla="*/ 300073 w 2365537"/>
                <a:gd name="connsiteY3" fmla="*/ 1031621 h 1210151"/>
                <a:gd name="connsiteX4" fmla="*/ 320895 w 2365537"/>
                <a:gd name="connsiteY4" fmla="*/ 825071 h 1210151"/>
                <a:gd name="connsiteX5" fmla="*/ 1333223 w 2365537"/>
                <a:gd name="connsiteY5" fmla="*/ 0 h 1210151"/>
                <a:gd name="connsiteX0" fmla="*/ 1234849 w 2436046"/>
                <a:gd name="connsiteY0" fmla="*/ 0 h 1326835"/>
                <a:gd name="connsiteX1" fmla="*/ 2247178 w 2436046"/>
                <a:gd name="connsiteY1" fmla="*/ 825071 h 1326835"/>
                <a:gd name="connsiteX2" fmla="*/ 2267163 w 2436046"/>
                <a:gd name="connsiteY2" fmla="*/ 1023317 h 1326835"/>
                <a:gd name="connsiteX3" fmla="*/ 201699 w 2436046"/>
                <a:gd name="connsiteY3" fmla="*/ 1031621 h 1326835"/>
                <a:gd name="connsiteX4" fmla="*/ 222521 w 2436046"/>
                <a:gd name="connsiteY4" fmla="*/ 825071 h 1326835"/>
                <a:gd name="connsiteX5" fmla="*/ 1234849 w 2436046"/>
                <a:gd name="connsiteY5" fmla="*/ 0 h 132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6046" h="1326835">
                  <a:moveTo>
                    <a:pt x="1234849" y="0"/>
                  </a:moveTo>
                  <a:cubicBezTo>
                    <a:pt x="1734201" y="0"/>
                    <a:pt x="2150824" y="354204"/>
                    <a:pt x="2247178" y="825071"/>
                  </a:cubicBezTo>
                  <a:lnTo>
                    <a:pt x="2267163" y="1023317"/>
                  </a:lnTo>
                  <a:cubicBezTo>
                    <a:pt x="3322554" y="1416242"/>
                    <a:pt x="-960099" y="1436743"/>
                    <a:pt x="201699" y="1031621"/>
                  </a:cubicBezTo>
                  <a:lnTo>
                    <a:pt x="222521" y="825071"/>
                  </a:lnTo>
                  <a:cubicBezTo>
                    <a:pt x="318874" y="354204"/>
                    <a:pt x="735497" y="0"/>
                    <a:pt x="1234849" y="0"/>
                  </a:cubicBezTo>
                  <a:close/>
                </a:path>
              </a:pathLst>
            </a:custGeom>
            <a:solidFill>
              <a:srgbClr val="C5AC87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341" name="群組 340"/>
          <p:cNvGrpSpPr/>
          <p:nvPr/>
        </p:nvGrpSpPr>
        <p:grpSpPr>
          <a:xfrm>
            <a:off x="7537609" y="3818334"/>
            <a:ext cx="897786" cy="655842"/>
            <a:chOff x="-623085" y="-1929663"/>
            <a:chExt cx="7457625" cy="4563302"/>
          </a:xfrm>
        </p:grpSpPr>
        <p:sp>
          <p:nvSpPr>
            <p:cNvPr id="342" name="手繪多邊形 341"/>
            <p:cNvSpPr/>
            <p:nvPr/>
          </p:nvSpPr>
          <p:spPr>
            <a:xfrm>
              <a:off x="-623085" y="-1041043"/>
              <a:ext cx="7457625" cy="3674682"/>
            </a:xfrm>
            <a:custGeom>
              <a:avLst/>
              <a:gdLst>
                <a:gd name="connsiteX0" fmla="*/ 4532244 w 7243639"/>
                <a:gd name="connsiteY0" fmla="*/ 0 h 3482672"/>
                <a:gd name="connsiteX1" fmla="*/ 0 w 7243639"/>
                <a:gd name="connsiteY1" fmla="*/ 2830665 h 3482672"/>
                <a:gd name="connsiteX2" fmla="*/ 4182387 w 7243639"/>
                <a:gd name="connsiteY2" fmla="*/ 1359673 h 3482672"/>
                <a:gd name="connsiteX3" fmla="*/ 3164620 w 7243639"/>
                <a:gd name="connsiteY3" fmla="*/ 3482672 h 3482672"/>
                <a:gd name="connsiteX4" fmla="*/ 5112689 w 7243639"/>
                <a:gd name="connsiteY4" fmla="*/ 1144988 h 3482672"/>
                <a:gd name="connsiteX5" fmla="*/ 7243639 w 7243639"/>
                <a:gd name="connsiteY5" fmla="*/ 373712 h 3482672"/>
                <a:gd name="connsiteX6" fmla="*/ 5724940 w 7243639"/>
                <a:gd name="connsiteY6" fmla="*/ 1105232 h 3482672"/>
                <a:gd name="connsiteX7" fmla="*/ 5764696 w 7243639"/>
                <a:gd name="connsiteY7" fmla="*/ 87465 h 3482672"/>
                <a:gd name="connsiteX8" fmla="*/ 5398936 w 7243639"/>
                <a:gd name="connsiteY8" fmla="*/ 644056 h 3482672"/>
                <a:gd name="connsiteX9" fmla="*/ 4532244 w 7243639"/>
                <a:gd name="connsiteY9" fmla="*/ 0 h 3482672"/>
                <a:gd name="connsiteX0" fmla="*/ 4532244 w 7243639"/>
                <a:gd name="connsiteY0" fmla="*/ 0 h 3482672"/>
                <a:gd name="connsiteX1" fmla="*/ 3848432 w 7243639"/>
                <a:gd name="connsiteY1" fmla="*/ 445273 h 3482672"/>
                <a:gd name="connsiteX2" fmla="*/ 0 w 7243639"/>
                <a:gd name="connsiteY2" fmla="*/ 2830665 h 3482672"/>
                <a:gd name="connsiteX3" fmla="*/ 4182387 w 7243639"/>
                <a:gd name="connsiteY3" fmla="*/ 1359673 h 3482672"/>
                <a:gd name="connsiteX4" fmla="*/ 3164620 w 7243639"/>
                <a:gd name="connsiteY4" fmla="*/ 3482672 h 3482672"/>
                <a:gd name="connsiteX5" fmla="*/ 5112689 w 7243639"/>
                <a:gd name="connsiteY5" fmla="*/ 1144988 h 3482672"/>
                <a:gd name="connsiteX6" fmla="*/ 7243639 w 7243639"/>
                <a:gd name="connsiteY6" fmla="*/ 373712 h 3482672"/>
                <a:gd name="connsiteX7" fmla="*/ 5724940 w 7243639"/>
                <a:gd name="connsiteY7" fmla="*/ 1105232 h 3482672"/>
                <a:gd name="connsiteX8" fmla="*/ 5764696 w 7243639"/>
                <a:gd name="connsiteY8" fmla="*/ 87465 h 3482672"/>
                <a:gd name="connsiteX9" fmla="*/ 5398936 w 7243639"/>
                <a:gd name="connsiteY9" fmla="*/ 644056 h 3482672"/>
                <a:gd name="connsiteX10" fmla="*/ 4532244 w 7243639"/>
                <a:gd name="connsiteY10" fmla="*/ 0 h 3482672"/>
                <a:gd name="connsiteX0" fmla="*/ 4532244 w 7243639"/>
                <a:gd name="connsiteY0" fmla="*/ 0 h 3482672"/>
                <a:gd name="connsiteX1" fmla="*/ 4420926 w 7243639"/>
                <a:gd name="connsiteY1" fmla="*/ 1399429 h 3482672"/>
                <a:gd name="connsiteX2" fmla="*/ 0 w 7243639"/>
                <a:gd name="connsiteY2" fmla="*/ 2830665 h 3482672"/>
                <a:gd name="connsiteX3" fmla="*/ 4182387 w 7243639"/>
                <a:gd name="connsiteY3" fmla="*/ 1359673 h 3482672"/>
                <a:gd name="connsiteX4" fmla="*/ 3164620 w 7243639"/>
                <a:gd name="connsiteY4" fmla="*/ 3482672 h 3482672"/>
                <a:gd name="connsiteX5" fmla="*/ 5112689 w 7243639"/>
                <a:gd name="connsiteY5" fmla="*/ 1144988 h 3482672"/>
                <a:gd name="connsiteX6" fmla="*/ 7243639 w 7243639"/>
                <a:gd name="connsiteY6" fmla="*/ 373712 h 3482672"/>
                <a:gd name="connsiteX7" fmla="*/ 5724940 w 7243639"/>
                <a:gd name="connsiteY7" fmla="*/ 1105232 h 3482672"/>
                <a:gd name="connsiteX8" fmla="*/ 5764696 w 7243639"/>
                <a:gd name="connsiteY8" fmla="*/ 87465 h 3482672"/>
                <a:gd name="connsiteX9" fmla="*/ 5398936 w 7243639"/>
                <a:gd name="connsiteY9" fmla="*/ 644056 h 3482672"/>
                <a:gd name="connsiteX10" fmla="*/ 4532244 w 7243639"/>
                <a:gd name="connsiteY10" fmla="*/ 0 h 3482672"/>
                <a:gd name="connsiteX0" fmla="*/ 4532244 w 7243639"/>
                <a:gd name="connsiteY0" fmla="*/ 0 h 3482672"/>
                <a:gd name="connsiteX1" fmla="*/ 3768919 w 7243639"/>
                <a:gd name="connsiteY1" fmla="*/ 906448 h 3482672"/>
                <a:gd name="connsiteX2" fmla="*/ 0 w 7243639"/>
                <a:gd name="connsiteY2" fmla="*/ 2830665 h 3482672"/>
                <a:gd name="connsiteX3" fmla="*/ 4182387 w 7243639"/>
                <a:gd name="connsiteY3" fmla="*/ 1359673 h 3482672"/>
                <a:gd name="connsiteX4" fmla="*/ 3164620 w 7243639"/>
                <a:gd name="connsiteY4" fmla="*/ 3482672 h 3482672"/>
                <a:gd name="connsiteX5" fmla="*/ 5112689 w 7243639"/>
                <a:gd name="connsiteY5" fmla="*/ 1144988 h 3482672"/>
                <a:gd name="connsiteX6" fmla="*/ 7243639 w 7243639"/>
                <a:gd name="connsiteY6" fmla="*/ 373712 h 3482672"/>
                <a:gd name="connsiteX7" fmla="*/ 5724940 w 7243639"/>
                <a:gd name="connsiteY7" fmla="*/ 1105232 h 3482672"/>
                <a:gd name="connsiteX8" fmla="*/ 5764696 w 7243639"/>
                <a:gd name="connsiteY8" fmla="*/ 87465 h 3482672"/>
                <a:gd name="connsiteX9" fmla="*/ 5398936 w 7243639"/>
                <a:gd name="connsiteY9" fmla="*/ 644056 h 3482672"/>
                <a:gd name="connsiteX10" fmla="*/ 4532244 w 7243639"/>
                <a:gd name="connsiteY10" fmla="*/ 0 h 3482672"/>
                <a:gd name="connsiteX0" fmla="*/ 4532244 w 7243639"/>
                <a:gd name="connsiteY0" fmla="*/ 0 h 3482672"/>
                <a:gd name="connsiteX1" fmla="*/ 3768919 w 7243639"/>
                <a:gd name="connsiteY1" fmla="*/ 906448 h 3482672"/>
                <a:gd name="connsiteX2" fmla="*/ 3005593 w 7243639"/>
                <a:gd name="connsiteY2" fmla="*/ 1296063 h 3482672"/>
                <a:gd name="connsiteX3" fmla="*/ 0 w 7243639"/>
                <a:gd name="connsiteY3" fmla="*/ 2830665 h 3482672"/>
                <a:gd name="connsiteX4" fmla="*/ 4182387 w 7243639"/>
                <a:gd name="connsiteY4" fmla="*/ 1359673 h 3482672"/>
                <a:gd name="connsiteX5" fmla="*/ 3164620 w 7243639"/>
                <a:gd name="connsiteY5" fmla="*/ 3482672 h 3482672"/>
                <a:gd name="connsiteX6" fmla="*/ 5112689 w 7243639"/>
                <a:gd name="connsiteY6" fmla="*/ 1144988 h 3482672"/>
                <a:gd name="connsiteX7" fmla="*/ 7243639 w 7243639"/>
                <a:gd name="connsiteY7" fmla="*/ 373712 h 3482672"/>
                <a:gd name="connsiteX8" fmla="*/ 5724940 w 7243639"/>
                <a:gd name="connsiteY8" fmla="*/ 1105232 h 3482672"/>
                <a:gd name="connsiteX9" fmla="*/ 5764696 w 7243639"/>
                <a:gd name="connsiteY9" fmla="*/ 87465 h 3482672"/>
                <a:gd name="connsiteX10" fmla="*/ 5398936 w 7243639"/>
                <a:gd name="connsiteY10" fmla="*/ 644056 h 3482672"/>
                <a:gd name="connsiteX11" fmla="*/ 4532244 w 7243639"/>
                <a:gd name="connsiteY11" fmla="*/ 0 h 3482672"/>
                <a:gd name="connsiteX0" fmla="*/ 4532244 w 7243639"/>
                <a:gd name="connsiteY0" fmla="*/ 0 h 3482672"/>
                <a:gd name="connsiteX1" fmla="*/ 3768919 w 7243639"/>
                <a:gd name="connsiteY1" fmla="*/ 906448 h 3482672"/>
                <a:gd name="connsiteX2" fmla="*/ 3005593 w 7243639"/>
                <a:gd name="connsiteY2" fmla="*/ 1296063 h 3482672"/>
                <a:gd name="connsiteX3" fmla="*/ 0 w 7243639"/>
                <a:gd name="connsiteY3" fmla="*/ 2830665 h 3482672"/>
                <a:gd name="connsiteX4" fmla="*/ 4182387 w 7243639"/>
                <a:gd name="connsiteY4" fmla="*/ 1359673 h 3482672"/>
                <a:gd name="connsiteX5" fmla="*/ 3164620 w 7243639"/>
                <a:gd name="connsiteY5" fmla="*/ 3482672 h 3482672"/>
                <a:gd name="connsiteX6" fmla="*/ 5112689 w 7243639"/>
                <a:gd name="connsiteY6" fmla="*/ 1144988 h 3482672"/>
                <a:gd name="connsiteX7" fmla="*/ 7243639 w 7243639"/>
                <a:gd name="connsiteY7" fmla="*/ 373712 h 3482672"/>
                <a:gd name="connsiteX8" fmla="*/ 5724940 w 7243639"/>
                <a:gd name="connsiteY8" fmla="*/ 1105232 h 3482672"/>
                <a:gd name="connsiteX9" fmla="*/ 5764696 w 7243639"/>
                <a:gd name="connsiteY9" fmla="*/ 87465 h 3482672"/>
                <a:gd name="connsiteX10" fmla="*/ 5398936 w 7243639"/>
                <a:gd name="connsiteY10" fmla="*/ 644056 h 3482672"/>
                <a:gd name="connsiteX11" fmla="*/ 4532244 w 7243639"/>
                <a:gd name="connsiteY11" fmla="*/ 0 h 3482672"/>
                <a:gd name="connsiteX0" fmla="*/ 4562290 w 7273685"/>
                <a:gd name="connsiteY0" fmla="*/ 0 h 3482672"/>
                <a:gd name="connsiteX1" fmla="*/ 3798965 w 7273685"/>
                <a:gd name="connsiteY1" fmla="*/ 906448 h 3482672"/>
                <a:gd name="connsiteX2" fmla="*/ 3035639 w 7273685"/>
                <a:gd name="connsiteY2" fmla="*/ 1296063 h 3482672"/>
                <a:gd name="connsiteX3" fmla="*/ 30046 w 7273685"/>
                <a:gd name="connsiteY3" fmla="*/ 2830665 h 3482672"/>
                <a:gd name="connsiteX4" fmla="*/ 4212433 w 7273685"/>
                <a:gd name="connsiteY4" fmla="*/ 1359673 h 3482672"/>
                <a:gd name="connsiteX5" fmla="*/ 3194666 w 7273685"/>
                <a:gd name="connsiteY5" fmla="*/ 3482672 h 3482672"/>
                <a:gd name="connsiteX6" fmla="*/ 5142735 w 7273685"/>
                <a:gd name="connsiteY6" fmla="*/ 1144988 h 3482672"/>
                <a:gd name="connsiteX7" fmla="*/ 7273685 w 7273685"/>
                <a:gd name="connsiteY7" fmla="*/ 373712 h 3482672"/>
                <a:gd name="connsiteX8" fmla="*/ 5754986 w 7273685"/>
                <a:gd name="connsiteY8" fmla="*/ 1105232 h 3482672"/>
                <a:gd name="connsiteX9" fmla="*/ 5794742 w 7273685"/>
                <a:gd name="connsiteY9" fmla="*/ 87465 h 3482672"/>
                <a:gd name="connsiteX10" fmla="*/ 5428982 w 7273685"/>
                <a:gd name="connsiteY10" fmla="*/ 644056 h 3482672"/>
                <a:gd name="connsiteX11" fmla="*/ 4562290 w 7273685"/>
                <a:gd name="connsiteY11" fmla="*/ 0 h 3482672"/>
                <a:gd name="connsiteX0" fmla="*/ 4896245 w 7273685"/>
                <a:gd name="connsiteY0" fmla="*/ 0 h 3649650"/>
                <a:gd name="connsiteX1" fmla="*/ 3798965 w 7273685"/>
                <a:gd name="connsiteY1" fmla="*/ 1073426 h 3649650"/>
                <a:gd name="connsiteX2" fmla="*/ 3035639 w 7273685"/>
                <a:gd name="connsiteY2" fmla="*/ 1463041 h 3649650"/>
                <a:gd name="connsiteX3" fmla="*/ 30046 w 7273685"/>
                <a:gd name="connsiteY3" fmla="*/ 2997643 h 3649650"/>
                <a:gd name="connsiteX4" fmla="*/ 4212433 w 7273685"/>
                <a:gd name="connsiteY4" fmla="*/ 1526651 h 3649650"/>
                <a:gd name="connsiteX5" fmla="*/ 3194666 w 7273685"/>
                <a:gd name="connsiteY5" fmla="*/ 3649650 h 3649650"/>
                <a:gd name="connsiteX6" fmla="*/ 5142735 w 7273685"/>
                <a:gd name="connsiteY6" fmla="*/ 1311966 h 3649650"/>
                <a:gd name="connsiteX7" fmla="*/ 7273685 w 7273685"/>
                <a:gd name="connsiteY7" fmla="*/ 540690 h 3649650"/>
                <a:gd name="connsiteX8" fmla="*/ 5754986 w 7273685"/>
                <a:gd name="connsiteY8" fmla="*/ 1272210 h 3649650"/>
                <a:gd name="connsiteX9" fmla="*/ 5794742 w 7273685"/>
                <a:gd name="connsiteY9" fmla="*/ 254443 h 3649650"/>
                <a:gd name="connsiteX10" fmla="*/ 5428982 w 7273685"/>
                <a:gd name="connsiteY10" fmla="*/ 811034 h 3649650"/>
                <a:gd name="connsiteX11" fmla="*/ 4896245 w 7273685"/>
                <a:gd name="connsiteY11" fmla="*/ 0 h 3649650"/>
                <a:gd name="connsiteX0" fmla="*/ 4896245 w 7273685"/>
                <a:gd name="connsiteY0" fmla="*/ 0 h 3649650"/>
                <a:gd name="connsiteX1" fmla="*/ 3798965 w 7273685"/>
                <a:gd name="connsiteY1" fmla="*/ 1073426 h 3649650"/>
                <a:gd name="connsiteX2" fmla="*/ 3035639 w 7273685"/>
                <a:gd name="connsiteY2" fmla="*/ 1463041 h 3649650"/>
                <a:gd name="connsiteX3" fmla="*/ 30046 w 7273685"/>
                <a:gd name="connsiteY3" fmla="*/ 2997643 h 3649650"/>
                <a:gd name="connsiteX4" fmla="*/ 4212433 w 7273685"/>
                <a:gd name="connsiteY4" fmla="*/ 1526651 h 3649650"/>
                <a:gd name="connsiteX5" fmla="*/ 3194666 w 7273685"/>
                <a:gd name="connsiteY5" fmla="*/ 3649650 h 3649650"/>
                <a:gd name="connsiteX6" fmla="*/ 5142735 w 7273685"/>
                <a:gd name="connsiteY6" fmla="*/ 1311966 h 3649650"/>
                <a:gd name="connsiteX7" fmla="*/ 7273685 w 7273685"/>
                <a:gd name="connsiteY7" fmla="*/ 540690 h 3649650"/>
                <a:gd name="connsiteX8" fmla="*/ 5754986 w 7273685"/>
                <a:gd name="connsiteY8" fmla="*/ 1272210 h 3649650"/>
                <a:gd name="connsiteX9" fmla="*/ 5794742 w 7273685"/>
                <a:gd name="connsiteY9" fmla="*/ 254443 h 3649650"/>
                <a:gd name="connsiteX10" fmla="*/ 5428982 w 7273685"/>
                <a:gd name="connsiteY10" fmla="*/ 811034 h 3649650"/>
                <a:gd name="connsiteX11" fmla="*/ 4896245 w 7273685"/>
                <a:gd name="connsiteY11" fmla="*/ 0 h 3649650"/>
                <a:gd name="connsiteX0" fmla="*/ 4896245 w 7273685"/>
                <a:gd name="connsiteY0" fmla="*/ 0 h 3649650"/>
                <a:gd name="connsiteX1" fmla="*/ 3735354 w 7273685"/>
                <a:gd name="connsiteY1" fmla="*/ 1041621 h 3649650"/>
                <a:gd name="connsiteX2" fmla="*/ 3035639 w 7273685"/>
                <a:gd name="connsiteY2" fmla="*/ 1463041 h 3649650"/>
                <a:gd name="connsiteX3" fmla="*/ 30046 w 7273685"/>
                <a:gd name="connsiteY3" fmla="*/ 2997643 h 3649650"/>
                <a:gd name="connsiteX4" fmla="*/ 4212433 w 7273685"/>
                <a:gd name="connsiteY4" fmla="*/ 1526651 h 3649650"/>
                <a:gd name="connsiteX5" fmla="*/ 3194666 w 7273685"/>
                <a:gd name="connsiteY5" fmla="*/ 3649650 h 3649650"/>
                <a:gd name="connsiteX6" fmla="*/ 5142735 w 7273685"/>
                <a:gd name="connsiteY6" fmla="*/ 1311966 h 3649650"/>
                <a:gd name="connsiteX7" fmla="*/ 7273685 w 7273685"/>
                <a:gd name="connsiteY7" fmla="*/ 540690 h 3649650"/>
                <a:gd name="connsiteX8" fmla="*/ 5754986 w 7273685"/>
                <a:gd name="connsiteY8" fmla="*/ 1272210 h 3649650"/>
                <a:gd name="connsiteX9" fmla="*/ 5794742 w 7273685"/>
                <a:gd name="connsiteY9" fmla="*/ 254443 h 3649650"/>
                <a:gd name="connsiteX10" fmla="*/ 5428982 w 7273685"/>
                <a:gd name="connsiteY10" fmla="*/ 811034 h 3649650"/>
                <a:gd name="connsiteX11" fmla="*/ 4896245 w 7273685"/>
                <a:gd name="connsiteY11" fmla="*/ 0 h 3649650"/>
                <a:gd name="connsiteX0" fmla="*/ 4896245 w 7273685"/>
                <a:gd name="connsiteY0" fmla="*/ 0 h 3649650"/>
                <a:gd name="connsiteX1" fmla="*/ 3735354 w 7273685"/>
                <a:gd name="connsiteY1" fmla="*/ 1041621 h 3649650"/>
                <a:gd name="connsiteX2" fmla="*/ 3035639 w 7273685"/>
                <a:gd name="connsiteY2" fmla="*/ 1463041 h 3649650"/>
                <a:gd name="connsiteX3" fmla="*/ 30046 w 7273685"/>
                <a:gd name="connsiteY3" fmla="*/ 2997643 h 3649650"/>
                <a:gd name="connsiteX4" fmla="*/ 4212433 w 7273685"/>
                <a:gd name="connsiteY4" fmla="*/ 1526651 h 3649650"/>
                <a:gd name="connsiteX5" fmla="*/ 3194666 w 7273685"/>
                <a:gd name="connsiteY5" fmla="*/ 3649650 h 3649650"/>
                <a:gd name="connsiteX6" fmla="*/ 5142735 w 7273685"/>
                <a:gd name="connsiteY6" fmla="*/ 1311966 h 3649650"/>
                <a:gd name="connsiteX7" fmla="*/ 7273685 w 7273685"/>
                <a:gd name="connsiteY7" fmla="*/ 540690 h 3649650"/>
                <a:gd name="connsiteX8" fmla="*/ 5754986 w 7273685"/>
                <a:gd name="connsiteY8" fmla="*/ 1272210 h 3649650"/>
                <a:gd name="connsiteX9" fmla="*/ 5794742 w 7273685"/>
                <a:gd name="connsiteY9" fmla="*/ 254443 h 3649650"/>
                <a:gd name="connsiteX10" fmla="*/ 5428982 w 7273685"/>
                <a:gd name="connsiteY10" fmla="*/ 811034 h 3649650"/>
                <a:gd name="connsiteX11" fmla="*/ 4896245 w 7273685"/>
                <a:gd name="connsiteY11" fmla="*/ 0 h 3649650"/>
                <a:gd name="connsiteX0" fmla="*/ 4896245 w 7273685"/>
                <a:gd name="connsiteY0" fmla="*/ 0 h 3649650"/>
                <a:gd name="connsiteX1" fmla="*/ 3735354 w 7273685"/>
                <a:gd name="connsiteY1" fmla="*/ 1041621 h 3649650"/>
                <a:gd name="connsiteX2" fmla="*/ 3035639 w 7273685"/>
                <a:gd name="connsiteY2" fmla="*/ 1463041 h 3649650"/>
                <a:gd name="connsiteX3" fmla="*/ 30046 w 7273685"/>
                <a:gd name="connsiteY3" fmla="*/ 2997643 h 3649650"/>
                <a:gd name="connsiteX4" fmla="*/ 4212433 w 7273685"/>
                <a:gd name="connsiteY4" fmla="*/ 1526651 h 3649650"/>
                <a:gd name="connsiteX5" fmla="*/ 3194666 w 7273685"/>
                <a:gd name="connsiteY5" fmla="*/ 3649650 h 3649650"/>
                <a:gd name="connsiteX6" fmla="*/ 5142735 w 7273685"/>
                <a:gd name="connsiteY6" fmla="*/ 1311966 h 3649650"/>
                <a:gd name="connsiteX7" fmla="*/ 7273685 w 7273685"/>
                <a:gd name="connsiteY7" fmla="*/ 540690 h 3649650"/>
                <a:gd name="connsiteX8" fmla="*/ 5754986 w 7273685"/>
                <a:gd name="connsiteY8" fmla="*/ 1272210 h 3649650"/>
                <a:gd name="connsiteX9" fmla="*/ 5794742 w 7273685"/>
                <a:gd name="connsiteY9" fmla="*/ 254443 h 3649650"/>
                <a:gd name="connsiteX10" fmla="*/ 5428982 w 7273685"/>
                <a:gd name="connsiteY10" fmla="*/ 811034 h 3649650"/>
                <a:gd name="connsiteX11" fmla="*/ 4896245 w 7273685"/>
                <a:gd name="connsiteY11" fmla="*/ 0 h 3649650"/>
                <a:gd name="connsiteX0" fmla="*/ 4896245 w 7273685"/>
                <a:gd name="connsiteY0" fmla="*/ 0 h 3649650"/>
                <a:gd name="connsiteX1" fmla="*/ 3735354 w 7273685"/>
                <a:gd name="connsiteY1" fmla="*/ 1041621 h 3649650"/>
                <a:gd name="connsiteX2" fmla="*/ 2995883 w 7273685"/>
                <a:gd name="connsiteY2" fmla="*/ 429371 h 3649650"/>
                <a:gd name="connsiteX3" fmla="*/ 3035639 w 7273685"/>
                <a:gd name="connsiteY3" fmla="*/ 1463041 h 3649650"/>
                <a:gd name="connsiteX4" fmla="*/ 30046 w 7273685"/>
                <a:gd name="connsiteY4" fmla="*/ 2997643 h 3649650"/>
                <a:gd name="connsiteX5" fmla="*/ 4212433 w 7273685"/>
                <a:gd name="connsiteY5" fmla="*/ 1526651 h 3649650"/>
                <a:gd name="connsiteX6" fmla="*/ 3194666 w 7273685"/>
                <a:gd name="connsiteY6" fmla="*/ 3649650 h 3649650"/>
                <a:gd name="connsiteX7" fmla="*/ 5142735 w 7273685"/>
                <a:gd name="connsiteY7" fmla="*/ 1311966 h 3649650"/>
                <a:gd name="connsiteX8" fmla="*/ 7273685 w 7273685"/>
                <a:gd name="connsiteY8" fmla="*/ 540690 h 3649650"/>
                <a:gd name="connsiteX9" fmla="*/ 5754986 w 7273685"/>
                <a:gd name="connsiteY9" fmla="*/ 1272210 h 3649650"/>
                <a:gd name="connsiteX10" fmla="*/ 5794742 w 7273685"/>
                <a:gd name="connsiteY10" fmla="*/ 254443 h 3649650"/>
                <a:gd name="connsiteX11" fmla="*/ 5428982 w 7273685"/>
                <a:gd name="connsiteY11" fmla="*/ 811034 h 3649650"/>
                <a:gd name="connsiteX12" fmla="*/ 4896245 w 7273685"/>
                <a:gd name="connsiteY12" fmla="*/ 0 h 3649650"/>
                <a:gd name="connsiteX0" fmla="*/ 4896245 w 7273685"/>
                <a:gd name="connsiteY0" fmla="*/ 0 h 3649650"/>
                <a:gd name="connsiteX1" fmla="*/ 3735354 w 7273685"/>
                <a:gd name="connsiteY1" fmla="*/ 1041621 h 3649650"/>
                <a:gd name="connsiteX2" fmla="*/ 3099250 w 7273685"/>
                <a:gd name="connsiteY2" fmla="*/ 373712 h 3649650"/>
                <a:gd name="connsiteX3" fmla="*/ 3035639 w 7273685"/>
                <a:gd name="connsiteY3" fmla="*/ 1463041 h 3649650"/>
                <a:gd name="connsiteX4" fmla="*/ 30046 w 7273685"/>
                <a:gd name="connsiteY4" fmla="*/ 2997643 h 3649650"/>
                <a:gd name="connsiteX5" fmla="*/ 4212433 w 7273685"/>
                <a:gd name="connsiteY5" fmla="*/ 1526651 h 3649650"/>
                <a:gd name="connsiteX6" fmla="*/ 3194666 w 7273685"/>
                <a:gd name="connsiteY6" fmla="*/ 3649650 h 3649650"/>
                <a:gd name="connsiteX7" fmla="*/ 5142735 w 7273685"/>
                <a:gd name="connsiteY7" fmla="*/ 1311966 h 3649650"/>
                <a:gd name="connsiteX8" fmla="*/ 7273685 w 7273685"/>
                <a:gd name="connsiteY8" fmla="*/ 540690 h 3649650"/>
                <a:gd name="connsiteX9" fmla="*/ 5754986 w 7273685"/>
                <a:gd name="connsiteY9" fmla="*/ 1272210 h 3649650"/>
                <a:gd name="connsiteX10" fmla="*/ 5794742 w 7273685"/>
                <a:gd name="connsiteY10" fmla="*/ 254443 h 3649650"/>
                <a:gd name="connsiteX11" fmla="*/ 5428982 w 7273685"/>
                <a:gd name="connsiteY11" fmla="*/ 811034 h 3649650"/>
                <a:gd name="connsiteX12" fmla="*/ 4896245 w 7273685"/>
                <a:gd name="connsiteY12" fmla="*/ 0 h 3649650"/>
                <a:gd name="connsiteX0" fmla="*/ 4896245 w 7273685"/>
                <a:gd name="connsiteY0" fmla="*/ 0 h 3649650"/>
                <a:gd name="connsiteX1" fmla="*/ 3735354 w 7273685"/>
                <a:gd name="connsiteY1" fmla="*/ 1041621 h 3649650"/>
                <a:gd name="connsiteX2" fmla="*/ 3099250 w 7273685"/>
                <a:gd name="connsiteY2" fmla="*/ 373712 h 3649650"/>
                <a:gd name="connsiteX3" fmla="*/ 3035639 w 7273685"/>
                <a:gd name="connsiteY3" fmla="*/ 1463041 h 3649650"/>
                <a:gd name="connsiteX4" fmla="*/ 30046 w 7273685"/>
                <a:gd name="connsiteY4" fmla="*/ 2997643 h 3649650"/>
                <a:gd name="connsiteX5" fmla="*/ 4212433 w 7273685"/>
                <a:gd name="connsiteY5" fmla="*/ 1526651 h 3649650"/>
                <a:gd name="connsiteX6" fmla="*/ 3194666 w 7273685"/>
                <a:gd name="connsiteY6" fmla="*/ 3649650 h 3649650"/>
                <a:gd name="connsiteX7" fmla="*/ 5142735 w 7273685"/>
                <a:gd name="connsiteY7" fmla="*/ 1311966 h 3649650"/>
                <a:gd name="connsiteX8" fmla="*/ 7273685 w 7273685"/>
                <a:gd name="connsiteY8" fmla="*/ 540690 h 3649650"/>
                <a:gd name="connsiteX9" fmla="*/ 5754986 w 7273685"/>
                <a:gd name="connsiteY9" fmla="*/ 1272210 h 3649650"/>
                <a:gd name="connsiteX10" fmla="*/ 5794742 w 7273685"/>
                <a:gd name="connsiteY10" fmla="*/ 254443 h 3649650"/>
                <a:gd name="connsiteX11" fmla="*/ 5428982 w 7273685"/>
                <a:gd name="connsiteY11" fmla="*/ 811034 h 3649650"/>
                <a:gd name="connsiteX12" fmla="*/ 4896245 w 7273685"/>
                <a:gd name="connsiteY12" fmla="*/ 0 h 3649650"/>
                <a:gd name="connsiteX0" fmla="*/ 4896245 w 7273685"/>
                <a:gd name="connsiteY0" fmla="*/ 0 h 3649650"/>
                <a:gd name="connsiteX1" fmla="*/ 3735354 w 7273685"/>
                <a:gd name="connsiteY1" fmla="*/ 1041621 h 3649650"/>
                <a:gd name="connsiteX2" fmla="*/ 3035639 w 7273685"/>
                <a:gd name="connsiteY2" fmla="*/ 405518 h 3649650"/>
                <a:gd name="connsiteX3" fmla="*/ 3035639 w 7273685"/>
                <a:gd name="connsiteY3" fmla="*/ 1463041 h 3649650"/>
                <a:gd name="connsiteX4" fmla="*/ 30046 w 7273685"/>
                <a:gd name="connsiteY4" fmla="*/ 2997643 h 3649650"/>
                <a:gd name="connsiteX5" fmla="*/ 4212433 w 7273685"/>
                <a:gd name="connsiteY5" fmla="*/ 1526651 h 3649650"/>
                <a:gd name="connsiteX6" fmla="*/ 3194666 w 7273685"/>
                <a:gd name="connsiteY6" fmla="*/ 3649650 h 3649650"/>
                <a:gd name="connsiteX7" fmla="*/ 5142735 w 7273685"/>
                <a:gd name="connsiteY7" fmla="*/ 1311966 h 3649650"/>
                <a:gd name="connsiteX8" fmla="*/ 7273685 w 7273685"/>
                <a:gd name="connsiteY8" fmla="*/ 540690 h 3649650"/>
                <a:gd name="connsiteX9" fmla="*/ 5754986 w 7273685"/>
                <a:gd name="connsiteY9" fmla="*/ 1272210 h 3649650"/>
                <a:gd name="connsiteX10" fmla="*/ 5794742 w 7273685"/>
                <a:gd name="connsiteY10" fmla="*/ 254443 h 3649650"/>
                <a:gd name="connsiteX11" fmla="*/ 5428982 w 7273685"/>
                <a:gd name="connsiteY11" fmla="*/ 811034 h 3649650"/>
                <a:gd name="connsiteX12" fmla="*/ 4896245 w 7273685"/>
                <a:gd name="connsiteY12" fmla="*/ 0 h 3649650"/>
                <a:gd name="connsiteX0" fmla="*/ 4896245 w 7273685"/>
                <a:gd name="connsiteY0" fmla="*/ 0 h 3649650"/>
                <a:gd name="connsiteX1" fmla="*/ 3735354 w 7273685"/>
                <a:gd name="connsiteY1" fmla="*/ 1041621 h 3649650"/>
                <a:gd name="connsiteX2" fmla="*/ 3035639 w 7273685"/>
                <a:gd name="connsiteY2" fmla="*/ 405518 h 3649650"/>
                <a:gd name="connsiteX3" fmla="*/ 3035639 w 7273685"/>
                <a:gd name="connsiteY3" fmla="*/ 1463041 h 3649650"/>
                <a:gd name="connsiteX4" fmla="*/ 30046 w 7273685"/>
                <a:gd name="connsiteY4" fmla="*/ 2997643 h 3649650"/>
                <a:gd name="connsiteX5" fmla="*/ 4212433 w 7273685"/>
                <a:gd name="connsiteY5" fmla="*/ 1526651 h 3649650"/>
                <a:gd name="connsiteX6" fmla="*/ 3194666 w 7273685"/>
                <a:gd name="connsiteY6" fmla="*/ 3649650 h 3649650"/>
                <a:gd name="connsiteX7" fmla="*/ 5142735 w 7273685"/>
                <a:gd name="connsiteY7" fmla="*/ 1311966 h 3649650"/>
                <a:gd name="connsiteX8" fmla="*/ 7273685 w 7273685"/>
                <a:gd name="connsiteY8" fmla="*/ 540690 h 3649650"/>
                <a:gd name="connsiteX9" fmla="*/ 5754986 w 7273685"/>
                <a:gd name="connsiteY9" fmla="*/ 1272210 h 3649650"/>
                <a:gd name="connsiteX10" fmla="*/ 5794742 w 7273685"/>
                <a:gd name="connsiteY10" fmla="*/ 254443 h 3649650"/>
                <a:gd name="connsiteX11" fmla="*/ 5428982 w 7273685"/>
                <a:gd name="connsiteY11" fmla="*/ 811034 h 3649650"/>
                <a:gd name="connsiteX12" fmla="*/ 4896245 w 7273685"/>
                <a:gd name="connsiteY12" fmla="*/ 0 h 3649650"/>
                <a:gd name="connsiteX0" fmla="*/ 4896245 w 7273685"/>
                <a:gd name="connsiteY0" fmla="*/ 0 h 3649650"/>
                <a:gd name="connsiteX1" fmla="*/ 3735354 w 7273685"/>
                <a:gd name="connsiteY1" fmla="*/ 1041621 h 3649650"/>
                <a:gd name="connsiteX2" fmla="*/ 3035639 w 7273685"/>
                <a:gd name="connsiteY2" fmla="*/ 405518 h 3649650"/>
                <a:gd name="connsiteX3" fmla="*/ 3035639 w 7273685"/>
                <a:gd name="connsiteY3" fmla="*/ 1463041 h 3649650"/>
                <a:gd name="connsiteX4" fmla="*/ 30046 w 7273685"/>
                <a:gd name="connsiteY4" fmla="*/ 2997643 h 3649650"/>
                <a:gd name="connsiteX5" fmla="*/ 4212433 w 7273685"/>
                <a:gd name="connsiteY5" fmla="*/ 1526651 h 3649650"/>
                <a:gd name="connsiteX6" fmla="*/ 3194666 w 7273685"/>
                <a:gd name="connsiteY6" fmla="*/ 3649650 h 3649650"/>
                <a:gd name="connsiteX7" fmla="*/ 5142735 w 7273685"/>
                <a:gd name="connsiteY7" fmla="*/ 1311966 h 3649650"/>
                <a:gd name="connsiteX8" fmla="*/ 7273685 w 7273685"/>
                <a:gd name="connsiteY8" fmla="*/ 540690 h 3649650"/>
                <a:gd name="connsiteX9" fmla="*/ 5754986 w 7273685"/>
                <a:gd name="connsiteY9" fmla="*/ 1272210 h 3649650"/>
                <a:gd name="connsiteX10" fmla="*/ 5794742 w 7273685"/>
                <a:gd name="connsiteY10" fmla="*/ 254443 h 3649650"/>
                <a:gd name="connsiteX11" fmla="*/ 5428982 w 7273685"/>
                <a:gd name="connsiteY11" fmla="*/ 811034 h 3649650"/>
                <a:gd name="connsiteX12" fmla="*/ 4896245 w 7273685"/>
                <a:gd name="connsiteY12" fmla="*/ 0 h 3649650"/>
                <a:gd name="connsiteX0" fmla="*/ 4948125 w 7325565"/>
                <a:gd name="connsiteY0" fmla="*/ 0 h 3649650"/>
                <a:gd name="connsiteX1" fmla="*/ 3787234 w 7325565"/>
                <a:gd name="connsiteY1" fmla="*/ 1041621 h 3649650"/>
                <a:gd name="connsiteX2" fmla="*/ 3087519 w 7325565"/>
                <a:gd name="connsiteY2" fmla="*/ 405518 h 3649650"/>
                <a:gd name="connsiteX3" fmla="*/ 3087519 w 7325565"/>
                <a:gd name="connsiteY3" fmla="*/ 1463041 h 3649650"/>
                <a:gd name="connsiteX4" fmla="*/ 18316 w 7325565"/>
                <a:gd name="connsiteY4" fmla="*/ 2949935 h 3649650"/>
                <a:gd name="connsiteX5" fmla="*/ 4264313 w 7325565"/>
                <a:gd name="connsiteY5" fmla="*/ 1526651 h 3649650"/>
                <a:gd name="connsiteX6" fmla="*/ 3246546 w 7325565"/>
                <a:gd name="connsiteY6" fmla="*/ 3649650 h 3649650"/>
                <a:gd name="connsiteX7" fmla="*/ 5194615 w 7325565"/>
                <a:gd name="connsiteY7" fmla="*/ 1311966 h 3649650"/>
                <a:gd name="connsiteX8" fmla="*/ 7325565 w 7325565"/>
                <a:gd name="connsiteY8" fmla="*/ 540690 h 3649650"/>
                <a:gd name="connsiteX9" fmla="*/ 5806866 w 7325565"/>
                <a:gd name="connsiteY9" fmla="*/ 1272210 h 3649650"/>
                <a:gd name="connsiteX10" fmla="*/ 5846622 w 7325565"/>
                <a:gd name="connsiteY10" fmla="*/ 254443 h 3649650"/>
                <a:gd name="connsiteX11" fmla="*/ 5480862 w 7325565"/>
                <a:gd name="connsiteY11" fmla="*/ 811034 h 3649650"/>
                <a:gd name="connsiteX12" fmla="*/ 4948125 w 7325565"/>
                <a:gd name="connsiteY12" fmla="*/ 0 h 3649650"/>
                <a:gd name="connsiteX0" fmla="*/ 4921988 w 7299428"/>
                <a:gd name="connsiteY0" fmla="*/ 0 h 3649650"/>
                <a:gd name="connsiteX1" fmla="*/ 3761097 w 7299428"/>
                <a:gd name="connsiteY1" fmla="*/ 1041621 h 3649650"/>
                <a:gd name="connsiteX2" fmla="*/ 3061382 w 7299428"/>
                <a:gd name="connsiteY2" fmla="*/ 405518 h 3649650"/>
                <a:gd name="connsiteX3" fmla="*/ 3061382 w 7299428"/>
                <a:gd name="connsiteY3" fmla="*/ 1463041 h 3649650"/>
                <a:gd name="connsiteX4" fmla="*/ 23985 w 7299428"/>
                <a:gd name="connsiteY4" fmla="*/ 2989691 h 3649650"/>
                <a:gd name="connsiteX5" fmla="*/ 4238176 w 7299428"/>
                <a:gd name="connsiteY5" fmla="*/ 1526651 h 3649650"/>
                <a:gd name="connsiteX6" fmla="*/ 3220409 w 7299428"/>
                <a:gd name="connsiteY6" fmla="*/ 3649650 h 3649650"/>
                <a:gd name="connsiteX7" fmla="*/ 5168478 w 7299428"/>
                <a:gd name="connsiteY7" fmla="*/ 1311966 h 3649650"/>
                <a:gd name="connsiteX8" fmla="*/ 7299428 w 7299428"/>
                <a:gd name="connsiteY8" fmla="*/ 540690 h 3649650"/>
                <a:gd name="connsiteX9" fmla="*/ 5780729 w 7299428"/>
                <a:gd name="connsiteY9" fmla="*/ 1272210 h 3649650"/>
                <a:gd name="connsiteX10" fmla="*/ 5820485 w 7299428"/>
                <a:gd name="connsiteY10" fmla="*/ 254443 h 3649650"/>
                <a:gd name="connsiteX11" fmla="*/ 5454725 w 7299428"/>
                <a:gd name="connsiteY11" fmla="*/ 811034 h 3649650"/>
                <a:gd name="connsiteX12" fmla="*/ 4921988 w 7299428"/>
                <a:gd name="connsiteY12" fmla="*/ 0 h 3649650"/>
                <a:gd name="connsiteX0" fmla="*/ 4898003 w 7275443"/>
                <a:gd name="connsiteY0" fmla="*/ 0 h 3649650"/>
                <a:gd name="connsiteX1" fmla="*/ 3737112 w 7275443"/>
                <a:gd name="connsiteY1" fmla="*/ 1041621 h 3649650"/>
                <a:gd name="connsiteX2" fmla="*/ 3037397 w 7275443"/>
                <a:gd name="connsiteY2" fmla="*/ 405518 h 3649650"/>
                <a:gd name="connsiteX3" fmla="*/ 3037397 w 7275443"/>
                <a:gd name="connsiteY3" fmla="*/ 1463041 h 3649650"/>
                <a:gd name="connsiteX4" fmla="*/ 0 w 7275443"/>
                <a:gd name="connsiteY4" fmla="*/ 2989691 h 3649650"/>
                <a:gd name="connsiteX5" fmla="*/ 4214191 w 7275443"/>
                <a:gd name="connsiteY5" fmla="*/ 1526651 h 3649650"/>
                <a:gd name="connsiteX6" fmla="*/ 3196424 w 7275443"/>
                <a:gd name="connsiteY6" fmla="*/ 3649650 h 3649650"/>
                <a:gd name="connsiteX7" fmla="*/ 5144493 w 7275443"/>
                <a:gd name="connsiteY7" fmla="*/ 1311966 h 3649650"/>
                <a:gd name="connsiteX8" fmla="*/ 7275443 w 7275443"/>
                <a:gd name="connsiteY8" fmla="*/ 540690 h 3649650"/>
                <a:gd name="connsiteX9" fmla="*/ 5756744 w 7275443"/>
                <a:gd name="connsiteY9" fmla="*/ 1272210 h 3649650"/>
                <a:gd name="connsiteX10" fmla="*/ 5796500 w 7275443"/>
                <a:gd name="connsiteY10" fmla="*/ 254443 h 3649650"/>
                <a:gd name="connsiteX11" fmla="*/ 5430740 w 7275443"/>
                <a:gd name="connsiteY11" fmla="*/ 811034 h 3649650"/>
                <a:gd name="connsiteX12" fmla="*/ 4898003 w 7275443"/>
                <a:gd name="connsiteY12" fmla="*/ 0 h 3649650"/>
                <a:gd name="connsiteX0" fmla="*/ 4898003 w 7275443"/>
                <a:gd name="connsiteY0" fmla="*/ 0 h 3649650"/>
                <a:gd name="connsiteX1" fmla="*/ 3737112 w 7275443"/>
                <a:gd name="connsiteY1" fmla="*/ 1041621 h 3649650"/>
                <a:gd name="connsiteX2" fmla="*/ 3037397 w 7275443"/>
                <a:gd name="connsiteY2" fmla="*/ 405518 h 3649650"/>
                <a:gd name="connsiteX3" fmla="*/ 3037397 w 7275443"/>
                <a:gd name="connsiteY3" fmla="*/ 1463041 h 3649650"/>
                <a:gd name="connsiteX4" fmla="*/ 0 w 7275443"/>
                <a:gd name="connsiteY4" fmla="*/ 2989691 h 3649650"/>
                <a:gd name="connsiteX5" fmla="*/ 4214191 w 7275443"/>
                <a:gd name="connsiteY5" fmla="*/ 1526651 h 3649650"/>
                <a:gd name="connsiteX6" fmla="*/ 3196424 w 7275443"/>
                <a:gd name="connsiteY6" fmla="*/ 3649650 h 3649650"/>
                <a:gd name="connsiteX7" fmla="*/ 5144493 w 7275443"/>
                <a:gd name="connsiteY7" fmla="*/ 1311966 h 3649650"/>
                <a:gd name="connsiteX8" fmla="*/ 7275443 w 7275443"/>
                <a:gd name="connsiteY8" fmla="*/ 540690 h 3649650"/>
                <a:gd name="connsiteX9" fmla="*/ 5756744 w 7275443"/>
                <a:gd name="connsiteY9" fmla="*/ 1272210 h 3649650"/>
                <a:gd name="connsiteX10" fmla="*/ 5796500 w 7275443"/>
                <a:gd name="connsiteY10" fmla="*/ 254443 h 3649650"/>
                <a:gd name="connsiteX11" fmla="*/ 5430740 w 7275443"/>
                <a:gd name="connsiteY11" fmla="*/ 811034 h 3649650"/>
                <a:gd name="connsiteX12" fmla="*/ 4898003 w 7275443"/>
                <a:gd name="connsiteY12" fmla="*/ 0 h 3649650"/>
                <a:gd name="connsiteX0" fmla="*/ 4898776 w 7276216"/>
                <a:gd name="connsiteY0" fmla="*/ 0 h 3649650"/>
                <a:gd name="connsiteX1" fmla="*/ 3737885 w 7276216"/>
                <a:gd name="connsiteY1" fmla="*/ 1041621 h 3649650"/>
                <a:gd name="connsiteX2" fmla="*/ 3038170 w 7276216"/>
                <a:gd name="connsiteY2" fmla="*/ 405518 h 3649650"/>
                <a:gd name="connsiteX3" fmla="*/ 3038170 w 7276216"/>
                <a:gd name="connsiteY3" fmla="*/ 1463041 h 3649650"/>
                <a:gd name="connsiteX4" fmla="*/ 773 w 7276216"/>
                <a:gd name="connsiteY4" fmla="*/ 2989691 h 3649650"/>
                <a:gd name="connsiteX5" fmla="*/ 4214964 w 7276216"/>
                <a:gd name="connsiteY5" fmla="*/ 1526651 h 3649650"/>
                <a:gd name="connsiteX6" fmla="*/ 3197197 w 7276216"/>
                <a:gd name="connsiteY6" fmla="*/ 3649650 h 3649650"/>
                <a:gd name="connsiteX7" fmla="*/ 5145266 w 7276216"/>
                <a:gd name="connsiteY7" fmla="*/ 1311966 h 3649650"/>
                <a:gd name="connsiteX8" fmla="*/ 7276216 w 7276216"/>
                <a:gd name="connsiteY8" fmla="*/ 540690 h 3649650"/>
                <a:gd name="connsiteX9" fmla="*/ 5757517 w 7276216"/>
                <a:gd name="connsiteY9" fmla="*/ 1272210 h 3649650"/>
                <a:gd name="connsiteX10" fmla="*/ 5797273 w 7276216"/>
                <a:gd name="connsiteY10" fmla="*/ 254443 h 3649650"/>
                <a:gd name="connsiteX11" fmla="*/ 5431513 w 7276216"/>
                <a:gd name="connsiteY11" fmla="*/ 811034 h 3649650"/>
                <a:gd name="connsiteX12" fmla="*/ 4898776 w 7276216"/>
                <a:gd name="connsiteY12" fmla="*/ 0 h 3649650"/>
                <a:gd name="connsiteX0" fmla="*/ 4904558 w 7281998"/>
                <a:gd name="connsiteY0" fmla="*/ 0 h 3649650"/>
                <a:gd name="connsiteX1" fmla="*/ 3743667 w 7281998"/>
                <a:gd name="connsiteY1" fmla="*/ 1041621 h 3649650"/>
                <a:gd name="connsiteX2" fmla="*/ 3043952 w 7281998"/>
                <a:gd name="connsiteY2" fmla="*/ 405518 h 3649650"/>
                <a:gd name="connsiteX3" fmla="*/ 3043952 w 7281998"/>
                <a:gd name="connsiteY3" fmla="*/ 1463041 h 3649650"/>
                <a:gd name="connsiteX4" fmla="*/ 6555 w 7281998"/>
                <a:gd name="connsiteY4" fmla="*/ 2989691 h 3649650"/>
                <a:gd name="connsiteX5" fmla="*/ 4220746 w 7281998"/>
                <a:gd name="connsiteY5" fmla="*/ 1526651 h 3649650"/>
                <a:gd name="connsiteX6" fmla="*/ 3202979 w 7281998"/>
                <a:gd name="connsiteY6" fmla="*/ 3649650 h 3649650"/>
                <a:gd name="connsiteX7" fmla="*/ 5151048 w 7281998"/>
                <a:gd name="connsiteY7" fmla="*/ 1311966 h 3649650"/>
                <a:gd name="connsiteX8" fmla="*/ 7281998 w 7281998"/>
                <a:gd name="connsiteY8" fmla="*/ 540690 h 3649650"/>
                <a:gd name="connsiteX9" fmla="*/ 5763299 w 7281998"/>
                <a:gd name="connsiteY9" fmla="*/ 1272210 h 3649650"/>
                <a:gd name="connsiteX10" fmla="*/ 5803055 w 7281998"/>
                <a:gd name="connsiteY10" fmla="*/ 254443 h 3649650"/>
                <a:gd name="connsiteX11" fmla="*/ 5437295 w 7281998"/>
                <a:gd name="connsiteY11" fmla="*/ 811034 h 3649650"/>
                <a:gd name="connsiteX12" fmla="*/ 4904558 w 7281998"/>
                <a:gd name="connsiteY12" fmla="*/ 0 h 3649650"/>
                <a:gd name="connsiteX0" fmla="*/ 4904558 w 7281998"/>
                <a:gd name="connsiteY0" fmla="*/ 0 h 3649650"/>
                <a:gd name="connsiteX1" fmla="*/ 3743667 w 7281998"/>
                <a:gd name="connsiteY1" fmla="*/ 1041621 h 3649650"/>
                <a:gd name="connsiteX2" fmla="*/ 3043952 w 7281998"/>
                <a:gd name="connsiteY2" fmla="*/ 405518 h 3649650"/>
                <a:gd name="connsiteX3" fmla="*/ 3043952 w 7281998"/>
                <a:gd name="connsiteY3" fmla="*/ 1463041 h 3649650"/>
                <a:gd name="connsiteX4" fmla="*/ 6555 w 7281998"/>
                <a:gd name="connsiteY4" fmla="*/ 2989691 h 3649650"/>
                <a:gd name="connsiteX5" fmla="*/ 4220746 w 7281998"/>
                <a:gd name="connsiteY5" fmla="*/ 1526651 h 3649650"/>
                <a:gd name="connsiteX6" fmla="*/ 3202979 w 7281998"/>
                <a:gd name="connsiteY6" fmla="*/ 3649650 h 3649650"/>
                <a:gd name="connsiteX7" fmla="*/ 5151048 w 7281998"/>
                <a:gd name="connsiteY7" fmla="*/ 1311966 h 3649650"/>
                <a:gd name="connsiteX8" fmla="*/ 7281998 w 7281998"/>
                <a:gd name="connsiteY8" fmla="*/ 540690 h 3649650"/>
                <a:gd name="connsiteX9" fmla="*/ 5763299 w 7281998"/>
                <a:gd name="connsiteY9" fmla="*/ 1272210 h 3649650"/>
                <a:gd name="connsiteX10" fmla="*/ 5803055 w 7281998"/>
                <a:gd name="connsiteY10" fmla="*/ 254443 h 3649650"/>
                <a:gd name="connsiteX11" fmla="*/ 5437295 w 7281998"/>
                <a:gd name="connsiteY11" fmla="*/ 811034 h 3649650"/>
                <a:gd name="connsiteX12" fmla="*/ 4904558 w 7281998"/>
                <a:gd name="connsiteY12" fmla="*/ 0 h 3649650"/>
                <a:gd name="connsiteX0" fmla="*/ 5279775 w 7657215"/>
                <a:gd name="connsiteY0" fmla="*/ 0 h 3649650"/>
                <a:gd name="connsiteX1" fmla="*/ 4118884 w 7657215"/>
                <a:gd name="connsiteY1" fmla="*/ 1041621 h 3649650"/>
                <a:gd name="connsiteX2" fmla="*/ 3419169 w 7657215"/>
                <a:gd name="connsiteY2" fmla="*/ 405518 h 3649650"/>
                <a:gd name="connsiteX3" fmla="*/ 3419169 w 7657215"/>
                <a:gd name="connsiteY3" fmla="*/ 1463041 h 3649650"/>
                <a:gd name="connsiteX4" fmla="*/ 381772 w 7657215"/>
                <a:gd name="connsiteY4" fmla="*/ 2989691 h 3649650"/>
                <a:gd name="connsiteX5" fmla="*/ 508991 w 7657215"/>
                <a:gd name="connsiteY5" fmla="*/ 3077156 h 3649650"/>
                <a:gd name="connsiteX6" fmla="*/ 4595963 w 7657215"/>
                <a:gd name="connsiteY6" fmla="*/ 1526651 h 3649650"/>
                <a:gd name="connsiteX7" fmla="*/ 3578196 w 7657215"/>
                <a:gd name="connsiteY7" fmla="*/ 3649650 h 3649650"/>
                <a:gd name="connsiteX8" fmla="*/ 5526265 w 7657215"/>
                <a:gd name="connsiteY8" fmla="*/ 1311966 h 3649650"/>
                <a:gd name="connsiteX9" fmla="*/ 7657215 w 7657215"/>
                <a:gd name="connsiteY9" fmla="*/ 540690 h 3649650"/>
                <a:gd name="connsiteX10" fmla="*/ 6138516 w 7657215"/>
                <a:gd name="connsiteY10" fmla="*/ 1272210 h 3649650"/>
                <a:gd name="connsiteX11" fmla="*/ 6178272 w 7657215"/>
                <a:gd name="connsiteY11" fmla="*/ 254443 h 3649650"/>
                <a:gd name="connsiteX12" fmla="*/ 5812512 w 7657215"/>
                <a:gd name="connsiteY12" fmla="*/ 811034 h 3649650"/>
                <a:gd name="connsiteX13" fmla="*/ 5279775 w 7657215"/>
                <a:gd name="connsiteY13" fmla="*/ 0 h 3649650"/>
                <a:gd name="connsiteX0" fmla="*/ 5082632 w 7460072"/>
                <a:gd name="connsiteY0" fmla="*/ 0 h 3649650"/>
                <a:gd name="connsiteX1" fmla="*/ 3921741 w 7460072"/>
                <a:gd name="connsiteY1" fmla="*/ 1041621 h 3649650"/>
                <a:gd name="connsiteX2" fmla="*/ 3222026 w 7460072"/>
                <a:gd name="connsiteY2" fmla="*/ 405518 h 3649650"/>
                <a:gd name="connsiteX3" fmla="*/ 3222026 w 7460072"/>
                <a:gd name="connsiteY3" fmla="*/ 1463041 h 3649650"/>
                <a:gd name="connsiteX4" fmla="*/ 184629 w 7460072"/>
                <a:gd name="connsiteY4" fmla="*/ 2989691 h 3649650"/>
                <a:gd name="connsiteX5" fmla="*/ 311848 w 7460072"/>
                <a:gd name="connsiteY5" fmla="*/ 3077156 h 3649650"/>
                <a:gd name="connsiteX6" fmla="*/ 4398820 w 7460072"/>
                <a:gd name="connsiteY6" fmla="*/ 1526651 h 3649650"/>
                <a:gd name="connsiteX7" fmla="*/ 3381053 w 7460072"/>
                <a:gd name="connsiteY7" fmla="*/ 3649650 h 3649650"/>
                <a:gd name="connsiteX8" fmla="*/ 5329122 w 7460072"/>
                <a:gd name="connsiteY8" fmla="*/ 1311966 h 3649650"/>
                <a:gd name="connsiteX9" fmla="*/ 7460072 w 7460072"/>
                <a:gd name="connsiteY9" fmla="*/ 540690 h 3649650"/>
                <a:gd name="connsiteX10" fmla="*/ 5941373 w 7460072"/>
                <a:gd name="connsiteY10" fmla="*/ 1272210 h 3649650"/>
                <a:gd name="connsiteX11" fmla="*/ 5981129 w 7460072"/>
                <a:gd name="connsiteY11" fmla="*/ 254443 h 3649650"/>
                <a:gd name="connsiteX12" fmla="*/ 5615369 w 7460072"/>
                <a:gd name="connsiteY12" fmla="*/ 811034 h 3649650"/>
                <a:gd name="connsiteX13" fmla="*/ 5082632 w 7460072"/>
                <a:gd name="connsiteY13" fmla="*/ 0 h 3649650"/>
                <a:gd name="connsiteX0" fmla="*/ 4904559 w 7281999"/>
                <a:gd name="connsiteY0" fmla="*/ 0 h 3649650"/>
                <a:gd name="connsiteX1" fmla="*/ 3743668 w 7281999"/>
                <a:gd name="connsiteY1" fmla="*/ 1041621 h 3649650"/>
                <a:gd name="connsiteX2" fmla="*/ 3043953 w 7281999"/>
                <a:gd name="connsiteY2" fmla="*/ 405518 h 3649650"/>
                <a:gd name="connsiteX3" fmla="*/ 3043953 w 7281999"/>
                <a:gd name="connsiteY3" fmla="*/ 1463041 h 3649650"/>
                <a:gd name="connsiteX4" fmla="*/ 6556 w 7281999"/>
                <a:gd name="connsiteY4" fmla="*/ 2989691 h 3649650"/>
                <a:gd name="connsiteX5" fmla="*/ 133775 w 7281999"/>
                <a:gd name="connsiteY5" fmla="*/ 3077156 h 3649650"/>
                <a:gd name="connsiteX6" fmla="*/ 4220747 w 7281999"/>
                <a:gd name="connsiteY6" fmla="*/ 1526651 h 3649650"/>
                <a:gd name="connsiteX7" fmla="*/ 3202980 w 7281999"/>
                <a:gd name="connsiteY7" fmla="*/ 3649650 h 3649650"/>
                <a:gd name="connsiteX8" fmla="*/ 5151049 w 7281999"/>
                <a:gd name="connsiteY8" fmla="*/ 1311966 h 3649650"/>
                <a:gd name="connsiteX9" fmla="*/ 7281999 w 7281999"/>
                <a:gd name="connsiteY9" fmla="*/ 540690 h 3649650"/>
                <a:gd name="connsiteX10" fmla="*/ 5763300 w 7281999"/>
                <a:gd name="connsiteY10" fmla="*/ 1272210 h 3649650"/>
                <a:gd name="connsiteX11" fmla="*/ 5803056 w 7281999"/>
                <a:gd name="connsiteY11" fmla="*/ 254443 h 3649650"/>
                <a:gd name="connsiteX12" fmla="*/ 5437296 w 7281999"/>
                <a:gd name="connsiteY12" fmla="*/ 811034 h 3649650"/>
                <a:gd name="connsiteX13" fmla="*/ 4904559 w 7281999"/>
                <a:gd name="connsiteY13" fmla="*/ 0 h 3649650"/>
                <a:gd name="connsiteX0" fmla="*/ 4904559 w 7281999"/>
                <a:gd name="connsiteY0" fmla="*/ 0 h 3649650"/>
                <a:gd name="connsiteX1" fmla="*/ 3743668 w 7281999"/>
                <a:gd name="connsiteY1" fmla="*/ 1041621 h 3649650"/>
                <a:gd name="connsiteX2" fmla="*/ 3043953 w 7281999"/>
                <a:gd name="connsiteY2" fmla="*/ 405518 h 3649650"/>
                <a:gd name="connsiteX3" fmla="*/ 3043953 w 7281999"/>
                <a:gd name="connsiteY3" fmla="*/ 1463041 h 3649650"/>
                <a:gd name="connsiteX4" fmla="*/ 6556 w 7281999"/>
                <a:gd name="connsiteY4" fmla="*/ 2989691 h 3649650"/>
                <a:gd name="connsiteX5" fmla="*/ 133775 w 7281999"/>
                <a:gd name="connsiteY5" fmla="*/ 3077156 h 3649650"/>
                <a:gd name="connsiteX6" fmla="*/ 4220747 w 7281999"/>
                <a:gd name="connsiteY6" fmla="*/ 1526651 h 3649650"/>
                <a:gd name="connsiteX7" fmla="*/ 3202980 w 7281999"/>
                <a:gd name="connsiteY7" fmla="*/ 3649650 h 3649650"/>
                <a:gd name="connsiteX8" fmla="*/ 5151049 w 7281999"/>
                <a:gd name="connsiteY8" fmla="*/ 1311966 h 3649650"/>
                <a:gd name="connsiteX9" fmla="*/ 7281999 w 7281999"/>
                <a:gd name="connsiteY9" fmla="*/ 540690 h 3649650"/>
                <a:gd name="connsiteX10" fmla="*/ 5763300 w 7281999"/>
                <a:gd name="connsiteY10" fmla="*/ 1272210 h 3649650"/>
                <a:gd name="connsiteX11" fmla="*/ 5803056 w 7281999"/>
                <a:gd name="connsiteY11" fmla="*/ 254443 h 3649650"/>
                <a:gd name="connsiteX12" fmla="*/ 5437296 w 7281999"/>
                <a:gd name="connsiteY12" fmla="*/ 811034 h 3649650"/>
                <a:gd name="connsiteX13" fmla="*/ 4904559 w 7281999"/>
                <a:gd name="connsiteY13" fmla="*/ 0 h 3649650"/>
                <a:gd name="connsiteX0" fmla="*/ 4904559 w 7281999"/>
                <a:gd name="connsiteY0" fmla="*/ 0 h 3649650"/>
                <a:gd name="connsiteX1" fmla="*/ 3743668 w 7281999"/>
                <a:gd name="connsiteY1" fmla="*/ 1041621 h 3649650"/>
                <a:gd name="connsiteX2" fmla="*/ 3043953 w 7281999"/>
                <a:gd name="connsiteY2" fmla="*/ 405518 h 3649650"/>
                <a:gd name="connsiteX3" fmla="*/ 3043953 w 7281999"/>
                <a:gd name="connsiteY3" fmla="*/ 1463041 h 3649650"/>
                <a:gd name="connsiteX4" fmla="*/ 6556 w 7281999"/>
                <a:gd name="connsiteY4" fmla="*/ 2989691 h 3649650"/>
                <a:gd name="connsiteX5" fmla="*/ 133775 w 7281999"/>
                <a:gd name="connsiteY5" fmla="*/ 3077156 h 3649650"/>
                <a:gd name="connsiteX6" fmla="*/ 4220747 w 7281999"/>
                <a:gd name="connsiteY6" fmla="*/ 1526651 h 3649650"/>
                <a:gd name="connsiteX7" fmla="*/ 3202980 w 7281999"/>
                <a:gd name="connsiteY7" fmla="*/ 3649650 h 3649650"/>
                <a:gd name="connsiteX8" fmla="*/ 5151049 w 7281999"/>
                <a:gd name="connsiteY8" fmla="*/ 1311966 h 3649650"/>
                <a:gd name="connsiteX9" fmla="*/ 7281999 w 7281999"/>
                <a:gd name="connsiteY9" fmla="*/ 540690 h 3649650"/>
                <a:gd name="connsiteX10" fmla="*/ 5763300 w 7281999"/>
                <a:gd name="connsiteY10" fmla="*/ 1272210 h 3649650"/>
                <a:gd name="connsiteX11" fmla="*/ 5803056 w 7281999"/>
                <a:gd name="connsiteY11" fmla="*/ 254443 h 3649650"/>
                <a:gd name="connsiteX12" fmla="*/ 5437296 w 7281999"/>
                <a:gd name="connsiteY12" fmla="*/ 811034 h 3649650"/>
                <a:gd name="connsiteX13" fmla="*/ 4904559 w 7281999"/>
                <a:gd name="connsiteY13" fmla="*/ 0 h 3649650"/>
                <a:gd name="connsiteX0" fmla="*/ 4904559 w 7281999"/>
                <a:gd name="connsiteY0" fmla="*/ 0 h 3649650"/>
                <a:gd name="connsiteX1" fmla="*/ 3743668 w 7281999"/>
                <a:gd name="connsiteY1" fmla="*/ 1041621 h 3649650"/>
                <a:gd name="connsiteX2" fmla="*/ 3043953 w 7281999"/>
                <a:gd name="connsiteY2" fmla="*/ 405518 h 3649650"/>
                <a:gd name="connsiteX3" fmla="*/ 3043953 w 7281999"/>
                <a:gd name="connsiteY3" fmla="*/ 1463041 h 3649650"/>
                <a:gd name="connsiteX4" fmla="*/ 6556 w 7281999"/>
                <a:gd name="connsiteY4" fmla="*/ 2989691 h 3649650"/>
                <a:gd name="connsiteX5" fmla="*/ 133775 w 7281999"/>
                <a:gd name="connsiteY5" fmla="*/ 3077156 h 3649650"/>
                <a:gd name="connsiteX6" fmla="*/ 4220747 w 7281999"/>
                <a:gd name="connsiteY6" fmla="*/ 1526651 h 3649650"/>
                <a:gd name="connsiteX7" fmla="*/ 3202980 w 7281999"/>
                <a:gd name="connsiteY7" fmla="*/ 3649650 h 3649650"/>
                <a:gd name="connsiteX8" fmla="*/ 5151049 w 7281999"/>
                <a:gd name="connsiteY8" fmla="*/ 1311966 h 3649650"/>
                <a:gd name="connsiteX9" fmla="*/ 7281999 w 7281999"/>
                <a:gd name="connsiteY9" fmla="*/ 540690 h 3649650"/>
                <a:gd name="connsiteX10" fmla="*/ 5763300 w 7281999"/>
                <a:gd name="connsiteY10" fmla="*/ 1272210 h 3649650"/>
                <a:gd name="connsiteX11" fmla="*/ 5803056 w 7281999"/>
                <a:gd name="connsiteY11" fmla="*/ 254443 h 3649650"/>
                <a:gd name="connsiteX12" fmla="*/ 5437296 w 7281999"/>
                <a:gd name="connsiteY12" fmla="*/ 811034 h 3649650"/>
                <a:gd name="connsiteX13" fmla="*/ 4904559 w 7281999"/>
                <a:gd name="connsiteY13" fmla="*/ 0 h 3649650"/>
                <a:gd name="connsiteX0" fmla="*/ 4904559 w 7281999"/>
                <a:gd name="connsiteY0" fmla="*/ 0 h 3649650"/>
                <a:gd name="connsiteX1" fmla="*/ 3743668 w 7281999"/>
                <a:gd name="connsiteY1" fmla="*/ 1041621 h 3649650"/>
                <a:gd name="connsiteX2" fmla="*/ 3043953 w 7281999"/>
                <a:gd name="connsiteY2" fmla="*/ 405518 h 3649650"/>
                <a:gd name="connsiteX3" fmla="*/ 3043953 w 7281999"/>
                <a:gd name="connsiteY3" fmla="*/ 1463041 h 3649650"/>
                <a:gd name="connsiteX4" fmla="*/ 6556 w 7281999"/>
                <a:gd name="connsiteY4" fmla="*/ 2989691 h 3649650"/>
                <a:gd name="connsiteX5" fmla="*/ 133775 w 7281999"/>
                <a:gd name="connsiteY5" fmla="*/ 3077156 h 3649650"/>
                <a:gd name="connsiteX6" fmla="*/ 4220747 w 7281999"/>
                <a:gd name="connsiteY6" fmla="*/ 1526651 h 3649650"/>
                <a:gd name="connsiteX7" fmla="*/ 3202980 w 7281999"/>
                <a:gd name="connsiteY7" fmla="*/ 3649650 h 3649650"/>
                <a:gd name="connsiteX8" fmla="*/ 5151049 w 7281999"/>
                <a:gd name="connsiteY8" fmla="*/ 1311966 h 3649650"/>
                <a:gd name="connsiteX9" fmla="*/ 7281999 w 7281999"/>
                <a:gd name="connsiteY9" fmla="*/ 540690 h 3649650"/>
                <a:gd name="connsiteX10" fmla="*/ 5763300 w 7281999"/>
                <a:gd name="connsiteY10" fmla="*/ 1272210 h 3649650"/>
                <a:gd name="connsiteX11" fmla="*/ 5803056 w 7281999"/>
                <a:gd name="connsiteY11" fmla="*/ 254443 h 3649650"/>
                <a:gd name="connsiteX12" fmla="*/ 5437296 w 7281999"/>
                <a:gd name="connsiteY12" fmla="*/ 811034 h 3649650"/>
                <a:gd name="connsiteX13" fmla="*/ 4904559 w 7281999"/>
                <a:gd name="connsiteY13" fmla="*/ 0 h 3649650"/>
                <a:gd name="connsiteX0" fmla="*/ 4904559 w 7281999"/>
                <a:gd name="connsiteY0" fmla="*/ 0 h 3649650"/>
                <a:gd name="connsiteX1" fmla="*/ 3743668 w 7281999"/>
                <a:gd name="connsiteY1" fmla="*/ 1041621 h 3649650"/>
                <a:gd name="connsiteX2" fmla="*/ 3043953 w 7281999"/>
                <a:gd name="connsiteY2" fmla="*/ 405518 h 3649650"/>
                <a:gd name="connsiteX3" fmla="*/ 3043953 w 7281999"/>
                <a:gd name="connsiteY3" fmla="*/ 1463041 h 3649650"/>
                <a:gd name="connsiteX4" fmla="*/ 6556 w 7281999"/>
                <a:gd name="connsiteY4" fmla="*/ 2989691 h 3649650"/>
                <a:gd name="connsiteX5" fmla="*/ 149678 w 7281999"/>
                <a:gd name="connsiteY5" fmla="*/ 3053302 h 3649650"/>
                <a:gd name="connsiteX6" fmla="*/ 4220747 w 7281999"/>
                <a:gd name="connsiteY6" fmla="*/ 1526651 h 3649650"/>
                <a:gd name="connsiteX7" fmla="*/ 3202980 w 7281999"/>
                <a:gd name="connsiteY7" fmla="*/ 3649650 h 3649650"/>
                <a:gd name="connsiteX8" fmla="*/ 5151049 w 7281999"/>
                <a:gd name="connsiteY8" fmla="*/ 1311966 h 3649650"/>
                <a:gd name="connsiteX9" fmla="*/ 7281999 w 7281999"/>
                <a:gd name="connsiteY9" fmla="*/ 540690 h 3649650"/>
                <a:gd name="connsiteX10" fmla="*/ 5763300 w 7281999"/>
                <a:gd name="connsiteY10" fmla="*/ 1272210 h 3649650"/>
                <a:gd name="connsiteX11" fmla="*/ 5803056 w 7281999"/>
                <a:gd name="connsiteY11" fmla="*/ 254443 h 3649650"/>
                <a:gd name="connsiteX12" fmla="*/ 5437296 w 7281999"/>
                <a:gd name="connsiteY12" fmla="*/ 811034 h 3649650"/>
                <a:gd name="connsiteX13" fmla="*/ 4904559 w 7281999"/>
                <a:gd name="connsiteY13" fmla="*/ 0 h 3649650"/>
                <a:gd name="connsiteX0" fmla="*/ 4904559 w 7281999"/>
                <a:gd name="connsiteY0" fmla="*/ 0 h 3649650"/>
                <a:gd name="connsiteX1" fmla="*/ 3743668 w 7281999"/>
                <a:gd name="connsiteY1" fmla="*/ 1041621 h 3649650"/>
                <a:gd name="connsiteX2" fmla="*/ 3043953 w 7281999"/>
                <a:gd name="connsiteY2" fmla="*/ 405518 h 3649650"/>
                <a:gd name="connsiteX3" fmla="*/ 3043953 w 7281999"/>
                <a:gd name="connsiteY3" fmla="*/ 1463041 h 3649650"/>
                <a:gd name="connsiteX4" fmla="*/ 6556 w 7281999"/>
                <a:gd name="connsiteY4" fmla="*/ 2989691 h 3649650"/>
                <a:gd name="connsiteX5" fmla="*/ 149678 w 7281999"/>
                <a:gd name="connsiteY5" fmla="*/ 3053302 h 3649650"/>
                <a:gd name="connsiteX6" fmla="*/ 4188942 w 7281999"/>
                <a:gd name="connsiteY6" fmla="*/ 1486895 h 3649650"/>
                <a:gd name="connsiteX7" fmla="*/ 3202980 w 7281999"/>
                <a:gd name="connsiteY7" fmla="*/ 3649650 h 3649650"/>
                <a:gd name="connsiteX8" fmla="*/ 5151049 w 7281999"/>
                <a:gd name="connsiteY8" fmla="*/ 1311966 h 3649650"/>
                <a:gd name="connsiteX9" fmla="*/ 7281999 w 7281999"/>
                <a:gd name="connsiteY9" fmla="*/ 540690 h 3649650"/>
                <a:gd name="connsiteX10" fmla="*/ 5763300 w 7281999"/>
                <a:gd name="connsiteY10" fmla="*/ 1272210 h 3649650"/>
                <a:gd name="connsiteX11" fmla="*/ 5803056 w 7281999"/>
                <a:gd name="connsiteY11" fmla="*/ 254443 h 3649650"/>
                <a:gd name="connsiteX12" fmla="*/ 5437296 w 7281999"/>
                <a:gd name="connsiteY12" fmla="*/ 811034 h 3649650"/>
                <a:gd name="connsiteX13" fmla="*/ 4904559 w 7281999"/>
                <a:gd name="connsiteY13" fmla="*/ 0 h 3649650"/>
                <a:gd name="connsiteX0" fmla="*/ 4904559 w 7281999"/>
                <a:gd name="connsiteY0" fmla="*/ 0 h 3649650"/>
                <a:gd name="connsiteX1" fmla="*/ 3743668 w 7281999"/>
                <a:gd name="connsiteY1" fmla="*/ 1041621 h 3649650"/>
                <a:gd name="connsiteX2" fmla="*/ 3043953 w 7281999"/>
                <a:gd name="connsiteY2" fmla="*/ 405518 h 3649650"/>
                <a:gd name="connsiteX3" fmla="*/ 3043953 w 7281999"/>
                <a:gd name="connsiteY3" fmla="*/ 1463041 h 3649650"/>
                <a:gd name="connsiteX4" fmla="*/ 6556 w 7281999"/>
                <a:gd name="connsiteY4" fmla="*/ 2989691 h 3649650"/>
                <a:gd name="connsiteX5" fmla="*/ 149678 w 7281999"/>
                <a:gd name="connsiteY5" fmla="*/ 3053302 h 3649650"/>
                <a:gd name="connsiteX6" fmla="*/ 4188942 w 7281999"/>
                <a:gd name="connsiteY6" fmla="*/ 1486895 h 3649650"/>
                <a:gd name="connsiteX7" fmla="*/ 3202980 w 7281999"/>
                <a:gd name="connsiteY7" fmla="*/ 3649650 h 3649650"/>
                <a:gd name="connsiteX8" fmla="*/ 5151049 w 7281999"/>
                <a:gd name="connsiteY8" fmla="*/ 1311966 h 3649650"/>
                <a:gd name="connsiteX9" fmla="*/ 7281999 w 7281999"/>
                <a:gd name="connsiteY9" fmla="*/ 540690 h 3649650"/>
                <a:gd name="connsiteX10" fmla="*/ 5763300 w 7281999"/>
                <a:gd name="connsiteY10" fmla="*/ 1272210 h 3649650"/>
                <a:gd name="connsiteX11" fmla="*/ 5803056 w 7281999"/>
                <a:gd name="connsiteY11" fmla="*/ 254443 h 3649650"/>
                <a:gd name="connsiteX12" fmla="*/ 5437296 w 7281999"/>
                <a:gd name="connsiteY12" fmla="*/ 811034 h 3649650"/>
                <a:gd name="connsiteX13" fmla="*/ 4904559 w 7281999"/>
                <a:gd name="connsiteY13" fmla="*/ 0 h 3649650"/>
                <a:gd name="connsiteX0" fmla="*/ 4904559 w 7281999"/>
                <a:gd name="connsiteY0" fmla="*/ 0 h 3651931"/>
                <a:gd name="connsiteX1" fmla="*/ 3743668 w 7281999"/>
                <a:gd name="connsiteY1" fmla="*/ 1041621 h 3651931"/>
                <a:gd name="connsiteX2" fmla="*/ 3043953 w 7281999"/>
                <a:gd name="connsiteY2" fmla="*/ 405518 h 3651931"/>
                <a:gd name="connsiteX3" fmla="*/ 3043953 w 7281999"/>
                <a:gd name="connsiteY3" fmla="*/ 1463041 h 3651931"/>
                <a:gd name="connsiteX4" fmla="*/ 6556 w 7281999"/>
                <a:gd name="connsiteY4" fmla="*/ 2989691 h 3651931"/>
                <a:gd name="connsiteX5" fmla="*/ 149678 w 7281999"/>
                <a:gd name="connsiteY5" fmla="*/ 3053302 h 3651931"/>
                <a:gd name="connsiteX6" fmla="*/ 4188942 w 7281999"/>
                <a:gd name="connsiteY6" fmla="*/ 1486895 h 3651931"/>
                <a:gd name="connsiteX7" fmla="*/ 3202980 w 7281999"/>
                <a:gd name="connsiteY7" fmla="*/ 3649650 h 3651931"/>
                <a:gd name="connsiteX8" fmla="*/ 5151049 w 7281999"/>
                <a:gd name="connsiteY8" fmla="*/ 1311966 h 3651931"/>
                <a:gd name="connsiteX9" fmla="*/ 7281999 w 7281999"/>
                <a:gd name="connsiteY9" fmla="*/ 540690 h 3651931"/>
                <a:gd name="connsiteX10" fmla="*/ 5763300 w 7281999"/>
                <a:gd name="connsiteY10" fmla="*/ 1272210 h 3651931"/>
                <a:gd name="connsiteX11" fmla="*/ 5803056 w 7281999"/>
                <a:gd name="connsiteY11" fmla="*/ 254443 h 3651931"/>
                <a:gd name="connsiteX12" fmla="*/ 5437296 w 7281999"/>
                <a:gd name="connsiteY12" fmla="*/ 811034 h 3651931"/>
                <a:gd name="connsiteX13" fmla="*/ 4904559 w 7281999"/>
                <a:gd name="connsiteY13" fmla="*/ 0 h 3651931"/>
                <a:gd name="connsiteX0" fmla="*/ 4904559 w 7281999"/>
                <a:gd name="connsiteY0" fmla="*/ 0 h 3651286"/>
                <a:gd name="connsiteX1" fmla="*/ 3743668 w 7281999"/>
                <a:gd name="connsiteY1" fmla="*/ 1041621 h 3651286"/>
                <a:gd name="connsiteX2" fmla="*/ 3043953 w 7281999"/>
                <a:gd name="connsiteY2" fmla="*/ 405518 h 3651286"/>
                <a:gd name="connsiteX3" fmla="*/ 3043953 w 7281999"/>
                <a:gd name="connsiteY3" fmla="*/ 1463041 h 3651286"/>
                <a:gd name="connsiteX4" fmla="*/ 6556 w 7281999"/>
                <a:gd name="connsiteY4" fmla="*/ 2989691 h 3651286"/>
                <a:gd name="connsiteX5" fmla="*/ 149678 w 7281999"/>
                <a:gd name="connsiteY5" fmla="*/ 3053302 h 3651286"/>
                <a:gd name="connsiteX6" fmla="*/ 4188942 w 7281999"/>
                <a:gd name="connsiteY6" fmla="*/ 1486895 h 3651286"/>
                <a:gd name="connsiteX7" fmla="*/ 3202980 w 7281999"/>
                <a:gd name="connsiteY7" fmla="*/ 3649650 h 3651286"/>
                <a:gd name="connsiteX8" fmla="*/ 5151049 w 7281999"/>
                <a:gd name="connsiteY8" fmla="*/ 1311966 h 3651286"/>
                <a:gd name="connsiteX9" fmla="*/ 7281999 w 7281999"/>
                <a:gd name="connsiteY9" fmla="*/ 540690 h 3651286"/>
                <a:gd name="connsiteX10" fmla="*/ 5763300 w 7281999"/>
                <a:gd name="connsiteY10" fmla="*/ 1272210 h 3651286"/>
                <a:gd name="connsiteX11" fmla="*/ 5803056 w 7281999"/>
                <a:gd name="connsiteY11" fmla="*/ 254443 h 3651286"/>
                <a:gd name="connsiteX12" fmla="*/ 5437296 w 7281999"/>
                <a:gd name="connsiteY12" fmla="*/ 811034 h 3651286"/>
                <a:gd name="connsiteX13" fmla="*/ 4904559 w 7281999"/>
                <a:gd name="connsiteY13" fmla="*/ 0 h 3651286"/>
                <a:gd name="connsiteX0" fmla="*/ 4904559 w 7281999"/>
                <a:gd name="connsiteY0" fmla="*/ 0 h 3667951"/>
                <a:gd name="connsiteX1" fmla="*/ 3743668 w 7281999"/>
                <a:gd name="connsiteY1" fmla="*/ 1041621 h 3667951"/>
                <a:gd name="connsiteX2" fmla="*/ 3043953 w 7281999"/>
                <a:gd name="connsiteY2" fmla="*/ 405518 h 3667951"/>
                <a:gd name="connsiteX3" fmla="*/ 3043953 w 7281999"/>
                <a:gd name="connsiteY3" fmla="*/ 1463041 h 3667951"/>
                <a:gd name="connsiteX4" fmla="*/ 6556 w 7281999"/>
                <a:gd name="connsiteY4" fmla="*/ 2989691 h 3667951"/>
                <a:gd name="connsiteX5" fmla="*/ 149678 w 7281999"/>
                <a:gd name="connsiteY5" fmla="*/ 3053302 h 3667951"/>
                <a:gd name="connsiteX6" fmla="*/ 4188942 w 7281999"/>
                <a:gd name="connsiteY6" fmla="*/ 1486895 h 3667951"/>
                <a:gd name="connsiteX7" fmla="*/ 3202980 w 7281999"/>
                <a:gd name="connsiteY7" fmla="*/ 3649650 h 3667951"/>
                <a:gd name="connsiteX8" fmla="*/ 5151049 w 7281999"/>
                <a:gd name="connsiteY8" fmla="*/ 1311966 h 3667951"/>
                <a:gd name="connsiteX9" fmla="*/ 7281999 w 7281999"/>
                <a:gd name="connsiteY9" fmla="*/ 540690 h 3667951"/>
                <a:gd name="connsiteX10" fmla="*/ 5763300 w 7281999"/>
                <a:gd name="connsiteY10" fmla="*/ 1272210 h 3667951"/>
                <a:gd name="connsiteX11" fmla="*/ 5803056 w 7281999"/>
                <a:gd name="connsiteY11" fmla="*/ 254443 h 3667951"/>
                <a:gd name="connsiteX12" fmla="*/ 5437296 w 7281999"/>
                <a:gd name="connsiteY12" fmla="*/ 811034 h 3667951"/>
                <a:gd name="connsiteX13" fmla="*/ 4904559 w 7281999"/>
                <a:gd name="connsiteY13" fmla="*/ 0 h 3667951"/>
                <a:gd name="connsiteX0" fmla="*/ 4904559 w 7281999"/>
                <a:gd name="connsiteY0" fmla="*/ 0 h 3667951"/>
                <a:gd name="connsiteX1" fmla="*/ 3743668 w 7281999"/>
                <a:gd name="connsiteY1" fmla="*/ 1041621 h 3667951"/>
                <a:gd name="connsiteX2" fmla="*/ 3043953 w 7281999"/>
                <a:gd name="connsiteY2" fmla="*/ 405518 h 3667951"/>
                <a:gd name="connsiteX3" fmla="*/ 3043953 w 7281999"/>
                <a:gd name="connsiteY3" fmla="*/ 1463041 h 3667951"/>
                <a:gd name="connsiteX4" fmla="*/ 6556 w 7281999"/>
                <a:gd name="connsiteY4" fmla="*/ 2989691 h 3667951"/>
                <a:gd name="connsiteX5" fmla="*/ 149678 w 7281999"/>
                <a:gd name="connsiteY5" fmla="*/ 3053302 h 3667951"/>
                <a:gd name="connsiteX6" fmla="*/ 4188942 w 7281999"/>
                <a:gd name="connsiteY6" fmla="*/ 1486895 h 3667951"/>
                <a:gd name="connsiteX7" fmla="*/ 3202980 w 7281999"/>
                <a:gd name="connsiteY7" fmla="*/ 3649650 h 3667951"/>
                <a:gd name="connsiteX8" fmla="*/ 5151049 w 7281999"/>
                <a:gd name="connsiteY8" fmla="*/ 1311966 h 3667951"/>
                <a:gd name="connsiteX9" fmla="*/ 7281999 w 7281999"/>
                <a:gd name="connsiteY9" fmla="*/ 540690 h 3667951"/>
                <a:gd name="connsiteX10" fmla="*/ 5763300 w 7281999"/>
                <a:gd name="connsiteY10" fmla="*/ 1272210 h 3667951"/>
                <a:gd name="connsiteX11" fmla="*/ 5803056 w 7281999"/>
                <a:gd name="connsiteY11" fmla="*/ 254443 h 3667951"/>
                <a:gd name="connsiteX12" fmla="*/ 5437296 w 7281999"/>
                <a:gd name="connsiteY12" fmla="*/ 811034 h 3667951"/>
                <a:gd name="connsiteX13" fmla="*/ 4904559 w 7281999"/>
                <a:gd name="connsiteY13" fmla="*/ 0 h 3667951"/>
                <a:gd name="connsiteX0" fmla="*/ 4904559 w 7281999"/>
                <a:gd name="connsiteY0" fmla="*/ 0 h 3470650"/>
                <a:gd name="connsiteX1" fmla="*/ 3743668 w 7281999"/>
                <a:gd name="connsiteY1" fmla="*/ 1041621 h 3470650"/>
                <a:gd name="connsiteX2" fmla="*/ 3043953 w 7281999"/>
                <a:gd name="connsiteY2" fmla="*/ 405518 h 3470650"/>
                <a:gd name="connsiteX3" fmla="*/ 3043953 w 7281999"/>
                <a:gd name="connsiteY3" fmla="*/ 1463041 h 3470650"/>
                <a:gd name="connsiteX4" fmla="*/ 6556 w 7281999"/>
                <a:gd name="connsiteY4" fmla="*/ 2989691 h 3470650"/>
                <a:gd name="connsiteX5" fmla="*/ 149678 w 7281999"/>
                <a:gd name="connsiteY5" fmla="*/ 3053302 h 3470650"/>
                <a:gd name="connsiteX6" fmla="*/ 4188942 w 7281999"/>
                <a:gd name="connsiteY6" fmla="*/ 1486895 h 3470650"/>
                <a:gd name="connsiteX7" fmla="*/ 2996246 w 7281999"/>
                <a:gd name="connsiteY7" fmla="*/ 3450868 h 3470650"/>
                <a:gd name="connsiteX8" fmla="*/ 5151049 w 7281999"/>
                <a:gd name="connsiteY8" fmla="*/ 1311966 h 3470650"/>
                <a:gd name="connsiteX9" fmla="*/ 7281999 w 7281999"/>
                <a:gd name="connsiteY9" fmla="*/ 540690 h 3470650"/>
                <a:gd name="connsiteX10" fmla="*/ 5763300 w 7281999"/>
                <a:gd name="connsiteY10" fmla="*/ 1272210 h 3470650"/>
                <a:gd name="connsiteX11" fmla="*/ 5803056 w 7281999"/>
                <a:gd name="connsiteY11" fmla="*/ 254443 h 3470650"/>
                <a:gd name="connsiteX12" fmla="*/ 5437296 w 7281999"/>
                <a:gd name="connsiteY12" fmla="*/ 811034 h 3470650"/>
                <a:gd name="connsiteX13" fmla="*/ 4904559 w 7281999"/>
                <a:gd name="connsiteY13" fmla="*/ 0 h 3470650"/>
                <a:gd name="connsiteX0" fmla="*/ 4904559 w 7281999"/>
                <a:gd name="connsiteY0" fmla="*/ 0 h 3624415"/>
                <a:gd name="connsiteX1" fmla="*/ 3743668 w 7281999"/>
                <a:gd name="connsiteY1" fmla="*/ 1041621 h 3624415"/>
                <a:gd name="connsiteX2" fmla="*/ 3043953 w 7281999"/>
                <a:gd name="connsiteY2" fmla="*/ 405518 h 3624415"/>
                <a:gd name="connsiteX3" fmla="*/ 3043953 w 7281999"/>
                <a:gd name="connsiteY3" fmla="*/ 1463041 h 3624415"/>
                <a:gd name="connsiteX4" fmla="*/ 6556 w 7281999"/>
                <a:gd name="connsiteY4" fmla="*/ 2989691 h 3624415"/>
                <a:gd name="connsiteX5" fmla="*/ 149678 w 7281999"/>
                <a:gd name="connsiteY5" fmla="*/ 3053302 h 3624415"/>
                <a:gd name="connsiteX6" fmla="*/ 4188942 w 7281999"/>
                <a:gd name="connsiteY6" fmla="*/ 1486895 h 3624415"/>
                <a:gd name="connsiteX7" fmla="*/ 2996246 w 7281999"/>
                <a:gd name="connsiteY7" fmla="*/ 3450868 h 3624415"/>
                <a:gd name="connsiteX8" fmla="*/ 5151049 w 7281999"/>
                <a:gd name="connsiteY8" fmla="*/ 1311966 h 3624415"/>
                <a:gd name="connsiteX9" fmla="*/ 7281999 w 7281999"/>
                <a:gd name="connsiteY9" fmla="*/ 540690 h 3624415"/>
                <a:gd name="connsiteX10" fmla="*/ 5763300 w 7281999"/>
                <a:gd name="connsiteY10" fmla="*/ 1272210 h 3624415"/>
                <a:gd name="connsiteX11" fmla="*/ 5803056 w 7281999"/>
                <a:gd name="connsiteY11" fmla="*/ 254443 h 3624415"/>
                <a:gd name="connsiteX12" fmla="*/ 5437296 w 7281999"/>
                <a:gd name="connsiteY12" fmla="*/ 811034 h 3624415"/>
                <a:gd name="connsiteX13" fmla="*/ 4904559 w 7281999"/>
                <a:gd name="connsiteY13" fmla="*/ 0 h 3624415"/>
                <a:gd name="connsiteX0" fmla="*/ 4904559 w 7281999"/>
                <a:gd name="connsiteY0" fmla="*/ 0 h 3624415"/>
                <a:gd name="connsiteX1" fmla="*/ 3743668 w 7281999"/>
                <a:gd name="connsiteY1" fmla="*/ 1041621 h 3624415"/>
                <a:gd name="connsiteX2" fmla="*/ 3043953 w 7281999"/>
                <a:gd name="connsiteY2" fmla="*/ 405518 h 3624415"/>
                <a:gd name="connsiteX3" fmla="*/ 3043953 w 7281999"/>
                <a:gd name="connsiteY3" fmla="*/ 1463041 h 3624415"/>
                <a:gd name="connsiteX4" fmla="*/ 6556 w 7281999"/>
                <a:gd name="connsiteY4" fmla="*/ 2989691 h 3624415"/>
                <a:gd name="connsiteX5" fmla="*/ 149678 w 7281999"/>
                <a:gd name="connsiteY5" fmla="*/ 3053302 h 3624415"/>
                <a:gd name="connsiteX6" fmla="*/ 4188942 w 7281999"/>
                <a:gd name="connsiteY6" fmla="*/ 1486895 h 3624415"/>
                <a:gd name="connsiteX7" fmla="*/ 2996246 w 7281999"/>
                <a:gd name="connsiteY7" fmla="*/ 3450868 h 3624415"/>
                <a:gd name="connsiteX8" fmla="*/ 5151049 w 7281999"/>
                <a:gd name="connsiteY8" fmla="*/ 1311966 h 3624415"/>
                <a:gd name="connsiteX9" fmla="*/ 7281999 w 7281999"/>
                <a:gd name="connsiteY9" fmla="*/ 540690 h 3624415"/>
                <a:gd name="connsiteX10" fmla="*/ 5763300 w 7281999"/>
                <a:gd name="connsiteY10" fmla="*/ 1272210 h 3624415"/>
                <a:gd name="connsiteX11" fmla="*/ 5803056 w 7281999"/>
                <a:gd name="connsiteY11" fmla="*/ 254443 h 3624415"/>
                <a:gd name="connsiteX12" fmla="*/ 5437296 w 7281999"/>
                <a:gd name="connsiteY12" fmla="*/ 811034 h 3624415"/>
                <a:gd name="connsiteX13" fmla="*/ 4904559 w 7281999"/>
                <a:gd name="connsiteY13" fmla="*/ 0 h 3624415"/>
                <a:gd name="connsiteX0" fmla="*/ 4904559 w 7472686"/>
                <a:gd name="connsiteY0" fmla="*/ 0 h 3624415"/>
                <a:gd name="connsiteX1" fmla="*/ 3743668 w 7472686"/>
                <a:gd name="connsiteY1" fmla="*/ 1041621 h 3624415"/>
                <a:gd name="connsiteX2" fmla="*/ 3043953 w 7472686"/>
                <a:gd name="connsiteY2" fmla="*/ 405518 h 3624415"/>
                <a:gd name="connsiteX3" fmla="*/ 3043953 w 7472686"/>
                <a:gd name="connsiteY3" fmla="*/ 1463041 h 3624415"/>
                <a:gd name="connsiteX4" fmla="*/ 6556 w 7472686"/>
                <a:gd name="connsiteY4" fmla="*/ 2989691 h 3624415"/>
                <a:gd name="connsiteX5" fmla="*/ 149678 w 7472686"/>
                <a:gd name="connsiteY5" fmla="*/ 3053302 h 3624415"/>
                <a:gd name="connsiteX6" fmla="*/ 4188942 w 7472686"/>
                <a:gd name="connsiteY6" fmla="*/ 1486895 h 3624415"/>
                <a:gd name="connsiteX7" fmla="*/ 2996246 w 7472686"/>
                <a:gd name="connsiteY7" fmla="*/ 3450868 h 3624415"/>
                <a:gd name="connsiteX8" fmla="*/ 5151049 w 7472686"/>
                <a:gd name="connsiteY8" fmla="*/ 1311966 h 3624415"/>
                <a:gd name="connsiteX9" fmla="*/ 7281999 w 7472686"/>
                <a:gd name="connsiteY9" fmla="*/ 540690 h 3624415"/>
                <a:gd name="connsiteX10" fmla="*/ 5763300 w 7472686"/>
                <a:gd name="connsiteY10" fmla="*/ 1272210 h 3624415"/>
                <a:gd name="connsiteX11" fmla="*/ 5803056 w 7472686"/>
                <a:gd name="connsiteY11" fmla="*/ 254443 h 3624415"/>
                <a:gd name="connsiteX12" fmla="*/ 5437296 w 7472686"/>
                <a:gd name="connsiteY12" fmla="*/ 811034 h 3624415"/>
                <a:gd name="connsiteX13" fmla="*/ 4904559 w 7472686"/>
                <a:gd name="connsiteY13" fmla="*/ 0 h 3624415"/>
                <a:gd name="connsiteX0" fmla="*/ 4904559 w 7367428"/>
                <a:gd name="connsiteY0" fmla="*/ 0 h 3624415"/>
                <a:gd name="connsiteX1" fmla="*/ 3743668 w 7367428"/>
                <a:gd name="connsiteY1" fmla="*/ 1041621 h 3624415"/>
                <a:gd name="connsiteX2" fmla="*/ 3043953 w 7367428"/>
                <a:gd name="connsiteY2" fmla="*/ 405518 h 3624415"/>
                <a:gd name="connsiteX3" fmla="*/ 3043953 w 7367428"/>
                <a:gd name="connsiteY3" fmla="*/ 1463041 h 3624415"/>
                <a:gd name="connsiteX4" fmla="*/ 6556 w 7367428"/>
                <a:gd name="connsiteY4" fmla="*/ 2989691 h 3624415"/>
                <a:gd name="connsiteX5" fmla="*/ 149678 w 7367428"/>
                <a:gd name="connsiteY5" fmla="*/ 3053302 h 3624415"/>
                <a:gd name="connsiteX6" fmla="*/ 4188942 w 7367428"/>
                <a:gd name="connsiteY6" fmla="*/ 1486895 h 3624415"/>
                <a:gd name="connsiteX7" fmla="*/ 2996246 w 7367428"/>
                <a:gd name="connsiteY7" fmla="*/ 3450868 h 3624415"/>
                <a:gd name="connsiteX8" fmla="*/ 5151049 w 7367428"/>
                <a:gd name="connsiteY8" fmla="*/ 1311966 h 3624415"/>
                <a:gd name="connsiteX9" fmla="*/ 7281999 w 7367428"/>
                <a:gd name="connsiteY9" fmla="*/ 540690 h 3624415"/>
                <a:gd name="connsiteX10" fmla="*/ 5763300 w 7367428"/>
                <a:gd name="connsiteY10" fmla="*/ 1272210 h 3624415"/>
                <a:gd name="connsiteX11" fmla="*/ 5803056 w 7367428"/>
                <a:gd name="connsiteY11" fmla="*/ 254443 h 3624415"/>
                <a:gd name="connsiteX12" fmla="*/ 5437296 w 7367428"/>
                <a:gd name="connsiteY12" fmla="*/ 811034 h 3624415"/>
                <a:gd name="connsiteX13" fmla="*/ 4904559 w 7367428"/>
                <a:gd name="connsiteY13" fmla="*/ 0 h 3624415"/>
                <a:gd name="connsiteX0" fmla="*/ 4904559 w 7367428"/>
                <a:gd name="connsiteY0" fmla="*/ 0 h 3624415"/>
                <a:gd name="connsiteX1" fmla="*/ 3743668 w 7367428"/>
                <a:gd name="connsiteY1" fmla="*/ 1041621 h 3624415"/>
                <a:gd name="connsiteX2" fmla="*/ 3043953 w 7367428"/>
                <a:gd name="connsiteY2" fmla="*/ 405518 h 3624415"/>
                <a:gd name="connsiteX3" fmla="*/ 3043953 w 7367428"/>
                <a:gd name="connsiteY3" fmla="*/ 1463041 h 3624415"/>
                <a:gd name="connsiteX4" fmla="*/ 6556 w 7367428"/>
                <a:gd name="connsiteY4" fmla="*/ 2989691 h 3624415"/>
                <a:gd name="connsiteX5" fmla="*/ 149678 w 7367428"/>
                <a:gd name="connsiteY5" fmla="*/ 3053302 h 3624415"/>
                <a:gd name="connsiteX6" fmla="*/ 4188942 w 7367428"/>
                <a:gd name="connsiteY6" fmla="*/ 1486895 h 3624415"/>
                <a:gd name="connsiteX7" fmla="*/ 2996246 w 7367428"/>
                <a:gd name="connsiteY7" fmla="*/ 3450868 h 3624415"/>
                <a:gd name="connsiteX8" fmla="*/ 5151049 w 7367428"/>
                <a:gd name="connsiteY8" fmla="*/ 1311966 h 3624415"/>
                <a:gd name="connsiteX9" fmla="*/ 7281999 w 7367428"/>
                <a:gd name="connsiteY9" fmla="*/ 540690 h 3624415"/>
                <a:gd name="connsiteX10" fmla="*/ 5763300 w 7367428"/>
                <a:gd name="connsiteY10" fmla="*/ 1272210 h 3624415"/>
                <a:gd name="connsiteX11" fmla="*/ 5803056 w 7367428"/>
                <a:gd name="connsiteY11" fmla="*/ 254443 h 3624415"/>
                <a:gd name="connsiteX12" fmla="*/ 5437296 w 7367428"/>
                <a:gd name="connsiteY12" fmla="*/ 811034 h 3624415"/>
                <a:gd name="connsiteX13" fmla="*/ 4904559 w 7367428"/>
                <a:gd name="connsiteY13" fmla="*/ 0 h 3624415"/>
                <a:gd name="connsiteX0" fmla="*/ 4904559 w 7367428"/>
                <a:gd name="connsiteY0" fmla="*/ 0 h 3624415"/>
                <a:gd name="connsiteX1" fmla="*/ 3743668 w 7367428"/>
                <a:gd name="connsiteY1" fmla="*/ 1041621 h 3624415"/>
                <a:gd name="connsiteX2" fmla="*/ 3043953 w 7367428"/>
                <a:gd name="connsiteY2" fmla="*/ 405518 h 3624415"/>
                <a:gd name="connsiteX3" fmla="*/ 3043953 w 7367428"/>
                <a:gd name="connsiteY3" fmla="*/ 1463041 h 3624415"/>
                <a:gd name="connsiteX4" fmla="*/ 6556 w 7367428"/>
                <a:gd name="connsiteY4" fmla="*/ 2989691 h 3624415"/>
                <a:gd name="connsiteX5" fmla="*/ 149678 w 7367428"/>
                <a:gd name="connsiteY5" fmla="*/ 3053302 h 3624415"/>
                <a:gd name="connsiteX6" fmla="*/ 4188942 w 7367428"/>
                <a:gd name="connsiteY6" fmla="*/ 1486895 h 3624415"/>
                <a:gd name="connsiteX7" fmla="*/ 2996246 w 7367428"/>
                <a:gd name="connsiteY7" fmla="*/ 3450868 h 3624415"/>
                <a:gd name="connsiteX8" fmla="*/ 5151049 w 7367428"/>
                <a:gd name="connsiteY8" fmla="*/ 1311966 h 3624415"/>
                <a:gd name="connsiteX9" fmla="*/ 7281999 w 7367428"/>
                <a:gd name="connsiteY9" fmla="*/ 540690 h 3624415"/>
                <a:gd name="connsiteX10" fmla="*/ 5763300 w 7367428"/>
                <a:gd name="connsiteY10" fmla="*/ 1272210 h 3624415"/>
                <a:gd name="connsiteX11" fmla="*/ 5803056 w 7367428"/>
                <a:gd name="connsiteY11" fmla="*/ 254443 h 3624415"/>
                <a:gd name="connsiteX12" fmla="*/ 5437296 w 7367428"/>
                <a:gd name="connsiteY12" fmla="*/ 811034 h 3624415"/>
                <a:gd name="connsiteX13" fmla="*/ 4904559 w 7367428"/>
                <a:gd name="connsiteY13" fmla="*/ 0 h 3624415"/>
                <a:gd name="connsiteX0" fmla="*/ 4904559 w 7367428"/>
                <a:gd name="connsiteY0" fmla="*/ 0 h 3624415"/>
                <a:gd name="connsiteX1" fmla="*/ 3743668 w 7367428"/>
                <a:gd name="connsiteY1" fmla="*/ 1041621 h 3624415"/>
                <a:gd name="connsiteX2" fmla="*/ 3043953 w 7367428"/>
                <a:gd name="connsiteY2" fmla="*/ 405518 h 3624415"/>
                <a:gd name="connsiteX3" fmla="*/ 3043953 w 7367428"/>
                <a:gd name="connsiteY3" fmla="*/ 1463041 h 3624415"/>
                <a:gd name="connsiteX4" fmla="*/ 6556 w 7367428"/>
                <a:gd name="connsiteY4" fmla="*/ 2989691 h 3624415"/>
                <a:gd name="connsiteX5" fmla="*/ 149678 w 7367428"/>
                <a:gd name="connsiteY5" fmla="*/ 3053302 h 3624415"/>
                <a:gd name="connsiteX6" fmla="*/ 4188942 w 7367428"/>
                <a:gd name="connsiteY6" fmla="*/ 1486895 h 3624415"/>
                <a:gd name="connsiteX7" fmla="*/ 2996246 w 7367428"/>
                <a:gd name="connsiteY7" fmla="*/ 3450868 h 3624415"/>
                <a:gd name="connsiteX8" fmla="*/ 5151049 w 7367428"/>
                <a:gd name="connsiteY8" fmla="*/ 1311966 h 3624415"/>
                <a:gd name="connsiteX9" fmla="*/ 7281999 w 7367428"/>
                <a:gd name="connsiteY9" fmla="*/ 540690 h 3624415"/>
                <a:gd name="connsiteX10" fmla="*/ 5763300 w 7367428"/>
                <a:gd name="connsiteY10" fmla="*/ 1272210 h 3624415"/>
                <a:gd name="connsiteX11" fmla="*/ 5803056 w 7367428"/>
                <a:gd name="connsiteY11" fmla="*/ 254443 h 3624415"/>
                <a:gd name="connsiteX12" fmla="*/ 5437296 w 7367428"/>
                <a:gd name="connsiteY12" fmla="*/ 811034 h 3624415"/>
                <a:gd name="connsiteX13" fmla="*/ 4904559 w 7367428"/>
                <a:gd name="connsiteY13" fmla="*/ 0 h 3624415"/>
                <a:gd name="connsiteX0" fmla="*/ 4904559 w 7367428"/>
                <a:gd name="connsiteY0" fmla="*/ 0 h 3624415"/>
                <a:gd name="connsiteX1" fmla="*/ 3743668 w 7367428"/>
                <a:gd name="connsiteY1" fmla="*/ 1041621 h 3624415"/>
                <a:gd name="connsiteX2" fmla="*/ 3043953 w 7367428"/>
                <a:gd name="connsiteY2" fmla="*/ 405518 h 3624415"/>
                <a:gd name="connsiteX3" fmla="*/ 3043953 w 7367428"/>
                <a:gd name="connsiteY3" fmla="*/ 1463041 h 3624415"/>
                <a:gd name="connsiteX4" fmla="*/ 6556 w 7367428"/>
                <a:gd name="connsiteY4" fmla="*/ 2989691 h 3624415"/>
                <a:gd name="connsiteX5" fmla="*/ 149678 w 7367428"/>
                <a:gd name="connsiteY5" fmla="*/ 3053302 h 3624415"/>
                <a:gd name="connsiteX6" fmla="*/ 4188942 w 7367428"/>
                <a:gd name="connsiteY6" fmla="*/ 1486895 h 3624415"/>
                <a:gd name="connsiteX7" fmla="*/ 2996246 w 7367428"/>
                <a:gd name="connsiteY7" fmla="*/ 3450868 h 3624415"/>
                <a:gd name="connsiteX8" fmla="*/ 5151049 w 7367428"/>
                <a:gd name="connsiteY8" fmla="*/ 1311966 h 3624415"/>
                <a:gd name="connsiteX9" fmla="*/ 7281999 w 7367428"/>
                <a:gd name="connsiteY9" fmla="*/ 540690 h 3624415"/>
                <a:gd name="connsiteX10" fmla="*/ 5763300 w 7367428"/>
                <a:gd name="connsiteY10" fmla="*/ 1272210 h 3624415"/>
                <a:gd name="connsiteX11" fmla="*/ 5803056 w 7367428"/>
                <a:gd name="connsiteY11" fmla="*/ 254443 h 3624415"/>
                <a:gd name="connsiteX12" fmla="*/ 5437296 w 7367428"/>
                <a:gd name="connsiteY12" fmla="*/ 811034 h 3624415"/>
                <a:gd name="connsiteX13" fmla="*/ 4904559 w 7367428"/>
                <a:gd name="connsiteY13" fmla="*/ 0 h 3624415"/>
                <a:gd name="connsiteX0" fmla="*/ 4904559 w 7367428"/>
                <a:gd name="connsiteY0" fmla="*/ 0 h 3624415"/>
                <a:gd name="connsiteX1" fmla="*/ 3743668 w 7367428"/>
                <a:gd name="connsiteY1" fmla="*/ 1041621 h 3624415"/>
                <a:gd name="connsiteX2" fmla="*/ 3043953 w 7367428"/>
                <a:gd name="connsiteY2" fmla="*/ 405518 h 3624415"/>
                <a:gd name="connsiteX3" fmla="*/ 3043953 w 7367428"/>
                <a:gd name="connsiteY3" fmla="*/ 1463041 h 3624415"/>
                <a:gd name="connsiteX4" fmla="*/ 6556 w 7367428"/>
                <a:gd name="connsiteY4" fmla="*/ 2989691 h 3624415"/>
                <a:gd name="connsiteX5" fmla="*/ 149678 w 7367428"/>
                <a:gd name="connsiteY5" fmla="*/ 3053302 h 3624415"/>
                <a:gd name="connsiteX6" fmla="*/ 4188942 w 7367428"/>
                <a:gd name="connsiteY6" fmla="*/ 1486895 h 3624415"/>
                <a:gd name="connsiteX7" fmla="*/ 2996246 w 7367428"/>
                <a:gd name="connsiteY7" fmla="*/ 3450868 h 3624415"/>
                <a:gd name="connsiteX8" fmla="*/ 5151049 w 7367428"/>
                <a:gd name="connsiteY8" fmla="*/ 1311966 h 3624415"/>
                <a:gd name="connsiteX9" fmla="*/ 7281999 w 7367428"/>
                <a:gd name="connsiteY9" fmla="*/ 540690 h 3624415"/>
                <a:gd name="connsiteX10" fmla="*/ 5763300 w 7367428"/>
                <a:gd name="connsiteY10" fmla="*/ 1272210 h 3624415"/>
                <a:gd name="connsiteX11" fmla="*/ 5803056 w 7367428"/>
                <a:gd name="connsiteY11" fmla="*/ 254443 h 3624415"/>
                <a:gd name="connsiteX12" fmla="*/ 5437296 w 7367428"/>
                <a:gd name="connsiteY12" fmla="*/ 811034 h 3624415"/>
                <a:gd name="connsiteX13" fmla="*/ 4904559 w 7367428"/>
                <a:gd name="connsiteY13" fmla="*/ 0 h 3624415"/>
                <a:gd name="connsiteX0" fmla="*/ 4904559 w 7367428"/>
                <a:gd name="connsiteY0" fmla="*/ 0 h 3624415"/>
                <a:gd name="connsiteX1" fmla="*/ 3743668 w 7367428"/>
                <a:gd name="connsiteY1" fmla="*/ 1041621 h 3624415"/>
                <a:gd name="connsiteX2" fmla="*/ 3043953 w 7367428"/>
                <a:gd name="connsiteY2" fmla="*/ 405518 h 3624415"/>
                <a:gd name="connsiteX3" fmla="*/ 3043953 w 7367428"/>
                <a:gd name="connsiteY3" fmla="*/ 1463041 h 3624415"/>
                <a:gd name="connsiteX4" fmla="*/ 6556 w 7367428"/>
                <a:gd name="connsiteY4" fmla="*/ 2989691 h 3624415"/>
                <a:gd name="connsiteX5" fmla="*/ 149678 w 7367428"/>
                <a:gd name="connsiteY5" fmla="*/ 3053302 h 3624415"/>
                <a:gd name="connsiteX6" fmla="*/ 4188942 w 7367428"/>
                <a:gd name="connsiteY6" fmla="*/ 1486895 h 3624415"/>
                <a:gd name="connsiteX7" fmla="*/ 2996246 w 7367428"/>
                <a:gd name="connsiteY7" fmla="*/ 3450868 h 3624415"/>
                <a:gd name="connsiteX8" fmla="*/ 5151049 w 7367428"/>
                <a:gd name="connsiteY8" fmla="*/ 1311966 h 3624415"/>
                <a:gd name="connsiteX9" fmla="*/ 7281999 w 7367428"/>
                <a:gd name="connsiteY9" fmla="*/ 540690 h 3624415"/>
                <a:gd name="connsiteX10" fmla="*/ 5763300 w 7367428"/>
                <a:gd name="connsiteY10" fmla="*/ 1272210 h 3624415"/>
                <a:gd name="connsiteX11" fmla="*/ 5803056 w 7367428"/>
                <a:gd name="connsiteY11" fmla="*/ 254443 h 3624415"/>
                <a:gd name="connsiteX12" fmla="*/ 5437296 w 7367428"/>
                <a:gd name="connsiteY12" fmla="*/ 811034 h 3624415"/>
                <a:gd name="connsiteX13" fmla="*/ 4904559 w 7367428"/>
                <a:gd name="connsiteY13" fmla="*/ 0 h 3624415"/>
                <a:gd name="connsiteX0" fmla="*/ 4896608 w 7367428"/>
                <a:gd name="connsiteY0" fmla="*/ 0 h 3688026"/>
                <a:gd name="connsiteX1" fmla="*/ 3743668 w 7367428"/>
                <a:gd name="connsiteY1" fmla="*/ 1105232 h 3688026"/>
                <a:gd name="connsiteX2" fmla="*/ 3043953 w 7367428"/>
                <a:gd name="connsiteY2" fmla="*/ 469129 h 3688026"/>
                <a:gd name="connsiteX3" fmla="*/ 3043953 w 7367428"/>
                <a:gd name="connsiteY3" fmla="*/ 1526652 h 3688026"/>
                <a:gd name="connsiteX4" fmla="*/ 6556 w 7367428"/>
                <a:gd name="connsiteY4" fmla="*/ 3053302 h 3688026"/>
                <a:gd name="connsiteX5" fmla="*/ 149678 w 7367428"/>
                <a:gd name="connsiteY5" fmla="*/ 3116913 h 3688026"/>
                <a:gd name="connsiteX6" fmla="*/ 4188942 w 7367428"/>
                <a:gd name="connsiteY6" fmla="*/ 1550506 h 3688026"/>
                <a:gd name="connsiteX7" fmla="*/ 2996246 w 7367428"/>
                <a:gd name="connsiteY7" fmla="*/ 3514479 h 3688026"/>
                <a:gd name="connsiteX8" fmla="*/ 5151049 w 7367428"/>
                <a:gd name="connsiteY8" fmla="*/ 1375577 h 3688026"/>
                <a:gd name="connsiteX9" fmla="*/ 7281999 w 7367428"/>
                <a:gd name="connsiteY9" fmla="*/ 604301 h 3688026"/>
                <a:gd name="connsiteX10" fmla="*/ 5763300 w 7367428"/>
                <a:gd name="connsiteY10" fmla="*/ 1335821 h 3688026"/>
                <a:gd name="connsiteX11" fmla="*/ 5803056 w 7367428"/>
                <a:gd name="connsiteY11" fmla="*/ 318054 h 3688026"/>
                <a:gd name="connsiteX12" fmla="*/ 5437296 w 7367428"/>
                <a:gd name="connsiteY12" fmla="*/ 874645 h 3688026"/>
                <a:gd name="connsiteX13" fmla="*/ 4896608 w 7367428"/>
                <a:gd name="connsiteY13" fmla="*/ 0 h 3688026"/>
                <a:gd name="connsiteX0" fmla="*/ 4896608 w 7367428"/>
                <a:gd name="connsiteY0" fmla="*/ 0 h 3688026"/>
                <a:gd name="connsiteX1" fmla="*/ 3743668 w 7367428"/>
                <a:gd name="connsiteY1" fmla="*/ 1105232 h 3688026"/>
                <a:gd name="connsiteX2" fmla="*/ 3043953 w 7367428"/>
                <a:gd name="connsiteY2" fmla="*/ 469129 h 3688026"/>
                <a:gd name="connsiteX3" fmla="*/ 3043953 w 7367428"/>
                <a:gd name="connsiteY3" fmla="*/ 1526652 h 3688026"/>
                <a:gd name="connsiteX4" fmla="*/ 6556 w 7367428"/>
                <a:gd name="connsiteY4" fmla="*/ 3053302 h 3688026"/>
                <a:gd name="connsiteX5" fmla="*/ 149678 w 7367428"/>
                <a:gd name="connsiteY5" fmla="*/ 3116913 h 3688026"/>
                <a:gd name="connsiteX6" fmla="*/ 4188942 w 7367428"/>
                <a:gd name="connsiteY6" fmla="*/ 1550506 h 3688026"/>
                <a:gd name="connsiteX7" fmla="*/ 2996246 w 7367428"/>
                <a:gd name="connsiteY7" fmla="*/ 3514479 h 3688026"/>
                <a:gd name="connsiteX8" fmla="*/ 5151049 w 7367428"/>
                <a:gd name="connsiteY8" fmla="*/ 1375577 h 3688026"/>
                <a:gd name="connsiteX9" fmla="*/ 7281999 w 7367428"/>
                <a:gd name="connsiteY9" fmla="*/ 604301 h 3688026"/>
                <a:gd name="connsiteX10" fmla="*/ 5763300 w 7367428"/>
                <a:gd name="connsiteY10" fmla="*/ 1335821 h 3688026"/>
                <a:gd name="connsiteX11" fmla="*/ 5803056 w 7367428"/>
                <a:gd name="connsiteY11" fmla="*/ 318054 h 3688026"/>
                <a:gd name="connsiteX12" fmla="*/ 5437296 w 7367428"/>
                <a:gd name="connsiteY12" fmla="*/ 874645 h 3688026"/>
                <a:gd name="connsiteX13" fmla="*/ 4896608 w 7367428"/>
                <a:gd name="connsiteY13" fmla="*/ 0 h 3688026"/>
                <a:gd name="connsiteX0" fmla="*/ 4896608 w 7367428"/>
                <a:gd name="connsiteY0" fmla="*/ 0 h 3688026"/>
                <a:gd name="connsiteX1" fmla="*/ 3743668 w 7367428"/>
                <a:gd name="connsiteY1" fmla="*/ 1105232 h 3688026"/>
                <a:gd name="connsiteX2" fmla="*/ 3043953 w 7367428"/>
                <a:gd name="connsiteY2" fmla="*/ 469129 h 3688026"/>
                <a:gd name="connsiteX3" fmla="*/ 3043953 w 7367428"/>
                <a:gd name="connsiteY3" fmla="*/ 1526652 h 3688026"/>
                <a:gd name="connsiteX4" fmla="*/ 6556 w 7367428"/>
                <a:gd name="connsiteY4" fmla="*/ 3053302 h 3688026"/>
                <a:gd name="connsiteX5" fmla="*/ 133350 w 7367428"/>
                <a:gd name="connsiteY5" fmla="*/ 3057041 h 3688026"/>
                <a:gd name="connsiteX6" fmla="*/ 4188942 w 7367428"/>
                <a:gd name="connsiteY6" fmla="*/ 1550506 h 3688026"/>
                <a:gd name="connsiteX7" fmla="*/ 2996246 w 7367428"/>
                <a:gd name="connsiteY7" fmla="*/ 3514479 h 3688026"/>
                <a:gd name="connsiteX8" fmla="*/ 5151049 w 7367428"/>
                <a:gd name="connsiteY8" fmla="*/ 1375577 h 3688026"/>
                <a:gd name="connsiteX9" fmla="*/ 7281999 w 7367428"/>
                <a:gd name="connsiteY9" fmla="*/ 604301 h 3688026"/>
                <a:gd name="connsiteX10" fmla="*/ 5763300 w 7367428"/>
                <a:gd name="connsiteY10" fmla="*/ 1335821 h 3688026"/>
                <a:gd name="connsiteX11" fmla="*/ 5803056 w 7367428"/>
                <a:gd name="connsiteY11" fmla="*/ 318054 h 3688026"/>
                <a:gd name="connsiteX12" fmla="*/ 5437296 w 7367428"/>
                <a:gd name="connsiteY12" fmla="*/ 874645 h 3688026"/>
                <a:gd name="connsiteX13" fmla="*/ 4896608 w 7367428"/>
                <a:gd name="connsiteY13" fmla="*/ 0 h 3688026"/>
                <a:gd name="connsiteX0" fmla="*/ 4896608 w 7367428"/>
                <a:gd name="connsiteY0" fmla="*/ 0 h 3688026"/>
                <a:gd name="connsiteX1" fmla="*/ 3743668 w 7367428"/>
                <a:gd name="connsiteY1" fmla="*/ 1105232 h 3688026"/>
                <a:gd name="connsiteX2" fmla="*/ 3043953 w 7367428"/>
                <a:gd name="connsiteY2" fmla="*/ 469129 h 3688026"/>
                <a:gd name="connsiteX3" fmla="*/ 3043953 w 7367428"/>
                <a:gd name="connsiteY3" fmla="*/ 1526652 h 3688026"/>
                <a:gd name="connsiteX4" fmla="*/ 6556 w 7367428"/>
                <a:gd name="connsiteY4" fmla="*/ 3053302 h 3688026"/>
                <a:gd name="connsiteX5" fmla="*/ 133350 w 7367428"/>
                <a:gd name="connsiteY5" fmla="*/ 3057041 h 3688026"/>
                <a:gd name="connsiteX6" fmla="*/ 4188942 w 7367428"/>
                <a:gd name="connsiteY6" fmla="*/ 1550506 h 3688026"/>
                <a:gd name="connsiteX7" fmla="*/ 2996246 w 7367428"/>
                <a:gd name="connsiteY7" fmla="*/ 3514479 h 3688026"/>
                <a:gd name="connsiteX8" fmla="*/ 5151049 w 7367428"/>
                <a:gd name="connsiteY8" fmla="*/ 1375577 h 3688026"/>
                <a:gd name="connsiteX9" fmla="*/ 7281999 w 7367428"/>
                <a:gd name="connsiteY9" fmla="*/ 604301 h 3688026"/>
                <a:gd name="connsiteX10" fmla="*/ 5763300 w 7367428"/>
                <a:gd name="connsiteY10" fmla="*/ 1335821 h 3688026"/>
                <a:gd name="connsiteX11" fmla="*/ 5803056 w 7367428"/>
                <a:gd name="connsiteY11" fmla="*/ 318054 h 3688026"/>
                <a:gd name="connsiteX12" fmla="*/ 5437296 w 7367428"/>
                <a:gd name="connsiteY12" fmla="*/ 874645 h 3688026"/>
                <a:gd name="connsiteX13" fmla="*/ 4896608 w 7367428"/>
                <a:gd name="connsiteY13" fmla="*/ 0 h 3688026"/>
                <a:gd name="connsiteX0" fmla="*/ 4896608 w 7367428"/>
                <a:gd name="connsiteY0" fmla="*/ 0 h 3688026"/>
                <a:gd name="connsiteX1" fmla="*/ 3743668 w 7367428"/>
                <a:gd name="connsiteY1" fmla="*/ 1105232 h 3688026"/>
                <a:gd name="connsiteX2" fmla="*/ 3043953 w 7367428"/>
                <a:gd name="connsiteY2" fmla="*/ 469129 h 3688026"/>
                <a:gd name="connsiteX3" fmla="*/ 3043953 w 7367428"/>
                <a:gd name="connsiteY3" fmla="*/ 1526652 h 3688026"/>
                <a:gd name="connsiteX4" fmla="*/ 6556 w 7367428"/>
                <a:gd name="connsiteY4" fmla="*/ 3053302 h 3688026"/>
                <a:gd name="connsiteX5" fmla="*/ 133350 w 7367428"/>
                <a:gd name="connsiteY5" fmla="*/ 3057041 h 3688026"/>
                <a:gd name="connsiteX6" fmla="*/ 4188942 w 7367428"/>
                <a:gd name="connsiteY6" fmla="*/ 1550506 h 3688026"/>
                <a:gd name="connsiteX7" fmla="*/ 2996246 w 7367428"/>
                <a:gd name="connsiteY7" fmla="*/ 3514479 h 3688026"/>
                <a:gd name="connsiteX8" fmla="*/ 5151049 w 7367428"/>
                <a:gd name="connsiteY8" fmla="*/ 1375577 h 3688026"/>
                <a:gd name="connsiteX9" fmla="*/ 7281999 w 7367428"/>
                <a:gd name="connsiteY9" fmla="*/ 604301 h 3688026"/>
                <a:gd name="connsiteX10" fmla="*/ 5763300 w 7367428"/>
                <a:gd name="connsiteY10" fmla="*/ 1335821 h 3688026"/>
                <a:gd name="connsiteX11" fmla="*/ 5803056 w 7367428"/>
                <a:gd name="connsiteY11" fmla="*/ 318054 h 3688026"/>
                <a:gd name="connsiteX12" fmla="*/ 5437296 w 7367428"/>
                <a:gd name="connsiteY12" fmla="*/ 874645 h 3688026"/>
                <a:gd name="connsiteX13" fmla="*/ 4896608 w 7367428"/>
                <a:gd name="connsiteY13" fmla="*/ 0 h 3688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67428" h="3688026">
                  <a:moveTo>
                    <a:pt x="4896608" y="0"/>
                  </a:moveTo>
                  <a:cubicBezTo>
                    <a:pt x="4085575" y="238539"/>
                    <a:pt x="3918597" y="826936"/>
                    <a:pt x="3743668" y="1105232"/>
                  </a:cubicBezTo>
                  <a:cubicBezTo>
                    <a:pt x="3069133" y="978011"/>
                    <a:pt x="3160572" y="398892"/>
                    <a:pt x="3043953" y="469129"/>
                  </a:cubicBezTo>
                  <a:cubicBezTo>
                    <a:pt x="2887577" y="372389"/>
                    <a:pt x="2297855" y="1130412"/>
                    <a:pt x="3043953" y="1526652"/>
                  </a:cubicBezTo>
                  <a:cubicBezTo>
                    <a:pt x="2916732" y="1736037"/>
                    <a:pt x="-160422" y="1547856"/>
                    <a:pt x="6556" y="3053302"/>
                  </a:cubicBezTo>
                  <a:cubicBezTo>
                    <a:pt x="21014" y="3149735"/>
                    <a:pt x="146603" y="3062342"/>
                    <a:pt x="133350" y="3057041"/>
                  </a:cubicBezTo>
                  <a:cubicBezTo>
                    <a:pt x="2149396" y="1670241"/>
                    <a:pt x="3136719" y="3212328"/>
                    <a:pt x="4188942" y="1550506"/>
                  </a:cubicBezTo>
                  <a:cubicBezTo>
                    <a:pt x="4098828" y="2549720"/>
                    <a:pt x="3324900" y="2793561"/>
                    <a:pt x="2996246" y="3514479"/>
                  </a:cubicBezTo>
                  <a:cubicBezTo>
                    <a:pt x="5339230" y="4420927"/>
                    <a:pt x="5090090" y="1486895"/>
                    <a:pt x="5151049" y="1375577"/>
                  </a:cubicBezTo>
                  <a:cubicBezTo>
                    <a:pt x="6362298" y="2987042"/>
                    <a:pt x="7724621" y="1274862"/>
                    <a:pt x="7281999" y="604301"/>
                  </a:cubicBezTo>
                  <a:cubicBezTo>
                    <a:pt x="6576983" y="1317268"/>
                    <a:pt x="6301338" y="1656524"/>
                    <a:pt x="5763300" y="1335821"/>
                  </a:cubicBezTo>
                  <a:cubicBezTo>
                    <a:pt x="5864017" y="1290764"/>
                    <a:pt x="6266882" y="649359"/>
                    <a:pt x="5803056" y="318054"/>
                  </a:cubicBezTo>
                  <a:cubicBezTo>
                    <a:pt x="5808356" y="368412"/>
                    <a:pt x="5686437" y="784531"/>
                    <a:pt x="5437296" y="874645"/>
                  </a:cubicBezTo>
                  <a:cubicBezTo>
                    <a:pt x="5257067" y="583097"/>
                    <a:pt x="5347182" y="219987"/>
                    <a:pt x="4896608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grpSp>
          <p:nvGrpSpPr>
            <p:cNvPr id="343" name="群組 342"/>
            <p:cNvGrpSpPr/>
            <p:nvPr/>
          </p:nvGrpSpPr>
          <p:grpSpPr>
            <a:xfrm>
              <a:off x="-544403" y="-1929663"/>
              <a:ext cx="7367428" cy="4425867"/>
              <a:chOff x="-1631798" y="-3820247"/>
              <a:chExt cx="7367428" cy="4425867"/>
            </a:xfrm>
          </p:grpSpPr>
          <p:sp>
            <p:nvSpPr>
              <p:cNvPr id="344" name="手繪多邊形 343"/>
              <p:cNvSpPr/>
              <p:nvPr/>
            </p:nvSpPr>
            <p:spPr>
              <a:xfrm>
                <a:off x="-1631798" y="-3082406"/>
                <a:ext cx="7367428" cy="3688026"/>
              </a:xfrm>
              <a:custGeom>
                <a:avLst/>
                <a:gdLst>
                  <a:gd name="connsiteX0" fmla="*/ 4532244 w 7243639"/>
                  <a:gd name="connsiteY0" fmla="*/ 0 h 3482672"/>
                  <a:gd name="connsiteX1" fmla="*/ 0 w 7243639"/>
                  <a:gd name="connsiteY1" fmla="*/ 2830665 h 3482672"/>
                  <a:gd name="connsiteX2" fmla="*/ 4182387 w 7243639"/>
                  <a:gd name="connsiteY2" fmla="*/ 1359673 h 3482672"/>
                  <a:gd name="connsiteX3" fmla="*/ 3164620 w 7243639"/>
                  <a:gd name="connsiteY3" fmla="*/ 3482672 h 3482672"/>
                  <a:gd name="connsiteX4" fmla="*/ 5112689 w 7243639"/>
                  <a:gd name="connsiteY4" fmla="*/ 1144988 h 3482672"/>
                  <a:gd name="connsiteX5" fmla="*/ 7243639 w 7243639"/>
                  <a:gd name="connsiteY5" fmla="*/ 373712 h 3482672"/>
                  <a:gd name="connsiteX6" fmla="*/ 5724940 w 7243639"/>
                  <a:gd name="connsiteY6" fmla="*/ 1105232 h 3482672"/>
                  <a:gd name="connsiteX7" fmla="*/ 5764696 w 7243639"/>
                  <a:gd name="connsiteY7" fmla="*/ 87465 h 3482672"/>
                  <a:gd name="connsiteX8" fmla="*/ 5398936 w 7243639"/>
                  <a:gd name="connsiteY8" fmla="*/ 644056 h 3482672"/>
                  <a:gd name="connsiteX9" fmla="*/ 4532244 w 7243639"/>
                  <a:gd name="connsiteY9" fmla="*/ 0 h 3482672"/>
                  <a:gd name="connsiteX0" fmla="*/ 4532244 w 7243639"/>
                  <a:gd name="connsiteY0" fmla="*/ 0 h 3482672"/>
                  <a:gd name="connsiteX1" fmla="*/ 3848432 w 7243639"/>
                  <a:gd name="connsiteY1" fmla="*/ 445273 h 3482672"/>
                  <a:gd name="connsiteX2" fmla="*/ 0 w 7243639"/>
                  <a:gd name="connsiteY2" fmla="*/ 2830665 h 3482672"/>
                  <a:gd name="connsiteX3" fmla="*/ 4182387 w 7243639"/>
                  <a:gd name="connsiteY3" fmla="*/ 1359673 h 3482672"/>
                  <a:gd name="connsiteX4" fmla="*/ 3164620 w 7243639"/>
                  <a:gd name="connsiteY4" fmla="*/ 3482672 h 3482672"/>
                  <a:gd name="connsiteX5" fmla="*/ 5112689 w 7243639"/>
                  <a:gd name="connsiteY5" fmla="*/ 1144988 h 3482672"/>
                  <a:gd name="connsiteX6" fmla="*/ 7243639 w 7243639"/>
                  <a:gd name="connsiteY6" fmla="*/ 373712 h 3482672"/>
                  <a:gd name="connsiteX7" fmla="*/ 5724940 w 7243639"/>
                  <a:gd name="connsiteY7" fmla="*/ 1105232 h 3482672"/>
                  <a:gd name="connsiteX8" fmla="*/ 5764696 w 7243639"/>
                  <a:gd name="connsiteY8" fmla="*/ 87465 h 3482672"/>
                  <a:gd name="connsiteX9" fmla="*/ 5398936 w 7243639"/>
                  <a:gd name="connsiteY9" fmla="*/ 644056 h 3482672"/>
                  <a:gd name="connsiteX10" fmla="*/ 4532244 w 7243639"/>
                  <a:gd name="connsiteY10" fmla="*/ 0 h 3482672"/>
                  <a:gd name="connsiteX0" fmla="*/ 4532244 w 7243639"/>
                  <a:gd name="connsiteY0" fmla="*/ 0 h 3482672"/>
                  <a:gd name="connsiteX1" fmla="*/ 4420926 w 7243639"/>
                  <a:gd name="connsiteY1" fmla="*/ 1399429 h 3482672"/>
                  <a:gd name="connsiteX2" fmla="*/ 0 w 7243639"/>
                  <a:gd name="connsiteY2" fmla="*/ 2830665 h 3482672"/>
                  <a:gd name="connsiteX3" fmla="*/ 4182387 w 7243639"/>
                  <a:gd name="connsiteY3" fmla="*/ 1359673 h 3482672"/>
                  <a:gd name="connsiteX4" fmla="*/ 3164620 w 7243639"/>
                  <a:gd name="connsiteY4" fmla="*/ 3482672 h 3482672"/>
                  <a:gd name="connsiteX5" fmla="*/ 5112689 w 7243639"/>
                  <a:gd name="connsiteY5" fmla="*/ 1144988 h 3482672"/>
                  <a:gd name="connsiteX6" fmla="*/ 7243639 w 7243639"/>
                  <a:gd name="connsiteY6" fmla="*/ 373712 h 3482672"/>
                  <a:gd name="connsiteX7" fmla="*/ 5724940 w 7243639"/>
                  <a:gd name="connsiteY7" fmla="*/ 1105232 h 3482672"/>
                  <a:gd name="connsiteX8" fmla="*/ 5764696 w 7243639"/>
                  <a:gd name="connsiteY8" fmla="*/ 87465 h 3482672"/>
                  <a:gd name="connsiteX9" fmla="*/ 5398936 w 7243639"/>
                  <a:gd name="connsiteY9" fmla="*/ 644056 h 3482672"/>
                  <a:gd name="connsiteX10" fmla="*/ 4532244 w 7243639"/>
                  <a:gd name="connsiteY10" fmla="*/ 0 h 3482672"/>
                  <a:gd name="connsiteX0" fmla="*/ 4532244 w 7243639"/>
                  <a:gd name="connsiteY0" fmla="*/ 0 h 3482672"/>
                  <a:gd name="connsiteX1" fmla="*/ 3768919 w 7243639"/>
                  <a:gd name="connsiteY1" fmla="*/ 906448 h 3482672"/>
                  <a:gd name="connsiteX2" fmla="*/ 0 w 7243639"/>
                  <a:gd name="connsiteY2" fmla="*/ 2830665 h 3482672"/>
                  <a:gd name="connsiteX3" fmla="*/ 4182387 w 7243639"/>
                  <a:gd name="connsiteY3" fmla="*/ 1359673 h 3482672"/>
                  <a:gd name="connsiteX4" fmla="*/ 3164620 w 7243639"/>
                  <a:gd name="connsiteY4" fmla="*/ 3482672 h 3482672"/>
                  <a:gd name="connsiteX5" fmla="*/ 5112689 w 7243639"/>
                  <a:gd name="connsiteY5" fmla="*/ 1144988 h 3482672"/>
                  <a:gd name="connsiteX6" fmla="*/ 7243639 w 7243639"/>
                  <a:gd name="connsiteY6" fmla="*/ 373712 h 3482672"/>
                  <a:gd name="connsiteX7" fmla="*/ 5724940 w 7243639"/>
                  <a:gd name="connsiteY7" fmla="*/ 1105232 h 3482672"/>
                  <a:gd name="connsiteX8" fmla="*/ 5764696 w 7243639"/>
                  <a:gd name="connsiteY8" fmla="*/ 87465 h 3482672"/>
                  <a:gd name="connsiteX9" fmla="*/ 5398936 w 7243639"/>
                  <a:gd name="connsiteY9" fmla="*/ 644056 h 3482672"/>
                  <a:gd name="connsiteX10" fmla="*/ 4532244 w 7243639"/>
                  <a:gd name="connsiteY10" fmla="*/ 0 h 3482672"/>
                  <a:gd name="connsiteX0" fmla="*/ 4532244 w 7243639"/>
                  <a:gd name="connsiteY0" fmla="*/ 0 h 3482672"/>
                  <a:gd name="connsiteX1" fmla="*/ 3768919 w 7243639"/>
                  <a:gd name="connsiteY1" fmla="*/ 906448 h 3482672"/>
                  <a:gd name="connsiteX2" fmla="*/ 3005593 w 7243639"/>
                  <a:gd name="connsiteY2" fmla="*/ 1296063 h 3482672"/>
                  <a:gd name="connsiteX3" fmla="*/ 0 w 7243639"/>
                  <a:gd name="connsiteY3" fmla="*/ 2830665 h 3482672"/>
                  <a:gd name="connsiteX4" fmla="*/ 4182387 w 7243639"/>
                  <a:gd name="connsiteY4" fmla="*/ 1359673 h 3482672"/>
                  <a:gd name="connsiteX5" fmla="*/ 3164620 w 7243639"/>
                  <a:gd name="connsiteY5" fmla="*/ 3482672 h 3482672"/>
                  <a:gd name="connsiteX6" fmla="*/ 5112689 w 7243639"/>
                  <a:gd name="connsiteY6" fmla="*/ 1144988 h 3482672"/>
                  <a:gd name="connsiteX7" fmla="*/ 7243639 w 7243639"/>
                  <a:gd name="connsiteY7" fmla="*/ 373712 h 3482672"/>
                  <a:gd name="connsiteX8" fmla="*/ 5724940 w 7243639"/>
                  <a:gd name="connsiteY8" fmla="*/ 1105232 h 3482672"/>
                  <a:gd name="connsiteX9" fmla="*/ 5764696 w 7243639"/>
                  <a:gd name="connsiteY9" fmla="*/ 87465 h 3482672"/>
                  <a:gd name="connsiteX10" fmla="*/ 5398936 w 7243639"/>
                  <a:gd name="connsiteY10" fmla="*/ 644056 h 3482672"/>
                  <a:gd name="connsiteX11" fmla="*/ 4532244 w 7243639"/>
                  <a:gd name="connsiteY11" fmla="*/ 0 h 3482672"/>
                  <a:gd name="connsiteX0" fmla="*/ 4532244 w 7243639"/>
                  <a:gd name="connsiteY0" fmla="*/ 0 h 3482672"/>
                  <a:gd name="connsiteX1" fmla="*/ 3768919 w 7243639"/>
                  <a:gd name="connsiteY1" fmla="*/ 906448 h 3482672"/>
                  <a:gd name="connsiteX2" fmla="*/ 3005593 w 7243639"/>
                  <a:gd name="connsiteY2" fmla="*/ 1296063 h 3482672"/>
                  <a:gd name="connsiteX3" fmla="*/ 0 w 7243639"/>
                  <a:gd name="connsiteY3" fmla="*/ 2830665 h 3482672"/>
                  <a:gd name="connsiteX4" fmla="*/ 4182387 w 7243639"/>
                  <a:gd name="connsiteY4" fmla="*/ 1359673 h 3482672"/>
                  <a:gd name="connsiteX5" fmla="*/ 3164620 w 7243639"/>
                  <a:gd name="connsiteY5" fmla="*/ 3482672 h 3482672"/>
                  <a:gd name="connsiteX6" fmla="*/ 5112689 w 7243639"/>
                  <a:gd name="connsiteY6" fmla="*/ 1144988 h 3482672"/>
                  <a:gd name="connsiteX7" fmla="*/ 7243639 w 7243639"/>
                  <a:gd name="connsiteY7" fmla="*/ 373712 h 3482672"/>
                  <a:gd name="connsiteX8" fmla="*/ 5724940 w 7243639"/>
                  <a:gd name="connsiteY8" fmla="*/ 1105232 h 3482672"/>
                  <a:gd name="connsiteX9" fmla="*/ 5764696 w 7243639"/>
                  <a:gd name="connsiteY9" fmla="*/ 87465 h 3482672"/>
                  <a:gd name="connsiteX10" fmla="*/ 5398936 w 7243639"/>
                  <a:gd name="connsiteY10" fmla="*/ 644056 h 3482672"/>
                  <a:gd name="connsiteX11" fmla="*/ 4532244 w 7243639"/>
                  <a:gd name="connsiteY11" fmla="*/ 0 h 3482672"/>
                  <a:gd name="connsiteX0" fmla="*/ 4562290 w 7273685"/>
                  <a:gd name="connsiteY0" fmla="*/ 0 h 3482672"/>
                  <a:gd name="connsiteX1" fmla="*/ 3798965 w 7273685"/>
                  <a:gd name="connsiteY1" fmla="*/ 906448 h 3482672"/>
                  <a:gd name="connsiteX2" fmla="*/ 3035639 w 7273685"/>
                  <a:gd name="connsiteY2" fmla="*/ 1296063 h 3482672"/>
                  <a:gd name="connsiteX3" fmla="*/ 30046 w 7273685"/>
                  <a:gd name="connsiteY3" fmla="*/ 2830665 h 3482672"/>
                  <a:gd name="connsiteX4" fmla="*/ 4212433 w 7273685"/>
                  <a:gd name="connsiteY4" fmla="*/ 1359673 h 3482672"/>
                  <a:gd name="connsiteX5" fmla="*/ 3194666 w 7273685"/>
                  <a:gd name="connsiteY5" fmla="*/ 3482672 h 3482672"/>
                  <a:gd name="connsiteX6" fmla="*/ 5142735 w 7273685"/>
                  <a:gd name="connsiteY6" fmla="*/ 1144988 h 3482672"/>
                  <a:gd name="connsiteX7" fmla="*/ 7273685 w 7273685"/>
                  <a:gd name="connsiteY7" fmla="*/ 373712 h 3482672"/>
                  <a:gd name="connsiteX8" fmla="*/ 5754986 w 7273685"/>
                  <a:gd name="connsiteY8" fmla="*/ 1105232 h 3482672"/>
                  <a:gd name="connsiteX9" fmla="*/ 5794742 w 7273685"/>
                  <a:gd name="connsiteY9" fmla="*/ 87465 h 3482672"/>
                  <a:gd name="connsiteX10" fmla="*/ 5428982 w 7273685"/>
                  <a:gd name="connsiteY10" fmla="*/ 644056 h 3482672"/>
                  <a:gd name="connsiteX11" fmla="*/ 4562290 w 7273685"/>
                  <a:gd name="connsiteY11" fmla="*/ 0 h 3482672"/>
                  <a:gd name="connsiteX0" fmla="*/ 4896245 w 7273685"/>
                  <a:gd name="connsiteY0" fmla="*/ 0 h 3649650"/>
                  <a:gd name="connsiteX1" fmla="*/ 3798965 w 7273685"/>
                  <a:gd name="connsiteY1" fmla="*/ 1073426 h 3649650"/>
                  <a:gd name="connsiteX2" fmla="*/ 3035639 w 7273685"/>
                  <a:gd name="connsiteY2" fmla="*/ 1463041 h 3649650"/>
                  <a:gd name="connsiteX3" fmla="*/ 30046 w 7273685"/>
                  <a:gd name="connsiteY3" fmla="*/ 2997643 h 3649650"/>
                  <a:gd name="connsiteX4" fmla="*/ 4212433 w 7273685"/>
                  <a:gd name="connsiteY4" fmla="*/ 1526651 h 3649650"/>
                  <a:gd name="connsiteX5" fmla="*/ 3194666 w 7273685"/>
                  <a:gd name="connsiteY5" fmla="*/ 3649650 h 3649650"/>
                  <a:gd name="connsiteX6" fmla="*/ 5142735 w 7273685"/>
                  <a:gd name="connsiteY6" fmla="*/ 1311966 h 3649650"/>
                  <a:gd name="connsiteX7" fmla="*/ 7273685 w 7273685"/>
                  <a:gd name="connsiteY7" fmla="*/ 540690 h 3649650"/>
                  <a:gd name="connsiteX8" fmla="*/ 5754986 w 7273685"/>
                  <a:gd name="connsiteY8" fmla="*/ 1272210 h 3649650"/>
                  <a:gd name="connsiteX9" fmla="*/ 5794742 w 7273685"/>
                  <a:gd name="connsiteY9" fmla="*/ 254443 h 3649650"/>
                  <a:gd name="connsiteX10" fmla="*/ 5428982 w 7273685"/>
                  <a:gd name="connsiteY10" fmla="*/ 811034 h 3649650"/>
                  <a:gd name="connsiteX11" fmla="*/ 4896245 w 7273685"/>
                  <a:gd name="connsiteY11" fmla="*/ 0 h 3649650"/>
                  <a:gd name="connsiteX0" fmla="*/ 4896245 w 7273685"/>
                  <a:gd name="connsiteY0" fmla="*/ 0 h 3649650"/>
                  <a:gd name="connsiteX1" fmla="*/ 3798965 w 7273685"/>
                  <a:gd name="connsiteY1" fmla="*/ 1073426 h 3649650"/>
                  <a:gd name="connsiteX2" fmla="*/ 3035639 w 7273685"/>
                  <a:gd name="connsiteY2" fmla="*/ 1463041 h 3649650"/>
                  <a:gd name="connsiteX3" fmla="*/ 30046 w 7273685"/>
                  <a:gd name="connsiteY3" fmla="*/ 2997643 h 3649650"/>
                  <a:gd name="connsiteX4" fmla="*/ 4212433 w 7273685"/>
                  <a:gd name="connsiteY4" fmla="*/ 1526651 h 3649650"/>
                  <a:gd name="connsiteX5" fmla="*/ 3194666 w 7273685"/>
                  <a:gd name="connsiteY5" fmla="*/ 3649650 h 3649650"/>
                  <a:gd name="connsiteX6" fmla="*/ 5142735 w 7273685"/>
                  <a:gd name="connsiteY6" fmla="*/ 1311966 h 3649650"/>
                  <a:gd name="connsiteX7" fmla="*/ 7273685 w 7273685"/>
                  <a:gd name="connsiteY7" fmla="*/ 540690 h 3649650"/>
                  <a:gd name="connsiteX8" fmla="*/ 5754986 w 7273685"/>
                  <a:gd name="connsiteY8" fmla="*/ 1272210 h 3649650"/>
                  <a:gd name="connsiteX9" fmla="*/ 5794742 w 7273685"/>
                  <a:gd name="connsiteY9" fmla="*/ 254443 h 3649650"/>
                  <a:gd name="connsiteX10" fmla="*/ 5428982 w 7273685"/>
                  <a:gd name="connsiteY10" fmla="*/ 811034 h 3649650"/>
                  <a:gd name="connsiteX11" fmla="*/ 4896245 w 7273685"/>
                  <a:gd name="connsiteY11" fmla="*/ 0 h 3649650"/>
                  <a:gd name="connsiteX0" fmla="*/ 4896245 w 7273685"/>
                  <a:gd name="connsiteY0" fmla="*/ 0 h 3649650"/>
                  <a:gd name="connsiteX1" fmla="*/ 3735354 w 7273685"/>
                  <a:gd name="connsiteY1" fmla="*/ 1041621 h 3649650"/>
                  <a:gd name="connsiteX2" fmla="*/ 3035639 w 7273685"/>
                  <a:gd name="connsiteY2" fmla="*/ 1463041 h 3649650"/>
                  <a:gd name="connsiteX3" fmla="*/ 30046 w 7273685"/>
                  <a:gd name="connsiteY3" fmla="*/ 2997643 h 3649650"/>
                  <a:gd name="connsiteX4" fmla="*/ 4212433 w 7273685"/>
                  <a:gd name="connsiteY4" fmla="*/ 1526651 h 3649650"/>
                  <a:gd name="connsiteX5" fmla="*/ 3194666 w 7273685"/>
                  <a:gd name="connsiteY5" fmla="*/ 3649650 h 3649650"/>
                  <a:gd name="connsiteX6" fmla="*/ 5142735 w 7273685"/>
                  <a:gd name="connsiteY6" fmla="*/ 1311966 h 3649650"/>
                  <a:gd name="connsiteX7" fmla="*/ 7273685 w 7273685"/>
                  <a:gd name="connsiteY7" fmla="*/ 540690 h 3649650"/>
                  <a:gd name="connsiteX8" fmla="*/ 5754986 w 7273685"/>
                  <a:gd name="connsiteY8" fmla="*/ 1272210 h 3649650"/>
                  <a:gd name="connsiteX9" fmla="*/ 5794742 w 7273685"/>
                  <a:gd name="connsiteY9" fmla="*/ 254443 h 3649650"/>
                  <a:gd name="connsiteX10" fmla="*/ 5428982 w 7273685"/>
                  <a:gd name="connsiteY10" fmla="*/ 811034 h 3649650"/>
                  <a:gd name="connsiteX11" fmla="*/ 4896245 w 7273685"/>
                  <a:gd name="connsiteY11" fmla="*/ 0 h 3649650"/>
                  <a:gd name="connsiteX0" fmla="*/ 4896245 w 7273685"/>
                  <a:gd name="connsiteY0" fmla="*/ 0 h 3649650"/>
                  <a:gd name="connsiteX1" fmla="*/ 3735354 w 7273685"/>
                  <a:gd name="connsiteY1" fmla="*/ 1041621 h 3649650"/>
                  <a:gd name="connsiteX2" fmla="*/ 3035639 w 7273685"/>
                  <a:gd name="connsiteY2" fmla="*/ 1463041 h 3649650"/>
                  <a:gd name="connsiteX3" fmla="*/ 30046 w 7273685"/>
                  <a:gd name="connsiteY3" fmla="*/ 2997643 h 3649650"/>
                  <a:gd name="connsiteX4" fmla="*/ 4212433 w 7273685"/>
                  <a:gd name="connsiteY4" fmla="*/ 1526651 h 3649650"/>
                  <a:gd name="connsiteX5" fmla="*/ 3194666 w 7273685"/>
                  <a:gd name="connsiteY5" fmla="*/ 3649650 h 3649650"/>
                  <a:gd name="connsiteX6" fmla="*/ 5142735 w 7273685"/>
                  <a:gd name="connsiteY6" fmla="*/ 1311966 h 3649650"/>
                  <a:gd name="connsiteX7" fmla="*/ 7273685 w 7273685"/>
                  <a:gd name="connsiteY7" fmla="*/ 540690 h 3649650"/>
                  <a:gd name="connsiteX8" fmla="*/ 5754986 w 7273685"/>
                  <a:gd name="connsiteY8" fmla="*/ 1272210 h 3649650"/>
                  <a:gd name="connsiteX9" fmla="*/ 5794742 w 7273685"/>
                  <a:gd name="connsiteY9" fmla="*/ 254443 h 3649650"/>
                  <a:gd name="connsiteX10" fmla="*/ 5428982 w 7273685"/>
                  <a:gd name="connsiteY10" fmla="*/ 811034 h 3649650"/>
                  <a:gd name="connsiteX11" fmla="*/ 4896245 w 7273685"/>
                  <a:gd name="connsiteY11" fmla="*/ 0 h 3649650"/>
                  <a:gd name="connsiteX0" fmla="*/ 4896245 w 7273685"/>
                  <a:gd name="connsiteY0" fmla="*/ 0 h 3649650"/>
                  <a:gd name="connsiteX1" fmla="*/ 3735354 w 7273685"/>
                  <a:gd name="connsiteY1" fmla="*/ 1041621 h 3649650"/>
                  <a:gd name="connsiteX2" fmla="*/ 3035639 w 7273685"/>
                  <a:gd name="connsiteY2" fmla="*/ 1463041 h 3649650"/>
                  <a:gd name="connsiteX3" fmla="*/ 30046 w 7273685"/>
                  <a:gd name="connsiteY3" fmla="*/ 2997643 h 3649650"/>
                  <a:gd name="connsiteX4" fmla="*/ 4212433 w 7273685"/>
                  <a:gd name="connsiteY4" fmla="*/ 1526651 h 3649650"/>
                  <a:gd name="connsiteX5" fmla="*/ 3194666 w 7273685"/>
                  <a:gd name="connsiteY5" fmla="*/ 3649650 h 3649650"/>
                  <a:gd name="connsiteX6" fmla="*/ 5142735 w 7273685"/>
                  <a:gd name="connsiteY6" fmla="*/ 1311966 h 3649650"/>
                  <a:gd name="connsiteX7" fmla="*/ 7273685 w 7273685"/>
                  <a:gd name="connsiteY7" fmla="*/ 540690 h 3649650"/>
                  <a:gd name="connsiteX8" fmla="*/ 5754986 w 7273685"/>
                  <a:gd name="connsiteY8" fmla="*/ 1272210 h 3649650"/>
                  <a:gd name="connsiteX9" fmla="*/ 5794742 w 7273685"/>
                  <a:gd name="connsiteY9" fmla="*/ 254443 h 3649650"/>
                  <a:gd name="connsiteX10" fmla="*/ 5428982 w 7273685"/>
                  <a:gd name="connsiteY10" fmla="*/ 811034 h 3649650"/>
                  <a:gd name="connsiteX11" fmla="*/ 4896245 w 7273685"/>
                  <a:gd name="connsiteY11" fmla="*/ 0 h 3649650"/>
                  <a:gd name="connsiteX0" fmla="*/ 4896245 w 7273685"/>
                  <a:gd name="connsiteY0" fmla="*/ 0 h 3649650"/>
                  <a:gd name="connsiteX1" fmla="*/ 3735354 w 7273685"/>
                  <a:gd name="connsiteY1" fmla="*/ 1041621 h 3649650"/>
                  <a:gd name="connsiteX2" fmla="*/ 2995883 w 7273685"/>
                  <a:gd name="connsiteY2" fmla="*/ 429371 h 3649650"/>
                  <a:gd name="connsiteX3" fmla="*/ 3035639 w 7273685"/>
                  <a:gd name="connsiteY3" fmla="*/ 1463041 h 3649650"/>
                  <a:gd name="connsiteX4" fmla="*/ 30046 w 7273685"/>
                  <a:gd name="connsiteY4" fmla="*/ 2997643 h 3649650"/>
                  <a:gd name="connsiteX5" fmla="*/ 4212433 w 7273685"/>
                  <a:gd name="connsiteY5" fmla="*/ 1526651 h 3649650"/>
                  <a:gd name="connsiteX6" fmla="*/ 3194666 w 7273685"/>
                  <a:gd name="connsiteY6" fmla="*/ 3649650 h 3649650"/>
                  <a:gd name="connsiteX7" fmla="*/ 5142735 w 7273685"/>
                  <a:gd name="connsiteY7" fmla="*/ 1311966 h 3649650"/>
                  <a:gd name="connsiteX8" fmla="*/ 7273685 w 7273685"/>
                  <a:gd name="connsiteY8" fmla="*/ 540690 h 3649650"/>
                  <a:gd name="connsiteX9" fmla="*/ 5754986 w 7273685"/>
                  <a:gd name="connsiteY9" fmla="*/ 1272210 h 3649650"/>
                  <a:gd name="connsiteX10" fmla="*/ 5794742 w 7273685"/>
                  <a:gd name="connsiteY10" fmla="*/ 254443 h 3649650"/>
                  <a:gd name="connsiteX11" fmla="*/ 5428982 w 7273685"/>
                  <a:gd name="connsiteY11" fmla="*/ 811034 h 3649650"/>
                  <a:gd name="connsiteX12" fmla="*/ 4896245 w 7273685"/>
                  <a:gd name="connsiteY12" fmla="*/ 0 h 3649650"/>
                  <a:gd name="connsiteX0" fmla="*/ 4896245 w 7273685"/>
                  <a:gd name="connsiteY0" fmla="*/ 0 h 3649650"/>
                  <a:gd name="connsiteX1" fmla="*/ 3735354 w 7273685"/>
                  <a:gd name="connsiteY1" fmla="*/ 1041621 h 3649650"/>
                  <a:gd name="connsiteX2" fmla="*/ 3099250 w 7273685"/>
                  <a:gd name="connsiteY2" fmla="*/ 373712 h 3649650"/>
                  <a:gd name="connsiteX3" fmla="*/ 3035639 w 7273685"/>
                  <a:gd name="connsiteY3" fmla="*/ 1463041 h 3649650"/>
                  <a:gd name="connsiteX4" fmla="*/ 30046 w 7273685"/>
                  <a:gd name="connsiteY4" fmla="*/ 2997643 h 3649650"/>
                  <a:gd name="connsiteX5" fmla="*/ 4212433 w 7273685"/>
                  <a:gd name="connsiteY5" fmla="*/ 1526651 h 3649650"/>
                  <a:gd name="connsiteX6" fmla="*/ 3194666 w 7273685"/>
                  <a:gd name="connsiteY6" fmla="*/ 3649650 h 3649650"/>
                  <a:gd name="connsiteX7" fmla="*/ 5142735 w 7273685"/>
                  <a:gd name="connsiteY7" fmla="*/ 1311966 h 3649650"/>
                  <a:gd name="connsiteX8" fmla="*/ 7273685 w 7273685"/>
                  <a:gd name="connsiteY8" fmla="*/ 540690 h 3649650"/>
                  <a:gd name="connsiteX9" fmla="*/ 5754986 w 7273685"/>
                  <a:gd name="connsiteY9" fmla="*/ 1272210 h 3649650"/>
                  <a:gd name="connsiteX10" fmla="*/ 5794742 w 7273685"/>
                  <a:gd name="connsiteY10" fmla="*/ 254443 h 3649650"/>
                  <a:gd name="connsiteX11" fmla="*/ 5428982 w 7273685"/>
                  <a:gd name="connsiteY11" fmla="*/ 811034 h 3649650"/>
                  <a:gd name="connsiteX12" fmla="*/ 4896245 w 7273685"/>
                  <a:gd name="connsiteY12" fmla="*/ 0 h 3649650"/>
                  <a:gd name="connsiteX0" fmla="*/ 4896245 w 7273685"/>
                  <a:gd name="connsiteY0" fmla="*/ 0 h 3649650"/>
                  <a:gd name="connsiteX1" fmla="*/ 3735354 w 7273685"/>
                  <a:gd name="connsiteY1" fmla="*/ 1041621 h 3649650"/>
                  <a:gd name="connsiteX2" fmla="*/ 3099250 w 7273685"/>
                  <a:gd name="connsiteY2" fmla="*/ 373712 h 3649650"/>
                  <a:gd name="connsiteX3" fmla="*/ 3035639 w 7273685"/>
                  <a:gd name="connsiteY3" fmla="*/ 1463041 h 3649650"/>
                  <a:gd name="connsiteX4" fmla="*/ 30046 w 7273685"/>
                  <a:gd name="connsiteY4" fmla="*/ 2997643 h 3649650"/>
                  <a:gd name="connsiteX5" fmla="*/ 4212433 w 7273685"/>
                  <a:gd name="connsiteY5" fmla="*/ 1526651 h 3649650"/>
                  <a:gd name="connsiteX6" fmla="*/ 3194666 w 7273685"/>
                  <a:gd name="connsiteY6" fmla="*/ 3649650 h 3649650"/>
                  <a:gd name="connsiteX7" fmla="*/ 5142735 w 7273685"/>
                  <a:gd name="connsiteY7" fmla="*/ 1311966 h 3649650"/>
                  <a:gd name="connsiteX8" fmla="*/ 7273685 w 7273685"/>
                  <a:gd name="connsiteY8" fmla="*/ 540690 h 3649650"/>
                  <a:gd name="connsiteX9" fmla="*/ 5754986 w 7273685"/>
                  <a:gd name="connsiteY9" fmla="*/ 1272210 h 3649650"/>
                  <a:gd name="connsiteX10" fmla="*/ 5794742 w 7273685"/>
                  <a:gd name="connsiteY10" fmla="*/ 254443 h 3649650"/>
                  <a:gd name="connsiteX11" fmla="*/ 5428982 w 7273685"/>
                  <a:gd name="connsiteY11" fmla="*/ 811034 h 3649650"/>
                  <a:gd name="connsiteX12" fmla="*/ 4896245 w 7273685"/>
                  <a:gd name="connsiteY12" fmla="*/ 0 h 3649650"/>
                  <a:gd name="connsiteX0" fmla="*/ 4896245 w 7273685"/>
                  <a:gd name="connsiteY0" fmla="*/ 0 h 3649650"/>
                  <a:gd name="connsiteX1" fmla="*/ 3735354 w 7273685"/>
                  <a:gd name="connsiteY1" fmla="*/ 1041621 h 3649650"/>
                  <a:gd name="connsiteX2" fmla="*/ 3035639 w 7273685"/>
                  <a:gd name="connsiteY2" fmla="*/ 405518 h 3649650"/>
                  <a:gd name="connsiteX3" fmla="*/ 3035639 w 7273685"/>
                  <a:gd name="connsiteY3" fmla="*/ 1463041 h 3649650"/>
                  <a:gd name="connsiteX4" fmla="*/ 30046 w 7273685"/>
                  <a:gd name="connsiteY4" fmla="*/ 2997643 h 3649650"/>
                  <a:gd name="connsiteX5" fmla="*/ 4212433 w 7273685"/>
                  <a:gd name="connsiteY5" fmla="*/ 1526651 h 3649650"/>
                  <a:gd name="connsiteX6" fmla="*/ 3194666 w 7273685"/>
                  <a:gd name="connsiteY6" fmla="*/ 3649650 h 3649650"/>
                  <a:gd name="connsiteX7" fmla="*/ 5142735 w 7273685"/>
                  <a:gd name="connsiteY7" fmla="*/ 1311966 h 3649650"/>
                  <a:gd name="connsiteX8" fmla="*/ 7273685 w 7273685"/>
                  <a:gd name="connsiteY8" fmla="*/ 540690 h 3649650"/>
                  <a:gd name="connsiteX9" fmla="*/ 5754986 w 7273685"/>
                  <a:gd name="connsiteY9" fmla="*/ 1272210 h 3649650"/>
                  <a:gd name="connsiteX10" fmla="*/ 5794742 w 7273685"/>
                  <a:gd name="connsiteY10" fmla="*/ 254443 h 3649650"/>
                  <a:gd name="connsiteX11" fmla="*/ 5428982 w 7273685"/>
                  <a:gd name="connsiteY11" fmla="*/ 811034 h 3649650"/>
                  <a:gd name="connsiteX12" fmla="*/ 4896245 w 7273685"/>
                  <a:gd name="connsiteY12" fmla="*/ 0 h 3649650"/>
                  <a:gd name="connsiteX0" fmla="*/ 4896245 w 7273685"/>
                  <a:gd name="connsiteY0" fmla="*/ 0 h 3649650"/>
                  <a:gd name="connsiteX1" fmla="*/ 3735354 w 7273685"/>
                  <a:gd name="connsiteY1" fmla="*/ 1041621 h 3649650"/>
                  <a:gd name="connsiteX2" fmla="*/ 3035639 w 7273685"/>
                  <a:gd name="connsiteY2" fmla="*/ 405518 h 3649650"/>
                  <a:gd name="connsiteX3" fmla="*/ 3035639 w 7273685"/>
                  <a:gd name="connsiteY3" fmla="*/ 1463041 h 3649650"/>
                  <a:gd name="connsiteX4" fmla="*/ 30046 w 7273685"/>
                  <a:gd name="connsiteY4" fmla="*/ 2997643 h 3649650"/>
                  <a:gd name="connsiteX5" fmla="*/ 4212433 w 7273685"/>
                  <a:gd name="connsiteY5" fmla="*/ 1526651 h 3649650"/>
                  <a:gd name="connsiteX6" fmla="*/ 3194666 w 7273685"/>
                  <a:gd name="connsiteY6" fmla="*/ 3649650 h 3649650"/>
                  <a:gd name="connsiteX7" fmla="*/ 5142735 w 7273685"/>
                  <a:gd name="connsiteY7" fmla="*/ 1311966 h 3649650"/>
                  <a:gd name="connsiteX8" fmla="*/ 7273685 w 7273685"/>
                  <a:gd name="connsiteY8" fmla="*/ 540690 h 3649650"/>
                  <a:gd name="connsiteX9" fmla="*/ 5754986 w 7273685"/>
                  <a:gd name="connsiteY9" fmla="*/ 1272210 h 3649650"/>
                  <a:gd name="connsiteX10" fmla="*/ 5794742 w 7273685"/>
                  <a:gd name="connsiteY10" fmla="*/ 254443 h 3649650"/>
                  <a:gd name="connsiteX11" fmla="*/ 5428982 w 7273685"/>
                  <a:gd name="connsiteY11" fmla="*/ 811034 h 3649650"/>
                  <a:gd name="connsiteX12" fmla="*/ 4896245 w 7273685"/>
                  <a:gd name="connsiteY12" fmla="*/ 0 h 3649650"/>
                  <a:gd name="connsiteX0" fmla="*/ 4896245 w 7273685"/>
                  <a:gd name="connsiteY0" fmla="*/ 0 h 3649650"/>
                  <a:gd name="connsiteX1" fmla="*/ 3735354 w 7273685"/>
                  <a:gd name="connsiteY1" fmla="*/ 1041621 h 3649650"/>
                  <a:gd name="connsiteX2" fmla="*/ 3035639 w 7273685"/>
                  <a:gd name="connsiteY2" fmla="*/ 405518 h 3649650"/>
                  <a:gd name="connsiteX3" fmla="*/ 3035639 w 7273685"/>
                  <a:gd name="connsiteY3" fmla="*/ 1463041 h 3649650"/>
                  <a:gd name="connsiteX4" fmla="*/ 30046 w 7273685"/>
                  <a:gd name="connsiteY4" fmla="*/ 2997643 h 3649650"/>
                  <a:gd name="connsiteX5" fmla="*/ 4212433 w 7273685"/>
                  <a:gd name="connsiteY5" fmla="*/ 1526651 h 3649650"/>
                  <a:gd name="connsiteX6" fmla="*/ 3194666 w 7273685"/>
                  <a:gd name="connsiteY6" fmla="*/ 3649650 h 3649650"/>
                  <a:gd name="connsiteX7" fmla="*/ 5142735 w 7273685"/>
                  <a:gd name="connsiteY7" fmla="*/ 1311966 h 3649650"/>
                  <a:gd name="connsiteX8" fmla="*/ 7273685 w 7273685"/>
                  <a:gd name="connsiteY8" fmla="*/ 540690 h 3649650"/>
                  <a:gd name="connsiteX9" fmla="*/ 5754986 w 7273685"/>
                  <a:gd name="connsiteY9" fmla="*/ 1272210 h 3649650"/>
                  <a:gd name="connsiteX10" fmla="*/ 5794742 w 7273685"/>
                  <a:gd name="connsiteY10" fmla="*/ 254443 h 3649650"/>
                  <a:gd name="connsiteX11" fmla="*/ 5428982 w 7273685"/>
                  <a:gd name="connsiteY11" fmla="*/ 811034 h 3649650"/>
                  <a:gd name="connsiteX12" fmla="*/ 4896245 w 7273685"/>
                  <a:gd name="connsiteY12" fmla="*/ 0 h 3649650"/>
                  <a:gd name="connsiteX0" fmla="*/ 4948125 w 7325565"/>
                  <a:gd name="connsiteY0" fmla="*/ 0 h 3649650"/>
                  <a:gd name="connsiteX1" fmla="*/ 3787234 w 7325565"/>
                  <a:gd name="connsiteY1" fmla="*/ 1041621 h 3649650"/>
                  <a:gd name="connsiteX2" fmla="*/ 3087519 w 7325565"/>
                  <a:gd name="connsiteY2" fmla="*/ 405518 h 3649650"/>
                  <a:gd name="connsiteX3" fmla="*/ 3087519 w 7325565"/>
                  <a:gd name="connsiteY3" fmla="*/ 1463041 h 3649650"/>
                  <a:gd name="connsiteX4" fmla="*/ 18316 w 7325565"/>
                  <a:gd name="connsiteY4" fmla="*/ 2949935 h 3649650"/>
                  <a:gd name="connsiteX5" fmla="*/ 4264313 w 7325565"/>
                  <a:gd name="connsiteY5" fmla="*/ 1526651 h 3649650"/>
                  <a:gd name="connsiteX6" fmla="*/ 3246546 w 7325565"/>
                  <a:gd name="connsiteY6" fmla="*/ 3649650 h 3649650"/>
                  <a:gd name="connsiteX7" fmla="*/ 5194615 w 7325565"/>
                  <a:gd name="connsiteY7" fmla="*/ 1311966 h 3649650"/>
                  <a:gd name="connsiteX8" fmla="*/ 7325565 w 7325565"/>
                  <a:gd name="connsiteY8" fmla="*/ 540690 h 3649650"/>
                  <a:gd name="connsiteX9" fmla="*/ 5806866 w 7325565"/>
                  <a:gd name="connsiteY9" fmla="*/ 1272210 h 3649650"/>
                  <a:gd name="connsiteX10" fmla="*/ 5846622 w 7325565"/>
                  <a:gd name="connsiteY10" fmla="*/ 254443 h 3649650"/>
                  <a:gd name="connsiteX11" fmla="*/ 5480862 w 7325565"/>
                  <a:gd name="connsiteY11" fmla="*/ 811034 h 3649650"/>
                  <a:gd name="connsiteX12" fmla="*/ 4948125 w 7325565"/>
                  <a:gd name="connsiteY12" fmla="*/ 0 h 3649650"/>
                  <a:gd name="connsiteX0" fmla="*/ 4921988 w 7299428"/>
                  <a:gd name="connsiteY0" fmla="*/ 0 h 3649650"/>
                  <a:gd name="connsiteX1" fmla="*/ 3761097 w 7299428"/>
                  <a:gd name="connsiteY1" fmla="*/ 1041621 h 3649650"/>
                  <a:gd name="connsiteX2" fmla="*/ 3061382 w 7299428"/>
                  <a:gd name="connsiteY2" fmla="*/ 405518 h 3649650"/>
                  <a:gd name="connsiteX3" fmla="*/ 3061382 w 7299428"/>
                  <a:gd name="connsiteY3" fmla="*/ 1463041 h 3649650"/>
                  <a:gd name="connsiteX4" fmla="*/ 23985 w 7299428"/>
                  <a:gd name="connsiteY4" fmla="*/ 2989691 h 3649650"/>
                  <a:gd name="connsiteX5" fmla="*/ 4238176 w 7299428"/>
                  <a:gd name="connsiteY5" fmla="*/ 1526651 h 3649650"/>
                  <a:gd name="connsiteX6" fmla="*/ 3220409 w 7299428"/>
                  <a:gd name="connsiteY6" fmla="*/ 3649650 h 3649650"/>
                  <a:gd name="connsiteX7" fmla="*/ 5168478 w 7299428"/>
                  <a:gd name="connsiteY7" fmla="*/ 1311966 h 3649650"/>
                  <a:gd name="connsiteX8" fmla="*/ 7299428 w 7299428"/>
                  <a:gd name="connsiteY8" fmla="*/ 540690 h 3649650"/>
                  <a:gd name="connsiteX9" fmla="*/ 5780729 w 7299428"/>
                  <a:gd name="connsiteY9" fmla="*/ 1272210 h 3649650"/>
                  <a:gd name="connsiteX10" fmla="*/ 5820485 w 7299428"/>
                  <a:gd name="connsiteY10" fmla="*/ 254443 h 3649650"/>
                  <a:gd name="connsiteX11" fmla="*/ 5454725 w 7299428"/>
                  <a:gd name="connsiteY11" fmla="*/ 811034 h 3649650"/>
                  <a:gd name="connsiteX12" fmla="*/ 4921988 w 7299428"/>
                  <a:gd name="connsiteY12" fmla="*/ 0 h 3649650"/>
                  <a:gd name="connsiteX0" fmla="*/ 4898003 w 7275443"/>
                  <a:gd name="connsiteY0" fmla="*/ 0 h 3649650"/>
                  <a:gd name="connsiteX1" fmla="*/ 3737112 w 7275443"/>
                  <a:gd name="connsiteY1" fmla="*/ 1041621 h 3649650"/>
                  <a:gd name="connsiteX2" fmla="*/ 3037397 w 7275443"/>
                  <a:gd name="connsiteY2" fmla="*/ 405518 h 3649650"/>
                  <a:gd name="connsiteX3" fmla="*/ 3037397 w 7275443"/>
                  <a:gd name="connsiteY3" fmla="*/ 1463041 h 3649650"/>
                  <a:gd name="connsiteX4" fmla="*/ 0 w 7275443"/>
                  <a:gd name="connsiteY4" fmla="*/ 2989691 h 3649650"/>
                  <a:gd name="connsiteX5" fmla="*/ 4214191 w 7275443"/>
                  <a:gd name="connsiteY5" fmla="*/ 1526651 h 3649650"/>
                  <a:gd name="connsiteX6" fmla="*/ 3196424 w 7275443"/>
                  <a:gd name="connsiteY6" fmla="*/ 3649650 h 3649650"/>
                  <a:gd name="connsiteX7" fmla="*/ 5144493 w 7275443"/>
                  <a:gd name="connsiteY7" fmla="*/ 1311966 h 3649650"/>
                  <a:gd name="connsiteX8" fmla="*/ 7275443 w 7275443"/>
                  <a:gd name="connsiteY8" fmla="*/ 540690 h 3649650"/>
                  <a:gd name="connsiteX9" fmla="*/ 5756744 w 7275443"/>
                  <a:gd name="connsiteY9" fmla="*/ 1272210 h 3649650"/>
                  <a:gd name="connsiteX10" fmla="*/ 5796500 w 7275443"/>
                  <a:gd name="connsiteY10" fmla="*/ 254443 h 3649650"/>
                  <a:gd name="connsiteX11" fmla="*/ 5430740 w 7275443"/>
                  <a:gd name="connsiteY11" fmla="*/ 811034 h 3649650"/>
                  <a:gd name="connsiteX12" fmla="*/ 4898003 w 7275443"/>
                  <a:gd name="connsiteY12" fmla="*/ 0 h 3649650"/>
                  <a:gd name="connsiteX0" fmla="*/ 4898003 w 7275443"/>
                  <a:gd name="connsiteY0" fmla="*/ 0 h 3649650"/>
                  <a:gd name="connsiteX1" fmla="*/ 3737112 w 7275443"/>
                  <a:gd name="connsiteY1" fmla="*/ 1041621 h 3649650"/>
                  <a:gd name="connsiteX2" fmla="*/ 3037397 w 7275443"/>
                  <a:gd name="connsiteY2" fmla="*/ 405518 h 3649650"/>
                  <a:gd name="connsiteX3" fmla="*/ 3037397 w 7275443"/>
                  <a:gd name="connsiteY3" fmla="*/ 1463041 h 3649650"/>
                  <a:gd name="connsiteX4" fmla="*/ 0 w 7275443"/>
                  <a:gd name="connsiteY4" fmla="*/ 2989691 h 3649650"/>
                  <a:gd name="connsiteX5" fmla="*/ 4214191 w 7275443"/>
                  <a:gd name="connsiteY5" fmla="*/ 1526651 h 3649650"/>
                  <a:gd name="connsiteX6" fmla="*/ 3196424 w 7275443"/>
                  <a:gd name="connsiteY6" fmla="*/ 3649650 h 3649650"/>
                  <a:gd name="connsiteX7" fmla="*/ 5144493 w 7275443"/>
                  <a:gd name="connsiteY7" fmla="*/ 1311966 h 3649650"/>
                  <a:gd name="connsiteX8" fmla="*/ 7275443 w 7275443"/>
                  <a:gd name="connsiteY8" fmla="*/ 540690 h 3649650"/>
                  <a:gd name="connsiteX9" fmla="*/ 5756744 w 7275443"/>
                  <a:gd name="connsiteY9" fmla="*/ 1272210 h 3649650"/>
                  <a:gd name="connsiteX10" fmla="*/ 5796500 w 7275443"/>
                  <a:gd name="connsiteY10" fmla="*/ 254443 h 3649650"/>
                  <a:gd name="connsiteX11" fmla="*/ 5430740 w 7275443"/>
                  <a:gd name="connsiteY11" fmla="*/ 811034 h 3649650"/>
                  <a:gd name="connsiteX12" fmla="*/ 4898003 w 7275443"/>
                  <a:gd name="connsiteY12" fmla="*/ 0 h 3649650"/>
                  <a:gd name="connsiteX0" fmla="*/ 4898776 w 7276216"/>
                  <a:gd name="connsiteY0" fmla="*/ 0 h 3649650"/>
                  <a:gd name="connsiteX1" fmla="*/ 3737885 w 7276216"/>
                  <a:gd name="connsiteY1" fmla="*/ 1041621 h 3649650"/>
                  <a:gd name="connsiteX2" fmla="*/ 3038170 w 7276216"/>
                  <a:gd name="connsiteY2" fmla="*/ 405518 h 3649650"/>
                  <a:gd name="connsiteX3" fmla="*/ 3038170 w 7276216"/>
                  <a:gd name="connsiteY3" fmla="*/ 1463041 h 3649650"/>
                  <a:gd name="connsiteX4" fmla="*/ 773 w 7276216"/>
                  <a:gd name="connsiteY4" fmla="*/ 2989691 h 3649650"/>
                  <a:gd name="connsiteX5" fmla="*/ 4214964 w 7276216"/>
                  <a:gd name="connsiteY5" fmla="*/ 1526651 h 3649650"/>
                  <a:gd name="connsiteX6" fmla="*/ 3197197 w 7276216"/>
                  <a:gd name="connsiteY6" fmla="*/ 3649650 h 3649650"/>
                  <a:gd name="connsiteX7" fmla="*/ 5145266 w 7276216"/>
                  <a:gd name="connsiteY7" fmla="*/ 1311966 h 3649650"/>
                  <a:gd name="connsiteX8" fmla="*/ 7276216 w 7276216"/>
                  <a:gd name="connsiteY8" fmla="*/ 540690 h 3649650"/>
                  <a:gd name="connsiteX9" fmla="*/ 5757517 w 7276216"/>
                  <a:gd name="connsiteY9" fmla="*/ 1272210 h 3649650"/>
                  <a:gd name="connsiteX10" fmla="*/ 5797273 w 7276216"/>
                  <a:gd name="connsiteY10" fmla="*/ 254443 h 3649650"/>
                  <a:gd name="connsiteX11" fmla="*/ 5431513 w 7276216"/>
                  <a:gd name="connsiteY11" fmla="*/ 811034 h 3649650"/>
                  <a:gd name="connsiteX12" fmla="*/ 4898776 w 7276216"/>
                  <a:gd name="connsiteY12" fmla="*/ 0 h 3649650"/>
                  <a:gd name="connsiteX0" fmla="*/ 4904558 w 7281998"/>
                  <a:gd name="connsiteY0" fmla="*/ 0 h 3649650"/>
                  <a:gd name="connsiteX1" fmla="*/ 3743667 w 7281998"/>
                  <a:gd name="connsiteY1" fmla="*/ 1041621 h 3649650"/>
                  <a:gd name="connsiteX2" fmla="*/ 3043952 w 7281998"/>
                  <a:gd name="connsiteY2" fmla="*/ 405518 h 3649650"/>
                  <a:gd name="connsiteX3" fmla="*/ 3043952 w 7281998"/>
                  <a:gd name="connsiteY3" fmla="*/ 1463041 h 3649650"/>
                  <a:gd name="connsiteX4" fmla="*/ 6555 w 7281998"/>
                  <a:gd name="connsiteY4" fmla="*/ 2989691 h 3649650"/>
                  <a:gd name="connsiteX5" fmla="*/ 4220746 w 7281998"/>
                  <a:gd name="connsiteY5" fmla="*/ 1526651 h 3649650"/>
                  <a:gd name="connsiteX6" fmla="*/ 3202979 w 7281998"/>
                  <a:gd name="connsiteY6" fmla="*/ 3649650 h 3649650"/>
                  <a:gd name="connsiteX7" fmla="*/ 5151048 w 7281998"/>
                  <a:gd name="connsiteY7" fmla="*/ 1311966 h 3649650"/>
                  <a:gd name="connsiteX8" fmla="*/ 7281998 w 7281998"/>
                  <a:gd name="connsiteY8" fmla="*/ 540690 h 3649650"/>
                  <a:gd name="connsiteX9" fmla="*/ 5763299 w 7281998"/>
                  <a:gd name="connsiteY9" fmla="*/ 1272210 h 3649650"/>
                  <a:gd name="connsiteX10" fmla="*/ 5803055 w 7281998"/>
                  <a:gd name="connsiteY10" fmla="*/ 254443 h 3649650"/>
                  <a:gd name="connsiteX11" fmla="*/ 5437295 w 7281998"/>
                  <a:gd name="connsiteY11" fmla="*/ 811034 h 3649650"/>
                  <a:gd name="connsiteX12" fmla="*/ 4904558 w 7281998"/>
                  <a:gd name="connsiteY12" fmla="*/ 0 h 3649650"/>
                  <a:gd name="connsiteX0" fmla="*/ 4904558 w 7281998"/>
                  <a:gd name="connsiteY0" fmla="*/ 0 h 3649650"/>
                  <a:gd name="connsiteX1" fmla="*/ 3743667 w 7281998"/>
                  <a:gd name="connsiteY1" fmla="*/ 1041621 h 3649650"/>
                  <a:gd name="connsiteX2" fmla="*/ 3043952 w 7281998"/>
                  <a:gd name="connsiteY2" fmla="*/ 405518 h 3649650"/>
                  <a:gd name="connsiteX3" fmla="*/ 3043952 w 7281998"/>
                  <a:gd name="connsiteY3" fmla="*/ 1463041 h 3649650"/>
                  <a:gd name="connsiteX4" fmla="*/ 6555 w 7281998"/>
                  <a:gd name="connsiteY4" fmla="*/ 2989691 h 3649650"/>
                  <a:gd name="connsiteX5" fmla="*/ 4220746 w 7281998"/>
                  <a:gd name="connsiteY5" fmla="*/ 1526651 h 3649650"/>
                  <a:gd name="connsiteX6" fmla="*/ 3202979 w 7281998"/>
                  <a:gd name="connsiteY6" fmla="*/ 3649650 h 3649650"/>
                  <a:gd name="connsiteX7" fmla="*/ 5151048 w 7281998"/>
                  <a:gd name="connsiteY7" fmla="*/ 1311966 h 3649650"/>
                  <a:gd name="connsiteX8" fmla="*/ 7281998 w 7281998"/>
                  <a:gd name="connsiteY8" fmla="*/ 540690 h 3649650"/>
                  <a:gd name="connsiteX9" fmla="*/ 5763299 w 7281998"/>
                  <a:gd name="connsiteY9" fmla="*/ 1272210 h 3649650"/>
                  <a:gd name="connsiteX10" fmla="*/ 5803055 w 7281998"/>
                  <a:gd name="connsiteY10" fmla="*/ 254443 h 3649650"/>
                  <a:gd name="connsiteX11" fmla="*/ 5437295 w 7281998"/>
                  <a:gd name="connsiteY11" fmla="*/ 811034 h 3649650"/>
                  <a:gd name="connsiteX12" fmla="*/ 4904558 w 7281998"/>
                  <a:gd name="connsiteY12" fmla="*/ 0 h 3649650"/>
                  <a:gd name="connsiteX0" fmla="*/ 5279775 w 7657215"/>
                  <a:gd name="connsiteY0" fmla="*/ 0 h 3649650"/>
                  <a:gd name="connsiteX1" fmla="*/ 4118884 w 7657215"/>
                  <a:gd name="connsiteY1" fmla="*/ 1041621 h 3649650"/>
                  <a:gd name="connsiteX2" fmla="*/ 3419169 w 7657215"/>
                  <a:gd name="connsiteY2" fmla="*/ 405518 h 3649650"/>
                  <a:gd name="connsiteX3" fmla="*/ 3419169 w 7657215"/>
                  <a:gd name="connsiteY3" fmla="*/ 1463041 h 3649650"/>
                  <a:gd name="connsiteX4" fmla="*/ 381772 w 7657215"/>
                  <a:gd name="connsiteY4" fmla="*/ 2989691 h 3649650"/>
                  <a:gd name="connsiteX5" fmla="*/ 508991 w 7657215"/>
                  <a:gd name="connsiteY5" fmla="*/ 3077156 h 3649650"/>
                  <a:gd name="connsiteX6" fmla="*/ 4595963 w 7657215"/>
                  <a:gd name="connsiteY6" fmla="*/ 1526651 h 3649650"/>
                  <a:gd name="connsiteX7" fmla="*/ 3578196 w 7657215"/>
                  <a:gd name="connsiteY7" fmla="*/ 3649650 h 3649650"/>
                  <a:gd name="connsiteX8" fmla="*/ 5526265 w 7657215"/>
                  <a:gd name="connsiteY8" fmla="*/ 1311966 h 3649650"/>
                  <a:gd name="connsiteX9" fmla="*/ 7657215 w 7657215"/>
                  <a:gd name="connsiteY9" fmla="*/ 540690 h 3649650"/>
                  <a:gd name="connsiteX10" fmla="*/ 6138516 w 7657215"/>
                  <a:gd name="connsiteY10" fmla="*/ 1272210 h 3649650"/>
                  <a:gd name="connsiteX11" fmla="*/ 6178272 w 7657215"/>
                  <a:gd name="connsiteY11" fmla="*/ 254443 h 3649650"/>
                  <a:gd name="connsiteX12" fmla="*/ 5812512 w 7657215"/>
                  <a:gd name="connsiteY12" fmla="*/ 811034 h 3649650"/>
                  <a:gd name="connsiteX13" fmla="*/ 5279775 w 7657215"/>
                  <a:gd name="connsiteY13" fmla="*/ 0 h 3649650"/>
                  <a:gd name="connsiteX0" fmla="*/ 5082632 w 7460072"/>
                  <a:gd name="connsiteY0" fmla="*/ 0 h 3649650"/>
                  <a:gd name="connsiteX1" fmla="*/ 3921741 w 7460072"/>
                  <a:gd name="connsiteY1" fmla="*/ 1041621 h 3649650"/>
                  <a:gd name="connsiteX2" fmla="*/ 3222026 w 7460072"/>
                  <a:gd name="connsiteY2" fmla="*/ 405518 h 3649650"/>
                  <a:gd name="connsiteX3" fmla="*/ 3222026 w 7460072"/>
                  <a:gd name="connsiteY3" fmla="*/ 1463041 h 3649650"/>
                  <a:gd name="connsiteX4" fmla="*/ 184629 w 7460072"/>
                  <a:gd name="connsiteY4" fmla="*/ 2989691 h 3649650"/>
                  <a:gd name="connsiteX5" fmla="*/ 311848 w 7460072"/>
                  <a:gd name="connsiteY5" fmla="*/ 3077156 h 3649650"/>
                  <a:gd name="connsiteX6" fmla="*/ 4398820 w 7460072"/>
                  <a:gd name="connsiteY6" fmla="*/ 1526651 h 3649650"/>
                  <a:gd name="connsiteX7" fmla="*/ 3381053 w 7460072"/>
                  <a:gd name="connsiteY7" fmla="*/ 3649650 h 3649650"/>
                  <a:gd name="connsiteX8" fmla="*/ 5329122 w 7460072"/>
                  <a:gd name="connsiteY8" fmla="*/ 1311966 h 3649650"/>
                  <a:gd name="connsiteX9" fmla="*/ 7460072 w 7460072"/>
                  <a:gd name="connsiteY9" fmla="*/ 540690 h 3649650"/>
                  <a:gd name="connsiteX10" fmla="*/ 5941373 w 7460072"/>
                  <a:gd name="connsiteY10" fmla="*/ 1272210 h 3649650"/>
                  <a:gd name="connsiteX11" fmla="*/ 5981129 w 7460072"/>
                  <a:gd name="connsiteY11" fmla="*/ 254443 h 3649650"/>
                  <a:gd name="connsiteX12" fmla="*/ 5615369 w 7460072"/>
                  <a:gd name="connsiteY12" fmla="*/ 811034 h 3649650"/>
                  <a:gd name="connsiteX13" fmla="*/ 5082632 w 7460072"/>
                  <a:gd name="connsiteY13" fmla="*/ 0 h 3649650"/>
                  <a:gd name="connsiteX0" fmla="*/ 4904559 w 7281999"/>
                  <a:gd name="connsiteY0" fmla="*/ 0 h 3649650"/>
                  <a:gd name="connsiteX1" fmla="*/ 3743668 w 7281999"/>
                  <a:gd name="connsiteY1" fmla="*/ 1041621 h 3649650"/>
                  <a:gd name="connsiteX2" fmla="*/ 3043953 w 7281999"/>
                  <a:gd name="connsiteY2" fmla="*/ 405518 h 3649650"/>
                  <a:gd name="connsiteX3" fmla="*/ 3043953 w 7281999"/>
                  <a:gd name="connsiteY3" fmla="*/ 1463041 h 3649650"/>
                  <a:gd name="connsiteX4" fmla="*/ 6556 w 7281999"/>
                  <a:gd name="connsiteY4" fmla="*/ 2989691 h 3649650"/>
                  <a:gd name="connsiteX5" fmla="*/ 133775 w 7281999"/>
                  <a:gd name="connsiteY5" fmla="*/ 3077156 h 3649650"/>
                  <a:gd name="connsiteX6" fmla="*/ 4220747 w 7281999"/>
                  <a:gd name="connsiteY6" fmla="*/ 1526651 h 3649650"/>
                  <a:gd name="connsiteX7" fmla="*/ 3202980 w 7281999"/>
                  <a:gd name="connsiteY7" fmla="*/ 3649650 h 3649650"/>
                  <a:gd name="connsiteX8" fmla="*/ 5151049 w 7281999"/>
                  <a:gd name="connsiteY8" fmla="*/ 1311966 h 3649650"/>
                  <a:gd name="connsiteX9" fmla="*/ 7281999 w 7281999"/>
                  <a:gd name="connsiteY9" fmla="*/ 540690 h 3649650"/>
                  <a:gd name="connsiteX10" fmla="*/ 5763300 w 7281999"/>
                  <a:gd name="connsiteY10" fmla="*/ 1272210 h 3649650"/>
                  <a:gd name="connsiteX11" fmla="*/ 5803056 w 7281999"/>
                  <a:gd name="connsiteY11" fmla="*/ 254443 h 3649650"/>
                  <a:gd name="connsiteX12" fmla="*/ 5437296 w 7281999"/>
                  <a:gd name="connsiteY12" fmla="*/ 811034 h 3649650"/>
                  <a:gd name="connsiteX13" fmla="*/ 4904559 w 7281999"/>
                  <a:gd name="connsiteY13" fmla="*/ 0 h 3649650"/>
                  <a:gd name="connsiteX0" fmla="*/ 4904559 w 7281999"/>
                  <a:gd name="connsiteY0" fmla="*/ 0 h 3649650"/>
                  <a:gd name="connsiteX1" fmla="*/ 3743668 w 7281999"/>
                  <a:gd name="connsiteY1" fmla="*/ 1041621 h 3649650"/>
                  <a:gd name="connsiteX2" fmla="*/ 3043953 w 7281999"/>
                  <a:gd name="connsiteY2" fmla="*/ 405518 h 3649650"/>
                  <a:gd name="connsiteX3" fmla="*/ 3043953 w 7281999"/>
                  <a:gd name="connsiteY3" fmla="*/ 1463041 h 3649650"/>
                  <a:gd name="connsiteX4" fmla="*/ 6556 w 7281999"/>
                  <a:gd name="connsiteY4" fmla="*/ 2989691 h 3649650"/>
                  <a:gd name="connsiteX5" fmla="*/ 133775 w 7281999"/>
                  <a:gd name="connsiteY5" fmla="*/ 3077156 h 3649650"/>
                  <a:gd name="connsiteX6" fmla="*/ 4220747 w 7281999"/>
                  <a:gd name="connsiteY6" fmla="*/ 1526651 h 3649650"/>
                  <a:gd name="connsiteX7" fmla="*/ 3202980 w 7281999"/>
                  <a:gd name="connsiteY7" fmla="*/ 3649650 h 3649650"/>
                  <a:gd name="connsiteX8" fmla="*/ 5151049 w 7281999"/>
                  <a:gd name="connsiteY8" fmla="*/ 1311966 h 3649650"/>
                  <a:gd name="connsiteX9" fmla="*/ 7281999 w 7281999"/>
                  <a:gd name="connsiteY9" fmla="*/ 540690 h 3649650"/>
                  <a:gd name="connsiteX10" fmla="*/ 5763300 w 7281999"/>
                  <a:gd name="connsiteY10" fmla="*/ 1272210 h 3649650"/>
                  <a:gd name="connsiteX11" fmla="*/ 5803056 w 7281999"/>
                  <a:gd name="connsiteY11" fmla="*/ 254443 h 3649650"/>
                  <a:gd name="connsiteX12" fmla="*/ 5437296 w 7281999"/>
                  <a:gd name="connsiteY12" fmla="*/ 811034 h 3649650"/>
                  <a:gd name="connsiteX13" fmla="*/ 4904559 w 7281999"/>
                  <a:gd name="connsiteY13" fmla="*/ 0 h 3649650"/>
                  <a:gd name="connsiteX0" fmla="*/ 4904559 w 7281999"/>
                  <a:gd name="connsiteY0" fmla="*/ 0 h 3649650"/>
                  <a:gd name="connsiteX1" fmla="*/ 3743668 w 7281999"/>
                  <a:gd name="connsiteY1" fmla="*/ 1041621 h 3649650"/>
                  <a:gd name="connsiteX2" fmla="*/ 3043953 w 7281999"/>
                  <a:gd name="connsiteY2" fmla="*/ 405518 h 3649650"/>
                  <a:gd name="connsiteX3" fmla="*/ 3043953 w 7281999"/>
                  <a:gd name="connsiteY3" fmla="*/ 1463041 h 3649650"/>
                  <a:gd name="connsiteX4" fmla="*/ 6556 w 7281999"/>
                  <a:gd name="connsiteY4" fmla="*/ 2989691 h 3649650"/>
                  <a:gd name="connsiteX5" fmla="*/ 133775 w 7281999"/>
                  <a:gd name="connsiteY5" fmla="*/ 3077156 h 3649650"/>
                  <a:gd name="connsiteX6" fmla="*/ 4220747 w 7281999"/>
                  <a:gd name="connsiteY6" fmla="*/ 1526651 h 3649650"/>
                  <a:gd name="connsiteX7" fmla="*/ 3202980 w 7281999"/>
                  <a:gd name="connsiteY7" fmla="*/ 3649650 h 3649650"/>
                  <a:gd name="connsiteX8" fmla="*/ 5151049 w 7281999"/>
                  <a:gd name="connsiteY8" fmla="*/ 1311966 h 3649650"/>
                  <a:gd name="connsiteX9" fmla="*/ 7281999 w 7281999"/>
                  <a:gd name="connsiteY9" fmla="*/ 540690 h 3649650"/>
                  <a:gd name="connsiteX10" fmla="*/ 5763300 w 7281999"/>
                  <a:gd name="connsiteY10" fmla="*/ 1272210 h 3649650"/>
                  <a:gd name="connsiteX11" fmla="*/ 5803056 w 7281999"/>
                  <a:gd name="connsiteY11" fmla="*/ 254443 h 3649650"/>
                  <a:gd name="connsiteX12" fmla="*/ 5437296 w 7281999"/>
                  <a:gd name="connsiteY12" fmla="*/ 811034 h 3649650"/>
                  <a:gd name="connsiteX13" fmla="*/ 4904559 w 7281999"/>
                  <a:gd name="connsiteY13" fmla="*/ 0 h 3649650"/>
                  <a:gd name="connsiteX0" fmla="*/ 4904559 w 7281999"/>
                  <a:gd name="connsiteY0" fmla="*/ 0 h 3649650"/>
                  <a:gd name="connsiteX1" fmla="*/ 3743668 w 7281999"/>
                  <a:gd name="connsiteY1" fmla="*/ 1041621 h 3649650"/>
                  <a:gd name="connsiteX2" fmla="*/ 3043953 w 7281999"/>
                  <a:gd name="connsiteY2" fmla="*/ 405518 h 3649650"/>
                  <a:gd name="connsiteX3" fmla="*/ 3043953 w 7281999"/>
                  <a:gd name="connsiteY3" fmla="*/ 1463041 h 3649650"/>
                  <a:gd name="connsiteX4" fmla="*/ 6556 w 7281999"/>
                  <a:gd name="connsiteY4" fmla="*/ 2989691 h 3649650"/>
                  <a:gd name="connsiteX5" fmla="*/ 133775 w 7281999"/>
                  <a:gd name="connsiteY5" fmla="*/ 3077156 h 3649650"/>
                  <a:gd name="connsiteX6" fmla="*/ 4220747 w 7281999"/>
                  <a:gd name="connsiteY6" fmla="*/ 1526651 h 3649650"/>
                  <a:gd name="connsiteX7" fmla="*/ 3202980 w 7281999"/>
                  <a:gd name="connsiteY7" fmla="*/ 3649650 h 3649650"/>
                  <a:gd name="connsiteX8" fmla="*/ 5151049 w 7281999"/>
                  <a:gd name="connsiteY8" fmla="*/ 1311966 h 3649650"/>
                  <a:gd name="connsiteX9" fmla="*/ 7281999 w 7281999"/>
                  <a:gd name="connsiteY9" fmla="*/ 540690 h 3649650"/>
                  <a:gd name="connsiteX10" fmla="*/ 5763300 w 7281999"/>
                  <a:gd name="connsiteY10" fmla="*/ 1272210 h 3649650"/>
                  <a:gd name="connsiteX11" fmla="*/ 5803056 w 7281999"/>
                  <a:gd name="connsiteY11" fmla="*/ 254443 h 3649650"/>
                  <a:gd name="connsiteX12" fmla="*/ 5437296 w 7281999"/>
                  <a:gd name="connsiteY12" fmla="*/ 811034 h 3649650"/>
                  <a:gd name="connsiteX13" fmla="*/ 4904559 w 7281999"/>
                  <a:gd name="connsiteY13" fmla="*/ 0 h 3649650"/>
                  <a:gd name="connsiteX0" fmla="*/ 4904559 w 7281999"/>
                  <a:gd name="connsiteY0" fmla="*/ 0 h 3649650"/>
                  <a:gd name="connsiteX1" fmla="*/ 3743668 w 7281999"/>
                  <a:gd name="connsiteY1" fmla="*/ 1041621 h 3649650"/>
                  <a:gd name="connsiteX2" fmla="*/ 3043953 w 7281999"/>
                  <a:gd name="connsiteY2" fmla="*/ 405518 h 3649650"/>
                  <a:gd name="connsiteX3" fmla="*/ 3043953 w 7281999"/>
                  <a:gd name="connsiteY3" fmla="*/ 1463041 h 3649650"/>
                  <a:gd name="connsiteX4" fmla="*/ 6556 w 7281999"/>
                  <a:gd name="connsiteY4" fmla="*/ 2989691 h 3649650"/>
                  <a:gd name="connsiteX5" fmla="*/ 133775 w 7281999"/>
                  <a:gd name="connsiteY5" fmla="*/ 3077156 h 3649650"/>
                  <a:gd name="connsiteX6" fmla="*/ 4220747 w 7281999"/>
                  <a:gd name="connsiteY6" fmla="*/ 1526651 h 3649650"/>
                  <a:gd name="connsiteX7" fmla="*/ 3202980 w 7281999"/>
                  <a:gd name="connsiteY7" fmla="*/ 3649650 h 3649650"/>
                  <a:gd name="connsiteX8" fmla="*/ 5151049 w 7281999"/>
                  <a:gd name="connsiteY8" fmla="*/ 1311966 h 3649650"/>
                  <a:gd name="connsiteX9" fmla="*/ 7281999 w 7281999"/>
                  <a:gd name="connsiteY9" fmla="*/ 540690 h 3649650"/>
                  <a:gd name="connsiteX10" fmla="*/ 5763300 w 7281999"/>
                  <a:gd name="connsiteY10" fmla="*/ 1272210 h 3649650"/>
                  <a:gd name="connsiteX11" fmla="*/ 5803056 w 7281999"/>
                  <a:gd name="connsiteY11" fmla="*/ 254443 h 3649650"/>
                  <a:gd name="connsiteX12" fmla="*/ 5437296 w 7281999"/>
                  <a:gd name="connsiteY12" fmla="*/ 811034 h 3649650"/>
                  <a:gd name="connsiteX13" fmla="*/ 4904559 w 7281999"/>
                  <a:gd name="connsiteY13" fmla="*/ 0 h 3649650"/>
                  <a:gd name="connsiteX0" fmla="*/ 4904559 w 7281999"/>
                  <a:gd name="connsiteY0" fmla="*/ 0 h 3649650"/>
                  <a:gd name="connsiteX1" fmla="*/ 3743668 w 7281999"/>
                  <a:gd name="connsiteY1" fmla="*/ 1041621 h 3649650"/>
                  <a:gd name="connsiteX2" fmla="*/ 3043953 w 7281999"/>
                  <a:gd name="connsiteY2" fmla="*/ 405518 h 3649650"/>
                  <a:gd name="connsiteX3" fmla="*/ 3043953 w 7281999"/>
                  <a:gd name="connsiteY3" fmla="*/ 1463041 h 3649650"/>
                  <a:gd name="connsiteX4" fmla="*/ 6556 w 7281999"/>
                  <a:gd name="connsiteY4" fmla="*/ 2989691 h 3649650"/>
                  <a:gd name="connsiteX5" fmla="*/ 149678 w 7281999"/>
                  <a:gd name="connsiteY5" fmla="*/ 3053302 h 3649650"/>
                  <a:gd name="connsiteX6" fmla="*/ 4220747 w 7281999"/>
                  <a:gd name="connsiteY6" fmla="*/ 1526651 h 3649650"/>
                  <a:gd name="connsiteX7" fmla="*/ 3202980 w 7281999"/>
                  <a:gd name="connsiteY7" fmla="*/ 3649650 h 3649650"/>
                  <a:gd name="connsiteX8" fmla="*/ 5151049 w 7281999"/>
                  <a:gd name="connsiteY8" fmla="*/ 1311966 h 3649650"/>
                  <a:gd name="connsiteX9" fmla="*/ 7281999 w 7281999"/>
                  <a:gd name="connsiteY9" fmla="*/ 540690 h 3649650"/>
                  <a:gd name="connsiteX10" fmla="*/ 5763300 w 7281999"/>
                  <a:gd name="connsiteY10" fmla="*/ 1272210 h 3649650"/>
                  <a:gd name="connsiteX11" fmla="*/ 5803056 w 7281999"/>
                  <a:gd name="connsiteY11" fmla="*/ 254443 h 3649650"/>
                  <a:gd name="connsiteX12" fmla="*/ 5437296 w 7281999"/>
                  <a:gd name="connsiteY12" fmla="*/ 811034 h 3649650"/>
                  <a:gd name="connsiteX13" fmla="*/ 4904559 w 7281999"/>
                  <a:gd name="connsiteY13" fmla="*/ 0 h 3649650"/>
                  <a:gd name="connsiteX0" fmla="*/ 4904559 w 7281999"/>
                  <a:gd name="connsiteY0" fmla="*/ 0 h 3649650"/>
                  <a:gd name="connsiteX1" fmla="*/ 3743668 w 7281999"/>
                  <a:gd name="connsiteY1" fmla="*/ 1041621 h 3649650"/>
                  <a:gd name="connsiteX2" fmla="*/ 3043953 w 7281999"/>
                  <a:gd name="connsiteY2" fmla="*/ 405518 h 3649650"/>
                  <a:gd name="connsiteX3" fmla="*/ 3043953 w 7281999"/>
                  <a:gd name="connsiteY3" fmla="*/ 1463041 h 3649650"/>
                  <a:gd name="connsiteX4" fmla="*/ 6556 w 7281999"/>
                  <a:gd name="connsiteY4" fmla="*/ 2989691 h 3649650"/>
                  <a:gd name="connsiteX5" fmla="*/ 149678 w 7281999"/>
                  <a:gd name="connsiteY5" fmla="*/ 3053302 h 3649650"/>
                  <a:gd name="connsiteX6" fmla="*/ 4188942 w 7281999"/>
                  <a:gd name="connsiteY6" fmla="*/ 1486895 h 3649650"/>
                  <a:gd name="connsiteX7" fmla="*/ 3202980 w 7281999"/>
                  <a:gd name="connsiteY7" fmla="*/ 3649650 h 3649650"/>
                  <a:gd name="connsiteX8" fmla="*/ 5151049 w 7281999"/>
                  <a:gd name="connsiteY8" fmla="*/ 1311966 h 3649650"/>
                  <a:gd name="connsiteX9" fmla="*/ 7281999 w 7281999"/>
                  <a:gd name="connsiteY9" fmla="*/ 540690 h 3649650"/>
                  <a:gd name="connsiteX10" fmla="*/ 5763300 w 7281999"/>
                  <a:gd name="connsiteY10" fmla="*/ 1272210 h 3649650"/>
                  <a:gd name="connsiteX11" fmla="*/ 5803056 w 7281999"/>
                  <a:gd name="connsiteY11" fmla="*/ 254443 h 3649650"/>
                  <a:gd name="connsiteX12" fmla="*/ 5437296 w 7281999"/>
                  <a:gd name="connsiteY12" fmla="*/ 811034 h 3649650"/>
                  <a:gd name="connsiteX13" fmla="*/ 4904559 w 7281999"/>
                  <a:gd name="connsiteY13" fmla="*/ 0 h 3649650"/>
                  <a:gd name="connsiteX0" fmla="*/ 4904559 w 7281999"/>
                  <a:gd name="connsiteY0" fmla="*/ 0 h 3649650"/>
                  <a:gd name="connsiteX1" fmla="*/ 3743668 w 7281999"/>
                  <a:gd name="connsiteY1" fmla="*/ 1041621 h 3649650"/>
                  <a:gd name="connsiteX2" fmla="*/ 3043953 w 7281999"/>
                  <a:gd name="connsiteY2" fmla="*/ 405518 h 3649650"/>
                  <a:gd name="connsiteX3" fmla="*/ 3043953 w 7281999"/>
                  <a:gd name="connsiteY3" fmla="*/ 1463041 h 3649650"/>
                  <a:gd name="connsiteX4" fmla="*/ 6556 w 7281999"/>
                  <a:gd name="connsiteY4" fmla="*/ 2989691 h 3649650"/>
                  <a:gd name="connsiteX5" fmla="*/ 149678 w 7281999"/>
                  <a:gd name="connsiteY5" fmla="*/ 3053302 h 3649650"/>
                  <a:gd name="connsiteX6" fmla="*/ 4188942 w 7281999"/>
                  <a:gd name="connsiteY6" fmla="*/ 1486895 h 3649650"/>
                  <a:gd name="connsiteX7" fmla="*/ 3202980 w 7281999"/>
                  <a:gd name="connsiteY7" fmla="*/ 3649650 h 3649650"/>
                  <a:gd name="connsiteX8" fmla="*/ 5151049 w 7281999"/>
                  <a:gd name="connsiteY8" fmla="*/ 1311966 h 3649650"/>
                  <a:gd name="connsiteX9" fmla="*/ 7281999 w 7281999"/>
                  <a:gd name="connsiteY9" fmla="*/ 540690 h 3649650"/>
                  <a:gd name="connsiteX10" fmla="*/ 5763300 w 7281999"/>
                  <a:gd name="connsiteY10" fmla="*/ 1272210 h 3649650"/>
                  <a:gd name="connsiteX11" fmla="*/ 5803056 w 7281999"/>
                  <a:gd name="connsiteY11" fmla="*/ 254443 h 3649650"/>
                  <a:gd name="connsiteX12" fmla="*/ 5437296 w 7281999"/>
                  <a:gd name="connsiteY12" fmla="*/ 811034 h 3649650"/>
                  <a:gd name="connsiteX13" fmla="*/ 4904559 w 7281999"/>
                  <a:gd name="connsiteY13" fmla="*/ 0 h 3649650"/>
                  <a:gd name="connsiteX0" fmla="*/ 4904559 w 7281999"/>
                  <a:gd name="connsiteY0" fmla="*/ 0 h 3651931"/>
                  <a:gd name="connsiteX1" fmla="*/ 3743668 w 7281999"/>
                  <a:gd name="connsiteY1" fmla="*/ 1041621 h 3651931"/>
                  <a:gd name="connsiteX2" fmla="*/ 3043953 w 7281999"/>
                  <a:gd name="connsiteY2" fmla="*/ 405518 h 3651931"/>
                  <a:gd name="connsiteX3" fmla="*/ 3043953 w 7281999"/>
                  <a:gd name="connsiteY3" fmla="*/ 1463041 h 3651931"/>
                  <a:gd name="connsiteX4" fmla="*/ 6556 w 7281999"/>
                  <a:gd name="connsiteY4" fmla="*/ 2989691 h 3651931"/>
                  <a:gd name="connsiteX5" fmla="*/ 149678 w 7281999"/>
                  <a:gd name="connsiteY5" fmla="*/ 3053302 h 3651931"/>
                  <a:gd name="connsiteX6" fmla="*/ 4188942 w 7281999"/>
                  <a:gd name="connsiteY6" fmla="*/ 1486895 h 3651931"/>
                  <a:gd name="connsiteX7" fmla="*/ 3202980 w 7281999"/>
                  <a:gd name="connsiteY7" fmla="*/ 3649650 h 3651931"/>
                  <a:gd name="connsiteX8" fmla="*/ 5151049 w 7281999"/>
                  <a:gd name="connsiteY8" fmla="*/ 1311966 h 3651931"/>
                  <a:gd name="connsiteX9" fmla="*/ 7281999 w 7281999"/>
                  <a:gd name="connsiteY9" fmla="*/ 540690 h 3651931"/>
                  <a:gd name="connsiteX10" fmla="*/ 5763300 w 7281999"/>
                  <a:gd name="connsiteY10" fmla="*/ 1272210 h 3651931"/>
                  <a:gd name="connsiteX11" fmla="*/ 5803056 w 7281999"/>
                  <a:gd name="connsiteY11" fmla="*/ 254443 h 3651931"/>
                  <a:gd name="connsiteX12" fmla="*/ 5437296 w 7281999"/>
                  <a:gd name="connsiteY12" fmla="*/ 811034 h 3651931"/>
                  <a:gd name="connsiteX13" fmla="*/ 4904559 w 7281999"/>
                  <a:gd name="connsiteY13" fmla="*/ 0 h 3651931"/>
                  <a:gd name="connsiteX0" fmla="*/ 4904559 w 7281999"/>
                  <a:gd name="connsiteY0" fmla="*/ 0 h 3651286"/>
                  <a:gd name="connsiteX1" fmla="*/ 3743668 w 7281999"/>
                  <a:gd name="connsiteY1" fmla="*/ 1041621 h 3651286"/>
                  <a:gd name="connsiteX2" fmla="*/ 3043953 w 7281999"/>
                  <a:gd name="connsiteY2" fmla="*/ 405518 h 3651286"/>
                  <a:gd name="connsiteX3" fmla="*/ 3043953 w 7281999"/>
                  <a:gd name="connsiteY3" fmla="*/ 1463041 h 3651286"/>
                  <a:gd name="connsiteX4" fmla="*/ 6556 w 7281999"/>
                  <a:gd name="connsiteY4" fmla="*/ 2989691 h 3651286"/>
                  <a:gd name="connsiteX5" fmla="*/ 149678 w 7281999"/>
                  <a:gd name="connsiteY5" fmla="*/ 3053302 h 3651286"/>
                  <a:gd name="connsiteX6" fmla="*/ 4188942 w 7281999"/>
                  <a:gd name="connsiteY6" fmla="*/ 1486895 h 3651286"/>
                  <a:gd name="connsiteX7" fmla="*/ 3202980 w 7281999"/>
                  <a:gd name="connsiteY7" fmla="*/ 3649650 h 3651286"/>
                  <a:gd name="connsiteX8" fmla="*/ 5151049 w 7281999"/>
                  <a:gd name="connsiteY8" fmla="*/ 1311966 h 3651286"/>
                  <a:gd name="connsiteX9" fmla="*/ 7281999 w 7281999"/>
                  <a:gd name="connsiteY9" fmla="*/ 540690 h 3651286"/>
                  <a:gd name="connsiteX10" fmla="*/ 5763300 w 7281999"/>
                  <a:gd name="connsiteY10" fmla="*/ 1272210 h 3651286"/>
                  <a:gd name="connsiteX11" fmla="*/ 5803056 w 7281999"/>
                  <a:gd name="connsiteY11" fmla="*/ 254443 h 3651286"/>
                  <a:gd name="connsiteX12" fmla="*/ 5437296 w 7281999"/>
                  <a:gd name="connsiteY12" fmla="*/ 811034 h 3651286"/>
                  <a:gd name="connsiteX13" fmla="*/ 4904559 w 7281999"/>
                  <a:gd name="connsiteY13" fmla="*/ 0 h 3651286"/>
                  <a:gd name="connsiteX0" fmla="*/ 4904559 w 7281999"/>
                  <a:gd name="connsiteY0" fmla="*/ 0 h 3667951"/>
                  <a:gd name="connsiteX1" fmla="*/ 3743668 w 7281999"/>
                  <a:gd name="connsiteY1" fmla="*/ 1041621 h 3667951"/>
                  <a:gd name="connsiteX2" fmla="*/ 3043953 w 7281999"/>
                  <a:gd name="connsiteY2" fmla="*/ 405518 h 3667951"/>
                  <a:gd name="connsiteX3" fmla="*/ 3043953 w 7281999"/>
                  <a:gd name="connsiteY3" fmla="*/ 1463041 h 3667951"/>
                  <a:gd name="connsiteX4" fmla="*/ 6556 w 7281999"/>
                  <a:gd name="connsiteY4" fmla="*/ 2989691 h 3667951"/>
                  <a:gd name="connsiteX5" fmla="*/ 149678 w 7281999"/>
                  <a:gd name="connsiteY5" fmla="*/ 3053302 h 3667951"/>
                  <a:gd name="connsiteX6" fmla="*/ 4188942 w 7281999"/>
                  <a:gd name="connsiteY6" fmla="*/ 1486895 h 3667951"/>
                  <a:gd name="connsiteX7" fmla="*/ 3202980 w 7281999"/>
                  <a:gd name="connsiteY7" fmla="*/ 3649650 h 3667951"/>
                  <a:gd name="connsiteX8" fmla="*/ 5151049 w 7281999"/>
                  <a:gd name="connsiteY8" fmla="*/ 1311966 h 3667951"/>
                  <a:gd name="connsiteX9" fmla="*/ 7281999 w 7281999"/>
                  <a:gd name="connsiteY9" fmla="*/ 540690 h 3667951"/>
                  <a:gd name="connsiteX10" fmla="*/ 5763300 w 7281999"/>
                  <a:gd name="connsiteY10" fmla="*/ 1272210 h 3667951"/>
                  <a:gd name="connsiteX11" fmla="*/ 5803056 w 7281999"/>
                  <a:gd name="connsiteY11" fmla="*/ 254443 h 3667951"/>
                  <a:gd name="connsiteX12" fmla="*/ 5437296 w 7281999"/>
                  <a:gd name="connsiteY12" fmla="*/ 811034 h 3667951"/>
                  <a:gd name="connsiteX13" fmla="*/ 4904559 w 7281999"/>
                  <a:gd name="connsiteY13" fmla="*/ 0 h 3667951"/>
                  <a:gd name="connsiteX0" fmla="*/ 4904559 w 7281999"/>
                  <a:gd name="connsiteY0" fmla="*/ 0 h 3667951"/>
                  <a:gd name="connsiteX1" fmla="*/ 3743668 w 7281999"/>
                  <a:gd name="connsiteY1" fmla="*/ 1041621 h 3667951"/>
                  <a:gd name="connsiteX2" fmla="*/ 3043953 w 7281999"/>
                  <a:gd name="connsiteY2" fmla="*/ 405518 h 3667951"/>
                  <a:gd name="connsiteX3" fmla="*/ 3043953 w 7281999"/>
                  <a:gd name="connsiteY3" fmla="*/ 1463041 h 3667951"/>
                  <a:gd name="connsiteX4" fmla="*/ 6556 w 7281999"/>
                  <a:gd name="connsiteY4" fmla="*/ 2989691 h 3667951"/>
                  <a:gd name="connsiteX5" fmla="*/ 149678 w 7281999"/>
                  <a:gd name="connsiteY5" fmla="*/ 3053302 h 3667951"/>
                  <a:gd name="connsiteX6" fmla="*/ 4188942 w 7281999"/>
                  <a:gd name="connsiteY6" fmla="*/ 1486895 h 3667951"/>
                  <a:gd name="connsiteX7" fmla="*/ 3202980 w 7281999"/>
                  <a:gd name="connsiteY7" fmla="*/ 3649650 h 3667951"/>
                  <a:gd name="connsiteX8" fmla="*/ 5151049 w 7281999"/>
                  <a:gd name="connsiteY8" fmla="*/ 1311966 h 3667951"/>
                  <a:gd name="connsiteX9" fmla="*/ 7281999 w 7281999"/>
                  <a:gd name="connsiteY9" fmla="*/ 540690 h 3667951"/>
                  <a:gd name="connsiteX10" fmla="*/ 5763300 w 7281999"/>
                  <a:gd name="connsiteY10" fmla="*/ 1272210 h 3667951"/>
                  <a:gd name="connsiteX11" fmla="*/ 5803056 w 7281999"/>
                  <a:gd name="connsiteY11" fmla="*/ 254443 h 3667951"/>
                  <a:gd name="connsiteX12" fmla="*/ 5437296 w 7281999"/>
                  <a:gd name="connsiteY12" fmla="*/ 811034 h 3667951"/>
                  <a:gd name="connsiteX13" fmla="*/ 4904559 w 7281999"/>
                  <a:gd name="connsiteY13" fmla="*/ 0 h 3667951"/>
                  <a:gd name="connsiteX0" fmla="*/ 4904559 w 7281999"/>
                  <a:gd name="connsiteY0" fmla="*/ 0 h 3470650"/>
                  <a:gd name="connsiteX1" fmla="*/ 3743668 w 7281999"/>
                  <a:gd name="connsiteY1" fmla="*/ 1041621 h 3470650"/>
                  <a:gd name="connsiteX2" fmla="*/ 3043953 w 7281999"/>
                  <a:gd name="connsiteY2" fmla="*/ 405518 h 3470650"/>
                  <a:gd name="connsiteX3" fmla="*/ 3043953 w 7281999"/>
                  <a:gd name="connsiteY3" fmla="*/ 1463041 h 3470650"/>
                  <a:gd name="connsiteX4" fmla="*/ 6556 w 7281999"/>
                  <a:gd name="connsiteY4" fmla="*/ 2989691 h 3470650"/>
                  <a:gd name="connsiteX5" fmla="*/ 149678 w 7281999"/>
                  <a:gd name="connsiteY5" fmla="*/ 3053302 h 3470650"/>
                  <a:gd name="connsiteX6" fmla="*/ 4188942 w 7281999"/>
                  <a:gd name="connsiteY6" fmla="*/ 1486895 h 3470650"/>
                  <a:gd name="connsiteX7" fmla="*/ 2996246 w 7281999"/>
                  <a:gd name="connsiteY7" fmla="*/ 3450868 h 3470650"/>
                  <a:gd name="connsiteX8" fmla="*/ 5151049 w 7281999"/>
                  <a:gd name="connsiteY8" fmla="*/ 1311966 h 3470650"/>
                  <a:gd name="connsiteX9" fmla="*/ 7281999 w 7281999"/>
                  <a:gd name="connsiteY9" fmla="*/ 540690 h 3470650"/>
                  <a:gd name="connsiteX10" fmla="*/ 5763300 w 7281999"/>
                  <a:gd name="connsiteY10" fmla="*/ 1272210 h 3470650"/>
                  <a:gd name="connsiteX11" fmla="*/ 5803056 w 7281999"/>
                  <a:gd name="connsiteY11" fmla="*/ 254443 h 3470650"/>
                  <a:gd name="connsiteX12" fmla="*/ 5437296 w 7281999"/>
                  <a:gd name="connsiteY12" fmla="*/ 811034 h 3470650"/>
                  <a:gd name="connsiteX13" fmla="*/ 4904559 w 7281999"/>
                  <a:gd name="connsiteY13" fmla="*/ 0 h 3470650"/>
                  <a:gd name="connsiteX0" fmla="*/ 4904559 w 7281999"/>
                  <a:gd name="connsiteY0" fmla="*/ 0 h 3624415"/>
                  <a:gd name="connsiteX1" fmla="*/ 3743668 w 7281999"/>
                  <a:gd name="connsiteY1" fmla="*/ 1041621 h 3624415"/>
                  <a:gd name="connsiteX2" fmla="*/ 3043953 w 7281999"/>
                  <a:gd name="connsiteY2" fmla="*/ 405518 h 3624415"/>
                  <a:gd name="connsiteX3" fmla="*/ 3043953 w 7281999"/>
                  <a:gd name="connsiteY3" fmla="*/ 1463041 h 3624415"/>
                  <a:gd name="connsiteX4" fmla="*/ 6556 w 7281999"/>
                  <a:gd name="connsiteY4" fmla="*/ 2989691 h 3624415"/>
                  <a:gd name="connsiteX5" fmla="*/ 149678 w 7281999"/>
                  <a:gd name="connsiteY5" fmla="*/ 3053302 h 3624415"/>
                  <a:gd name="connsiteX6" fmla="*/ 4188942 w 7281999"/>
                  <a:gd name="connsiteY6" fmla="*/ 1486895 h 3624415"/>
                  <a:gd name="connsiteX7" fmla="*/ 2996246 w 7281999"/>
                  <a:gd name="connsiteY7" fmla="*/ 3450868 h 3624415"/>
                  <a:gd name="connsiteX8" fmla="*/ 5151049 w 7281999"/>
                  <a:gd name="connsiteY8" fmla="*/ 1311966 h 3624415"/>
                  <a:gd name="connsiteX9" fmla="*/ 7281999 w 7281999"/>
                  <a:gd name="connsiteY9" fmla="*/ 540690 h 3624415"/>
                  <a:gd name="connsiteX10" fmla="*/ 5763300 w 7281999"/>
                  <a:gd name="connsiteY10" fmla="*/ 1272210 h 3624415"/>
                  <a:gd name="connsiteX11" fmla="*/ 5803056 w 7281999"/>
                  <a:gd name="connsiteY11" fmla="*/ 254443 h 3624415"/>
                  <a:gd name="connsiteX12" fmla="*/ 5437296 w 7281999"/>
                  <a:gd name="connsiteY12" fmla="*/ 811034 h 3624415"/>
                  <a:gd name="connsiteX13" fmla="*/ 4904559 w 7281999"/>
                  <a:gd name="connsiteY13" fmla="*/ 0 h 3624415"/>
                  <a:gd name="connsiteX0" fmla="*/ 4904559 w 7281999"/>
                  <a:gd name="connsiteY0" fmla="*/ 0 h 3624415"/>
                  <a:gd name="connsiteX1" fmla="*/ 3743668 w 7281999"/>
                  <a:gd name="connsiteY1" fmla="*/ 1041621 h 3624415"/>
                  <a:gd name="connsiteX2" fmla="*/ 3043953 w 7281999"/>
                  <a:gd name="connsiteY2" fmla="*/ 405518 h 3624415"/>
                  <a:gd name="connsiteX3" fmla="*/ 3043953 w 7281999"/>
                  <a:gd name="connsiteY3" fmla="*/ 1463041 h 3624415"/>
                  <a:gd name="connsiteX4" fmla="*/ 6556 w 7281999"/>
                  <a:gd name="connsiteY4" fmla="*/ 2989691 h 3624415"/>
                  <a:gd name="connsiteX5" fmla="*/ 149678 w 7281999"/>
                  <a:gd name="connsiteY5" fmla="*/ 3053302 h 3624415"/>
                  <a:gd name="connsiteX6" fmla="*/ 4188942 w 7281999"/>
                  <a:gd name="connsiteY6" fmla="*/ 1486895 h 3624415"/>
                  <a:gd name="connsiteX7" fmla="*/ 2996246 w 7281999"/>
                  <a:gd name="connsiteY7" fmla="*/ 3450868 h 3624415"/>
                  <a:gd name="connsiteX8" fmla="*/ 5151049 w 7281999"/>
                  <a:gd name="connsiteY8" fmla="*/ 1311966 h 3624415"/>
                  <a:gd name="connsiteX9" fmla="*/ 7281999 w 7281999"/>
                  <a:gd name="connsiteY9" fmla="*/ 540690 h 3624415"/>
                  <a:gd name="connsiteX10" fmla="*/ 5763300 w 7281999"/>
                  <a:gd name="connsiteY10" fmla="*/ 1272210 h 3624415"/>
                  <a:gd name="connsiteX11" fmla="*/ 5803056 w 7281999"/>
                  <a:gd name="connsiteY11" fmla="*/ 254443 h 3624415"/>
                  <a:gd name="connsiteX12" fmla="*/ 5437296 w 7281999"/>
                  <a:gd name="connsiteY12" fmla="*/ 811034 h 3624415"/>
                  <a:gd name="connsiteX13" fmla="*/ 4904559 w 7281999"/>
                  <a:gd name="connsiteY13" fmla="*/ 0 h 3624415"/>
                  <a:gd name="connsiteX0" fmla="*/ 4904559 w 7472686"/>
                  <a:gd name="connsiteY0" fmla="*/ 0 h 3624415"/>
                  <a:gd name="connsiteX1" fmla="*/ 3743668 w 7472686"/>
                  <a:gd name="connsiteY1" fmla="*/ 1041621 h 3624415"/>
                  <a:gd name="connsiteX2" fmla="*/ 3043953 w 7472686"/>
                  <a:gd name="connsiteY2" fmla="*/ 405518 h 3624415"/>
                  <a:gd name="connsiteX3" fmla="*/ 3043953 w 7472686"/>
                  <a:gd name="connsiteY3" fmla="*/ 1463041 h 3624415"/>
                  <a:gd name="connsiteX4" fmla="*/ 6556 w 7472686"/>
                  <a:gd name="connsiteY4" fmla="*/ 2989691 h 3624415"/>
                  <a:gd name="connsiteX5" fmla="*/ 149678 w 7472686"/>
                  <a:gd name="connsiteY5" fmla="*/ 3053302 h 3624415"/>
                  <a:gd name="connsiteX6" fmla="*/ 4188942 w 7472686"/>
                  <a:gd name="connsiteY6" fmla="*/ 1486895 h 3624415"/>
                  <a:gd name="connsiteX7" fmla="*/ 2996246 w 7472686"/>
                  <a:gd name="connsiteY7" fmla="*/ 3450868 h 3624415"/>
                  <a:gd name="connsiteX8" fmla="*/ 5151049 w 7472686"/>
                  <a:gd name="connsiteY8" fmla="*/ 1311966 h 3624415"/>
                  <a:gd name="connsiteX9" fmla="*/ 7281999 w 7472686"/>
                  <a:gd name="connsiteY9" fmla="*/ 540690 h 3624415"/>
                  <a:gd name="connsiteX10" fmla="*/ 5763300 w 7472686"/>
                  <a:gd name="connsiteY10" fmla="*/ 1272210 h 3624415"/>
                  <a:gd name="connsiteX11" fmla="*/ 5803056 w 7472686"/>
                  <a:gd name="connsiteY11" fmla="*/ 254443 h 3624415"/>
                  <a:gd name="connsiteX12" fmla="*/ 5437296 w 7472686"/>
                  <a:gd name="connsiteY12" fmla="*/ 811034 h 3624415"/>
                  <a:gd name="connsiteX13" fmla="*/ 4904559 w 7472686"/>
                  <a:gd name="connsiteY13" fmla="*/ 0 h 3624415"/>
                  <a:gd name="connsiteX0" fmla="*/ 4904559 w 7367428"/>
                  <a:gd name="connsiteY0" fmla="*/ 0 h 3624415"/>
                  <a:gd name="connsiteX1" fmla="*/ 3743668 w 7367428"/>
                  <a:gd name="connsiteY1" fmla="*/ 1041621 h 3624415"/>
                  <a:gd name="connsiteX2" fmla="*/ 3043953 w 7367428"/>
                  <a:gd name="connsiteY2" fmla="*/ 405518 h 3624415"/>
                  <a:gd name="connsiteX3" fmla="*/ 3043953 w 7367428"/>
                  <a:gd name="connsiteY3" fmla="*/ 1463041 h 3624415"/>
                  <a:gd name="connsiteX4" fmla="*/ 6556 w 7367428"/>
                  <a:gd name="connsiteY4" fmla="*/ 2989691 h 3624415"/>
                  <a:gd name="connsiteX5" fmla="*/ 149678 w 7367428"/>
                  <a:gd name="connsiteY5" fmla="*/ 3053302 h 3624415"/>
                  <a:gd name="connsiteX6" fmla="*/ 4188942 w 7367428"/>
                  <a:gd name="connsiteY6" fmla="*/ 1486895 h 3624415"/>
                  <a:gd name="connsiteX7" fmla="*/ 2996246 w 7367428"/>
                  <a:gd name="connsiteY7" fmla="*/ 3450868 h 3624415"/>
                  <a:gd name="connsiteX8" fmla="*/ 5151049 w 7367428"/>
                  <a:gd name="connsiteY8" fmla="*/ 1311966 h 3624415"/>
                  <a:gd name="connsiteX9" fmla="*/ 7281999 w 7367428"/>
                  <a:gd name="connsiteY9" fmla="*/ 540690 h 3624415"/>
                  <a:gd name="connsiteX10" fmla="*/ 5763300 w 7367428"/>
                  <a:gd name="connsiteY10" fmla="*/ 1272210 h 3624415"/>
                  <a:gd name="connsiteX11" fmla="*/ 5803056 w 7367428"/>
                  <a:gd name="connsiteY11" fmla="*/ 254443 h 3624415"/>
                  <a:gd name="connsiteX12" fmla="*/ 5437296 w 7367428"/>
                  <a:gd name="connsiteY12" fmla="*/ 811034 h 3624415"/>
                  <a:gd name="connsiteX13" fmla="*/ 4904559 w 7367428"/>
                  <a:gd name="connsiteY13" fmla="*/ 0 h 3624415"/>
                  <a:gd name="connsiteX0" fmla="*/ 4904559 w 7367428"/>
                  <a:gd name="connsiteY0" fmla="*/ 0 h 3624415"/>
                  <a:gd name="connsiteX1" fmla="*/ 3743668 w 7367428"/>
                  <a:gd name="connsiteY1" fmla="*/ 1041621 h 3624415"/>
                  <a:gd name="connsiteX2" fmla="*/ 3043953 w 7367428"/>
                  <a:gd name="connsiteY2" fmla="*/ 405518 h 3624415"/>
                  <a:gd name="connsiteX3" fmla="*/ 3043953 w 7367428"/>
                  <a:gd name="connsiteY3" fmla="*/ 1463041 h 3624415"/>
                  <a:gd name="connsiteX4" fmla="*/ 6556 w 7367428"/>
                  <a:gd name="connsiteY4" fmla="*/ 2989691 h 3624415"/>
                  <a:gd name="connsiteX5" fmla="*/ 149678 w 7367428"/>
                  <a:gd name="connsiteY5" fmla="*/ 3053302 h 3624415"/>
                  <a:gd name="connsiteX6" fmla="*/ 4188942 w 7367428"/>
                  <a:gd name="connsiteY6" fmla="*/ 1486895 h 3624415"/>
                  <a:gd name="connsiteX7" fmla="*/ 2996246 w 7367428"/>
                  <a:gd name="connsiteY7" fmla="*/ 3450868 h 3624415"/>
                  <a:gd name="connsiteX8" fmla="*/ 5151049 w 7367428"/>
                  <a:gd name="connsiteY8" fmla="*/ 1311966 h 3624415"/>
                  <a:gd name="connsiteX9" fmla="*/ 7281999 w 7367428"/>
                  <a:gd name="connsiteY9" fmla="*/ 540690 h 3624415"/>
                  <a:gd name="connsiteX10" fmla="*/ 5763300 w 7367428"/>
                  <a:gd name="connsiteY10" fmla="*/ 1272210 h 3624415"/>
                  <a:gd name="connsiteX11" fmla="*/ 5803056 w 7367428"/>
                  <a:gd name="connsiteY11" fmla="*/ 254443 h 3624415"/>
                  <a:gd name="connsiteX12" fmla="*/ 5437296 w 7367428"/>
                  <a:gd name="connsiteY12" fmla="*/ 811034 h 3624415"/>
                  <a:gd name="connsiteX13" fmla="*/ 4904559 w 7367428"/>
                  <a:gd name="connsiteY13" fmla="*/ 0 h 3624415"/>
                  <a:gd name="connsiteX0" fmla="*/ 4904559 w 7367428"/>
                  <a:gd name="connsiteY0" fmla="*/ 0 h 3624415"/>
                  <a:gd name="connsiteX1" fmla="*/ 3743668 w 7367428"/>
                  <a:gd name="connsiteY1" fmla="*/ 1041621 h 3624415"/>
                  <a:gd name="connsiteX2" fmla="*/ 3043953 w 7367428"/>
                  <a:gd name="connsiteY2" fmla="*/ 405518 h 3624415"/>
                  <a:gd name="connsiteX3" fmla="*/ 3043953 w 7367428"/>
                  <a:gd name="connsiteY3" fmla="*/ 1463041 h 3624415"/>
                  <a:gd name="connsiteX4" fmla="*/ 6556 w 7367428"/>
                  <a:gd name="connsiteY4" fmla="*/ 2989691 h 3624415"/>
                  <a:gd name="connsiteX5" fmla="*/ 149678 w 7367428"/>
                  <a:gd name="connsiteY5" fmla="*/ 3053302 h 3624415"/>
                  <a:gd name="connsiteX6" fmla="*/ 4188942 w 7367428"/>
                  <a:gd name="connsiteY6" fmla="*/ 1486895 h 3624415"/>
                  <a:gd name="connsiteX7" fmla="*/ 2996246 w 7367428"/>
                  <a:gd name="connsiteY7" fmla="*/ 3450868 h 3624415"/>
                  <a:gd name="connsiteX8" fmla="*/ 5151049 w 7367428"/>
                  <a:gd name="connsiteY8" fmla="*/ 1311966 h 3624415"/>
                  <a:gd name="connsiteX9" fmla="*/ 7281999 w 7367428"/>
                  <a:gd name="connsiteY9" fmla="*/ 540690 h 3624415"/>
                  <a:gd name="connsiteX10" fmla="*/ 5763300 w 7367428"/>
                  <a:gd name="connsiteY10" fmla="*/ 1272210 h 3624415"/>
                  <a:gd name="connsiteX11" fmla="*/ 5803056 w 7367428"/>
                  <a:gd name="connsiteY11" fmla="*/ 254443 h 3624415"/>
                  <a:gd name="connsiteX12" fmla="*/ 5437296 w 7367428"/>
                  <a:gd name="connsiteY12" fmla="*/ 811034 h 3624415"/>
                  <a:gd name="connsiteX13" fmla="*/ 4904559 w 7367428"/>
                  <a:gd name="connsiteY13" fmla="*/ 0 h 3624415"/>
                  <a:gd name="connsiteX0" fmla="*/ 4904559 w 7367428"/>
                  <a:gd name="connsiteY0" fmla="*/ 0 h 3624415"/>
                  <a:gd name="connsiteX1" fmla="*/ 3743668 w 7367428"/>
                  <a:gd name="connsiteY1" fmla="*/ 1041621 h 3624415"/>
                  <a:gd name="connsiteX2" fmla="*/ 3043953 w 7367428"/>
                  <a:gd name="connsiteY2" fmla="*/ 405518 h 3624415"/>
                  <a:gd name="connsiteX3" fmla="*/ 3043953 w 7367428"/>
                  <a:gd name="connsiteY3" fmla="*/ 1463041 h 3624415"/>
                  <a:gd name="connsiteX4" fmla="*/ 6556 w 7367428"/>
                  <a:gd name="connsiteY4" fmla="*/ 2989691 h 3624415"/>
                  <a:gd name="connsiteX5" fmla="*/ 149678 w 7367428"/>
                  <a:gd name="connsiteY5" fmla="*/ 3053302 h 3624415"/>
                  <a:gd name="connsiteX6" fmla="*/ 4188942 w 7367428"/>
                  <a:gd name="connsiteY6" fmla="*/ 1486895 h 3624415"/>
                  <a:gd name="connsiteX7" fmla="*/ 2996246 w 7367428"/>
                  <a:gd name="connsiteY7" fmla="*/ 3450868 h 3624415"/>
                  <a:gd name="connsiteX8" fmla="*/ 5151049 w 7367428"/>
                  <a:gd name="connsiteY8" fmla="*/ 1311966 h 3624415"/>
                  <a:gd name="connsiteX9" fmla="*/ 7281999 w 7367428"/>
                  <a:gd name="connsiteY9" fmla="*/ 540690 h 3624415"/>
                  <a:gd name="connsiteX10" fmla="*/ 5763300 w 7367428"/>
                  <a:gd name="connsiteY10" fmla="*/ 1272210 h 3624415"/>
                  <a:gd name="connsiteX11" fmla="*/ 5803056 w 7367428"/>
                  <a:gd name="connsiteY11" fmla="*/ 254443 h 3624415"/>
                  <a:gd name="connsiteX12" fmla="*/ 5437296 w 7367428"/>
                  <a:gd name="connsiteY12" fmla="*/ 811034 h 3624415"/>
                  <a:gd name="connsiteX13" fmla="*/ 4904559 w 7367428"/>
                  <a:gd name="connsiteY13" fmla="*/ 0 h 3624415"/>
                  <a:gd name="connsiteX0" fmla="*/ 4904559 w 7367428"/>
                  <a:gd name="connsiteY0" fmla="*/ 0 h 3624415"/>
                  <a:gd name="connsiteX1" fmla="*/ 3743668 w 7367428"/>
                  <a:gd name="connsiteY1" fmla="*/ 1041621 h 3624415"/>
                  <a:gd name="connsiteX2" fmla="*/ 3043953 w 7367428"/>
                  <a:gd name="connsiteY2" fmla="*/ 405518 h 3624415"/>
                  <a:gd name="connsiteX3" fmla="*/ 3043953 w 7367428"/>
                  <a:gd name="connsiteY3" fmla="*/ 1463041 h 3624415"/>
                  <a:gd name="connsiteX4" fmla="*/ 6556 w 7367428"/>
                  <a:gd name="connsiteY4" fmla="*/ 2989691 h 3624415"/>
                  <a:gd name="connsiteX5" fmla="*/ 149678 w 7367428"/>
                  <a:gd name="connsiteY5" fmla="*/ 3053302 h 3624415"/>
                  <a:gd name="connsiteX6" fmla="*/ 4188942 w 7367428"/>
                  <a:gd name="connsiteY6" fmla="*/ 1486895 h 3624415"/>
                  <a:gd name="connsiteX7" fmla="*/ 2996246 w 7367428"/>
                  <a:gd name="connsiteY7" fmla="*/ 3450868 h 3624415"/>
                  <a:gd name="connsiteX8" fmla="*/ 5151049 w 7367428"/>
                  <a:gd name="connsiteY8" fmla="*/ 1311966 h 3624415"/>
                  <a:gd name="connsiteX9" fmla="*/ 7281999 w 7367428"/>
                  <a:gd name="connsiteY9" fmla="*/ 540690 h 3624415"/>
                  <a:gd name="connsiteX10" fmla="*/ 5763300 w 7367428"/>
                  <a:gd name="connsiteY10" fmla="*/ 1272210 h 3624415"/>
                  <a:gd name="connsiteX11" fmla="*/ 5803056 w 7367428"/>
                  <a:gd name="connsiteY11" fmla="*/ 254443 h 3624415"/>
                  <a:gd name="connsiteX12" fmla="*/ 5437296 w 7367428"/>
                  <a:gd name="connsiteY12" fmla="*/ 811034 h 3624415"/>
                  <a:gd name="connsiteX13" fmla="*/ 4904559 w 7367428"/>
                  <a:gd name="connsiteY13" fmla="*/ 0 h 3624415"/>
                  <a:gd name="connsiteX0" fmla="*/ 4904559 w 7367428"/>
                  <a:gd name="connsiteY0" fmla="*/ 0 h 3624415"/>
                  <a:gd name="connsiteX1" fmla="*/ 3743668 w 7367428"/>
                  <a:gd name="connsiteY1" fmla="*/ 1041621 h 3624415"/>
                  <a:gd name="connsiteX2" fmla="*/ 3043953 w 7367428"/>
                  <a:gd name="connsiteY2" fmla="*/ 405518 h 3624415"/>
                  <a:gd name="connsiteX3" fmla="*/ 3043953 w 7367428"/>
                  <a:gd name="connsiteY3" fmla="*/ 1463041 h 3624415"/>
                  <a:gd name="connsiteX4" fmla="*/ 6556 w 7367428"/>
                  <a:gd name="connsiteY4" fmla="*/ 2989691 h 3624415"/>
                  <a:gd name="connsiteX5" fmla="*/ 149678 w 7367428"/>
                  <a:gd name="connsiteY5" fmla="*/ 3053302 h 3624415"/>
                  <a:gd name="connsiteX6" fmla="*/ 4188942 w 7367428"/>
                  <a:gd name="connsiteY6" fmla="*/ 1486895 h 3624415"/>
                  <a:gd name="connsiteX7" fmla="*/ 2996246 w 7367428"/>
                  <a:gd name="connsiteY7" fmla="*/ 3450868 h 3624415"/>
                  <a:gd name="connsiteX8" fmla="*/ 5151049 w 7367428"/>
                  <a:gd name="connsiteY8" fmla="*/ 1311966 h 3624415"/>
                  <a:gd name="connsiteX9" fmla="*/ 7281999 w 7367428"/>
                  <a:gd name="connsiteY9" fmla="*/ 540690 h 3624415"/>
                  <a:gd name="connsiteX10" fmla="*/ 5763300 w 7367428"/>
                  <a:gd name="connsiteY10" fmla="*/ 1272210 h 3624415"/>
                  <a:gd name="connsiteX11" fmla="*/ 5803056 w 7367428"/>
                  <a:gd name="connsiteY11" fmla="*/ 254443 h 3624415"/>
                  <a:gd name="connsiteX12" fmla="*/ 5437296 w 7367428"/>
                  <a:gd name="connsiteY12" fmla="*/ 811034 h 3624415"/>
                  <a:gd name="connsiteX13" fmla="*/ 4904559 w 7367428"/>
                  <a:gd name="connsiteY13" fmla="*/ 0 h 3624415"/>
                  <a:gd name="connsiteX0" fmla="*/ 4904559 w 7367428"/>
                  <a:gd name="connsiteY0" fmla="*/ 0 h 3624415"/>
                  <a:gd name="connsiteX1" fmla="*/ 3743668 w 7367428"/>
                  <a:gd name="connsiteY1" fmla="*/ 1041621 h 3624415"/>
                  <a:gd name="connsiteX2" fmla="*/ 3043953 w 7367428"/>
                  <a:gd name="connsiteY2" fmla="*/ 405518 h 3624415"/>
                  <a:gd name="connsiteX3" fmla="*/ 3043953 w 7367428"/>
                  <a:gd name="connsiteY3" fmla="*/ 1463041 h 3624415"/>
                  <a:gd name="connsiteX4" fmla="*/ 6556 w 7367428"/>
                  <a:gd name="connsiteY4" fmla="*/ 2989691 h 3624415"/>
                  <a:gd name="connsiteX5" fmla="*/ 149678 w 7367428"/>
                  <a:gd name="connsiteY5" fmla="*/ 3053302 h 3624415"/>
                  <a:gd name="connsiteX6" fmla="*/ 4188942 w 7367428"/>
                  <a:gd name="connsiteY6" fmla="*/ 1486895 h 3624415"/>
                  <a:gd name="connsiteX7" fmla="*/ 2996246 w 7367428"/>
                  <a:gd name="connsiteY7" fmla="*/ 3450868 h 3624415"/>
                  <a:gd name="connsiteX8" fmla="*/ 5151049 w 7367428"/>
                  <a:gd name="connsiteY8" fmla="*/ 1311966 h 3624415"/>
                  <a:gd name="connsiteX9" fmla="*/ 7281999 w 7367428"/>
                  <a:gd name="connsiteY9" fmla="*/ 540690 h 3624415"/>
                  <a:gd name="connsiteX10" fmla="*/ 5763300 w 7367428"/>
                  <a:gd name="connsiteY10" fmla="*/ 1272210 h 3624415"/>
                  <a:gd name="connsiteX11" fmla="*/ 5803056 w 7367428"/>
                  <a:gd name="connsiteY11" fmla="*/ 254443 h 3624415"/>
                  <a:gd name="connsiteX12" fmla="*/ 5437296 w 7367428"/>
                  <a:gd name="connsiteY12" fmla="*/ 811034 h 3624415"/>
                  <a:gd name="connsiteX13" fmla="*/ 4904559 w 7367428"/>
                  <a:gd name="connsiteY13" fmla="*/ 0 h 3624415"/>
                  <a:gd name="connsiteX0" fmla="*/ 4896608 w 7367428"/>
                  <a:gd name="connsiteY0" fmla="*/ 0 h 3688026"/>
                  <a:gd name="connsiteX1" fmla="*/ 3743668 w 7367428"/>
                  <a:gd name="connsiteY1" fmla="*/ 1105232 h 3688026"/>
                  <a:gd name="connsiteX2" fmla="*/ 3043953 w 7367428"/>
                  <a:gd name="connsiteY2" fmla="*/ 469129 h 3688026"/>
                  <a:gd name="connsiteX3" fmla="*/ 3043953 w 7367428"/>
                  <a:gd name="connsiteY3" fmla="*/ 1526652 h 3688026"/>
                  <a:gd name="connsiteX4" fmla="*/ 6556 w 7367428"/>
                  <a:gd name="connsiteY4" fmla="*/ 3053302 h 3688026"/>
                  <a:gd name="connsiteX5" fmla="*/ 149678 w 7367428"/>
                  <a:gd name="connsiteY5" fmla="*/ 3116913 h 3688026"/>
                  <a:gd name="connsiteX6" fmla="*/ 4188942 w 7367428"/>
                  <a:gd name="connsiteY6" fmla="*/ 1550506 h 3688026"/>
                  <a:gd name="connsiteX7" fmla="*/ 2996246 w 7367428"/>
                  <a:gd name="connsiteY7" fmla="*/ 3514479 h 3688026"/>
                  <a:gd name="connsiteX8" fmla="*/ 5151049 w 7367428"/>
                  <a:gd name="connsiteY8" fmla="*/ 1375577 h 3688026"/>
                  <a:gd name="connsiteX9" fmla="*/ 7281999 w 7367428"/>
                  <a:gd name="connsiteY9" fmla="*/ 604301 h 3688026"/>
                  <a:gd name="connsiteX10" fmla="*/ 5763300 w 7367428"/>
                  <a:gd name="connsiteY10" fmla="*/ 1335821 h 3688026"/>
                  <a:gd name="connsiteX11" fmla="*/ 5803056 w 7367428"/>
                  <a:gd name="connsiteY11" fmla="*/ 318054 h 3688026"/>
                  <a:gd name="connsiteX12" fmla="*/ 5437296 w 7367428"/>
                  <a:gd name="connsiteY12" fmla="*/ 874645 h 3688026"/>
                  <a:gd name="connsiteX13" fmla="*/ 4896608 w 7367428"/>
                  <a:gd name="connsiteY13" fmla="*/ 0 h 3688026"/>
                  <a:gd name="connsiteX0" fmla="*/ 4896608 w 7367428"/>
                  <a:gd name="connsiteY0" fmla="*/ 0 h 3688026"/>
                  <a:gd name="connsiteX1" fmla="*/ 3743668 w 7367428"/>
                  <a:gd name="connsiteY1" fmla="*/ 1105232 h 3688026"/>
                  <a:gd name="connsiteX2" fmla="*/ 3043953 w 7367428"/>
                  <a:gd name="connsiteY2" fmla="*/ 469129 h 3688026"/>
                  <a:gd name="connsiteX3" fmla="*/ 3043953 w 7367428"/>
                  <a:gd name="connsiteY3" fmla="*/ 1526652 h 3688026"/>
                  <a:gd name="connsiteX4" fmla="*/ 6556 w 7367428"/>
                  <a:gd name="connsiteY4" fmla="*/ 3053302 h 3688026"/>
                  <a:gd name="connsiteX5" fmla="*/ 149678 w 7367428"/>
                  <a:gd name="connsiteY5" fmla="*/ 3116913 h 3688026"/>
                  <a:gd name="connsiteX6" fmla="*/ 4188942 w 7367428"/>
                  <a:gd name="connsiteY6" fmla="*/ 1550506 h 3688026"/>
                  <a:gd name="connsiteX7" fmla="*/ 2996246 w 7367428"/>
                  <a:gd name="connsiteY7" fmla="*/ 3514479 h 3688026"/>
                  <a:gd name="connsiteX8" fmla="*/ 5151049 w 7367428"/>
                  <a:gd name="connsiteY8" fmla="*/ 1375577 h 3688026"/>
                  <a:gd name="connsiteX9" fmla="*/ 7281999 w 7367428"/>
                  <a:gd name="connsiteY9" fmla="*/ 604301 h 3688026"/>
                  <a:gd name="connsiteX10" fmla="*/ 5763300 w 7367428"/>
                  <a:gd name="connsiteY10" fmla="*/ 1335821 h 3688026"/>
                  <a:gd name="connsiteX11" fmla="*/ 5803056 w 7367428"/>
                  <a:gd name="connsiteY11" fmla="*/ 318054 h 3688026"/>
                  <a:gd name="connsiteX12" fmla="*/ 5437296 w 7367428"/>
                  <a:gd name="connsiteY12" fmla="*/ 874645 h 3688026"/>
                  <a:gd name="connsiteX13" fmla="*/ 4896608 w 7367428"/>
                  <a:gd name="connsiteY13" fmla="*/ 0 h 3688026"/>
                  <a:gd name="connsiteX0" fmla="*/ 4896608 w 7367428"/>
                  <a:gd name="connsiteY0" fmla="*/ 0 h 3688026"/>
                  <a:gd name="connsiteX1" fmla="*/ 3743668 w 7367428"/>
                  <a:gd name="connsiteY1" fmla="*/ 1105232 h 3688026"/>
                  <a:gd name="connsiteX2" fmla="*/ 3043953 w 7367428"/>
                  <a:gd name="connsiteY2" fmla="*/ 469129 h 3688026"/>
                  <a:gd name="connsiteX3" fmla="*/ 3043953 w 7367428"/>
                  <a:gd name="connsiteY3" fmla="*/ 1526652 h 3688026"/>
                  <a:gd name="connsiteX4" fmla="*/ 6556 w 7367428"/>
                  <a:gd name="connsiteY4" fmla="*/ 3053302 h 3688026"/>
                  <a:gd name="connsiteX5" fmla="*/ 133350 w 7367428"/>
                  <a:gd name="connsiteY5" fmla="*/ 3057041 h 3688026"/>
                  <a:gd name="connsiteX6" fmla="*/ 4188942 w 7367428"/>
                  <a:gd name="connsiteY6" fmla="*/ 1550506 h 3688026"/>
                  <a:gd name="connsiteX7" fmla="*/ 2996246 w 7367428"/>
                  <a:gd name="connsiteY7" fmla="*/ 3514479 h 3688026"/>
                  <a:gd name="connsiteX8" fmla="*/ 5151049 w 7367428"/>
                  <a:gd name="connsiteY8" fmla="*/ 1375577 h 3688026"/>
                  <a:gd name="connsiteX9" fmla="*/ 7281999 w 7367428"/>
                  <a:gd name="connsiteY9" fmla="*/ 604301 h 3688026"/>
                  <a:gd name="connsiteX10" fmla="*/ 5763300 w 7367428"/>
                  <a:gd name="connsiteY10" fmla="*/ 1335821 h 3688026"/>
                  <a:gd name="connsiteX11" fmla="*/ 5803056 w 7367428"/>
                  <a:gd name="connsiteY11" fmla="*/ 318054 h 3688026"/>
                  <a:gd name="connsiteX12" fmla="*/ 5437296 w 7367428"/>
                  <a:gd name="connsiteY12" fmla="*/ 874645 h 3688026"/>
                  <a:gd name="connsiteX13" fmla="*/ 4896608 w 7367428"/>
                  <a:gd name="connsiteY13" fmla="*/ 0 h 3688026"/>
                  <a:gd name="connsiteX0" fmla="*/ 4896608 w 7367428"/>
                  <a:gd name="connsiteY0" fmla="*/ 0 h 3688026"/>
                  <a:gd name="connsiteX1" fmla="*/ 3743668 w 7367428"/>
                  <a:gd name="connsiteY1" fmla="*/ 1105232 h 3688026"/>
                  <a:gd name="connsiteX2" fmla="*/ 3043953 w 7367428"/>
                  <a:gd name="connsiteY2" fmla="*/ 469129 h 3688026"/>
                  <a:gd name="connsiteX3" fmla="*/ 3043953 w 7367428"/>
                  <a:gd name="connsiteY3" fmla="*/ 1526652 h 3688026"/>
                  <a:gd name="connsiteX4" fmla="*/ 6556 w 7367428"/>
                  <a:gd name="connsiteY4" fmla="*/ 3053302 h 3688026"/>
                  <a:gd name="connsiteX5" fmla="*/ 133350 w 7367428"/>
                  <a:gd name="connsiteY5" fmla="*/ 3057041 h 3688026"/>
                  <a:gd name="connsiteX6" fmla="*/ 4188942 w 7367428"/>
                  <a:gd name="connsiteY6" fmla="*/ 1550506 h 3688026"/>
                  <a:gd name="connsiteX7" fmla="*/ 2996246 w 7367428"/>
                  <a:gd name="connsiteY7" fmla="*/ 3514479 h 3688026"/>
                  <a:gd name="connsiteX8" fmla="*/ 5151049 w 7367428"/>
                  <a:gd name="connsiteY8" fmla="*/ 1375577 h 3688026"/>
                  <a:gd name="connsiteX9" fmla="*/ 7281999 w 7367428"/>
                  <a:gd name="connsiteY9" fmla="*/ 604301 h 3688026"/>
                  <a:gd name="connsiteX10" fmla="*/ 5763300 w 7367428"/>
                  <a:gd name="connsiteY10" fmla="*/ 1335821 h 3688026"/>
                  <a:gd name="connsiteX11" fmla="*/ 5803056 w 7367428"/>
                  <a:gd name="connsiteY11" fmla="*/ 318054 h 3688026"/>
                  <a:gd name="connsiteX12" fmla="*/ 5437296 w 7367428"/>
                  <a:gd name="connsiteY12" fmla="*/ 874645 h 3688026"/>
                  <a:gd name="connsiteX13" fmla="*/ 4896608 w 7367428"/>
                  <a:gd name="connsiteY13" fmla="*/ 0 h 3688026"/>
                  <a:gd name="connsiteX0" fmla="*/ 4896608 w 7367428"/>
                  <a:gd name="connsiteY0" fmla="*/ 0 h 3688026"/>
                  <a:gd name="connsiteX1" fmla="*/ 3743668 w 7367428"/>
                  <a:gd name="connsiteY1" fmla="*/ 1105232 h 3688026"/>
                  <a:gd name="connsiteX2" fmla="*/ 3043953 w 7367428"/>
                  <a:gd name="connsiteY2" fmla="*/ 469129 h 3688026"/>
                  <a:gd name="connsiteX3" fmla="*/ 3043953 w 7367428"/>
                  <a:gd name="connsiteY3" fmla="*/ 1526652 h 3688026"/>
                  <a:gd name="connsiteX4" fmla="*/ 6556 w 7367428"/>
                  <a:gd name="connsiteY4" fmla="*/ 3053302 h 3688026"/>
                  <a:gd name="connsiteX5" fmla="*/ 133350 w 7367428"/>
                  <a:gd name="connsiteY5" fmla="*/ 3057041 h 3688026"/>
                  <a:gd name="connsiteX6" fmla="*/ 4188942 w 7367428"/>
                  <a:gd name="connsiteY6" fmla="*/ 1550506 h 3688026"/>
                  <a:gd name="connsiteX7" fmla="*/ 2996246 w 7367428"/>
                  <a:gd name="connsiteY7" fmla="*/ 3514479 h 3688026"/>
                  <a:gd name="connsiteX8" fmla="*/ 5151049 w 7367428"/>
                  <a:gd name="connsiteY8" fmla="*/ 1375577 h 3688026"/>
                  <a:gd name="connsiteX9" fmla="*/ 7281999 w 7367428"/>
                  <a:gd name="connsiteY9" fmla="*/ 604301 h 3688026"/>
                  <a:gd name="connsiteX10" fmla="*/ 5763300 w 7367428"/>
                  <a:gd name="connsiteY10" fmla="*/ 1335821 h 3688026"/>
                  <a:gd name="connsiteX11" fmla="*/ 5803056 w 7367428"/>
                  <a:gd name="connsiteY11" fmla="*/ 318054 h 3688026"/>
                  <a:gd name="connsiteX12" fmla="*/ 5437296 w 7367428"/>
                  <a:gd name="connsiteY12" fmla="*/ 874645 h 3688026"/>
                  <a:gd name="connsiteX13" fmla="*/ 4896608 w 7367428"/>
                  <a:gd name="connsiteY13" fmla="*/ 0 h 3688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67428" h="3688026">
                    <a:moveTo>
                      <a:pt x="4896608" y="0"/>
                    </a:moveTo>
                    <a:cubicBezTo>
                      <a:pt x="4085575" y="238539"/>
                      <a:pt x="3918597" y="826936"/>
                      <a:pt x="3743668" y="1105232"/>
                    </a:cubicBezTo>
                    <a:cubicBezTo>
                      <a:pt x="3069133" y="978011"/>
                      <a:pt x="3160572" y="398892"/>
                      <a:pt x="3043953" y="469129"/>
                    </a:cubicBezTo>
                    <a:cubicBezTo>
                      <a:pt x="2887577" y="372389"/>
                      <a:pt x="2297855" y="1130412"/>
                      <a:pt x="3043953" y="1526652"/>
                    </a:cubicBezTo>
                    <a:cubicBezTo>
                      <a:pt x="2916732" y="1736037"/>
                      <a:pt x="-160422" y="1547856"/>
                      <a:pt x="6556" y="3053302"/>
                    </a:cubicBezTo>
                    <a:cubicBezTo>
                      <a:pt x="21014" y="3149735"/>
                      <a:pt x="146603" y="3062342"/>
                      <a:pt x="133350" y="3057041"/>
                    </a:cubicBezTo>
                    <a:cubicBezTo>
                      <a:pt x="2149396" y="1670241"/>
                      <a:pt x="3136719" y="3212328"/>
                      <a:pt x="4188942" y="1550506"/>
                    </a:cubicBezTo>
                    <a:cubicBezTo>
                      <a:pt x="4098828" y="2549720"/>
                      <a:pt x="3324900" y="2793561"/>
                      <a:pt x="2996246" y="3514479"/>
                    </a:cubicBezTo>
                    <a:cubicBezTo>
                      <a:pt x="5339230" y="4420927"/>
                      <a:pt x="5090090" y="1486895"/>
                      <a:pt x="5151049" y="1375577"/>
                    </a:cubicBezTo>
                    <a:cubicBezTo>
                      <a:pt x="6362298" y="2987042"/>
                      <a:pt x="7724621" y="1274862"/>
                      <a:pt x="7281999" y="604301"/>
                    </a:cubicBezTo>
                    <a:cubicBezTo>
                      <a:pt x="6576983" y="1317268"/>
                      <a:pt x="6301338" y="1656524"/>
                      <a:pt x="5763300" y="1335821"/>
                    </a:cubicBezTo>
                    <a:cubicBezTo>
                      <a:pt x="5864017" y="1290764"/>
                      <a:pt x="6266882" y="649359"/>
                      <a:pt x="5803056" y="318054"/>
                    </a:cubicBezTo>
                    <a:cubicBezTo>
                      <a:pt x="5808356" y="368412"/>
                      <a:pt x="5686437" y="784531"/>
                      <a:pt x="5437296" y="874645"/>
                    </a:cubicBezTo>
                    <a:cubicBezTo>
                      <a:pt x="5257067" y="583097"/>
                      <a:pt x="5347182" y="219987"/>
                      <a:pt x="4896608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345" name="矩形 81"/>
              <p:cNvSpPr/>
              <p:nvPr/>
            </p:nvSpPr>
            <p:spPr>
              <a:xfrm rot="1299041">
                <a:off x="3070562" y="-3820247"/>
                <a:ext cx="384293" cy="1272577"/>
              </a:xfrm>
              <a:custGeom>
                <a:avLst/>
                <a:gdLst>
                  <a:gd name="connsiteX0" fmla="*/ 0 w 266206"/>
                  <a:gd name="connsiteY0" fmla="*/ 0 h 1202628"/>
                  <a:gd name="connsiteX1" fmla="*/ 266206 w 266206"/>
                  <a:gd name="connsiteY1" fmla="*/ 0 h 1202628"/>
                  <a:gd name="connsiteX2" fmla="*/ 266206 w 266206"/>
                  <a:gd name="connsiteY2" fmla="*/ 1202628 h 1202628"/>
                  <a:gd name="connsiteX3" fmla="*/ 0 w 266206"/>
                  <a:gd name="connsiteY3" fmla="*/ 1202628 h 1202628"/>
                  <a:gd name="connsiteX4" fmla="*/ 0 w 266206"/>
                  <a:gd name="connsiteY4" fmla="*/ 0 h 1202628"/>
                  <a:gd name="connsiteX0" fmla="*/ 0 w 370970"/>
                  <a:gd name="connsiteY0" fmla="*/ 0 h 1202628"/>
                  <a:gd name="connsiteX1" fmla="*/ 370970 w 370970"/>
                  <a:gd name="connsiteY1" fmla="*/ 19142 h 1202628"/>
                  <a:gd name="connsiteX2" fmla="*/ 266206 w 370970"/>
                  <a:gd name="connsiteY2" fmla="*/ 1202628 h 1202628"/>
                  <a:gd name="connsiteX3" fmla="*/ 0 w 370970"/>
                  <a:gd name="connsiteY3" fmla="*/ 1202628 h 1202628"/>
                  <a:gd name="connsiteX4" fmla="*/ 0 w 370970"/>
                  <a:gd name="connsiteY4" fmla="*/ 0 h 1202628"/>
                  <a:gd name="connsiteX0" fmla="*/ 0 w 370970"/>
                  <a:gd name="connsiteY0" fmla="*/ 0 h 1202628"/>
                  <a:gd name="connsiteX1" fmla="*/ 370970 w 370970"/>
                  <a:gd name="connsiteY1" fmla="*/ 19142 h 1202628"/>
                  <a:gd name="connsiteX2" fmla="*/ 266206 w 370970"/>
                  <a:gd name="connsiteY2" fmla="*/ 1202628 h 1202628"/>
                  <a:gd name="connsiteX3" fmla="*/ 0 w 370970"/>
                  <a:gd name="connsiteY3" fmla="*/ 1202628 h 1202628"/>
                  <a:gd name="connsiteX4" fmla="*/ 0 w 370970"/>
                  <a:gd name="connsiteY4" fmla="*/ 0 h 1202628"/>
                  <a:gd name="connsiteX0" fmla="*/ 0 w 370970"/>
                  <a:gd name="connsiteY0" fmla="*/ 0 h 1202628"/>
                  <a:gd name="connsiteX1" fmla="*/ 370970 w 370970"/>
                  <a:gd name="connsiteY1" fmla="*/ 19142 h 1202628"/>
                  <a:gd name="connsiteX2" fmla="*/ 365471 w 370970"/>
                  <a:gd name="connsiteY2" fmla="*/ 1187516 h 1202628"/>
                  <a:gd name="connsiteX3" fmla="*/ 0 w 370970"/>
                  <a:gd name="connsiteY3" fmla="*/ 1202628 h 1202628"/>
                  <a:gd name="connsiteX4" fmla="*/ 0 w 370970"/>
                  <a:gd name="connsiteY4" fmla="*/ 0 h 1202628"/>
                  <a:gd name="connsiteX0" fmla="*/ 0 w 370970"/>
                  <a:gd name="connsiteY0" fmla="*/ 0 h 1202628"/>
                  <a:gd name="connsiteX1" fmla="*/ 370970 w 370970"/>
                  <a:gd name="connsiteY1" fmla="*/ 19142 h 1202628"/>
                  <a:gd name="connsiteX2" fmla="*/ 365471 w 370970"/>
                  <a:gd name="connsiteY2" fmla="*/ 1187516 h 1202628"/>
                  <a:gd name="connsiteX3" fmla="*/ 0 w 370970"/>
                  <a:gd name="connsiteY3" fmla="*/ 1202628 h 1202628"/>
                  <a:gd name="connsiteX4" fmla="*/ 0 w 370970"/>
                  <a:gd name="connsiteY4" fmla="*/ 0 h 1202628"/>
                  <a:gd name="connsiteX0" fmla="*/ 0 w 370970"/>
                  <a:gd name="connsiteY0" fmla="*/ 0 h 1272577"/>
                  <a:gd name="connsiteX1" fmla="*/ 370970 w 370970"/>
                  <a:gd name="connsiteY1" fmla="*/ 19142 h 1272577"/>
                  <a:gd name="connsiteX2" fmla="*/ 365471 w 370970"/>
                  <a:gd name="connsiteY2" fmla="*/ 1187516 h 1272577"/>
                  <a:gd name="connsiteX3" fmla="*/ 27767 w 370970"/>
                  <a:gd name="connsiteY3" fmla="*/ 1272577 h 1272577"/>
                  <a:gd name="connsiteX4" fmla="*/ 0 w 370970"/>
                  <a:gd name="connsiteY4" fmla="*/ 0 h 1272577"/>
                  <a:gd name="connsiteX0" fmla="*/ 0 w 370970"/>
                  <a:gd name="connsiteY0" fmla="*/ 0 h 1272577"/>
                  <a:gd name="connsiteX1" fmla="*/ 370970 w 370970"/>
                  <a:gd name="connsiteY1" fmla="*/ 19142 h 1272577"/>
                  <a:gd name="connsiteX2" fmla="*/ 365471 w 370970"/>
                  <a:gd name="connsiteY2" fmla="*/ 1187516 h 1272577"/>
                  <a:gd name="connsiteX3" fmla="*/ 27767 w 370970"/>
                  <a:gd name="connsiteY3" fmla="*/ 1272577 h 1272577"/>
                  <a:gd name="connsiteX4" fmla="*/ 0 w 370970"/>
                  <a:gd name="connsiteY4" fmla="*/ 0 h 1272577"/>
                  <a:gd name="connsiteX0" fmla="*/ 16422 w 387392"/>
                  <a:gd name="connsiteY0" fmla="*/ 0 h 1272577"/>
                  <a:gd name="connsiteX1" fmla="*/ 387392 w 387392"/>
                  <a:gd name="connsiteY1" fmla="*/ 19142 h 1272577"/>
                  <a:gd name="connsiteX2" fmla="*/ 381893 w 387392"/>
                  <a:gd name="connsiteY2" fmla="*/ 1187516 h 1272577"/>
                  <a:gd name="connsiteX3" fmla="*/ 44189 w 387392"/>
                  <a:gd name="connsiteY3" fmla="*/ 1272577 h 1272577"/>
                  <a:gd name="connsiteX4" fmla="*/ 16422 w 387392"/>
                  <a:gd name="connsiteY4" fmla="*/ 0 h 1272577"/>
                  <a:gd name="connsiteX0" fmla="*/ 13323 w 384293"/>
                  <a:gd name="connsiteY0" fmla="*/ 0 h 1272577"/>
                  <a:gd name="connsiteX1" fmla="*/ 384293 w 384293"/>
                  <a:gd name="connsiteY1" fmla="*/ 19142 h 1272577"/>
                  <a:gd name="connsiteX2" fmla="*/ 378794 w 384293"/>
                  <a:gd name="connsiteY2" fmla="*/ 1187516 h 1272577"/>
                  <a:gd name="connsiteX3" fmla="*/ 41090 w 384293"/>
                  <a:gd name="connsiteY3" fmla="*/ 1272577 h 1272577"/>
                  <a:gd name="connsiteX4" fmla="*/ 13323 w 384293"/>
                  <a:gd name="connsiteY4" fmla="*/ 0 h 1272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4293" h="1272577">
                    <a:moveTo>
                      <a:pt x="13323" y="0"/>
                    </a:moveTo>
                    <a:lnTo>
                      <a:pt x="384293" y="19142"/>
                    </a:lnTo>
                    <a:cubicBezTo>
                      <a:pt x="173003" y="520085"/>
                      <a:pt x="265380" y="868098"/>
                      <a:pt x="378794" y="1187516"/>
                    </a:cubicBezTo>
                    <a:lnTo>
                      <a:pt x="41090" y="1272577"/>
                    </a:lnTo>
                    <a:cubicBezTo>
                      <a:pt x="240855" y="813997"/>
                      <a:pt x="-65660" y="232499"/>
                      <a:pt x="13323" y="0"/>
                    </a:cubicBezTo>
                    <a:close/>
                  </a:path>
                </a:pathLst>
              </a:custGeom>
              <a:gradFill>
                <a:gsLst>
                  <a:gs pos="25000">
                    <a:srgbClr val="FFC000"/>
                  </a:gs>
                  <a:gs pos="0">
                    <a:srgbClr val="A4704B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</p:grpSp>
      </p:grpSp>
      <p:sp>
        <p:nvSpPr>
          <p:cNvPr id="82" name="矩形 81"/>
          <p:cNvSpPr/>
          <p:nvPr/>
        </p:nvSpPr>
        <p:spPr>
          <a:xfrm>
            <a:off x="10200456" y="4404107"/>
            <a:ext cx="1528997" cy="1528997"/>
          </a:xfrm>
          <a:prstGeom prst="rect">
            <a:avLst/>
          </a:prstGeom>
          <a:solidFill>
            <a:srgbClr val="009A67">
              <a:alpha val="69804"/>
            </a:srgbClr>
          </a:solidFill>
          <a:ln w="3175">
            <a:solidFill>
              <a:schemeClr val="bg1">
                <a:alpha val="49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grpSp>
        <p:nvGrpSpPr>
          <p:cNvPr id="12" name="群組 11"/>
          <p:cNvGrpSpPr/>
          <p:nvPr/>
        </p:nvGrpSpPr>
        <p:grpSpPr>
          <a:xfrm>
            <a:off x="10419339" y="4594409"/>
            <a:ext cx="1156421" cy="1154107"/>
            <a:chOff x="11888346" y="1794900"/>
            <a:chExt cx="1156421" cy="1154107"/>
          </a:xfrm>
        </p:grpSpPr>
        <p:sp>
          <p:nvSpPr>
            <p:cNvPr id="9" name="矩形 8"/>
            <p:cNvSpPr/>
            <p:nvPr/>
          </p:nvSpPr>
          <p:spPr>
            <a:xfrm>
              <a:off x="11948591" y="1833339"/>
              <a:ext cx="1065445" cy="106477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grpSp>
          <p:nvGrpSpPr>
            <p:cNvPr id="100" name="群組 99"/>
            <p:cNvGrpSpPr/>
            <p:nvPr/>
          </p:nvGrpSpPr>
          <p:grpSpPr>
            <a:xfrm>
              <a:off x="11888346" y="1794900"/>
              <a:ext cx="1156421" cy="1154107"/>
              <a:chOff x="6591397" y="3420974"/>
              <a:chExt cx="1156421" cy="1154107"/>
            </a:xfrm>
          </p:grpSpPr>
          <p:grpSp>
            <p:nvGrpSpPr>
              <p:cNvPr id="101" name="群組 100"/>
              <p:cNvGrpSpPr/>
              <p:nvPr/>
            </p:nvGrpSpPr>
            <p:grpSpPr>
              <a:xfrm>
                <a:off x="6633597" y="3459413"/>
                <a:ext cx="1103662" cy="1076993"/>
                <a:chOff x="172793" y="2429266"/>
                <a:chExt cx="3610001" cy="3522770"/>
              </a:xfrm>
              <a:solidFill>
                <a:srgbClr val="401D10"/>
              </a:solidFill>
            </p:grpSpPr>
            <p:sp>
              <p:nvSpPr>
                <p:cNvPr id="108" name="矩形 107"/>
                <p:cNvSpPr/>
                <p:nvPr/>
              </p:nvSpPr>
              <p:spPr>
                <a:xfrm>
                  <a:off x="394899" y="2429266"/>
                  <a:ext cx="117221" cy="47246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09" name="矩形 108"/>
                <p:cNvSpPr/>
                <p:nvPr/>
              </p:nvSpPr>
              <p:spPr>
                <a:xfrm>
                  <a:off x="1221395" y="2429266"/>
                  <a:ext cx="127385" cy="80276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10" name="矩形 109"/>
                <p:cNvSpPr/>
                <p:nvPr/>
              </p:nvSpPr>
              <p:spPr>
                <a:xfrm>
                  <a:off x="813405" y="3177004"/>
                  <a:ext cx="149544" cy="89840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12" name="矩形 111"/>
                <p:cNvSpPr/>
                <p:nvPr/>
              </p:nvSpPr>
              <p:spPr>
                <a:xfrm>
                  <a:off x="2880465" y="4033232"/>
                  <a:ext cx="127385" cy="42857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13" name="矩形 112"/>
                <p:cNvSpPr/>
                <p:nvPr/>
              </p:nvSpPr>
              <p:spPr>
                <a:xfrm>
                  <a:off x="2455684" y="3602973"/>
                  <a:ext cx="127385" cy="42857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14" name="矩形 113"/>
                <p:cNvSpPr/>
                <p:nvPr/>
              </p:nvSpPr>
              <p:spPr>
                <a:xfrm>
                  <a:off x="2071015" y="3624490"/>
                  <a:ext cx="127386" cy="42857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15" name="矩形 114"/>
                <p:cNvSpPr/>
                <p:nvPr/>
              </p:nvSpPr>
              <p:spPr>
                <a:xfrm>
                  <a:off x="1656010" y="3160125"/>
                  <a:ext cx="127385" cy="42857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16" name="矩形 115"/>
                <p:cNvSpPr/>
                <p:nvPr/>
              </p:nvSpPr>
              <p:spPr>
                <a:xfrm>
                  <a:off x="1233801" y="3603746"/>
                  <a:ext cx="127386" cy="448526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17" name="矩形 116"/>
                <p:cNvSpPr/>
                <p:nvPr/>
              </p:nvSpPr>
              <p:spPr>
                <a:xfrm>
                  <a:off x="856535" y="4479216"/>
                  <a:ext cx="127385" cy="117558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18" name="矩形 117"/>
                <p:cNvSpPr/>
                <p:nvPr/>
              </p:nvSpPr>
              <p:spPr>
                <a:xfrm>
                  <a:off x="2443508" y="5135105"/>
                  <a:ext cx="149544" cy="55373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19" name="矩形 118"/>
                <p:cNvSpPr/>
                <p:nvPr/>
              </p:nvSpPr>
              <p:spPr>
                <a:xfrm>
                  <a:off x="1691096" y="4010015"/>
                  <a:ext cx="149544" cy="53517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20" name="矩形 119"/>
                <p:cNvSpPr/>
                <p:nvPr/>
              </p:nvSpPr>
              <p:spPr>
                <a:xfrm>
                  <a:off x="3278778" y="4388799"/>
                  <a:ext cx="127385" cy="48008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21" name="矩形 120"/>
                <p:cNvSpPr/>
                <p:nvPr/>
              </p:nvSpPr>
              <p:spPr>
                <a:xfrm rot="5400000">
                  <a:off x="350414" y="2999609"/>
                  <a:ext cx="117221" cy="47246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22" name="矩形 121"/>
                <p:cNvSpPr/>
                <p:nvPr/>
              </p:nvSpPr>
              <p:spPr>
                <a:xfrm rot="5400000">
                  <a:off x="636878" y="2589991"/>
                  <a:ext cx="117221" cy="47246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23" name="矩形 122"/>
                <p:cNvSpPr/>
                <p:nvPr/>
              </p:nvSpPr>
              <p:spPr>
                <a:xfrm rot="5400000">
                  <a:off x="2063627" y="2350435"/>
                  <a:ext cx="117221" cy="939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24" name="矩形 123"/>
                <p:cNvSpPr/>
                <p:nvPr/>
              </p:nvSpPr>
              <p:spPr>
                <a:xfrm rot="5400000">
                  <a:off x="3254607" y="2350436"/>
                  <a:ext cx="117221" cy="939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25" name="矩形 124"/>
                <p:cNvSpPr/>
                <p:nvPr/>
              </p:nvSpPr>
              <p:spPr>
                <a:xfrm rot="5400000">
                  <a:off x="2470142" y="2346245"/>
                  <a:ext cx="117221" cy="175481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26" name="矩形 125"/>
                <p:cNvSpPr/>
                <p:nvPr/>
              </p:nvSpPr>
              <p:spPr>
                <a:xfrm rot="5400000">
                  <a:off x="2681056" y="2920815"/>
                  <a:ext cx="117221" cy="133298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27" name="矩形 126"/>
                <p:cNvSpPr/>
                <p:nvPr/>
              </p:nvSpPr>
              <p:spPr>
                <a:xfrm rot="5400000">
                  <a:off x="1453177" y="3310969"/>
                  <a:ext cx="117221" cy="55268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28" name="矩形 127"/>
                <p:cNvSpPr/>
                <p:nvPr/>
              </p:nvSpPr>
              <p:spPr>
                <a:xfrm rot="5400000">
                  <a:off x="1031133" y="3773384"/>
                  <a:ext cx="117221" cy="55268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29" name="矩形 128"/>
                <p:cNvSpPr/>
                <p:nvPr/>
              </p:nvSpPr>
              <p:spPr>
                <a:xfrm rot="5400000">
                  <a:off x="678946" y="3481666"/>
                  <a:ext cx="117221" cy="35701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30" name="矩形 129"/>
                <p:cNvSpPr/>
                <p:nvPr/>
              </p:nvSpPr>
              <p:spPr>
                <a:xfrm>
                  <a:off x="479805" y="3597423"/>
                  <a:ext cx="127386" cy="124528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31" name="矩形 130"/>
                <p:cNvSpPr/>
                <p:nvPr/>
              </p:nvSpPr>
              <p:spPr>
                <a:xfrm rot="5400000">
                  <a:off x="1087682" y="4973513"/>
                  <a:ext cx="117220" cy="133179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32" name="矩形 131"/>
                <p:cNvSpPr/>
                <p:nvPr/>
              </p:nvSpPr>
              <p:spPr>
                <a:xfrm rot="5400000">
                  <a:off x="1866523" y="5016424"/>
                  <a:ext cx="117220" cy="43205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33" name="矩形 132"/>
                <p:cNvSpPr/>
                <p:nvPr/>
              </p:nvSpPr>
              <p:spPr>
                <a:xfrm>
                  <a:off x="1691098" y="5169977"/>
                  <a:ext cx="127385" cy="52638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34" name="矩形 133"/>
                <p:cNvSpPr/>
                <p:nvPr/>
              </p:nvSpPr>
              <p:spPr>
                <a:xfrm rot="5400000">
                  <a:off x="2479662" y="5223189"/>
                  <a:ext cx="117221" cy="93915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35" name="矩形 134"/>
                <p:cNvSpPr/>
                <p:nvPr/>
              </p:nvSpPr>
              <p:spPr>
                <a:xfrm>
                  <a:off x="2071015" y="5641288"/>
                  <a:ext cx="127385" cy="31074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36" name="矩形 135"/>
                <p:cNvSpPr/>
                <p:nvPr/>
              </p:nvSpPr>
              <p:spPr>
                <a:xfrm rot="5400000">
                  <a:off x="3242183" y="4846566"/>
                  <a:ext cx="117221" cy="79577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37" name="矩形 136"/>
                <p:cNvSpPr/>
                <p:nvPr/>
              </p:nvSpPr>
              <p:spPr>
                <a:xfrm rot="5400000">
                  <a:off x="2308152" y="3766719"/>
                  <a:ext cx="117221" cy="207879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38" name="矩形 137"/>
                <p:cNvSpPr/>
                <p:nvPr/>
              </p:nvSpPr>
              <p:spPr>
                <a:xfrm>
                  <a:off x="1245241" y="4740790"/>
                  <a:ext cx="127385" cy="52638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39" name="矩形 138"/>
                <p:cNvSpPr/>
                <p:nvPr/>
              </p:nvSpPr>
              <p:spPr>
                <a:xfrm rot="5400000">
                  <a:off x="2480228" y="3959613"/>
                  <a:ext cx="117221" cy="93133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40" name="矩形 139"/>
                <p:cNvSpPr/>
                <p:nvPr/>
              </p:nvSpPr>
              <p:spPr>
                <a:xfrm rot="5400000">
                  <a:off x="3270383" y="3613941"/>
                  <a:ext cx="117221" cy="85218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41" name="矩形 140"/>
                <p:cNvSpPr/>
                <p:nvPr/>
              </p:nvSpPr>
              <p:spPr>
                <a:xfrm rot="5400000">
                  <a:off x="1886727" y="3790842"/>
                  <a:ext cx="117221" cy="49838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42" name="矩形 141"/>
                <p:cNvSpPr/>
                <p:nvPr/>
              </p:nvSpPr>
              <p:spPr>
                <a:xfrm>
                  <a:off x="3285188" y="5641288"/>
                  <a:ext cx="127385" cy="31074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43" name="矩形 142"/>
                <p:cNvSpPr/>
                <p:nvPr/>
              </p:nvSpPr>
              <p:spPr>
                <a:xfrm rot="5400000">
                  <a:off x="1049563" y="4199385"/>
                  <a:ext cx="117221" cy="51581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44" name="矩形 143"/>
                <p:cNvSpPr/>
                <p:nvPr/>
              </p:nvSpPr>
              <p:spPr>
                <a:xfrm>
                  <a:off x="479805" y="5264743"/>
                  <a:ext cx="127386" cy="39678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</p:grpSp>
          <p:grpSp>
            <p:nvGrpSpPr>
              <p:cNvPr id="102" name="群組 101"/>
              <p:cNvGrpSpPr/>
              <p:nvPr/>
            </p:nvGrpSpPr>
            <p:grpSpPr>
              <a:xfrm>
                <a:off x="6591397" y="3420974"/>
                <a:ext cx="1156421" cy="1154107"/>
                <a:chOff x="2406844" y="400140"/>
                <a:chExt cx="3771894" cy="3764347"/>
              </a:xfrm>
              <a:solidFill>
                <a:schemeClr val="tx1">
                  <a:lumMod val="85000"/>
                  <a:lumOff val="15000"/>
                </a:schemeClr>
              </a:solidFill>
            </p:grpSpPr>
            <p:sp>
              <p:nvSpPr>
                <p:cNvPr id="103" name="矩形 102"/>
                <p:cNvSpPr/>
                <p:nvPr/>
              </p:nvSpPr>
              <p:spPr>
                <a:xfrm>
                  <a:off x="2414391" y="405581"/>
                  <a:ext cx="166578" cy="375346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sp>
              <p:nvSpPr>
                <p:cNvPr id="104" name="矩形 103"/>
                <p:cNvSpPr/>
                <p:nvPr/>
              </p:nvSpPr>
              <p:spPr>
                <a:xfrm>
                  <a:off x="6012160" y="405581"/>
                  <a:ext cx="166578" cy="375346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微軟正黑體"/>
                    <a:cs typeface="+mn-cs"/>
                  </a:endParaRPr>
                </a:p>
              </p:txBody>
            </p:sp>
            <p:grpSp>
              <p:nvGrpSpPr>
                <p:cNvPr id="105" name="群組 104"/>
                <p:cNvGrpSpPr/>
                <p:nvPr/>
              </p:nvGrpSpPr>
              <p:grpSpPr>
                <a:xfrm rot="5400000">
                  <a:off x="2401402" y="405582"/>
                  <a:ext cx="3764347" cy="3753464"/>
                  <a:chOff x="2414391" y="405581"/>
                  <a:chExt cx="3764347" cy="3753464"/>
                </a:xfrm>
                <a:grpFill/>
              </p:grpSpPr>
              <p:sp>
                <p:nvSpPr>
                  <p:cNvPr id="106" name="矩形 105"/>
                  <p:cNvSpPr/>
                  <p:nvPr/>
                </p:nvSpPr>
                <p:spPr>
                  <a:xfrm>
                    <a:off x="2414391" y="405581"/>
                    <a:ext cx="166578" cy="375346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軟正黑體"/>
                      <a:cs typeface="+mn-cs"/>
                    </a:endParaRPr>
                  </a:p>
                </p:txBody>
              </p:sp>
              <p:sp>
                <p:nvSpPr>
                  <p:cNvPr id="107" name="矩形 106"/>
                  <p:cNvSpPr/>
                  <p:nvPr/>
                </p:nvSpPr>
                <p:spPr>
                  <a:xfrm>
                    <a:off x="6012160" y="405581"/>
                    <a:ext cx="166578" cy="375346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/>
                      <a:ea typeface="微軟正黑體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84" name="群組 83"/>
          <p:cNvGrpSpPr/>
          <p:nvPr/>
        </p:nvGrpSpPr>
        <p:grpSpPr>
          <a:xfrm>
            <a:off x="10197077" y="4398653"/>
            <a:ext cx="1525444" cy="1525444"/>
            <a:chOff x="10197077" y="4359650"/>
            <a:chExt cx="1525444" cy="1525444"/>
          </a:xfrm>
        </p:grpSpPr>
        <p:grpSp>
          <p:nvGrpSpPr>
            <p:cNvPr id="88" name="群組 87"/>
            <p:cNvGrpSpPr/>
            <p:nvPr/>
          </p:nvGrpSpPr>
          <p:grpSpPr>
            <a:xfrm>
              <a:off x="10197077" y="4613892"/>
              <a:ext cx="1525444" cy="1016960"/>
              <a:chOff x="10197077" y="4613892"/>
              <a:chExt cx="1525444" cy="1016960"/>
            </a:xfrm>
          </p:grpSpPr>
          <p:cxnSp>
            <p:nvCxnSpPr>
              <p:cNvPr id="95" name="直線接點 94"/>
              <p:cNvCxnSpPr/>
              <p:nvPr/>
            </p:nvCxnSpPr>
            <p:spPr>
              <a:xfrm>
                <a:off x="10197077" y="4613892"/>
                <a:ext cx="1525444" cy="0"/>
              </a:xfrm>
              <a:prstGeom prst="line">
                <a:avLst/>
              </a:prstGeom>
              <a:ln w="3175">
                <a:solidFill>
                  <a:schemeClr val="bg1">
                    <a:alpha val="4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直線接點 95"/>
              <p:cNvCxnSpPr/>
              <p:nvPr/>
            </p:nvCxnSpPr>
            <p:spPr>
              <a:xfrm>
                <a:off x="10197077" y="4868132"/>
                <a:ext cx="1525444" cy="0"/>
              </a:xfrm>
              <a:prstGeom prst="line">
                <a:avLst/>
              </a:prstGeom>
              <a:ln w="3175">
                <a:solidFill>
                  <a:schemeClr val="bg1">
                    <a:alpha val="4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直線接點 96"/>
              <p:cNvCxnSpPr/>
              <p:nvPr/>
            </p:nvCxnSpPr>
            <p:spPr>
              <a:xfrm>
                <a:off x="10197077" y="5122372"/>
                <a:ext cx="1525444" cy="0"/>
              </a:xfrm>
              <a:prstGeom prst="line">
                <a:avLst/>
              </a:prstGeom>
              <a:ln w="3175">
                <a:solidFill>
                  <a:schemeClr val="bg1">
                    <a:alpha val="4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直線接點 97"/>
              <p:cNvCxnSpPr/>
              <p:nvPr/>
            </p:nvCxnSpPr>
            <p:spPr>
              <a:xfrm>
                <a:off x="10197077" y="5376612"/>
                <a:ext cx="1525444" cy="0"/>
              </a:xfrm>
              <a:prstGeom prst="line">
                <a:avLst/>
              </a:prstGeom>
              <a:ln w="3175">
                <a:solidFill>
                  <a:schemeClr val="bg1">
                    <a:alpha val="4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直線接點 98"/>
              <p:cNvCxnSpPr/>
              <p:nvPr/>
            </p:nvCxnSpPr>
            <p:spPr>
              <a:xfrm>
                <a:off x="10197077" y="5630852"/>
                <a:ext cx="1525444" cy="0"/>
              </a:xfrm>
              <a:prstGeom prst="line">
                <a:avLst/>
              </a:prstGeom>
              <a:ln w="3175">
                <a:solidFill>
                  <a:schemeClr val="bg1">
                    <a:alpha val="4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9" name="群組 88"/>
            <p:cNvGrpSpPr/>
            <p:nvPr/>
          </p:nvGrpSpPr>
          <p:grpSpPr>
            <a:xfrm rot="5400000">
              <a:off x="10253414" y="4613892"/>
              <a:ext cx="1525444" cy="1016960"/>
              <a:chOff x="10197077" y="4613892"/>
              <a:chExt cx="1525444" cy="1016960"/>
            </a:xfrm>
          </p:grpSpPr>
          <p:cxnSp>
            <p:nvCxnSpPr>
              <p:cNvPr id="90" name="直線接點 89"/>
              <p:cNvCxnSpPr/>
              <p:nvPr/>
            </p:nvCxnSpPr>
            <p:spPr>
              <a:xfrm>
                <a:off x="10197077" y="4613892"/>
                <a:ext cx="1525444" cy="0"/>
              </a:xfrm>
              <a:prstGeom prst="line">
                <a:avLst/>
              </a:prstGeom>
              <a:ln w="3175">
                <a:solidFill>
                  <a:schemeClr val="bg1">
                    <a:alpha val="4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直線接點 90"/>
              <p:cNvCxnSpPr/>
              <p:nvPr/>
            </p:nvCxnSpPr>
            <p:spPr>
              <a:xfrm>
                <a:off x="10197077" y="4868132"/>
                <a:ext cx="1525444" cy="0"/>
              </a:xfrm>
              <a:prstGeom prst="line">
                <a:avLst/>
              </a:prstGeom>
              <a:ln w="3175">
                <a:solidFill>
                  <a:schemeClr val="bg1">
                    <a:alpha val="4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直線接點 91"/>
              <p:cNvCxnSpPr/>
              <p:nvPr/>
            </p:nvCxnSpPr>
            <p:spPr>
              <a:xfrm>
                <a:off x="10197077" y="5122372"/>
                <a:ext cx="1525444" cy="0"/>
              </a:xfrm>
              <a:prstGeom prst="line">
                <a:avLst/>
              </a:prstGeom>
              <a:ln w="3175">
                <a:solidFill>
                  <a:schemeClr val="bg1">
                    <a:alpha val="4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直線接點 92"/>
              <p:cNvCxnSpPr/>
              <p:nvPr/>
            </p:nvCxnSpPr>
            <p:spPr>
              <a:xfrm>
                <a:off x="10197077" y="5376612"/>
                <a:ext cx="1525444" cy="0"/>
              </a:xfrm>
              <a:prstGeom prst="line">
                <a:avLst/>
              </a:prstGeom>
              <a:ln w="3175">
                <a:solidFill>
                  <a:schemeClr val="bg1">
                    <a:alpha val="4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直線接點 93"/>
              <p:cNvCxnSpPr/>
              <p:nvPr/>
            </p:nvCxnSpPr>
            <p:spPr>
              <a:xfrm>
                <a:off x="10197077" y="5630852"/>
                <a:ext cx="1525444" cy="0"/>
              </a:xfrm>
              <a:prstGeom prst="line">
                <a:avLst/>
              </a:prstGeom>
              <a:ln w="3175">
                <a:solidFill>
                  <a:schemeClr val="bg1">
                    <a:alpha val="4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85" name="群組 84"/>
          <p:cNvGrpSpPr/>
          <p:nvPr/>
        </p:nvGrpSpPr>
        <p:grpSpPr>
          <a:xfrm>
            <a:off x="11139715" y="4557707"/>
            <a:ext cx="216885" cy="216885"/>
            <a:chOff x="10404211" y="3440513"/>
            <a:chExt cx="1561152" cy="1561152"/>
          </a:xfrm>
        </p:grpSpPr>
        <p:sp>
          <p:nvSpPr>
            <p:cNvPr id="86" name="淚滴形 85"/>
            <p:cNvSpPr/>
            <p:nvPr/>
          </p:nvSpPr>
          <p:spPr>
            <a:xfrm rot="8100000">
              <a:off x="10404211" y="3440513"/>
              <a:ext cx="1561152" cy="1561152"/>
            </a:xfrm>
            <a:prstGeom prst="teardrop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87" name="橢圓 86"/>
            <p:cNvSpPr/>
            <p:nvPr/>
          </p:nvSpPr>
          <p:spPr>
            <a:xfrm flipH="1">
              <a:off x="10769721" y="3703055"/>
              <a:ext cx="830138" cy="830109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</p:grpSp>
      <p:sp>
        <p:nvSpPr>
          <p:cNvPr id="145" name="矩形 144"/>
          <p:cNvSpPr/>
          <p:nvPr/>
        </p:nvSpPr>
        <p:spPr>
          <a:xfrm>
            <a:off x="3707185" y="2104572"/>
            <a:ext cx="626489" cy="626489"/>
          </a:xfrm>
          <a:prstGeom prst="rect">
            <a:avLst/>
          </a:prstGeom>
          <a:solidFill>
            <a:schemeClr val="tx1">
              <a:lumMod val="65000"/>
              <a:lumOff val="3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146" name="矩形 145"/>
          <p:cNvSpPr/>
          <p:nvPr/>
        </p:nvSpPr>
        <p:spPr>
          <a:xfrm>
            <a:off x="3707185" y="2824035"/>
            <a:ext cx="626489" cy="626489"/>
          </a:xfrm>
          <a:prstGeom prst="rect">
            <a:avLst/>
          </a:prstGeom>
          <a:solidFill>
            <a:schemeClr val="tx1">
              <a:lumMod val="65000"/>
              <a:lumOff val="3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147" name="矩形 146"/>
          <p:cNvSpPr/>
          <p:nvPr/>
        </p:nvSpPr>
        <p:spPr>
          <a:xfrm>
            <a:off x="3707185" y="3543498"/>
            <a:ext cx="626489" cy="626489"/>
          </a:xfrm>
          <a:prstGeom prst="rect">
            <a:avLst/>
          </a:prstGeom>
          <a:solidFill>
            <a:schemeClr val="tx1">
              <a:lumMod val="65000"/>
              <a:lumOff val="3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148" name="矩形 147"/>
          <p:cNvSpPr/>
          <p:nvPr/>
        </p:nvSpPr>
        <p:spPr>
          <a:xfrm>
            <a:off x="3707185" y="4262961"/>
            <a:ext cx="626489" cy="626489"/>
          </a:xfrm>
          <a:prstGeom prst="rect">
            <a:avLst/>
          </a:prstGeom>
          <a:solidFill>
            <a:schemeClr val="tx1">
              <a:lumMod val="65000"/>
              <a:lumOff val="3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149" name="矩形 148"/>
          <p:cNvSpPr/>
          <p:nvPr/>
        </p:nvSpPr>
        <p:spPr>
          <a:xfrm>
            <a:off x="3707185" y="4982423"/>
            <a:ext cx="626489" cy="626489"/>
          </a:xfrm>
          <a:prstGeom prst="rect">
            <a:avLst/>
          </a:prstGeom>
          <a:solidFill>
            <a:schemeClr val="tx1">
              <a:lumMod val="65000"/>
              <a:lumOff val="3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grpSp>
        <p:nvGrpSpPr>
          <p:cNvPr id="13" name="群組 12"/>
          <p:cNvGrpSpPr/>
          <p:nvPr/>
        </p:nvGrpSpPr>
        <p:grpSpPr>
          <a:xfrm>
            <a:off x="3775108" y="2233595"/>
            <a:ext cx="520590" cy="380296"/>
            <a:chOff x="7690009" y="3970734"/>
            <a:chExt cx="897786" cy="655842"/>
          </a:xfrm>
        </p:grpSpPr>
        <p:sp>
          <p:nvSpPr>
            <p:cNvPr id="166" name="手繪多邊形 165"/>
            <p:cNvSpPr/>
            <p:nvPr/>
          </p:nvSpPr>
          <p:spPr>
            <a:xfrm>
              <a:off x="7690009" y="4098447"/>
              <a:ext cx="897786" cy="528129"/>
            </a:xfrm>
            <a:custGeom>
              <a:avLst/>
              <a:gdLst>
                <a:gd name="connsiteX0" fmla="*/ 4532244 w 7243639"/>
                <a:gd name="connsiteY0" fmla="*/ 0 h 3482672"/>
                <a:gd name="connsiteX1" fmla="*/ 0 w 7243639"/>
                <a:gd name="connsiteY1" fmla="*/ 2830665 h 3482672"/>
                <a:gd name="connsiteX2" fmla="*/ 4182387 w 7243639"/>
                <a:gd name="connsiteY2" fmla="*/ 1359673 h 3482672"/>
                <a:gd name="connsiteX3" fmla="*/ 3164620 w 7243639"/>
                <a:gd name="connsiteY3" fmla="*/ 3482672 h 3482672"/>
                <a:gd name="connsiteX4" fmla="*/ 5112689 w 7243639"/>
                <a:gd name="connsiteY4" fmla="*/ 1144988 h 3482672"/>
                <a:gd name="connsiteX5" fmla="*/ 7243639 w 7243639"/>
                <a:gd name="connsiteY5" fmla="*/ 373712 h 3482672"/>
                <a:gd name="connsiteX6" fmla="*/ 5724940 w 7243639"/>
                <a:gd name="connsiteY6" fmla="*/ 1105232 h 3482672"/>
                <a:gd name="connsiteX7" fmla="*/ 5764696 w 7243639"/>
                <a:gd name="connsiteY7" fmla="*/ 87465 h 3482672"/>
                <a:gd name="connsiteX8" fmla="*/ 5398936 w 7243639"/>
                <a:gd name="connsiteY8" fmla="*/ 644056 h 3482672"/>
                <a:gd name="connsiteX9" fmla="*/ 4532244 w 7243639"/>
                <a:gd name="connsiteY9" fmla="*/ 0 h 3482672"/>
                <a:gd name="connsiteX0" fmla="*/ 4532244 w 7243639"/>
                <a:gd name="connsiteY0" fmla="*/ 0 h 3482672"/>
                <a:gd name="connsiteX1" fmla="*/ 3848432 w 7243639"/>
                <a:gd name="connsiteY1" fmla="*/ 445273 h 3482672"/>
                <a:gd name="connsiteX2" fmla="*/ 0 w 7243639"/>
                <a:gd name="connsiteY2" fmla="*/ 2830665 h 3482672"/>
                <a:gd name="connsiteX3" fmla="*/ 4182387 w 7243639"/>
                <a:gd name="connsiteY3" fmla="*/ 1359673 h 3482672"/>
                <a:gd name="connsiteX4" fmla="*/ 3164620 w 7243639"/>
                <a:gd name="connsiteY4" fmla="*/ 3482672 h 3482672"/>
                <a:gd name="connsiteX5" fmla="*/ 5112689 w 7243639"/>
                <a:gd name="connsiteY5" fmla="*/ 1144988 h 3482672"/>
                <a:gd name="connsiteX6" fmla="*/ 7243639 w 7243639"/>
                <a:gd name="connsiteY6" fmla="*/ 373712 h 3482672"/>
                <a:gd name="connsiteX7" fmla="*/ 5724940 w 7243639"/>
                <a:gd name="connsiteY7" fmla="*/ 1105232 h 3482672"/>
                <a:gd name="connsiteX8" fmla="*/ 5764696 w 7243639"/>
                <a:gd name="connsiteY8" fmla="*/ 87465 h 3482672"/>
                <a:gd name="connsiteX9" fmla="*/ 5398936 w 7243639"/>
                <a:gd name="connsiteY9" fmla="*/ 644056 h 3482672"/>
                <a:gd name="connsiteX10" fmla="*/ 4532244 w 7243639"/>
                <a:gd name="connsiteY10" fmla="*/ 0 h 3482672"/>
                <a:gd name="connsiteX0" fmla="*/ 4532244 w 7243639"/>
                <a:gd name="connsiteY0" fmla="*/ 0 h 3482672"/>
                <a:gd name="connsiteX1" fmla="*/ 4420926 w 7243639"/>
                <a:gd name="connsiteY1" fmla="*/ 1399429 h 3482672"/>
                <a:gd name="connsiteX2" fmla="*/ 0 w 7243639"/>
                <a:gd name="connsiteY2" fmla="*/ 2830665 h 3482672"/>
                <a:gd name="connsiteX3" fmla="*/ 4182387 w 7243639"/>
                <a:gd name="connsiteY3" fmla="*/ 1359673 h 3482672"/>
                <a:gd name="connsiteX4" fmla="*/ 3164620 w 7243639"/>
                <a:gd name="connsiteY4" fmla="*/ 3482672 h 3482672"/>
                <a:gd name="connsiteX5" fmla="*/ 5112689 w 7243639"/>
                <a:gd name="connsiteY5" fmla="*/ 1144988 h 3482672"/>
                <a:gd name="connsiteX6" fmla="*/ 7243639 w 7243639"/>
                <a:gd name="connsiteY6" fmla="*/ 373712 h 3482672"/>
                <a:gd name="connsiteX7" fmla="*/ 5724940 w 7243639"/>
                <a:gd name="connsiteY7" fmla="*/ 1105232 h 3482672"/>
                <a:gd name="connsiteX8" fmla="*/ 5764696 w 7243639"/>
                <a:gd name="connsiteY8" fmla="*/ 87465 h 3482672"/>
                <a:gd name="connsiteX9" fmla="*/ 5398936 w 7243639"/>
                <a:gd name="connsiteY9" fmla="*/ 644056 h 3482672"/>
                <a:gd name="connsiteX10" fmla="*/ 4532244 w 7243639"/>
                <a:gd name="connsiteY10" fmla="*/ 0 h 3482672"/>
                <a:gd name="connsiteX0" fmla="*/ 4532244 w 7243639"/>
                <a:gd name="connsiteY0" fmla="*/ 0 h 3482672"/>
                <a:gd name="connsiteX1" fmla="*/ 3768919 w 7243639"/>
                <a:gd name="connsiteY1" fmla="*/ 906448 h 3482672"/>
                <a:gd name="connsiteX2" fmla="*/ 0 w 7243639"/>
                <a:gd name="connsiteY2" fmla="*/ 2830665 h 3482672"/>
                <a:gd name="connsiteX3" fmla="*/ 4182387 w 7243639"/>
                <a:gd name="connsiteY3" fmla="*/ 1359673 h 3482672"/>
                <a:gd name="connsiteX4" fmla="*/ 3164620 w 7243639"/>
                <a:gd name="connsiteY4" fmla="*/ 3482672 h 3482672"/>
                <a:gd name="connsiteX5" fmla="*/ 5112689 w 7243639"/>
                <a:gd name="connsiteY5" fmla="*/ 1144988 h 3482672"/>
                <a:gd name="connsiteX6" fmla="*/ 7243639 w 7243639"/>
                <a:gd name="connsiteY6" fmla="*/ 373712 h 3482672"/>
                <a:gd name="connsiteX7" fmla="*/ 5724940 w 7243639"/>
                <a:gd name="connsiteY7" fmla="*/ 1105232 h 3482672"/>
                <a:gd name="connsiteX8" fmla="*/ 5764696 w 7243639"/>
                <a:gd name="connsiteY8" fmla="*/ 87465 h 3482672"/>
                <a:gd name="connsiteX9" fmla="*/ 5398936 w 7243639"/>
                <a:gd name="connsiteY9" fmla="*/ 644056 h 3482672"/>
                <a:gd name="connsiteX10" fmla="*/ 4532244 w 7243639"/>
                <a:gd name="connsiteY10" fmla="*/ 0 h 3482672"/>
                <a:gd name="connsiteX0" fmla="*/ 4532244 w 7243639"/>
                <a:gd name="connsiteY0" fmla="*/ 0 h 3482672"/>
                <a:gd name="connsiteX1" fmla="*/ 3768919 w 7243639"/>
                <a:gd name="connsiteY1" fmla="*/ 906448 h 3482672"/>
                <a:gd name="connsiteX2" fmla="*/ 3005593 w 7243639"/>
                <a:gd name="connsiteY2" fmla="*/ 1296063 h 3482672"/>
                <a:gd name="connsiteX3" fmla="*/ 0 w 7243639"/>
                <a:gd name="connsiteY3" fmla="*/ 2830665 h 3482672"/>
                <a:gd name="connsiteX4" fmla="*/ 4182387 w 7243639"/>
                <a:gd name="connsiteY4" fmla="*/ 1359673 h 3482672"/>
                <a:gd name="connsiteX5" fmla="*/ 3164620 w 7243639"/>
                <a:gd name="connsiteY5" fmla="*/ 3482672 h 3482672"/>
                <a:gd name="connsiteX6" fmla="*/ 5112689 w 7243639"/>
                <a:gd name="connsiteY6" fmla="*/ 1144988 h 3482672"/>
                <a:gd name="connsiteX7" fmla="*/ 7243639 w 7243639"/>
                <a:gd name="connsiteY7" fmla="*/ 373712 h 3482672"/>
                <a:gd name="connsiteX8" fmla="*/ 5724940 w 7243639"/>
                <a:gd name="connsiteY8" fmla="*/ 1105232 h 3482672"/>
                <a:gd name="connsiteX9" fmla="*/ 5764696 w 7243639"/>
                <a:gd name="connsiteY9" fmla="*/ 87465 h 3482672"/>
                <a:gd name="connsiteX10" fmla="*/ 5398936 w 7243639"/>
                <a:gd name="connsiteY10" fmla="*/ 644056 h 3482672"/>
                <a:gd name="connsiteX11" fmla="*/ 4532244 w 7243639"/>
                <a:gd name="connsiteY11" fmla="*/ 0 h 3482672"/>
                <a:gd name="connsiteX0" fmla="*/ 4532244 w 7243639"/>
                <a:gd name="connsiteY0" fmla="*/ 0 h 3482672"/>
                <a:gd name="connsiteX1" fmla="*/ 3768919 w 7243639"/>
                <a:gd name="connsiteY1" fmla="*/ 906448 h 3482672"/>
                <a:gd name="connsiteX2" fmla="*/ 3005593 w 7243639"/>
                <a:gd name="connsiteY2" fmla="*/ 1296063 h 3482672"/>
                <a:gd name="connsiteX3" fmla="*/ 0 w 7243639"/>
                <a:gd name="connsiteY3" fmla="*/ 2830665 h 3482672"/>
                <a:gd name="connsiteX4" fmla="*/ 4182387 w 7243639"/>
                <a:gd name="connsiteY4" fmla="*/ 1359673 h 3482672"/>
                <a:gd name="connsiteX5" fmla="*/ 3164620 w 7243639"/>
                <a:gd name="connsiteY5" fmla="*/ 3482672 h 3482672"/>
                <a:gd name="connsiteX6" fmla="*/ 5112689 w 7243639"/>
                <a:gd name="connsiteY6" fmla="*/ 1144988 h 3482672"/>
                <a:gd name="connsiteX7" fmla="*/ 7243639 w 7243639"/>
                <a:gd name="connsiteY7" fmla="*/ 373712 h 3482672"/>
                <a:gd name="connsiteX8" fmla="*/ 5724940 w 7243639"/>
                <a:gd name="connsiteY8" fmla="*/ 1105232 h 3482672"/>
                <a:gd name="connsiteX9" fmla="*/ 5764696 w 7243639"/>
                <a:gd name="connsiteY9" fmla="*/ 87465 h 3482672"/>
                <a:gd name="connsiteX10" fmla="*/ 5398936 w 7243639"/>
                <a:gd name="connsiteY10" fmla="*/ 644056 h 3482672"/>
                <a:gd name="connsiteX11" fmla="*/ 4532244 w 7243639"/>
                <a:gd name="connsiteY11" fmla="*/ 0 h 3482672"/>
                <a:gd name="connsiteX0" fmla="*/ 4562290 w 7273685"/>
                <a:gd name="connsiteY0" fmla="*/ 0 h 3482672"/>
                <a:gd name="connsiteX1" fmla="*/ 3798965 w 7273685"/>
                <a:gd name="connsiteY1" fmla="*/ 906448 h 3482672"/>
                <a:gd name="connsiteX2" fmla="*/ 3035639 w 7273685"/>
                <a:gd name="connsiteY2" fmla="*/ 1296063 h 3482672"/>
                <a:gd name="connsiteX3" fmla="*/ 30046 w 7273685"/>
                <a:gd name="connsiteY3" fmla="*/ 2830665 h 3482672"/>
                <a:gd name="connsiteX4" fmla="*/ 4212433 w 7273685"/>
                <a:gd name="connsiteY4" fmla="*/ 1359673 h 3482672"/>
                <a:gd name="connsiteX5" fmla="*/ 3194666 w 7273685"/>
                <a:gd name="connsiteY5" fmla="*/ 3482672 h 3482672"/>
                <a:gd name="connsiteX6" fmla="*/ 5142735 w 7273685"/>
                <a:gd name="connsiteY6" fmla="*/ 1144988 h 3482672"/>
                <a:gd name="connsiteX7" fmla="*/ 7273685 w 7273685"/>
                <a:gd name="connsiteY7" fmla="*/ 373712 h 3482672"/>
                <a:gd name="connsiteX8" fmla="*/ 5754986 w 7273685"/>
                <a:gd name="connsiteY8" fmla="*/ 1105232 h 3482672"/>
                <a:gd name="connsiteX9" fmla="*/ 5794742 w 7273685"/>
                <a:gd name="connsiteY9" fmla="*/ 87465 h 3482672"/>
                <a:gd name="connsiteX10" fmla="*/ 5428982 w 7273685"/>
                <a:gd name="connsiteY10" fmla="*/ 644056 h 3482672"/>
                <a:gd name="connsiteX11" fmla="*/ 4562290 w 7273685"/>
                <a:gd name="connsiteY11" fmla="*/ 0 h 3482672"/>
                <a:gd name="connsiteX0" fmla="*/ 4896245 w 7273685"/>
                <a:gd name="connsiteY0" fmla="*/ 0 h 3649650"/>
                <a:gd name="connsiteX1" fmla="*/ 3798965 w 7273685"/>
                <a:gd name="connsiteY1" fmla="*/ 1073426 h 3649650"/>
                <a:gd name="connsiteX2" fmla="*/ 3035639 w 7273685"/>
                <a:gd name="connsiteY2" fmla="*/ 1463041 h 3649650"/>
                <a:gd name="connsiteX3" fmla="*/ 30046 w 7273685"/>
                <a:gd name="connsiteY3" fmla="*/ 2997643 h 3649650"/>
                <a:gd name="connsiteX4" fmla="*/ 4212433 w 7273685"/>
                <a:gd name="connsiteY4" fmla="*/ 1526651 h 3649650"/>
                <a:gd name="connsiteX5" fmla="*/ 3194666 w 7273685"/>
                <a:gd name="connsiteY5" fmla="*/ 3649650 h 3649650"/>
                <a:gd name="connsiteX6" fmla="*/ 5142735 w 7273685"/>
                <a:gd name="connsiteY6" fmla="*/ 1311966 h 3649650"/>
                <a:gd name="connsiteX7" fmla="*/ 7273685 w 7273685"/>
                <a:gd name="connsiteY7" fmla="*/ 540690 h 3649650"/>
                <a:gd name="connsiteX8" fmla="*/ 5754986 w 7273685"/>
                <a:gd name="connsiteY8" fmla="*/ 1272210 h 3649650"/>
                <a:gd name="connsiteX9" fmla="*/ 5794742 w 7273685"/>
                <a:gd name="connsiteY9" fmla="*/ 254443 h 3649650"/>
                <a:gd name="connsiteX10" fmla="*/ 5428982 w 7273685"/>
                <a:gd name="connsiteY10" fmla="*/ 811034 h 3649650"/>
                <a:gd name="connsiteX11" fmla="*/ 4896245 w 7273685"/>
                <a:gd name="connsiteY11" fmla="*/ 0 h 3649650"/>
                <a:gd name="connsiteX0" fmla="*/ 4896245 w 7273685"/>
                <a:gd name="connsiteY0" fmla="*/ 0 h 3649650"/>
                <a:gd name="connsiteX1" fmla="*/ 3798965 w 7273685"/>
                <a:gd name="connsiteY1" fmla="*/ 1073426 h 3649650"/>
                <a:gd name="connsiteX2" fmla="*/ 3035639 w 7273685"/>
                <a:gd name="connsiteY2" fmla="*/ 1463041 h 3649650"/>
                <a:gd name="connsiteX3" fmla="*/ 30046 w 7273685"/>
                <a:gd name="connsiteY3" fmla="*/ 2997643 h 3649650"/>
                <a:gd name="connsiteX4" fmla="*/ 4212433 w 7273685"/>
                <a:gd name="connsiteY4" fmla="*/ 1526651 h 3649650"/>
                <a:gd name="connsiteX5" fmla="*/ 3194666 w 7273685"/>
                <a:gd name="connsiteY5" fmla="*/ 3649650 h 3649650"/>
                <a:gd name="connsiteX6" fmla="*/ 5142735 w 7273685"/>
                <a:gd name="connsiteY6" fmla="*/ 1311966 h 3649650"/>
                <a:gd name="connsiteX7" fmla="*/ 7273685 w 7273685"/>
                <a:gd name="connsiteY7" fmla="*/ 540690 h 3649650"/>
                <a:gd name="connsiteX8" fmla="*/ 5754986 w 7273685"/>
                <a:gd name="connsiteY8" fmla="*/ 1272210 h 3649650"/>
                <a:gd name="connsiteX9" fmla="*/ 5794742 w 7273685"/>
                <a:gd name="connsiteY9" fmla="*/ 254443 h 3649650"/>
                <a:gd name="connsiteX10" fmla="*/ 5428982 w 7273685"/>
                <a:gd name="connsiteY10" fmla="*/ 811034 h 3649650"/>
                <a:gd name="connsiteX11" fmla="*/ 4896245 w 7273685"/>
                <a:gd name="connsiteY11" fmla="*/ 0 h 3649650"/>
                <a:gd name="connsiteX0" fmla="*/ 4896245 w 7273685"/>
                <a:gd name="connsiteY0" fmla="*/ 0 h 3649650"/>
                <a:gd name="connsiteX1" fmla="*/ 3735354 w 7273685"/>
                <a:gd name="connsiteY1" fmla="*/ 1041621 h 3649650"/>
                <a:gd name="connsiteX2" fmla="*/ 3035639 w 7273685"/>
                <a:gd name="connsiteY2" fmla="*/ 1463041 h 3649650"/>
                <a:gd name="connsiteX3" fmla="*/ 30046 w 7273685"/>
                <a:gd name="connsiteY3" fmla="*/ 2997643 h 3649650"/>
                <a:gd name="connsiteX4" fmla="*/ 4212433 w 7273685"/>
                <a:gd name="connsiteY4" fmla="*/ 1526651 h 3649650"/>
                <a:gd name="connsiteX5" fmla="*/ 3194666 w 7273685"/>
                <a:gd name="connsiteY5" fmla="*/ 3649650 h 3649650"/>
                <a:gd name="connsiteX6" fmla="*/ 5142735 w 7273685"/>
                <a:gd name="connsiteY6" fmla="*/ 1311966 h 3649650"/>
                <a:gd name="connsiteX7" fmla="*/ 7273685 w 7273685"/>
                <a:gd name="connsiteY7" fmla="*/ 540690 h 3649650"/>
                <a:gd name="connsiteX8" fmla="*/ 5754986 w 7273685"/>
                <a:gd name="connsiteY8" fmla="*/ 1272210 h 3649650"/>
                <a:gd name="connsiteX9" fmla="*/ 5794742 w 7273685"/>
                <a:gd name="connsiteY9" fmla="*/ 254443 h 3649650"/>
                <a:gd name="connsiteX10" fmla="*/ 5428982 w 7273685"/>
                <a:gd name="connsiteY10" fmla="*/ 811034 h 3649650"/>
                <a:gd name="connsiteX11" fmla="*/ 4896245 w 7273685"/>
                <a:gd name="connsiteY11" fmla="*/ 0 h 3649650"/>
                <a:gd name="connsiteX0" fmla="*/ 4896245 w 7273685"/>
                <a:gd name="connsiteY0" fmla="*/ 0 h 3649650"/>
                <a:gd name="connsiteX1" fmla="*/ 3735354 w 7273685"/>
                <a:gd name="connsiteY1" fmla="*/ 1041621 h 3649650"/>
                <a:gd name="connsiteX2" fmla="*/ 3035639 w 7273685"/>
                <a:gd name="connsiteY2" fmla="*/ 1463041 h 3649650"/>
                <a:gd name="connsiteX3" fmla="*/ 30046 w 7273685"/>
                <a:gd name="connsiteY3" fmla="*/ 2997643 h 3649650"/>
                <a:gd name="connsiteX4" fmla="*/ 4212433 w 7273685"/>
                <a:gd name="connsiteY4" fmla="*/ 1526651 h 3649650"/>
                <a:gd name="connsiteX5" fmla="*/ 3194666 w 7273685"/>
                <a:gd name="connsiteY5" fmla="*/ 3649650 h 3649650"/>
                <a:gd name="connsiteX6" fmla="*/ 5142735 w 7273685"/>
                <a:gd name="connsiteY6" fmla="*/ 1311966 h 3649650"/>
                <a:gd name="connsiteX7" fmla="*/ 7273685 w 7273685"/>
                <a:gd name="connsiteY7" fmla="*/ 540690 h 3649650"/>
                <a:gd name="connsiteX8" fmla="*/ 5754986 w 7273685"/>
                <a:gd name="connsiteY8" fmla="*/ 1272210 h 3649650"/>
                <a:gd name="connsiteX9" fmla="*/ 5794742 w 7273685"/>
                <a:gd name="connsiteY9" fmla="*/ 254443 h 3649650"/>
                <a:gd name="connsiteX10" fmla="*/ 5428982 w 7273685"/>
                <a:gd name="connsiteY10" fmla="*/ 811034 h 3649650"/>
                <a:gd name="connsiteX11" fmla="*/ 4896245 w 7273685"/>
                <a:gd name="connsiteY11" fmla="*/ 0 h 3649650"/>
                <a:gd name="connsiteX0" fmla="*/ 4896245 w 7273685"/>
                <a:gd name="connsiteY0" fmla="*/ 0 h 3649650"/>
                <a:gd name="connsiteX1" fmla="*/ 3735354 w 7273685"/>
                <a:gd name="connsiteY1" fmla="*/ 1041621 h 3649650"/>
                <a:gd name="connsiteX2" fmla="*/ 3035639 w 7273685"/>
                <a:gd name="connsiteY2" fmla="*/ 1463041 h 3649650"/>
                <a:gd name="connsiteX3" fmla="*/ 30046 w 7273685"/>
                <a:gd name="connsiteY3" fmla="*/ 2997643 h 3649650"/>
                <a:gd name="connsiteX4" fmla="*/ 4212433 w 7273685"/>
                <a:gd name="connsiteY4" fmla="*/ 1526651 h 3649650"/>
                <a:gd name="connsiteX5" fmla="*/ 3194666 w 7273685"/>
                <a:gd name="connsiteY5" fmla="*/ 3649650 h 3649650"/>
                <a:gd name="connsiteX6" fmla="*/ 5142735 w 7273685"/>
                <a:gd name="connsiteY6" fmla="*/ 1311966 h 3649650"/>
                <a:gd name="connsiteX7" fmla="*/ 7273685 w 7273685"/>
                <a:gd name="connsiteY7" fmla="*/ 540690 h 3649650"/>
                <a:gd name="connsiteX8" fmla="*/ 5754986 w 7273685"/>
                <a:gd name="connsiteY8" fmla="*/ 1272210 h 3649650"/>
                <a:gd name="connsiteX9" fmla="*/ 5794742 w 7273685"/>
                <a:gd name="connsiteY9" fmla="*/ 254443 h 3649650"/>
                <a:gd name="connsiteX10" fmla="*/ 5428982 w 7273685"/>
                <a:gd name="connsiteY10" fmla="*/ 811034 h 3649650"/>
                <a:gd name="connsiteX11" fmla="*/ 4896245 w 7273685"/>
                <a:gd name="connsiteY11" fmla="*/ 0 h 3649650"/>
                <a:gd name="connsiteX0" fmla="*/ 4896245 w 7273685"/>
                <a:gd name="connsiteY0" fmla="*/ 0 h 3649650"/>
                <a:gd name="connsiteX1" fmla="*/ 3735354 w 7273685"/>
                <a:gd name="connsiteY1" fmla="*/ 1041621 h 3649650"/>
                <a:gd name="connsiteX2" fmla="*/ 2995883 w 7273685"/>
                <a:gd name="connsiteY2" fmla="*/ 429371 h 3649650"/>
                <a:gd name="connsiteX3" fmla="*/ 3035639 w 7273685"/>
                <a:gd name="connsiteY3" fmla="*/ 1463041 h 3649650"/>
                <a:gd name="connsiteX4" fmla="*/ 30046 w 7273685"/>
                <a:gd name="connsiteY4" fmla="*/ 2997643 h 3649650"/>
                <a:gd name="connsiteX5" fmla="*/ 4212433 w 7273685"/>
                <a:gd name="connsiteY5" fmla="*/ 1526651 h 3649650"/>
                <a:gd name="connsiteX6" fmla="*/ 3194666 w 7273685"/>
                <a:gd name="connsiteY6" fmla="*/ 3649650 h 3649650"/>
                <a:gd name="connsiteX7" fmla="*/ 5142735 w 7273685"/>
                <a:gd name="connsiteY7" fmla="*/ 1311966 h 3649650"/>
                <a:gd name="connsiteX8" fmla="*/ 7273685 w 7273685"/>
                <a:gd name="connsiteY8" fmla="*/ 540690 h 3649650"/>
                <a:gd name="connsiteX9" fmla="*/ 5754986 w 7273685"/>
                <a:gd name="connsiteY9" fmla="*/ 1272210 h 3649650"/>
                <a:gd name="connsiteX10" fmla="*/ 5794742 w 7273685"/>
                <a:gd name="connsiteY10" fmla="*/ 254443 h 3649650"/>
                <a:gd name="connsiteX11" fmla="*/ 5428982 w 7273685"/>
                <a:gd name="connsiteY11" fmla="*/ 811034 h 3649650"/>
                <a:gd name="connsiteX12" fmla="*/ 4896245 w 7273685"/>
                <a:gd name="connsiteY12" fmla="*/ 0 h 3649650"/>
                <a:gd name="connsiteX0" fmla="*/ 4896245 w 7273685"/>
                <a:gd name="connsiteY0" fmla="*/ 0 h 3649650"/>
                <a:gd name="connsiteX1" fmla="*/ 3735354 w 7273685"/>
                <a:gd name="connsiteY1" fmla="*/ 1041621 h 3649650"/>
                <a:gd name="connsiteX2" fmla="*/ 3099250 w 7273685"/>
                <a:gd name="connsiteY2" fmla="*/ 373712 h 3649650"/>
                <a:gd name="connsiteX3" fmla="*/ 3035639 w 7273685"/>
                <a:gd name="connsiteY3" fmla="*/ 1463041 h 3649650"/>
                <a:gd name="connsiteX4" fmla="*/ 30046 w 7273685"/>
                <a:gd name="connsiteY4" fmla="*/ 2997643 h 3649650"/>
                <a:gd name="connsiteX5" fmla="*/ 4212433 w 7273685"/>
                <a:gd name="connsiteY5" fmla="*/ 1526651 h 3649650"/>
                <a:gd name="connsiteX6" fmla="*/ 3194666 w 7273685"/>
                <a:gd name="connsiteY6" fmla="*/ 3649650 h 3649650"/>
                <a:gd name="connsiteX7" fmla="*/ 5142735 w 7273685"/>
                <a:gd name="connsiteY7" fmla="*/ 1311966 h 3649650"/>
                <a:gd name="connsiteX8" fmla="*/ 7273685 w 7273685"/>
                <a:gd name="connsiteY8" fmla="*/ 540690 h 3649650"/>
                <a:gd name="connsiteX9" fmla="*/ 5754986 w 7273685"/>
                <a:gd name="connsiteY9" fmla="*/ 1272210 h 3649650"/>
                <a:gd name="connsiteX10" fmla="*/ 5794742 w 7273685"/>
                <a:gd name="connsiteY10" fmla="*/ 254443 h 3649650"/>
                <a:gd name="connsiteX11" fmla="*/ 5428982 w 7273685"/>
                <a:gd name="connsiteY11" fmla="*/ 811034 h 3649650"/>
                <a:gd name="connsiteX12" fmla="*/ 4896245 w 7273685"/>
                <a:gd name="connsiteY12" fmla="*/ 0 h 3649650"/>
                <a:gd name="connsiteX0" fmla="*/ 4896245 w 7273685"/>
                <a:gd name="connsiteY0" fmla="*/ 0 h 3649650"/>
                <a:gd name="connsiteX1" fmla="*/ 3735354 w 7273685"/>
                <a:gd name="connsiteY1" fmla="*/ 1041621 h 3649650"/>
                <a:gd name="connsiteX2" fmla="*/ 3099250 w 7273685"/>
                <a:gd name="connsiteY2" fmla="*/ 373712 h 3649650"/>
                <a:gd name="connsiteX3" fmla="*/ 3035639 w 7273685"/>
                <a:gd name="connsiteY3" fmla="*/ 1463041 h 3649650"/>
                <a:gd name="connsiteX4" fmla="*/ 30046 w 7273685"/>
                <a:gd name="connsiteY4" fmla="*/ 2997643 h 3649650"/>
                <a:gd name="connsiteX5" fmla="*/ 4212433 w 7273685"/>
                <a:gd name="connsiteY5" fmla="*/ 1526651 h 3649650"/>
                <a:gd name="connsiteX6" fmla="*/ 3194666 w 7273685"/>
                <a:gd name="connsiteY6" fmla="*/ 3649650 h 3649650"/>
                <a:gd name="connsiteX7" fmla="*/ 5142735 w 7273685"/>
                <a:gd name="connsiteY7" fmla="*/ 1311966 h 3649650"/>
                <a:gd name="connsiteX8" fmla="*/ 7273685 w 7273685"/>
                <a:gd name="connsiteY8" fmla="*/ 540690 h 3649650"/>
                <a:gd name="connsiteX9" fmla="*/ 5754986 w 7273685"/>
                <a:gd name="connsiteY9" fmla="*/ 1272210 h 3649650"/>
                <a:gd name="connsiteX10" fmla="*/ 5794742 w 7273685"/>
                <a:gd name="connsiteY10" fmla="*/ 254443 h 3649650"/>
                <a:gd name="connsiteX11" fmla="*/ 5428982 w 7273685"/>
                <a:gd name="connsiteY11" fmla="*/ 811034 h 3649650"/>
                <a:gd name="connsiteX12" fmla="*/ 4896245 w 7273685"/>
                <a:gd name="connsiteY12" fmla="*/ 0 h 3649650"/>
                <a:gd name="connsiteX0" fmla="*/ 4896245 w 7273685"/>
                <a:gd name="connsiteY0" fmla="*/ 0 h 3649650"/>
                <a:gd name="connsiteX1" fmla="*/ 3735354 w 7273685"/>
                <a:gd name="connsiteY1" fmla="*/ 1041621 h 3649650"/>
                <a:gd name="connsiteX2" fmla="*/ 3035639 w 7273685"/>
                <a:gd name="connsiteY2" fmla="*/ 405518 h 3649650"/>
                <a:gd name="connsiteX3" fmla="*/ 3035639 w 7273685"/>
                <a:gd name="connsiteY3" fmla="*/ 1463041 h 3649650"/>
                <a:gd name="connsiteX4" fmla="*/ 30046 w 7273685"/>
                <a:gd name="connsiteY4" fmla="*/ 2997643 h 3649650"/>
                <a:gd name="connsiteX5" fmla="*/ 4212433 w 7273685"/>
                <a:gd name="connsiteY5" fmla="*/ 1526651 h 3649650"/>
                <a:gd name="connsiteX6" fmla="*/ 3194666 w 7273685"/>
                <a:gd name="connsiteY6" fmla="*/ 3649650 h 3649650"/>
                <a:gd name="connsiteX7" fmla="*/ 5142735 w 7273685"/>
                <a:gd name="connsiteY7" fmla="*/ 1311966 h 3649650"/>
                <a:gd name="connsiteX8" fmla="*/ 7273685 w 7273685"/>
                <a:gd name="connsiteY8" fmla="*/ 540690 h 3649650"/>
                <a:gd name="connsiteX9" fmla="*/ 5754986 w 7273685"/>
                <a:gd name="connsiteY9" fmla="*/ 1272210 h 3649650"/>
                <a:gd name="connsiteX10" fmla="*/ 5794742 w 7273685"/>
                <a:gd name="connsiteY10" fmla="*/ 254443 h 3649650"/>
                <a:gd name="connsiteX11" fmla="*/ 5428982 w 7273685"/>
                <a:gd name="connsiteY11" fmla="*/ 811034 h 3649650"/>
                <a:gd name="connsiteX12" fmla="*/ 4896245 w 7273685"/>
                <a:gd name="connsiteY12" fmla="*/ 0 h 3649650"/>
                <a:gd name="connsiteX0" fmla="*/ 4896245 w 7273685"/>
                <a:gd name="connsiteY0" fmla="*/ 0 h 3649650"/>
                <a:gd name="connsiteX1" fmla="*/ 3735354 w 7273685"/>
                <a:gd name="connsiteY1" fmla="*/ 1041621 h 3649650"/>
                <a:gd name="connsiteX2" fmla="*/ 3035639 w 7273685"/>
                <a:gd name="connsiteY2" fmla="*/ 405518 h 3649650"/>
                <a:gd name="connsiteX3" fmla="*/ 3035639 w 7273685"/>
                <a:gd name="connsiteY3" fmla="*/ 1463041 h 3649650"/>
                <a:gd name="connsiteX4" fmla="*/ 30046 w 7273685"/>
                <a:gd name="connsiteY4" fmla="*/ 2997643 h 3649650"/>
                <a:gd name="connsiteX5" fmla="*/ 4212433 w 7273685"/>
                <a:gd name="connsiteY5" fmla="*/ 1526651 h 3649650"/>
                <a:gd name="connsiteX6" fmla="*/ 3194666 w 7273685"/>
                <a:gd name="connsiteY6" fmla="*/ 3649650 h 3649650"/>
                <a:gd name="connsiteX7" fmla="*/ 5142735 w 7273685"/>
                <a:gd name="connsiteY7" fmla="*/ 1311966 h 3649650"/>
                <a:gd name="connsiteX8" fmla="*/ 7273685 w 7273685"/>
                <a:gd name="connsiteY8" fmla="*/ 540690 h 3649650"/>
                <a:gd name="connsiteX9" fmla="*/ 5754986 w 7273685"/>
                <a:gd name="connsiteY9" fmla="*/ 1272210 h 3649650"/>
                <a:gd name="connsiteX10" fmla="*/ 5794742 w 7273685"/>
                <a:gd name="connsiteY10" fmla="*/ 254443 h 3649650"/>
                <a:gd name="connsiteX11" fmla="*/ 5428982 w 7273685"/>
                <a:gd name="connsiteY11" fmla="*/ 811034 h 3649650"/>
                <a:gd name="connsiteX12" fmla="*/ 4896245 w 7273685"/>
                <a:gd name="connsiteY12" fmla="*/ 0 h 3649650"/>
                <a:gd name="connsiteX0" fmla="*/ 4896245 w 7273685"/>
                <a:gd name="connsiteY0" fmla="*/ 0 h 3649650"/>
                <a:gd name="connsiteX1" fmla="*/ 3735354 w 7273685"/>
                <a:gd name="connsiteY1" fmla="*/ 1041621 h 3649650"/>
                <a:gd name="connsiteX2" fmla="*/ 3035639 w 7273685"/>
                <a:gd name="connsiteY2" fmla="*/ 405518 h 3649650"/>
                <a:gd name="connsiteX3" fmla="*/ 3035639 w 7273685"/>
                <a:gd name="connsiteY3" fmla="*/ 1463041 h 3649650"/>
                <a:gd name="connsiteX4" fmla="*/ 30046 w 7273685"/>
                <a:gd name="connsiteY4" fmla="*/ 2997643 h 3649650"/>
                <a:gd name="connsiteX5" fmla="*/ 4212433 w 7273685"/>
                <a:gd name="connsiteY5" fmla="*/ 1526651 h 3649650"/>
                <a:gd name="connsiteX6" fmla="*/ 3194666 w 7273685"/>
                <a:gd name="connsiteY6" fmla="*/ 3649650 h 3649650"/>
                <a:gd name="connsiteX7" fmla="*/ 5142735 w 7273685"/>
                <a:gd name="connsiteY7" fmla="*/ 1311966 h 3649650"/>
                <a:gd name="connsiteX8" fmla="*/ 7273685 w 7273685"/>
                <a:gd name="connsiteY8" fmla="*/ 540690 h 3649650"/>
                <a:gd name="connsiteX9" fmla="*/ 5754986 w 7273685"/>
                <a:gd name="connsiteY9" fmla="*/ 1272210 h 3649650"/>
                <a:gd name="connsiteX10" fmla="*/ 5794742 w 7273685"/>
                <a:gd name="connsiteY10" fmla="*/ 254443 h 3649650"/>
                <a:gd name="connsiteX11" fmla="*/ 5428982 w 7273685"/>
                <a:gd name="connsiteY11" fmla="*/ 811034 h 3649650"/>
                <a:gd name="connsiteX12" fmla="*/ 4896245 w 7273685"/>
                <a:gd name="connsiteY12" fmla="*/ 0 h 3649650"/>
                <a:gd name="connsiteX0" fmla="*/ 4948125 w 7325565"/>
                <a:gd name="connsiteY0" fmla="*/ 0 h 3649650"/>
                <a:gd name="connsiteX1" fmla="*/ 3787234 w 7325565"/>
                <a:gd name="connsiteY1" fmla="*/ 1041621 h 3649650"/>
                <a:gd name="connsiteX2" fmla="*/ 3087519 w 7325565"/>
                <a:gd name="connsiteY2" fmla="*/ 405518 h 3649650"/>
                <a:gd name="connsiteX3" fmla="*/ 3087519 w 7325565"/>
                <a:gd name="connsiteY3" fmla="*/ 1463041 h 3649650"/>
                <a:gd name="connsiteX4" fmla="*/ 18316 w 7325565"/>
                <a:gd name="connsiteY4" fmla="*/ 2949935 h 3649650"/>
                <a:gd name="connsiteX5" fmla="*/ 4264313 w 7325565"/>
                <a:gd name="connsiteY5" fmla="*/ 1526651 h 3649650"/>
                <a:gd name="connsiteX6" fmla="*/ 3246546 w 7325565"/>
                <a:gd name="connsiteY6" fmla="*/ 3649650 h 3649650"/>
                <a:gd name="connsiteX7" fmla="*/ 5194615 w 7325565"/>
                <a:gd name="connsiteY7" fmla="*/ 1311966 h 3649650"/>
                <a:gd name="connsiteX8" fmla="*/ 7325565 w 7325565"/>
                <a:gd name="connsiteY8" fmla="*/ 540690 h 3649650"/>
                <a:gd name="connsiteX9" fmla="*/ 5806866 w 7325565"/>
                <a:gd name="connsiteY9" fmla="*/ 1272210 h 3649650"/>
                <a:gd name="connsiteX10" fmla="*/ 5846622 w 7325565"/>
                <a:gd name="connsiteY10" fmla="*/ 254443 h 3649650"/>
                <a:gd name="connsiteX11" fmla="*/ 5480862 w 7325565"/>
                <a:gd name="connsiteY11" fmla="*/ 811034 h 3649650"/>
                <a:gd name="connsiteX12" fmla="*/ 4948125 w 7325565"/>
                <a:gd name="connsiteY12" fmla="*/ 0 h 3649650"/>
                <a:gd name="connsiteX0" fmla="*/ 4921988 w 7299428"/>
                <a:gd name="connsiteY0" fmla="*/ 0 h 3649650"/>
                <a:gd name="connsiteX1" fmla="*/ 3761097 w 7299428"/>
                <a:gd name="connsiteY1" fmla="*/ 1041621 h 3649650"/>
                <a:gd name="connsiteX2" fmla="*/ 3061382 w 7299428"/>
                <a:gd name="connsiteY2" fmla="*/ 405518 h 3649650"/>
                <a:gd name="connsiteX3" fmla="*/ 3061382 w 7299428"/>
                <a:gd name="connsiteY3" fmla="*/ 1463041 h 3649650"/>
                <a:gd name="connsiteX4" fmla="*/ 23985 w 7299428"/>
                <a:gd name="connsiteY4" fmla="*/ 2989691 h 3649650"/>
                <a:gd name="connsiteX5" fmla="*/ 4238176 w 7299428"/>
                <a:gd name="connsiteY5" fmla="*/ 1526651 h 3649650"/>
                <a:gd name="connsiteX6" fmla="*/ 3220409 w 7299428"/>
                <a:gd name="connsiteY6" fmla="*/ 3649650 h 3649650"/>
                <a:gd name="connsiteX7" fmla="*/ 5168478 w 7299428"/>
                <a:gd name="connsiteY7" fmla="*/ 1311966 h 3649650"/>
                <a:gd name="connsiteX8" fmla="*/ 7299428 w 7299428"/>
                <a:gd name="connsiteY8" fmla="*/ 540690 h 3649650"/>
                <a:gd name="connsiteX9" fmla="*/ 5780729 w 7299428"/>
                <a:gd name="connsiteY9" fmla="*/ 1272210 h 3649650"/>
                <a:gd name="connsiteX10" fmla="*/ 5820485 w 7299428"/>
                <a:gd name="connsiteY10" fmla="*/ 254443 h 3649650"/>
                <a:gd name="connsiteX11" fmla="*/ 5454725 w 7299428"/>
                <a:gd name="connsiteY11" fmla="*/ 811034 h 3649650"/>
                <a:gd name="connsiteX12" fmla="*/ 4921988 w 7299428"/>
                <a:gd name="connsiteY12" fmla="*/ 0 h 3649650"/>
                <a:gd name="connsiteX0" fmla="*/ 4898003 w 7275443"/>
                <a:gd name="connsiteY0" fmla="*/ 0 h 3649650"/>
                <a:gd name="connsiteX1" fmla="*/ 3737112 w 7275443"/>
                <a:gd name="connsiteY1" fmla="*/ 1041621 h 3649650"/>
                <a:gd name="connsiteX2" fmla="*/ 3037397 w 7275443"/>
                <a:gd name="connsiteY2" fmla="*/ 405518 h 3649650"/>
                <a:gd name="connsiteX3" fmla="*/ 3037397 w 7275443"/>
                <a:gd name="connsiteY3" fmla="*/ 1463041 h 3649650"/>
                <a:gd name="connsiteX4" fmla="*/ 0 w 7275443"/>
                <a:gd name="connsiteY4" fmla="*/ 2989691 h 3649650"/>
                <a:gd name="connsiteX5" fmla="*/ 4214191 w 7275443"/>
                <a:gd name="connsiteY5" fmla="*/ 1526651 h 3649650"/>
                <a:gd name="connsiteX6" fmla="*/ 3196424 w 7275443"/>
                <a:gd name="connsiteY6" fmla="*/ 3649650 h 3649650"/>
                <a:gd name="connsiteX7" fmla="*/ 5144493 w 7275443"/>
                <a:gd name="connsiteY7" fmla="*/ 1311966 h 3649650"/>
                <a:gd name="connsiteX8" fmla="*/ 7275443 w 7275443"/>
                <a:gd name="connsiteY8" fmla="*/ 540690 h 3649650"/>
                <a:gd name="connsiteX9" fmla="*/ 5756744 w 7275443"/>
                <a:gd name="connsiteY9" fmla="*/ 1272210 h 3649650"/>
                <a:gd name="connsiteX10" fmla="*/ 5796500 w 7275443"/>
                <a:gd name="connsiteY10" fmla="*/ 254443 h 3649650"/>
                <a:gd name="connsiteX11" fmla="*/ 5430740 w 7275443"/>
                <a:gd name="connsiteY11" fmla="*/ 811034 h 3649650"/>
                <a:gd name="connsiteX12" fmla="*/ 4898003 w 7275443"/>
                <a:gd name="connsiteY12" fmla="*/ 0 h 3649650"/>
                <a:gd name="connsiteX0" fmla="*/ 4898003 w 7275443"/>
                <a:gd name="connsiteY0" fmla="*/ 0 h 3649650"/>
                <a:gd name="connsiteX1" fmla="*/ 3737112 w 7275443"/>
                <a:gd name="connsiteY1" fmla="*/ 1041621 h 3649650"/>
                <a:gd name="connsiteX2" fmla="*/ 3037397 w 7275443"/>
                <a:gd name="connsiteY2" fmla="*/ 405518 h 3649650"/>
                <a:gd name="connsiteX3" fmla="*/ 3037397 w 7275443"/>
                <a:gd name="connsiteY3" fmla="*/ 1463041 h 3649650"/>
                <a:gd name="connsiteX4" fmla="*/ 0 w 7275443"/>
                <a:gd name="connsiteY4" fmla="*/ 2989691 h 3649650"/>
                <a:gd name="connsiteX5" fmla="*/ 4214191 w 7275443"/>
                <a:gd name="connsiteY5" fmla="*/ 1526651 h 3649650"/>
                <a:gd name="connsiteX6" fmla="*/ 3196424 w 7275443"/>
                <a:gd name="connsiteY6" fmla="*/ 3649650 h 3649650"/>
                <a:gd name="connsiteX7" fmla="*/ 5144493 w 7275443"/>
                <a:gd name="connsiteY7" fmla="*/ 1311966 h 3649650"/>
                <a:gd name="connsiteX8" fmla="*/ 7275443 w 7275443"/>
                <a:gd name="connsiteY8" fmla="*/ 540690 h 3649650"/>
                <a:gd name="connsiteX9" fmla="*/ 5756744 w 7275443"/>
                <a:gd name="connsiteY9" fmla="*/ 1272210 h 3649650"/>
                <a:gd name="connsiteX10" fmla="*/ 5796500 w 7275443"/>
                <a:gd name="connsiteY10" fmla="*/ 254443 h 3649650"/>
                <a:gd name="connsiteX11" fmla="*/ 5430740 w 7275443"/>
                <a:gd name="connsiteY11" fmla="*/ 811034 h 3649650"/>
                <a:gd name="connsiteX12" fmla="*/ 4898003 w 7275443"/>
                <a:gd name="connsiteY12" fmla="*/ 0 h 3649650"/>
                <a:gd name="connsiteX0" fmla="*/ 4898776 w 7276216"/>
                <a:gd name="connsiteY0" fmla="*/ 0 h 3649650"/>
                <a:gd name="connsiteX1" fmla="*/ 3737885 w 7276216"/>
                <a:gd name="connsiteY1" fmla="*/ 1041621 h 3649650"/>
                <a:gd name="connsiteX2" fmla="*/ 3038170 w 7276216"/>
                <a:gd name="connsiteY2" fmla="*/ 405518 h 3649650"/>
                <a:gd name="connsiteX3" fmla="*/ 3038170 w 7276216"/>
                <a:gd name="connsiteY3" fmla="*/ 1463041 h 3649650"/>
                <a:gd name="connsiteX4" fmla="*/ 773 w 7276216"/>
                <a:gd name="connsiteY4" fmla="*/ 2989691 h 3649650"/>
                <a:gd name="connsiteX5" fmla="*/ 4214964 w 7276216"/>
                <a:gd name="connsiteY5" fmla="*/ 1526651 h 3649650"/>
                <a:gd name="connsiteX6" fmla="*/ 3197197 w 7276216"/>
                <a:gd name="connsiteY6" fmla="*/ 3649650 h 3649650"/>
                <a:gd name="connsiteX7" fmla="*/ 5145266 w 7276216"/>
                <a:gd name="connsiteY7" fmla="*/ 1311966 h 3649650"/>
                <a:gd name="connsiteX8" fmla="*/ 7276216 w 7276216"/>
                <a:gd name="connsiteY8" fmla="*/ 540690 h 3649650"/>
                <a:gd name="connsiteX9" fmla="*/ 5757517 w 7276216"/>
                <a:gd name="connsiteY9" fmla="*/ 1272210 h 3649650"/>
                <a:gd name="connsiteX10" fmla="*/ 5797273 w 7276216"/>
                <a:gd name="connsiteY10" fmla="*/ 254443 h 3649650"/>
                <a:gd name="connsiteX11" fmla="*/ 5431513 w 7276216"/>
                <a:gd name="connsiteY11" fmla="*/ 811034 h 3649650"/>
                <a:gd name="connsiteX12" fmla="*/ 4898776 w 7276216"/>
                <a:gd name="connsiteY12" fmla="*/ 0 h 3649650"/>
                <a:gd name="connsiteX0" fmla="*/ 4904558 w 7281998"/>
                <a:gd name="connsiteY0" fmla="*/ 0 h 3649650"/>
                <a:gd name="connsiteX1" fmla="*/ 3743667 w 7281998"/>
                <a:gd name="connsiteY1" fmla="*/ 1041621 h 3649650"/>
                <a:gd name="connsiteX2" fmla="*/ 3043952 w 7281998"/>
                <a:gd name="connsiteY2" fmla="*/ 405518 h 3649650"/>
                <a:gd name="connsiteX3" fmla="*/ 3043952 w 7281998"/>
                <a:gd name="connsiteY3" fmla="*/ 1463041 h 3649650"/>
                <a:gd name="connsiteX4" fmla="*/ 6555 w 7281998"/>
                <a:gd name="connsiteY4" fmla="*/ 2989691 h 3649650"/>
                <a:gd name="connsiteX5" fmla="*/ 4220746 w 7281998"/>
                <a:gd name="connsiteY5" fmla="*/ 1526651 h 3649650"/>
                <a:gd name="connsiteX6" fmla="*/ 3202979 w 7281998"/>
                <a:gd name="connsiteY6" fmla="*/ 3649650 h 3649650"/>
                <a:gd name="connsiteX7" fmla="*/ 5151048 w 7281998"/>
                <a:gd name="connsiteY7" fmla="*/ 1311966 h 3649650"/>
                <a:gd name="connsiteX8" fmla="*/ 7281998 w 7281998"/>
                <a:gd name="connsiteY8" fmla="*/ 540690 h 3649650"/>
                <a:gd name="connsiteX9" fmla="*/ 5763299 w 7281998"/>
                <a:gd name="connsiteY9" fmla="*/ 1272210 h 3649650"/>
                <a:gd name="connsiteX10" fmla="*/ 5803055 w 7281998"/>
                <a:gd name="connsiteY10" fmla="*/ 254443 h 3649650"/>
                <a:gd name="connsiteX11" fmla="*/ 5437295 w 7281998"/>
                <a:gd name="connsiteY11" fmla="*/ 811034 h 3649650"/>
                <a:gd name="connsiteX12" fmla="*/ 4904558 w 7281998"/>
                <a:gd name="connsiteY12" fmla="*/ 0 h 3649650"/>
                <a:gd name="connsiteX0" fmla="*/ 4904558 w 7281998"/>
                <a:gd name="connsiteY0" fmla="*/ 0 h 3649650"/>
                <a:gd name="connsiteX1" fmla="*/ 3743667 w 7281998"/>
                <a:gd name="connsiteY1" fmla="*/ 1041621 h 3649650"/>
                <a:gd name="connsiteX2" fmla="*/ 3043952 w 7281998"/>
                <a:gd name="connsiteY2" fmla="*/ 405518 h 3649650"/>
                <a:gd name="connsiteX3" fmla="*/ 3043952 w 7281998"/>
                <a:gd name="connsiteY3" fmla="*/ 1463041 h 3649650"/>
                <a:gd name="connsiteX4" fmla="*/ 6555 w 7281998"/>
                <a:gd name="connsiteY4" fmla="*/ 2989691 h 3649650"/>
                <a:gd name="connsiteX5" fmla="*/ 4220746 w 7281998"/>
                <a:gd name="connsiteY5" fmla="*/ 1526651 h 3649650"/>
                <a:gd name="connsiteX6" fmla="*/ 3202979 w 7281998"/>
                <a:gd name="connsiteY6" fmla="*/ 3649650 h 3649650"/>
                <a:gd name="connsiteX7" fmla="*/ 5151048 w 7281998"/>
                <a:gd name="connsiteY7" fmla="*/ 1311966 h 3649650"/>
                <a:gd name="connsiteX8" fmla="*/ 7281998 w 7281998"/>
                <a:gd name="connsiteY8" fmla="*/ 540690 h 3649650"/>
                <a:gd name="connsiteX9" fmla="*/ 5763299 w 7281998"/>
                <a:gd name="connsiteY9" fmla="*/ 1272210 h 3649650"/>
                <a:gd name="connsiteX10" fmla="*/ 5803055 w 7281998"/>
                <a:gd name="connsiteY10" fmla="*/ 254443 h 3649650"/>
                <a:gd name="connsiteX11" fmla="*/ 5437295 w 7281998"/>
                <a:gd name="connsiteY11" fmla="*/ 811034 h 3649650"/>
                <a:gd name="connsiteX12" fmla="*/ 4904558 w 7281998"/>
                <a:gd name="connsiteY12" fmla="*/ 0 h 3649650"/>
                <a:gd name="connsiteX0" fmla="*/ 5279775 w 7657215"/>
                <a:gd name="connsiteY0" fmla="*/ 0 h 3649650"/>
                <a:gd name="connsiteX1" fmla="*/ 4118884 w 7657215"/>
                <a:gd name="connsiteY1" fmla="*/ 1041621 h 3649650"/>
                <a:gd name="connsiteX2" fmla="*/ 3419169 w 7657215"/>
                <a:gd name="connsiteY2" fmla="*/ 405518 h 3649650"/>
                <a:gd name="connsiteX3" fmla="*/ 3419169 w 7657215"/>
                <a:gd name="connsiteY3" fmla="*/ 1463041 h 3649650"/>
                <a:gd name="connsiteX4" fmla="*/ 381772 w 7657215"/>
                <a:gd name="connsiteY4" fmla="*/ 2989691 h 3649650"/>
                <a:gd name="connsiteX5" fmla="*/ 508991 w 7657215"/>
                <a:gd name="connsiteY5" fmla="*/ 3077156 h 3649650"/>
                <a:gd name="connsiteX6" fmla="*/ 4595963 w 7657215"/>
                <a:gd name="connsiteY6" fmla="*/ 1526651 h 3649650"/>
                <a:gd name="connsiteX7" fmla="*/ 3578196 w 7657215"/>
                <a:gd name="connsiteY7" fmla="*/ 3649650 h 3649650"/>
                <a:gd name="connsiteX8" fmla="*/ 5526265 w 7657215"/>
                <a:gd name="connsiteY8" fmla="*/ 1311966 h 3649650"/>
                <a:gd name="connsiteX9" fmla="*/ 7657215 w 7657215"/>
                <a:gd name="connsiteY9" fmla="*/ 540690 h 3649650"/>
                <a:gd name="connsiteX10" fmla="*/ 6138516 w 7657215"/>
                <a:gd name="connsiteY10" fmla="*/ 1272210 h 3649650"/>
                <a:gd name="connsiteX11" fmla="*/ 6178272 w 7657215"/>
                <a:gd name="connsiteY11" fmla="*/ 254443 h 3649650"/>
                <a:gd name="connsiteX12" fmla="*/ 5812512 w 7657215"/>
                <a:gd name="connsiteY12" fmla="*/ 811034 h 3649650"/>
                <a:gd name="connsiteX13" fmla="*/ 5279775 w 7657215"/>
                <a:gd name="connsiteY13" fmla="*/ 0 h 3649650"/>
                <a:gd name="connsiteX0" fmla="*/ 5082632 w 7460072"/>
                <a:gd name="connsiteY0" fmla="*/ 0 h 3649650"/>
                <a:gd name="connsiteX1" fmla="*/ 3921741 w 7460072"/>
                <a:gd name="connsiteY1" fmla="*/ 1041621 h 3649650"/>
                <a:gd name="connsiteX2" fmla="*/ 3222026 w 7460072"/>
                <a:gd name="connsiteY2" fmla="*/ 405518 h 3649650"/>
                <a:gd name="connsiteX3" fmla="*/ 3222026 w 7460072"/>
                <a:gd name="connsiteY3" fmla="*/ 1463041 h 3649650"/>
                <a:gd name="connsiteX4" fmla="*/ 184629 w 7460072"/>
                <a:gd name="connsiteY4" fmla="*/ 2989691 h 3649650"/>
                <a:gd name="connsiteX5" fmla="*/ 311848 w 7460072"/>
                <a:gd name="connsiteY5" fmla="*/ 3077156 h 3649650"/>
                <a:gd name="connsiteX6" fmla="*/ 4398820 w 7460072"/>
                <a:gd name="connsiteY6" fmla="*/ 1526651 h 3649650"/>
                <a:gd name="connsiteX7" fmla="*/ 3381053 w 7460072"/>
                <a:gd name="connsiteY7" fmla="*/ 3649650 h 3649650"/>
                <a:gd name="connsiteX8" fmla="*/ 5329122 w 7460072"/>
                <a:gd name="connsiteY8" fmla="*/ 1311966 h 3649650"/>
                <a:gd name="connsiteX9" fmla="*/ 7460072 w 7460072"/>
                <a:gd name="connsiteY9" fmla="*/ 540690 h 3649650"/>
                <a:gd name="connsiteX10" fmla="*/ 5941373 w 7460072"/>
                <a:gd name="connsiteY10" fmla="*/ 1272210 h 3649650"/>
                <a:gd name="connsiteX11" fmla="*/ 5981129 w 7460072"/>
                <a:gd name="connsiteY11" fmla="*/ 254443 h 3649650"/>
                <a:gd name="connsiteX12" fmla="*/ 5615369 w 7460072"/>
                <a:gd name="connsiteY12" fmla="*/ 811034 h 3649650"/>
                <a:gd name="connsiteX13" fmla="*/ 5082632 w 7460072"/>
                <a:gd name="connsiteY13" fmla="*/ 0 h 3649650"/>
                <a:gd name="connsiteX0" fmla="*/ 4904559 w 7281999"/>
                <a:gd name="connsiteY0" fmla="*/ 0 h 3649650"/>
                <a:gd name="connsiteX1" fmla="*/ 3743668 w 7281999"/>
                <a:gd name="connsiteY1" fmla="*/ 1041621 h 3649650"/>
                <a:gd name="connsiteX2" fmla="*/ 3043953 w 7281999"/>
                <a:gd name="connsiteY2" fmla="*/ 405518 h 3649650"/>
                <a:gd name="connsiteX3" fmla="*/ 3043953 w 7281999"/>
                <a:gd name="connsiteY3" fmla="*/ 1463041 h 3649650"/>
                <a:gd name="connsiteX4" fmla="*/ 6556 w 7281999"/>
                <a:gd name="connsiteY4" fmla="*/ 2989691 h 3649650"/>
                <a:gd name="connsiteX5" fmla="*/ 133775 w 7281999"/>
                <a:gd name="connsiteY5" fmla="*/ 3077156 h 3649650"/>
                <a:gd name="connsiteX6" fmla="*/ 4220747 w 7281999"/>
                <a:gd name="connsiteY6" fmla="*/ 1526651 h 3649650"/>
                <a:gd name="connsiteX7" fmla="*/ 3202980 w 7281999"/>
                <a:gd name="connsiteY7" fmla="*/ 3649650 h 3649650"/>
                <a:gd name="connsiteX8" fmla="*/ 5151049 w 7281999"/>
                <a:gd name="connsiteY8" fmla="*/ 1311966 h 3649650"/>
                <a:gd name="connsiteX9" fmla="*/ 7281999 w 7281999"/>
                <a:gd name="connsiteY9" fmla="*/ 540690 h 3649650"/>
                <a:gd name="connsiteX10" fmla="*/ 5763300 w 7281999"/>
                <a:gd name="connsiteY10" fmla="*/ 1272210 h 3649650"/>
                <a:gd name="connsiteX11" fmla="*/ 5803056 w 7281999"/>
                <a:gd name="connsiteY11" fmla="*/ 254443 h 3649650"/>
                <a:gd name="connsiteX12" fmla="*/ 5437296 w 7281999"/>
                <a:gd name="connsiteY12" fmla="*/ 811034 h 3649650"/>
                <a:gd name="connsiteX13" fmla="*/ 4904559 w 7281999"/>
                <a:gd name="connsiteY13" fmla="*/ 0 h 3649650"/>
                <a:gd name="connsiteX0" fmla="*/ 4904559 w 7281999"/>
                <a:gd name="connsiteY0" fmla="*/ 0 h 3649650"/>
                <a:gd name="connsiteX1" fmla="*/ 3743668 w 7281999"/>
                <a:gd name="connsiteY1" fmla="*/ 1041621 h 3649650"/>
                <a:gd name="connsiteX2" fmla="*/ 3043953 w 7281999"/>
                <a:gd name="connsiteY2" fmla="*/ 405518 h 3649650"/>
                <a:gd name="connsiteX3" fmla="*/ 3043953 w 7281999"/>
                <a:gd name="connsiteY3" fmla="*/ 1463041 h 3649650"/>
                <a:gd name="connsiteX4" fmla="*/ 6556 w 7281999"/>
                <a:gd name="connsiteY4" fmla="*/ 2989691 h 3649650"/>
                <a:gd name="connsiteX5" fmla="*/ 133775 w 7281999"/>
                <a:gd name="connsiteY5" fmla="*/ 3077156 h 3649650"/>
                <a:gd name="connsiteX6" fmla="*/ 4220747 w 7281999"/>
                <a:gd name="connsiteY6" fmla="*/ 1526651 h 3649650"/>
                <a:gd name="connsiteX7" fmla="*/ 3202980 w 7281999"/>
                <a:gd name="connsiteY7" fmla="*/ 3649650 h 3649650"/>
                <a:gd name="connsiteX8" fmla="*/ 5151049 w 7281999"/>
                <a:gd name="connsiteY8" fmla="*/ 1311966 h 3649650"/>
                <a:gd name="connsiteX9" fmla="*/ 7281999 w 7281999"/>
                <a:gd name="connsiteY9" fmla="*/ 540690 h 3649650"/>
                <a:gd name="connsiteX10" fmla="*/ 5763300 w 7281999"/>
                <a:gd name="connsiteY10" fmla="*/ 1272210 h 3649650"/>
                <a:gd name="connsiteX11" fmla="*/ 5803056 w 7281999"/>
                <a:gd name="connsiteY11" fmla="*/ 254443 h 3649650"/>
                <a:gd name="connsiteX12" fmla="*/ 5437296 w 7281999"/>
                <a:gd name="connsiteY12" fmla="*/ 811034 h 3649650"/>
                <a:gd name="connsiteX13" fmla="*/ 4904559 w 7281999"/>
                <a:gd name="connsiteY13" fmla="*/ 0 h 3649650"/>
                <a:gd name="connsiteX0" fmla="*/ 4904559 w 7281999"/>
                <a:gd name="connsiteY0" fmla="*/ 0 h 3649650"/>
                <a:gd name="connsiteX1" fmla="*/ 3743668 w 7281999"/>
                <a:gd name="connsiteY1" fmla="*/ 1041621 h 3649650"/>
                <a:gd name="connsiteX2" fmla="*/ 3043953 w 7281999"/>
                <a:gd name="connsiteY2" fmla="*/ 405518 h 3649650"/>
                <a:gd name="connsiteX3" fmla="*/ 3043953 w 7281999"/>
                <a:gd name="connsiteY3" fmla="*/ 1463041 h 3649650"/>
                <a:gd name="connsiteX4" fmla="*/ 6556 w 7281999"/>
                <a:gd name="connsiteY4" fmla="*/ 2989691 h 3649650"/>
                <a:gd name="connsiteX5" fmla="*/ 133775 w 7281999"/>
                <a:gd name="connsiteY5" fmla="*/ 3077156 h 3649650"/>
                <a:gd name="connsiteX6" fmla="*/ 4220747 w 7281999"/>
                <a:gd name="connsiteY6" fmla="*/ 1526651 h 3649650"/>
                <a:gd name="connsiteX7" fmla="*/ 3202980 w 7281999"/>
                <a:gd name="connsiteY7" fmla="*/ 3649650 h 3649650"/>
                <a:gd name="connsiteX8" fmla="*/ 5151049 w 7281999"/>
                <a:gd name="connsiteY8" fmla="*/ 1311966 h 3649650"/>
                <a:gd name="connsiteX9" fmla="*/ 7281999 w 7281999"/>
                <a:gd name="connsiteY9" fmla="*/ 540690 h 3649650"/>
                <a:gd name="connsiteX10" fmla="*/ 5763300 w 7281999"/>
                <a:gd name="connsiteY10" fmla="*/ 1272210 h 3649650"/>
                <a:gd name="connsiteX11" fmla="*/ 5803056 w 7281999"/>
                <a:gd name="connsiteY11" fmla="*/ 254443 h 3649650"/>
                <a:gd name="connsiteX12" fmla="*/ 5437296 w 7281999"/>
                <a:gd name="connsiteY12" fmla="*/ 811034 h 3649650"/>
                <a:gd name="connsiteX13" fmla="*/ 4904559 w 7281999"/>
                <a:gd name="connsiteY13" fmla="*/ 0 h 3649650"/>
                <a:gd name="connsiteX0" fmla="*/ 4904559 w 7281999"/>
                <a:gd name="connsiteY0" fmla="*/ 0 h 3649650"/>
                <a:gd name="connsiteX1" fmla="*/ 3743668 w 7281999"/>
                <a:gd name="connsiteY1" fmla="*/ 1041621 h 3649650"/>
                <a:gd name="connsiteX2" fmla="*/ 3043953 w 7281999"/>
                <a:gd name="connsiteY2" fmla="*/ 405518 h 3649650"/>
                <a:gd name="connsiteX3" fmla="*/ 3043953 w 7281999"/>
                <a:gd name="connsiteY3" fmla="*/ 1463041 h 3649650"/>
                <a:gd name="connsiteX4" fmla="*/ 6556 w 7281999"/>
                <a:gd name="connsiteY4" fmla="*/ 2989691 h 3649650"/>
                <a:gd name="connsiteX5" fmla="*/ 133775 w 7281999"/>
                <a:gd name="connsiteY5" fmla="*/ 3077156 h 3649650"/>
                <a:gd name="connsiteX6" fmla="*/ 4220747 w 7281999"/>
                <a:gd name="connsiteY6" fmla="*/ 1526651 h 3649650"/>
                <a:gd name="connsiteX7" fmla="*/ 3202980 w 7281999"/>
                <a:gd name="connsiteY7" fmla="*/ 3649650 h 3649650"/>
                <a:gd name="connsiteX8" fmla="*/ 5151049 w 7281999"/>
                <a:gd name="connsiteY8" fmla="*/ 1311966 h 3649650"/>
                <a:gd name="connsiteX9" fmla="*/ 7281999 w 7281999"/>
                <a:gd name="connsiteY9" fmla="*/ 540690 h 3649650"/>
                <a:gd name="connsiteX10" fmla="*/ 5763300 w 7281999"/>
                <a:gd name="connsiteY10" fmla="*/ 1272210 h 3649650"/>
                <a:gd name="connsiteX11" fmla="*/ 5803056 w 7281999"/>
                <a:gd name="connsiteY11" fmla="*/ 254443 h 3649650"/>
                <a:gd name="connsiteX12" fmla="*/ 5437296 w 7281999"/>
                <a:gd name="connsiteY12" fmla="*/ 811034 h 3649650"/>
                <a:gd name="connsiteX13" fmla="*/ 4904559 w 7281999"/>
                <a:gd name="connsiteY13" fmla="*/ 0 h 3649650"/>
                <a:gd name="connsiteX0" fmla="*/ 4904559 w 7281999"/>
                <a:gd name="connsiteY0" fmla="*/ 0 h 3649650"/>
                <a:gd name="connsiteX1" fmla="*/ 3743668 w 7281999"/>
                <a:gd name="connsiteY1" fmla="*/ 1041621 h 3649650"/>
                <a:gd name="connsiteX2" fmla="*/ 3043953 w 7281999"/>
                <a:gd name="connsiteY2" fmla="*/ 405518 h 3649650"/>
                <a:gd name="connsiteX3" fmla="*/ 3043953 w 7281999"/>
                <a:gd name="connsiteY3" fmla="*/ 1463041 h 3649650"/>
                <a:gd name="connsiteX4" fmla="*/ 6556 w 7281999"/>
                <a:gd name="connsiteY4" fmla="*/ 2989691 h 3649650"/>
                <a:gd name="connsiteX5" fmla="*/ 133775 w 7281999"/>
                <a:gd name="connsiteY5" fmla="*/ 3077156 h 3649650"/>
                <a:gd name="connsiteX6" fmla="*/ 4220747 w 7281999"/>
                <a:gd name="connsiteY6" fmla="*/ 1526651 h 3649650"/>
                <a:gd name="connsiteX7" fmla="*/ 3202980 w 7281999"/>
                <a:gd name="connsiteY7" fmla="*/ 3649650 h 3649650"/>
                <a:gd name="connsiteX8" fmla="*/ 5151049 w 7281999"/>
                <a:gd name="connsiteY8" fmla="*/ 1311966 h 3649650"/>
                <a:gd name="connsiteX9" fmla="*/ 7281999 w 7281999"/>
                <a:gd name="connsiteY9" fmla="*/ 540690 h 3649650"/>
                <a:gd name="connsiteX10" fmla="*/ 5763300 w 7281999"/>
                <a:gd name="connsiteY10" fmla="*/ 1272210 h 3649650"/>
                <a:gd name="connsiteX11" fmla="*/ 5803056 w 7281999"/>
                <a:gd name="connsiteY11" fmla="*/ 254443 h 3649650"/>
                <a:gd name="connsiteX12" fmla="*/ 5437296 w 7281999"/>
                <a:gd name="connsiteY12" fmla="*/ 811034 h 3649650"/>
                <a:gd name="connsiteX13" fmla="*/ 4904559 w 7281999"/>
                <a:gd name="connsiteY13" fmla="*/ 0 h 3649650"/>
                <a:gd name="connsiteX0" fmla="*/ 4904559 w 7281999"/>
                <a:gd name="connsiteY0" fmla="*/ 0 h 3649650"/>
                <a:gd name="connsiteX1" fmla="*/ 3743668 w 7281999"/>
                <a:gd name="connsiteY1" fmla="*/ 1041621 h 3649650"/>
                <a:gd name="connsiteX2" fmla="*/ 3043953 w 7281999"/>
                <a:gd name="connsiteY2" fmla="*/ 405518 h 3649650"/>
                <a:gd name="connsiteX3" fmla="*/ 3043953 w 7281999"/>
                <a:gd name="connsiteY3" fmla="*/ 1463041 h 3649650"/>
                <a:gd name="connsiteX4" fmla="*/ 6556 w 7281999"/>
                <a:gd name="connsiteY4" fmla="*/ 2989691 h 3649650"/>
                <a:gd name="connsiteX5" fmla="*/ 149678 w 7281999"/>
                <a:gd name="connsiteY5" fmla="*/ 3053302 h 3649650"/>
                <a:gd name="connsiteX6" fmla="*/ 4220747 w 7281999"/>
                <a:gd name="connsiteY6" fmla="*/ 1526651 h 3649650"/>
                <a:gd name="connsiteX7" fmla="*/ 3202980 w 7281999"/>
                <a:gd name="connsiteY7" fmla="*/ 3649650 h 3649650"/>
                <a:gd name="connsiteX8" fmla="*/ 5151049 w 7281999"/>
                <a:gd name="connsiteY8" fmla="*/ 1311966 h 3649650"/>
                <a:gd name="connsiteX9" fmla="*/ 7281999 w 7281999"/>
                <a:gd name="connsiteY9" fmla="*/ 540690 h 3649650"/>
                <a:gd name="connsiteX10" fmla="*/ 5763300 w 7281999"/>
                <a:gd name="connsiteY10" fmla="*/ 1272210 h 3649650"/>
                <a:gd name="connsiteX11" fmla="*/ 5803056 w 7281999"/>
                <a:gd name="connsiteY11" fmla="*/ 254443 h 3649650"/>
                <a:gd name="connsiteX12" fmla="*/ 5437296 w 7281999"/>
                <a:gd name="connsiteY12" fmla="*/ 811034 h 3649650"/>
                <a:gd name="connsiteX13" fmla="*/ 4904559 w 7281999"/>
                <a:gd name="connsiteY13" fmla="*/ 0 h 3649650"/>
                <a:gd name="connsiteX0" fmla="*/ 4904559 w 7281999"/>
                <a:gd name="connsiteY0" fmla="*/ 0 h 3649650"/>
                <a:gd name="connsiteX1" fmla="*/ 3743668 w 7281999"/>
                <a:gd name="connsiteY1" fmla="*/ 1041621 h 3649650"/>
                <a:gd name="connsiteX2" fmla="*/ 3043953 w 7281999"/>
                <a:gd name="connsiteY2" fmla="*/ 405518 h 3649650"/>
                <a:gd name="connsiteX3" fmla="*/ 3043953 w 7281999"/>
                <a:gd name="connsiteY3" fmla="*/ 1463041 h 3649650"/>
                <a:gd name="connsiteX4" fmla="*/ 6556 w 7281999"/>
                <a:gd name="connsiteY4" fmla="*/ 2989691 h 3649650"/>
                <a:gd name="connsiteX5" fmla="*/ 149678 w 7281999"/>
                <a:gd name="connsiteY5" fmla="*/ 3053302 h 3649650"/>
                <a:gd name="connsiteX6" fmla="*/ 4188942 w 7281999"/>
                <a:gd name="connsiteY6" fmla="*/ 1486895 h 3649650"/>
                <a:gd name="connsiteX7" fmla="*/ 3202980 w 7281999"/>
                <a:gd name="connsiteY7" fmla="*/ 3649650 h 3649650"/>
                <a:gd name="connsiteX8" fmla="*/ 5151049 w 7281999"/>
                <a:gd name="connsiteY8" fmla="*/ 1311966 h 3649650"/>
                <a:gd name="connsiteX9" fmla="*/ 7281999 w 7281999"/>
                <a:gd name="connsiteY9" fmla="*/ 540690 h 3649650"/>
                <a:gd name="connsiteX10" fmla="*/ 5763300 w 7281999"/>
                <a:gd name="connsiteY10" fmla="*/ 1272210 h 3649650"/>
                <a:gd name="connsiteX11" fmla="*/ 5803056 w 7281999"/>
                <a:gd name="connsiteY11" fmla="*/ 254443 h 3649650"/>
                <a:gd name="connsiteX12" fmla="*/ 5437296 w 7281999"/>
                <a:gd name="connsiteY12" fmla="*/ 811034 h 3649650"/>
                <a:gd name="connsiteX13" fmla="*/ 4904559 w 7281999"/>
                <a:gd name="connsiteY13" fmla="*/ 0 h 3649650"/>
                <a:gd name="connsiteX0" fmla="*/ 4904559 w 7281999"/>
                <a:gd name="connsiteY0" fmla="*/ 0 h 3649650"/>
                <a:gd name="connsiteX1" fmla="*/ 3743668 w 7281999"/>
                <a:gd name="connsiteY1" fmla="*/ 1041621 h 3649650"/>
                <a:gd name="connsiteX2" fmla="*/ 3043953 w 7281999"/>
                <a:gd name="connsiteY2" fmla="*/ 405518 h 3649650"/>
                <a:gd name="connsiteX3" fmla="*/ 3043953 w 7281999"/>
                <a:gd name="connsiteY3" fmla="*/ 1463041 h 3649650"/>
                <a:gd name="connsiteX4" fmla="*/ 6556 w 7281999"/>
                <a:gd name="connsiteY4" fmla="*/ 2989691 h 3649650"/>
                <a:gd name="connsiteX5" fmla="*/ 149678 w 7281999"/>
                <a:gd name="connsiteY5" fmla="*/ 3053302 h 3649650"/>
                <a:gd name="connsiteX6" fmla="*/ 4188942 w 7281999"/>
                <a:gd name="connsiteY6" fmla="*/ 1486895 h 3649650"/>
                <a:gd name="connsiteX7" fmla="*/ 3202980 w 7281999"/>
                <a:gd name="connsiteY7" fmla="*/ 3649650 h 3649650"/>
                <a:gd name="connsiteX8" fmla="*/ 5151049 w 7281999"/>
                <a:gd name="connsiteY8" fmla="*/ 1311966 h 3649650"/>
                <a:gd name="connsiteX9" fmla="*/ 7281999 w 7281999"/>
                <a:gd name="connsiteY9" fmla="*/ 540690 h 3649650"/>
                <a:gd name="connsiteX10" fmla="*/ 5763300 w 7281999"/>
                <a:gd name="connsiteY10" fmla="*/ 1272210 h 3649650"/>
                <a:gd name="connsiteX11" fmla="*/ 5803056 w 7281999"/>
                <a:gd name="connsiteY11" fmla="*/ 254443 h 3649650"/>
                <a:gd name="connsiteX12" fmla="*/ 5437296 w 7281999"/>
                <a:gd name="connsiteY12" fmla="*/ 811034 h 3649650"/>
                <a:gd name="connsiteX13" fmla="*/ 4904559 w 7281999"/>
                <a:gd name="connsiteY13" fmla="*/ 0 h 3649650"/>
                <a:gd name="connsiteX0" fmla="*/ 4904559 w 7281999"/>
                <a:gd name="connsiteY0" fmla="*/ 0 h 3651931"/>
                <a:gd name="connsiteX1" fmla="*/ 3743668 w 7281999"/>
                <a:gd name="connsiteY1" fmla="*/ 1041621 h 3651931"/>
                <a:gd name="connsiteX2" fmla="*/ 3043953 w 7281999"/>
                <a:gd name="connsiteY2" fmla="*/ 405518 h 3651931"/>
                <a:gd name="connsiteX3" fmla="*/ 3043953 w 7281999"/>
                <a:gd name="connsiteY3" fmla="*/ 1463041 h 3651931"/>
                <a:gd name="connsiteX4" fmla="*/ 6556 w 7281999"/>
                <a:gd name="connsiteY4" fmla="*/ 2989691 h 3651931"/>
                <a:gd name="connsiteX5" fmla="*/ 149678 w 7281999"/>
                <a:gd name="connsiteY5" fmla="*/ 3053302 h 3651931"/>
                <a:gd name="connsiteX6" fmla="*/ 4188942 w 7281999"/>
                <a:gd name="connsiteY6" fmla="*/ 1486895 h 3651931"/>
                <a:gd name="connsiteX7" fmla="*/ 3202980 w 7281999"/>
                <a:gd name="connsiteY7" fmla="*/ 3649650 h 3651931"/>
                <a:gd name="connsiteX8" fmla="*/ 5151049 w 7281999"/>
                <a:gd name="connsiteY8" fmla="*/ 1311966 h 3651931"/>
                <a:gd name="connsiteX9" fmla="*/ 7281999 w 7281999"/>
                <a:gd name="connsiteY9" fmla="*/ 540690 h 3651931"/>
                <a:gd name="connsiteX10" fmla="*/ 5763300 w 7281999"/>
                <a:gd name="connsiteY10" fmla="*/ 1272210 h 3651931"/>
                <a:gd name="connsiteX11" fmla="*/ 5803056 w 7281999"/>
                <a:gd name="connsiteY11" fmla="*/ 254443 h 3651931"/>
                <a:gd name="connsiteX12" fmla="*/ 5437296 w 7281999"/>
                <a:gd name="connsiteY12" fmla="*/ 811034 h 3651931"/>
                <a:gd name="connsiteX13" fmla="*/ 4904559 w 7281999"/>
                <a:gd name="connsiteY13" fmla="*/ 0 h 3651931"/>
                <a:gd name="connsiteX0" fmla="*/ 4904559 w 7281999"/>
                <a:gd name="connsiteY0" fmla="*/ 0 h 3651286"/>
                <a:gd name="connsiteX1" fmla="*/ 3743668 w 7281999"/>
                <a:gd name="connsiteY1" fmla="*/ 1041621 h 3651286"/>
                <a:gd name="connsiteX2" fmla="*/ 3043953 w 7281999"/>
                <a:gd name="connsiteY2" fmla="*/ 405518 h 3651286"/>
                <a:gd name="connsiteX3" fmla="*/ 3043953 w 7281999"/>
                <a:gd name="connsiteY3" fmla="*/ 1463041 h 3651286"/>
                <a:gd name="connsiteX4" fmla="*/ 6556 w 7281999"/>
                <a:gd name="connsiteY4" fmla="*/ 2989691 h 3651286"/>
                <a:gd name="connsiteX5" fmla="*/ 149678 w 7281999"/>
                <a:gd name="connsiteY5" fmla="*/ 3053302 h 3651286"/>
                <a:gd name="connsiteX6" fmla="*/ 4188942 w 7281999"/>
                <a:gd name="connsiteY6" fmla="*/ 1486895 h 3651286"/>
                <a:gd name="connsiteX7" fmla="*/ 3202980 w 7281999"/>
                <a:gd name="connsiteY7" fmla="*/ 3649650 h 3651286"/>
                <a:gd name="connsiteX8" fmla="*/ 5151049 w 7281999"/>
                <a:gd name="connsiteY8" fmla="*/ 1311966 h 3651286"/>
                <a:gd name="connsiteX9" fmla="*/ 7281999 w 7281999"/>
                <a:gd name="connsiteY9" fmla="*/ 540690 h 3651286"/>
                <a:gd name="connsiteX10" fmla="*/ 5763300 w 7281999"/>
                <a:gd name="connsiteY10" fmla="*/ 1272210 h 3651286"/>
                <a:gd name="connsiteX11" fmla="*/ 5803056 w 7281999"/>
                <a:gd name="connsiteY11" fmla="*/ 254443 h 3651286"/>
                <a:gd name="connsiteX12" fmla="*/ 5437296 w 7281999"/>
                <a:gd name="connsiteY12" fmla="*/ 811034 h 3651286"/>
                <a:gd name="connsiteX13" fmla="*/ 4904559 w 7281999"/>
                <a:gd name="connsiteY13" fmla="*/ 0 h 3651286"/>
                <a:gd name="connsiteX0" fmla="*/ 4904559 w 7281999"/>
                <a:gd name="connsiteY0" fmla="*/ 0 h 3667951"/>
                <a:gd name="connsiteX1" fmla="*/ 3743668 w 7281999"/>
                <a:gd name="connsiteY1" fmla="*/ 1041621 h 3667951"/>
                <a:gd name="connsiteX2" fmla="*/ 3043953 w 7281999"/>
                <a:gd name="connsiteY2" fmla="*/ 405518 h 3667951"/>
                <a:gd name="connsiteX3" fmla="*/ 3043953 w 7281999"/>
                <a:gd name="connsiteY3" fmla="*/ 1463041 h 3667951"/>
                <a:gd name="connsiteX4" fmla="*/ 6556 w 7281999"/>
                <a:gd name="connsiteY4" fmla="*/ 2989691 h 3667951"/>
                <a:gd name="connsiteX5" fmla="*/ 149678 w 7281999"/>
                <a:gd name="connsiteY5" fmla="*/ 3053302 h 3667951"/>
                <a:gd name="connsiteX6" fmla="*/ 4188942 w 7281999"/>
                <a:gd name="connsiteY6" fmla="*/ 1486895 h 3667951"/>
                <a:gd name="connsiteX7" fmla="*/ 3202980 w 7281999"/>
                <a:gd name="connsiteY7" fmla="*/ 3649650 h 3667951"/>
                <a:gd name="connsiteX8" fmla="*/ 5151049 w 7281999"/>
                <a:gd name="connsiteY8" fmla="*/ 1311966 h 3667951"/>
                <a:gd name="connsiteX9" fmla="*/ 7281999 w 7281999"/>
                <a:gd name="connsiteY9" fmla="*/ 540690 h 3667951"/>
                <a:gd name="connsiteX10" fmla="*/ 5763300 w 7281999"/>
                <a:gd name="connsiteY10" fmla="*/ 1272210 h 3667951"/>
                <a:gd name="connsiteX11" fmla="*/ 5803056 w 7281999"/>
                <a:gd name="connsiteY11" fmla="*/ 254443 h 3667951"/>
                <a:gd name="connsiteX12" fmla="*/ 5437296 w 7281999"/>
                <a:gd name="connsiteY12" fmla="*/ 811034 h 3667951"/>
                <a:gd name="connsiteX13" fmla="*/ 4904559 w 7281999"/>
                <a:gd name="connsiteY13" fmla="*/ 0 h 3667951"/>
                <a:gd name="connsiteX0" fmla="*/ 4904559 w 7281999"/>
                <a:gd name="connsiteY0" fmla="*/ 0 h 3667951"/>
                <a:gd name="connsiteX1" fmla="*/ 3743668 w 7281999"/>
                <a:gd name="connsiteY1" fmla="*/ 1041621 h 3667951"/>
                <a:gd name="connsiteX2" fmla="*/ 3043953 w 7281999"/>
                <a:gd name="connsiteY2" fmla="*/ 405518 h 3667951"/>
                <a:gd name="connsiteX3" fmla="*/ 3043953 w 7281999"/>
                <a:gd name="connsiteY3" fmla="*/ 1463041 h 3667951"/>
                <a:gd name="connsiteX4" fmla="*/ 6556 w 7281999"/>
                <a:gd name="connsiteY4" fmla="*/ 2989691 h 3667951"/>
                <a:gd name="connsiteX5" fmla="*/ 149678 w 7281999"/>
                <a:gd name="connsiteY5" fmla="*/ 3053302 h 3667951"/>
                <a:gd name="connsiteX6" fmla="*/ 4188942 w 7281999"/>
                <a:gd name="connsiteY6" fmla="*/ 1486895 h 3667951"/>
                <a:gd name="connsiteX7" fmla="*/ 3202980 w 7281999"/>
                <a:gd name="connsiteY7" fmla="*/ 3649650 h 3667951"/>
                <a:gd name="connsiteX8" fmla="*/ 5151049 w 7281999"/>
                <a:gd name="connsiteY8" fmla="*/ 1311966 h 3667951"/>
                <a:gd name="connsiteX9" fmla="*/ 7281999 w 7281999"/>
                <a:gd name="connsiteY9" fmla="*/ 540690 h 3667951"/>
                <a:gd name="connsiteX10" fmla="*/ 5763300 w 7281999"/>
                <a:gd name="connsiteY10" fmla="*/ 1272210 h 3667951"/>
                <a:gd name="connsiteX11" fmla="*/ 5803056 w 7281999"/>
                <a:gd name="connsiteY11" fmla="*/ 254443 h 3667951"/>
                <a:gd name="connsiteX12" fmla="*/ 5437296 w 7281999"/>
                <a:gd name="connsiteY12" fmla="*/ 811034 h 3667951"/>
                <a:gd name="connsiteX13" fmla="*/ 4904559 w 7281999"/>
                <a:gd name="connsiteY13" fmla="*/ 0 h 3667951"/>
                <a:gd name="connsiteX0" fmla="*/ 4904559 w 7281999"/>
                <a:gd name="connsiteY0" fmla="*/ 0 h 3470650"/>
                <a:gd name="connsiteX1" fmla="*/ 3743668 w 7281999"/>
                <a:gd name="connsiteY1" fmla="*/ 1041621 h 3470650"/>
                <a:gd name="connsiteX2" fmla="*/ 3043953 w 7281999"/>
                <a:gd name="connsiteY2" fmla="*/ 405518 h 3470650"/>
                <a:gd name="connsiteX3" fmla="*/ 3043953 w 7281999"/>
                <a:gd name="connsiteY3" fmla="*/ 1463041 h 3470650"/>
                <a:gd name="connsiteX4" fmla="*/ 6556 w 7281999"/>
                <a:gd name="connsiteY4" fmla="*/ 2989691 h 3470650"/>
                <a:gd name="connsiteX5" fmla="*/ 149678 w 7281999"/>
                <a:gd name="connsiteY5" fmla="*/ 3053302 h 3470650"/>
                <a:gd name="connsiteX6" fmla="*/ 4188942 w 7281999"/>
                <a:gd name="connsiteY6" fmla="*/ 1486895 h 3470650"/>
                <a:gd name="connsiteX7" fmla="*/ 2996246 w 7281999"/>
                <a:gd name="connsiteY7" fmla="*/ 3450868 h 3470650"/>
                <a:gd name="connsiteX8" fmla="*/ 5151049 w 7281999"/>
                <a:gd name="connsiteY8" fmla="*/ 1311966 h 3470650"/>
                <a:gd name="connsiteX9" fmla="*/ 7281999 w 7281999"/>
                <a:gd name="connsiteY9" fmla="*/ 540690 h 3470650"/>
                <a:gd name="connsiteX10" fmla="*/ 5763300 w 7281999"/>
                <a:gd name="connsiteY10" fmla="*/ 1272210 h 3470650"/>
                <a:gd name="connsiteX11" fmla="*/ 5803056 w 7281999"/>
                <a:gd name="connsiteY11" fmla="*/ 254443 h 3470650"/>
                <a:gd name="connsiteX12" fmla="*/ 5437296 w 7281999"/>
                <a:gd name="connsiteY12" fmla="*/ 811034 h 3470650"/>
                <a:gd name="connsiteX13" fmla="*/ 4904559 w 7281999"/>
                <a:gd name="connsiteY13" fmla="*/ 0 h 3470650"/>
                <a:gd name="connsiteX0" fmla="*/ 4904559 w 7281999"/>
                <a:gd name="connsiteY0" fmla="*/ 0 h 3624415"/>
                <a:gd name="connsiteX1" fmla="*/ 3743668 w 7281999"/>
                <a:gd name="connsiteY1" fmla="*/ 1041621 h 3624415"/>
                <a:gd name="connsiteX2" fmla="*/ 3043953 w 7281999"/>
                <a:gd name="connsiteY2" fmla="*/ 405518 h 3624415"/>
                <a:gd name="connsiteX3" fmla="*/ 3043953 w 7281999"/>
                <a:gd name="connsiteY3" fmla="*/ 1463041 h 3624415"/>
                <a:gd name="connsiteX4" fmla="*/ 6556 w 7281999"/>
                <a:gd name="connsiteY4" fmla="*/ 2989691 h 3624415"/>
                <a:gd name="connsiteX5" fmla="*/ 149678 w 7281999"/>
                <a:gd name="connsiteY5" fmla="*/ 3053302 h 3624415"/>
                <a:gd name="connsiteX6" fmla="*/ 4188942 w 7281999"/>
                <a:gd name="connsiteY6" fmla="*/ 1486895 h 3624415"/>
                <a:gd name="connsiteX7" fmla="*/ 2996246 w 7281999"/>
                <a:gd name="connsiteY7" fmla="*/ 3450868 h 3624415"/>
                <a:gd name="connsiteX8" fmla="*/ 5151049 w 7281999"/>
                <a:gd name="connsiteY8" fmla="*/ 1311966 h 3624415"/>
                <a:gd name="connsiteX9" fmla="*/ 7281999 w 7281999"/>
                <a:gd name="connsiteY9" fmla="*/ 540690 h 3624415"/>
                <a:gd name="connsiteX10" fmla="*/ 5763300 w 7281999"/>
                <a:gd name="connsiteY10" fmla="*/ 1272210 h 3624415"/>
                <a:gd name="connsiteX11" fmla="*/ 5803056 w 7281999"/>
                <a:gd name="connsiteY11" fmla="*/ 254443 h 3624415"/>
                <a:gd name="connsiteX12" fmla="*/ 5437296 w 7281999"/>
                <a:gd name="connsiteY12" fmla="*/ 811034 h 3624415"/>
                <a:gd name="connsiteX13" fmla="*/ 4904559 w 7281999"/>
                <a:gd name="connsiteY13" fmla="*/ 0 h 3624415"/>
                <a:gd name="connsiteX0" fmla="*/ 4904559 w 7281999"/>
                <a:gd name="connsiteY0" fmla="*/ 0 h 3624415"/>
                <a:gd name="connsiteX1" fmla="*/ 3743668 w 7281999"/>
                <a:gd name="connsiteY1" fmla="*/ 1041621 h 3624415"/>
                <a:gd name="connsiteX2" fmla="*/ 3043953 w 7281999"/>
                <a:gd name="connsiteY2" fmla="*/ 405518 h 3624415"/>
                <a:gd name="connsiteX3" fmla="*/ 3043953 w 7281999"/>
                <a:gd name="connsiteY3" fmla="*/ 1463041 h 3624415"/>
                <a:gd name="connsiteX4" fmla="*/ 6556 w 7281999"/>
                <a:gd name="connsiteY4" fmla="*/ 2989691 h 3624415"/>
                <a:gd name="connsiteX5" fmla="*/ 149678 w 7281999"/>
                <a:gd name="connsiteY5" fmla="*/ 3053302 h 3624415"/>
                <a:gd name="connsiteX6" fmla="*/ 4188942 w 7281999"/>
                <a:gd name="connsiteY6" fmla="*/ 1486895 h 3624415"/>
                <a:gd name="connsiteX7" fmla="*/ 2996246 w 7281999"/>
                <a:gd name="connsiteY7" fmla="*/ 3450868 h 3624415"/>
                <a:gd name="connsiteX8" fmla="*/ 5151049 w 7281999"/>
                <a:gd name="connsiteY8" fmla="*/ 1311966 h 3624415"/>
                <a:gd name="connsiteX9" fmla="*/ 7281999 w 7281999"/>
                <a:gd name="connsiteY9" fmla="*/ 540690 h 3624415"/>
                <a:gd name="connsiteX10" fmla="*/ 5763300 w 7281999"/>
                <a:gd name="connsiteY10" fmla="*/ 1272210 h 3624415"/>
                <a:gd name="connsiteX11" fmla="*/ 5803056 w 7281999"/>
                <a:gd name="connsiteY11" fmla="*/ 254443 h 3624415"/>
                <a:gd name="connsiteX12" fmla="*/ 5437296 w 7281999"/>
                <a:gd name="connsiteY12" fmla="*/ 811034 h 3624415"/>
                <a:gd name="connsiteX13" fmla="*/ 4904559 w 7281999"/>
                <a:gd name="connsiteY13" fmla="*/ 0 h 3624415"/>
                <a:gd name="connsiteX0" fmla="*/ 4904559 w 7472686"/>
                <a:gd name="connsiteY0" fmla="*/ 0 h 3624415"/>
                <a:gd name="connsiteX1" fmla="*/ 3743668 w 7472686"/>
                <a:gd name="connsiteY1" fmla="*/ 1041621 h 3624415"/>
                <a:gd name="connsiteX2" fmla="*/ 3043953 w 7472686"/>
                <a:gd name="connsiteY2" fmla="*/ 405518 h 3624415"/>
                <a:gd name="connsiteX3" fmla="*/ 3043953 w 7472686"/>
                <a:gd name="connsiteY3" fmla="*/ 1463041 h 3624415"/>
                <a:gd name="connsiteX4" fmla="*/ 6556 w 7472686"/>
                <a:gd name="connsiteY4" fmla="*/ 2989691 h 3624415"/>
                <a:gd name="connsiteX5" fmla="*/ 149678 w 7472686"/>
                <a:gd name="connsiteY5" fmla="*/ 3053302 h 3624415"/>
                <a:gd name="connsiteX6" fmla="*/ 4188942 w 7472686"/>
                <a:gd name="connsiteY6" fmla="*/ 1486895 h 3624415"/>
                <a:gd name="connsiteX7" fmla="*/ 2996246 w 7472686"/>
                <a:gd name="connsiteY7" fmla="*/ 3450868 h 3624415"/>
                <a:gd name="connsiteX8" fmla="*/ 5151049 w 7472686"/>
                <a:gd name="connsiteY8" fmla="*/ 1311966 h 3624415"/>
                <a:gd name="connsiteX9" fmla="*/ 7281999 w 7472686"/>
                <a:gd name="connsiteY9" fmla="*/ 540690 h 3624415"/>
                <a:gd name="connsiteX10" fmla="*/ 5763300 w 7472686"/>
                <a:gd name="connsiteY10" fmla="*/ 1272210 h 3624415"/>
                <a:gd name="connsiteX11" fmla="*/ 5803056 w 7472686"/>
                <a:gd name="connsiteY11" fmla="*/ 254443 h 3624415"/>
                <a:gd name="connsiteX12" fmla="*/ 5437296 w 7472686"/>
                <a:gd name="connsiteY12" fmla="*/ 811034 h 3624415"/>
                <a:gd name="connsiteX13" fmla="*/ 4904559 w 7472686"/>
                <a:gd name="connsiteY13" fmla="*/ 0 h 3624415"/>
                <a:gd name="connsiteX0" fmla="*/ 4904559 w 7367428"/>
                <a:gd name="connsiteY0" fmla="*/ 0 h 3624415"/>
                <a:gd name="connsiteX1" fmla="*/ 3743668 w 7367428"/>
                <a:gd name="connsiteY1" fmla="*/ 1041621 h 3624415"/>
                <a:gd name="connsiteX2" fmla="*/ 3043953 w 7367428"/>
                <a:gd name="connsiteY2" fmla="*/ 405518 h 3624415"/>
                <a:gd name="connsiteX3" fmla="*/ 3043953 w 7367428"/>
                <a:gd name="connsiteY3" fmla="*/ 1463041 h 3624415"/>
                <a:gd name="connsiteX4" fmla="*/ 6556 w 7367428"/>
                <a:gd name="connsiteY4" fmla="*/ 2989691 h 3624415"/>
                <a:gd name="connsiteX5" fmla="*/ 149678 w 7367428"/>
                <a:gd name="connsiteY5" fmla="*/ 3053302 h 3624415"/>
                <a:gd name="connsiteX6" fmla="*/ 4188942 w 7367428"/>
                <a:gd name="connsiteY6" fmla="*/ 1486895 h 3624415"/>
                <a:gd name="connsiteX7" fmla="*/ 2996246 w 7367428"/>
                <a:gd name="connsiteY7" fmla="*/ 3450868 h 3624415"/>
                <a:gd name="connsiteX8" fmla="*/ 5151049 w 7367428"/>
                <a:gd name="connsiteY8" fmla="*/ 1311966 h 3624415"/>
                <a:gd name="connsiteX9" fmla="*/ 7281999 w 7367428"/>
                <a:gd name="connsiteY9" fmla="*/ 540690 h 3624415"/>
                <a:gd name="connsiteX10" fmla="*/ 5763300 w 7367428"/>
                <a:gd name="connsiteY10" fmla="*/ 1272210 h 3624415"/>
                <a:gd name="connsiteX11" fmla="*/ 5803056 w 7367428"/>
                <a:gd name="connsiteY11" fmla="*/ 254443 h 3624415"/>
                <a:gd name="connsiteX12" fmla="*/ 5437296 w 7367428"/>
                <a:gd name="connsiteY12" fmla="*/ 811034 h 3624415"/>
                <a:gd name="connsiteX13" fmla="*/ 4904559 w 7367428"/>
                <a:gd name="connsiteY13" fmla="*/ 0 h 3624415"/>
                <a:gd name="connsiteX0" fmla="*/ 4904559 w 7367428"/>
                <a:gd name="connsiteY0" fmla="*/ 0 h 3624415"/>
                <a:gd name="connsiteX1" fmla="*/ 3743668 w 7367428"/>
                <a:gd name="connsiteY1" fmla="*/ 1041621 h 3624415"/>
                <a:gd name="connsiteX2" fmla="*/ 3043953 w 7367428"/>
                <a:gd name="connsiteY2" fmla="*/ 405518 h 3624415"/>
                <a:gd name="connsiteX3" fmla="*/ 3043953 w 7367428"/>
                <a:gd name="connsiteY3" fmla="*/ 1463041 h 3624415"/>
                <a:gd name="connsiteX4" fmla="*/ 6556 w 7367428"/>
                <a:gd name="connsiteY4" fmla="*/ 2989691 h 3624415"/>
                <a:gd name="connsiteX5" fmla="*/ 149678 w 7367428"/>
                <a:gd name="connsiteY5" fmla="*/ 3053302 h 3624415"/>
                <a:gd name="connsiteX6" fmla="*/ 4188942 w 7367428"/>
                <a:gd name="connsiteY6" fmla="*/ 1486895 h 3624415"/>
                <a:gd name="connsiteX7" fmla="*/ 2996246 w 7367428"/>
                <a:gd name="connsiteY7" fmla="*/ 3450868 h 3624415"/>
                <a:gd name="connsiteX8" fmla="*/ 5151049 w 7367428"/>
                <a:gd name="connsiteY8" fmla="*/ 1311966 h 3624415"/>
                <a:gd name="connsiteX9" fmla="*/ 7281999 w 7367428"/>
                <a:gd name="connsiteY9" fmla="*/ 540690 h 3624415"/>
                <a:gd name="connsiteX10" fmla="*/ 5763300 w 7367428"/>
                <a:gd name="connsiteY10" fmla="*/ 1272210 h 3624415"/>
                <a:gd name="connsiteX11" fmla="*/ 5803056 w 7367428"/>
                <a:gd name="connsiteY11" fmla="*/ 254443 h 3624415"/>
                <a:gd name="connsiteX12" fmla="*/ 5437296 w 7367428"/>
                <a:gd name="connsiteY12" fmla="*/ 811034 h 3624415"/>
                <a:gd name="connsiteX13" fmla="*/ 4904559 w 7367428"/>
                <a:gd name="connsiteY13" fmla="*/ 0 h 3624415"/>
                <a:gd name="connsiteX0" fmla="*/ 4904559 w 7367428"/>
                <a:gd name="connsiteY0" fmla="*/ 0 h 3624415"/>
                <a:gd name="connsiteX1" fmla="*/ 3743668 w 7367428"/>
                <a:gd name="connsiteY1" fmla="*/ 1041621 h 3624415"/>
                <a:gd name="connsiteX2" fmla="*/ 3043953 w 7367428"/>
                <a:gd name="connsiteY2" fmla="*/ 405518 h 3624415"/>
                <a:gd name="connsiteX3" fmla="*/ 3043953 w 7367428"/>
                <a:gd name="connsiteY3" fmla="*/ 1463041 h 3624415"/>
                <a:gd name="connsiteX4" fmla="*/ 6556 w 7367428"/>
                <a:gd name="connsiteY4" fmla="*/ 2989691 h 3624415"/>
                <a:gd name="connsiteX5" fmla="*/ 149678 w 7367428"/>
                <a:gd name="connsiteY5" fmla="*/ 3053302 h 3624415"/>
                <a:gd name="connsiteX6" fmla="*/ 4188942 w 7367428"/>
                <a:gd name="connsiteY6" fmla="*/ 1486895 h 3624415"/>
                <a:gd name="connsiteX7" fmla="*/ 2996246 w 7367428"/>
                <a:gd name="connsiteY7" fmla="*/ 3450868 h 3624415"/>
                <a:gd name="connsiteX8" fmla="*/ 5151049 w 7367428"/>
                <a:gd name="connsiteY8" fmla="*/ 1311966 h 3624415"/>
                <a:gd name="connsiteX9" fmla="*/ 7281999 w 7367428"/>
                <a:gd name="connsiteY9" fmla="*/ 540690 h 3624415"/>
                <a:gd name="connsiteX10" fmla="*/ 5763300 w 7367428"/>
                <a:gd name="connsiteY10" fmla="*/ 1272210 h 3624415"/>
                <a:gd name="connsiteX11" fmla="*/ 5803056 w 7367428"/>
                <a:gd name="connsiteY11" fmla="*/ 254443 h 3624415"/>
                <a:gd name="connsiteX12" fmla="*/ 5437296 w 7367428"/>
                <a:gd name="connsiteY12" fmla="*/ 811034 h 3624415"/>
                <a:gd name="connsiteX13" fmla="*/ 4904559 w 7367428"/>
                <a:gd name="connsiteY13" fmla="*/ 0 h 3624415"/>
                <a:gd name="connsiteX0" fmla="*/ 4904559 w 7367428"/>
                <a:gd name="connsiteY0" fmla="*/ 0 h 3624415"/>
                <a:gd name="connsiteX1" fmla="*/ 3743668 w 7367428"/>
                <a:gd name="connsiteY1" fmla="*/ 1041621 h 3624415"/>
                <a:gd name="connsiteX2" fmla="*/ 3043953 w 7367428"/>
                <a:gd name="connsiteY2" fmla="*/ 405518 h 3624415"/>
                <a:gd name="connsiteX3" fmla="*/ 3043953 w 7367428"/>
                <a:gd name="connsiteY3" fmla="*/ 1463041 h 3624415"/>
                <a:gd name="connsiteX4" fmla="*/ 6556 w 7367428"/>
                <a:gd name="connsiteY4" fmla="*/ 2989691 h 3624415"/>
                <a:gd name="connsiteX5" fmla="*/ 149678 w 7367428"/>
                <a:gd name="connsiteY5" fmla="*/ 3053302 h 3624415"/>
                <a:gd name="connsiteX6" fmla="*/ 4188942 w 7367428"/>
                <a:gd name="connsiteY6" fmla="*/ 1486895 h 3624415"/>
                <a:gd name="connsiteX7" fmla="*/ 2996246 w 7367428"/>
                <a:gd name="connsiteY7" fmla="*/ 3450868 h 3624415"/>
                <a:gd name="connsiteX8" fmla="*/ 5151049 w 7367428"/>
                <a:gd name="connsiteY8" fmla="*/ 1311966 h 3624415"/>
                <a:gd name="connsiteX9" fmla="*/ 7281999 w 7367428"/>
                <a:gd name="connsiteY9" fmla="*/ 540690 h 3624415"/>
                <a:gd name="connsiteX10" fmla="*/ 5763300 w 7367428"/>
                <a:gd name="connsiteY10" fmla="*/ 1272210 h 3624415"/>
                <a:gd name="connsiteX11" fmla="*/ 5803056 w 7367428"/>
                <a:gd name="connsiteY11" fmla="*/ 254443 h 3624415"/>
                <a:gd name="connsiteX12" fmla="*/ 5437296 w 7367428"/>
                <a:gd name="connsiteY12" fmla="*/ 811034 h 3624415"/>
                <a:gd name="connsiteX13" fmla="*/ 4904559 w 7367428"/>
                <a:gd name="connsiteY13" fmla="*/ 0 h 3624415"/>
                <a:gd name="connsiteX0" fmla="*/ 4904559 w 7367428"/>
                <a:gd name="connsiteY0" fmla="*/ 0 h 3624415"/>
                <a:gd name="connsiteX1" fmla="*/ 3743668 w 7367428"/>
                <a:gd name="connsiteY1" fmla="*/ 1041621 h 3624415"/>
                <a:gd name="connsiteX2" fmla="*/ 3043953 w 7367428"/>
                <a:gd name="connsiteY2" fmla="*/ 405518 h 3624415"/>
                <a:gd name="connsiteX3" fmla="*/ 3043953 w 7367428"/>
                <a:gd name="connsiteY3" fmla="*/ 1463041 h 3624415"/>
                <a:gd name="connsiteX4" fmla="*/ 6556 w 7367428"/>
                <a:gd name="connsiteY4" fmla="*/ 2989691 h 3624415"/>
                <a:gd name="connsiteX5" fmla="*/ 149678 w 7367428"/>
                <a:gd name="connsiteY5" fmla="*/ 3053302 h 3624415"/>
                <a:gd name="connsiteX6" fmla="*/ 4188942 w 7367428"/>
                <a:gd name="connsiteY6" fmla="*/ 1486895 h 3624415"/>
                <a:gd name="connsiteX7" fmla="*/ 2996246 w 7367428"/>
                <a:gd name="connsiteY7" fmla="*/ 3450868 h 3624415"/>
                <a:gd name="connsiteX8" fmla="*/ 5151049 w 7367428"/>
                <a:gd name="connsiteY8" fmla="*/ 1311966 h 3624415"/>
                <a:gd name="connsiteX9" fmla="*/ 7281999 w 7367428"/>
                <a:gd name="connsiteY9" fmla="*/ 540690 h 3624415"/>
                <a:gd name="connsiteX10" fmla="*/ 5763300 w 7367428"/>
                <a:gd name="connsiteY10" fmla="*/ 1272210 h 3624415"/>
                <a:gd name="connsiteX11" fmla="*/ 5803056 w 7367428"/>
                <a:gd name="connsiteY11" fmla="*/ 254443 h 3624415"/>
                <a:gd name="connsiteX12" fmla="*/ 5437296 w 7367428"/>
                <a:gd name="connsiteY12" fmla="*/ 811034 h 3624415"/>
                <a:gd name="connsiteX13" fmla="*/ 4904559 w 7367428"/>
                <a:gd name="connsiteY13" fmla="*/ 0 h 3624415"/>
                <a:gd name="connsiteX0" fmla="*/ 4904559 w 7367428"/>
                <a:gd name="connsiteY0" fmla="*/ 0 h 3624415"/>
                <a:gd name="connsiteX1" fmla="*/ 3743668 w 7367428"/>
                <a:gd name="connsiteY1" fmla="*/ 1041621 h 3624415"/>
                <a:gd name="connsiteX2" fmla="*/ 3043953 w 7367428"/>
                <a:gd name="connsiteY2" fmla="*/ 405518 h 3624415"/>
                <a:gd name="connsiteX3" fmla="*/ 3043953 w 7367428"/>
                <a:gd name="connsiteY3" fmla="*/ 1463041 h 3624415"/>
                <a:gd name="connsiteX4" fmla="*/ 6556 w 7367428"/>
                <a:gd name="connsiteY4" fmla="*/ 2989691 h 3624415"/>
                <a:gd name="connsiteX5" fmla="*/ 149678 w 7367428"/>
                <a:gd name="connsiteY5" fmla="*/ 3053302 h 3624415"/>
                <a:gd name="connsiteX6" fmla="*/ 4188942 w 7367428"/>
                <a:gd name="connsiteY6" fmla="*/ 1486895 h 3624415"/>
                <a:gd name="connsiteX7" fmla="*/ 2996246 w 7367428"/>
                <a:gd name="connsiteY7" fmla="*/ 3450868 h 3624415"/>
                <a:gd name="connsiteX8" fmla="*/ 5151049 w 7367428"/>
                <a:gd name="connsiteY8" fmla="*/ 1311966 h 3624415"/>
                <a:gd name="connsiteX9" fmla="*/ 7281999 w 7367428"/>
                <a:gd name="connsiteY9" fmla="*/ 540690 h 3624415"/>
                <a:gd name="connsiteX10" fmla="*/ 5763300 w 7367428"/>
                <a:gd name="connsiteY10" fmla="*/ 1272210 h 3624415"/>
                <a:gd name="connsiteX11" fmla="*/ 5803056 w 7367428"/>
                <a:gd name="connsiteY11" fmla="*/ 254443 h 3624415"/>
                <a:gd name="connsiteX12" fmla="*/ 5437296 w 7367428"/>
                <a:gd name="connsiteY12" fmla="*/ 811034 h 3624415"/>
                <a:gd name="connsiteX13" fmla="*/ 4904559 w 7367428"/>
                <a:gd name="connsiteY13" fmla="*/ 0 h 3624415"/>
                <a:gd name="connsiteX0" fmla="*/ 4904559 w 7367428"/>
                <a:gd name="connsiteY0" fmla="*/ 0 h 3624415"/>
                <a:gd name="connsiteX1" fmla="*/ 3743668 w 7367428"/>
                <a:gd name="connsiteY1" fmla="*/ 1041621 h 3624415"/>
                <a:gd name="connsiteX2" fmla="*/ 3043953 w 7367428"/>
                <a:gd name="connsiteY2" fmla="*/ 405518 h 3624415"/>
                <a:gd name="connsiteX3" fmla="*/ 3043953 w 7367428"/>
                <a:gd name="connsiteY3" fmla="*/ 1463041 h 3624415"/>
                <a:gd name="connsiteX4" fmla="*/ 6556 w 7367428"/>
                <a:gd name="connsiteY4" fmla="*/ 2989691 h 3624415"/>
                <a:gd name="connsiteX5" fmla="*/ 149678 w 7367428"/>
                <a:gd name="connsiteY5" fmla="*/ 3053302 h 3624415"/>
                <a:gd name="connsiteX6" fmla="*/ 4188942 w 7367428"/>
                <a:gd name="connsiteY6" fmla="*/ 1486895 h 3624415"/>
                <a:gd name="connsiteX7" fmla="*/ 2996246 w 7367428"/>
                <a:gd name="connsiteY7" fmla="*/ 3450868 h 3624415"/>
                <a:gd name="connsiteX8" fmla="*/ 5151049 w 7367428"/>
                <a:gd name="connsiteY8" fmla="*/ 1311966 h 3624415"/>
                <a:gd name="connsiteX9" fmla="*/ 7281999 w 7367428"/>
                <a:gd name="connsiteY9" fmla="*/ 540690 h 3624415"/>
                <a:gd name="connsiteX10" fmla="*/ 5763300 w 7367428"/>
                <a:gd name="connsiteY10" fmla="*/ 1272210 h 3624415"/>
                <a:gd name="connsiteX11" fmla="*/ 5803056 w 7367428"/>
                <a:gd name="connsiteY11" fmla="*/ 254443 h 3624415"/>
                <a:gd name="connsiteX12" fmla="*/ 5437296 w 7367428"/>
                <a:gd name="connsiteY12" fmla="*/ 811034 h 3624415"/>
                <a:gd name="connsiteX13" fmla="*/ 4904559 w 7367428"/>
                <a:gd name="connsiteY13" fmla="*/ 0 h 3624415"/>
                <a:gd name="connsiteX0" fmla="*/ 4896608 w 7367428"/>
                <a:gd name="connsiteY0" fmla="*/ 0 h 3688026"/>
                <a:gd name="connsiteX1" fmla="*/ 3743668 w 7367428"/>
                <a:gd name="connsiteY1" fmla="*/ 1105232 h 3688026"/>
                <a:gd name="connsiteX2" fmla="*/ 3043953 w 7367428"/>
                <a:gd name="connsiteY2" fmla="*/ 469129 h 3688026"/>
                <a:gd name="connsiteX3" fmla="*/ 3043953 w 7367428"/>
                <a:gd name="connsiteY3" fmla="*/ 1526652 h 3688026"/>
                <a:gd name="connsiteX4" fmla="*/ 6556 w 7367428"/>
                <a:gd name="connsiteY4" fmla="*/ 3053302 h 3688026"/>
                <a:gd name="connsiteX5" fmla="*/ 149678 w 7367428"/>
                <a:gd name="connsiteY5" fmla="*/ 3116913 h 3688026"/>
                <a:gd name="connsiteX6" fmla="*/ 4188942 w 7367428"/>
                <a:gd name="connsiteY6" fmla="*/ 1550506 h 3688026"/>
                <a:gd name="connsiteX7" fmla="*/ 2996246 w 7367428"/>
                <a:gd name="connsiteY7" fmla="*/ 3514479 h 3688026"/>
                <a:gd name="connsiteX8" fmla="*/ 5151049 w 7367428"/>
                <a:gd name="connsiteY8" fmla="*/ 1375577 h 3688026"/>
                <a:gd name="connsiteX9" fmla="*/ 7281999 w 7367428"/>
                <a:gd name="connsiteY9" fmla="*/ 604301 h 3688026"/>
                <a:gd name="connsiteX10" fmla="*/ 5763300 w 7367428"/>
                <a:gd name="connsiteY10" fmla="*/ 1335821 h 3688026"/>
                <a:gd name="connsiteX11" fmla="*/ 5803056 w 7367428"/>
                <a:gd name="connsiteY11" fmla="*/ 318054 h 3688026"/>
                <a:gd name="connsiteX12" fmla="*/ 5437296 w 7367428"/>
                <a:gd name="connsiteY12" fmla="*/ 874645 h 3688026"/>
                <a:gd name="connsiteX13" fmla="*/ 4896608 w 7367428"/>
                <a:gd name="connsiteY13" fmla="*/ 0 h 3688026"/>
                <a:gd name="connsiteX0" fmla="*/ 4896608 w 7367428"/>
                <a:gd name="connsiteY0" fmla="*/ 0 h 3688026"/>
                <a:gd name="connsiteX1" fmla="*/ 3743668 w 7367428"/>
                <a:gd name="connsiteY1" fmla="*/ 1105232 h 3688026"/>
                <a:gd name="connsiteX2" fmla="*/ 3043953 w 7367428"/>
                <a:gd name="connsiteY2" fmla="*/ 469129 h 3688026"/>
                <a:gd name="connsiteX3" fmla="*/ 3043953 w 7367428"/>
                <a:gd name="connsiteY3" fmla="*/ 1526652 h 3688026"/>
                <a:gd name="connsiteX4" fmla="*/ 6556 w 7367428"/>
                <a:gd name="connsiteY4" fmla="*/ 3053302 h 3688026"/>
                <a:gd name="connsiteX5" fmla="*/ 149678 w 7367428"/>
                <a:gd name="connsiteY5" fmla="*/ 3116913 h 3688026"/>
                <a:gd name="connsiteX6" fmla="*/ 4188942 w 7367428"/>
                <a:gd name="connsiteY6" fmla="*/ 1550506 h 3688026"/>
                <a:gd name="connsiteX7" fmla="*/ 2996246 w 7367428"/>
                <a:gd name="connsiteY7" fmla="*/ 3514479 h 3688026"/>
                <a:gd name="connsiteX8" fmla="*/ 5151049 w 7367428"/>
                <a:gd name="connsiteY8" fmla="*/ 1375577 h 3688026"/>
                <a:gd name="connsiteX9" fmla="*/ 7281999 w 7367428"/>
                <a:gd name="connsiteY9" fmla="*/ 604301 h 3688026"/>
                <a:gd name="connsiteX10" fmla="*/ 5763300 w 7367428"/>
                <a:gd name="connsiteY10" fmla="*/ 1335821 h 3688026"/>
                <a:gd name="connsiteX11" fmla="*/ 5803056 w 7367428"/>
                <a:gd name="connsiteY11" fmla="*/ 318054 h 3688026"/>
                <a:gd name="connsiteX12" fmla="*/ 5437296 w 7367428"/>
                <a:gd name="connsiteY12" fmla="*/ 874645 h 3688026"/>
                <a:gd name="connsiteX13" fmla="*/ 4896608 w 7367428"/>
                <a:gd name="connsiteY13" fmla="*/ 0 h 3688026"/>
                <a:gd name="connsiteX0" fmla="*/ 4896608 w 7367428"/>
                <a:gd name="connsiteY0" fmla="*/ 0 h 3688026"/>
                <a:gd name="connsiteX1" fmla="*/ 3743668 w 7367428"/>
                <a:gd name="connsiteY1" fmla="*/ 1105232 h 3688026"/>
                <a:gd name="connsiteX2" fmla="*/ 3043953 w 7367428"/>
                <a:gd name="connsiteY2" fmla="*/ 469129 h 3688026"/>
                <a:gd name="connsiteX3" fmla="*/ 3043953 w 7367428"/>
                <a:gd name="connsiteY3" fmla="*/ 1526652 h 3688026"/>
                <a:gd name="connsiteX4" fmla="*/ 6556 w 7367428"/>
                <a:gd name="connsiteY4" fmla="*/ 3053302 h 3688026"/>
                <a:gd name="connsiteX5" fmla="*/ 133350 w 7367428"/>
                <a:gd name="connsiteY5" fmla="*/ 3057041 h 3688026"/>
                <a:gd name="connsiteX6" fmla="*/ 4188942 w 7367428"/>
                <a:gd name="connsiteY6" fmla="*/ 1550506 h 3688026"/>
                <a:gd name="connsiteX7" fmla="*/ 2996246 w 7367428"/>
                <a:gd name="connsiteY7" fmla="*/ 3514479 h 3688026"/>
                <a:gd name="connsiteX8" fmla="*/ 5151049 w 7367428"/>
                <a:gd name="connsiteY8" fmla="*/ 1375577 h 3688026"/>
                <a:gd name="connsiteX9" fmla="*/ 7281999 w 7367428"/>
                <a:gd name="connsiteY9" fmla="*/ 604301 h 3688026"/>
                <a:gd name="connsiteX10" fmla="*/ 5763300 w 7367428"/>
                <a:gd name="connsiteY10" fmla="*/ 1335821 h 3688026"/>
                <a:gd name="connsiteX11" fmla="*/ 5803056 w 7367428"/>
                <a:gd name="connsiteY11" fmla="*/ 318054 h 3688026"/>
                <a:gd name="connsiteX12" fmla="*/ 5437296 w 7367428"/>
                <a:gd name="connsiteY12" fmla="*/ 874645 h 3688026"/>
                <a:gd name="connsiteX13" fmla="*/ 4896608 w 7367428"/>
                <a:gd name="connsiteY13" fmla="*/ 0 h 3688026"/>
                <a:gd name="connsiteX0" fmla="*/ 4896608 w 7367428"/>
                <a:gd name="connsiteY0" fmla="*/ 0 h 3688026"/>
                <a:gd name="connsiteX1" fmla="*/ 3743668 w 7367428"/>
                <a:gd name="connsiteY1" fmla="*/ 1105232 h 3688026"/>
                <a:gd name="connsiteX2" fmla="*/ 3043953 w 7367428"/>
                <a:gd name="connsiteY2" fmla="*/ 469129 h 3688026"/>
                <a:gd name="connsiteX3" fmla="*/ 3043953 w 7367428"/>
                <a:gd name="connsiteY3" fmla="*/ 1526652 h 3688026"/>
                <a:gd name="connsiteX4" fmla="*/ 6556 w 7367428"/>
                <a:gd name="connsiteY4" fmla="*/ 3053302 h 3688026"/>
                <a:gd name="connsiteX5" fmla="*/ 133350 w 7367428"/>
                <a:gd name="connsiteY5" fmla="*/ 3057041 h 3688026"/>
                <a:gd name="connsiteX6" fmla="*/ 4188942 w 7367428"/>
                <a:gd name="connsiteY6" fmla="*/ 1550506 h 3688026"/>
                <a:gd name="connsiteX7" fmla="*/ 2996246 w 7367428"/>
                <a:gd name="connsiteY7" fmla="*/ 3514479 h 3688026"/>
                <a:gd name="connsiteX8" fmla="*/ 5151049 w 7367428"/>
                <a:gd name="connsiteY8" fmla="*/ 1375577 h 3688026"/>
                <a:gd name="connsiteX9" fmla="*/ 7281999 w 7367428"/>
                <a:gd name="connsiteY9" fmla="*/ 604301 h 3688026"/>
                <a:gd name="connsiteX10" fmla="*/ 5763300 w 7367428"/>
                <a:gd name="connsiteY10" fmla="*/ 1335821 h 3688026"/>
                <a:gd name="connsiteX11" fmla="*/ 5803056 w 7367428"/>
                <a:gd name="connsiteY11" fmla="*/ 318054 h 3688026"/>
                <a:gd name="connsiteX12" fmla="*/ 5437296 w 7367428"/>
                <a:gd name="connsiteY12" fmla="*/ 874645 h 3688026"/>
                <a:gd name="connsiteX13" fmla="*/ 4896608 w 7367428"/>
                <a:gd name="connsiteY13" fmla="*/ 0 h 3688026"/>
                <a:gd name="connsiteX0" fmla="*/ 4896608 w 7367428"/>
                <a:gd name="connsiteY0" fmla="*/ 0 h 3688026"/>
                <a:gd name="connsiteX1" fmla="*/ 3743668 w 7367428"/>
                <a:gd name="connsiteY1" fmla="*/ 1105232 h 3688026"/>
                <a:gd name="connsiteX2" fmla="*/ 3043953 w 7367428"/>
                <a:gd name="connsiteY2" fmla="*/ 469129 h 3688026"/>
                <a:gd name="connsiteX3" fmla="*/ 3043953 w 7367428"/>
                <a:gd name="connsiteY3" fmla="*/ 1526652 h 3688026"/>
                <a:gd name="connsiteX4" fmla="*/ 6556 w 7367428"/>
                <a:gd name="connsiteY4" fmla="*/ 3053302 h 3688026"/>
                <a:gd name="connsiteX5" fmla="*/ 133350 w 7367428"/>
                <a:gd name="connsiteY5" fmla="*/ 3057041 h 3688026"/>
                <a:gd name="connsiteX6" fmla="*/ 4188942 w 7367428"/>
                <a:gd name="connsiteY6" fmla="*/ 1550506 h 3688026"/>
                <a:gd name="connsiteX7" fmla="*/ 2996246 w 7367428"/>
                <a:gd name="connsiteY7" fmla="*/ 3514479 h 3688026"/>
                <a:gd name="connsiteX8" fmla="*/ 5151049 w 7367428"/>
                <a:gd name="connsiteY8" fmla="*/ 1375577 h 3688026"/>
                <a:gd name="connsiteX9" fmla="*/ 7281999 w 7367428"/>
                <a:gd name="connsiteY9" fmla="*/ 604301 h 3688026"/>
                <a:gd name="connsiteX10" fmla="*/ 5763300 w 7367428"/>
                <a:gd name="connsiteY10" fmla="*/ 1335821 h 3688026"/>
                <a:gd name="connsiteX11" fmla="*/ 5803056 w 7367428"/>
                <a:gd name="connsiteY11" fmla="*/ 318054 h 3688026"/>
                <a:gd name="connsiteX12" fmla="*/ 5437296 w 7367428"/>
                <a:gd name="connsiteY12" fmla="*/ 874645 h 3688026"/>
                <a:gd name="connsiteX13" fmla="*/ 4896608 w 7367428"/>
                <a:gd name="connsiteY13" fmla="*/ 0 h 3688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67428" h="3688026">
                  <a:moveTo>
                    <a:pt x="4896608" y="0"/>
                  </a:moveTo>
                  <a:cubicBezTo>
                    <a:pt x="4085575" y="238539"/>
                    <a:pt x="3918597" y="826936"/>
                    <a:pt x="3743668" y="1105232"/>
                  </a:cubicBezTo>
                  <a:cubicBezTo>
                    <a:pt x="3069133" y="978011"/>
                    <a:pt x="3160572" y="398892"/>
                    <a:pt x="3043953" y="469129"/>
                  </a:cubicBezTo>
                  <a:cubicBezTo>
                    <a:pt x="2887577" y="372389"/>
                    <a:pt x="2297855" y="1130412"/>
                    <a:pt x="3043953" y="1526652"/>
                  </a:cubicBezTo>
                  <a:cubicBezTo>
                    <a:pt x="2916732" y="1736037"/>
                    <a:pt x="-160422" y="1547856"/>
                    <a:pt x="6556" y="3053302"/>
                  </a:cubicBezTo>
                  <a:cubicBezTo>
                    <a:pt x="21014" y="3149735"/>
                    <a:pt x="146603" y="3062342"/>
                    <a:pt x="133350" y="3057041"/>
                  </a:cubicBezTo>
                  <a:cubicBezTo>
                    <a:pt x="2149396" y="1670241"/>
                    <a:pt x="3136719" y="3212328"/>
                    <a:pt x="4188942" y="1550506"/>
                  </a:cubicBezTo>
                  <a:cubicBezTo>
                    <a:pt x="4098828" y="2549720"/>
                    <a:pt x="3324900" y="2793561"/>
                    <a:pt x="2996246" y="3514479"/>
                  </a:cubicBezTo>
                  <a:cubicBezTo>
                    <a:pt x="5339230" y="4420927"/>
                    <a:pt x="5090090" y="1486895"/>
                    <a:pt x="5151049" y="1375577"/>
                  </a:cubicBezTo>
                  <a:cubicBezTo>
                    <a:pt x="6362298" y="2987042"/>
                    <a:pt x="7724621" y="1274862"/>
                    <a:pt x="7281999" y="604301"/>
                  </a:cubicBezTo>
                  <a:cubicBezTo>
                    <a:pt x="6576983" y="1317268"/>
                    <a:pt x="6301338" y="1656524"/>
                    <a:pt x="5763300" y="1335821"/>
                  </a:cubicBezTo>
                  <a:cubicBezTo>
                    <a:pt x="5864017" y="1290764"/>
                    <a:pt x="6266882" y="649359"/>
                    <a:pt x="5803056" y="318054"/>
                  </a:cubicBezTo>
                  <a:cubicBezTo>
                    <a:pt x="5808356" y="368412"/>
                    <a:pt x="5686437" y="784531"/>
                    <a:pt x="5437296" y="874645"/>
                  </a:cubicBezTo>
                  <a:cubicBezTo>
                    <a:pt x="5257067" y="583097"/>
                    <a:pt x="5347182" y="219987"/>
                    <a:pt x="4896608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grpSp>
          <p:nvGrpSpPr>
            <p:cNvPr id="167" name="群組 166"/>
            <p:cNvGrpSpPr/>
            <p:nvPr/>
          </p:nvGrpSpPr>
          <p:grpSpPr>
            <a:xfrm>
              <a:off x="7699481" y="3970734"/>
              <a:ext cx="886928" cy="636090"/>
              <a:chOff x="-1631798" y="-3820247"/>
              <a:chExt cx="7367428" cy="4425867"/>
            </a:xfrm>
          </p:grpSpPr>
          <p:sp>
            <p:nvSpPr>
              <p:cNvPr id="168" name="手繪多邊形 167"/>
              <p:cNvSpPr/>
              <p:nvPr/>
            </p:nvSpPr>
            <p:spPr>
              <a:xfrm>
                <a:off x="-1631798" y="-3082406"/>
                <a:ext cx="7367428" cy="3688026"/>
              </a:xfrm>
              <a:custGeom>
                <a:avLst/>
                <a:gdLst>
                  <a:gd name="connsiteX0" fmla="*/ 4532244 w 7243639"/>
                  <a:gd name="connsiteY0" fmla="*/ 0 h 3482672"/>
                  <a:gd name="connsiteX1" fmla="*/ 0 w 7243639"/>
                  <a:gd name="connsiteY1" fmla="*/ 2830665 h 3482672"/>
                  <a:gd name="connsiteX2" fmla="*/ 4182387 w 7243639"/>
                  <a:gd name="connsiteY2" fmla="*/ 1359673 h 3482672"/>
                  <a:gd name="connsiteX3" fmla="*/ 3164620 w 7243639"/>
                  <a:gd name="connsiteY3" fmla="*/ 3482672 h 3482672"/>
                  <a:gd name="connsiteX4" fmla="*/ 5112689 w 7243639"/>
                  <a:gd name="connsiteY4" fmla="*/ 1144988 h 3482672"/>
                  <a:gd name="connsiteX5" fmla="*/ 7243639 w 7243639"/>
                  <a:gd name="connsiteY5" fmla="*/ 373712 h 3482672"/>
                  <a:gd name="connsiteX6" fmla="*/ 5724940 w 7243639"/>
                  <a:gd name="connsiteY6" fmla="*/ 1105232 h 3482672"/>
                  <a:gd name="connsiteX7" fmla="*/ 5764696 w 7243639"/>
                  <a:gd name="connsiteY7" fmla="*/ 87465 h 3482672"/>
                  <a:gd name="connsiteX8" fmla="*/ 5398936 w 7243639"/>
                  <a:gd name="connsiteY8" fmla="*/ 644056 h 3482672"/>
                  <a:gd name="connsiteX9" fmla="*/ 4532244 w 7243639"/>
                  <a:gd name="connsiteY9" fmla="*/ 0 h 3482672"/>
                  <a:gd name="connsiteX0" fmla="*/ 4532244 w 7243639"/>
                  <a:gd name="connsiteY0" fmla="*/ 0 h 3482672"/>
                  <a:gd name="connsiteX1" fmla="*/ 3848432 w 7243639"/>
                  <a:gd name="connsiteY1" fmla="*/ 445273 h 3482672"/>
                  <a:gd name="connsiteX2" fmla="*/ 0 w 7243639"/>
                  <a:gd name="connsiteY2" fmla="*/ 2830665 h 3482672"/>
                  <a:gd name="connsiteX3" fmla="*/ 4182387 w 7243639"/>
                  <a:gd name="connsiteY3" fmla="*/ 1359673 h 3482672"/>
                  <a:gd name="connsiteX4" fmla="*/ 3164620 w 7243639"/>
                  <a:gd name="connsiteY4" fmla="*/ 3482672 h 3482672"/>
                  <a:gd name="connsiteX5" fmla="*/ 5112689 w 7243639"/>
                  <a:gd name="connsiteY5" fmla="*/ 1144988 h 3482672"/>
                  <a:gd name="connsiteX6" fmla="*/ 7243639 w 7243639"/>
                  <a:gd name="connsiteY6" fmla="*/ 373712 h 3482672"/>
                  <a:gd name="connsiteX7" fmla="*/ 5724940 w 7243639"/>
                  <a:gd name="connsiteY7" fmla="*/ 1105232 h 3482672"/>
                  <a:gd name="connsiteX8" fmla="*/ 5764696 w 7243639"/>
                  <a:gd name="connsiteY8" fmla="*/ 87465 h 3482672"/>
                  <a:gd name="connsiteX9" fmla="*/ 5398936 w 7243639"/>
                  <a:gd name="connsiteY9" fmla="*/ 644056 h 3482672"/>
                  <a:gd name="connsiteX10" fmla="*/ 4532244 w 7243639"/>
                  <a:gd name="connsiteY10" fmla="*/ 0 h 3482672"/>
                  <a:gd name="connsiteX0" fmla="*/ 4532244 w 7243639"/>
                  <a:gd name="connsiteY0" fmla="*/ 0 h 3482672"/>
                  <a:gd name="connsiteX1" fmla="*/ 4420926 w 7243639"/>
                  <a:gd name="connsiteY1" fmla="*/ 1399429 h 3482672"/>
                  <a:gd name="connsiteX2" fmla="*/ 0 w 7243639"/>
                  <a:gd name="connsiteY2" fmla="*/ 2830665 h 3482672"/>
                  <a:gd name="connsiteX3" fmla="*/ 4182387 w 7243639"/>
                  <a:gd name="connsiteY3" fmla="*/ 1359673 h 3482672"/>
                  <a:gd name="connsiteX4" fmla="*/ 3164620 w 7243639"/>
                  <a:gd name="connsiteY4" fmla="*/ 3482672 h 3482672"/>
                  <a:gd name="connsiteX5" fmla="*/ 5112689 w 7243639"/>
                  <a:gd name="connsiteY5" fmla="*/ 1144988 h 3482672"/>
                  <a:gd name="connsiteX6" fmla="*/ 7243639 w 7243639"/>
                  <a:gd name="connsiteY6" fmla="*/ 373712 h 3482672"/>
                  <a:gd name="connsiteX7" fmla="*/ 5724940 w 7243639"/>
                  <a:gd name="connsiteY7" fmla="*/ 1105232 h 3482672"/>
                  <a:gd name="connsiteX8" fmla="*/ 5764696 w 7243639"/>
                  <a:gd name="connsiteY8" fmla="*/ 87465 h 3482672"/>
                  <a:gd name="connsiteX9" fmla="*/ 5398936 w 7243639"/>
                  <a:gd name="connsiteY9" fmla="*/ 644056 h 3482672"/>
                  <a:gd name="connsiteX10" fmla="*/ 4532244 w 7243639"/>
                  <a:gd name="connsiteY10" fmla="*/ 0 h 3482672"/>
                  <a:gd name="connsiteX0" fmla="*/ 4532244 w 7243639"/>
                  <a:gd name="connsiteY0" fmla="*/ 0 h 3482672"/>
                  <a:gd name="connsiteX1" fmla="*/ 3768919 w 7243639"/>
                  <a:gd name="connsiteY1" fmla="*/ 906448 h 3482672"/>
                  <a:gd name="connsiteX2" fmla="*/ 0 w 7243639"/>
                  <a:gd name="connsiteY2" fmla="*/ 2830665 h 3482672"/>
                  <a:gd name="connsiteX3" fmla="*/ 4182387 w 7243639"/>
                  <a:gd name="connsiteY3" fmla="*/ 1359673 h 3482672"/>
                  <a:gd name="connsiteX4" fmla="*/ 3164620 w 7243639"/>
                  <a:gd name="connsiteY4" fmla="*/ 3482672 h 3482672"/>
                  <a:gd name="connsiteX5" fmla="*/ 5112689 w 7243639"/>
                  <a:gd name="connsiteY5" fmla="*/ 1144988 h 3482672"/>
                  <a:gd name="connsiteX6" fmla="*/ 7243639 w 7243639"/>
                  <a:gd name="connsiteY6" fmla="*/ 373712 h 3482672"/>
                  <a:gd name="connsiteX7" fmla="*/ 5724940 w 7243639"/>
                  <a:gd name="connsiteY7" fmla="*/ 1105232 h 3482672"/>
                  <a:gd name="connsiteX8" fmla="*/ 5764696 w 7243639"/>
                  <a:gd name="connsiteY8" fmla="*/ 87465 h 3482672"/>
                  <a:gd name="connsiteX9" fmla="*/ 5398936 w 7243639"/>
                  <a:gd name="connsiteY9" fmla="*/ 644056 h 3482672"/>
                  <a:gd name="connsiteX10" fmla="*/ 4532244 w 7243639"/>
                  <a:gd name="connsiteY10" fmla="*/ 0 h 3482672"/>
                  <a:gd name="connsiteX0" fmla="*/ 4532244 w 7243639"/>
                  <a:gd name="connsiteY0" fmla="*/ 0 h 3482672"/>
                  <a:gd name="connsiteX1" fmla="*/ 3768919 w 7243639"/>
                  <a:gd name="connsiteY1" fmla="*/ 906448 h 3482672"/>
                  <a:gd name="connsiteX2" fmla="*/ 3005593 w 7243639"/>
                  <a:gd name="connsiteY2" fmla="*/ 1296063 h 3482672"/>
                  <a:gd name="connsiteX3" fmla="*/ 0 w 7243639"/>
                  <a:gd name="connsiteY3" fmla="*/ 2830665 h 3482672"/>
                  <a:gd name="connsiteX4" fmla="*/ 4182387 w 7243639"/>
                  <a:gd name="connsiteY4" fmla="*/ 1359673 h 3482672"/>
                  <a:gd name="connsiteX5" fmla="*/ 3164620 w 7243639"/>
                  <a:gd name="connsiteY5" fmla="*/ 3482672 h 3482672"/>
                  <a:gd name="connsiteX6" fmla="*/ 5112689 w 7243639"/>
                  <a:gd name="connsiteY6" fmla="*/ 1144988 h 3482672"/>
                  <a:gd name="connsiteX7" fmla="*/ 7243639 w 7243639"/>
                  <a:gd name="connsiteY7" fmla="*/ 373712 h 3482672"/>
                  <a:gd name="connsiteX8" fmla="*/ 5724940 w 7243639"/>
                  <a:gd name="connsiteY8" fmla="*/ 1105232 h 3482672"/>
                  <a:gd name="connsiteX9" fmla="*/ 5764696 w 7243639"/>
                  <a:gd name="connsiteY9" fmla="*/ 87465 h 3482672"/>
                  <a:gd name="connsiteX10" fmla="*/ 5398936 w 7243639"/>
                  <a:gd name="connsiteY10" fmla="*/ 644056 h 3482672"/>
                  <a:gd name="connsiteX11" fmla="*/ 4532244 w 7243639"/>
                  <a:gd name="connsiteY11" fmla="*/ 0 h 3482672"/>
                  <a:gd name="connsiteX0" fmla="*/ 4532244 w 7243639"/>
                  <a:gd name="connsiteY0" fmla="*/ 0 h 3482672"/>
                  <a:gd name="connsiteX1" fmla="*/ 3768919 w 7243639"/>
                  <a:gd name="connsiteY1" fmla="*/ 906448 h 3482672"/>
                  <a:gd name="connsiteX2" fmla="*/ 3005593 w 7243639"/>
                  <a:gd name="connsiteY2" fmla="*/ 1296063 h 3482672"/>
                  <a:gd name="connsiteX3" fmla="*/ 0 w 7243639"/>
                  <a:gd name="connsiteY3" fmla="*/ 2830665 h 3482672"/>
                  <a:gd name="connsiteX4" fmla="*/ 4182387 w 7243639"/>
                  <a:gd name="connsiteY4" fmla="*/ 1359673 h 3482672"/>
                  <a:gd name="connsiteX5" fmla="*/ 3164620 w 7243639"/>
                  <a:gd name="connsiteY5" fmla="*/ 3482672 h 3482672"/>
                  <a:gd name="connsiteX6" fmla="*/ 5112689 w 7243639"/>
                  <a:gd name="connsiteY6" fmla="*/ 1144988 h 3482672"/>
                  <a:gd name="connsiteX7" fmla="*/ 7243639 w 7243639"/>
                  <a:gd name="connsiteY7" fmla="*/ 373712 h 3482672"/>
                  <a:gd name="connsiteX8" fmla="*/ 5724940 w 7243639"/>
                  <a:gd name="connsiteY8" fmla="*/ 1105232 h 3482672"/>
                  <a:gd name="connsiteX9" fmla="*/ 5764696 w 7243639"/>
                  <a:gd name="connsiteY9" fmla="*/ 87465 h 3482672"/>
                  <a:gd name="connsiteX10" fmla="*/ 5398936 w 7243639"/>
                  <a:gd name="connsiteY10" fmla="*/ 644056 h 3482672"/>
                  <a:gd name="connsiteX11" fmla="*/ 4532244 w 7243639"/>
                  <a:gd name="connsiteY11" fmla="*/ 0 h 3482672"/>
                  <a:gd name="connsiteX0" fmla="*/ 4562290 w 7273685"/>
                  <a:gd name="connsiteY0" fmla="*/ 0 h 3482672"/>
                  <a:gd name="connsiteX1" fmla="*/ 3798965 w 7273685"/>
                  <a:gd name="connsiteY1" fmla="*/ 906448 h 3482672"/>
                  <a:gd name="connsiteX2" fmla="*/ 3035639 w 7273685"/>
                  <a:gd name="connsiteY2" fmla="*/ 1296063 h 3482672"/>
                  <a:gd name="connsiteX3" fmla="*/ 30046 w 7273685"/>
                  <a:gd name="connsiteY3" fmla="*/ 2830665 h 3482672"/>
                  <a:gd name="connsiteX4" fmla="*/ 4212433 w 7273685"/>
                  <a:gd name="connsiteY4" fmla="*/ 1359673 h 3482672"/>
                  <a:gd name="connsiteX5" fmla="*/ 3194666 w 7273685"/>
                  <a:gd name="connsiteY5" fmla="*/ 3482672 h 3482672"/>
                  <a:gd name="connsiteX6" fmla="*/ 5142735 w 7273685"/>
                  <a:gd name="connsiteY6" fmla="*/ 1144988 h 3482672"/>
                  <a:gd name="connsiteX7" fmla="*/ 7273685 w 7273685"/>
                  <a:gd name="connsiteY7" fmla="*/ 373712 h 3482672"/>
                  <a:gd name="connsiteX8" fmla="*/ 5754986 w 7273685"/>
                  <a:gd name="connsiteY8" fmla="*/ 1105232 h 3482672"/>
                  <a:gd name="connsiteX9" fmla="*/ 5794742 w 7273685"/>
                  <a:gd name="connsiteY9" fmla="*/ 87465 h 3482672"/>
                  <a:gd name="connsiteX10" fmla="*/ 5428982 w 7273685"/>
                  <a:gd name="connsiteY10" fmla="*/ 644056 h 3482672"/>
                  <a:gd name="connsiteX11" fmla="*/ 4562290 w 7273685"/>
                  <a:gd name="connsiteY11" fmla="*/ 0 h 3482672"/>
                  <a:gd name="connsiteX0" fmla="*/ 4896245 w 7273685"/>
                  <a:gd name="connsiteY0" fmla="*/ 0 h 3649650"/>
                  <a:gd name="connsiteX1" fmla="*/ 3798965 w 7273685"/>
                  <a:gd name="connsiteY1" fmla="*/ 1073426 h 3649650"/>
                  <a:gd name="connsiteX2" fmla="*/ 3035639 w 7273685"/>
                  <a:gd name="connsiteY2" fmla="*/ 1463041 h 3649650"/>
                  <a:gd name="connsiteX3" fmla="*/ 30046 w 7273685"/>
                  <a:gd name="connsiteY3" fmla="*/ 2997643 h 3649650"/>
                  <a:gd name="connsiteX4" fmla="*/ 4212433 w 7273685"/>
                  <a:gd name="connsiteY4" fmla="*/ 1526651 h 3649650"/>
                  <a:gd name="connsiteX5" fmla="*/ 3194666 w 7273685"/>
                  <a:gd name="connsiteY5" fmla="*/ 3649650 h 3649650"/>
                  <a:gd name="connsiteX6" fmla="*/ 5142735 w 7273685"/>
                  <a:gd name="connsiteY6" fmla="*/ 1311966 h 3649650"/>
                  <a:gd name="connsiteX7" fmla="*/ 7273685 w 7273685"/>
                  <a:gd name="connsiteY7" fmla="*/ 540690 h 3649650"/>
                  <a:gd name="connsiteX8" fmla="*/ 5754986 w 7273685"/>
                  <a:gd name="connsiteY8" fmla="*/ 1272210 h 3649650"/>
                  <a:gd name="connsiteX9" fmla="*/ 5794742 w 7273685"/>
                  <a:gd name="connsiteY9" fmla="*/ 254443 h 3649650"/>
                  <a:gd name="connsiteX10" fmla="*/ 5428982 w 7273685"/>
                  <a:gd name="connsiteY10" fmla="*/ 811034 h 3649650"/>
                  <a:gd name="connsiteX11" fmla="*/ 4896245 w 7273685"/>
                  <a:gd name="connsiteY11" fmla="*/ 0 h 3649650"/>
                  <a:gd name="connsiteX0" fmla="*/ 4896245 w 7273685"/>
                  <a:gd name="connsiteY0" fmla="*/ 0 h 3649650"/>
                  <a:gd name="connsiteX1" fmla="*/ 3798965 w 7273685"/>
                  <a:gd name="connsiteY1" fmla="*/ 1073426 h 3649650"/>
                  <a:gd name="connsiteX2" fmla="*/ 3035639 w 7273685"/>
                  <a:gd name="connsiteY2" fmla="*/ 1463041 h 3649650"/>
                  <a:gd name="connsiteX3" fmla="*/ 30046 w 7273685"/>
                  <a:gd name="connsiteY3" fmla="*/ 2997643 h 3649650"/>
                  <a:gd name="connsiteX4" fmla="*/ 4212433 w 7273685"/>
                  <a:gd name="connsiteY4" fmla="*/ 1526651 h 3649650"/>
                  <a:gd name="connsiteX5" fmla="*/ 3194666 w 7273685"/>
                  <a:gd name="connsiteY5" fmla="*/ 3649650 h 3649650"/>
                  <a:gd name="connsiteX6" fmla="*/ 5142735 w 7273685"/>
                  <a:gd name="connsiteY6" fmla="*/ 1311966 h 3649650"/>
                  <a:gd name="connsiteX7" fmla="*/ 7273685 w 7273685"/>
                  <a:gd name="connsiteY7" fmla="*/ 540690 h 3649650"/>
                  <a:gd name="connsiteX8" fmla="*/ 5754986 w 7273685"/>
                  <a:gd name="connsiteY8" fmla="*/ 1272210 h 3649650"/>
                  <a:gd name="connsiteX9" fmla="*/ 5794742 w 7273685"/>
                  <a:gd name="connsiteY9" fmla="*/ 254443 h 3649650"/>
                  <a:gd name="connsiteX10" fmla="*/ 5428982 w 7273685"/>
                  <a:gd name="connsiteY10" fmla="*/ 811034 h 3649650"/>
                  <a:gd name="connsiteX11" fmla="*/ 4896245 w 7273685"/>
                  <a:gd name="connsiteY11" fmla="*/ 0 h 3649650"/>
                  <a:gd name="connsiteX0" fmla="*/ 4896245 w 7273685"/>
                  <a:gd name="connsiteY0" fmla="*/ 0 h 3649650"/>
                  <a:gd name="connsiteX1" fmla="*/ 3735354 w 7273685"/>
                  <a:gd name="connsiteY1" fmla="*/ 1041621 h 3649650"/>
                  <a:gd name="connsiteX2" fmla="*/ 3035639 w 7273685"/>
                  <a:gd name="connsiteY2" fmla="*/ 1463041 h 3649650"/>
                  <a:gd name="connsiteX3" fmla="*/ 30046 w 7273685"/>
                  <a:gd name="connsiteY3" fmla="*/ 2997643 h 3649650"/>
                  <a:gd name="connsiteX4" fmla="*/ 4212433 w 7273685"/>
                  <a:gd name="connsiteY4" fmla="*/ 1526651 h 3649650"/>
                  <a:gd name="connsiteX5" fmla="*/ 3194666 w 7273685"/>
                  <a:gd name="connsiteY5" fmla="*/ 3649650 h 3649650"/>
                  <a:gd name="connsiteX6" fmla="*/ 5142735 w 7273685"/>
                  <a:gd name="connsiteY6" fmla="*/ 1311966 h 3649650"/>
                  <a:gd name="connsiteX7" fmla="*/ 7273685 w 7273685"/>
                  <a:gd name="connsiteY7" fmla="*/ 540690 h 3649650"/>
                  <a:gd name="connsiteX8" fmla="*/ 5754986 w 7273685"/>
                  <a:gd name="connsiteY8" fmla="*/ 1272210 h 3649650"/>
                  <a:gd name="connsiteX9" fmla="*/ 5794742 w 7273685"/>
                  <a:gd name="connsiteY9" fmla="*/ 254443 h 3649650"/>
                  <a:gd name="connsiteX10" fmla="*/ 5428982 w 7273685"/>
                  <a:gd name="connsiteY10" fmla="*/ 811034 h 3649650"/>
                  <a:gd name="connsiteX11" fmla="*/ 4896245 w 7273685"/>
                  <a:gd name="connsiteY11" fmla="*/ 0 h 3649650"/>
                  <a:gd name="connsiteX0" fmla="*/ 4896245 w 7273685"/>
                  <a:gd name="connsiteY0" fmla="*/ 0 h 3649650"/>
                  <a:gd name="connsiteX1" fmla="*/ 3735354 w 7273685"/>
                  <a:gd name="connsiteY1" fmla="*/ 1041621 h 3649650"/>
                  <a:gd name="connsiteX2" fmla="*/ 3035639 w 7273685"/>
                  <a:gd name="connsiteY2" fmla="*/ 1463041 h 3649650"/>
                  <a:gd name="connsiteX3" fmla="*/ 30046 w 7273685"/>
                  <a:gd name="connsiteY3" fmla="*/ 2997643 h 3649650"/>
                  <a:gd name="connsiteX4" fmla="*/ 4212433 w 7273685"/>
                  <a:gd name="connsiteY4" fmla="*/ 1526651 h 3649650"/>
                  <a:gd name="connsiteX5" fmla="*/ 3194666 w 7273685"/>
                  <a:gd name="connsiteY5" fmla="*/ 3649650 h 3649650"/>
                  <a:gd name="connsiteX6" fmla="*/ 5142735 w 7273685"/>
                  <a:gd name="connsiteY6" fmla="*/ 1311966 h 3649650"/>
                  <a:gd name="connsiteX7" fmla="*/ 7273685 w 7273685"/>
                  <a:gd name="connsiteY7" fmla="*/ 540690 h 3649650"/>
                  <a:gd name="connsiteX8" fmla="*/ 5754986 w 7273685"/>
                  <a:gd name="connsiteY8" fmla="*/ 1272210 h 3649650"/>
                  <a:gd name="connsiteX9" fmla="*/ 5794742 w 7273685"/>
                  <a:gd name="connsiteY9" fmla="*/ 254443 h 3649650"/>
                  <a:gd name="connsiteX10" fmla="*/ 5428982 w 7273685"/>
                  <a:gd name="connsiteY10" fmla="*/ 811034 h 3649650"/>
                  <a:gd name="connsiteX11" fmla="*/ 4896245 w 7273685"/>
                  <a:gd name="connsiteY11" fmla="*/ 0 h 3649650"/>
                  <a:gd name="connsiteX0" fmla="*/ 4896245 w 7273685"/>
                  <a:gd name="connsiteY0" fmla="*/ 0 h 3649650"/>
                  <a:gd name="connsiteX1" fmla="*/ 3735354 w 7273685"/>
                  <a:gd name="connsiteY1" fmla="*/ 1041621 h 3649650"/>
                  <a:gd name="connsiteX2" fmla="*/ 3035639 w 7273685"/>
                  <a:gd name="connsiteY2" fmla="*/ 1463041 h 3649650"/>
                  <a:gd name="connsiteX3" fmla="*/ 30046 w 7273685"/>
                  <a:gd name="connsiteY3" fmla="*/ 2997643 h 3649650"/>
                  <a:gd name="connsiteX4" fmla="*/ 4212433 w 7273685"/>
                  <a:gd name="connsiteY4" fmla="*/ 1526651 h 3649650"/>
                  <a:gd name="connsiteX5" fmla="*/ 3194666 w 7273685"/>
                  <a:gd name="connsiteY5" fmla="*/ 3649650 h 3649650"/>
                  <a:gd name="connsiteX6" fmla="*/ 5142735 w 7273685"/>
                  <a:gd name="connsiteY6" fmla="*/ 1311966 h 3649650"/>
                  <a:gd name="connsiteX7" fmla="*/ 7273685 w 7273685"/>
                  <a:gd name="connsiteY7" fmla="*/ 540690 h 3649650"/>
                  <a:gd name="connsiteX8" fmla="*/ 5754986 w 7273685"/>
                  <a:gd name="connsiteY8" fmla="*/ 1272210 h 3649650"/>
                  <a:gd name="connsiteX9" fmla="*/ 5794742 w 7273685"/>
                  <a:gd name="connsiteY9" fmla="*/ 254443 h 3649650"/>
                  <a:gd name="connsiteX10" fmla="*/ 5428982 w 7273685"/>
                  <a:gd name="connsiteY10" fmla="*/ 811034 h 3649650"/>
                  <a:gd name="connsiteX11" fmla="*/ 4896245 w 7273685"/>
                  <a:gd name="connsiteY11" fmla="*/ 0 h 3649650"/>
                  <a:gd name="connsiteX0" fmla="*/ 4896245 w 7273685"/>
                  <a:gd name="connsiteY0" fmla="*/ 0 h 3649650"/>
                  <a:gd name="connsiteX1" fmla="*/ 3735354 w 7273685"/>
                  <a:gd name="connsiteY1" fmla="*/ 1041621 h 3649650"/>
                  <a:gd name="connsiteX2" fmla="*/ 2995883 w 7273685"/>
                  <a:gd name="connsiteY2" fmla="*/ 429371 h 3649650"/>
                  <a:gd name="connsiteX3" fmla="*/ 3035639 w 7273685"/>
                  <a:gd name="connsiteY3" fmla="*/ 1463041 h 3649650"/>
                  <a:gd name="connsiteX4" fmla="*/ 30046 w 7273685"/>
                  <a:gd name="connsiteY4" fmla="*/ 2997643 h 3649650"/>
                  <a:gd name="connsiteX5" fmla="*/ 4212433 w 7273685"/>
                  <a:gd name="connsiteY5" fmla="*/ 1526651 h 3649650"/>
                  <a:gd name="connsiteX6" fmla="*/ 3194666 w 7273685"/>
                  <a:gd name="connsiteY6" fmla="*/ 3649650 h 3649650"/>
                  <a:gd name="connsiteX7" fmla="*/ 5142735 w 7273685"/>
                  <a:gd name="connsiteY7" fmla="*/ 1311966 h 3649650"/>
                  <a:gd name="connsiteX8" fmla="*/ 7273685 w 7273685"/>
                  <a:gd name="connsiteY8" fmla="*/ 540690 h 3649650"/>
                  <a:gd name="connsiteX9" fmla="*/ 5754986 w 7273685"/>
                  <a:gd name="connsiteY9" fmla="*/ 1272210 h 3649650"/>
                  <a:gd name="connsiteX10" fmla="*/ 5794742 w 7273685"/>
                  <a:gd name="connsiteY10" fmla="*/ 254443 h 3649650"/>
                  <a:gd name="connsiteX11" fmla="*/ 5428982 w 7273685"/>
                  <a:gd name="connsiteY11" fmla="*/ 811034 h 3649650"/>
                  <a:gd name="connsiteX12" fmla="*/ 4896245 w 7273685"/>
                  <a:gd name="connsiteY12" fmla="*/ 0 h 3649650"/>
                  <a:gd name="connsiteX0" fmla="*/ 4896245 w 7273685"/>
                  <a:gd name="connsiteY0" fmla="*/ 0 h 3649650"/>
                  <a:gd name="connsiteX1" fmla="*/ 3735354 w 7273685"/>
                  <a:gd name="connsiteY1" fmla="*/ 1041621 h 3649650"/>
                  <a:gd name="connsiteX2" fmla="*/ 3099250 w 7273685"/>
                  <a:gd name="connsiteY2" fmla="*/ 373712 h 3649650"/>
                  <a:gd name="connsiteX3" fmla="*/ 3035639 w 7273685"/>
                  <a:gd name="connsiteY3" fmla="*/ 1463041 h 3649650"/>
                  <a:gd name="connsiteX4" fmla="*/ 30046 w 7273685"/>
                  <a:gd name="connsiteY4" fmla="*/ 2997643 h 3649650"/>
                  <a:gd name="connsiteX5" fmla="*/ 4212433 w 7273685"/>
                  <a:gd name="connsiteY5" fmla="*/ 1526651 h 3649650"/>
                  <a:gd name="connsiteX6" fmla="*/ 3194666 w 7273685"/>
                  <a:gd name="connsiteY6" fmla="*/ 3649650 h 3649650"/>
                  <a:gd name="connsiteX7" fmla="*/ 5142735 w 7273685"/>
                  <a:gd name="connsiteY7" fmla="*/ 1311966 h 3649650"/>
                  <a:gd name="connsiteX8" fmla="*/ 7273685 w 7273685"/>
                  <a:gd name="connsiteY8" fmla="*/ 540690 h 3649650"/>
                  <a:gd name="connsiteX9" fmla="*/ 5754986 w 7273685"/>
                  <a:gd name="connsiteY9" fmla="*/ 1272210 h 3649650"/>
                  <a:gd name="connsiteX10" fmla="*/ 5794742 w 7273685"/>
                  <a:gd name="connsiteY10" fmla="*/ 254443 h 3649650"/>
                  <a:gd name="connsiteX11" fmla="*/ 5428982 w 7273685"/>
                  <a:gd name="connsiteY11" fmla="*/ 811034 h 3649650"/>
                  <a:gd name="connsiteX12" fmla="*/ 4896245 w 7273685"/>
                  <a:gd name="connsiteY12" fmla="*/ 0 h 3649650"/>
                  <a:gd name="connsiteX0" fmla="*/ 4896245 w 7273685"/>
                  <a:gd name="connsiteY0" fmla="*/ 0 h 3649650"/>
                  <a:gd name="connsiteX1" fmla="*/ 3735354 w 7273685"/>
                  <a:gd name="connsiteY1" fmla="*/ 1041621 h 3649650"/>
                  <a:gd name="connsiteX2" fmla="*/ 3099250 w 7273685"/>
                  <a:gd name="connsiteY2" fmla="*/ 373712 h 3649650"/>
                  <a:gd name="connsiteX3" fmla="*/ 3035639 w 7273685"/>
                  <a:gd name="connsiteY3" fmla="*/ 1463041 h 3649650"/>
                  <a:gd name="connsiteX4" fmla="*/ 30046 w 7273685"/>
                  <a:gd name="connsiteY4" fmla="*/ 2997643 h 3649650"/>
                  <a:gd name="connsiteX5" fmla="*/ 4212433 w 7273685"/>
                  <a:gd name="connsiteY5" fmla="*/ 1526651 h 3649650"/>
                  <a:gd name="connsiteX6" fmla="*/ 3194666 w 7273685"/>
                  <a:gd name="connsiteY6" fmla="*/ 3649650 h 3649650"/>
                  <a:gd name="connsiteX7" fmla="*/ 5142735 w 7273685"/>
                  <a:gd name="connsiteY7" fmla="*/ 1311966 h 3649650"/>
                  <a:gd name="connsiteX8" fmla="*/ 7273685 w 7273685"/>
                  <a:gd name="connsiteY8" fmla="*/ 540690 h 3649650"/>
                  <a:gd name="connsiteX9" fmla="*/ 5754986 w 7273685"/>
                  <a:gd name="connsiteY9" fmla="*/ 1272210 h 3649650"/>
                  <a:gd name="connsiteX10" fmla="*/ 5794742 w 7273685"/>
                  <a:gd name="connsiteY10" fmla="*/ 254443 h 3649650"/>
                  <a:gd name="connsiteX11" fmla="*/ 5428982 w 7273685"/>
                  <a:gd name="connsiteY11" fmla="*/ 811034 h 3649650"/>
                  <a:gd name="connsiteX12" fmla="*/ 4896245 w 7273685"/>
                  <a:gd name="connsiteY12" fmla="*/ 0 h 3649650"/>
                  <a:gd name="connsiteX0" fmla="*/ 4896245 w 7273685"/>
                  <a:gd name="connsiteY0" fmla="*/ 0 h 3649650"/>
                  <a:gd name="connsiteX1" fmla="*/ 3735354 w 7273685"/>
                  <a:gd name="connsiteY1" fmla="*/ 1041621 h 3649650"/>
                  <a:gd name="connsiteX2" fmla="*/ 3035639 w 7273685"/>
                  <a:gd name="connsiteY2" fmla="*/ 405518 h 3649650"/>
                  <a:gd name="connsiteX3" fmla="*/ 3035639 w 7273685"/>
                  <a:gd name="connsiteY3" fmla="*/ 1463041 h 3649650"/>
                  <a:gd name="connsiteX4" fmla="*/ 30046 w 7273685"/>
                  <a:gd name="connsiteY4" fmla="*/ 2997643 h 3649650"/>
                  <a:gd name="connsiteX5" fmla="*/ 4212433 w 7273685"/>
                  <a:gd name="connsiteY5" fmla="*/ 1526651 h 3649650"/>
                  <a:gd name="connsiteX6" fmla="*/ 3194666 w 7273685"/>
                  <a:gd name="connsiteY6" fmla="*/ 3649650 h 3649650"/>
                  <a:gd name="connsiteX7" fmla="*/ 5142735 w 7273685"/>
                  <a:gd name="connsiteY7" fmla="*/ 1311966 h 3649650"/>
                  <a:gd name="connsiteX8" fmla="*/ 7273685 w 7273685"/>
                  <a:gd name="connsiteY8" fmla="*/ 540690 h 3649650"/>
                  <a:gd name="connsiteX9" fmla="*/ 5754986 w 7273685"/>
                  <a:gd name="connsiteY9" fmla="*/ 1272210 h 3649650"/>
                  <a:gd name="connsiteX10" fmla="*/ 5794742 w 7273685"/>
                  <a:gd name="connsiteY10" fmla="*/ 254443 h 3649650"/>
                  <a:gd name="connsiteX11" fmla="*/ 5428982 w 7273685"/>
                  <a:gd name="connsiteY11" fmla="*/ 811034 h 3649650"/>
                  <a:gd name="connsiteX12" fmla="*/ 4896245 w 7273685"/>
                  <a:gd name="connsiteY12" fmla="*/ 0 h 3649650"/>
                  <a:gd name="connsiteX0" fmla="*/ 4896245 w 7273685"/>
                  <a:gd name="connsiteY0" fmla="*/ 0 h 3649650"/>
                  <a:gd name="connsiteX1" fmla="*/ 3735354 w 7273685"/>
                  <a:gd name="connsiteY1" fmla="*/ 1041621 h 3649650"/>
                  <a:gd name="connsiteX2" fmla="*/ 3035639 w 7273685"/>
                  <a:gd name="connsiteY2" fmla="*/ 405518 h 3649650"/>
                  <a:gd name="connsiteX3" fmla="*/ 3035639 w 7273685"/>
                  <a:gd name="connsiteY3" fmla="*/ 1463041 h 3649650"/>
                  <a:gd name="connsiteX4" fmla="*/ 30046 w 7273685"/>
                  <a:gd name="connsiteY4" fmla="*/ 2997643 h 3649650"/>
                  <a:gd name="connsiteX5" fmla="*/ 4212433 w 7273685"/>
                  <a:gd name="connsiteY5" fmla="*/ 1526651 h 3649650"/>
                  <a:gd name="connsiteX6" fmla="*/ 3194666 w 7273685"/>
                  <a:gd name="connsiteY6" fmla="*/ 3649650 h 3649650"/>
                  <a:gd name="connsiteX7" fmla="*/ 5142735 w 7273685"/>
                  <a:gd name="connsiteY7" fmla="*/ 1311966 h 3649650"/>
                  <a:gd name="connsiteX8" fmla="*/ 7273685 w 7273685"/>
                  <a:gd name="connsiteY8" fmla="*/ 540690 h 3649650"/>
                  <a:gd name="connsiteX9" fmla="*/ 5754986 w 7273685"/>
                  <a:gd name="connsiteY9" fmla="*/ 1272210 h 3649650"/>
                  <a:gd name="connsiteX10" fmla="*/ 5794742 w 7273685"/>
                  <a:gd name="connsiteY10" fmla="*/ 254443 h 3649650"/>
                  <a:gd name="connsiteX11" fmla="*/ 5428982 w 7273685"/>
                  <a:gd name="connsiteY11" fmla="*/ 811034 h 3649650"/>
                  <a:gd name="connsiteX12" fmla="*/ 4896245 w 7273685"/>
                  <a:gd name="connsiteY12" fmla="*/ 0 h 3649650"/>
                  <a:gd name="connsiteX0" fmla="*/ 4896245 w 7273685"/>
                  <a:gd name="connsiteY0" fmla="*/ 0 h 3649650"/>
                  <a:gd name="connsiteX1" fmla="*/ 3735354 w 7273685"/>
                  <a:gd name="connsiteY1" fmla="*/ 1041621 h 3649650"/>
                  <a:gd name="connsiteX2" fmla="*/ 3035639 w 7273685"/>
                  <a:gd name="connsiteY2" fmla="*/ 405518 h 3649650"/>
                  <a:gd name="connsiteX3" fmla="*/ 3035639 w 7273685"/>
                  <a:gd name="connsiteY3" fmla="*/ 1463041 h 3649650"/>
                  <a:gd name="connsiteX4" fmla="*/ 30046 w 7273685"/>
                  <a:gd name="connsiteY4" fmla="*/ 2997643 h 3649650"/>
                  <a:gd name="connsiteX5" fmla="*/ 4212433 w 7273685"/>
                  <a:gd name="connsiteY5" fmla="*/ 1526651 h 3649650"/>
                  <a:gd name="connsiteX6" fmla="*/ 3194666 w 7273685"/>
                  <a:gd name="connsiteY6" fmla="*/ 3649650 h 3649650"/>
                  <a:gd name="connsiteX7" fmla="*/ 5142735 w 7273685"/>
                  <a:gd name="connsiteY7" fmla="*/ 1311966 h 3649650"/>
                  <a:gd name="connsiteX8" fmla="*/ 7273685 w 7273685"/>
                  <a:gd name="connsiteY8" fmla="*/ 540690 h 3649650"/>
                  <a:gd name="connsiteX9" fmla="*/ 5754986 w 7273685"/>
                  <a:gd name="connsiteY9" fmla="*/ 1272210 h 3649650"/>
                  <a:gd name="connsiteX10" fmla="*/ 5794742 w 7273685"/>
                  <a:gd name="connsiteY10" fmla="*/ 254443 h 3649650"/>
                  <a:gd name="connsiteX11" fmla="*/ 5428982 w 7273685"/>
                  <a:gd name="connsiteY11" fmla="*/ 811034 h 3649650"/>
                  <a:gd name="connsiteX12" fmla="*/ 4896245 w 7273685"/>
                  <a:gd name="connsiteY12" fmla="*/ 0 h 3649650"/>
                  <a:gd name="connsiteX0" fmla="*/ 4948125 w 7325565"/>
                  <a:gd name="connsiteY0" fmla="*/ 0 h 3649650"/>
                  <a:gd name="connsiteX1" fmla="*/ 3787234 w 7325565"/>
                  <a:gd name="connsiteY1" fmla="*/ 1041621 h 3649650"/>
                  <a:gd name="connsiteX2" fmla="*/ 3087519 w 7325565"/>
                  <a:gd name="connsiteY2" fmla="*/ 405518 h 3649650"/>
                  <a:gd name="connsiteX3" fmla="*/ 3087519 w 7325565"/>
                  <a:gd name="connsiteY3" fmla="*/ 1463041 h 3649650"/>
                  <a:gd name="connsiteX4" fmla="*/ 18316 w 7325565"/>
                  <a:gd name="connsiteY4" fmla="*/ 2949935 h 3649650"/>
                  <a:gd name="connsiteX5" fmla="*/ 4264313 w 7325565"/>
                  <a:gd name="connsiteY5" fmla="*/ 1526651 h 3649650"/>
                  <a:gd name="connsiteX6" fmla="*/ 3246546 w 7325565"/>
                  <a:gd name="connsiteY6" fmla="*/ 3649650 h 3649650"/>
                  <a:gd name="connsiteX7" fmla="*/ 5194615 w 7325565"/>
                  <a:gd name="connsiteY7" fmla="*/ 1311966 h 3649650"/>
                  <a:gd name="connsiteX8" fmla="*/ 7325565 w 7325565"/>
                  <a:gd name="connsiteY8" fmla="*/ 540690 h 3649650"/>
                  <a:gd name="connsiteX9" fmla="*/ 5806866 w 7325565"/>
                  <a:gd name="connsiteY9" fmla="*/ 1272210 h 3649650"/>
                  <a:gd name="connsiteX10" fmla="*/ 5846622 w 7325565"/>
                  <a:gd name="connsiteY10" fmla="*/ 254443 h 3649650"/>
                  <a:gd name="connsiteX11" fmla="*/ 5480862 w 7325565"/>
                  <a:gd name="connsiteY11" fmla="*/ 811034 h 3649650"/>
                  <a:gd name="connsiteX12" fmla="*/ 4948125 w 7325565"/>
                  <a:gd name="connsiteY12" fmla="*/ 0 h 3649650"/>
                  <a:gd name="connsiteX0" fmla="*/ 4921988 w 7299428"/>
                  <a:gd name="connsiteY0" fmla="*/ 0 h 3649650"/>
                  <a:gd name="connsiteX1" fmla="*/ 3761097 w 7299428"/>
                  <a:gd name="connsiteY1" fmla="*/ 1041621 h 3649650"/>
                  <a:gd name="connsiteX2" fmla="*/ 3061382 w 7299428"/>
                  <a:gd name="connsiteY2" fmla="*/ 405518 h 3649650"/>
                  <a:gd name="connsiteX3" fmla="*/ 3061382 w 7299428"/>
                  <a:gd name="connsiteY3" fmla="*/ 1463041 h 3649650"/>
                  <a:gd name="connsiteX4" fmla="*/ 23985 w 7299428"/>
                  <a:gd name="connsiteY4" fmla="*/ 2989691 h 3649650"/>
                  <a:gd name="connsiteX5" fmla="*/ 4238176 w 7299428"/>
                  <a:gd name="connsiteY5" fmla="*/ 1526651 h 3649650"/>
                  <a:gd name="connsiteX6" fmla="*/ 3220409 w 7299428"/>
                  <a:gd name="connsiteY6" fmla="*/ 3649650 h 3649650"/>
                  <a:gd name="connsiteX7" fmla="*/ 5168478 w 7299428"/>
                  <a:gd name="connsiteY7" fmla="*/ 1311966 h 3649650"/>
                  <a:gd name="connsiteX8" fmla="*/ 7299428 w 7299428"/>
                  <a:gd name="connsiteY8" fmla="*/ 540690 h 3649650"/>
                  <a:gd name="connsiteX9" fmla="*/ 5780729 w 7299428"/>
                  <a:gd name="connsiteY9" fmla="*/ 1272210 h 3649650"/>
                  <a:gd name="connsiteX10" fmla="*/ 5820485 w 7299428"/>
                  <a:gd name="connsiteY10" fmla="*/ 254443 h 3649650"/>
                  <a:gd name="connsiteX11" fmla="*/ 5454725 w 7299428"/>
                  <a:gd name="connsiteY11" fmla="*/ 811034 h 3649650"/>
                  <a:gd name="connsiteX12" fmla="*/ 4921988 w 7299428"/>
                  <a:gd name="connsiteY12" fmla="*/ 0 h 3649650"/>
                  <a:gd name="connsiteX0" fmla="*/ 4898003 w 7275443"/>
                  <a:gd name="connsiteY0" fmla="*/ 0 h 3649650"/>
                  <a:gd name="connsiteX1" fmla="*/ 3737112 w 7275443"/>
                  <a:gd name="connsiteY1" fmla="*/ 1041621 h 3649650"/>
                  <a:gd name="connsiteX2" fmla="*/ 3037397 w 7275443"/>
                  <a:gd name="connsiteY2" fmla="*/ 405518 h 3649650"/>
                  <a:gd name="connsiteX3" fmla="*/ 3037397 w 7275443"/>
                  <a:gd name="connsiteY3" fmla="*/ 1463041 h 3649650"/>
                  <a:gd name="connsiteX4" fmla="*/ 0 w 7275443"/>
                  <a:gd name="connsiteY4" fmla="*/ 2989691 h 3649650"/>
                  <a:gd name="connsiteX5" fmla="*/ 4214191 w 7275443"/>
                  <a:gd name="connsiteY5" fmla="*/ 1526651 h 3649650"/>
                  <a:gd name="connsiteX6" fmla="*/ 3196424 w 7275443"/>
                  <a:gd name="connsiteY6" fmla="*/ 3649650 h 3649650"/>
                  <a:gd name="connsiteX7" fmla="*/ 5144493 w 7275443"/>
                  <a:gd name="connsiteY7" fmla="*/ 1311966 h 3649650"/>
                  <a:gd name="connsiteX8" fmla="*/ 7275443 w 7275443"/>
                  <a:gd name="connsiteY8" fmla="*/ 540690 h 3649650"/>
                  <a:gd name="connsiteX9" fmla="*/ 5756744 w 7275443"/>
                  <a:gd name="connsiteY9" fmla="*/ 1272210 h 3649650"/>
                  <a:gd name="connsiteX10" fmla="*/ 5796500 w 7275443"/>
                  <a:gd name="connsiteY10" fmla="*/ 254443 h 3649650"/>
                  <a:gd name="connsiteX11" fmla="*/ 5430740 w 7275443"/>
                  <a:gd name="connsiteY11" fmla="*/ 811034 h 3649650"/>
                  <a:gd name="connsiteX12" fmla="*/ 4898003 w 7275443"/>
                  <a:gd name="connsiteY12" fmla="*/ 0 h 3649650"/>
                  <a:gd name="connsiteX0" fmla="*/ 4898003 w 7275443"/>
                  <a:gd name="connsiteY0" fmla="*/ 0 h 3649650"/>
                  <a:gd name="connsiteX1" fmla="*/ 3737112 w 7275443"/>
                  <a:gd name="connsiteY1" fmla="*/ 1041621 h 3649650"/>
                  <a:gd name="connsiteX2" fmla="*/ 3037397 w 7275443"/>
                  <a:gd name="connsiteY2" fmla="*/ 405518 h 3649650"/>
                  <a:gd name="connsiteX3" fmla="*/ 3037397 w 7275443"/>
                  <a:gd name="connsiteY3" fmla="*/ 1463041 h 3649650"/>
                  <a:gd name="connsiteX4" fmla="*/ 0 w 7275443"/>
                  <a:gd name="connsiteY4" fmla="*/ 2989691 h 3649650"/>
                  <a:gd name="connsiteX5" fmla="*/ 4214191 w 7275443"/>
                  <a:gd name="connsiteY5" fmla="*/ 1526651 h 3649650"/>
                  <a:gd name="connsiteX6" fmla="*/ 3196424 w 7275443"/>
                  <a:gd name="connsiteY6" fmla="*/ 3649650 h 3649650"/>
                  <a:gd name="connsiteX7" fmla="*/ 5144493 w 7275443"/>
                  <a:gd name="connsiteY7" fmla="*/ 1311966 h 3649650"/>
                  <a:gd name="connsiteX8" fmla="*/ 7275443 w 7275443"/>
                  <a:gd name="connsiteY8" fmla="*/ 540690 h 3649650"/>
                  <a:gd name="connsiteX9" fmla="*/ 5756744 w 7275443"/>
                  <a:gd name="connsiteY9" fmla="*/ 1272210 h 3649650"/>
                  <a:gd name="connsiteX10" fmla="*/ 5796500 w 7275443"/>
                  <a:gd name="connsiteY10" fmla="*/ 254443 h 3649650"/>
                  <a:gd name="connsiteX11" fmla="*/ 5430740 w 7275443"/>
                  <a:gd name="connsiteY11" fmla="*/ 811034 h 3649650"/>
                  <a:gd name="connsiteX12" fmla="*/ 4898003 w 7275443"/>
                  <a:gd name="connsiteY12" fmla="*/ 0 h 3649650"/>
                  <a:gd name="connsiteX0" fmla="*/ 4898776 w 7276216"/>
                  <a:gd name="connsiteY0" fmla="*/ 0 h 3649650"/>
                  <a:gd name="connsiteX1" fmla="*/ 3737885 w 7276216"/>
                  <a:gd name="connsiteY1" fmla="*/ 1041621 h 3649650"/>
                  <a:gd name="connsiteX2" fmla="*/ 3038170 w 7276216"/>
                  <a:gd name="connsiteY2" fmla="*/ 405518 h 3649650"/>
                  <a:gd name="connsiteX3" fmla="*/ 3038170 w 7276216"/>
                  <a:gd name="connsiteY3" fmla="*/ 1463041 h 3649650"/>
                  <a:gd name="connsiteX4" fmla="*/ 773 w 7276216"/>
                  <a:gd name="connsiteY4" fmla="*/ 2989691 h 3649650"/>
                  <a:gd name="connsiteX5" fmla="*/ 4214964 w 7276216"/>
                  <a:gd name="connsiteY5" fmla="*/ 1526651 h 3649650"/>
                  <a:gd name="connsiteX6" fmla="*/ 3197197 w 7276216"/>
                  <a:gd name="connsiteY6" fmla="*/ 3649650 h 3649650"/>
                  <a:gd name="connsiteX7" fmla="*/ 5145266 w 7276216"/>
                  <a:gd name="connsiteY7" fmla="*/ 1311966 h 3649650"/>
                  <a:gd name="connsiteX8" fmla="*/ 7276216 w 7276216"/>
                  <a:gd name="connsiteY8" fmla="*/ 540690 h 3649650"/>
                  <a:gd name="connsiteX9" fmla="*/ 5757517 w 7276216"/>
                  <a:gd name="connsiteY9" fmla="*/ 1272210 h 3649650"/>
                  <a:gd name="connsiteX10" fmla="*/ 5797273 w 7276216"/>
                  <a:gd name="connsiteY10" fmla="*/ 254443 h 3649650"/>
                  <a:gd name="connsiteX11" fmla="*/ 5431513 w 7276216"/>
                  <a:gd name="connsiteY11" fmla="*/ 811034 h 3649650"/>
                  <a:gd name="connsiteX12" fmla="*/ 4898776 w 7276216"/>
                  <a:gd name="connsiteY12" fmla="*/ 0 h 3649650"/>
                  <a:gd name="connsiteX0" fmla="*/ 4904558 w 7281998"/>
                  <a:gd name="connsiteY0" fmla="*/ 0 h 3649650"/>
                  <a:gd name="connsiteX1" fmla="*/ 3743667 w 7281998"/>
                  <a:gd name="connsiteY1" fmla="*/ 1041621 h 3649650"/>
                  <a:gd name="connsiteX2" fmla="*/ 3043952 w 7281998"/>
                  <a:gd name="connsiteY2" fmla="*/ 405518 h 3649650"/>
                  <a:gd name="connsiteX3" fmla="*/ 3043952 w 7281998"/>
                  <a:gd name="connsiteY3" fmla="*/ 1463041 h 3649650"/>
                  <a:gd name="connsiteX4" fmla="*/ 6555 w 7281998"/>
                  <a:gd name="connsiteY4" fmla="*/ 2989691 h 3649650"/>
                  <a:gd name="connsiteX5" fmla="*/ 4220746 w 7281998"/>
                  <a:gd name="connsiteY5" fmla="*/ 1526651 h 3649650"/>
                  <a:gd name="connsiteX6" fmla="*/ 3202979 w 7281998"/>
                  <a:gd name="connsiteY6" fmla="*/ 3649650 h 3649650"/>
                  <a:gd name="connsiteX7" fmla="*/ 5151048 w 7281998"/>
                  <a:gd name="connsiteY7" fmla="*/ 1311966 h 3649650"/>
                  <a:gd name="connsiteX8" fmla="*/ 7281998 w 7281998"/>
                  <a:gd name="connsiteY8" fmla="*/ 540690 h 3649650"/>
                  <a:gd name="connsiteX9" fmla="*/ 5763299 w 7281998"/>
                  <a:gd name="connsiteY9" fmla="*/ 1272210 h 3649650"/>
                  <a:gd name="connsiteX10" fmla="*/ 5803055 w 7281998"/>
                  <a:gd name="connsiteY10" fmla="*/ 254443 h 3649650"/>
                  <a:gd name="connsiteX11" fmla="*/ 5437295 w 7281998"/>
                  <a:gd name="connsiteY11" fmla="*/ 811034 h 3649650"/>
                  <a:gd name="connsiteX12" fmla="*/ 4904558 w 7281998"/>
                  <a:gd name="connsiteY12" fmla="*/ 0 h 3649650"/>
                  <a:gd name="connsiteX0" fmla="*/ 4904558 w 7281998"/>
                  <a:gd name="connsiteY0" fmla="*/ 0 h 3649650"/>
                  <a:gd name="connsiteX1" fmla="*/ 3743667 w 7281998"/>
                  <a:gd name="connsiteY1" fmla="*/ 1041621 h 3649650"/>
                  <a:gd name="connsiteX2" fmla="*/ 3043952 w 7281998"/>
                  <a:gd name="connsiteY2" fmla="*/ 405518 h 3649650"/>
                  <a:gd name="connsiteX3" fmla="*/ 3043952 w 7281998"/>
                  <a:gd name="connsiteY3" fmla="*/ 1463041 h 3649650"/>
                  <a:gd name="connsiteX4" fmla="*/ 6555 w 7281998"/>
                  <a:gd name="connsiteY4" fmla="*/ 2989691 h 3649650"/>
                  <a:gd name="connsiteX5" fmla="*/ 4220746 w 7281998"/>
                  <a:gd name="connsiteY5" fmla="*/ 1526651 h 3649650"/>
                  <a:gd name="connsiteX6" fmla="*/ 3202979 w 7281998"/>
                  <a:gd name="connsiteY6" fmla="*/ 3649650 h 3649650"/>
                  <a:gd name="connsiteX7" fmla="*/ 5151048 w 7281998"/>
                  <a:gd name="connsiteY7" fmla="*/ 1311966 h 3649650"/>
                  <a:gd name="connsiteX8" fmla="*/ 7281998 w 7281998"/>
                  <a:gd name="connsiteY8" fmla="*/ 540690 h 3649650"/>
                  <a:gd name="connsiteX9" fmla="*/ 5763299 w 7281998"/>
                  <a:gd name="connsiteY9" fmla="*/ 1272210 h 3649650"/>
                  <a:gd name="connsiteX10" fmla="*/ 5803055 w 7281998"/>
                  <a:gd name="connsiteY10" fmla="*/ 254443 h 3649650"/>
                  <a:gd name="connsiteX11" fmla="*/ 5437295 w 7281998"/>
                  <a:gd name="connsiteY11" fmla="*/ 811034 h 3649650"/>
                  <a:gd name="connsiteX12" fmla="*/ 4904558 w 7281998"/>
                  <a:gd name="connsiteY12" fmla="*/ 0 h 3649650"/>
                  <a:gd name="connsiteX0" fmla="*/ 5279775 w 7657215"/>
                  <a:gd name="connsiteY0" fmla="*/ 0 h 3649650"/>
                  <a:gd name="connsiteX1" fmla="*/ 4118884 w 7657215"/>
                  <a:gd name="connsiteY1" fmla="*/ 1041621 h 3649650"/>
                  <a:gd name="connsiteX2" fmla="*/ 3419169 w 7657215"/>
                  <a:gd name="connsiteY2" fmla="*/ 405518 h 3649650"/>
                  <a:gd name="connsiteX3" fmla="*/ 3419169 w 7657215"/>
                  <a:gd name="connsiteY3" fmla="*/ 1463041 h 3649650"/>
                  <a:gd name="connsiteX4" fmla="*/ 381772 w 7657215"/>
                  <a:gd name="connsiteY4" fmla="*/ 2989691 h 3649650"/>
                  <a:gd name="connsiteX5" fmla="*/ 508991 w 7657215"/>
                  <a:gd name="connsiteY5" fmla="*/ 3077156 h 3649650"/>
                  <a:gd name="connsiteX6" fmla="*/ 4595963 w 7657215"/>
                  <a:gd name="connsiteY6" fmla="*/ 1526651 h 3649650"/>
                  <a:gd name="connsiteX7" fmla="*/ 3578196 w 7657215"/>
                  <a:gd name="connsiteY7" fmla="*/ 3649650 h 3649650"/>
                  <a:gd name="connsiteX8" fmla="*/ 5526265 w 7657215"/>
                  <a:gd name="connsiteY8" fmla="*/ 1311966 h 3649650"/>
                  <a:gd name="connsiteX9" fmla="*/ 7657215 w 7657215"/>
                  <a:gd name="connsiteY9" fmla="*/ 540690 h 3649650"/>
                  <a:gd name="connsiteX10" fmla="*/ 6138516 w 7657215"/>
                  <a:gd name="connsiteY10" fmla="*/ 1272210 h 3649650"/>
                  <a:gd name="connsiteX11" fmla="*/ 6178272 w 7657215"/>
                  <a:gd name="connsiteY11" fmla="*/ 254443 h 3649650"/>
                  <a:gd name="connsiteX12" fmla="*/ 5812512 w 7657215"/>
                  <a:gd name="connsiteY12" fmla="*/ 811034 h 3649650"/>
                  <a:gd name="connsiteX13" fmla="*/ 5279775 w 7657215"/>
                  <a:gd name="connsiteY13" fmla="*/ 0 h 3649650"/>
                  <a:gd name="connsiteX0" fmla="*/ 5082632 w 7460072"/>
                  <a:gd name="connsiteY0" fmla="*/ 0 h 3649650"/>
                  <a:gd name="connsiteX1" fmla="*/ 3921741 w 7460072"/>
                  <a:gd name="connsiteY1" fmla="*/ 1041621 h 3649650"/>
                  <a:gd name="connsiteX2" fmla="*/ 3222026 w 7460072"/>
                  <a:gd name="connsiteY2" fmla="*/ 405518 h 3649650"/>
                  <a:gd name="connsiteX3" fmla="*/ 3222026 w 7460072"/>
                  <a:gd name="connsiteY3" fmla="*/ 1463041 h 3649650"/>
                  <a:gd name="connsiteX4" fmla="*/ 184629 w 7460072"/>
                  <a:gd name="connsiteY4" fmla="*/ 2989691 h 3649650"/>
                  <a:gd name="connsiteX5" fmla="*/ 311848 w 7460072"/>
                  <a:gd name="connsiteY5" fmla="*/ 3077156 h 3649650"/>
                  <a:gd name="connsiteX6" fmla="*/ 4398820 w 7460072"/>
                  <a:gd name="connsiteY6" fmla="*/ 1526651 h 3649650"/>
                  <a:gd name="connsiteX7" fmla="*/ 3381053 w 7460072"/>
                  <a:gd name="connsiteY7" fmla="*/ 3649650 h 3649650"/>
                  <a:gd name="connsiteX8" fmla="*/ 5329122 w 7460072"/>
                  <a:gd name="connsiteY8" fmla="*/ 1311966 h 3649650"/>
                  <a:gd name="connsiteX9" fmla="*/ 7460072 w 7460072"/>
                  <a:gd name="connsiteY9" fmla="*/ 540690 h 3649650"/>
                  <a:gd name="connsiteX10" fmla="*/ 5941373 w 7460072"/>
                  <a:gd name="connsiteY10" fmla="*/ 1272210 h 3649650"/>
                  <a:gd name="connsiteX11" fmla="*/ 5981129 w 7460072"/>
                  <a:gd name="connsiteY11" fmla="*/ 254443 h 3649650"/>
                  <a:gd name="connsiteX12" fmla="*/ 5615369 w 7460072"/>
                  <a:gd name="connsiteY12" fmla="*/ 811034 h 3649650"/>
                  <a:gd name="connsiteX13" fmla="*/ 5082632 w 7460072"/>
                  <a:gd name="connsiteY13" fmla="*/ 0 h 3649650"/>
                  <a:gd name="connsiteX0" fmla="*/ 4904559 w 7281999"/>
                  <a:gd name="connsiteY0" fmla="*/ 0 h 3649650"/>
                  <a:gd name="connsiteX1" fmla="*/ 3743668 w 7281999"/>
                  <a:gd name="connsiteY1" fmla="*/ 1041621 h 3649650"/>
                  <a:gd name="connsiteX2" fmla="*/ 3043953 w 7281999"/>
                  <a:gd name="connsiteY2" fmla="*/ 405518 h 3649650"/>
                  <a:gd name="connsiteX3" fmla="*/ 3043953 w 7281999"/>
                  <a:gd name="connsiteY3" fmla="*/ 1463041 h 3649650"/>
                  <a:gd name="connsiteX4" fmla="*/ 6556 w 7281999"/>
                  <a:gd name="connsiteY4" fmla="*/ 2989691 h 3649650"/>
                  <a:gd name="connsiteX5" fmla="*/ 133775 w 7281999"/>
                  <a:gd name="connsiteY5" fmla="*/ 3077156 h 3649650"/>
                  <a:gd name="connsiteX6" fmla="*/ 4220747 w 7281999"/>
                  <a:gd name="connsiteY6" fmla="*/ 1526651 h 3649650"/>
                  <a:gd name="connsiteX7" fmla="*/ 3202980 w 7281999"/>
                  <a:gd name="connsiteY7" fmla="*/ 3649650 h 3649650"/>
                  <a:gd name="connsiteX8" fmla="*/ 5151049 w 7281999"/>
                  <a:gd name="connsiteY8" fmla="*/ 1311966 h 3649650"/>
                  <a:gd name="connsiteX9" fmla="*/ 7281999 w 7281999"/>
                  <a:gd name="connsiteY9" fmla="*/ 540690 h 3649650"/>
                  <a:gd name="connsiteX10" fmla="*/ 5763300 w 7281999"/>
                  <a:gd name="connsiteY10" fmla="*/ 1272210 h 3649650"/>
                  <a:gd name="connsiteX11" fmla="*/ 5803056 w 7281999"/>
                  <a:gd name="connsiteY11" fmla="*/ 254443 h 3649650"/>
                  <a:gd name="connsiteX12" fmla="*/ 5437296 w 7281999"/>
                  <a:gd name="connsiteY12" fmla="*/ 811034 h 3649650"/>
                  <a:gd name="connsiteX13" fmla="*/ 4904559 w 7281999"/>
                  <a:gd name="connsiteY13" fmla="*/ 0 h 3649650"/>
                  <a:gd name="connsiteX0" fmla="*/ 4904559 w 7281999"/>
                  <a:gd name="connsiteY0" fmla="*/ 0 h 3649650"/>
                  <a:gd name="connsiteX1" fmla="*/ 3743668 w 7281999"/>
                  <a:gd name="connsiteY1" fmla="*/ 1041621 h 3649650"/>
                  <a:gd name="connsiteX2" fmla="*/ 3043953 w 7281999"/>
                  <a:gd name="connsiteY2" fmla="*/ 405518 h 3649650"/>
                  <a:gd name="connsiteX3" fmla="*/ 3043953 w 7281999"/>
                  <a:gd name="connsiteY3" fmla="*/ 1463041 h 3649650"/>
                  <a:gd name="connsiteX4" fmla="*/ 6556 w 7281999"/>
                  <a:gd name="connsiteY4" fmla="*/ 2989691 h 3649650"/>
                  <a:gd name="connsiteX5" fmla="*/ 133775 w 7281999"/>
                  <a:gd name="connsiteY5" fmla="*/ 3077156 h 3649650"/>
                  <a:gd name="connsiteX6" fmla="*/ 4220747 w 7281999"/>
                  <a:gd name="connsiteY6" fmla="*/ 1526651 h 3649650"/>
                  <a:gd name="connsiteX7" fmla="*/ 3202980 w 7281999"/>
                  <a:gd name="connsiteY7" fmla="*/ 3649650 h 3649650"/>
                  <a:gd name="connsiteX8" fmla="*/ 5151049 w 7281999"/>
                  <a:gd name="connsiteY8" fmla="*/ 1311966 h 3649650"/>
                  <a:gd name="connsiteX9" fmla="*/ 7281999 w 7281999"/>
                  <a:gd name="connsiteY9" fmla="*/ 540690 h 3649650"/>
                  <a:gd name="connsiteX10" fmla="*/ 5763300 w 7281999"/>
                  <a:gd name="connsiteY10" fmla="*/ 1272210 h 3649650"/>
                  <a:gd name="connsiteX11" fmla="*/ 5803056 w 7281999"/>
                  <a:gd name="connsiteY11" fmla="*/ 254443 h 3649650"/>
                  <a:gd name="connsiteX12" fmla="*/ 5437296 w 7281999"/>
                  <a:gd name="connsiteY12" fmla="*/ 811034 h 3649650"/>
                  <a:gd name="connsiteX13" fmla="*/ 4904559 w 7281999"/>
                  <a:gd name="connsiteY13" fmla="*/ 0 h 3649650"/>
                  <a:gd name="connsiteX0" fmla="*/ 4904559 w 7281999"/>
                  <a:gd name="connsiteY0" fmla="*/ 0 h 3649650"/>
                  <a:gd name="connsiteX1" fmla="*/ 3743668 w 7281999"/>
                  <a:gd name="connsiteY1" fmla="*/ 1041621 h 3649650"/>
                  <a:gd name="connsiteX2" fmla="*/ 3043953 w 7281999"/>
                  <a:gd name="connsiteY2" fmla="*/ 405518 h 3649650"/>
                  <a:gd name="connsiteX3" fmla="*/ 3043953 w 7281999"/>
                  <a:gd name="connsiteY3" fmla="*/ 1463041 h 3649650"/>
                  <a:gd name="connsiteX4" fmla="*/ 6556 w 7281999"/>
                  <a:gd name="connsiteY4" fmla="*/ 2989691 h 3649650"/>
                  <a:gd name="connsiteX5" fmla="*/ 133775 w 7281999"/>
                  <a:gd name="connsiteY5" fmla="*/ 3077156 h 3649650"/>
                  <a:gd name="connsiteX6" fmla="*/ 4220747 w 7281999"/>
                  <a:gd name="connsiteY6" fmla="*/ 1526651 h 3649650"/>
                  <a:gd name="connsiteX7" fmla="*/ 3202980 w 7281999"/>
                  <a:gd name="connsiteY7" fmla="*/ 3649650 h 3649650"/>
                  <a:gd name="connsiteX8" fmla="*/ 5151049 w 7281999"/>
                  <a:gd name="connsiteY8" fmla="*/ 1311966 h 3649650"/>
                  <a:gd name="connsiteX9" fmla="*/ 7281999 w 7281999"/>
                  <a:gd name="connsiteY9" fmla="*/ 540690 h 3649650"/>
                  <a:gd name="connsiteX10" fmla="*/ 5763300 w 7281999"/>
                  <a:gd name="connsiteY10" fmla="*/ 1272210 h 3649650"/>
                  <a:gd name="connsiteX11" fmla="*/ 5803056 w 7281999"/>
                  <a:gd name="connsiteY11" fmla="*/ 254443 h 3649650"/>
                  <a:gd name="connsiteX12" fmla="*/ 5437296 w 7281999"/>
                  <a:gd name="connsiteY12" fmla="*/ 811034 h 3649650"/>
                  <a:gd name="connsiteX13" fmla="*/ 4904559 w 7281999"/>
                  <a:gd name="connsiteY13" fmla="*/ 0 h 3649650"/>
                  <a:gd name="connsiteX0" fmla="*/ 4904559 w 7281999"/>
                  <a:gd name="connsiteY0" fmla="*/ 0 h 3649650"/>
                  <a:gd name="connsiteX1" fmla="*/ 3743668 w 7281999"/>
                  <a:gd name="connsiteY1" fmla="*/ 1041621 h 3649650"/>
                  <a:gd name="connsiteX2" fmla="*/ 3043953 w 7281999"/>
                  <a:gd name="connsiteY2" fmla="*/ 405518 h 3649650"/>
                  <a:gd name="connsiteX3" fmla="*/ 3043953 w 7281999"/>
                  <a:gd name="connsiteY3" fmla="*/ 1463041 h 3649650"/>
                  <a:gd name="connsiteX4" fmla="*/ 6556 w 7281999"/>
                  <a:gd name="connsiteY4" fmla="*/ 2989691 h 3649650"/>
                  <a:gd name="connsiteX5" fmla="*/ 133775 w 7281999"/>
                  <a:gd name="connsiteY5" fmla="*/ 3077156 h 3649650"/>
                  <a:gd name="connsiteX6" fmla="*/ 4220747 w 7281999"/>
                  <a:gd name="connsiteY6" fmla="*/ 1526651 h 3649650"/>
                  <a:gd name="connsiteX7" fmla="*/ 3202980 w 7281999"/>
                  <a:gd name="connsiteY7" fmla="*/ 3649650 h 3649650"/>
                  <a:gd name="connsiteX8" fmla="*/ 5151049 w 7281999"/>
                  <a:gd name="connsiteY8" fmla="*/ 1311966 h 3649650"/>
                  <a:gd name="connsiteX9" fmla="*/ 7281999 w 7281999"/>
                  <a:gd name="connsiteY9" fmla="*/ 540690 h 3649650"/>
                  <a:gd name="connsiteX10" fmla="*/ 5763300 w 7281999"/>
                  <a:gd name="connsiteY10" fmla="*/ 1272210 h 3649650"/>
                  <a:gd name="connsiteX11" fmla="*/ 5803056 w 7281999"/>
                  <a:gd name="connsiteY11" fmla="*/ 254443 h 3649650"/>
                  <a:gd name="connsiteX12" fmla="*/ 5437296 w 7281999"/>
                  <a:gd name="connsiteY12" fmla="*/ 811034 h 3649650"/>
                  <a:gd name="connsiteX13" fmla="*/ 4904559 w 7281999"/>
                  <a:gd name="connsiteY13" fmla="*/ 0 h 3649650"/>
                  <a:gd name="connsiteX0" fmla="*/ 4904559 w 7281999"/>
                  <a:gd name="connsiteY0" fmla="*/ 0 h 3649650"/>
                  <a:gd name="connsiteX1" fmla="*/ 3743668 w 7281999"/>
                  <a:gd name="connsiteY1" fmla="*/ 1041621 h 3649650"/>
                  <a:gd name="connsiteX2" fmla="*/ 3043953 w 7281999"/>
                  <a:gd name="connsiteY2" fmla="*/ 405518 h 3649650"/>
                  <a:gd name="connsiteX3" fmla="*/ 3043953 w 7281999"/>
                  <a:gd name="connsiteY3" fmla="*/ 1463041 h 3649650"/>
                  <a:gd name="connsiteX4" fmla="*/ 6556 w 7281999"/>
                  <a:gd name="connsiteY4" fmla="*/ 2989691 h 3649650"/>
                  <a:gd name="connsiteX5" fmla="*/ 133775 w 7281999"/>
                  <a:gd name="connsiteY5" fmla="*/ 3077156 h 3649650"/>
                  <a:gd name="connsiteX6" fmla="*/ 4220747 w 7281999"/>
                  <a:gd name="connsiteY6" fmla="*/ 1526651 h 3649650"/>
                  <a:gd name="connsiteX7" fmla="*/ 3202980 w 7281999"/>
                  <a:gd name="connsiteY7" fmla="*/ 3649650 h 3649650"/>
                  <a:gd name="connsiteX8" fmla="*/ 5151049 w 7281999"/>
                  <a:gd name="connsiteY8" fmla="*/ 1311966 h 3649650"/>
                  <a:gd name="connsiteX9" fmla="*/ 7281999 w 7281999"/>
                  <a:gd name="connsiteY9" fmla="*/ 540690 h 3649650"/>
                  <a:gd name="connsiteX10" fmla="*/ 5763300 w 7281999"/>
                  <a:gd name="connsiteY10" fmla="*/ 1272210 h 3649650"/>
                  <a:gd name="connsiteX11" fmla="*/ 5803056 w 7281999"/>
                  <a:gd name="connsiteY11" fmla="*/ 254443 h 3649650"/>
                  <a:gd name="connsiteX12" fmla="*/ 5437296 w 7281999"/>
                  <a:gd name="connsiteY12" fmla="*/ 811034 h 3649650"/>
                  <a:gd name="connsiteX13" fmla="*/ 4904559 w 7281999"/>
                  <a:gd name="connsiteY13" fmla="*/ 0 h 3649650"/>
                  <a:gd name="connsiteX0" fmla="*/ 4904559 w 7281999"/>
                  <a:gd name="connsiteY0" fmla="*/ 0 h 3649650"/>
                  <a:gd name="connsiteX1" fmla="*/ 3743668 w 7281999"/>
                  <a:gd name="connsiteY1" fmla="*/ 1041621 h 3649650"/>
                  <a:gd name="connsiteX2" fmla="*/ 3043953 w 7281999"/>
                  <a:gd name="connsiteY2" fmla="*/ 405518 h 3649650"/>
                  <a:gd name="connsiteX3" fmla="*/ 3043953 w 7281999"/>
                  <a:gd name="connsiteY3" fmla="*/ 1463041 h 3649650"/>
                  <a:gd name="connsiteX4" fmla="*/ 6556 w 7281999"/>
                  <a:gd name="connsiteY4" fmla="*/ 2989691 h 3649650"/>
                  <a:gd name="connsiteX5" fmla="*/ 149678 w 7281999"/>
                  <a:gd name="connsiteY5" fmla="*/ 3053302 h 3649650"/>
                  <a:gd name="connsiteX6" fmla="*/ 4220747 w 7281999"/>
                  <a:gd name="connsiteY6" fmla="*/ 1526651 h 3649650"/>
                  <a:gd name="connsiteX7" fmla="*/ 3202980 w 7281999"/>
                  <a:gd name="connsiteY7" fmla="*/ 3649650 h 3649650"/>
                  <a:gd name="connsiteX8" fmla="*/ 5151049 w 7281999"/>
                  <a:gd name="connsiteY8" fmla="*/ 1311966 h 3649650"/>
                  <a:gd name="connsiteX9" fmla="*/ 7281999 w 7281999"/>
                  <a:gd name="connsiteY9" fmla="*/ 540690 h 3649650"/>
                  <a:gd name="connsiteX10" fmla="*/ 5763300 w 7281999"/>
                  <a:gd name="connsiteY10" fmla="*/ 1272210 h 3649650"/>
                  <a:gd name="connsiteX11" fmla="*/ 5803056 w 7281999"/>
                  <a:gd name="connsiteY11" fmla="*/ 254443 h 3649650"/>
                  <a:gd name="connsiteX12" fmla="*/ 5437296 w 7281999"/>
                  <a:gd name="connsiteY12" fmla="*/ 811034 h 3649650"/>
                  <a:gd name="connsiteX13" fmla="*/ 4904559 w 7281999"/>
                  <a:gd name="connsiteY13" fmla="*/ 0 h 3649650"/>
                  <a:gd name="connsiteX0" fmla="*/ 4904559 w 7281999"/>
                  <a:gd name="connsiteY0" fmla="*/ 0 h 3649650"/>
                  <a:gd name="connsiteX1" fmla="*/ 3743668 w 7281999"/>
                  <a:gd name="connsiteY1" fmla="*/ 1041621 h 3649650"/>
                  <a:gd name="connsiteX2" fmla="*/ 3043953 w 7281999"/>
                  <a:gd name="connsiteY2" fmla="*/ 405518 h 3649650"/>
                  <a:gd name="connsiteX3" fmla="*/ 3043953 w 7281999"/>
                  <a:gd name="connsiteY3" fmla="*/ 1463041 h 3649650"/>
                  <a:gd name="connsiteX4" fmla="*/ 6556 w 7281999"/>
                  <a:gd name="connsiteY4" fmla="*/ 2989691 h 3649650"/>
                  <a:gd name="connsiteX5" fmla="*/ 149678 w 7281999"/>
                  <a:gd name="connsiteY5" fmla="*/ 3053302 h 3649650"/>
                  <a:gd name="connsiteX6" fmla="*/ 4188942 w 7281999"/>
                  <a:gd name="connsiteY6" fmla="*/ 1486895 h 3649650"/>
                  <a:gd name="connsiteX7" fmla="*/ 3202980 w 7281999"/>
                  <a:gd name="connsiteY7" fmla="*/ 3649650 h 3649650"/>
                  <a:gd name="connsiteX8" fmla="*/ 5151049 w 7281999"/>
                  <a:gd name="connsiteY8" fmla="*/ 1311966 h 3649650"/>
                  <a:gd name="connsiteX9" fmla="*/ 7281999 w 7281999"/>
                  <a:gd name="connsiteY9" fmla="*/ 540690 h 3649650"/>
                  <a:gd name="connsiteX10" fmla="*/ 5763300 w 7281999"/>
                  <a:gd name="connsiteY10" fmla="*/ 1272210 h 3649650"/>
                  <a:gd name="connsiteX11" fmla="*/ 5803056 w 7281999"/>
                  <a:gd name="connsiteY11" fmla="*/ 254443 h 3649650"/>
                  <a:gd name="connsiteX12" fmla="*/ 5437296 w 7281999"/>
                  <a:gd name="connsiteY12" fmla="*/ 811034 h 3649650"/>
                  <a:gd name="connsiteX13" fmla="*/ 4904559 w 7281999"/>
                  <a:gd name="connsiteY13" fmla="*/ 0 h 3649650"/>
                  <a:gd name="connsiteX0" fmla="*/ 4904559 w 7281999"/>
                  <a:gd name="connsiteY0" fmla="*/ 0 h 3649650"/>
                  <a:gd name="connsiteX1" fmla="*/ 3743668 w 7281999"/>
                  <a:gd name="connsiteY1" fmla="*/ 1041621 h 3649650"/>
                  <a:gd name="connsiteX2" fmla="*/ 3043953 w 7281999"/>
                  <a:gd name="connsiteY2" fmla="*/ 405518 h 3649650"/>
                  <a:gd name="connsiteX3" fmla="*/ 3043953 w 7281999"/>
                  <a:gd name="connsiteY3" fmla="*/ 1463041 h 3649650"/>
                  <a:gd name="connsiteX4" fmla="*/ 6556 w 7281999"/>
                  <a:gd name="connsiteY4" fmla="*/ 2989691 h 3649650"/>
                  <a:gd name="connsiteX5" fmla="*/ 149678 w 7281999"/>
                  <a:gd name="connsiteY5" fmla="*/ 3053302 h 3649650"/>
                  <a:gd name="connsiteX6" fmla="*/ 4188942 w 7281999"/>
                  <a:gd name="connsiteY6" fmla="*/ 1486895 h 3649650"/>
                  <a:gd name="connsiteX7" fmla="*/ 3202980 w 7281999"/>
                  <a:gd name="connsiteY7" fmla="*/ 3649650 h 3649650"/>
                  <a:gd name="connsiteX8" fmla="*/ 5151049 w 7281999"/>
                  <a:gd name="connsiteY8" fmla="*/ 1311966 h 3649650"/>
                  <a:gd name="connsiteX9" fmla="*/ 7281999 w 7281999"/>
                  <a:gd name="connsiteY9" fmla="*/ 540690 h 3649650"/>
                  <a:gd name="connsiteX10" fmla="*/ 5763300 w 7281999"/>
                  <a:gd name="connsiteY10" fmla="*/ 1272210 h 3649650"/>
                  <a:gd name="connsiteX11" fmla="*/ 5803056 w 7281999"/>
                  <a:gd name="connsiteY11" fmla="*/ 254443 h 3649650"/>
                  <a:gd name="connsiteX12" fmla="*/ 5437296 w 7281999"/>
                  <a:gd name="connsiteY12" fmla="*/ 811034 h 3649650"/>
                  <a:gd name="connsiteX13" fmla="*/ 4904559 w 7281999"/>
                  <a:gd name="connsiteY13" fmla="*/ 0 h 3649650"/>
                  <a:gd name="connsiteX0" fmla="*/ 4904559 w 7281999"/>
                  <a:gd name="connsiteY0" fmla="*/ 0 h 3651931"/>
                  <a:gd name="connsiteX1" fmla="*/ 3743668 w 7281999"/>
                  <a:gd name="connsiteY1" fmla="*/ 1041621 h 3651931"/>
                  <a:gd name="connsiteX2" fmla="*/ 3043953 w 7281999"/>
                  <a:gd name="connsiteY2" fmla="*/ 405518 h 3651931"/>
                  <a:gd name="connsiteX3" fmla="*/ 3043953 w 7281999"/>
                  <a:gd name="connsiteY3" fmla="*/ 1463041 h 3651931"/>
                  <a:gd name="connsiteX4" fmla="*/ 6556 w 7281999"/>
                  <a:gd name="connsiteY4" fmla="*/ 2989691 h 3651931"/>
                  <a:gd name="connsiteX5" fmla="*/ 149678 w 7281999"/>
                  <a:gd name="connsiteY5" fmla="*/ 3053302 h 3651931"/>
                  <a:gd name="connsiteX6" fmla="*/ 4188942 w 7281999"/>
                  <a:gd name="connsiteY6" fmla="*/ 1486895 h 3651931"/>
                  <a:gd name="connsiteX7" fmla="*/ 3202980 w 7281999"/>
                  <a:gd name="connsiteY7" fmla="*/ 3649650 h 3651931"/>
                  <a:gd name="connsiteX8" fmla="*/ 5151049 w 7281999"/>
                  <a:gd name="connsiteY8" fmla="*/ 1311966 h 3651931"/>
                  <a:gd name="connsiteX9" fmla="*/ 7281999 w 7281999"/>
                  <a:gd name="connsiteY9" fmla="*/ 540690 h 3651931"/>
                  <a:gd name="connsiteX10" fmla="*/ 5763300 w 7281999"/>
                  <a:gd name="connsiteY10" fmla="*/ 1272210 h 3651931"/>
                  <a:gd name="connsiteX11" fmla="*/ 5803056 w 7281999"/>
                  <a:gd name="connsiteY11" fmla="*/ 254443 h 3651931"/>
                  <a:gd name="connsiteX12" fmla="*/ 5437296 w 7281999"/>
                  <a:gd name="connsiteY12" fmla="*/ 811034 h 3651931"/>
                  <a:gd name="connsiteX13" fmla="*/ 4904559 w 7281999"/>
                  <a:gd name="connsiteY13" fmla="*/ 0 h 3651931"/>
                  <a:gd name="connsiteX0" fmla="*/ 4904559 w 7281999"/>
                  <a:gd name="connsiteY0" fmla="*/ 0 h 3651286"/>
                  <a:gd name="connsiteX1" fmla="*/ 3743668 w 7281999"/>
                  <a:gd name="connsiteY1" fmla="*/ 1041621 h 3651286"/>
                  <a:gd name="connsiteX2" fmla="*/ 3043953 w 7281999"/>
                  <a:gd name="connsiteY2" fmla="*/ 405518 h 3651286"/>
                  <a:gd name="connsiteX3" fmla="*/ 3043953 w 7281999"/>
                  <a:gd name="connsiteY3" fmla="*/ 1463041 h 3651286"/>
                  <a:gd name="connsiteX4" fmla="*/ 6556 w 7281999"/>
                  <a:gd name="connsiteY4" fmla="*/ 2989691 h 3651286"/>
                  <a:gd name="connsiteX5" fmla="*/ 149678 w 7281999"/>
                  <a:gd name="connsiteY5" fmla="*/ 3053302 h 3651286"/>
                  <a:gd name="connsiteX6" fmla="*/ 4188942 w 7281999"/>
                  <a:gd name="connsiteY6" fmla="*/ 1486895 h 3651286"/>
                  <a:gd name="connsiteX7" fmla="*/ 3202980 w 7281999"/>
                  <a:gd name="connsiteY7" fmla="*/ 3649650 h 3651286"/>
                  <a:gd name="connsiteX8" fmla="*/ 5151049 w 7281999"/>
                  <a:gd name="connsiteY8" fmla="*/ 1311966 h 3651286"/>
                  <a:gd name="connsiteX9" fmla="*/ 7281999 w 7281999"/>
                  <a:gd name="connsiteY9" fmla="*/ 540690 h 3651286"/>
                  <a:gd name="connsiteX10" fmla="*/ 5763300 w 7281999"/>
                  <a:gd name="connsiteY10" fmla="*/ 1272210 h 3651286"/>
                  <a:gd name="connsiteX11" fmla="*/ 5803056 w 7281999"/>
                  <a:gd name="connsiteY11" fmla="*/ 254443 h 3651286"/>
                  <a:gd name="connsiteX12" fmla="*/ 5437296 w 7281999"/>
                  <a:gd name="connsiteY12" fmla="*/ 811034 h 3651286"/>
                  <a:gd name="connsiteX13" fmla="*/ 4904559 w 7281999"/>
                  <a:gd name="connsiteY13" fmla="*/ 0 h 3651286"/>
                  <a:gd name="connsiteX0" fmla="*/ 4904559 w 7281999"/>
                  <a:gd name="connsiteY0" fmla="*/ 0 h 3667951"/>
                  <a:gd name="connsiteX1" fmla="*/ 3743668 w 7281999"/>
                  <a:gd name="connsiteY1" fmla="*/ 1041621 h 3667951"/>
                  <a:gd name="connsiteX2" fmla="*/ 3043953 w 7281999"/>
                  <a:gd name="connsiteY2" fmla="*/ 405518 h 3667951"/>
                  <a:gd name="connsiteX3" fmla="*/ 3043953 w 7281999"/>
                  <a:gd name="connsiteY3" fmla="*/ 1463041 h 3667951"/>
                  <a:gd name="connsiteX4" fmla="*/ 6556 w 7281999"/>
                  <a:gd name="connsiteY4" fmla="*/ 2989691 h 3667951"/>
                  <a:gd name="connsiteX5" fmla="*/ 149678 w 7281999"/>
                  <a:gd name="connsiteY5" fmla="*/ 3053302 h 3667951"/>
                  <a:gd name="connsiteX6" fmla="*/ 4188942 w 7281999"/>
                  <a:gd name="connsiteY6" fmla="*/ 1486895 h 3667951"/>
                  <a:gd name="connsiteX7" fmla="*/ 3202980 w 7281999"/>
                  <a:gd name="connsiteY7" fmla="*/ 3649650 h 3667951"/>
                  <a:gd name="connsiteX8" fmla="*/ 5151049 w 7281999"/>
                  <a:gd name="connsiteY8" fmla="*/ 1311966 h 3667951"/>
                  <a:gd name="connsiteX9" fmla="*/ 7281999 w 7281999"/>
                  <a:gd name="connsiteY9" fmla="*/ 540690 h 3667951"/>
                  <a:gd name="connsiteX10" fmla="*/ 5763300 w 7281999"/>
                  <a:gd name="connsiteY10" fmla="*/ 1272210 h 3667951"/>
                  <a:gd name="connsiteX11" fmla="*/ 5803056 w 7281999"/>
                  <a:gd name="connsiteY11" fmla="*/ 254443 h 3667951"/>
                  <a:gd name="connsiteX12" fmla="*/ 5437296 w 7281999"/>
                  <a:gd name="connsiteY12" fmla="*/ 811034 h 3667951"/>
                  <a:gd name="connsiteX13" fmla="*/ 4904559 w 7281999"/>
                  <a:gd name="connsiteY13" fmla="*/ 0 h 3667951"/>
                  <a:gd name="connsiteX0" fmla="*/ 4904559 w 7281999"/>
                  <a:gd name="connsiteY0" fmla="*/ 0 h 3667951"/>
                  <a:gd name="connsiteX1" fmla="*/ 3743668 w 7281999"/>
                  <a:gd name="connsiteY1" fmla="*/ 1041621 h 3667951"/>
                  <a:gd name="connsiteX2" fmla="*/ 3043953 w 7281999"/>
                  <a:gd name="connsiteY2" fmla="*/ 405518 h 3667951"/>
                  <a:gd name="connsiteX3" fmla="*/ 3043953 w 7281999"/>
                  <a:gd name="connsiteY3" fmla="*/ 1463041 h 3667951"/>
                  <a:gd name="connsiteX4" fmla="*/ 6556 w 7281999"/>
                  <a:gd name="connsiteY4" fmla="*/ 2989691 h 3667951"/>
                  <a:gd name="connsiteX5" fmla="*/ 149678 w 7281999"/>
                  <a:gd name="connsiteY5" fmla="*/ 3053302 h 3667951"/>
                  <a:gd name="connsiteX6" fmla="*/ 4188942 w 7281999"/>
                  <a:gd name="connsiteY6" fmla="*/ 1486895 h 3667951"/>
                  <a:gd name="connsiteX7" fmla="*/ 3202980 w 7281999"/>
                  <a:gd name="connsiteY7" fmla="*/ 3649650 h 3667951"/>
                  <a:gd name="connsiteX8" fmla="*/ 5151049 w 7281999"/>
                  <a:gd name="connsiteY8" fmla="*/ 1311966 h 3667951"/>
                  <a:gd name="connsiteX9" fmla="*/ 7281999 w 7281999"/>
                  <a:gd name="connsiteY9" fmla="*/ 540690 h 3667951"/>
                  <a:gd name="connsiteX10" fmla="*/ 5763300 w 7281999"/>
                  <a:gd name="connsiteY10" fmla="*/ 1272210 h 3667951"/>
                  <a:gd name="connsiteX11" fmla="*/ 5803056 w 7281999"/>
                  <a:gd name="connsiteY11" fmla="*/ 254443 h 3667951"/>
                  <a:gd name="connsiteX12" fmla="*/ 5437296 w 7281999"/>
                  <a:gd name="connsiteY12" fmla="*/ 811034 h 3667951"/>
                  <a:gd name="connsiteX13" fmla="*/ 4904559 w 7281999"/>
                  <a:gd name="connsiteY13" fmla="*/ 0 h 3667951"/>
                  <a:gd name="connsiteX0" fmla="*/ 4904559 w 7281999"/>
                  <a:gd name="connsiteY0" fmla="*/ 0 h 3470650"/>
                  <a:gd name="connsiteX1" fmla="*/ 3743668 w 7281999"/>
                  <a:gd name="connsiteY1" fmla="*/ 1041621 h 3470650"/>
                  <a:gd name="connsiteX2" fmla="*/ 3043953 w 7281999"/>
                  <a:gd name="connsiteY2" fmla="*/ 405518 h 3470650"/>
                  <a:gd name="connsiteX3" fmla="*/ 3043953 w 7281999"/>
                  <a:gd name="connsiteY3" fmla="*/ 1463041 h 3470650"/>
                  <a:gd name="connsiteX4" fmla="*/ 6556 w 7281999"/>
                  <a:gd name="connsiteY4" fmla="*/ 2989691 h 3470650"/>
                  <a:gd name="connsiteX5" fmla="*/ 149678 w 7281999"/>
                  <a:gd name="connsiteY5" fmla="*/ 3053302 h 3470650"/>
                  <a:gd name="connsiteX6" fmla="*/ 4188942 w 7281999"/>
                  <a:gd name="connsiteY6" fmla="*/ 1486895 h 3470650"/>
                  <a:gd name="connsiteX7" fmla="*/ 2996246 w 7281999"/>
                  <a:gd name="connsiteY7" fmla="*/ 3450868 h 3470650"/>
                  <a:gd name="connsiteX8" fmla="*/ 5151049 w 7281999"/>
                  <a:gd name="connsiteY8" fmla="*/ 1311966 h 3470650"/>
                  <a:gd name="connsiteX9" fmla="*/ 7281999 w 7281999"/>
                  <a:gd name="connsiteY9" fmla="*/ 540690 h 3470650"/>
                  <a:gd name="connsiteX10" fmla="*/ 5763300 w 7281999"/>
                  <a:gd name="connsiteY10" fmla="*/ 1272210 h 3470650"/>
                  <a:gd name="connsiteX11" fmla="*/ 5803056 w 7281999"/>
                  <a:gd name="connsiteY11" fmla="*/ 254443 h 3470650"/>
                  <a:gd name="connsiteX12" fmla="*/ 5437296 w 7281999"/>
                  <a:gd name="connsiteY12" fmla="*/ 811034 h 3470650"/>
                  <a:gd name="connsiteX13" fmla="*/ 4904559 w 7281999"/>
                  <a:gd name="connsiteY13" fmla="*/ 0 h 3470650"/>
                  <a:gd name="connsiteX0" fmla="*/ 4904559 w 7281999"/>
                  <a:gd name="connsiteY0" fmla="*/ 0 h 3624415"/>
                  <a:gd name="connsiteX1" fmla="*/ 3743668 w 7281999"/>
                  <a:gd name="connsiteY1" fmla="*/ 1041621 h 3624415"/>
                  <a:gd name="connsiteX2" fmla="*/ 3043953 w 7281999"/>
                  <a:gd name="connsiteY2" fmla="*/ 405518 h 3624415"/>
                  <a:gd name="connsiteX3" fmla="*/ 3043953 w 7281999"/>
                  <a:gd name="connsiteY3" fmla="*/ 1463041 h 3624415"/>
                  <a:gd name="connsiteX4" fmla="*/ 6556 w 7281999"/>
                  <a:gd name="connsiteY4" fmla="*/ 2989691 h 3624415"/>
                  <a:gd name="connsiteX5" fmla="*/ 149678 w 7281999"/>
                  <a:gd name="connsiteY5" fmla="*/ 3053302 h 3624415"/>
                  <a:gd name="connsiteX6" fmla="*/ 4188942 w 7281999"/>
                  <a:gd name="connsiteY6" fmla="*/ 1486895 h 3624415"/>
                  <a:gd name="connsiteX7" fmla="*/ 2996246 w 7281999"/>
                  <a:gd name="connsiteY7" fmla="*/ 3450868 h 3624415"/>
                  <a:gd name="connsiteX8" fmla="*/ 5151049 w 7281999"/>
                  <a:gd name="connsiteY8" fmla="*/ 1311966 h 3624415"/>
                  <a:gd name="connsiteX9" fmla="*/ 7281999 w 7281999"/>
                  <a:gd name="connsiteY9" fmla="*/ 540690 h 3624415"/>
                  <a:gd name="connsiteX10" fmla="*/ 5763300 w 7281999"/>
                  <a:gd name="connsiteY10" fmla="*/ 1272210 h 3624415"/>
                  <a:gd name="connsiteX11" fmla="*/ 5803056 w 7281999"/>
                  <a:gd name="connsiteY11" fmla="*/ 254443 h 3624415"/>
                  <a:gd name="connsiteX12" fmla="*/ 5437296 w 7281999"/>
                  <a:gd name="connsiteY12" fmla="*/ 811034 h 3624415"/>
                  <a:gd name="connsiteX13" fmla="*/ 4904559 w 7281999"/>
                  <a:gd name="connsiteY13" fmla="*/ 0 h 3624415"/>
                  <a:gd name="connsiteX0" fmla="*/ 4904559 w 7281999"/>
                  <a:gd name="connsiteY0" fmla="*/ 0 h 3624415"/>
                  <a:gd name="connsiteX1" fmla="*/ 3743668 w 7281999"/>
                  <a:gd name="connsiteY1" fmla="*/ 1041621 h 3624415"/>
                  <a:gd name="connsiteX2" fmla="*/ 3043953 w 7281999"/>
                  <a:gd name="connsiteY2" fmla="*/ 405518 h 3624415"/>
                  <a:gd name="connsiteX3" fmla="*/ 3043953 w 7281999"/>
                  <a:gd name="connsiteY3" fmla="*/ 1463041 h 3624415"/>
                  <a:gd name="connsiteX4" fmla="*/ 6556 w 7281999"/>
                  <a:gd name="connsiteY4" fmla="*/ 2989691 h 3624415"/>
                  <a:gd name="connsiteX5" fmla="*/ 149678 w 7281999"/>
                  <a:gd name="connsiteY5" fmla="*/ 3053302 h 3624415"/>
                  <a:gd name="connsiteX6" fmla="*/ 4188942 w 7281999"/>
                  <a:gd name="connsiteY6" fmla="*/ 1486895 h 3624415"/>
                  <a:gd name="connsiteX7" fmla="*/ 2996246 w 7281999"/>
                  <a:gd name="connsiteY7" fmla="*/ 3450868 h 3624415"/>
                  <a:gd name="connsiteX8" fmla="*/ 5151049 w 7281999"/>
                  <a:gd name="connsiteY8" fmla="*/ 1311966 h 3624415"/>
                  <a:gd name="connsiteX9" fmla="*/ 7281999 w 7281999"/>
                  <a:gd name="connsiteY9" fmla="*/ 540690 h 3624415"/>
                  <a:gd name="connsiteX10" fmla="*/ 5763300 w 7281999"/>
                  <a:gd name="connsiteY10" fmla="*/ 1272210 h 3624415"/>
                  <a:gd name="connsiteX11" fmla="*/ 5803056 w 7281999"/>
                  <a:gd name="connsiteY11" fmla="*/ 254443 h 3624415"/>
                  <a:gd name="connsiteX12" fmla="*/ 5437296 w 7281999"/>
                  <a:gd name="connsiteY12" fmla="*/ 811034 h 3624415"/>
                  <a:gd name="connsiteX13" fmla="*/ 4904559 w 7281999"/>
                  <a:gd name="connsiteY13" fmla="*/ 0 h 3624415"/>
                  <a:gd name="connsiteX0" fmla="*/ 4904559 w 7472686"/>
                  <a:gd name="connsiteY0" fmla="*/ 0 h 3624415"/>
                  <a:gd name="connsiteX1" fmla="*/ 3743668 w 7472686"/>
                  <a:gd name="connsiteY1" fmla="*/ 1041621 h 3624415"/>
                  <a:gd name="connsiteX2" fmla="*/ 3043953 w 7472686"/>
                  <a:gd name="connsiteY2" fmla="*/ 405518 h 3624415"/>
                  <a:gd name="connsiteX3" fmla="*/ 3043953 w 7472686"/>
                  <a:gd name="connsiteY3" fmla="*/ 1463041 h 3624415"/>
                  <a:gd name="connsiteX4" fmla="*/ 6556 w 7472686"/>
                  <a:gd name="connsiteY4" fmla="*/ 2989691 h 3624415"/>
                  <a:gd name="connsiteX5" fmla="*/ 149678 w 7472686"/>
                  <a:gd name="connsiteY5" fmla="*/ 3053302 h 3624415"/>
                  <a:gd name="connsiteX6" fmla="*/ 4188942 w 7472686"/>
                  <a:gd name="connsiteY6" fmla="*/ 1486895 h 3624415"/>
                  <a:gd name="connsiteX7" fmla="*/ 2996246 w 7472686"/>
                  <a:gd name="connsiteY7" fmla="*/ 3450868 h 3624415"/>
                  <a:gd name="connsiteX8" fmla="*/ 5151049 w 7472686"/>
                  <a:gd name="connsiteY8" fmla="*/ 1311966 h 3624415"/>
                  <a:gd name="connsiteX9" fmla="*/ 7281999 w 7472686"/>
                  <a:gd name="connsiteY9" fmla="*/ 540690 h 3624415"/>
                  <a:gd name="connsiteX10" fmla="*/ 5763300 w 7472686"/>
                  <a:gd name="connsiteY10" fmla="*/ 1272210 h 3624415"/>
                  <a:gd name="connsiteX11" fmla="*/ 5803056 w 7472686"/>
                  <a:gd name="connsiteY11" fmla="*/ 254443 h 3624415"/>
                  <a:gd name="connsiteX12" fmla="*/ 5437296 w 7472686"/>
                  <a:gd name="connsiteY12" fmla="*/ 811034 h 3624415"/>
                  <a:gd name="connsiteX13" fmla="*/ 4904559 w 7472686"/>
                  <a:gd name="connsiteY13" fmla="*/ 0 h 3624415"/>
                  <a:gd name="connsiteX0" fmla="*/ 4904559 w 7367428"/>
                  <a:gd name="connsiteY0" fmla="*/ 0 h 3624415"/>
                  <a:gd name="connsiteX1" fmla="*/ 3743668 w 7367428"/>
                  <a:gd name="connsiteY1" fmla="*/ 1041621 h 3624415"/>
                  <a:gd name="connsiteX2" fmla="*/ 3043953 w 7367428"/>
                  <a:gd name="connsiteY2" fmla="*/ 405518 h 3624415"/>
                  <a:gd name="connsiteX3" fmla="*/ 3043953 w 7367428"/>
                  <a:gd name="connsiteY3" fmla="*/ 1463041 h 3624415"/>
                  <a:gd name="connsiteX4" fmla="*/ 6556 w 7367428"/>
                  <a:gd name="connsiteY4" fmla="*/ 2989691 h 3624415"/>
                  <a:gd name="connsiteX5" fmla="*/ 149678 w 7367428"/>
                  <a:gd name="connsiteY5" fmla="*/ 3053302 h 3624415"/>
                  <a:gd name="connsiteX6" fmla="*/ 4188942 w 7367428"/>
                  <a:gd name="connsiteY6" fmla="*/ 1486895 h 3624415"/>
                  <a:gd name="connsiteX7" fmla="*/ 2996246 w 7367428"/>
                  <a:gd name="connsiteY7" fmla="*/ 3450868 h 3624415"/>
                  <a:gd name="connsiteX8" fmla="*/ 5151049 w 7367428"/>
                  <a:gd name="connsiteY8" fmla="*/ 1311966 h 3624415"/>
                  <a:gd name="connsiteX9" fmla="*/ 7281999 w 7367428"/>
                  <a:gd name="connsiteY9" fmla="*/ 540690 h 3624415"/>
                  <a:gd name="connsiteX10" fmla="*/ 5763300 w 7367428"/>
                  <a:gd name="connsiteY10" fmla="*/ 1272210 h 3624415"/>
                  <a:gd name="connsiteX11" fmla="*/ 5803056 w 7367428"/>
                  <a:gd name="connsiteY11" fmla="*/ 254443 h 3624415"/>
                  <a:gd name="connsiteX12" fmla="*/ 5437296 w 7367428"/>
                  <a:gd name="connsiteY12" fmla="*/ 811034 h 3624415"/>
                  <a:gd name="connsiteX13" fmla="*/ 4904559 w 7367428"/>
                  <a:gd name="connsiteY13" fmla="*/ 0 h 3624415"/>
                  <a:gd name="connsiteX0" fmla="*/ 4904559 w 7367428"/>
                  <a:gd name="connsiteY0" fmla="*/ 0 h 3624415"/>
                  <a:gd name="connsiteX1" fmla="*/ 3743668 w 7367428"/>
                  <a:gd name="connsiteY1" fmla="*/ 1041621 h 3624415"/>
                  <a:gd name="connsiteX2" fmla="*/ 3043953 w 7367428"/>
                  <a:gd name="connsiteY2" fmla="*/ 405518 h 3624415"/>
                  <a:gd name="connsiteX3" fmla="*/ 3043953 w 7367428"/>
                  <a:gd name="connsiteY3" fmla="*/ 1463041 h 3624415"/>
                  <a:gd name="connsiteX4" fmla="*/ 6556 w 7367428"/>
                  <a:gd name="connsiteY4" fmla="*/ 2989691 h 3624415"/>
                  <a:gd name="connsiteX5" fmla="*/ 149678 w 7367428"/>
                  <a:gd name="connsiteY5" fmla="*/ 3053302 h 3624415"/>
                  <a:gd name="connsiteX6" fmla="*/ 4188942 w 7367428"/>
                  <a:gd name="connsiteY6" fmla="*/ 1486895 h 3624415"/>
                  <a:gd name="connsiteX7" fmla="*/ 2996246 w 7367428"/>
                  <a:gd name="connsiteY7" fmla="*/ 3450868 h 3624415"/>
                  <a:gd name="connsiteX8" fmla="*/ 5151049 w 7367428"/>
                  <a:gd name="connsiteY8" fmla="*/ 1311966 h 3624415"/>
                  <a:gd name="connsiteX9" fmla="*/ 7281999 w 7367428"/>
                  <a:gd name="connsiteY9" fmla="*/ 540690 h 3624415"/>
                  <a:gd name="connsiteX10" fmla="*/ 5763300 w 7367428"/>
                  <a:gd name="connsiteY10" fmla="*/ 1272210 h 3624415"/>
                  <a:gd name="connsiteX11" fmla="*/ 5803056 w 7367428"/>
                  <a:gd name="connsiteY11" fmla="*/ 254443 h 3624415"/>
                  <a:gd name="connsiteX12" fmla="*/ 5437296 w 7367428"/>
                  <a:gd name="connsiteY12" fmla="*/ 811034 h 3624415"/>
                  <a:gd name="connsiteX13" fmla="*/ 4904559 w 7367428"/>
                  <a:gd name="connsiteY13" fmla="*/ 0 h 3624415"/>
                  <a:gd name="connsiteX0" fmla="*/ 4904559 w 7367428"/>
                  <a:gd name="connsiteY0" fmla="*/ 0 h 3624415"/>
                  <a:gd name="connsiteX1" fmla="*/ 3743668 w 7367428"/>
                  <a:gd name="connsiteY1" fmla="*/ 1041621 h 3624415"/>
                  <a:gd name="connsiteX2" fmla="*/ 3043953 w 7367428"/>
                  <a:gd name="connsiteY2" fmla="*/ 405518 h 3624415"/>
                  <a:gd name="connsiteX3" fmla="*/ 3043953 w 7367428"/>
                  <a:gd name="connsiteY3" fmla="*/ 1463041 h 3624415"/>
                  <a:gd name="connsiteX4" fmla="*/ 6556 w 7367428"/>
                  <a:gd name="connsiteY4" fmla="*/ 2989691 h 3624415"/>
                  <a:gd name="connsiteX5" fmla="*/ 149678 w 7367428"/>
                  <a:gd name="connsiteY5" fmla="*/ 3053302 h 3624415"/>
                  <a:gd name="connsiteX6" fmla="*/ 4188942 w 7367428"/>
                  <a:gd name="connsiteY6" fmla="*/ 1486895 h 3624415"/>
                  <a:gd name="connsiteX7" fmla="*/ 2996246 w 7367428"/>
                  <a:gd name="connsiteY7" fmla="*/ 3450868 h 3624415"/>
                  <a:gd name="connsiteX8" fmla="*/ 5151049 w 7367428"/>
                  <a:gd name="connsiteY8" fmla="*/ 1311966 h 3624415"/>
                  <a:gd name="connsiteX9" fmla="*/ 7281999 w 7367428"/>
                  <a:gd name="connsiteY9" fmla="*/ 540690 h 3624415"/>
                  <a:gd name="connsiteX10" fmla="*/ 5763300 w 7367428"/>
                  <a:gd name="connsiteY10" fmla="*/ 1272210 h 3624415"/>
                  <a:gd name="connsiteX11" fmla="*/ 5803056 w 7367428"/>
                  <a:gd name="connsiteY11" fmla="*/ 254443 h 3624415"/>
                  <a:gd name="connsiteX12" fmla="*/ 5437296 w 7367428"/>
                  <a:gd name="connsiteY12" fmla="*/ 811034 h 3624415"/>
                  <a:gd name="connsiteX13" fmla="*/ 4904559 w 7367428"/>
                  <a:gd name="connsiteY13" fmla="*/ 0 h 3624415"/>
                  <a:gd name="connsiteX0" fmla="*/ 4904559 w 7367428"/>
                  <a:gd name="connsiteY0" fmla="*/ 0 h 3624415"/>
                  <a:gd name="connsiteX1" fmla="*/ 3743668 w 7367428"/>
                  <a:gd name="connsiteY1" fmla="*/ 1041621 h 3624415"/>
                  <a:gd name="connsiteX2" fmla="*/ 3043953 w 7367428"/>
                  <a:gd name="connsiteY2" fmla="*/ 405518 h 3624415"/>
                  <a:gd name="connsiteX3" fmla="*/ 3043953 w 7367428"/>
                  <a:gd name="connsiteY3" fmla="*/ 1463041 h 3624415"/>
                  <a:gd name="connsiteX4" fmla="*/ 6556 w 7367428"/>
                  <a:gd name="connsiteY4" fmla="*/ 2989691 h 3624415"/>
                  <a:gd name="connsiteX5" fmla="*/ 149678 w 7367428"/>
                  <a:gd name="connsiteY5" fmla="*/ 3053302 h 3624415"/>
                  <a:gd name="connsiteX6" fmla="*/ 4188942 w 7367428"/>
                  <a:gd name="connsiteY6" fmla="*/ 1486895 h 3624415"/>
                  <a:gd name="connsiteX7" fmla="*/ 2996246 w 7367428"/>
                  <a:gd name="connsiteY7" fmla="*/ 3450868 h 3624415"/>
                  <a:gd name="connsiteX8" fmla="*/ 5151049 w 7367428"/>
                  <a:gd name="connsiteY8" fmla="*/ 1311966 h 3624415"/>
                  <a:gd name="connsiteX9" fmla="*/ 7281999 w 7367428"/>
                  <a:gd name="connsiteY9" fmla="*/ 540690 h 3624415"/>
                  <a:gd name="connsiteX10" fmla="*/ 5763300 w 7367428"/>
                  <a:gd name="connsiteY10" fmla="*/ 1272210 h 3624415"/>
                  <a:gd name="connsiteX11" fmla="*/ 5803056 w 7367428"/>
                  <a:gd name="connsiteY11" fmla="*/ 254443 h 3624415"/>
                  <a:gd name="connsiteX12" fmla="*/ 5437296 w 7367428"/>
                  <a:gd name="connsiteY12" fmla="*/ 811034 h 3624415"/>
                  <a:gd name="connsiteX13" fmla="*/ 4904559 w 7367428"/>
                  <a:gd name="connsiteY13" fmla="*/ 0 h 3624415"/>
                  <a:gd name="connsiteX0" fmla="*/ 4904559 w 7367428"/>
                  <a:gd name="connsiteY0" fmla="*/ 0 h 3624415"/>
                  <a:gd name="connsiteX1" fmla="*/ 3743668 w 7367428"/>
                  <a:gd name="connsiteY1" fmla="*/ 1041621 h 3624415"/>
                  <a:gd name="connsiteX2" fmla="*/ 3043953 w 7367428"/>
                  <a:gd name="connsiteY2" fmla="*/ 405518 h 3624415"/>
                  <a:gd name="connsiteX3" fmla="*/ 3043953 w 7367428"/>
                  <a:gd name="connsiteY3" fmla="*/ 1463041 h 3624415"/>
                  <a:gd name="connsiteX4" fmla="*/ 6556 w 7367428"/>
                  <a:gd name="connsiteY4" fmla="*/ 2989691 h 3624415"/>
                  <a:gd name="connsiteX5" fmla="*/ 149678 w 7367428"/>
                  <a:gd name="connsiteY5" fmla="*/ 3053302 h 3624415"/>
                  <a:gd name="connsiteX6" fmla="*/ 4188942 w 7367428"/>
                  <a:gd name="connsiteY6" fmla="*/ 1486895 h 3624415"/>
                  <a:gd name="connsiteX7" fmla="*/ 2996246 w 7367428"/>
                  <a:gd name="connsiteY7" fmla="*/ 3450868 h 3624415"/>
                  <a:gd name="connsiteX8" fmla="*/ 5151049 w 7367428"/>
                  <a:gd name="connsiteY8" fmla="*/ 1311966 h 3624415"/>
                  <a:gd name="connsiteX9" fmla="*/ 7281999 w 7367428"/>
                  <a:gd name="connsiteY9" fmla="*/ 540690 h 3624415"/>
                  <a:gd name="connsiteX10" fmla="*/ 5763300 w 7367428"/>
                  <a:gd name="connsiteY10" fmla="*/ 1272210 h 3624415"/>
                  <a:gd name="connsiteX11" fmla="*/ 5803056 w 7367428"/>
                  <a:gd name="connsiteY11" fmla="*/ 254443 h 3624415"/>
                  <a:gd name="connsiteX12" fmla="*/ 5437296 w 7367428"/>
                  <a:gd name="connsiteY12" fmla="*/ 811034 h 3624415"/>
                  <a:gd name="connsiteX13" fmla="*/ 4904559 w 7367428"/>
                  <a:gd name="connsiteY13" fmla="*/ 0 h 3624415"/>
                  <a:gd name="connsiteX0" fmla="*/ 4904559 w 7367428"/>
                  <a:gd name="connsiteY0" fmla="*/ 0 h 3624415"/>
                  <a:gd name="connsiteX1" fmla="*/ 3743668 w 7367428"/>
                  <a:gd name="connsiteY1" fmla="*/ 1041621 h 3624415"/>
                  <a:gd name="connsiteX2" fmla="*/ 3043953 w 7367428"/>
                  <a:gd name="connsiteY2" fmla="*/ 405518 h 3624415"/>
                  <a:gd name="connsiteX3" fmla="*/ 3043953 w 7367428"/>
                  <a:gd name="connsiteY3" fmla="*/ 1463041 h 3624415"/>
                  <a:gd name="connsiteX4" fmla="*/ 6556 w 7367428"/>
                  <a:gd name="connsiteY4" fmla="*/ 2989691 h 3624415"/>
                  <a:gd name="connsiteX5" fmla="*/ 149678 w 7367428"/>
                  <a:gd name="connsiteY5" fmla="*/ 3053302 h 3624415"/>
                  <a:gd name="connsiteX6" fmla="*/ 4188942 w 7367428"/>
                  <a:gd name="connsiteY6" fmla="*/ 1486895 h 3624415"/>
                  <a:gd name="connsiteX7" fmla="*/ 2996246 w 7367428"/>
                  <a:gd name="connsiteY7" fmla="*/ 3450868 h 3624415"/>
                  <a:gd name="connsiteX8" fmla="*/ 5151049 w 7367428"/>
                  <a:gd name="connsiteY8" fmla="*/ 1311966 h 3624415"/>
                  <a:gd name="connsiteX9" fmla="*/ 7281999 w 7367428"/>
                  <a:gd name="connsiteY9" fmla="*/ 540690 h 3624415"/>
                  <a:gd name="connsiteX10" fmla="*/ 5763300 w 7367428"/>
                  <a:gd name="connsiteY10" fmla="*/ 1272210 h 3624415"/>
                  <a:gd name="connsiteX11" fmla="*/ 5803056 w 7367428"/>
                  <a:gd name="connsiteY11" fmla="*/ 254443 h 3624415"/>
                  <a:gd name="connsiteX12" fmla="*/ 5437296 w 7367428"/>
                  <a:gd name="connsiteY12" fmla="*/ 811034 h 3624415"/>
                  <a:gd name="connsiteX13" fmla="*/ 4904559 w 7367428"/>
                  <a:gd name="connsiteY13" fmla="*/ 0 h 3624415"/>
                  <a:gd name="connsiteX0" fmla="*/ 4904559 w 7367428"/>
                  <a:gd name="connsiteY0" fmla="*/ 0 h 3624415"/>
                  <a:gd name="connsiteX1" fmla="*/ 3743668 w 7367428"/>
                  <a:gd name="connsiteY1" fmla="*/ 1041621 h 3624415"/>
                  <a:gd name="connsiteX2" fmla="*/ 3043953 w 7367428"/>
                  <a:gd name="connsiteY2" fmla="*/ 405518 h 3624415"/>
                  <a:gd name="connsiteX3" fmla="*/ 3043953 w 7367428"/>
                  <a:gd name="connsiteY3" fmla="*/ 1463041 h 3624415"/>
                  <a:gd name="connsiteX4" fmla="*/ 6556 w 7367428"/>
                  <a:gd name="connsiteY4" fmla="*/ 2989691 h 3624415"/>
                  <a:gd name="connsiteX5" fmla="*/ 149678 w 7367428"/>
                  <a:gd name="connsiteY5" fmla="*/ 3053302 h 3624415"/>
                  <a:gd name="connsiteX6" fmla="*/ 4188942 w 7367428"/>
                  <a:gd name="connsiteY6" fmla="*/ 1486895 h 3624415"/>
                  <a:gd name="connsiteX7" fmla="*/ 2996246 w 7367428"/>
                  <a:gd name="connsiteY7" fmla="*/ 3450868 h 3624415"/>
                  <a:gd name="connsiteX8" fmla="*/ 5151049 w 7367428"/>
                  <a:gd name="connsiteY8" fmla="*/ 1311966 h 3624415"/>
                  <a:gd name="connsiteX9" fmla="*/ 7281999 w 7367428"/>
                  <a:gd name="connsiteY9" fmla="*/ 540690 h 3624415"/>
                  <a:gd name="connsiteX10" fmla="*/ 5763300 w 7367428"/>
                  <a:gd name="connsiteY10" fmla="*/ 1272210 h 3624415"/>
                  <a:gd name="connsiteX11" fmla="*/ 5803056 w 7367428"/>
                  <a:gd name="connsiteY11" fmla="*/ 254443 h 3624415"/>
                  <a:gd name="connsiteX12" fmla="*/ 5437296 w 7367428"/>
                  <a:gd name="connsiteY12" fmla="*/ 811034 h 3624415"/>
                  <a:gd name="connsiteX13" fmla="*/ 4904559 w 7367428"/>
                  <a:gd name="connsiteY13" fmla="*/ 0 h 3624415"/>
                  <a:gd name="connsiteX0" fmla="*/ 4896608 w 7367428"/>
                  <a:gd name="connsiteY0" fmla="*/ 0 h 3688026"/>
                  <a:gd name="connsiteX1" fmla="*/ 3743668 w 7367428"/>
                  <a:gd name="connsiteY1" fmla="*/ 1105232 h 3688026"/>
                  <a:gd name="connsiteX2" fmla="*/ 3043953 w 7367428"/>
                  <a:gd name="connsiteY2" fmla="*/ 469129 h 3688026"/>
                  <a:gd name="connsiteX3" fmla="*/ 3043953 w 7367428"/>
                  <a:gd name="connsiteY3" fmla="*/ 1526652 h 3688026"/>
                  <a:gd name="connsiteX4" fmla="*/ 6556 w 7367428"/>
                  <a:gd name="connsiteY4" fmla="*/ 3053302 h 3688026"/>
                  <a:gd name="connsiteX5" fmla="*/ 149678 w 7367428"/>
                  <a:gd name="connsiteY5" fmla="*/ 3116913 h 3688026"/>
                  <a:gd name="connsiteX6" fmla="*/ 4188942 w 7367428"/>
                  <a:gd name="connsiteY6" fmla="*/ 1550506 h 3688026"/>
                  <a:gd name="connsiteX7" fmla="*/ 2996246 w 7367428"/>
                  <a:gd name="connsiteY7" fmla="*/ 3514479 h 3688026"/>
                  <a:gd name="connsiteX8" fmla="*/ 5151049 w 7367428"/>
                  <a:gd name="connsiteY8" fmla="*/ 1375577 h 3688026"/>
                  <a:gd name="connsiteX9" fmla="*/ 7281999 w 7367428"/>
                  <a:gd name="connsiteY9" fmla="*/ 604301 h 3688026"/>
                  <a:gd name="connsiteX10" fmla="*/ 5763300 w 7367428"/>
                  <a:gd name="connsiteY10" fmla="*/ 1335821 h 3688026"/>
                  <a:gd name="connsiteX11" fmla="*/ 5803056 w 7367428"/>
                  <a:gd name="connsiteY11" fmla="*/ 318054 h 3688026"/>
                  <a:gd name="connsiteX12" fmla="*/ 5437296 w 7367428"/>
                  <a:gd name="connsiteY12" fmla="*/ 874645 h 3688026"/>
                  <a:gd name="connsiteX13" fmla="*/ 4896608 w 7367428"/>
                  <a:gd name="connsiteY13" fmla="*/ 0 h 3688026"/>
                  <a:gd name="connsiteX0" fmla="*/ 4896608 w 7367428"/>
                  <a:gd name="connsiteY0" fmla="*/ 0 h 3688026"/>
                  <a:gd name="connsiteX1" fmla="*/ 3743668 w 7367428"/>
                  <a:gd name="connsiteY1" fmla="*/ 1105232 h 3688026"/>
                  <a:gd name="connsiteX2" fmla="*/ 3043953 w 7367428"/>
                  <a:gd name="connsiteY2" fmla="*/ 469129 h 3688026"/>
                  <a:gd name="connsiteX3" fmla="*/ 3043953 w 7367428"/>
                  <a:gd name="connsiteY3" fmla="*/ 1526652 h 3688026"/>
                  <a:gd name="connsiteX4" fmla="*/ 6556 w 7367428"/>
                  <a:gd name="connsiteY4" fmla="*/ 3053302 h 3688026"/>
                  <a:gd name="connsiteX5" fmla="*/ 149678 w 7367428"/>
                  <a:gd name="connsiteY5" fmla="*/ 3116913 h 3688026"/>
                  <a:gd name="connsiteX6" fmla="*/ 4188942 w 7367428"/>
                  <a:gd name="connsiteY6" fmla="*/ 1550506 h 3688026"/>
                  <a:gd name="connsiteX7" fmla="*/ 2996246 w 7367428"/>
                  <a:gd name="connsiteY7" fmla="*/ 3514479 h 3688026"/>
                  <a:gd name="connsiteX8" fmla="*/ 5151049 w 7367428"/>
                  <a:gd name="connsiteY8" fmla="*/ 1375577 h 3688026"/>
                  <a:gd name="connsiteX9" fmla="*/ 7281999 w 7367428"/>
                  <a:gd name="connsiteY9" fmla="*/ 604301 h 3688026"/>
                  <a:gd name="connsiteX10" fmla="*/ 5763300 w 7367428"/>
                  <a:gd name="connsiteY10" fmla="*/ 1335821 h 3688026"/>
                  <a:gd name="connsiteX11" fmla="*/ 5803056 w 7367428"/>
                  <a:gd name="connsiteY11" fmla="*/ 318054 h 3688026"/>
                  <a:gd name="connsiteX12" fmla="*/ 5437296 w 7367428"/>
                  <a:gd name="connsiteY12" fmla="*/ 874645 h 3688026"/>
                  <a:gd name="connsiteX13" fmla="*/ 4896608 w 7367428"/>
                  <a:gd name="connsiteY13" fmla="*/ 0 h 3688026"/>
                  <a:gd name="connsiteX0" fmla="*/ 4896608 w 7367428"/>
                  <a:gd name="connsiteY0" fmla="*/ 0 h 3688026"/>
                  <a:gd name="connsiteX1" fmla="*/ 3743668 w 7367428"/>
                  <a:gd name="connsiteY1" fmla="*/ 1105232 h 3688026"/>
                  <a:gd name="connsiteX2" fmla="*/ 3043953 w 7367428"/>
                  <a:gd name="connsiteY2" fmla="*/ 469129 h 3688026"/>
                  <a:gd name="connsiteX3" fmla="*/ 3043953 w 7367428"/>
                  <a:gd name="connsiteY3" fmla="*/ 1526652 h 3688026"/>
                  <a:gd name="connsiteX4" fmla="*/ 6556 w 7367428"/>
                  <a:gd name="connsiteY4" fmla="*/ 3053302 h 3688026"/>
                  <a:gd name="connsiteX5" fmla="*/ 133350 w 7367428"/>
                  <a:gd name="connsiteY5" fmla="*/ 3057041 h 3688026"/>
                  <a:gd name="connsiteX6" fmla="*/ 4188942 w 7367428"/>
                  <a:gd name="connsiteY6" fmla="*/ 1550506 h 3688026"/>
                  <a:gd name="connsiteX7" fmla="*/ 2996246 w 7367428"/>
                  <a:gd name="connsiteY7" fmla="*/ 3514479 h 3688026"/>
                  <a:gd name="connsiteX8" fmla="*/ 5151049 w 7367428"/>
                  <a:gd name="connsiteY8" fmla="*/ 1375577 h 3688026"/>
                  <a:gd name="connsiteX9" fmla="*/ 7281999 w 7367428"/>
                  <a:gd name="connsiteY9" fmla="*/ 604301 h 3688026"/>
                  <a:gd name="connsiteX10" fmla="*/ 5763300 w 7367428"/>
                  <a:gd name="connsiteY10" fmla="*/ 1335821 h 3688026"/>
                  <a:gd name="connsiteX11" fmla="*/ 5803056 w 7367428"/>
                  <a:gd name="connsiteY11" fmla="*/ 318054 h 3688026"/>
                  <a:gd name="connsiteX12" fmla="*/ 5437296 w 7367428"/>
                  <a:gd name="connsiteY12" fmla="*/ 874645 h 3688026"/>
                  <a:gd name="connsiteX13" fmla="*/ 4896608 w 7367428"/>
                  <a:gd name="connsiteY13" fmla="*/ 0 h 3688026"/>
                  <a:gd name="connsiteX0" fmla="*/ 4896608 w 7367428"/>
                  <a:gd name="connsiteY0" fmla="*/ 0 h 3688026"/>
                  <a:gd name="connsiteX1" fmla="*/ 3743668 w 7367428"/>
                  <a:gd name="connsiteY1" fmla="*/ 1105232 h 3688026"/>
                  <a:gd name="connsiteX2" fmla="*/ 3043953 w 7367428"/>
                  <a:gd name="connsiteY2" fmla="*/ 469129 h 3688026"/>
                  <a:gd name="connsiteX3" fmla="*/ 3043953 w 7367428"/>
                  <a:gd name="connsiteY3" fmla="*/ 1526652 h 3688026"/>
                  <a:gd name="connsiteX4" fmla="*/ 6556 w 7367428"/>
                  <a:gd name="connsiteY4" fmla="*/ 3053302 h 3688026"/>
                  <a:gd name="connsiteX5" fmla="*/ 133350 w 7367428"/>
                  <a:gd name="connsiteY5" fmla="*/ 3057041 h 3688026"/>
                  <a:gd name="connsiteX6" fmla="*/ 4188942 w 7367428"/>
                  <a:gd name="connsiteY6" fmla="*/ 1550506 h 3688026"/>
                  <a:gd name="connsiteX7" fmla="*/ 2996246 w 7367428"/>
                  <a:gd name="connsiteY7" fmla="*/ 3514479 h 3688026"/>
                  <a:gd name="connsiteX8" fmla="*/ 5151049 w 7367428"/>
                  <a:gd name="connsiteY8" fmla="*/ 1375577 h 3688026"/>
                  <a:gd name="connsiteX9" fmla="*/ 7281999 w 7367428"/>
                  <a:gd name="connsiteY9" fmla="*/ 604301 h 3688026"/>
                  <a:gd name="connsiteX10" fmla="*/ 5763300 w 7367428"/>
                  <a:gd name="connsiteY10" fmla="*/ 1335821 h 3688026"/>
                  <a:gd name="connsiteX11" fmla="*/ 5803056 w 7367428"/>
                  <a:gd name="connsiteY11" fmla="*/ 318054 h 3688026"/>
                  <a:gd name="connsiteX12" fmla="*/ 5437296 w 7367428"/>
                  <a:gd name="connsiteY12" fmla="*/ 874645 h 3688026"/>
                  <a:gd name="connsiteX13" fmla="*/ 4896608 w 7367428"/>
                  <a:gd name="connsiteY13" fmla="*/ 0 h 3688026"/>
                  <a:gd name="connsiteX0" fmla="*/ 4896608 w 7367428"/>
                  <a:gd name="connsiteY0" fmla="*/ 0 h 3688026"/>
                  <a:gd name="connsiteX1" fmla="*/ 3743668 w 7367428"/>
                  <a:gd name="connsiteY1" fmla="*/ 1105232 h 3688026"/>
                  <a:gd name="connsiteX2" fmla="*/ 3043953 w 7367428"/>
                  <a:gd name="connsiteY2" fmla="*/ 469129 h 3688026"/>
                  <a:gd name="connsiteX3" fmla="*/ 3043953 w 7367428"/>
                  <a:gd name="connsiteY3" fmla="*/ 1526652 h 3688026"/>
                  <a:gd name="connsiteX4" fmla="*/ 6556 w 7367428"/>
                  <a:gd name="connsiteY4" fmla="*/ 3053302 h 3688026"/>
                  <a:gd name="connsiteX5" fmla="*/ 133350 w 7367428"/>
                  <a:gd name="connsiteY5" fmla="*/ 3057041 h 3688026"/>
                  <a:gd name="connsiteX6" fmla="*/ 4188942 w 7367428"/>
                  <a:gd name="connsiteY6" fmla="*/ 1550506 h 3688026"/>
                  <a:gd name="connsiteX7" fmla="*/ 2996246 w 7367428"/>
                  <a:gd name="connsiteY7" fmla="*/ 3514479 h 3688026"/>
                  <a:gd name="connsiteX8" fmla="*/ 5151049 w 7367428"/>
                  <a:gd name="connsiteY8" fmla="*/ 1375577 h 3688026"/>
                  <a:gd name="connsiteX9" fmla="*/ 7281999 w 7367428"/>
                  <a:gd name="connsiteY9" fmla="*/ 604301 h 3688026"/>
                  <a:gd name="connsiteX10" fmla="*/ 5763300 w 7367428"/>
                  <a:gd name="connsiteY10" fmla="*/ 1335821 h 3688026"/>
                  <a:gd name="connsiteX11" fmla="*/ 5803056 w 7367428"/>
                  <a:gd name="connsiteY11" fmla="*/ 318054 h 3688026"/>
                  <a:gd name="connsiteX12" fmla="*/ 5437296 w 7367428"/>
                  <a:gd name="connsiteY12" fmla="*/ 874645 h 3688026"/>
                  <a:gd name="connsiteX13" fmla="*/ 4896608 w 7367428"/>
                  <a:gd name="connsiteY13" fmla="*/ 0 h 3688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67428" h="3688026">
                    <a:moveTo>
                      <a:pt x="4896608" y="0"/>
                    </a:moveTo>
                    <a:cubicBezTo>
                      <a:pt x="4085575" y="238539"/>
                      <a:pt x="3918597" y="826936"/>
                      <a:pt x="3743668" y="1105232"/>
                    </a:cubicBezTo>
                    <a:cubicBezTo>
                      <a:pt x="3069133" y="978011"/>
                      <a:pt x="3160572" y="398892"/>
                      <a:pt x="3043953" y="469129"/>
                    </a:cubicBezTo>
                    <a:cubicBezTo>
                      <a:pt x="2887577" y="372389"/>
                      <a:pt x="2297855" y="1130412"/>
                      <a:pt x="3043953" y="1526652"/>
                    </a:cubicBezTo>
                    <a:cubicBezTo>
                      <a:pt x="2916732" y="1736037"/>
                      <a:pt x="-160422" y="1547856"/>
                      <a:pt x="6556" y="3053302"/>
                    </a:cubicBezTo>
                    <a:cubicBezTo>
                      <a:pt x="21014" y="3149735"/>
                      <a:pt x="146603" y="3062342"/>
                      <a:pt x="133350" y="3057041"/>
                    </a:cubicBezTo>
                    <a:cubicBezTo>
                      <a:pt x="2149396" y="1670241"/>
                      <a:pt x="3136719" y="3212328"/>
                      <a:pt x="4188942" y="1550506"/>
                    </a:cubicBezTo>
                    <a:cubicBezTo>
                      <a:pt x="4098828" y="2549720"/>
                      <a:pt x="3324900" y="2793561"/>
                      <a:pt x="2996246" y="3514479"/>
                    </a:cubicBezTo>
                    <a:cubicBezTo>
                      <a:pt x="5339230" y="4420927"/>
                      <a:pt x="5090090" y="1486895"/>
                      <a:pt x="5151049" y="1375577"/>
                    </a:cubicBezTo>
                    <a:cubicBezTo>
                      <a:pt x="6362298" y="2987042"/>
                      <a:pt x="7724621" y="1274862"/>
                      <a:pt x="7281999" y="604301"/>
                    </a:cubicBezTo>
                    <a:cubicBezTo>
                      <a:pt x="6576983" y="1317268"/>
                      <a:pt x="6301338" y="1656524"/>
                      <a:pt x="5763300" y="1335821"/>
                    </a:cubicBezTo>
                    <a:cubicBezTo>
                      <a:pt x="5864017" y="1290764"/>
                      <a:pt x="6266882" y="649359"/>
                      <a:pt x="5803056" y="318054"/>
                    </a:cubicBezTo>
                    <a:cubicBezTo>
                      <a:pt x="5808356" y="368412"/>
                      <a:pt x="5686437" y="784531"/>
                      <a:pt x="5437296" y="874645"/>
                    </a:cubicBezTo>
                    <a:cubicBezTo>
                      <a:pt x="5257067" y="583097"/>
                      <a:pt x="5347182" y="219987"/>
                      <a:pt x="4896608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  <p:sp>
            <p:nvSpPr>
              <p:cNvPr id="169" name="矩形 81"/>
              <p:cNvSpPr/>
              <p:nvPr/>
            </p:nvSpPr>
            <p:spPr>
              <a:xfrm rot="1299041">
                <a:off x="3070562" y="-3820247"/>
                <a:ext cx="384293" cy="1272577"/>
              </a:xfrm>
              <a:custGeom>
                <a:avLst/>
                <a:gdLst>
                  <a:gd name="connsiteX0" fmla="*/ 0 w 266206"/>
                  <a:gd name="connsiteY0" fmla="*/ 0 h 1202628"/>
                  <a:gd name="connsiteX1" fmla="*/ 266206 w 266206"/>
                  <a:gd name="connsiteY1" fmla="*/ 0 h 1202628"/>
                  <a:gd name="connsiteX2" fmla="*/ 266206 w 266206"/>
                  <a:gd name="connsiteY2" fmla="*/ 1202628 h 1202628"/>
                  <a:gd name="connsiteX3" fmla="*/ 0 w 266206"/>
                  <a:gd name="connsiteY3" fmla="*/ 1202628 h 1202628"/>
                  <a:gd name="connsiteX4" fmla="*/ 0 w 266206"/>
                  <a:gd name="connsiteY4" fmla="*/ 0 h 1202628"/>
                  <a:gd name="connsiteX0" fmla="*/ 0 w 370970"/>
                  <a:gd name="connsiteY0" fmla="*/ 0 h 1202628"/>
                  <a:gd name="connsiteX1" fmla="*/ 370970 w 370970"/>
                  <a:gd name="connsiteY1" fmla="*/ 19142 h 1202628"/>
                  <a:gd name="connsiteX2" fmla="*/ 266206 w 370970"/>
                  <a:gd name="connsiteY2" fmla="*/ 1202628 h 1202628"/>
                  <a:gd name="connsiteX3" fmla="*/ 0 w 370970"/>
                  <a:gd name="connsiteY3" fmla="*/ 1202628 h 1202628"/>
                  <a:gd name="connsiteX4" fmla="*/ 0 w 370970"/>
                  <a:gd name="connsiteY4" fmla="*/ 0 h 1202628"/>
                  <a:gd name="connsiteX0" fmla="*/ 0 w 370970"/>
                  <a:gd name="connsiteY0" fmla="*/ 0 h 1202628"/>
                  <a:gd name="connsiteX1" fmla="*/ 370970 w 370970"/>
                  <a:gd name="connsiteY1" fmla="*/ 19142 h 1202628"/>
                  <a:gd name="connsiteX2" fmla="*/ 266206 w 370970"/>
                  <a:gd name="connsiteY2" fmla="*/ 1202628 h 1202628"/>
                  <a:gd name="connsiteX3" fmla="*/ 0 w 370970"/>
                  <a:gd name="connsiteY3" fmla="*/ 1202628 h 1202628"/>
                  <a:gd name="connsiteX4" fmla="*/ 0 w 370970"/>
                  <a:gd name="connsiteY4" fmla="*/ 0 h 1202628"/>
                  <a:gd name="connsiteX0" fmla="*/ 0 w 370970"/>
                  <a:gd name="connsiteY0" fmla="*/ 0 h 1202628"/>
                  <a:gd name="connsiteX1" fmla="*/ 370970 w 370970"/>
                  <a:gd name="connsiteY1" fmla="*/ 19142 h 1202628"/>
                  <a:gd name="connsiteX2" fmla="*/ 365471 w 370970"/>
                  <a:gd name="connsiteY2" fmla="*/ 1187516 h 1202628"/>
                  <a:gd name="connsiteX3" fmla="*/ 0 w 370970"/>
                  <a:gd name="connsiteY3" fmla="*/ 1202628 h 1202628"/>
                  <a:gd name="connsiteX4" fmla="*/ 0 w 370970"/>
                  <a:gd name="connsiteY4" fmla="*/ 0 h 1202628"/>
                  <a:gd name="connsiteX0" fmla="*/ 0 w 370970"/>
                  <a:gd name="connsiteY0" fmla="*/ 0 h 1202628"/>
                  <a:gd name="connsiteX1" fmla="*/ 370970 w 370970"/>
                  <a:gd name="connsiteY1" fmla="*/ 19142 h 1202628"/>
                  <a:gd name="connsiteX2" fmla="*/ 365471 w 370970"/>
                  <a:gd name="connsiteY2" fmla="*/ 1187516 h 1202628"/>
                  <a:gd name="connsiteX3" fmla="*/ 0 w 370970"/>
                  <a:gd name="connsiteY3" fmla="*/ 1202628 h 1202628"/>
                  <a:gd name="connsiteX4" fmla="*/ 0 w 370970"/>
                  <a:gd name="connsiteY4" fmla="*/ 0 h 1202628"/>
                  <a:gd name="connsiteX0" fmla="*/ 0 w 370970"/>
                  <a:gd name="connsiteY0" fmla="*/ 0 h 1272577"/>
                  <a:gd name="connsiteX1" fmla="*/ 370970 w 370970"/>
                  <a:gd name="connsiteY1" fmla="*/ 19142 h 1272577"/>
                  <a:gd name="connsiteX2" fmla="*/ 365471 w 370970"/>
                  <a:gd name="connsiteY2" fmla="*/ 1187516 h 1272577"/>
                  <a:gd name="connsiteX3" fmla="*/ 27767 w 370970"/>
                  <a:gd name="connsiteY3" fmla="*/ 1272577 h 1272577"/>
                  <a:gd name="connsiteX4" fmla="*/ 0 w 370970"/>
                  <a:gd name="connsiteY4" fmla="*/ 0 h 1272577"/>
                  <a:gd name="connsiteX0" fmla="*/ 0 w 370970"/>
                  <a:gd name="connsiteY0" fmla="*/ 0 h 1272577"/>
                  <a:gd name="connsiteX1" fmla="*/ 370970 w 370970"/>
                  <a:gd name="connsiteY1" fmla="*/ 19142 h 1272577"/>
                  <a:gd name="connsiteX2" fmla="*/ 365471 w 370970"/>
                  <a:gd name="connsiteY2" fmla="*/ 1187516 h 1272577"/>
                  <a:gd name="connsiteX3" fmla="*/ 27767 w 370970"/>
                  <a:gd name="connsiteY3" fmla="*/ 1272577 h 1272577"/>
                  <a:gd name="connsiteX4" fmla="*/ 0 w 370970"/>
                  <a:gd name="connsiteY4" fmla="*/ 0 h 1272577"/>
                  <a:gd name="connsiteX0" fmla="*/ 16422 w 387392"/>
                  <a:gd name="connsiteY0" fmla="*/ 0 h 1272577"/>
                  <a:gd name="connsiteX1" fmla="*/ 387392 w 387392"/>
                  <a:gd name="connsiteY1" fmla="*/ 19142 h 1272577"/>
                  <a:gd name="connsiteX2" fmla="*/ 381893 w 387392"/>
                  <a:gd name="connsiteY2" fmla="*/ 1187516 h 1272577"/>
                  <a:gd name="connsiteX3" fmla="*/ 44189 w 387392"/>
                  <a:gd name="connsiteY3" fmla="*/ 1272577 h 1272577"/>
                  <a:gd name="connsiteX4" fmla="*/ 16422 w 387392"/>
                  <a:gd name="connsiteY4" fmla="*/ 0 h 1272577"/>
                  <a:gd name="connsiteX0" fmla="*/ 13323 w 384293"/>
                  <a:gd name="connsiteY0" fmla="*/ 0 h 1272577"/>
                  <a:gd name="connsiteX1" fmla="*/ 384293 w 384293"/>
                  <a:gd name="connsiteY1" fmla="*/ 19142 h 1272577"/>
                  <a:gd name="connsiteX2" fmla="*/ 378794 w 384293"/>
                  <a:gd name="connsiteY2" fmla="*/ 1187516 h 1272577"/>
                  <a:gd name="connsiteX3" fmla="*/ 41090 w 384293"/>
                  <a:gd name="connsiteY3" fmla="*/ 1272577 h 1272577"/>
                  <a:gd name="connsiteX4" fmla="*/ 13323 w 384293"/>
                  <a:gd name="connsiteY4" fmla="*/ 0 h 1272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4293" h="1272577">
                    <a:moveTo>
                      <a:pt x="13323" y="0"/>
                    </a:moveTo>
                    <a:lnTo>
                      <a:pt x="384293" y="19142"/>
                    </a:lnTo>
                    <a:cubicBezTo>
                      <a:pt x="173003" y="520085"/>
                      <a:pt x="265380" y="868098"/>
                      <a:pt x="378794" y="1187516"/>
                    </a:cubicBezTo>
                    <a:lnTo>
                      <a:pt x="41090" y="1272577"/>
                    </a:lnTo>
                    <a:cubicBezTo>
                      <a:pt x="240855" y="813997"/>
                      <a:pt x="-65660" y="232499"/>
                      <a:pt x="13323" y="0"/>
                    </a:cubicBezTo>
                    <a:close/>
                  </a:path>
                </a:pathLst>
              </a:custGeom>
              <a:gradFill>
                <a:gsLst>
                  <a:gs pos="25000">
                    <a:srgbClr val="FFC000"/>
                  </a:gs>
                  <a:gs pos="0">
                    <a:srgbClr val="A4704B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軟正黑體"/>
                  <a:cs typeface="+mn-cs"/>
                </a:endParaRPr>
              </a:p>
            </p:txBody>
          </p:sp>
        </p:grpSp>
      </p:grpSp>
      <p:grpSp>
        <p:nvGrpSpPr>
          <p:cNvPr id="15" name="群組 14"/>
          <p:cNvGrpSpPr/>
          <p:nvPr/>
        </p:nvGrpSpPr>
        <p:grpSpPr>
          <a:xfrm>
            <a:off x="10200456" y="2022764"/>
            <a:ext cx="1634493" cy="2087417"/>
            <a:chOff x="10200456" y="2022764"/>
            <a:chExt cx="1634493" cy="2087417"/>
          </a:xfrm>
        </p:grpSpPr>
        <p:sp>
          <p:nvSpPr>
            <p:cNvPr id="14" name="矩形 13"/>
            <p:cNvSpPr/>
            <p:nvPr/>
          </p:nvSpPr>
          <p:spPr>
            <a:xfrm>
              <a:off x="10200456" y="2022764"/>
              <a:ext cx="1634493" cy="313983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TW" altLang="en-US" sz="1400" b="1" dirty="0" smtClean="0"/>
                <a:t>隊友名單</a:t>
              </a:r>
              <a:endParaRPr lang="zh-TW" altLang="en-US" sz="1400" b="1" dirty="0"/>
            </a:p>
          </p:txBody>
        </p:sp>
        <p:sp>
          <p:nvSpPr>
            <p:cNvPr id="155" name="矩形 154"/>
            <p:cNvSpPr/>
            <p:nvPr/>
          </p:nvSpPr>
          <p:spPr>
            <a:xfrm>
              <a:off x="10200456" y="2429351"/>
              <a:ext cx="1634493" cy="1680830"/>
            </a:xfrm>
            <a:prstGeom prst="rect">
              <a:avLst/>
            </a:prstGeom>
            <a:solidFill>
              <a:schemeClr val="tx1">
                <a:lumMod val="65000"/>
                <a:lumOff val="35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80000" rtlCol="0" anchor="t"/>
            <a:lstStyle/>
            <a:p>
              <a:pPr marL="72000" indent="-144000">
                <a:lnSpc>
                  <a:spcPts val="1500"/>
                </a:lnSpc>
                <a:spcBef>
                  <a:spcPts val="1200"/>
                </a:spcBef>
                <a:buFont typeface="Arial" panose="020B0604020202020204" pitchFamily="34" charset="0"/>
                <a:buChar char="•"/>
              </a:pPr>
              <a:r>
                <a:rPr lang="zh-TW" altLang="en-US" sz="1600" b="1" dirty="0" smtClean="0">
                  <a:solidFill>
                    <a:prstClr val="white"/>
                  </a:solidFill>
                  <a:latin typeface="Arial"/>
                  <a:ea typeface="微軟正黑體"/>
                </a:rPr>
                <a:t>隊友 </a:t>
              </a:r>
              <a:r>
                <a:rPr lang="en-US" altLang="zh-TW" sz="1600" b="1" dirty="0" smtClean="0">
                  <a:solidFill>
                    <a:prstClr val="white"/>
                  </a:solidFill>
                  <a:latin typeface="Arial"/>
                  <a:ea typeface="微軟正黑體"/>
                </a:rPr>
                <a:t>1</a:t>
              </a:r>
              <a:r>
                <a:rPr lang="zh-TW" altLang="en-US" sz="1600" b="1" dirty="0" smtClean="0">
                  <a:solidFill>
                    <a:prstClr val="white"/>
                  </a:solidFill>
                  <a:latin typeface="Arial"/>
                  <a:ea typeface="微軟正黑體"/>
                </a:rPr>
                <a:t> </a:t>
              </a:r>
              <a:endParaRPr lang="en-US" altLang="zh-TW" sz="1600" b="1" dirty="0" smtClean="0">
                <a:solidFill>
                  <a:prstClr val="white"/>
                </a:solidFill>
                <a:latin typeface="Arial"/>
                <a:ea typeface="微軟正黑體"/>
              </a:endParaRPr>
            </a:p>
            <a:p>
              <a:pPr marL="72000" indent="-144000">
                <a:lnSpc>
                  <a:spcPts val="1500"/>
                </a:lnSpc>
                <a:spcBef>
                  <a:spcPts val="1200"/>
                </a:spcBef>
                <a:buFont typeface="Arial" panose="020B0604020202020204" pitchFamily="34" charset="0"/>
                <a:buChar char="•"/>
              </a:pPr>
              <a:r>
                <a:rPr lang="zh-TW" altLang="en-US" sz="1600" b="1" dirty="0" smtClean="0">
                  <a:solidFill>
                    <a:prstClr val="white"/>
                  </a:solidFill>
                  <a:latin typeface="Arial"/>
                  <a:ea typeface="微軟正黑體"/>
                </a:rPr>
                <a:t>隊友 </a:t>
              </a:r>
              <a:r>
                <a:rPr lang="en-US" altLang="zh-TW" sz="1600" b="1" dirty="0" smtClean="0">
                  <a:solidFill>
                    <a:prstClr val="white"/>
                  </a:solidFill>
                  <a:latin typeface="Arial"/>
                  <a:ea typeface="微軟正黑體"/>
                </a:rPr>
                <a:t>2</a:t>
              </a:r>
              <a:r>
                <a:rPr lang="zh-TW" altLang="en-US" sz="1600" b="1" dirty="0" smtClean="0">
                  <a:solidFill>
                    <a:prstClr val="white"/>
                  </a:solidFill>
                  <a:latin typeface="Arial"/>
                  <a:ea typeface="微軟正黑體"/>
                </a:rPr>
                <a:t> </a:t>
              </a:r>
              <a:endParaRPr lang="en-US" altLang="zh-TW" sz="1600" b="1" dirty="0" smtClean="0">
                <a:solidFill>
                  <a:prstClr val="white"/>
                </a:solidFill>
                <a:latin typeface="Arial"/>
                <a:ea typeface="微軟正黑體"/>
              </a:endParaRPr>
            </a:p>
            <a:p>
              <a:pPr marL="72000" indent="-144000">
                <a:lnSpc>
                  <a:spcPts val="1500"/>
                </a:lnSpc>
                <a:spcBef>
                  <a:spcPts val="1200"/>
                </a:spcBef>
                <a:buFont typeface="Arial" panose="020B0604020202020204" pitchFamily="34" charset="0"/>
                <a:buChar char="•"/>
              </a:pPr>
              <a:r>
                <a:rPr lang="zh-TW" altLang="en-US" sz="1600" b="1" dirty="0" smtClean="0">
                  <a:solidFill>
                    <a:prstClr val="white"/>
                  </a:solidFill>
                  <a:latin typeface="Arial"/>
                  <a:ea typeface="微軟正黑體"/>
                </a:rPr>
                <a:t>隊友</a:t>
              </a:r>
              <a:r>
                <a:rPr lang="zh-TW" altLang="en-US" sz="1600" b="1" dirty="0">
                  <a:solidFill>
                    <a:prstClr val="white"/>
                  </a:solidFill>
                  <a:latin typeface="Arial"/>
                  <a:ea typeface="微軟正黑體"/>
                </a:rPr>
                <a:t> </a:t>
              </a:r>
              <a:r>
                <a:rPr lang="en-US" altLang="zh-TW" sz="1600" b="1" dirty="0" smtClean="0">
                  <a:solidFill>
                    <a:prstClr val="white"/>
                  </a:solidFill>
                  <a:latin typeface="Arial"/>
                  <a:ea typeface="微軟正黑體"/>
                </a:rPr>
                <a:t>3</a:t>
              </a:r>
              <a:r>
                <a:rPr lang="zh-TW" altLang="en-US" sz="1600" b="1" dirty="0" smtClean="0">
                  <a:solidFill>
                    <a:prstClr val="white"/>
                  </a:solidFill>
                  <a:latin typeface="Arial"/>
                  <a:ea typeface="微軟正黑體"/>
                </a:rPr>
                <a:t> </a:t>
              </a:r>
              <a:endParaRPr lang="zh-TW" altLang="en-US" sz="1600" b="1" dirty="0">
                <a:solidFill>
                  <a:prstClr val="white"/>
                </a:solidFill>
                <a:latin typeface="Arial"/>
                <a:ea typeface="微軟正黑體"/>
              </a:endParaRPr>
            </a:p>
          </p:txBody>
        </p:sp>
      </p:grpSp>
      <p:sp>
        <p:nvSpPr>
          <p:cNvPr id="16" name="文字方塊 15"/>
          <p:cNvSpPr txBox="1"/>
          <p:nvPr/>
        </p:nvSpPr>
        <p:spPr>
          <a:xfrm>
            <a:off x="6578637" y="1470194"/>
            <a:ext cx="2426818" cy="400110"/>
          </a:xfrm>
          <a:prstGeom prst="rect">
            <a:avLst/>
          </a:prstGeom>
          <a:solidFill>
            <a:schemeClr val="tx1">
              <a:lumMod val="85000"/>
              <a:lumOff val="15000"/>
              <a:alpha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TW" sz="2000" b="1" dirty="0" smtClean="0">
                <a:solidFill>
                  <a:schemeClr val="bg1"/>
                </a:solidFill>
              </a:rPr>
              <a:t>5 </a:t>
            </a:r>
            <a:r>
              <a:rPr lang="zh-TW" altLang="en-US" sz="2000" b="1" dirty="0" smtClean="0">
                <a:solidFill>
                  <a:schemeClr val="bg1"/>
                </a:solidFill>
              </a:rPr>
              <a:t>分 </a:t>
            </a:r>
            <a:r>
              <a:rPr lang="en-US" altLang="zh-TW" sz="2000" b="1" dirty="0" smtClean="0">
                <a:solidFill>
                  <a:schemeClr val="bg1"/>
                </a:solidFill>
              </a:rPr>
              <a:t>00</a:t>
            </a:r>
            <a:r>
              <a:rPr lang="zh-TW" altLang="en-US" sz="2000" b="1" dirty="0" smtClean="0">
                <a:solidFill>
                  <a:schemeClr val="bg1"/>
                </a:solidFill>
              </a:rPr>
              <a:t> 秒</a:t>
            </a:r>
            <a:endParaRPr lang="zh-TW" altLang="en-US" sz="2000" b="1" dirty="0">
              <a:solidFill>
                <a:schemeClr val="bg1"/>
              </a:solidFill>
            </a:endParaRPr>
          </a:p>
        </p:txBody>
      </p:sp>
      <p:sp>
        <p:nvSpPr>
          <p:cNvPr id="158" name="文字方塊 157"/>
          <p:cNvSpPr txBox="1"/>
          <p:nvPr/>
        </p:nvSpPr>
        <p:spPr>
          <a:xfrm>
            <a:off x="450209" y="1385287"/>
            <a:ext cx="23391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請點選以下按鈕</a:t>
            </a:r>
            <a:endParaRPr kumimoji="0" lang="zh-TW" alt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6575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35" presetClass="path" presetSubtype="0" accel="50000" decel="50000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3.7037E-7 L -0.22044 -0.15417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29" y="-7708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2.59259E-6 L -0.2362 0.41273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10" y="20625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2" presetClass="path" presetSubtype="0" accel="50000" decel="50000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7 L 0.24388 0.3706 " pathEditMode="relative" rAng="0" ptsTypes="AA">
                                      <p:cBhvr>
                                        <p:cTn id="25" dur="2000" fill="hold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88" y="185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42" presetClass="path" presetSubtype="0" accel="50000" decel="50000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2.59259E-6 L -0.2418 0.41088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96" y="20532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42" presetClass="path" presetSubtype="0" accel="50000" decel="50000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7 L 0.24414 0.37755 " pathEditMode="relative" rAng="0" ptsTypes="AA">
                                      <p:cBhvr>
                                        <p:cTn id="38" dur="2000" fill="hold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01" y="18866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2" presetClass="path" presetSubtype="0" accel="50000" decel="50000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3.7037E-7 L 0.20899 -0.15324 " pathEditMode="relative" rAng="0" ptsTypes="AA">
                                      <p:cBhvr>
                                        <p:cTn id="40" dur="20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43" y="-766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42" presetClass="path" presetSubtype="0" accel="50000" decel="50000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2.59259E-6 L -0.10964 0.19028 " pathEditMode="relative" rAng="0" ptsTypes="AA">
                                      <p:cBhvr>
                                        <p:cTn id="51" dur="4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82" y="951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42" presetClass="path" presetSubtype="0" accel="50000" decel="50000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7 L 0.10938 0.16875 " pathEditMode="relative" rAng="0" ptsTypes="AA">
                                      <p:cBhvr>
                                        <p:cTn id="53" dur="4000" fill="hold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69" y="84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42" presetClass="path" presetSubtype="0" accel="50000" decel="50000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2.59259E-6 L -0.14675 0.25463 " pathEditMode="relative" rAng="0" ptsTypes="AA">
                                      <p:cBhvr>
                                        <p:cTn id="64" dur="35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344" y="12731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42" presetClass="path" presetSubtype="0" accel="50000" decel="50000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7 L 0.14779 0.2294 " pathEditMode="relative" rAng="0" ptsTypes="AA">
                                      <p:cBhvr>
                                        <p:cTn id="66" dur="3500" fill="hold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83" y="1145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42" presetClass="path" presetSubtype="0" accel="50000" decel="50000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2.59259E-6 L -0.18385 0.31551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93" y="15764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42" presetClass="path" presetSubtype="0" accel="50000" decel="50000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7 L 0.19154 0.29699 " pathEditMode="relative" rAng="0" ptsTypes="AA">
                                      <p:cBhvr>
                                        <p:cTn id="79" dur="2000" fill="hold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570" y="14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80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" fill="hold">
                      <p:stCondLst>
                        <p:cond delay="0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64" presetClass="path" presetSubtype="0" accel="50000" decel="50000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3.7037E-7 L 0.02995 -0.23356 " pathEditMode="relative" rAng="0" ptsTypes="AA">
                                      <p:cBhvr>
                                        <p:cTn id="88" dur="150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97" y="-11690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41" presetClass="path" presetSubtype="0" accel="50000" decel="50000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08 0.07245 C 0.00299 0.00532 -0.00209 -0.18426 -0.01289 -0.07361 C -0.01667 -0.05046 -0.02253 0.12268 -0.02318 0.1375 C -0.02591 0.15185 -0.02682 0.04491 -0.03021 0.04491 C -0.03477 0.04491 -0.03555 0.12546 -0.03789 0.1375 C -0.0405 0.15463 -0.04453 0.15139 -0.04557 0.15463 " pathEditMode="relative" rAng="0" ptsTypes="AAAAAA">
                                      <p:cBhvr>
                                        <p:cTn id="94" dur="1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39" y="-490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群組 4"/>
          <p:cNvGrpSpPr/>
          <p:nvPr/>
        </p:nvGrpSpPr>
        <p:grpSpPr>
          <a:xfrm>
            <a:off x="7190738" y="2376934"/>
            <a:ext cx="4742645" cy="3131978"/>
            <a:chOff x="7190738" y="2376934"/>
            <a:chExt cx="4742645" cy="3131978"/>
          </a:xfrm>
        </p:grpSpPr>
        <p:sp>
          <p:nvSpPr>
            <p:cNvPr id="3" name="矩形 2"/>
            <p:cNvSpPr/>
            <p:nvPr/>
          </p:nvSpPr>
          <p:spPr>
            <a:xfrm>
              <a:off x="7190738" y="2376934"/>
              <a:ext cx="4742644" cy="3131978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dirty="0"/>
            </a:p>
          </p:txBody>
        </p:sp>
        <p:sp>
          <p:nvSpPr>
            <p:cNvPr id="17" name="矩形 16"/>
            <p:cNvSpPr/>
            <p:nvPr/>
          </p:nvSpPr>
          <p:spPr>
            <a:xfrm>
              <a:off x="7190739" y="2844800"/>
              <a:ext cx="4742644" cy="1034473"/>
            </a:xfrm>
            <a:prstGeom prst="rect">
              <a:avLst/>
            </a:prstGeom>
            <a:solidFill>
              <a:schemeClr val="tx1">
                <a:lumMod val="75000"/>
                <a:lumOff val="25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9" name="矩形 18"/>
            <p:cNvSpPr/>
            <p:nvPr/>
          </p:nvSpPr>
          <p:spPr>
            <a:xfrm>
              <a:off x="7190739" y="4091709"/>
              <a:ext cx="4742644" cy="1034473"/>
            </a:xfrm>
            <a:prstGeom prst="rect">
              <a:avLst/>
            </a:prstGeom>
            <a:solidFill>
              <a:schemeClr val="tx1">
                <a:lumMod val="75000"/>
                <a:lumOff val="25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7190739" y="2844800"/>
              <a:ext cx="484679" cy="1034473"/>
            </a:xfrm>
            <a:prstGeom prst="rect">
              <a:avLst/>
            </a:prstGeom>
            <a:solidFill>
              <a:schemeClr val="tx1">
                <a:lumMod val="75000"/>
                <a:lumOff val="25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3" name="矩形 22"/>
            <p:cNvSpPr/>
            <p:nvPr/>
          </p:nvSpPr>
          <p:spPr>
            <a:xfrm>
              <a:off x="7190739" y="4091708"/>
              <a:ext cx="484679" cy="1034473"/>
            </a:xfrm>
            <a:prstGeom prst="rect">
              <a:avLst/>
            </a:prstGeom>
            <a:solidFill>
              <a:schemeClr val="tx1">
                <a:lumMod val="75000"/>
                <a:lumOff val="25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</p:grpSp>
      <p:sp>
        <p:nvSpPr>
          <p:cNvPr id="35" name="矩形 34"/>
          <p:cNvSpPr/>
          <p:nvPr/>
        </p:nvSpPr>
        <p:spPr>
          <a:xfrm>
            <a:off x="2085542" y="2234574"/>
            <a:ext cx="4962958" cy="7335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0000" indent="-180000">
              <a:lnSpc>
                <a:spcPts val="25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/>
              <a:t>拍手 </a:t>
            </a:r>
            <a:r>
              <a:rPr lang="zh-TW" altLang="en-US" sz="1900" b="1" dirty="0" smtClean="0"/>
              <a:t>→ 一般節奏</a:t>
            </a:r>
            <a:r>
              <a:rPr lang="zh-TW" altLang="en-US" sz="1900" b="1" dirty="0"/>
              <a:t>（</a:t>
            </a:r>
            <a:r>
              <a:rPr lang="zh-TW" altLang="en-US" sz="1900" b="1" dirty="0" smtClean="0"/>
              <a:t>一下</a:t>
            </a:r>
            <a:r>
              <a:rPr lang="zh-TW" altLang="en-US" sz="1900" b="1" dirty="0"/>
              <a:t>一個</a:t>
            </a:r>
            <a:r>
              <a:rPr lang="zh-TW" altLang="en-US" sz="1900" b="1" dirty="0" smtClean="0"/>
              <a:t>節奏）</a:t>
            </a:r>
            <a:endParaRPr lang="en-US" altLang="zh-TW" sz="1900" b="1" dirty="0"/>
          </a:p>
          <a:p>
            <a:pPr marL="180000" indent="-180000">
              <a:lnSpc>
                <a:spcPts val="25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/>
              <a:t>踏步 </a:t>
            </a:r>
            <a:r>
              <a:rPr lang="zh-TW" altLang="en-US" sz="1900" b="1" dirty="0" smtClean="0"/>
              <a:t>→ 連</a:t>
            </a:r>
            <a:r>
              <a:rPr lang="zh-TW" altLang="en-US" sz="1900" b="1" dirty="0"/>
              <a:t>拍節奏</a:t>
            </a:r>
          </a:p>
        </p:txBody>
      </p:sp>
      <p:sp>
        <p:nvSpPr>
          <p:cNvPr id="36" name="矩形 35"/>
          <p:cNvSpPr/>
          <p:nvPr/>
        </p:nvSpPr>
        <p:spPr>
          <a:xfrm>
            <a:off x="2085542" y="3721497"/>
            <a:ext cx="4712422" cy="4642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0000" indent="-180000">
              <a:lnSpc>
                <a:spcPts val="29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/>
              <a:t>根據遊戲畫面出現的節奏指示拍手、踏步</a:t>
            </a:r>
          </a:p>
        </p:txBody>
      </p:sp>
      <p:sp>
        <p:nvSpPr>
          <p:cNvPr id="37" name="矩形 36"/>
          <p:cNvSpPr/>
          <p:nvPr/>
        </p:nvSpPr>
        <p:spPr>
          <a:xfrm>
            <a:off x="2066845" y="4914275"/>
            <a:ext cx="5007055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0000" indent="-180000">
              <a:lnSpc>
                <a:spcPts val="27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/>
              <a:t>支持單人遊戲與雙人合作</a:t>
            </a:r>
            <a:r>
              <a:rPr lang="zh-TW" altLang="en-US" sz="1900" b="1" dirty="0" smtClean="0"/>
              <a:t>模式</a:t>
            </a:r>
            <a:endParaRPr lang="en-US" altLang="zh-TW" sz="1900" b="1" dirty="0" smtClean="0"/>
          </a:p>
          <a:p>
            <a:pPr marL="180000" indent="-180000">
              <a:lnSpc>
                <a:spcPts val="2700"/>
              </a:lnSpc>
              <a:buFont typeface="Arial" panose="020B0604020202020204" pitchFamily="34" charset="0"/>
              <a:buChar char="•"/>
            </a:pPr>
            <a:r>
              <a:rPr lang="zh-TW" altLang="en-US" sz="1900" b="1" dirty="0" smtClean="0"/>
              <a:t>踏步</a:t>
            </a:r>
            <a:r>
              <a:rPr lang="zh-TW" altLang="en-US" sz="1900" b="1" dirty="0"/>
              <a:t>與拍手不同時出現，</a:t>
            </a:r>
            <a:r>
              <a:rPr lang="zh-TW" altLang="en-US" sz="1900" b="1" dirty="0" smtClean="0"/>
              <a:t>以免聲音混淆</a:t>
            </a:r>
            <a:endParaRPr lang="zh-TW" altLang="en-US" sz="1900" b="1" dirty="0"/>
          </a:p>
        </p:txBody>
      </p:sp>
      <p:sp>
        <p:nvSpPr>
          <p:cNvPr id="20" name="矩形 19"/>
          <p:cNvSpPr/>
          <p:nvPr/>
        </p:nvSpPr>
        <p:spPr>
          <a:xfrm>
            <a:off x="718617" y="321889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遊戲介紹</a:t>
            </a:r>
          </a:p>
        </p:txBody>
      </p:sp>
      <p:sp>
        <p:nvSpPr>
          <p:cNvPr id="21" name="矩形 20"/>
          <p:cNvSpPr/>
          <p:nvPr/>
        </p:nvSpPr>
        <p:spPr>
          <a:xfrm>
            <a:off x="708700" y="1283907"/>
            <a:ext cx="437331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/>
              <a:t>3. </a:t>
            </a:r>
            <a:r>
              <a:rPr lang="zh-TW" altLang="en-US" sz="2800" b="1" dirty="0" smtClean="0"/>
              <a:t>銀髮族遊戲 </a:t>
            </a:r>
            <a:r>
              <a:rPr lang="en-US" altLang="zh-TW" sz="2800" b="1" dirty="0"/>
              <a:t>— </a:t>
            </a:r>
            <a:r>
              <a:rPr lang="zh-TW" altLang="en-US" sz="2800" b="1" dirty="0" smtClean="0"/>
              <a:t>節奏遊戲</a:t>
            </a:r>
            <a:endParaRPr lang="zh-TW" altLang="en-US" sz="2800" b="1" dirty="0"/>
          </a:p>
        </p:txBody>
      </p:sp>
      <p:sp>
        <p:nvSpPr>
          <p:cNvPr id="11" name="橢圓 10"/>
          <p:cNvSpPr/>
          <p:nvPr/>
        </p:nvSpPr>
        <p:spPr>
          <a:xfrm>
            <a:off x="856696" y="2056891"/>
            <a:ext cx="1143000" cy="1143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200" b="1" dirty="0" smtClean="0"/>
              <a:t>動作</a:t>
            </a:r>
            <a:r>
              <a:rPr lang="en-US" altLang="zh-TW" sz="2200" b="1" dirty="0" smtClean="0"/>
              <a:t/>
            </a:r>
            <a:br>
              <a:rPr lang="en-US" altLang="zh-TW" sz="2200" b="1" dirty="0" smtClean="0"/>
            </a:br>
            <a:r>
              <a:rPr lang="zh-TW" altLang="en-US" sz="2200" b="1" dirty="0" smtClean="0"/>
              <a:t>指令</a:t>
            </a:r>
            <a:endParaRPr lang="zh-TW" altLang="en-US" sz="2200" b="1" dirty="0"/>
          </a:p>
        </p:txBody>
      </p:sp>
      <p:sp>
        <p:nvSpPr>
          <p:cNvPr id="12" name="橢圓 11"/>
          <p:cNvSpPr/>
          <p:nvPr/>
        </p:nvSpPr>
        <p:spPr>
          <a:xfrm>
            <a:off x="856696" y="3382112"/>
            <a:ext cx="1143000" cy="1143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200" b="1" dirty="0" smtClean="0"/>
              <a:t>遊戲</a:t>
            </a:r>
            <a:r>
              <a:rPr lang="en-US" altLang="zh-TW" sz="2200" b="1" dirty="0" smtClean="0"/>
              <a:t/>
            </a:r>
            <a:br>
              <a:rPr lang="en-US" altLang="zh-TW" sz="2200" b="1" dirty="0" smtClean="0"/>
            </a:br>
            <a:r>
              <a:rPr lang="zh-TW" altLang="en-US" sz="2200" b="1" dirty="0" smtClean="0"/>
              <a:t>玩法</a:t>
            </a:r>
            <a:endParaRPr lang="zh-TW" altLang="en-US" sz="2200" b="1" dirty="0"/>
          </a:p>
        </p:txBody>
      </p:sp>
      <p:sp>
        <p:nvSpPr>
          <p:cNvPr id="13" name="橢圓 12"/>
          <p:cNvSpPr/>
          <p:nvPr/>
        </p:nvSpPr>
        <p:spPr>
          <a:xfrm>
            <a:off x="856696" y="4707333"/>
            <a:ext cx="1143000" cy="1143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200" b="1" dirty="0" smtClean="0"/>
              <a:t>遊戲</a:t>
            </a:r>
            <a:r>
              <a:rPr lang="en-US" altLang="zh-TW" sz="2200" b="1" dirty="0" smtClean="0"/>
              <a:t/>
            </a:r>
            <a:br>
              <a:rPr lang="en-US" altLang="zh-TW" sz="2200" b="1" dirty="0" smtClean="0"/>
            </a:br>
            <a:r>
              <a:rPr lang="zh-TW" altLang="en-US" sz="2200" b="1" dirty="0" smtClean="0"/>
              <a:t>設定</a:t>
            </a:r>
            <a:endParaRPr lang="zh-TW" altLang="en-US" sz="2200" b="1" dirty="0"/>
          </a:p>
        </p:txBody>
      </p:sp>
      <p:sp>
        <p:nvSpPr>
          <p:cNvPr id="24" name="文字方塊 23"/>
          <p:cNvSpPr txBox="1"/>
          <p:nvPr/>
        </p:nvSpPr>
        <p:spPr>
          <a:xfrm>
            <a:off x="10584873" y="2404643"/>
            <a:ext cx="1274618" cy="400110"/>
          </a:xfrm>
          <a:prstGeom prst="rect">
            <a:avLst/>
          </a:prstGeom>
          <a:solidFill>
            <a:schemeClr val="bg1">
              <a:alpha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zh-TW" altLang="en-US" sz="2000" b="1" dirty="0" smtClean="0">
                <a:solidFill>
                  <a:schemeClr val="bg1"/>
                </a:solidFill>
              </a:rPr>
              <a:t>分</a:t>
            </a:r>
            <a:r>
              <a:rPr lang="zh-TW" altLang="en-US" sz="2000" b="1" dirty="0">
                <a:solidFill>
                  <a:schemeClr val="bg1"/>
                </a:solidFill>
              </a:rPr>
              <a:t>數</a:t>
            </a:r>
          </a:p>
        </p:txBody>
      </p:sp>
    </p:spTree>
    <p:extLst>
      <p:ext uri="{BB962C8B-B14F-4D97-AF65-F5344CB8AC3E}">
        <p14:creationId xmlns:p14="http://schemas.microsoft.com/office/powerpoint/2010/main" val="355316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75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750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75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2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75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75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25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750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/>
      <p:bldP spid="36" grpId="0" build="p"/>
      <p:bldP spid="37" grpId="0" uiExpand="1" build="p"/>
      <p:bldP spid="21" grpId="0"/>
      <p:bldP spid="11" grpId="0" animBg="1"/>
      <p:bldP spid="12" grpId="0" animBg="1"/>
      <p:bldP spid="13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群組 23"/>
          <p:cNvGrpSpPr/>
          <p:nvPr/>
        </p:nvGrpSpPr>
        <p:grpSpPr>
          <a:xfrm>
            <a:off x="3259652" y="2095248"/>
            <a:ext cx="8837098" cy="1674684"/>
            <a:chOff x="3200402" y="2059120"/>
            <a:chExt cx="8991600" cy="1674684"/>
          </a:xfrm>
        </p:grpSpPr>
        <p:sp>
          <p:nvSpPr>
            <p:cNvPr id="20" name="矩形 19"/>
            <p:cNvSpPr/>
            <p:nvPr/>
          </p:nvSpPr>
          <p:spPr>
            <a:xfrm rot="5400000">
              <a:off x="6858860" y="-1599338"/>
              <a:ext cx="1674683" cy="8991600"/>
            </a:xfrm>
            <a:prstGeom prst="rect">
              <a:avLst/>
            </a:prstGeom>
            <a:solidFill>
              <a:schemeClr val="tx1">
                <a:lumMod val="75000"/>
                <a:lumOff val="25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23" name="矩形 22"/>
            <p:cNvSpPr/>
            <p:nvPr/>
          </p:nvSpPr>
          <p:spPr>
            <a:xfrm>
              <a:off x="3324225" y="2059120"/>
              <a:ext cx="828675" cy="1674684"/>
            </a:xfrm>
            <a:prstGeom prst="rect">
              <a:avLst/>
            </a:prstGeom>
            <a:solidFill>
              <a:schemeClr val="tx1">
                <a:lumMod val="95000"/>
                <a:lumOff val="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</p:grpSp>
      <p:grpSp>
        <p:nvGrpSpPr>
          <p:cNvPr id="17" name="群組 16"/>
          <p:cNvGrpSpPr/>
          <p:nvPr/>
        </p:nvGrpSpPr>
        <p:grpSpPr>
          <a:xfrm>
            <a:off x="3391727" y="2042160"/>
            <a:ext cx="1851504" cy="1851504"/>
            <a:chOff x="3514318" y="2164751"/>
            <a:chExt cx="1606322" cy="1606322"/>
          </a:xfrm>
        </p:grpSpPr>
        <p:sp>
          <p:nvSpPr>
            <p:cNvPr id="16" name="橢圓 15"/>
            <p:cNvSpPr/>
            <p:nvPr/>
          </p:nvSpPr>
          <p:spPr>
            <a:xfrm>
              <a:off x="3758731" y="2408024"/>
              <a:ext cx="1117496" cy="1117496"/>
            </a:xfrm>
            <a:prstGeom prst="ellipse">
              <a:avLst/>
            </a:prstGeom>
            <a:solidFill>
              <a:schemeClr val="bg1">
                <a:alpha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15" name="甜甜圈 14"/>
            <p:cNvSpPr/>
            <p:nvPr/>
          </p:nvSpPr>
          <p:spPr>
            <a:xfrm>
              <a:off x="3514318" y="2164751"/>
              <a:ext cx="1606322" cy="1606322"/>
            </a:xfrm>
            <a:prstGeom prst="donut">
              <a:avLst/>
            </a:prstGeom>
            <a:solidFill>
              <a:schemeClr val="bg1"/>
            </a:solidFill>
            <a:ln>
              <a:noFill/>
            </a:ln>
            <a:effectLst>
              <a:glow>
                <a:schemeClr val="bg1">
                  <a:alpha val="77000"/>
                </a:schemeClr>
              </a:glow>
              <a:softEdge rad="1016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</p:grpSp>
      <p:grpSp>
        <p:nvGrpSpPr>
          <p:cNvPr id="31" name="群組 30"/>
          <p:cNvGrpSpPr/>
          <p:nvPr/>
        </p:nvGrpSpPr>
        <p:grpSpPr>
          <a:xfrm>
            <a:off x="3259652" y="4006294"/>
            <a:ext cx="8837098" cy="1674684"/>
            <a:chOff x="3200402" y="2059120"/>
            <a:chExt cx="8991600" cy="1674684"/>
          </a:xfrm>
        </p:grpSpPr>
        <p:sp>
          <p:nvSpPr>
            <p:cNvPr id="32" name="矩形 31"/>
            <p:cNvSpPr/>
            <p:nvPr/>
          </p:nvSpPr>
          <p:spPr>
            <a:xfrm rot="5400000">
              <a:off x="6858860" y="-1599337"/>
              <a:ext cx="1674683" cy="8991600"/>
            </a:xfrm>
            <a:prstGeom prst="rect">
              <a:avLst/>
            </a:prstGeom>
            <a:solidFill>
              <a:schemeClr val="tx1">
                <a:lumMod val="75000"/>
                <a:lumOff val="25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33" name="矩形 32"/>
            <p:cNvSpPr/>
            <p:nvPr/>
          </p:nvSpPr>
          <p:spPr>
            <a:xfrm>
              <a:off x="3324225" y="2059120"/>
              <a:ext cx="828675" cy="1674684"/>
            </a:xfrm>
            <a:prstGeom prst="rect">
              <a:avLst/>
            </a:prstGeom>
            <a:solidFill>
              <a:schemeClr val="tx1">
                <a:lumMod val="95000"/>
                <a:lumOff val="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</p:grpSp>
      <p:grpSp>
        <p:nvGrpSpPr>
          <p:cNvPr id="45" name="群組 44"/>
          <p:cNvGrpSpPr/>
          <p:nvPr/>
        </p:nvGrpSpPr>
        <p:grpSpPr>
          <a:xfrm>
            <a:off x="3391727" y="3917884"/>
            <a:ext cx="1851504" cy="1851504"/>
            <a:chOff x="3514318" y="2164751"/>
            <a:chExt cx="1606322" cy="1606322"/>
          </a:xfrm>
        </p:grpSpPr>
        <p:sp>
          <p:nvSpPr>
            <p:cNvPr id="46" name="橢圓 45"/>
            <p:cNvSpPr/>
            <p:nvPr/>
          </p:nvSpPr>
          <p:spPr>
            <a:xfrm>
              <a:off x="3758731" y="2408024"/>
              <a:ext cx="1117496" cy="1117496"/>
            </a:xfrm>
            <a:prstGeom prst="ellipse">
              <a:avLst/>
            </a:prstGeom>
            <a:solidFill>
              <a:schemeClr val="bg1">
                <a:alpha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47" name="甜甜圈 46"/>
            <p:cNvSpPr/>
            <p:nvPr/>
          </p:nvSpPr>
          <p:spPr>
            <a:xfrm>
              <a:off x="3514318" y="2164751"/>
              <a:ext cx="1606322" cy="1606322"/>
            </a:xfrm>
            <a:prstGeom prst="donut">
              <a:avLst/>
            </a:prstGeom>
            <a:solidFill>
              <a:schemeClr val="bg1"/>
            </a:solidFill>
            <a:ln>
              <a:noFill/>
            </a:ln>
            <a:effectLst>
              <a:glow>
                <a:schemeClr val="bg1">
                  <a:alpha val="77000"/>
                </a:schemeClr>
              </a:glow>
              <a:softEdge rad="1016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</p:grpSp>
      <p:sp>
        <p:nvSpPr>
          <p:cNvPr id="36" name="手繪多邊形 35"/>
          <p:cNvSpPr/>
          <p:nvPr/>
        </p:nvSpPr>
        <p:spPr>
          <a:xfrm>
            <a:off x="12730480" y="2316480"/>
            <a:ext cx="3621343" cy="1259840"/>
          </a:xfrm>
          <a:custGeom>
            <a:avLst/>
            <a:gdLst>
              <a:gd name="connsiteX0" fmla="*/ 538480 w 3621343"/>
              <a:gd name="connsiteY0" fmla="*/ 0 h 1259840"/>
              <a:gd name="connsiteX1" fmla="*/ 629920 w 3621343"/>
              <a:gd name="connsiteY1" fmla="*/ 0 h 1259840"/>
              <a:gd name="connsiteX2" fmla="*/ 2991423 w 3621343"/>
              <a:gd name="connsiteY2" fmla="*/ 0 h 1259840"/>
              <a:gd name="connsiteX3" fmla="*/ 3621343 w 3621343"/>
              <a:gd name="connsiteY3" fmla="*/ 629920 h 1259840"/>
              <a:gd name="connsiteX4" fmla="*/ 2991423 w 3621343"/>
              <a:gd name="connsiteY4" fmla="*/ 1259840 h 1259840"/>
              <a:gd name="connsiteX5" fmla="*/ 629920 w 3621343"/>
              <a:gd name="connsiteY5" fmla="*/ 1259840 h 1259840"/>
              <a:gd name="connsiteX6" fmla="*/ 538480 w 3621343"/>
              <a:gd name="connsiteY6" fmla="*/ 1259840 h 1259840"/>
              <a:gd name="connsiteX7" fmla="*/ 538480 w 3621343"/>
              <a:gd name="connsiteY7" fmla="*/ 1250622 h 1259840"/>
              <a:gd name="connsiteX8" fmla="*/ 502969 w 3621343"/>
              <a:gd name="connsiteY8" fmla="*/ 1247042 h 1259840"/>
              <a:gd name="connsiteX9" fmla="*/ 0 w 3621343"/>
              <a:gd name="connsiteY9" fmla="*/ 629920 h 1259840"/>
              <a:gd name="connsiteX10" fmla="*/ 502969 w 3621343"/>
              <a:gd name="connsiteY10" fmla="*/ 12798 h 1259840"/>
              <a:gd name="connsiteX11" fmla="*/ 538480 w 3621343"/>
              <a:gd name="connsiteY11" fmla="*/ 9218 h 1259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21343" h="1259840">
                <a:moveTo>
                  <a:pt x="538480" y="0"/>
                </a:moveTo>
                <a:lnTo>
                  <a:pt x="629920" y="0"/>
                </a:lnTo>
                <a:lnTo>
                  <a:pt x="2991423" y="0"/>
                </a:lnTo>
                <a:cubicBezTo>
                  <a:pt x="3339318" y="0"/>
                  <a:pt x="3621343" y="282025"/>
                  <a:pt x="3621343" y="629920"/>
                </a:cubicBezTo>
                <a:cubicBezTo>
                  <a:pt x="3621343" y="977815"/>
                  <a:pt x="3339318" y="1259840"/>
                  <a:pt x="2991423" y="1259840"/>
                </a:cubicBezTo>
                <a:lnTo>
                  <a:pt x="629920" y="1259840"/>
                </a:lnTo>
                <a:lnTo>
                  <a:pt x="538480" y="1259840"/>
                </a:lnTo>
                <a:lnTo>
                  <a:pt x="538480" y="1250622"/>
                </a:lnTo>
                <a:lnTo>
                  <a:pt x="502969" y="1247042"/>
                </a:lnTo>
                <a:cubicBezTo>
                  <a:pt x="215925" y="1188305"/>
                  <a:pt x="0" y="934328"/>
                  <a:pt x="0" y="629920"/>
                </a:cubicBezTo>
                <a:cubicBezTo>
                  <a:pt x="0" y="325512"/>
                  <a:pt x="215925" y="71536"/>
                  <a:pt x="502969" y="12798"/>
                </a:cubicBezTo>
                <a:lnTo>
                  <a:pt x="538480" y="9218"/>
                </a:lnTo>
                <a:close/>
              </a:path>
            </a:pathLst>
          </a:custGeom>
          <a:solidFill>
            <a:schemeClr val="accent2"/>
          </a:solidFill>
          <a:ln w="1016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51" name="手繪多邊形 50"/>
          <p:cNvSpPr/>
          <p:nvPr/>
        </p:nvSpPr>
        <p:spPr>
          <a:xfrm>
            <a:off x="12730480" y="4212576"/>
            <a:ext cx="3621343" cy="1259840"/>
          </a:xfrm>
          <a:custGeom>
            <a:avLst/>
            <a:gdLst>
              <a:gd name="connsiteX0" fmla="*/ 538480 w 3621343"/>
              <a:gd name="connsiteY0" fmla="*/ 0 h 1259840"/>
              <a:gd name="connsiteX1" fmla="*/ 629920 w 3621343"/>
              <a:gd name="connsiteY1" fmla="*/ 0 h 1259840"/>
              <a:gd name="connsiteX2" fmla="*/ 2991423 w 3621343"/>
              <a:gd name="connsiteY2" fmla="*/ 0 h 1259840"/>
              <a:gd name="connsiteX3" fmla="*/ 3621343 w 3621343"/>
              <a:gd name="connsiteY3" fmla="*/ 629920 h 1259840"/>
              <a:gd name="connsiteX4" fmla="*/ 2991423 w 3621343"/>
              <a:gd name="connsiteY4" fmla="*/ 1259840 h 1259840"/>
              <a:gd name="connsiteX5" fmla="*/ 629920 w 3621343"/>
              <a:gd name="connsiteY5" fmla="*/ 1259840 h 1259840"/>
              <a:gd name="connsiteX6" fmla="*/ 538480 w 3621343"/>
              <a:gd name="connsiteY6" fmla="*/ 1259840 h 1259840"/>
              <a:gd name="connsiteX7" fmla="*/ 538480 w 3621343"/>
              <a:gd name="connsiteY7" fmla="*/ 1250622 h 1259840"/>
              <a:gd name="connsiteX8" fmla="*/ 502969 w 3621343"/>
              <a:gd name="connsiteY8" fmla="*/ 1247042 h 1259840"/>
              <a:gd name="connsiteX9" fmla="*/ 0 w 3621343"/>
              <a:gd name="connsiteY9" fmla="*/ 629920 h 1259840"/>
              <a:gd name="connsiteX10" fmla="*/ 502969 w 3621343"/>
              <a:gd name="connsiteY10" fmla="*/ 12798 h 1259840"/>
              <a:gd name="connsiteX11" fmla="*/ 538480 w 3621343"/>
              <a:gd name="connsiteY11" fmla="*/ 9218 h 1259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21343" h="1259840">
                <a:moveTo>
                  <a:pt x="538480" y="0"/>
                </a:moveTo>
                <a:lnTo>
                  <a:pt x="629920" y="0"/>
                </a:lnTo>
                <a:lnTo>
                  <a:pt x="2991423" y="0"/>
                </a:lnTo>
                <a:cubicBezTo>
                  <a:pt x="3339318" y="0"/>
                  <a:pt x="3621343" y="282025"/>
                  <a:pt x="3621343" y="629920"/>
                </a:cubicBezTo>
                <a:cubicBezTo>
                  <a:pt x="3621343" y="977815"/>
                  <a:pt x="3339318" y="1259840"/>
                  <a:pt x="2991423" y="1259840"/>
                </a:cubicBezTo>
                <a:lnTo>
                  <a:pt x="629920" y="1259840"/>
                </a:lnTo>
                <a:lnTo>
                  <a:pt x="538480" y="1259840"/>
                </a:lnTo>
                <a:lnTo>
                  <a:pt x="538480" y="1250622"/>
                </a:lnTo>
                <a:lnTo>
                  <a:pt x="502969" y="1247042"/>
                </a:lnTo>
                <a:cubicBezTo>
                  <a:pt x="215925" y="1188305"/>
                  <a:pt x="0" y="934328"/>
                  <a:pt x="0" y="629920"/>
                </a:cubicBezTo>
                <a:cubicBezTo>
                  <a:pt x="0" y="325512"/>
                  <a:pt x="215925" y="71536"/>
                  <a:pt x="502969" y="12798"/>
                </a:cubicBezTo>
                <a:lnTo>
                  <a:pt x="538480" y="9218"/>
                </a:lnTo>
                <a:close/>
              </a:path>
            </a:pathLst>
          </a:custGeom>
          <a:solidFill>
            <a:schemeClr val="accent2"/>
          </a:solidFill>
          <a:ln w="1016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42" name="橢圓 41"/>
          <p:cNvSpPr/>
          <p:nvPr/>
        </p:nvSpPr>
        <p:spPr>
          <a:xfrm>
            <a:off x="12055846" y="2351314"/>
            <a:ext cx="1153226" cy="1153226"/>
          </a:xfrm>
          <a:prstGeom prst="ellipse">
            <a:avLst/>
          </a:prstGeom>
          <a:ln w="1016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58" name="橢圓 57"/>
          <p:cNvSpPr/>
          <p:nvPr/>
        </p:nvSpPr>
        <p:spPr>
          <a:xfrm>
            <a:off x="12055846" y="4267023"/>
            <a:ext cx="1153226" cy="1153226"/>
          </a:xfrm>
          <a:prstGeom prst="ellipse">
            <a:avLst/>
          </a:prstGeom>
          <a:ln w="1016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2" name="矩形 5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3364089" y="1338377"/>
                </a:moveTo>
                <a:lnTo>
                  <a:pt x="3364089" y="6170525"/>
                </a:lnTo>
                <a:lnTo>
                  <a:pt x="11954933" y="6170525"/>
                </a:lnTo>
                <a:lnTo>
                  <a:pt x="11954933" y="1338377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734115" y="346501"/>
            <a:ext cx="4461478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遊戲介紹 ─ 示意畫面</a:t>
            </a:r>
          </a:p>
        </p:txBody>
      </p:sp>
      <p:grpSp>
        <p:nvGrpSpPr>
          <p:cNvPr id="6" name="群組 5"/>
          <p:cNvGrpSpPr/>
          <p:nvPr/>
        </p:nvGrpSpPr>
        <p:grpSpPr>
          <a:xfrm>
            <a:off x="15496" y="325553"/>
            <a:ext cx="625035" cy="678025"/>
            <a:chOff x="-1" y="446809"/>
            <a:chExt cx="433634" cy="566882"/>
          </a:xfrm>
          <a:solidFill>
            <a:srgbClr val="013E7F"/>
          </a:solidFill>
        </p:grpSpPr>
        <p:sp>
          <p:nvSpPr>
            <p:cNvPr id="7" name="矩形 6"/>
            <p:cNvSpPr/>
            <p:nvPr/>
          </p:nvSpPr>
          <p:spPr>
            <a:xfrm>
              <a:off x="-1" y="446809"/>
              <a:ext cx="245097" cy="56688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  <p:sp>
          <p:nvSpPr>
            <p:cNvPr id="8" name="矩形 7"/>
            <p:cNvSpPr/>
            <p:nvPr/>
          </p:nvSpPr>
          <p:spPr>
            <a:xfrm>
              <a:off x="345780" y="446809"/>
              <a:ext cx="87853" cy="56688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endParaRPr>
            </a:p>
          </p:txBody>
        </p:sp>
      </p:grpSp>
      <p:sp>
        <p:nvSpPr>
          <p:cNvPr id="3" name="橢圓 2"/>
          <p:cNvSpPr/>
          <p:nvPr/>
        </p:nvSpPr>
        <p:spPr>
          <a:xfrm>
            <a:off x="411574" y="2458634"/>
            <a:ext cx="1245776" cy="124577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9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拍</a:t>
            </a:r>
            <a:r>
              <a:rPr kumimoji="0" lang="zh-TW" altLang="en-US" sz="29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手</a:t>
            </a:r>
            <a:r>
              <a:rPr kumimoji="0" lang="en-US" altLang="zh-TW" sz="29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/>
            </a:r>
            <a:br>
              <a:rPr kumimoji="0" lang="en-US" altLang="zh-TW" sz="29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</a:br>
            <a:r>
              <a:rPr kumimoji="0" lang="zh-TW" alt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（一般節</a:t>
            </a:r>
            <a:r>
              <a:rPr kumimoji="0" lang="zh-TW" alt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奏</a:t>
            </a:r>
            <a:r>
              <a:rPr kumimoji="0" lang="zh-TW" alt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）</a:t>
            </a:r>
            <a:endParaRPr kumimoji="0" lang="zh-TW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10" name="橢圓 9"/>
          <p:cNvSpPr/>
          <p:nvPr/>
        </p:nvSpPr>
        <p:spPr>
          <a:xfrm>
            <a:off x="1874755" y="2458634"/>
            <a:ext cx="1245776" cy="124577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9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踏</a:t>
            </a:r>
            <a:r>
              <a:rPr kumimoji="0" lang="zh-TW" altLang="en-US" sz="29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步</a:t>
            </a:r>
            <a:endParaRPr kumimoji="0" lang="en-US" altLang="zh-TW" sz="2900" b="1" i="0" u="none" strike="noStrike" kern="120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（連續節</a:t>
            </a:r>
            <a:r>
              <a:rPr kumimoji="0" lang="zh-TW" alt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奏</a:t>
            </a:r>
            <a:r>
              <a:rPr kumimoji="0" lang="zh-TW" alt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）</a:t>
            </a:r>
            <a:endParaRPr kumimoji="0" lang="zh-TW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4" name="橢圓 3"/>
          <p:cNvSpPr/>
          <p:nvPr/>
        </p:nvSpPr>
        <p:spPr>
          <a:xfrm>
            <a:off x="411574" y="4508752"/>
            <a:ext cx="1245776" cy="124577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9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拍手</a:t>
            </a:r>
            <a:r>
              <a:rPr kumimoji="0" lang="en-US" altLang="zh-TW" sz="29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/>
            </a:r>
            <a:br>
              <a:rPr kumimoji="0" lang="en-US" altLang="zh-TW" sz="29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</a:br>
            <a:r>
              <a:rPr kumimoji="0" lang="zh-TW" alt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（一般節奏）</a:t>
            </a:r>
          </a:p>
        </p:txBody>
      </p:sp>
      <p:sp>
        <p:nvSpPr>
          <p:cNvPr id="11" name="橢圓 10"/>
          <p:cNvSpPr/>
          <p:nvPr/>
        </p:nvSpPr>
        <p:spPr>
          <a:xfrm>
            <a:off x="1874755" y="4508752"/>
            <a:ext cx="1245776" cy="124577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9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踏步</a:t>
            </a:r>
            <a:endParaRPr kumimoji="0" lang="en-US" altLang="zh-TW" sz="29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（連續節奏）</a:t>
            </a:r>
          </a:p>
        </p:txBody>
      </p:sp>
      <p:sp>
        <p:nvSpPr>
          <p:cNvPr id="40" name="文字方塊 39"/>
          <p:cNvSpPr txBox="1"/>
          <p:nvPr/>
        </p:nvSpPr>
        <p:spPr>
          <a:xfrm>
            <a:off x="420072" y="2081771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單人模式</a:t>
            </a:r>
            <a:endParaRPr kumimoji="0" lang="zh-TW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41" name="文字方塊 40"/>
          <p:cNvSpPr txBox="1"/>
          <p:nvPr/>
        </p:nvSpPr>
        <p:spPr>
          <a:xfrm>
            <a:off x="420073" y="4130902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雙人模式</a:t>
            </a:r>
            <a:endParaRPr kumimoji="0" lang="zh-TW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  <p:sp>
        <p:nvSpPr>
          <p:cNvPr id="30" name="文字方塊 29"/>
          <p:cNvSpPr txBox="1"/>
          <p:nvPr/>
        </p:nvSpPr>
        <p:spPr>
          <a:xfrm>
            <a:off x="450209" y="1385287"/>
            <a:ext cx="23391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軟正黑體"/>
                <a:cs typeface="+mn-cs"/>
              </a:rPr>
              <a:t>請點選以下按鈕</a:t>
            </a:r>
            <a:endParaRPr kumimoji="0" lang="zh-TW" alt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軟正黑體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4808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35" presetClass="path" presetSubtype="0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1.85185E-6 L -0.67292 -0.0037 " pathEditMode="relative" rAng="0" ptsTypes="AA">
                                      <p:cBhvr>
                                        <p:cTn id="23" dur="1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685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350" tmFilter="0, 0; .2, .5; .8, .5; 1, 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" dur="175" autoRev="1" fill="hold"/>
                                        <p:tgtEl>
                                          <p:spTgt spid="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35" presetClass="path" presetSubtype="0" decel="50000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3.7037E-7 L -0.92526 3.7037E-7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263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22" presetClass="exit" presetSubtype="8" fill="hold" grpId="1" nodeType="withEffect">
                                  <p:stCondLst>
                                    <p:cond delay="115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26" presetClass="emph" presetSubtype="0" repeatCount="400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150" tmFilter="0, 0; .2, .5; .8, .5; 1, 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0" dur="75" autoRev="1" fill="hold"/>
                                        <p:tgtEl>
                                          <p:spTgt spid="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xit" presetSubtype="0" fill="hold" grpId="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6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35" presetClass="path" presetSubtype="0" fill="remove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1.85185E-6 L -0.67735 -0.00162 " pathEditMode="relative" rAng="0" ptsTypes="AA">
                                      <p:cBhvr>
                                        <p:cTn id="67" dur="1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867" y="-93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35" presetClass="path" presetSubtype="0" fill="remove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04167E-6 -1.85185E-6 L -0.67292 -0.0037 " pathEditMode="relative" rAng="0" ptsTypes="AA">
                                      <p:cBhvr>
                                        <p:cTn id="69" dur="12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685" y="-185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1" presetClass="exit" presetSubtype="0" fill="hold" grpId="5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26" presetClass="emph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350" tmFilter="0, 0; .2, .5; .8, .5; 1, 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4" dur="175" autoRev="1" fill="hold"/>
                                        <p:tgtEl>
                                          <p:spTgt spid="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3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350" tmFilter="0, 0; .2, .5; .8, .5; 1, 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9" dur="175" autoRev="1" fill="hold"/>
                                        <p:tgtEl>
                                          <p:spTgt spid="4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80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" fill="hold">
                      <p:stCondLst>
                        <p:cond delay="0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xit" presetSubtype="0" fill="hold" grpId="7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35" presetClass="path" presetSubtype="0" decel="50000" fill="hold" grpId="5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3.7037E-7 L -0.83255 3.7037E-7 " pathEditMode="relative" rAng="0" ptsTypes="AA">
                                      <p:cBhvr>
                                        <p:cTn id="100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628" y="0"/>
                                    </p:animMotion>
                                  </p:childTnLst>
                                </p:cTn>
                              </p:par>
                              <p:par>
                                <p:cTn id="101" presetID="35" presetClass="path" presetSubtype="0" decel="5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1.875E-6 1.48148E-6 L -0.82839 1.48148E-6 " pathEditMode="relative" rAng="0" ptsTypes="AA">
                                      <p:cBhvr>
                                        <p:cTn id="102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419" y="0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22" presetClass="exit" presetSubtype="8" fill="hold" grpId="6" nodeType="withEffect">
                                  <p:stCondLst>
                                    <p:cond delay="135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0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26" presetClass="emph" presetSubtype="0" repeatCount="400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150" tmFilter="0, 0; .2, .5; .8, .5; 1, 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8" dur="75" autoRev="1" fill="hold"/>
                                        <p:tgtEl>
                                          <p:spTgt spid="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9" presetID="22" presetClass="exit" presetSubtype="8" fill="hold" grpId="2" nodeType="withEffect">
                                  <p:stCondLst>
                                    <p:cond delay="155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1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26" presetClass="emph" presetSubtype="0" repeatCount="4000" fill="hold" nodeType="withEffect">
                                  <p:stCondLst>
                                    <p:cond delay="15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150" tmFilter="0, 0; .2, .5; .8, .5; 1, 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4" dur="75" autoRev="1" fill="hold"/>
                                        <p:tgtEl>
                                          <p:spTgt spid="4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  <p:bldLst>
      <p:bldP spid="36" grpId="0" animBg="1"/>
      <p:bldP spid="36" grpId="1" animBg="1"/>
      <p:bldP spid="36" grpId="2" animBg="1"/>
      <p:bldP spid="36" grpId="3" animBg="1"/>
      <p:bldP spid="36" grpId="4" animBg="1"/>
      <p:bldP spid="36" grpId="5" animBg="1"/>
      <p:bldP spid="36" grpId="6" animBg="1"/>
      <p:bldP spid="36" grpId="7" animBg="1"/>
      <p:bldP spid="51" grpId="0" animBg="1"/>
      <p:bldP spid="51" grpId="1" animBg="1"/>
      <p:bldP spid="51" grpId="2" animBg="1"/>
      <p:bldP spid="51" grpId="3" animBg="1"/>
      <p:bldP spid="42" grpId="0" animBg="1"/>
      <p:bldP spid="42" grpId="1" animBg="1"/>
      <p:bldP spid="42" grpId="2" animBg="1"/>
      <p:bldP spid="42" grpId="3" animBg="1"/>
      <p:bldP spid="42" grpId="4" animBg="1"/>
      <p:bldP spid="42" grpId="5" animBg="1"/>
      <p:bldP spid="42" grpId="6" animBg="1"/>
      <p:bldP spid="42" grpId="7" animBg="1"/>
      <p:bldP spid="58" grpId="0" animBg="1"/>
      <p:bldP spid="58" grpId="1" animBg="1"/>
      <p:bldP spid="58" grpId="2" animBg="1"/>
      <p:bldP spid="58" grpId="3" animBg="1"/>
      <p:bldP spid="58" grpId="4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718719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群組 3"/>
          <p:cNvGrpSpPr/>
          <p:nvPr/>
        </p:nvGrpSpPr>
        <p:grpSpPr>
          <a:xfrm>
            <a:off x="8609226" y="1950720"/>
            <a:ext cx="2564560" cy="2564560"/>
            <a:chOff x="8609226" y="1950720"/>
            <a:chExt cx="2564560" cy="2564560"/>
          </a:xfrm>
        </p:grpSpPr>
        <p:sp>
          <p:nvSpPr>
            <p:cNvPr id="6" name="橢圓 5"/>
            <p:cNvSpPr/>
            <p:nvPr/>
          </p:nvSpPr>
          <p:spPr>
            <a:xfrm>
              <a:off x="8609226" y="1950720"/>
              <a:ext cx="2564560" cy="256456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16" name="群組 15"/>
            <p:cNvGrpSpPr/>
            <p:nvPr/>
          </p:nvGrpSpPr>
          <p:grpSpPr>
            <a:xfrm rot="3187554">
              <a:off x="9431719" y="2388750"/>
              <a:ext cx="919575" cy="1530327"/>
              <a:chOff x="2713220" y="2469822"/>
              <a:chExt cx="1132916" cy="1885362"/>
            </a:xfrm>
            <a:solidFill>
              <a:schemeClr val="bg1"/>
            </a:solidFill>
          </p:grpSpPr>
          <p:sp>
            <p:nvSpPr>
              <p:cNvPr id="8" name="矩形 7"/>
              <p:cNvSpPr/>
              <p:nvPr/>
            </p:nvSpPr>
            <p:spPr>
              <a:xfrm rot="16200000" flipH="1">
                <a:off x="2648044" y="3157092"/>
                <a:ext cx="1885362" cy="51082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" name="矩形 14"/>
              <p:cNvSpPr/>
              <p:nvPr/>
            </p:nvSpPr>
            <p:spPr>
              <a:xfrm flipH="1">
                <a:off x="2713220" y="3844362"/>
                <a:ext cx="1132916" cy="51082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sp>
        <p:nvSpPr>
          <p:cNvPr id="24" name="矩形 23"/>
          <p:cNvSpPr/>
          <p:nvPr/>
        </p:nvSpPr>
        <p:spPr>
          <a:xfrm>
            <a:off x="8358005" y="4632369"/>
            <a:ext cx="3057247" cy="107234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4000"/>
              </a:lnSpc>
            </a:pPr>
            <a:r>
              <a:rPr lang="zh-TW" altLang="en-US" sz="2800" b="1" dirty="0"/>
              <a:t>讓</a:t>
            </a:r>
            <a:r>
              <a:rPr lang="zh-TW" altLang="en-US" sz="2800" b="1" dirty="0" smtClean="0"/>
              <a:t>相關單位針對</a:t>
            </a:r>
            <a:r>
              <a:rPr lang="en-US" altLang="zh-TW" sz="2800" b="1" dirty="0" smtClean="0"/>
              <a:t/>
            </a:r>
            <a:br>
              <a:rPr lang="en-US" altLang="zh-TW" sz="2800" b="1" dirty="0" smtClean="0"/>
            </a:br>
            <a:r>
              <a:rPr lang="zh-TW" altLang="en-US" sz="2800" b="1" dirty="0" smtClean="0"/>
              <a:t>路線</a:t>
            </a:r>
            <a:r>
              <a:rPr lang="zh-TW" altLang="en-US" sz="2800" b="1" dirty="0"/>
              <a:t>規劃安全措施</a:t>
            </a:r>
          </a:p>
        </p:txBody>
      </p:sp>
      <p:grpSp>
        <p:nvGrpSpPr>
          <p:cNvPr id="3" name="群組 2"/>
          <p:cNvGrpSpPr/>
          <p:nvPr/>
        </p:nvGrpSpPr>
        <p:grpSpPr>
          <a:xfrm>
            <a:off x="4485272" y="2499510"/>
            <a:ext cx="1959004" cy="1959004"/>
            <a:chOff x="4485272" y="2499510"/>
            <a:chExt cx="1959004" cy="1959004"/>
          </a:xfrm>
        </p:grpSpPr>
        <p:sp>
          <p:nvSpPr>
            <p:cNvPr id="45" name="橢圓 44"/>
            <p:cNvSpPr/>
            <p:nvPr/>
          </p:nvSpPr>
          <p:spPr>
            <a:xfrm>
              <a:off x="4485272" y="2499510"/>
              <a:ext cx="1959004" cy="1959004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46" name="群組 45"/>
            <p:cNvGrpSpPr/>
            <p:nvPr/>
          </p:nvGrpSpPr>
          <p:grpSpPr>
            <a:xfrm>
              <a:off x="4996503" y="2880107"/>
              <a:ext cx="936542" cy="947416"/>
              <a:chOff x="-2140419" y="2153276"/>
              <a:chExt cx="1255142" cy="1269722"/>
            </a:xfrm>
          </p:grpSpPr>
          <p:sp>
            <p:nvSpPr>
              <p:cNvPr id="48" name="淚滴形 47"/>
              <p:cNvSpPr/>
              <p:nvPr/>
            </p:nvSpPr>
            <p:spPr>
              <a:xfrm rot="2700000" flipV="1">
                <a:off x="-2147709" y="2160566"/>
                <a:ext cx="1269722" cy="1255142"/>
              </a:xfrm>
              <a:prstGeom prst="teardrop">
                <a:avLst>
                  <a:gd name="adj" fmla="val 111073"/>
                </a:avLst>
              </a:prstGeom>
              <a:solidFill>
                <a:schemeClr val="bg1"/>
              </a:solidFill>
              <a:ln w="95250">
                <a:solidFill>
                  <a:schemeClr val="accent4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9" name="橢圓 48"/>
              <p:cNvSpPr/>
              <p:nvPr/>
            </p:nvSpPr>
            <p:spPr>
              <a:xfrm>
                <a:off x="-1850843" y="2362879"/>
                <a:ext cx="675990" cy="675991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sp>
        <p:nvSpPr>
          <p:cNvPr id="47" name="矩形 46"/>
          <p:cNvSpPr/>
          <p:nvPr/>
        </p:nvSpPr>
        <p:spPr>
          <a:xfrm>
            <a:off x="4295223" y="4472705"/>
            <a:ext cx="2339102" cy="990015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>
              <a:lnSpc>
                <a:spcPts val="3500"/>
              </a:lnSpc>
            </a:pPr>
            <a:r>
              <a:rPr lang="zh-TW" alt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結合定位系統</a:t>
            </a:r>
            <a:r>
              <a:rPr lang="en-US" altLang="zh-TW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/>
            </a:r>
            <a:br>
              <a:rPr lang="en-US" altLang="zh-TW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</a:br>
            <a:r>
              <a:rPr lang="zh-TW" alt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與</a:t>
            </a:r>
            <a:r>
              <a:rPr lang="zh-TW" altLang="en-US" sz="24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地理資訊系統</a:t>
            </a:r>
          </a:p>
        </p:txBody>
      </p:sp>
      <p:sp>
        <p:nvSpPr>
          <p:cNvPr id="42" name="矩形 41"/>
          <p:cNvSpPr/>
          <p:nvPr/>
        </p:nvSpPr>
        <p:spPr>
          <a:xfrm>
            <a:off x="306089" y="4472705"/>
            <a:ext cx="3347391" cy="990015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>
              <a:lnSpc>
                <a:spcPts val="3500"/>
              </a:lnSpc>
            </a:pPr>
            <a:r>
              <a:rPr lang="zh-TW" alt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針對使用者</a:t>
            </a:r>
            <a:r>
              <a:rPr lang="en-US" altLang="zh-TW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/>
            </a:r>
            <a:br>
              <a:rPr lang="en-US" altLang="zh-TW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</a:br>
            <a:r>
              <a:rPr lang="zh-TW" alt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經常性運動路線與地點 </a:t>
            </a:r>
            <a:endParaRPr lang="zh-TW" altLang="en-US" sz="24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2" name="群組 1"/>
          <p:cNvGrpSpPr/>
          <p:nvPr/>
        </p:nvGrpSpPr>
        <p:grpSpPr>
          <a:xfrm>
            <a:off x="1000282" y="2499510"/>
            <a:ext cx="1959004" cy="1959004"/>
            <a:chOff x="1000282" y="2499510"/>
            <a:chExt cx="1959004" cy="1959004"/>
          </a:xfrm>
        </p:grpSpPr>
        <p:sp>
          <p:nvSpPr>
            <p:cNvPr id="20" name="橢圓 19"/>
            <p:cNvSpPr/>
            <p:nvPr/>
          </p:nvSpPr>
          <p:spPr>
            <a:xfrm>
              <a:off x="1000282" y="2499510"/>
              <a:ext cx="1959004" cy="19590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50" name="手繪多邊形 49"/>
            <p:cNvSpPr/>
            <p:nvPr/>
          </p:nvSpPr>
          <p:spPr>
            <a:xfrm rot="9818331">
              <a:off x="1226492" y="2832876"/>
              <a:ext cx="1295796" cy="1350790"/>
            </a:xfrm>
            <a:custGeom>
              <a:avLst/>
              <a:gdLst>
                <a:gd name="connsiteX0" fmla="*/ 1140293 w 2712207"/>
                <a:gd name="connsiteY0" fmla="*/ 1996660 h 2827315"/>
                <a:gd name="connsiteX1" fmla="*/ 869908 w 2712207"/>
                <a:gd name="connsiteY1" fmla="*/ 1883176 h 2827315"/>
                <a:gd name="connsiteX2" fmla="*/ 691920 w 2712207"/>
                <a:gd name="connsiteY2" fmla="*/ 1736878 h 2827315"/>
                <a:gd name="connsiteX3" fmla="*/ 691393 w 2712207"/>
                <a:gd name="connsiteY3" fmla="*/ 1736229 h 2827315"/>
                <a:gd name="connsiteX4" fmla="*/ 655615 w 2712207"/>
                <a:gd name="connsiteY4" fmla="*/ 1706080 h 2827315"/>
                <a:gd name="connsiteX5" fmla="*/ 413853 w 2712207"/>
                <a:gd name="connsiteY5" fmla="*/ 1381577 h 2827315"/>
                <a:gd name="connsiteX6" fmla="*/ 170520 w 2712207"/>
                <a:gd name="connsiteY6" fmla="*/ 1496117 h 2827315"/>
                <a:gd name="connsiteX7" fmla="*/ 19389 w 2712207"/>
                <a:gd name="connsiteY7" fmla="*/ 1406574 h 2827315"/>
                <a:gd name="connsiteX8" fmla="*/ 46688 w 2712207"/>
                <a:gd name="connsiteY8" fmla="*/ 1233043 h 2827315"/>
                <a:gd name="connsiteX9" fmla="*/ 422798 w 2712207"/>
                <a:gd name="connsiteY9" fmla="*/ 1056003 h 2827315"/>
                <a:gd name="connsiteX10" fmla="*/ 504014 w 2712207"/>
                <a:gd name="connsiteY10" fmla="*/ 1064835 h 2827315"/>
                <a:gd name="connsiteX11" fmla="*/ 510087 w 2712207"/>
                <a:gd name="connsiteY11" fmla="*/ 1069970 h 2827315"/>
                <a:gd name="connsiteX12" fmla="*/ 535128 w 2712207"/>
                <a:gd name="connsiteY12" fmla="*/ 1076801 h 2827315"/>
                <a:gd name="connsiteX13" fmla="*/ 573406 w 2712207"/>
                <a:gd name="connsiteY13" fmla="*/ 1109058 h 2827315"/>
                <a:gd name="connsiteX14" fmla="*/ 736984 w 2712207"/>
                <a:gd name="connsiteY14" fmla="*/ 1328619 h 2827315"/>
                <a:gd name="connsiteX15" fmla="*/ 965402 w 2712207"/>
                <a:gd name="connsiteY15" fmla="*/ 967776 h 2827315"/>
                <a:gd name="connsiteX16" fmla="*/ 790957 w 2712207"/>
                <a:gd name="connsiteY16" fmla="*/ 756649 h 2827315"/>
                <a:gd name="connsiteX17" fmla="*/ 784133 w 2712207"/>
                <a:gd name="connsiteY17" fmla="*/ 741352 h 2827315"/>
                <a:gd name="connsiteX18" fmla="*/ 755325 w 2712207"/>
                <a:gd name="connsiteY18" fmla="*/ 718607 h 2827315"/>
                <a:gd name="connsiteX19" fmla="*/ 746498 w 2712207"/>
                <a:gd name="connsiteY19" fmla="*/ 476070 h 2827315"/>
                <a:gd name="connsiteX20" fmla="*/ 1234615 w 2712207"/>
                <a:gd name="connsiteY20" fmla="*/ 35169 h 2827315"/>
                <a:gd name="connsiteX21" fmla="*/ 1475007 w 2712207"/>
                <a:gd name="connsiteY21" fmla="*/ 68540 h 2827315"/>
                <a:gd name="connsiteX22" fmla="*/ 1483834 w 2712207"/>
                <a:gd name="connsiteY22" fmla="*/ 311077 h 2827315"/>
                <a:gd name="connsiteX23" fmla="*/ 1152432 w 2712207"/>
                <a:gd name="connsiteY23" fmla="*/ 610423 h 2827315"/>
                <a:gd name="connsiteX24" fmla="*/ 1440316 w 2712207"/>
                <a:gd name="connsiteY24" fmla="*/ 958843 h 2827315"/>
                <a:gd name="connsiteX25" fmla="*/ 1462544 w 2712207"/>
                <a:gd name="connsiteY25" fmla="*/ 1008680 h 2827315"/>
                <a:gd name="connsiteX26" fmla="*/ 1461116 w 2712207"/>
                <a:gd name="connsiteY26" fmla="*/ 1033520 h 2827315"/>
                <a:gd name="connsiteX27" fmla="*/ 1801522 w 2712207"/>
                <a:gd name="connsiteY27" fmla="*/ 726041 h 2827315"/>
                <a:gd name="connsiteX28" fmla="*/ 1821328 w 2712207"/>
                <a:gd name="connsiteY28" fmla="*/ 716635 h 2827315"/>
                <a:gd name="connsiteX29" fmla="*/ 1837694 w 2712207"/>
                <a:gd name="connsiteY29" fmla="*/ 703488 h 2827315"/>
                <a:gd name="connsiteX30" fmla="*/ 1898421 w 2712207"/>
                <a:gd name="connsiteY30" fmla="*/ 688880 h 2827315"/>
                <a:gd name="connsiteX31" fmla="*/ 2556185 w 2712207"/>
                <a:gd name="connsiteY31" fmla="*/ 688880 h 2827315"/>
                <a:gd name="connsiteX32" fmla="*/ 2712207 w 2712207"/>
                <a:gd name="connsiteY32" fmla="*/ 874780 h 2827315"/>
                <a:gd name="connsiteX33" fmla="*/ 2556185 w 2712207"/>
                <a:gd name="connsiteY33" fmla="*/ 1060680 h 2827315"/>
                <a:gd name="connsiteX34" fmla="*/ 1985720 w 2712207"/>
                <a:gd name="connsiteY34" fmla="*/ 1060680 h 2827315"/>
                <a:gd name="connsiteX35" fmla="*/ 1689617 w 2712207"/>
                <a:gd name="connsiteY35" fmla="*/ 1328142 h 2827315"/>
                <a:gd name="connsiteX36" fmla="*/ 1689884 w 2712207"/>
                <a:gd name="connsiteY36" fmla="*/ 1340424 h 2827315"/>
                <a:gd name="connsiteX37" fmla="*/ 1679531 w 2712207"/>
                <a:gd name="connsiteY37" fmla="*/ 1368721 h 2827315"/>
                <a:gd name="connsiteX38" fmla="*/ 1458657 w 2712207"/>
                <a:gd name="connsiteY38" fmla="*/ 1717646 h 2827315"/>
                <a:gd name="connsiteX39" fmla="*/ 1614293 w 2712207"/>
                <a:gd name="connsiteY39" fmla="*/ 1720919 h 2827315"/>
                <a:gd name="connsiteX40" fmla="*/ 1621629 w 2712207"/>
                <a:gd name="connsiteY40" fmla="*/ 1505804 h 2827315"/>
                <a:gd name="connsiteX41" fmla="*/ 1770176 w 2712207"/>
                <a:gd name="connsiteY41" fmla="*/ 1415451 h 2827315"/>
                <a:gd name="connsiteX42" fmla="*/ 1912223 w 2712207"/>
                <a:gd name="connsiteY42" fmla="*/ 1515714 h 2827315"/>
                <a:gd name="connsiteX43" fmla="*/ 1898520 w 2712207"/>
                <a:gd name="connsiteY43" fmla="*/ 1917514 h 2827315"/>
                <a:gd name="connsiteX44" fmla="*/ 1806786 w 2712207"/>
                <a:gd name="connsiteY44" fmla="*/ 2002305 h 2827315"/>
                <a:gd name="connsiteX45" fmla="*/ 1766161 w 2712207"/>
                <a:gd name="connsiteY45" fmla="*/ 2006282 h 2827315"/>
                <a:gd name="connsiteX46" fmla="*/ 1731383 w 2712207"/>
                <a:gd name="connsiteY46" fmla="*/ 2014207 h 2827315"/>
                <a:gd name="connsiteX47" fmla="*/ 1236732 w 2712207"/>
                <a:gd name="connsiteY47" fmla="*/ 2003806 h 2827315"/>
                <a:gd name="connsiteX48" fmla="*/ 1223959 w 2712207"/>
                <a:gd name="connsiteY48" fmla="*/ 2000325 h 2827315"/>
                <a:gd name="connsiteX49" fmla="*/ 1195652 w 2712207"/>
                <a:gd name="connsiteY49" fmla="*/ 2002562 h 2827315"/>
                <a:gd name="connsiteX50" fmla="*/ 1140293 w 2712207"/>
                <a:gd name="connsiteY50" fmla="*/ 1996660 h 2827315"/>
                <a:gd name="connsiteX51" fmla="*/ 552647 w 2712207"/>
                <a:gd name="connsiteY51" fmla="*/ 2816323 h 2827315"/>
                <a:gd name="connsiteX52" fmla="*/ 195103 w 2712207"/>
                <a:gd name="connsiteY52" fmla="*/ 2257806 h 2827315"/>
                <a:gd name="connsiteX53" fmla="*/ 753620 w 2712207"/>
                <a:gd name="connsiteY53" fmla="*/ 1900261 h 2827315"/>
                <a:gd name="connsiteX54" fmla="*/ 1111164 w 2712207"/>
                <a:gd name="connsiteY54" fmla="*/ 2458778 h 2827315"/>
                <a:gd name="connsiteX55" fmla="*/ 552647 w 2712207"/>
                <a:gd name="connsiteY55" fmla="*/ 2816323 h 282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12207" h="2827315">
                  <a:moveTo>
                    <a:pt x="1140293" y="1996660"/>
                  </a:moveTo>
                  <a:cubicBezTo>
                    <a:pt x="1061665" y="1982519"/>
                    <a:pt x="965325" y="1943575"/>
                    <a:pt x="869908" y="1883176"/>
                  </a:cubicBezTo>
                  <a:cubicBezTo>
                    <a:pt x="798345" y="1837876"/>
                    <a:pt x="737470" y="1786942"/>
                    <a:pt x="691920" y="1736878"/>
                  </a:cubicBezTo>
                  <a:lnTo>
                    <a:pt x="691393" y="1736229"/>
                  </a:lnTo>
                  <a:lnTo>
                    <a:pt x="655615" y="1706080"/>
                  </a:lnTo>
                  <a:lnTo>
                    <a:pt x="413853" y="1381577"/>
                  </a:lnTo>
                  <a:lnTo>
                    <a:pt x="170520" y="1496117"/>
                  </a:lnTo>
                  <a:cubicBezTo>
                    <a:pt x="121253" y="1519307"/>
                    <a:pt x="53586" y="1479224"/>
                    <a:pt x="19389" y="1406574"/>
                  </a:cubicBezTo>
                  <a:cubicBezTo>
                    <a:pt x="-14808" y="1333924"/>
                    <a:pt x="-2579" y="1256233"/>
                    <a:pt x="46688" y="1233043"/>
                  </a:cubicBezTo>
                  <a:lnTo>
                    <a:pt x="422798" y="1056003"/>
                  </a:lnTo>
                  <a:cubicBezTo>
                    <a:pt x="447431" y="1044408"/>
                    <a:pt x="476665" y="1048631"/>
                    <a:pt x="504014" y="1064835"/>
                  </a:cubicBezTo>
                  <a:lnTo>
                    <a:pt x="510087" y="1069970"/>
                  </a:lnTo>
                  <a:lnTo>
                    <a:pt x="535128" y="1076801"/>
                  </a:lnTo>
                  <a:cubicBezTo>
                    <a:pt x="549977" y="1084419"/>
                    <a:pt x="563079" y="1095196"/>
                    <a:pt x="573406" y="1109058"/>
                  </a:cubicBezTo>
                  <a:lnTo>
                    <a:pt x="736984" y="1328619"/>
                  </a:lnTo>
                  <a:lnTo>
                    <a:pt x="965402" y="967776"/>
                  </a:lnTo>
                  <a:lnTo>
                    <a:pt x="790957" y="756649"/>
                  </a:lnTo>
                  <a:lnTo>
                    <a:pt x="784133" y="741352"/>
                  </a:lnTo>
                  <a:lnTo>
                    <a:pt x="755325" y="718607"/>
                  </a:lnTo>
                  <a:cubicBezTo>
                    <a:pt x="686502" y="642413"/>
                    <a:pt x="682559" y="533824"/>
                    <a:pt x="746498" y="476070"/>
                  </a:cubicBezTo>
                  <a:lnTo>
                    <a:pt x="1234615" y="35169"/>
                  </a:lnTo>
                  <a:cubicBezTo>
                    <a:pt x="1298553" y="-22585"/>
                    <a:pt x="1406183" y="-7654"/>
                    <a:pt x="1475007" y="68540"/>
                  </a:cubicBezTo>
                  <a:cubicBezTo>
                    <a:pt x="1543831" y="144734"/>
                    <a:pt x="1547772" y="253323"/>
                    <a:pt x="1483834" y="311077"/>
                  </a:cubicBezTo>
                  <a:lnTo>
                    <a:pt x="1152432" y="610423"/>
                  </a:lnTo>
                  <a:lnTo>
                    <a:pt x="1440316" y="958843"/>
                  </a:lnTo>
                  <a:cubicBezTo>
                    <a:pt x="1452194" y="973219"/>
                    <a:pt x="1459502" y="990229"/>
                    <a:pt x="1462544" y="1008680"/>
                  </a:cubicBezTo>
                  <a:lnTo>
                    <a:pt x="1461116" y="1033520"/>
                  </a:lnTo>
                  <a:lnTo>
                    <a:pt x="1801522" y="726041"/>
                  </a:lnTo>
                  <a:lnTo>
                    <a:pt x="1821328" y="716635"/>
                  </a:lnTo>
                  <a:lnTo>
                    <a:pt x="1837694" y="703488"/>
                  </a:lnTo>
                  <a:cubicBezTo>
                    <a:pt x="1856360" y="694082"/>
                    <a:pt x="1876881" y="688880"/>
                    <a:pt x="1898421" y="688880"/>
                  </a:cubicBezTo>
                  <a:lnTo>
                    <a:pt x="2556185" y="688880"/>
                  </a:lnTo>
                  <a:cubicBezTo>
                    <a:pt x="2642345" y="688880"/>
                    <a:pt x="2712207" y="772105"/>
                    <a:pt x="2712207" y="874780"/>
                  </a:cubicBezTo>
                  <a:cubicBezTo>
                    <a:pt x="2712207" y="977455"/>
                    <a:pt x="2642345" y="1060680"/>
                    <a:pt x="2556185" y="1060680"/>
                  </a:cubicBezTo>
                  <a:lnTo>
                    <a:pt x="1985720" y="1060680"/>
                  </a:lnTo>
                  <a:lnTo>
                    <a:pt x="1689617" y="1328142"/>
                  </a:lnTo>
                  <a:lnTo>
                    <a:pt x="1689884" y="1340424"/>
                  </a:lnTo>
                  <a:cubicBezTo>
                    <a:pt x="1688318" y="1350745"/>
                    <a:pt x="1684905" y="1360230"/>
                    <a:pt x="1679531" y="1368721"/>
                  </a:cubicBezTo>
                  <a:lnTo>
                    <a:pt x="1458657" y="1717646"/>
                  </a:lnTo>
                  <a:lnTo>
                    <a:pt x="1614293" y="1720919"/>
                  </a:lnTo>
                  <a:lnTo>
                    <a:pt x="1621629" y="1505804"/>
                  </a:lnTo>
                  <a:cubicBezTo>
                    <a:pt x="1623425" y="1453172"/>
                    <a:pt x="1689927" y="1412714"/>
                    <a:pt x="1770176" y="1415451"/>
                  </a:cubicBezTo>
                  <a:cubicBezTo>
                    <a:pt x="1850426" y="1418188"/>
                    <a:pt x="1914018" y="1463082"/>
                    <a:pt x="1912223" y="1515714"/>
                  </a:cubicBezTo>
                  <a:lnTo>
                    <a:pt x="1898520" y="1917514"/>
                  </a:lnTo>
                  <a:cubicBezTo>
                    <a:pt x="1897173" y="1956988"/>
                    <a:pt x="1859429" y="1989614"/>
                    <a:pt x="1806786" y="2002305"/>
                  </a:cubicBezTo>
                  <a:lnTo>
                    <a:pt x="1766161" y="2006282"/>
                  </a:lnTo>
                  <a:lnTo>
                    <a:pt x="1731383" y="2014207"/>
                  </a:lnTo>
                  <a:lnTo>
                    <a:pt x="1236732" y="2003806"/>
                  </a:lnTo>
                  <a:lnTo>
                    <a:pt x="1223959" y="2000325"/>
                  </a:lnTo>
                  <a:lnTo>
                    <a:pt x="1195652" y="2002562"/>
                  </a:lnTo>
                  <a:cubicBezTo>
                    <a:pt x="1178500" y="2002180"/>
                    <a:pt x="1159950" y="2000195"/>
                    <a:pt x="1140293" y="1996660"/>
                  </a:cubicBezTo>
                  <a:close/>
                  <a:moveTo>
                    <a:pt x="552647" y="2816323"/>
                  </a:moveTo>
                  <a:cubicBezTo>
                    <a:pt x="299684" y="2760826"/>
                    <a:pt x="139606" y="2510770"/>
                    <a:pt x="195103" y="2257806"/>
                  </a:cubicBezTo>
                  <a:cubicBezTo>
                    <a:pt x="250600" y="2004842"/>
                    <a:pt x="500656" y="1844764"/>
                    <a:pt x="753620" y="1900261"/>
                  </a:cubicBezTo>
                  <a:cubicBezTo>
                    <a:pt x="1006584" y="1955758"/>
                    <a:pt x="1166662" y="2205814"/>
                    <a:pt x="1111164" y="2458778"/>
                  </a:cubicBezTo>
                  <a:cubicBezTo>
                    <a:pt x="1055667" y="2711742"/>
                    <a:pt x="805611" y="2871820"/>
                    <a:pt x="552647" y="281632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53" name="加號 52"/>
          <p:cNvSpPr/>
          <p:nvPr/>
        </p:nvSpPr>
        <p:spPr>
          <a:xfrm>
            <a:off x="3211423" y="3036504"/>
            <a:ext cx="1033843" cy="1033843"/>
          </a:xfrm>
          <a:prstGeom prst="mathPlus">
            <a:avLst>
              <a:gd name="adj1" fmla="val 19589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54" name="向右箭號 53"/>
          <p:cNvSpPr/>
          <p:nvPr/>
        </p:nvSpPr>
        <p:spPr>
          <a:xfrm>
            <a:off x="6923514" y="3070157"/>
            <a:ext cx="1156156" cy="966536"/>
          </a:xfrm>
          <a:prstGeom prst="rightArrow">
            <a:avLst>
              <a:gd name="adj1" fmla="val 38902"/>
              <a:gd name="adj2" fmla="val 50000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56" name="矩形 55"/>
          <p:cNvSpPr/>
          <p:nvPr/>
        </p:nvSpPr>
        <p:spPr>
          <a:xfrm>
            <a:off x="718617" y="321889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未來發展</a:t>
            </a:r>
          </a:p>
        </p:txBody>
      </p:sp>
      <p:sp>
        <p:nvSpPr>
          <p:cNvPr id="58" name="矩形 57"/>
          <p:cNvSpPr/>
          <p:nvPr/>
        </p:nvSpPr>
        <p:spPr>
          <a:xfrm>
            <a:off x="708700" y="1283907"/>
            <a:ext cx="417454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 smtClean="0"/>
              <a:t>1.</a:t>
            </a:r>
            <a:r>
              <a:rPr lang="zh-TW" altLang="en-US" sz="2800" b="1" dirty="0" smtClean="0"/>
              <a:t> 提供</a:t>
            </a:r>
            <a:r>
              <a:rPr lang="zh-TW" altLang="en-US" sz="2800" b="1" dirty="0"/>
              <a:t>安全友善運動環境</a:t>
            </a:r>
          </a:p>
        </p:txBody>
      </p:sp>
    </p:spTree>
    <p:extLst>
      <p:ext uri="{BB962C8B-B14F-4D97-AF65-F5344CB8AC3E}">
        <p14:creationId xmlns:p14="http://schemas.microsoft.com/office/powerpoint/2010/main" val="1638379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75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25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75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25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47" grpId="0"/>
      <p:bldP spid="42" grpId="0"/>
      <p:bldP spid="53" grpId="0" animBg="1"/>
      <p:bldP spid="54" grpId="0" animBg="1"/>
      <p:bldP spid="58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" name="群組 93"/>
          <p:cNvGrpSpPr/>
          <p:nvPr/>
        </p:nvGrpSpPr>
        <p:grpSpPr>
          <a:xfrm>
            <a:off x="1112778" y="2406031"/>
            <a:ext cx="2629763" cy="3378676"/>
            <a:chOff x="7517027" y="1627832"/>
            <a:chExt cx="2674798" cy="3436536"/>
          </a:xfrm>
        </p:grpSpPr>
        <p:sp>
          <p:nvSpPr>
            <p:cNvPr id="13" name="手繪多邊形 12"/>
            <p:cNvSpPr/>
            <p:nvPr/>
          </p:nvSpPr>
          <p:spPr>
            <a:xfrm>
              <a:off x="7644537" y="1627832"/>
              <a:ext cx="2547288" cy="3436536"/>
            </a:xfrm>
            <a:custGeom>
              <a:avLst/>
              <a:gdLst>
                <a:gd name="connsiteX0" fmla="*/ 1391727 w 2547288"/>
                <a:gd name="connsiteY0" fmla="*/ 0 h 3436536"/>
                <a:gd name="connsiteX1" fmla="*/ 2547288 w 2547288"/>
                <a:gd name="connsiteY1" fmla="*/ 1120391 h 3436536"/>
                <a:gd name="connsiteX2" fmla="*/ 2208832 w 2547288"/>
                <a:gd name="connsiteY2" fmla="*/ 1912627 h 3436536"/>
                <a:gd name="connsiteX3" fmla="*/ 2145354 w 2547288"/>
                <a:gd name="connsiteY3" fmla="*/ 1963407 h 3436536"/>
                <a:gd name="connsiteX4" fmla="*/ 2145354 w 2547288"/>
                <a:gd name="connsiteY4" fmla="*/ 3067754 h 3436536"/>
                <a:gd name="connsiteX5" fmla="*/ 809866 w 2547288"/>
                <a:gd name="connsiteY5" fmla="*/ 3436536 h 3436536"/>
                <a:gd name="connsiteX6" fmla="*/ 788826 w 2547288"/>
                <a:gd name="connsiteY6" fmla="*/ 3436536 h 3436536"/>
                <a:gd name="connsiteX7" fmla="*/ 788826 w 2547288"/>
                <a:gd name="connsiteY7" fmla="*/ 2599173 h 3436536"/>
                <a:gd name="connsiteX8" fmla="*/ 774155 w 2547288"/>
                <a:gd name="connsiteY8" fmla="*/ 2601968 h 3436536"/>
                <a:gd name="connsiteX9" fmla="*/ 342199 w 2547288"/>
                <a:gd name="connsiteY9" fmla="*/ 2540260 h 3436536"/>
                <a:gd name="connsiteX10" fmla="*/ 241221 w 2547288"/>
                <a:gd name="connsiteY10" fmla="*/ 1984888 h 3436536"/>
                <a:gd name="connsiteX11" fmla="*/ 0 w 2547288"/>
                <a:gd name="connsiteY11" fmla="*/ 1867083 h 3436536"/>
                <a:gd name="connsiteX12" fmla="*/ 227636 w 2547288"/>
                <a:gd name="connsiteY12" fmla="*/ 1411427 h 3436536"/>
                <a:gd name="connsiteX13" fmla="*/ 256632 w 2547288"/>
                <a:gd name="connsiteY13" fmla="*/ 1327060 h 3436536"/>
                <a:gd name="connsiteX14" fmla="*/ 242132 w 2547288"/>
                <a:gd name="connsiteY14" fmla="*/ 1234944 h 3436536"/>
                <a:gd name="connsiteX15" fmla="*/ 236166 w 2547288"/>
                <a:gd name="connsiteY15" fmla="*/ 1120391 h 3436536"/>
                <a:gd name="connsiteX16" fmla="*/ 1391727 w 2547288"/>
                <a:gd name="connsiteY16" fmla="*/ 0 h 3436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7288" h="3436536">
                  <a:moveTo>
                    <a:pt x="1391727" y="0"/>
                  </a:moveTo>
                  <a:cubicBezTo>
                    <a:pt x="2029926" y="0"/>
                    <a:pt x="2547288" y="501616"/>
                    <a:pt x="2547288" y="1120391"/>
                  </a:cubicBezTo>
                  <a:cubicBezTo>
                    <a:pt x="2547288" y="1429779"/>
                    <a:pt x="2417947" y="1709876"/>
                    <a:pt x="2208832" y="1912627"/>
                  </a:cubicBezTo>
                  <a:lnTo>
                    <a:pt x="2145354" y="1963407"/>
                  </a:lnTo>
                  <a:lnTo>
                    <a:pt x="2145354" y="3067754"/>
                  </a:lnTo>
                  <a:lnTo>
                    <a:pt x="809866" y="3436536"/>
                  </a:lnTo>
                  <a:lnTo>
                    <a:pt x="788826" y="3436536"/>
                  </a:lnTo>
                  <a:lnTo>
                    <a:pt x="788826" y="2599173"/>
                  </a:lnTo>
                  <a:lnTo>
                    <a:pt x="774155" y="2601968"/>
                  </a:lnTo>
                  <a:cubicBezTo>
                    <a:pt x="620353" y="2622537"/>
                    <a:pt x="455331" y="2609448"/>
                    <a:pt x="342199" y="2540260"/>
                  </a:cubicBezTo>
                  <a:cubicBezTo>
                    <a:pt x="198214" y="2355136"/>
                    <a:pt x="239351" y="2029767"/>
                    <a:pt x="241221" y="1984888"/>
                  </a:cubicBezTo>
                  <a:cubicBezTo>
                    <a:pt x="160814" y="1945620"/>
                    <a:pt x="142115" y="1945620"/>
                    <a:pt x="0" y="1867083"/>
                  </a:cubicBezTo>
                  <a:cubicBezTo>
                    <a:pt x="45814" y="1732915"/>
                    <a:pt x="151757" y="1607336"/>
                    <a:pt x="227636" y="1411427"/>
                  </a:cubicBezTo>
                  <a:lnTo>
                    <a:pt x="256632" y="1327060"/>
                  </a:lnTo>
                  <a:lnTo>
                    <a:pt x="242132" y="1234944"/>
                  </a:lnTo>
                  <a:cubicBezTo>
                    <a:pt x="238187" y="1197280"/>
                    <a:pt x="236166" y="1159064"/>
                    <a:pt x="236166" y="1120391"/>
                  </a:cubicBezTo>
                  <a:cubicBezTo>
                    <a:pt x="236166" y="501616"/>
                    <a:pt x="753528" y="0"/>
                    <a:pt x="1391727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93" name="群組 92"/>
            <p:cNvGrpSpPr/>
            <p:nvPr/>
          </p:nvGrpSpPr>
          <p:grpSpPr>
            <a:xfrm>
              <a:off x="8176536" y="1952217"/>
              <a:ext cx="1773477" cy="2608563"/>
              <a:chOff x="8176536" y="1952217"/>
              <a:chExt cx="1773477" cy="2608563"/>
            </a:xfrm>
          </p:grpSpPr>
          <p:cxnSp>
            <p:nvCxnSpPr>
              <p:cNvPr id="35" name="直線接點 34"/>
              <p:cNvCxnSpPr>
                <a:stCxn id="24" idx="2"/>
              </p:cNvCxnSpPr>
              <p:nvPr/>
            </p:nvCxnSpPr>
            <p:spPr>
              <a:xfrm flipH="1">
                <a:off x="9585373" y="3388330"/>
                <a:ext cx="137670" cy="91558"/>
              </a:xfrm>
              <a:prstGeom prst="line">
                <a:avLst/>
              </a:prstGeom>
              <a:ln w="63500" cap="rnd">
                <a:solidFill>
                  <a:schemeClr val="accent6">
                    <a:lumMod val="20000"/>
                    <a:lumOff val="80000"/>
                  </a:schemeClr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直線接點 40"/>
              <p:cNvCxnSpPr/>
              <p:nvPr/>
            </p:nvCxnSpPr>
            <p:spPr>
              <a:xfrm>
                <a:off x="9423459" y="3409783"/>
                <a:ext cx="0" cy="1103127"/>
              </a:xfrm>
              <a:prstGeom prst="line">
                <a:avLst/>
              </a:prstGeom>
              <a:ln w="63500" cap="rnd">
                <a:solidFill>
                  <a:schemeClr val="accent6">
                    <a:lumMod val="20000"/>
                    <a:lumOff val="80000"/>
                  </a:schemeClr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2" name="群組 91"/>
              <p:cNvGrpSpPr/>
              <p:nvPr/>
            </p:nvGrpSpPr>
            <p:grpSpPr>
              <a:xfrm>
                <a:off x="8176536" y="1952217"/>
                <a:ext cx="1773477" cy="2608563"/>
                <a:chOff x="8176536" y="1952217"/>
                <a:chExt cx="1773477" cy="2608563"/>
              </a:xfrm>
            </p:grpSpPr>
            <p:cxnSp>
              <p:nvCxnSpPr>
                <p:cNvPr id="53" name="直線接點 52"/>
                <p:cNvCxnSpPr/>
                <p:nvPr/>
              </p:nvCxnSpPr>
              <p:spPr>
                <a:xfrm>
                  <a:off x="9078816" y="3015645"/>
                  <a:ext cx="12376" cy="1497265"/>
                </a:xfrm>
                <a:prstGeom prst="line">
                  <a:avLst/>
                </a:prstGeom>
                <a:ln w="63500" cap="rnd">
                  <a:solidFill>
                    <a:schemeClr val="accent6">
                      <a:lumMod val="20000"/>
                      <a:lumOff val="80000"/>
                    </a:schemeClr>
                  </a:solidFill>
                  <a:round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91" name="群組 90"/>
                <p:cNvGrpSpPr/>
                <p:nvPr/>
              </p:nvGrpSpPr>
              <p:grpSpPr>
                <a:xfrm>
                  <a:off x="8176536" y="1952217"/>
                  <a:ext cx="1773477" cy="2608563"/>
                  <a:chOff x="8176536" y="1952217"/>
                  <a:chExt cx="1773477" cy="2608563"/>
                </a:xfrm>
              </p:grpSpPr>
              <p:cxnSp>
                <p:nvCxnSpPr>
                  <p:cNvPr id="37" name="直線接點 36"/>
                  <p:cNvCxnSpPr/>
                  <p:nvPr/>
                </p:nvCxnSpPr>
                <p:spPr>
                  <a:xfrm>
                    <a:off x="9585373" y="3479888"/>
                    <a:ext cx="26247" cy="1080892"/>
                  </a:xfrm>
                  <a:prstGeom prst="line">
                    <a:avLst/>
                  </a:prstGeom>
                  <a:ln w="63500" cap="rnd">
                    <a:solidFill>
                      <a:schemeClr val="accent6">
                        <a:lumMod val="20000"/>
                        <a:lumOff val="80000"/>
                      </a:schemeClr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" name="直線接點 38"/>
                  <p:cNvCxnSpPr>
                    <a:stCxn id="23" idx="4"/>
                  </p:cNvCxnSpPr>
                  <p:nvPr/>
                </p:nvCxnSpPr>
                <p:spPr>
                  <a:xfrm flipH="1">
                    <a:off x="9423460" y="3059926"/>
                    <a:ext cx="526552" cy="328403"/>
                  </a:xfrm>
                  <a:prstGeom prst="line">
                    <a:avLst/>
                  </a:prstGeom>
                  <a:ln w="63500" cap="rnd">
                    <a:solidFill>
                      <a:schemeClr val="accent6">
                        <a:lumMod val="20000"/>
                        <a:lumOff val="80000"/>
                      </a:schemeClr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" name="直線接點 42"/>
                  <p:cNvCxnSpPr>
                    <a:endCxn id="22" idx="4"/>
                  </p:cNvCxnSpPr>
                  <p:nvPr/>
                </p:nvCxnSpPr>
                <p:spPr>
                  <a:xfrm flipH="1" flipV="1">
                    <a:off x="9893914" y="2616752"/>
                    <a:ext cx="56099" cy="453620"/>
                  </a:xfrm>
                  <a:prstGeom prst="line">
                    <a:avLst/>
                  </a:prstGeom>
                  <a:ln w="63500" cap="rnd">
                    <a:solidFill>
                      <a:schemeClr val="accent6">
                        <a:lumMod val="20000"/>
                        <a:lumOff val="80000"/>
                      </a:schemeClr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" name="直線接點 44"/>
                  <p:cNvCxnSpPr>
                    <a:stCxn id="21" idx="3"/>
                  </p:cNvCxnSpPr>
                  <p:nvPr/>
                </p:nvCxnSpPr>
                <p:spPr>
                  <a:xfrm flipH="1">
                    <a:off x="9275033" y="2952022"/>
                    <a:ext cx="252983" cy="79428"/>
                  </a:xfrm>
                  <a:prstGeom prst="line">
                    <a:avLst/>
                  </a:prstGeom>
                  <a:ln w="63500" cap="rnd">
                    <a:solidFill>
                      <a:schemeClr val="accent6">
                        <a:lumMod val="20000"/>
                        <a:lumOff val="80000"/>
                      </a:schemeClr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" name="直線接點 46"/>
                  <p:cNvCxnSpPr/>
                  <p:nvPr/>
                </p:nvCxnSpPr>
                <p:spPr>
                  <a:xfrm flipH="1">
                    <a:off x="9262524" y="3021563"/>
                    <a:ext cx="12286" cy="1512801"/>
                  </a:xfrm>
                  <a:prstGeom prst="line">
                    <a:avLst/>
                  </a:prstGeom>
                  <a:ln w="63500" cap="rnd">
                    <a:solidFill>
                      <a:schemeClr val="accent6">
                        <a:lumMod val="20000"/>
                        <a:lumOff val="80000"/>
                      </a:schemeClr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" name="直線接點 48"/>
                  <p:cNvCxnSpPr>
                    <a:stCxn id="21" idx="2"/>
                    <a:endCxn id="20" idx="5"/>
                  </p:cNvCxnSpPr>
                  <p:nvPr/>
                </p:nvCxnSpPr>
                <p:spPr>
                  <a:xfrm flipH="1" flipV="1">
                    <a:off x="9339801" y="2834215"/>
                    <a:ext cx="164458" cy="60451"/>
                  </a:xfrm>
                  <a:prstGeom prst="line">
                    <a:avLst/>
                  </a:prstGeom>
                  <a:ln w="63500" cap="rnd">
                    <a:solidFill>
                      <a:schemeClr val="accent6">
                        <a:lumMod val="20000"/>
                        <a:lumOff val="80000"/>
                      </a:schemeClr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" name="直線接點 50"/>
                  <p:cNvCxnSpPr>
                    <a:stCxn id="20" idx="3"/>
                  </p:cNvCxnSpPr>
                  <p:nvPr/>
                </p:nvCxnSpPr>
                <p:spPr>
                  <a:xfrm flipH="1">
                    <a:off x="9071072" y="2834215"/>
                    <a:ext cx="154015" cy="181431"/>
                  </a:xfrm>
                  <a:prstGeom prst="line">
                    <a:avLst/>
                  </a:prstGeom>
                  <a:ln w="63500" cap="rnd">
                    <a:solidFill>
                      <a:schemeClr val="accent6">
                        <a:lumMod val="20000"/>
                        <a:lumOff val="80000"/>
                      </a:schemeClr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" name="直線接點 54"/>
                  <p:cNvCxnSpPr>
                    <a:stCxn id="25" idx="7"/>
                    <a:endCxn id="16" idx="4"/>
                  </p:cNvCxnSpPr>
                  <p:nvPr/>
                </p:nvCxnSpPr>
                <p:spPr>
                  <a:xfrm flipV="1">
                    <a:off x="8935894" y="2369920"/>
                    <a:ext cx="195085" cy="781541"/>
                  </a:xfrm>
                  <a:prstGeom prst="line">
                    <a:avLst/>
                  </a:prstGeom>
                  <a:ln w="63500" cap="rnd">
                    <a:solidFill>
                      <a:schemeClr val="accent6">
                        <a:lumMod val="20000"/>
                        <a:lumOff val="80000"/>
                      </a:schemeClr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" name="直線接點 56"/>
                  <p:cNvCxnSpPr>
                    <a:stCxn id="16" idx="7"/>
                    <a:endCxn id="17" idx="2"/>
                  </p:cNvCxnSpPr>
                  <p:nvPr/>
                </p:nvCxnSpPr>
                <p:spPr>
                  <a:xfrm flipV="1">
                    <a:off x="9188336" y="2142951"/>
                    <a:ext cx="203727" cy="88499"/>
                  </a:xfrm>
                  <a:prstGeom prst="line">
                    <a:avLst/>
                  </a:prstGeom>
                  <a:ln w="63500" cap="rnd">
                    <a:solidFill>
                      <a:schemeClr val="accent6">
                        <a:lumMod val="20000"/>
                        <a:lumOff val="80000"/>
                      </a:schemeClr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" name="直線接點 58"/>
                  <p:cNvCxnSpPr>
                    <a:stCxn id="17" idx="5"/>
                    <a:endCxn id="18" idx="1"/>
                  </p:cNvCxnSpPr>
                  <p:nvPr/>
                </p:nvCxnSpPr>
                <p:spPr>
                  <a:xfrm>
                    <a:off x="9530534" y="2200307"/>
                    <a:ext cx="115289" cy="81631"/>
                  </a:xfrm>
                  <a:prstGeom prst="line">
                    <a:avLst/>
                  </a:prstGeom>
                  <a:ln w="63500" cap="rnd">
                    <a:solidFill>
                      <a:schemeClr val="accent6">
                        <a:lumMod val="20000"/>
                        <a:lumOff val="80000"/>
                      </a:schemeClr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" name="直線接點 60"/>
                  <p:cNvCxnSpPr>
                    <a:stCxn id="18" idx="3"/>
                    <a:endCxn id="19" idx="7"/>
                  </p:cNvCxnSpPr>
                  <p:nvPr/>
                </p:nvCxnSpPr>
                <p:spPr>
                  <a:xfrm flipH="1">
                    <a:off x="9513705" y="2396650"/>
                    <a:ext cx="132118" cy="98462"/>
                  </a:xfrm>
                  <a:prstGeom prst="line">
                    <a:avLst/>
                  </a:prstGeom>
                  <a:ln w="63500" cap="rnd">
                    <a:solidFill>
                      <a:schemeClr val="accent6">
                        <a:lumMod val="20000"/>
                        <a:lumOff val="80000"/>
                      </a:schemeClr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3" name="直線接點 62"/>
                  <p:cNvCxnSpPr>
                    <a:stCxn id="19" idx="0"/>
                    <a:endCxn id="17" idx="4"/>
                  </p:cNvCxnSpPr>
                  <p:nvPr/>
                </p:nvCxnSpPr>
                <p:spPr>
                  <a:xfrm flipV="1">
                    <a:off x="9456348" y="2224065"/>
                    <a:ext cx="16829" cy="247289"/>
                  </a:xfrm>
                  <a:prstGeom prst="line">
                    <a:avLst/>
                  </a:prstGeom>
                  <a:ln w="63500" cap="rnd">
                    <a:solidFill>
                      <a:schemeClr val="accent6">
                        <a:lumMod val="20000"/>
                        <a:lumOff val="80000"/>
                      </a:schemeClr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" name="直線接點 64"/>
                  <p:cNvCxnSpPr>
                    <a:endCxn id="16" idx="5"/>
                  </p:cNvCxnSpPr>
                  <p:nvPr/>
                </p:nvCxnSpPr>
                <p:spPr>
                  <a:xfrm flipH="1" flipV="1">
                    <a:off x="9188336" y="2346162"/>
                    <a:ext cx="180058" cy="134865"/>
                  </a:xfrm>
                  <a:prstGeom prst="line">
                    <a:avLst/>
                  </a:prstGeom>
                  <a:ln w="63500" cap="rnd">
                    <a:solidFill>
                      <a:schemeClr val="accent6">
                        <a:lumMod val="20000"/>
                        <a:lumOff val="80000"/>
                      </a:schemeClr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" name="直線接點 66"/>
                  <p:cNvCxnSpPr>
                    <a:stCxn id="16" idx="0"/>
                    <a:endCxn id="15" idx="3"/>
                  </p:cNvCxnSpPr>
                  <p:nvPr/>
                </p:nvCxnSpPr>
                <p:spPr>
                  <a:xfrm flipH="1" flipV="1">
                    <a:off x="9045573" y="2032011"/>
                    <a:ext cx="85406" cy="175681"/>
                  </a:xfrm>
                  <a:prstGeom prst="line">
                    <a:avLst/>
                  </a:prstGeom>
                  <a:ln w="63500" cap="rnd">
                    <a:solidFill>
                      <a:schemeClr val="accent6">
                        <a:lumMod val="20000"/>
                        <a:lumOff val="80000"/>
                      </a:schemeClr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" name="直線接點 68"/>
                  <p:cNvCxnSpPr>
                    <a:endCxn id="14" idx="6"/>
                  </p:cNvCxnSpPr>
                  <p:nvPr/>
                </p:nvCxnSpPr>
                <p:spPr>
                  <a:xfrm flipH="1" flipV="1">
                    <a:off x="8819406" y="1952217"/>
                    <a:ext cx="182387" cy="6967"/>
                  </a:xfrm>
                  <a:prstGeom prst="line">
                    <a:avLst/>
                  </a:prstGeom>
                  <a:ln w="63500" cap="rnd">
                    <a:solidFill>
                      <a:schemeClr val="accent6">
                        <a:lumMod val="20000"/>
                        <a:lumOff val="80000"/>
                      </a:schemeClr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3" name="直線接點 72"/>
                  <p:cNvCxnSpPr>
                    <a:stCxn id="14" idx="3"/>
                    <a:endCxn id="31" idx="6"/>
                  </p:cNvCxnSpPr>
                  <p:nvPr/>
                </p:nvCxnSpPr>
                <p:spPr>
                  <a:xfrm flipH="1">
                    <a:off x="8404281" y="2009573"/>
                    <a:ext cx="276654" cy="116549"/>
                  </a:xfrm>
                  <a:prstGeom prst="line">
                    <a:avLst/>
                  </a:prstGeom>
                  <a:ln w="63500" cap="rnd">
                    <a:solidFill>
                      <a:schemeClr val="accent6">
                        <a:lumMod val="20000"/>
                        <a:lumOff val="80000"/>
                      </a:schemeClr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" name="直線接點 74"/>
                  <p:cNvCxnSpPr>
                    <a:stCxn id="31" idx="5"/>
                    <a:endCxn id="30" idx="2"/>
                  </p:cNvCxnSpPr>
                  <p:nvPr/>
                </p:nvCxnSpPr>
                <p:spPr>
                  <a:xfrm>
                    <a:off x="8380523" y="2183478"/>
                    <a:ext cx="113971" cy="71670"/>
                  </a:xfrm>
                  <a:prstGeom prst="line">
                    <a:avLst/>
                  </a:prstGeom>
                  <a:ln w="63500" cap="rnd">
                    <a:solidFill>
                      <a:schemeClr val="accent6">
                        <a:lumMod val="20000"/>
                        <a:lumOff val="80000"/>
                      </a:schemeClr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7" name="直線接點 76"/>
                  <p:cNvCxnSpPr>
                    <a:stCxn id="30" idx="3"/>
                    <a:endCxn id="29" idx="6"/>
                  </p:cNvCxnSpPr>
                  <p:nvPr/>
                </p:nvCxnSpPr>
                <p:spPr>
                  <a:xfrm flipH="1">
                    <a:off x="8252815" y="2312503"/>
                    <a:ext cx="265436" cy="88500"/>
                  </a:xfrm>
                  <a:prstGeom prst="line">
                    <a:avLst/>
                  </a:prstGeom>
                  <a:ln w="63500" cap="rnd">
                    <a:solidFill>
                      <a:schemeClr val="accent6">
                        <a:lumMod val="20000"/>
                        <a:lumOff val="80000"/>
                      </a:schemeClr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" name="直線接點 78"/>
                  <p:cNvCxnSpPr>
                    <a:endCxn id="28" idx="0"/>
                  </p:cNvCxnSpPr>
                  <p:nvPr/>
                </p:nvCxnSpPr>
                <p:spPr>
                  <a:xfrm>
                    <a:off x="8176536" y="2500426"/>
                    <a:ext cx="775" cy="99953"/>
                  </a:xfrm>
                  <a:prstGeom prst="line">
                    <a:avLst/>
                  </a:prstGeom>
                  <a:ln w="63500" cap="rnd">
                    <a:solidFill>
                      <a:schemeClr val="accent6">
                        <a:lumMod val="20000"/>
                        <a:lumOff val="80000"/>
                      </a:schemeClr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1" name="直線接點 80"/>
                  <p:cNvCxnSpPr>
                    <a:stCxn id="28" idx="6"/>
                    <a:endCxn id="26" idx="3"/>
                  </p:cNvCxnSpPr>
                  <p:nvPr/>
                </p:nvCxnSpPr>
                <p:spPr>
                  <a:xfrm>
                    <a:off x="8258426" y="2681493"/>
                    <a:ext cx="562755" cy="74185"/>
                  </a:xfrm>
                  <a:prstGeom prst="line">
                    <a:avLst/>
                  </a:prstGeom>
                  <a:ln w="63500" cap="rnd">
                    <a:solidFill>
                      <a:schemeClr val="accent6">
                        <a:lumMod val="20000"/>
                        <a:lumOff val="80000"/>
                      </a:schemeClr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" name="直線接點 84"/>
                  <p:cNvCxnSpPr>
                    <a:stCxn id="26" idx="4"/>
                    <a:endCxn id="25" idx="0"/>
                  </p:cNvCxnSpPr>
                  <p:nvPr/>
                </p:nvCxnSpPr>
                <p:spPr>
                  <a:xfrm>
                    <a:off x="8878538" y="2779436"/>
                    <a:ext cx="0" cy="348267"/>
                  </a:xfrm>
                  <a:prstGeom prst="line">
                    <a:avLst/>
                  </a:prstGeom>
                  <a:ln w="63500" cap="rnd">
                    <a:solidFill>
                      <a:schemeClr val="accent6">
                        <a:lumMod val="20000"/>
                        <a:lumOff val="80000"/>
                      </a:schemeClr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" name="直線接點 86"/>
                  <p:cNvCxnSpPr>
                    <a:stCxn id="27" idx="1"/>
                    <a:endCxn id="28" idx="5"/>
                  </p:cNvCxnSpPr>
                  <p:nvPr/>
                </p:nvCxnSpPr>
                <p:spPr>
                  <a:xfrm flipH="1" flipV="1">
                    <a:off x="8234668" y="2738848"/>
                    <a:ext cx="98459" cy="76023"/>
                  </a:xfrm>
                  <a:prstGeom prst="line">
                    <a:avLst/>
                  </a:prstGeom>
                  <a:ln w="63500" cap="rnd">
                    <a:solidFill>
                      <a:schemeClr val="accent6">
                        <a:lumMod val="20000"/>
                        <a:lumOff val="80000"/>
                      </a:schemeClr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cxnSp>
          <p:nvCxnSpPr>
            <p:cNvPr id="89" name="直線接點 88"/>
            <p:cNvCxnSpPr/>
            <p:nvPr/>
          </p:nvCxnSpPr>
          <p:spPr>
            <a:xfrm>
              <a:off x="7517027" y="4336388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0" name="群組 89"/>
            <p:cNvGrpSpPr/>
            <p:nvPr/>
          </p:nvGrpSpPr>
          <p:grpSpPr>
            <a:xfrm>
              <a:off x="8090586" y="1871103"/>
              <a:ext cx="1940540" cy="1598339"/>
              <a:chOff x="8090586" y="1871103"/>
              <a:chExt cx="1940540" cy="1598339"/>
            </a:xfrm>
            <a:solidFill>
              <a:schemeClr val="bg1"/>
            </a:solidFill>
          </p:grpSpPr>
          <p:sp>
            <p:nvSpPr>
              <p:cNvPr id="14" name="橢圓 13"/>
              <p:cNvSpPr>
                <a:spLocks noChangeAspect="1"/>
              </p:cNvSpPr>
              <p:nvPr/>
            </p:nvSpPr>
            <p:spPr>
              <a:xfrm>
                <a:off x="8657176" y="1871103"/>
                <a:ext cx="162229" cy="162227"/>
              </a:xfrm>
              <a:prstGeom prst="ellipse">
                <a:avLst/>
              </a:prstGeom>
              <a:solidFill>
                <a:schemeClr val="bg1"/>
              </a:solidFill>
              <a:ln w="57150" cap="rnd">
                <a:solidFill>
                  <a:schemeClr val="accent6">
                    <a:lumMod val="40000"/>
                    <a:lumOff val="6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5" name="橢圓 14"/>
              <p:cNvSpPr>
                <a:spLocks noChangeAspect="1"/>
              </p:cNvSpPr>
              <p:nvPr/>
            </p:nvSpPr>
            <p:spPr>
              <a:xfrm>
                <a:off x="9021815" y="1893542"/>
                <a:ext cx="162229" cy="162227"/>
              </a:xfrm>
              <a:prstGeom prst="ellipse">
                <a:avLst/>
              </a:prstGeom>
              <a:solidFill>
                <a:schemeClr val="bg1"/>
              </a:solidFill>
              <a:ln w="57150" cap="rnd">
                <a:solidFill>
                  <a:schemeClr val="accent6">
                    <a:lumMod val="40000"/>
                    <a:lumOff val="6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6" name="橢圓 15"/>
              <p:cNvSpPr>
                <a:spLocks noChangeAspect="1"/>
              </p:cNvSpPr>
              <p:nvPr/>
            </p:nvSpPr>
            <p:spPr>
              <a:xfrm>
                <a:off x="9049864" y="2207692"/>
                <a:ext cx="162229" cy="162227"/>
              </a:xfrm>
              <a:prstGeom prst="ellipse">
                <a:avLst/>
              </a:prstGeom>
              <a:solidFill>
                <a:schemeClr val="bg1"/>
              </a:solidFill>
              <a:ln w="57150" cap="rnd">
                <a:solidFill>
                  <a:schemeClr val="accent6">
                    <a:lumMod val="40000"/>
                    <a:lumOff val="6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7" name="橢圓 16"/>
              <p:cNvSpPr>
                <a:spLocks noChangeAspect="1"/>
              </p:cNvSpPr>
              <p:nvPr/>
            </p:nvSpPr>
            <p:spPr>
              <a:xfrm>
                <a:off x="9392062" y="2061837"/>
                <a:ext cx="162229" cy="162227"/>
              </a:xfrm>
              <a:prstGeom prst="ellipse">
                <a:avLst/>
              </a:prstGeom>
              <a:solidFill>
                <a:schemeClr val="bg1"/>
              </a:solidFill>
              <a:ln w="57150" cap="rnd">
                <a:solidFill>
                  <a:schemeClr val="accent6">
                    <a:lumMod val="40000"/>
                    <a:lumOff val="6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8" name="橢圓 17"/>
              <p:cNvSpPr>
                <a:spLocks noChangeAspect="1"/>
              </p:cNvSpPr>
              <p:nvPr/>
            </p:nvSpPr>
            <p:spPr>
              <a:xfrm>
                <a:off x="9622065" y="2258180"/>
                <a:ext cx="162229" cy="162227"/>
              </a:xfrm>
              <a:prstGeom prst="ellipse">
                <a:avLst/>
              </a:prstGeom>
              <a:solidFill>
                <a:schemeClr val="bg1"/>
              </a:solidFill>
              <a:ln w="57150" cap="rnd">
                <a:solidFill>
                  <a:schemeClr val="accent6">
                    <a:lumMod val="40000"/>
                    <a:lumOff val="6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9" name="橢圓 18"/>
              <p:cNvSpPr>
                <a:spLocks noChangeAspect="1"/>
              </p:cNvSpPr>
              <p:nvPr/>
            </p:nvSpPr>
            <p:spPr>
              <a:xfrm>
                <a:off x="9375233" y="2471353"/>
                <a:ext cx="162229" cy="162227"/>
              </a:xfrm>
              <a:prstGeom prst="ellipse">
                <a:avLst/>
              </a:prstGeom>
              <a:solidFill>
                <a:schemeClr val="bg1"/>
              </a:solidFill>
              <a:ln w="57150" cap="rnd">
                <a:solidFill>
                  <a:schemeClr val="accent6">
                    <a:lumMod val="40000"/>
                    <a:lumOff val="6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0" name="橢圓 19"/>
              <p:cNvSpPr>
                <a:spLocks noChangeAspect="1"/>
              </p:cNvSpPr>
              <p:nvPr/>
            </p:nvSpPr>
            <p:spPr>
              <a:xfrm>
                <a:off x="9201329" y="2695745"/>
                <a:ext cx="162229" cy="162227"/>
              </a:xfrm>
              <a:prstGeom prst="ellipse">
                <a:avLst/>
              </a:prstGeom>
              <a:solidFill>
                <a:schemeClr val="bg1"/>
              </a:solidFill>
              <a:ln w="57150" cap="rnd">
                <a:solidFill>
                  <a:schemeClr val="accent6">
                    <a:lumMod val="40000"/>
                    <a:lumOff val="6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1" name="橢圓 20"/>
              <p:cNvSpPr>
                <a:spLocks noChangeAspect="1"/>
              </p:cNvSpPr>
              <p:nvPr/>
            </p:nvSpPr>
            <p:spPr>
              <a:xfrm>
                <a:off x="9504258" y="2813552"/>
                <a:ext cx="162229" cy="162227"/>
              </a:xfrm>
              <a:prstGeom prst="ellipse">
                <a:avLst/>
              </a:prstGeom>
              <a:solidFill>
                <a:schemeClr val="bg1"/>
              </a:solidFill>
              <a:ln w="57150" cap="rnd">
                <a:solidFill>
                  <a:schemeClr val="accent6">
                    <a:lumMod val="40000"/>
                    <a:lumOff val="6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2" name="橢圓 21"/>
              <p:cNvSpPr>
                <a:spLocks noChangeAspect="1"/>
              </p:cNvSpPr>
              <p:nvPr/>
            </p:nvSpPr>
            <p:spPr>
              <a:xfrm>
                <a:off x="9812799" y="2454524"/>
                <a:ext cx="162229" cy="162227"/>
              </a:xfrm>
              <a:prstGeom prst="ellipse">
                <a:avLst/>
              </a:prstGeom>
              <a:solidFill>
                <a:schemeClr val="bg1"/>
              </a:solidFill>
              <a:ln w="57150" cap="rnd">
                <a:solidFill>
                  <a:schemeClr val="accent6">
                    <a:lumMod val="40000"/>
                    <a:lumOff val="6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3" name="橢圓 22"/>
              <p:cNvSpPr>
                <a:spLocks noChangeAspect="1"/>
              </p:cNvSpPr>
              <p:nvPr/>
            </p:nvSpPr>
            <p:spPr>
              <a:xfrm>
                <a:off x="9868897" y="2897699"/>
                <a:ext cx="162229" cy="162227"/>
              </a:xfrm>
              <a:prstGeom prst="ellipse">
                <a:avLst/>
              </a:prstGeom>
              <a:solidFill>
                <a:schemeClr val="bg1"/>
              </a:solidFill>
              <a:ln w="57150" cap="rnd">
                <a:solidFill>
                  <a:schemeClr val="accent6">
                    <a:lumMod val="40000"/>
                    <a:lumOff val="6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4" name="橢圓 23"/>
              <p:cNvSpPr>
                <a:spLocks noChangeAspect="1"/>
              </p:cNvSpPr>
              <p:nvPr/>
            </p:nvSpPr>
            <p:spPr>
              <a:xfrm>
                <a:off x="9723042" y="3307215"/>
                <a:ext cx="162229" cy="162227"/>
              </a:xfrm>
              <a:prstGeom prst="ellipse">
                <a:avLst/>
              </a:prstGeom>
              <a:solidFill>
                <a:schemeClr val="bg1"/>
              </a:solidFill>
              <a:ln w="57150" cap="rnd">
                <a:solidFill>
                  <a:schemeClr val="accent6">
                    <a:lumMod val="40000"/>
                    <a:lumOff val="6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5" name="橢圓 24"/>
              <p:cNvSpPr>
                <a:spLocks noChangeAspect="1"/>
              </p:cNvSpPr>
              <p:nvPr/>
            </p:nvSpPr>
            <p:spPr>
              <a:xfrm>
                <a:off x="8797423" y="3127702"/>
                <a:ext cx="162229" cy="162227"/>
              </a:xfrm>
              <a:prstGeom prst="ellipse">
                <a:avLst/>
              </a:prstGeom>
              <a:solidFill>
                <a:schemeClr val="bg1"/>
              </a:solidFill>
              <a:ln w="57150" cap="rnd">
                <a:solidFill>
                  <a:schemeClr val="accent6">
                    <a:lumMod val="40000"/>
                    <a:lumOff val="6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6" name="橢圓 25"/>
              <p:cNvSpPr>
                <a:spLocks noChangeAspect="1"/>
              </p:cNvSpPr>
              <p:nvPr/>
            </p:nvSpPr>
            <p:spPr>
              <a:xfrm>
                <a:off x="8797423" y="2617208"/>
                <a:ext cx="162229" cy="162227"/>
              </a:xfrm>
              <a:prstGeom prst="ellipse">
                <a:avLst/>
              </a:prstGeom>
              <a:solidFill>
                <a:schemeClr val="bg1"/>
              </a:solidFill>
              <a:ln w="57150" cap="rnd">
                <a:solidFill>
                  <a:schemeClr val="accent6">
                    <a:lumMod val="40000"/>
                    <a:lumOff val="6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7" name="橢圓 26"/>
              <p:cNvSpPr>
                <a:spLocks noChangeAspect="1"/>
              </p:cNvSpPr>
              <p:nvPr/>
            </p:nvSpPr>
            <p:spPr>
              <a:xfrm>
                <a:off x="8309368" y="2791113"/>
                <a:ext cx="162229" cy="162227"/>
              </a:xfrm>
              <a:prstGeom prst="ellipse">
                <a:avLst/>
              </a:prstGeom>
              <a:solidFill>
                <a:schemeClr val="bg1"/>
              </a:solidFill>
              <a:ln w="57150" cap="rnd">
                <a:solidFill>
                  <a:schemeClr val="accent6">
                    <a:lumMod val="40000"/>
                    <a:lumOff val="6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8" name="橢圓 27"/>
              <p:cNvSpPr>
                <a:spLocks noChangeAspect="1"/>
              </p:cNvSpPr>
              <p:nvPr/>
            </p:nvSpPr>
            <p:spPr>
              <a:xfrm>
                <a:off x="8096196" y="2600379"/>
                <a:ext cx="162229" cy="162227"/>
              </a:xfrm>
              <a:prstGeom prst="ellipse">
                <a:avLst/>
              </a:prstGeom>
              <a:solidFill>
                <a:schemeClr val="bg1"/>
              </a:solidFill>
              <a:ln w="57150" cap="rnd">
                <a:solidFill>
                  <a:schemeClr val="accent6">
                    <a:lumMod val="40000"/>
                    <a:lumOff val="6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9" name="橢圓 28"/>
              <p:cNvSpPr>
                <a:spLocks noChangeAspect="1"/>
              </p:cNvSpPr>
              <p:nvPr/>
            </p:nvSpPr>
            <p:spPr>
              <a:xfrm>
                <a:off x="8090586" y="2319889"/>
                <a:ext cx="162229" cy="162227"/>
              </a:xfrm>
              <a:prstGeom prst="ellipse">
                <a:avLst/>
              </a:prstGeom>
              <a:solidFill>
                <a:schemeClr val="bg1"/>
              </a:solidFill>
              <a:ln w="57150" cap="rnd">
                <a:solidFill>
                  <a:schemeClr val="accent6">
                    <a:lumMod val="40000"/>
                    <a:lumOff val="6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0" name="橢圓 29"/>
              <p:cNvSpPr>
                <a:spLocks noChangeAspect="1"/>
              </p:cNvSpPr>
              <p:nvPr/>
            </p:nvSpPr>
            <p:spPr>
              <a:xfrm>
                <a:off x="8494493" y="2174033"/>
                <a:ext cx="162229" cy="162227"/>
              </a:xfrm>
              <a:prstGeom prst="ellipse">
                <a:avLst/>
              </a:prstGeom>
              <a:solidFill>
                <a:schemeClr val="bg1"/>
              </a:solidFill>
              <a:ln w="57150" cap="rnd">
                <a:solidFill>
                  <a:schemeClr val="accent6">
                    <a:lumMod val="40000"/>
                    <a:lumOff val="6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1" name="橢圓 30"/>
              <p:cNvSpPr>
                <a:spLocks noChangeAspect="1"/>
              </p:cNvSpPr>
              <p:nvPr/>
            </p:nvSpPr>
            <p:spPr>
              <a:xfrm>
                <a:off x="8242051" y="2045008"/>
                <a:ext cx="162229" cy="162227"/>
              </a:xfrm>
              <a:prstGeom prst="ellipse">
                <a:avLst/>
              </a:prstGeom>
              <a:solidFill>
                <a:schemeClr val="bg1"/>
              </a:solidFill>
              <a:ln w="57150" cap="rnd">
                <a:solidFill>
                  <a:schemeClr val="accent6">
                    <a:lumMod val="40000"/>
                    <a:lumOff val="6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sp>
        <p:nvSpPr>
          <p:cNvPr id="5" name="矩形 4"/>
          <p:cNvSpPr/>
          <p:nvPr/>
        </p:nvSpPr>
        <p:spPr>
          <a:xfrm>
            <a:off x="4308856" y="2678807"/>
            <a:ext cx="7352566" cy="6694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 hangingPunct="0">
              <a:lnSpc>
                <a:spcPts val="4500"/>
              </a:lnSpc>
              <a:buSzPct val="65000"/>
              <a:buFont typeface="Wingdings" panose="05000000000000000000" pitchFamily="2" charset="2"/>
              <a:buChar char="l"/>
            </a:pPr>
            <a:r>
              <a:rPr lang="zh-TW" altLang="en-US" sz="2800" b="1" dirty="0" smtClean="0"/>
              <a:t>使機器盡可能地貼近人類的思考模式</a:t>
            </a:r>
            <a:endParaRPr lang="en-US" altLang="zh-TW" sz="2800" b="1" dirty="0" smtClean="0"/>
          </a:p>
        </p:txBody>
      </p:sp>
      <p:sp>
        <p:nvSpPr>
          <p:cNvPr id="96" name="矩形 95"/>
          <p:cNvSpPr/>
          <p:nvPr/>
        </p:nvSpPr>
        <p:spPr>
          <a:xfrm>
            <a:off x="4308855" y="3597366"/>
            <a:ext cx="7532883" cy="18235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 hangingPunct="0">
              <a:lnSpc>
                <a:spcPts val="4500"/>
              </a:lnSpc>
              <a:buSzPct val="65000"/>
              <a:buFont typeface="Wingdings" panose="05000000000000000000" pitchFamily="2" charset="2"/>
              <a:buChar char="l"/>
            </a:pPr>
            <a:r>
              <a:rPr lang="zh-TW" altLang="en-US" sz="2800" b="1" dirty="0"/>
              <a:t>需多種技術。如：大數據分析、機器學習</a:t>
            </a:r>
            <a:r>
              <a:rPr lang="zh-TW" altLang="en-US" sz="2800" b="1" dirty="0" smtClean="0"/>
              <a:t>、</a:t>
            </a:r>
            <a:endParaRPr lang="en-US" altLang="zh-TW" sz="2800" b="1" dirty="0" smtClean="0"/>
          </a:p>
          <a:p>
            <a:pPr marL="468000" algn="just" hangingPunct="0">
              <a:lnSpc>
                <a:spcPts val="4500"/>
              </a:lnSpc>
              <a:buSzPct val="65000"/>
            </a:pPr>
            <a:r>
              <a:rPr lang="zh-TW" altLang="en-US" sz="2800" b="1" dirty="0" smtClean="0"/>
              <a:t>機器人</a:t>
            </a:r>
            <a:r>
              <a:rPr lang="zh-TW" altLang="en-US" sz="2800" b="1" dirty="0"/>
              <a:t>、圖像辨識、演算法、自然語言</a:t>
            </a:r>
            <a:r>
              <a:rPr lang="zh-TW" altLang="en-US" sz="2800" b="1" dirty="0" smtClean="0"/>
              <a:t>處理</a:t>
            </a:r>
            <a:endParaRPr lang="en-US" altLang="zh-TW" sz="2800" b="1" dirty="0" smtClean="0"/>
          </a:p>
          <a:p>
            <a:pPr marL="468000" algn="just" hangingPunct="0">
              <a:lnSpc>
                <a:spcPts val="4500"/>
              </a:lnSpc>
              <a:buSzPct val="65000"/>
            </a:pPr>
            <a:r>
              <a:rPr lang="zh-TW" altLang="en-US" sz="2800" b="1" dirty="0" smtClean="0"/>
              <a:t>等</a:t>
            </a:r>
            <a:endParaRPr lang="en-US" altLang="zh-TW" sz="2800" b="1" dirty="0"/>
          </a:p>
        </p:txBody>
      </p:sp>
      <p:sp>
        <p:nvSpPr>
          <p:cNvPr id="98" name="矩形 97"/>
          <p:cNvSpPr/>
          <p:nvPr/>
        </p:nvSpPr>
        <p:spPr>
          <a:xfrm>
            <a:off x="718617" y="321889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未來發展</a:t>
            </a:r>
          </a:p>
        </p:txBody>
      </p:sp>
      <p:sp>
        <p:nvSpPr>
          <p:cNvPr id="100" name="矩形 99"/>
          <p:cNvSpPr/>
          <p:nvPr/>
        </p:nvSpPr>
        <p:spPr>
          <a:xfrm>
            <a:off x="708700" y="1283907"/>
            <a:ext cx="545053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/>
              <a:t>2</a:t>
            </a:r>
            <a:r>
              <a:rPr lang="en-US" altLang="zh-TW" sz="2800" b="1" dirty="0" smtClean="0"/>
              <a:t>.</a:t>
            </a:r>
            <a:r>
              <a:rPr lang="zh-TW" altLang="en-US" sz="2800" b="1" dirty="0" smtClean="0"/>
              <a:t> </a:t>
            </a:r>
            <a:r>
              <a:rPr lang="zh-TW" altLang="en-US" sz="2800" b="1" dirty="0"/>
              <a:t>結合</a:t>
            </a:r>
            <a:r>
              <a:rPr lang="zh-TW" altLang="en-US" sz="2800" b="1" dirty="0" smtClean="0"/>
              <a:t>人工智慧 </a:t>
            </a:r>
            <a:r>
              <a:rPr lang="en-US" altLang="zh-TW" sz="2800" b="1" dirty="0" smtClean="0"/>
              <a:t>—</a:t>
            </a:r>
            <a:r>
              <a:rPr lang="zh-TW" altLang="en-US" sz="2800" b="1" dirty="0" smtClean="0"/>
              <a:t> 人工智慧定義</a:t>
            </a:r>
            <a:endParaRPr lang="zh-TW" altLang="en-US" sz="2800" b="1" dirty="0"/>
          </a:p>
        </p:txBody>
      </p:sp>
    </p:spTree>
    <p:extLst>
      <p:ext uri="{BB962C8B-B14F-4D97-AF65-F5344CB8AC3E}">
        <p14:creationId xmlns:p14="http://schemas.microsoft.com/office/powerpoint/2010/main" val="2920931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750"/>
                                        <p:tgtEl>
                                          <p:spTgt spid="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6" grpId="0" uiExpand="1" build="p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矩形 31"/>
          <p:cNvSpPr/>
          <p:nvPr/>
        </p:nvSpPr>
        <p:spPr>
          <a:xfrm>
            <a:off x="8891468" y="5207077"/>
            <a:ext cx="1826142" cy="584775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zh-TW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提醒補水</a:t>
            </a:r>
          </a:p>
        </p:txBody>
      </p:sp>
      <p:grpSp>
        <p:nvGrpSpPr>
          <p:cNvPr id="5" name="群組 4"/>
          <p:cNvGrpSpPr/>
          <p:nvPr/>
        </p:nvGrpSpPr>
        <p:grpSpPr>
          <a:xfrm>
            <a:off x="8518342" y="2425911"/>
            <a:ext cx="2572394" cy="2572394"/>
            <a:chOff x="8518342" y="2425911"/>
            <a:chExt cx="2572394" cy="2572394"/>
          </a:xfrm>
        </p:grpSpPr>
        <p:sp>
          <p:nvSpPr>
            <p:cNvPr id="29" name="橢圓 28"/>
            <p:cNvSpPr/>
            <p:nvPr/>
          </p:nvSpPr>
          <p:spPr>
            <a:xfrm>
              <a:off x="8518342" y="2425911"/>
              <a:ext cx="2572394" cy="2572394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4" name="淚滴形 33"/>
            <p:cNvSpPr/>
            <p:nvPr/>
          </p:nvSpPr>
          <p:spPr>
            <a:xfrm rot="18900000">
              <a:off x="9492685" y="3001552"/>
              <a:ext cx="623708" cy="623708"/>
            </a:xfrm>
            <a:prstGeom prst="teardrop">
              <a:avLst>
                <a:gd name="adj" fmla="val 124969"/>
              </a:avLst>
            </a:prstGeom>
            <a:solidFill>
              <a:schemeClr val="accent6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5" name="淚滴形 34"/>
            <p:cNvSpPr/>
            <p:nvPr/>
          </p:nvSpPr>
          <p:spPr>
            <a:xfrm rot="18900000">
              <a:off x="9067958" y="3801034"/>
              <a:ext cx="623708" cy="623708"/>
            </a:xfrm>
            <a:prstGeom prst="teardrop">
              <a:avLst>
                <a:gd name="adj" fmla="val 124969"/>
              </a:avLst>
            </a:prstGeom>
            <a:solidFill>
              <a:schemeClr val="accent6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6" name="淚滴形 35"/>
            <p:cNvSpPr/>
            <p:nvPr/>
          </p:nvSpPr>
          <p:spPr>
            <a:xfrm rot="18900000">
              <a:off x="9917412" y="3801034"/>
              <a:ext cx="623708" cy="623708"/>
            </a:xfrm>
            <a:prstGeom prst="teardrop">
              <a:avLst>
                <a:gd name="adj" fmla="val 124969"/>
              </a:avLst>
            </a:prstGeom>
            <a:solidFill>
              <a:schemeClr val="accent6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45" name="矩形 44"/>
          <p:cNvSpPr/>
          <p:nvPr/>
        </p:nvSpPr>
        <p:spPr>
          <a:xfrm>
            <a:off x="1247962" y="5207077"/>
            <a:ext cx="2646878" cy="584775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zh-TW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預防運動過量</a:t>
            </a:r>
          </a:p>
        </p:txBody>
      </p:sp>
      <p:grpSp>
        <p:nvGrpSpPr>
          <p:cNvPr id="2" name="群組 1"/>
          <p:cNvGrpSpPr/>
          <p:nvPr/>
        </p:nvGrpSpPr>
        <p:grpSpPr>
          <a:xfrm>
            <a:off x="1285204" y="2425911"/>
            <a:ext cx="2572394" cy="2572394"/>
            <a:chOff x="1285204" y="2425911"/>
            <a:chExt cx="2572394" cy="2572394"/>
          </a:xfrm>
        </p:grpSpPr>
        <p:sp>
          <p:nvSpPr>
            <p:cNvPr id="44" name="橢圓 43"/>
            <p:cNvSpPr/>
            <p:nvPr/>
          </p:nvSpPr>
          <p:spPr>
            <a:xfrm>
              <a:off x="1285204" y="2425911"/>
              <a:ext cx="2572394" cy="257239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6" name="禁止標誌 45"/>
            <p:cNvSpPr/>
            <p:nvPr/>
          </p:nvSpPr>
          <p:spPr>
            <a:xfrm>
              <a:off x="1804885" y="2917581"/>
              <a:ext cx="1533032" cy="1533032"/>
            </a:xfrm>
            <a:prstGeom prst="noSmoking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18" name="矩形 17"/>
          <p:cNvSpPr/>
          <p:nvPr/>
        </p:nvSpPr>
        <p:spPr>
          <a:xfrm>
            <a:off x="4774535" y="5207077"/>
            <a:ext cx="2646878" cy="584775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zh-TW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運動路線規劃</a:t>
            </a:r>
          </a:p>
        </p:txBody>
      </p:sp>
      <p:grpSp>
        <p:nvGrpSpPr>
          <p:cNvPr id="4" name="群組 3"/>
          <p:cNvGrpSpPr/>
          <p:nvPr/>
        </p:nvGrpSpPr>
        <p:grpSpPr>
          <a:xfrm>
            <a:off x="4811777" y="2425911"/>
            <a:ext cx="2572394" cy="2572394"/>
            <a:chOff x="4811777" y="2425911"/>
            <a:chExt cx="2572394" cy="2572394"/>
          </a:xfrm>
        </p:grpSpPr>
        <p:sp>
          <p:nvSpPr>
            <p:cNvPr id="17" name="橢圓 16"/>
            <p:cNvSpPr/>
            <p:nvPr/>
          </p:nvSpPr>
          <p:spPr>
            <a:xfrm>
              <a:off x="4811777" y="2425911"/>
              <a:ext cx="2572394" cy="257239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30" name="群組 29"/>
            <p:cNvGrpSpPr/>
            <p:nvPr/>
          </p:nvGrpSpPr>
          <p:grpSpPr>
            <a:xfrm>
              <a:off x="5470403" y="2934057"/>
              <a:ext cx="1255142" cy="1269722"/>
              <a:chOff x="5470403" y="2747953"/>
              <a:chExt cx="1255142" cy="1269722"/>
            </a:xfrm>
          </p:grpSpPr>
          <p:sp>
            <p:nvSpPr>
              <p:cNvPr id="26" name="淚滴形 25"/>
              <p:cNvSpPr/>
              <p:nvPr/>
            </p:nvSpPr>
            <p:spPr>
              <a:xfrm rot="2700000" flipV="1">
                <a:off x="5463113" y="2755243"/>
                <a:ext cx="1269722" cy="1255142"/>
              </a:xfrm>
              <a:prstGeom prst="teardrop">
                <a:avLst>
                  <a:gd name="adj" fmla="val 111073"/>
                </a:avLst>
              </a:prstGeom>
              <a:solidFill>
                <a:schemeClr val="bg1"/>
              </a:solidFill>
              <a:ln w="127000">
                <a:solidFill>
                  <a:schemeClr val="accent3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7" name="橢圓 26"/>
              <p:cNvSpPr/>
              <p:nvPr/>
            </p:nvSpPr>
            <p:spPr>
              <a:xfrm>
                <a:off x="5759979" y="2957558"/>
                <a:ext cx="675990" cy="67599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sp>
        <p:nvSpPr>
          <p:cNvPr id="31" name="矩形 30"/>
          <p:cNvSpPr/>
          <p:nvPr/>
        </p:nvSpPr>
        <p:spPr>
          <a:xfrm>
            <a:off x="718617" y="321889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未來發展</a:t>
            </a:r>
          </a:p>
        </p:txBody>
      </p:sp>
      <p:sp>
        <p:nvSpPr>
          <p:cNvPr id="33" name="矩形 32"/>
          <p:cNvSpPr/>
          <p:nvPr/>
        </p:nvSpPr>
        <p:spPr>
          <a:xfrm>
            <a:off x="708700" y="1283907"/>
            <a:ext cx="580960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/>
              <a:t>2</a:t>
            </a:r>
            <a:r>
              <a:rPr lang="en-US" altLang="zh-TW" sz="2800" b="1" dirty="0" smtClean="0"/>
              <a:t>.</a:t>
            </a:r>
            <a:r>
              <a:rPr lang="zh-TW" altLang="en-US" sz="2800" b="1" dirty="0" smtClean="0"/>
              <a:t> 人工智慧</a:t>
            </a:r>
            <a:r>
              <a:rPr lang="zh-TW" altLang="en-US" sz="2800" b="1" dirty="0"/>
              <a:t>結合智慧鞋 </a:t>
            </a:r>
            <a:r>
              <a:rPr lang="en-US" altLang="zh-TW" sz="2800" b="1" dirty="0" smtClean="0"/>
              <a:t>—</a:t>
            </a:r>
            <a:r>
              <a:rPr lang="zh-TW" altLang="en-US" sz="2800" b="1" dirty="0" smtClean="0"/>
              <a:t> 現有功能</a:t>
            </a:r>
            <a:endParaRPr lang="zh-TW" altLang="en-US" sz="2800" b="1" dirty="0"/>
          </a:p>
        </p:txBody>
      </p:sp>
    </p:spTree>
    <p:extLst>
      <p:ext uri="{BB962C8B-B14F-4D97-AF65-F5344CB8AC3E}">
        <p14:creationId xmlns:p14="http://schemas.microsoft.com/office/powerpoint/2010/main" val="1612256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75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25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25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45" grpId="0"/>
      <p:bldP spid="18" grpId="0"/>
      <p:bldP spid="33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637157" y="5017235"/>
            <a:ext cx="3467616" cy="66941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4500"/>
              </a:lnSpc>
            </a:pPr>
            <a:r>
              <a:rPr lang="zh-TW" altLang="en-US" sz="3200" b="1" dirty="0" smtClean="0"/>
              <a:t>健康知識</a:t>
            </a:r>
            <a:r>
              <a:rPr lang="zh-TW" altLang="en-US" sz="3200" b="1" dirty="0"/>
              <a:t>問答</a:t>
            </a:r>
            <a:r>
              <a:rPr lang="zh-TW" altLang="en-US" sz="3200" b="1" dirty="0" smtClean="0"/>
              <a:t>系統</a:t>
            </a:r>
            <a:endParaRPr lang="zh-TW" altLang="en-US" sz="3200" b="1" dirty="0"/>
          </a:p>
        </p:txBody>
      </p:sp>
      <p:sp>
        <p:nvSpPr>
          <p:cNvPr id="8" name="橢圓 7"/>
          <p:cNvSpPr/>
          <p:nvPr/>
        </p:nvSpPr>
        <p:spPr>
          <a:xfrm>
            <a:off x="1213638" y="2563740"/>
            <a:ext cx="2314655" cy="231465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15000" b="1" dirty="0" smtClean="0"/>
              <a:t>？</a:t>
            </a:r>
            <a:endParaRPr lang="zh-TW" altLang="en-US" sz="15000" b="1" dirty="0"/>
          </a:p>
        </p:txBody>
      </p:sp>
      <p:sp>
        <p:nvSpPr>
          <p:cNvPr id="9" name="橢圓 8"/>
          <p:cNvSpPr/>
          <p:nvPr/>
        </p:nvSpPr>
        <p:spPr>
          <a:xfrm>
            <a:off x="5983373" y="1996515"/>
            <a:ext cx="1429586" cy="14295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2000" b="1" dirty="0" smtClean="0"/>
              <a:t>發生</a:t>
            </a:r>
            <a:r>
              <a:rPr lang="en-US" altLang="zh-TW" sz="2000" b="1" dirty="0" smtClean="0"/>
              <a:t/>
            </a:r>
            <a:br>
              <a:rPr lang="en-US" altLang="zh-TW" sz="2000" b="1" dirty="0" smtClean="0"/>
            </a:br>
            <a:r>
              <a:rPr lang="zh-TW" altLang="en-US" sz="2000" b="1" dirty="0" smtClean="0"/>
              <a:t>問題</a:t>
            </a:r>
            <a:endParaRPr lang="zh-TW" altLang="en-US" sz="2000" b="1" dirty="0"/>
          </a:p>
        </p:txBody>
      </p:sp>
      <p:sp>
        <p:nvSpPr>
          <p:cNvPr id="10" name="橢圓 9"/>
          <p:cNvSpPr/>
          <p:nvPr/>
        </p:nvSpPr>
        <p:spPr>
          <a:xfrm>
            <a:off x="9665763" y="1996515"/>
            <a:ext cx="1429586" cy="14295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zh-TW" altLang="en-US" sz="2000" b="1" dirty="0" smtClean="0"/>
              <a:t>判斷</a:t>
            </a:r>
            <a:r>
              <a:rPr lang="en-US" altLang="zh-TW" sz="2000" b="1" dirty="0" smtClean="0"/>
              <a:t/>
            </a:r>
            <a:br>
              <a:rPr lang="en-US" altLang="zh-TW" sz="2000" b="1" dirty="0" smtClean="0"/>
            </a:br>
            <a:r>
              <a:rPr lang="zh-TW" altLang="en-US" sz="2000" b="1" dirty="0" smtClean="0"/>
              <a:t>可能病狀</a:t>
            </a:r>
            <a:endParaRPr lang="zh-TW" altLang="en-US" sz="2000" b="1" dirty="0"/>
          </a:p>
        </p:txBody>
      </p:sp>
      <p:sp>
        <p:nvSpPr>
          <p:cNvPr id="11" name="橢圓 10"/>
          <p:cNvSpPr/>
          <p:nvPr/>
        </p:nvSpPr>
        <p:spPr>
          <a:xfrm>
            <a:off x="9665763" y="4438141"/>
            <a:ext cx="1429586" cy="142958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zh-TW" altLang="en-US" sz="2000" b="1" dirty="0" smtClean="0"/>
              <a:t>列出相關</a:t>
            </a:r>
            <a:endParaRPr lang="en-US" altLang="zh-TW" sz="2000" b="1" dirty="0" smtClean="0"/>
          </a:p>
          <a:p>
            <a:pPr algn="ctr"/>
            <a:r>
              <a:rPr lang="zh-TW" altLang="en-US" sz="2000" b="1" dirty="0" smtClean="0"/>
              <a:t>醫院科別</a:t>
            </a:r>
            <a:endParaRPr lang="zh-TW" altLang="en-US" sz="2000" b="1" dirty="0"/>
          </a:p>
        </p:txBody>
      </p:sp>
      <p:sp>
        <p:nvSpPr>
          <p:cNvPr id="12" name="橢圓 11"/>
          <p:cNvSpPr/>
          <p:nvPr/>
        </p:nvSpPr>
        <p:spPr>
          <a:xfrm>
            <a:off x="5983373" y="4438141"/>
            <a:ext cx="1429586" cy="142958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zh-TW" altLang="en-US" sz="2000" b="1" dirty="0" smtClean="0"/>
              <a:t>連結線上</a:t>
            </a:r>
            <a:endParaRPr lang="en-US" altLang="zh-TW" sz="2000" b="1" dirty="0" smtClean="0"/>
          </a:p>
          <a:p>
            <a:pPr algn="ctr"/>
            <a:r>
              <a:rPr lang="zh-TW" altLang="en-US" sz="2000" b="1" dirty="0" smtClean="0"/>
              <a:t>掛號系統</a:t>
            </a:r>
            <a:endParaRPr lang="zh-TW" altLang="en-US" sz="2000" b="1" dirty="0"/>
          </a:p>
        </p:txBody>
      </p:sp>
      <p:sp>
        <p:nvSpPr>
          <p:cNvPr id="18" name="矩形 17"/>
          <p:cNvSpPr/>
          <p:nvPr/>
        </p:nvSpPr>
        <p:spPr>
          <a:xfrm>
            <a:off x="5964632" y="3317906"/>
            <a:ext cx="1467068" cy="669414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ctr">
              <a:lnSpc>
                <a:spcPts val="4500"/>
              </a:lnSpc>
            </a:pPr>
            <a:r>
              <a:rPr lang="zh-TW" altLang="en-US" sz="2000" b="1" dirty="0" smtClean="0"/>
              <a:t>如：膝蓋痛</a:t>
            </a:r>
            <a:endParaRPr lang="zh-TW" altLang="en-US" sz="2000" b="1" dirty="0"/>
          </a:p>
        </p:txBody>
      </p:sp>
      <p:grpSp>
        <p:nvGrpSpPr>
          <p:cNvPr id="6" name="群組 5"/>
          <p:cNvGrpSpPr/>
          <p:nvPr/>
        </p:nvGrpSpPr>
        <p:grpSpPr>
          <a:xfrm>
            <a:off x="7441262" y="2059735"/>
            <a:ext cx="2172390" cy="907328"/>
            <a:chOff x="7441262" y="2059735"/>
            <a:chExt cx="2172390" cy="907328"/>
          </a:xfrm>
        </p:grpSpPr>
        <p:sp>
          <p:nvSpPr>
            <p:cNvPr id="13" name="向右箭號 12"/>
            <p:cNvSpPr/>
            <p:nvPr/>
          </p:nvSpPr>
          <p:spPr>
            <a:xfrm>
              <a:off x="7603862" y="2687899"/>
              <a:ext cx="1994645" cy="279164"/>
            </a:xfrm>
            <a:prstGeom prst="right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9" name="矩形 18"/>
            <p:cNvSpPr/>
            <p:nvPr/>
          </p:nvSpPr>
          <p:spPr>
            <a:xfrm>
              <a:off x="7441262" y="2059735"/>
              <a:ext cx="2172390" cy="63164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ts val="2200"/>
                </a:lnSpc>
              </a:pPr>
              <a:r>
                <a:rPr lang="zh-TW" altLang="en-US" sz="1550" b="1" dirty="0" smtClean="0"/>
                <a:t>結合使用者</a:t>
              </a:r>
              <a:r>
                <a:rPr lang="en-US" altLang="zh-TW" sz="1550" b="1" dirty="0" smtClean="0"/>
                <a:t/>
              </a:r>
              <a:br>
                <a:rPr lang="en-US" altLang="zh-TW" sz="1550" b="1" dirty="0" smtClean="0"/>
              </a:br>
              <a:r>
                <a:rPr lang="zh-TW" altLang="en-US" sz="1550" b="1" dirty="0" smtClean="0"/>
                <a:t>運動及飲食習慣與症狀</a:t>
              </a:r>
              <a:endParaRPr lang="zh-TW" altLang="en-US" sz="1550" b="1" dirty="0"/>
            </a:p>
          </p:txBody>
        </p:sp>
      </p:grpSp>
      <p:grpSp>
        <p:nvGrpSpPr>
          <p:cNvPr id="5" name="群組 4"/>
          <p:cNvGrpSpPr/>
          <p:nvPr/>
        </p:nvGrpSpPr>
        <p:grpSpPr>
          <a:xfrm>
            <a:off x="10240977" y="3552556"/>
            <a:ext cx="1473720" cy="792665"/>
            <a:chOff x="10240977" y="3552556"/>
            <a:chExt cx="1473720" cy="792665"/>
          </a:xfrm>
        </p:grpSpPr>
        <p:sp>
          <p:nvSpPr>
            <p:cNvPr id="15" name="向右箭號 14"/>
            <p:cNvSpPr/>
            <p:nvPr/>
          </p:nvSpPr>
          <p:spPr>
            <a:xfrm rot="16200000" flipH="1">
              <a:off x="9984226" y="3809307"/>
              <a:ext cx="792665" cy="279164"/>
            </a:xfrm>
            <a:prstGeom prst="right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0" name="矩形 19"/>
            <p:cNvSpPr/>
            <p:nvPr/>
          </p:nvSpPr>
          <p:spPr>
            <a:xfrm>
              <a:off x="10536168" y="3742349"/>
              <a:ext cx="1178529" cy="37837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ts val="2500"/>
                </a:lnSpc>
              </a:pPr>
              <a:r>
                <a:rPr lang="zh-TW" altLang="en-US" sz="1550" b="1" dirty="0" smtClean="0"/>
                <a:t>有就醫打算</a:t>
              </a:r>
              <a:endParaRPr lang="zh-TW" altLang="en-US" sz="1550" b="1" dirty="0"/>
            </a:p>
          </p:txBody>
        </p:sp>
      </p:grpSp>
      <p:grpSp>
        <p:nvGrpSpPr>
          <p:cNvPr id="7" name="群組 6"/>
          <p:cNvGrpSpPr/>
          <p:nvPr/>
        </p:nvGrpSpPr>
        <p:grpSpPr>
          <a:xfrm>
            <a:off x="7603862" y="4714331"/>
            <a:ext cx="1994645" cy="642381"/>
            <a:chOff x="7603862" y="4714331"/>
            <a:chExt cx="1994645" cy="642381"/>
          </a:xfrm>
        </p:grpSpPr>
        <p:sp>
          <p:nvSpPr>
            <p:cNvPr id="16" name="向右箭號 15"/>
            <p:cNvSpPr/>
            <p:nvPr/>
          </p:nvSpPr>
          <p:spPr>
            <a:xfrm flipH="1">
              <a:off x="7603862" y="5077548"/>
              <a:ext cx="1994645" cy="279164"/>
            </a:xfrm>
            <a:prstGeom prst="right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1" name="矩形 20"/>
            <p:cNvSpPr/>
            <p:nvPr/>
          </p:nvSpPr>
          <p:spPr>
            <a:xfrm>
              <a:off x="8248257" y="4714331"/>
              <a:ext cx="582211" cy="37837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ts val="2500"/>
                </a:lnSpc>
              </a:pPr>
              <a:r>
                <a:rPr lang="zh-TW" altLang="en-US" sz="1550" b="1" dirty="0" smtClean="0"/>
                <a:t>點選</a:t>
              </a:r>
              <a:endParaRPr lang="zh-TW" altLang="en-US" sz="1550" b="1" dirty="0"/>
            </a:p>
          </p:txBody>
        </p:sp>
      </p:grpSp>
      <p:sp>
        <p:nvSpPr>
          <p:cNvPr id="22" name="矩形 21"/>
          <p:cNvSpPr/>
          <p:nvPr/>
        </p:nvSpPr>
        <p:spPr>
          <a:xfrm>
            <a:off x="9263226" y="5764180"/>
            <a:ext cx="2236510" cy="669414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just">
              <a:lnSpc>
                <a:spcPts val="4500"/>
              </a:lnSpc>
            </a:pPr>
            <a:r>
              <a:rPr lang="zh-TW" altLang="en-US" sz="2000" b="1" dirty="0" smtClean="0"/>
              <a:t>依據距離遞增排列</a:t>
            </a:r>
            <a:endParaRPr lang="zh-TW" altLang="en-US" sz="2000" b="1" dirty="0"/>
          </a:p>
        </p:txBody>
      </p:sp>
      <p:sp>
        <p:nvSpPr>
          <p:cNvPr id="25" name="向右箭號 24"/>
          <p:cNvSpPr/>
          <p:nvPr/>
        </p:nvSpPr>
        <p:spPr>
          <a:xfrm>
            <a:off x="4293732" y="3475318"/>
            <a:ext cx="1107611" cy="1145759"/>
          </a:xfrm>
          <a:prstGeom prst="right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矩形 25"/>
          <p:cNvSpPr/>
          <p:nvPr/>
        </p:nvSpPr>
        <p:spPr>
          <a:xfrm>
            <a:off x="718617" y="321889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未來發展</a:t>
            </a:r>
          </a:p>
        </p:txBody>
      </p:sp>
      <p:sp>
        <p:nvSpPr>
          <p:cNvPr id="27" name="矩形 26"/>
          <p:cNvSpPr/>
          <p:nvPr/>
        </p:nvSpPr>
        <p:spPr>
          <a:xfrm>
            <a:off x="708700" y="1283907"/>
            <a:ext cx="571021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/>
              <a:t>2</a:t>
            </a:r>
            <a:r>
              <a:rPr lang="en-US" altLang="zh-TW" sz="2800" b="1" dirty="0" smtClean="0"/>
              <a:t>.</a:t>
            </a:r>
            <a:r>
              <a:rPr lang="zh-TW" altLang="en-US" sz="2800" b="1" dirty="0"/>
              <a:t>人工智慧結合智慧鞋 </a:t>
            </a:r>
            <a:r>
              <a:rPr lang="en-US" altLang="zh-TW" sz="2800" b="1" dirty="0" smtClean="0"/>
              <a:t>—</a:t>
            </a:r>
            <a:r>
              <a:rPr lang="zh-TW" altLang="en-US" sz="2800" b="1" dirty="0" smtClean="0"/>
              <a:t> 未來發展</a:t>
            </a:r>
            <a:endParaRPr lang="zh-TW" altLang="en-US" sz="2800" b="1" dirty="0"/>
          </a:p>
        </p:txBody>
      </p:sp>
    </p:spTree>
    <p:extLst>
      <p:ext uri="{BB962C8B-B14F-4D97-AF65-F5344CB8AC3E}">
        <p14:creationId xmlns:p14="http://schemas.microsoft.com/office/powerpoint/2010/main" val="4012461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75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250"/>
                            </p:stCondLst>
                            <p:childTnLst>
                              <p:par>
                                <p:cTn id="43" presetID="22" presetClass="entr" presetSubtype="1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25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7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2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250"/>
                            </p:stCondLst>
                            <p:childTnLst>
                              <p:par>
                                <p:cTn id="6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 animBg="1"/>
      <p:bldP spid="9" grpId="0" animBg="1"/>
      <p:bldP spid="10" grpId="0" animBg="1"/>
      <p:bldP spid="11" grpId="0" animBg="1"/>
      <p:bldP spid="12" grpId="0" animBg="1"/>
      <p:bldP spid="18" grpId="0"/>
      <p:bldP spid="22" grpId="0"/>
      <p:bldP spid="25" grpId="0" animBg="1"/>
      <p:bldP spid="27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65286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群組 1"/>
          <p:cNvGrpSpPr/>
          <p:nvPr/>
        </p:nvGrpSpPr>
        <p:grpSpPr>
          <a:xfrm>
            <a:off x="1672737" y="3287143"/>
            <a:ext cx="2528553" cy="1855767"/>
            <a:chOff x="1672737" y="3287143"/>
            <a:chExt cx="2528553" cy="1855767"/>
          </a:xfrm>
        </p:grpSpPr>
        <p:sp>
          <p:nvSpPr>
            <p:cNvPr id="46" name="矩形 45"/>
            <p:cNvSpPr/>
            <p:nvPr/>
          </p:nvSpPr>
          <p:spPr>
            <a:xfrm>
              <a:off x="1836312" y="468124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TW" altLang="en-US" sz="2400" b="1" dirty="0" smtClean="0"/>
                <a:t>現有智慧鞋技術</a:t>
              </a:r>
              <a:endParaRPr lang="zh-TW" altLang="en-US" sz="2400" b="1" dirty="0"/>
            </a:p>
          </p:txBody>
        </p:sp>
        <p:grpSp>
          <p:nvGrpSpPr>
            <p:cNvPr id="43" name="群組 42"/>
            <p:cNvGrpSpPr/>
            <p:nvPr/>
          </p:nvGrpSpPr>
          <p:grpSpPr>
            <a:xfrm>
              <a:off x="1672737" y="3287143"/>
              <a:ext cx="2528553" cy="1204557"/>
              <a:chOff x="4133875" y="2268076"/>
              <a:chExt cx="2571725" cy="1225123"/>
            </a:xfrm>
          </p:grpSpPr>
          <p:sp>
            <p:nvSpPr>
              <p:cNvPr id="15" name="手繪多邊形 14"/>
              <p:cNvSpPr/>
              <p:nvPr/>
            </p:nvSpPr>
            <p:spPr>
              <a:xfrm>
                <a:off x="4133875" y="3302083"/>
                <a:ext cx="2571725" cy="191116"/>
              </a:xfrm>
              <a:custGeom>
                <a:avLst/>
                <a:gdLst>
                  <a:gd name="connsiteX0" fmla="*/ 122464 w 3295837"/>
                  <a:gd name="connsiteY0" fmla="*/ 0 h 244928"/>
                  <a:gd name="connsiteX1" fmla="*/ 125913 w 3295837"/>
                  <a:gd name="connsiteY1" fmla="*/ 697 h 244928"/>
                  <a:gd name="connsiteX2" fmla="*/ 125913 w 3295837"/>
                  <a:gd name="connsiteY2" fmla="*/ 0 h 244928"/>
                  <a:gd name="connsiteX3" fmla="*/ 3172026 w 3295837"/>
                  <a:gd name="connsiteY3" fmla="*/ 0 h 244928"/>
                  <a:gd name="connsiteX4" fmla="*/ 3172026 w 3295837"/>
                  <a:gd name="connsiteY4" fmla="*/ 272 h 244928"/>
                  <a:gd name="connsiteX5" fmla="*/ 3173373 w 3295837"/>
                  <a:gd name="connsiteY5" fmla="*/ 0 h 244928"/>
                  <a:gd name="connsiteX6" fmla="*/ 3295837 w 3295837"/>
                  <a:gd name="connsiteY6" fmla="*/ 122464 h 244928"/>
                  <a:gd name="connsiteX7" fmla="*/ 3173373 w 3295837"/>
                  <a:gd name="connsiteY7" fmla="*/ 244928 h 244928"/>
                  <a:gd name="connsiteX8" fmla="*/ 3172026 w 3295837"/>
                  <a:gd name="connsiteY8" fmla="*/ 244656 h 244928"/>
                  <a:gd name="connsiteX9" fmla="*/ 3172026 w 3295837"/>
                  <a:gd name="connsiteY9" fmla="*/ 244928 h 244928"/>
                  <a:gd name="connsiteX10" fmla="*/ 125913 w 3295837"/>
                  <a:gd name="connsiteY10" fmla="*/ 244928 h 244928"/>
                  <a:gd name="connsiteX11" fmla="*/ 125913 w 3295837"/>
                  <a:gd name="connsiteY11" fmla="*/ 244232 h 244928"/>
                  <a:gd name="connsiteX12" fmla="*/ 122464 w 3295837"/>
                  <a:gd name="connsiteY12" fmla="*/ 244928 h 244928"/>
                  <a:gd name="connsiteX13" fmla="*/ 0 w 3295837"/>
                  <a:gd name="connsiteY13" fmla="*/ 122464 h 244928"/>
                  <a:gd name="connsiteX14" fmla="*/ 122464 w 3295837"/>
                  <a:gd name="connsiteY14" fmla="*/ 0 h 244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95837" h="244928">
                    <a:moveTo>
                      <a:pt x="122464" y="0"/>
                    </a:moveTo>
                    <a:lnTo>
                      <a:pt x="125913" y="697"/>
                    </a:lnTo>
                    <a:lnTo>
                      <a:pt x="125913" y="0"/>
                    </a:lnTo>
                    <a:lnTo>
                      <a:pt x="3172026" y="0"/>
                    </a:lnTo>
                    <a:lnTo>
                      <a:pt x="3172026" y="272"/>
                    </a:lnTo>
                    <a:lnTo>
                      <a:pt x="3173373" y="0"/>
                    </a:lnTo>
                    <a:cubicBezTo>
                      <a:pt x="3241008" y="0"/>
                      <a:pt x="3295837" y="54829"/>
                      <a:pt x="3295837" y="122464"/>
                    </a:cubicBezTo>
                    <a:cubicBezTo>
                      <a:pt x="3295837" y="190099"/>
                      <a:pt x="3241008" y="244928"/>
                      <a:pt x="3173373" y="244928"/>
                    </a:cubicBezTo>
                    <a:lnTo>
                      <a:pt x="3172026" y="244656"/>
                    </a:lnTo>
                    <a:lnTo>
                      <a:pt x="3172026" y="244928"/>
                    </a:lnTo>
                    <a:lnTo>
                      <a:pt x="125913" y="244928"/>
                    </a:lnTo>
                    <a:lnTo>
                      <a:pt x="125913" y="244232"/>
                    </a:lnTo>
                    <a:lnTo>
                      <a:pt x="122464" y="244928"/>
                    </a:lnTo>
                    <a:cubicBezTo>
                      <a:pt x="54829" y="244928"/>
                      <a:pt x="0" y="190099"/>
                      <a:pt x="0" y="122464"/>
                    </a:cubicBezTo>
                    <a:cubicBezTo>
                      <a:pt x="0" y="54829"/>
                      <a:pt x="54829" y="0"/>
                      <a:pt x="122464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6" name="手繪多邊形 15"/>
              <p:cNvSpPr/>
              <p:nvPr/>
            </p:nvSpPr>
            <p:spPr>
              <a:xfrm>
                <a:off x="4146872" y="2268076"/>
                <a:ext cx="2535880" cy="1013526"/>
              </a:xfrm>
              <a:custGeom>
                <a:avLst/>
                <a:gdLst>
                  <a:gd name="connsiteX0" fmla="*/ 0 w 3162586"/>
                  <a:gd name="connsiteY0" fmla="*/ 1258159 h 1278785"/>
                  <a:gd name="connsiteX1" fmla="*/ 391886 w 3162586"/>
                  <a:gd name="connsiteY1" fmla="*/ 972839 h 1278785"/>
                  <a:gd name="connsiteX2" fmla="*/ 1949116 w 3162586"/>
                  <a:gd name="connsiteY2" fmla="*/ 0 h 1278785"/>
                  <a:gd name="connsiteX3" fmla="*/ 2182872 w 3162586"/>
                  <a:gd name="connsiteY3" fmla="*/ 206255 h 1278785"/>
                  <a:gd name="connsiteX4" fmla="*/ 2640072 w 3162586"/>
                  <a:gd name="connsiteY4" fmla="*/ 529389 h 1278785"/>
                  <a:gd name="connsiteX5" fmla="*/ 2966644 w 3162586"/>
                  <a:gd name="connsiteY5" fmla="*/ 285320 h 1278785"/>
                  <a:gd name="connsiteX6" fmla="*/ 3114460 w 3162586"/>
                  <a:gd name="connsiteY6" fmla="*/ 281882 h 1278785"/>
                  <a:gd name="connsiteX7" fmla="*/ 3162586 w 3162586"/>
                  <a:gd name="connsiteY7" fmla="*/ 1278785 h 1278785"/>
                  <a:gd name="connsiteX8" fmla="*/ 0 w 3162586"/>
                  <a:gd name="connsiteY8" fmla="*/ 1258159 h 1278785"/>
                  <a:gd name="connsiteX0" fmla="*/ 0 w 3162586"/>
                  <a:gd name="connsiteY0" fmla="*/ 1258159 h 1278785"/>
                  <a:gd name="connsiteX1" fmla="*/ 391886 w 3162586"/>
                  <a:gd name="connsiteY1" fmla="*/ 972839 h 1278785"/>
                  <a:gd name="connsiteX2" fmla="*/ 1949116 w 3162586"/>
                  <a:gd name="connsiteY2" fmla="*/ 0 h 1278785"/>
                  <a:gd name="connsiteX3" fmla="*/ 2182872 w 3162586"/>
                  <a:gd name="connsiteY3" fmla="*/ 206255 h 1278785"/>
                  <a:gd name="connsiteX4" fmla="*/ 2640072 w 3162586"/>
                  <a:gd name="connsiteY4" fmla="*/ 529389 h 1278785"/>
                  <a:gd name="connsiteX5" fmla="*/ 2966644 w 3162586"/>
                  <a:gd name="connsiteY5" fmla="*/ 285320 h 1278785"/>
                  <a:gd name="connsiteX6" fmla="*/ 3114460 w 3162586"/>
                  <a:gd name="connsiteY6" fmla="*/ 281882 h 1278785"/>
                  <a:gd name="connsiteX7" fmla="*/ 3162586 w 3162586"/>
                  <a:gd name="connsiteY7" fmla="*/ 1278785 h 1278785"/>
                  <a:gd name="connsiteX8" fmla="*/ 0 w 3162586"/>
                  <a:gd name="connsiteY8" fmla="*/ 1258159 h 1278785"/>
                  <a:gd name="connsiteX0" fmla="*/ 0 w 3162586"/>
                  <a:gd name="connsiteY0" fmla="*/ 1280747 h 1301373"/>
                  <a:gd name="connsiteX1" fmla="*/ 391886 w 3162586"/>
                  <a:gd name="connsiteY1" fmla="*/ 995427 h 1301373"/>
                  <a:gd name="connsiteX2" fmla="*/ 1949116 w 3162586"/>
                  <a:gd name="connsiteY2" fmla="*/ 22588 h 1301373"/>
                  <a:gd name="connsiteX3" fmla="*/ 2182872 w 3162586"/>
                  <a:gd name="connsiteY3" fmla="*/ 228843 h 1301373"/>
                  <a:gd name="connsiteX4" fmla="*/ 2640072 w 3162586"/>
                  <a:gd name="connsiteY4" fmla="*/ 551977 h 1301373"/>
                  <a:gd name="connsiteX5" fmla="*/ 2966644 w 3162586"/>
                  <a:gd name="connsiteY5" fmla="*/ 307908 h 1301373"/>
                  <a:gd name="connsiteX6" fmla="*/ 3114460 w 3162586"/>
                  <a:gd name="connsiteY6" fmla="*/ 304470 h 1301373"/>
                  <a:gd name="connsiteX7" fmla="*/ 3162586 w 3162586"/>
                  <a:gd name="connsiteY7" fmla="*/ 1301373 h 1301373"/>
                  <a:gd name="connsiteX8" fmla="*/ 0 w 3162586"/>
                  <a:gd name="connsiteY8" fmla="*/ 1280747 h 1301373"/>
                  <a:gd name="connsiteX0" fmla="*/ 0 w 3162586"/>
                  <a:gd name="connsiteY0" fmla="*/ 1269636 h 1290262"/>
                  <a:gd name="connsiteX1" fmla="*/ 391886 w 3162586"/>
                  <a:gd name="connsiteY1" fmla="*/ 984316 h 1290262"/>
                  <a:gd name="connsiteX2" fmla="*/ 1949116 w 3162586"/>
                  <a:gd name="connsiteY2" fmla="*/ 11477 h 1290262"/>
                  <a:gd name="connsiteX3" fmla="*/ 2182872 w 3162586"/>
                  <a:gd name="connsiteY3" fmla="*/ 217732 h 1290262"/>
                  <a:gd name="connsiteX4" fmla="*/ 2640072 w 3162586"/>
                  <a:gd name="connsiteY4" fmla="*/ 540866 h 1290262"/>
                  <a:gd name="connsiteX5" fmla="*/ 2966644 w 3162586"/>
                  <a:gd name="connsiteY5" fmla="*/ 296797 h 1290262"/>
                  <a:gd name="connsiteX6" fmla="*/ 3114460 w 3162586"/>
                  <a:gd name="connsiteY6" fmla="*/ 293359 h 1290262"/>
                  <a:gd name="connsiteX7" fmla="*/ 3162586 w 3162586"/>
                  <a:gd name="connsiteY7" fmla="*/ 1290262 h 1290262"/>
                  <a:gd name="connsiteX8" fmla="*/ 0 w 3162586"/>
                  <a:gd name="connsiteY8" fmla="*/ 1269636 h 1290262"/>
                  <a:gd name="connsiteX0" fmla="*/ 0 w 3162586"/>
                  <a:gd name="connsiteY0" fmla="*/ 1281313 h 1301939"/>
                  <a:gd name="connsiteX1" fmla="*/ 391886 w 3162586"/>
                  <a:gd name="connsiteY1" fmla="*/ 995993 h 1301939"/>
                  <a:gd name="connsiteX2" fmla="*/ 1949116 w 3162586"/>
                  <a:gd name="connsiteY2" fmla="*/ 23154 h 1301939"/>
                  <a:gd name="connsiteX3" fmla="*/ 2182872 w 3162586"/>
                  <a:gd name="connsiteY3" fmla="*/ 229409 h 1301939"/>
                  <a:gd name="connsiteX4" fmla="*/ 2640072 w 3162586"/>
                  <a:gd name="connsiteY4" fmla="*/ 552543 h 1301939"/>
                  <a:gd name="connsiteX5" fmla="*/ 2966644 w 3162586"/>
                  <a:gd name="connsiteY5" fmla="*/ 308474 h 1301939"/>
                  <a:gd name="connsiteX6" fmla="*/ 3114460 w 3162586"/>
                  <a:gd name="connsiteY6" fmla="*/ 305036 h 1301939"/>
                  <a:gd name="connsiteX7" fmla="*/ 3162586 w 3162586"/>
                  <a:gd name="connsiteY7" fmla="*/ 1301939 h 1301939"/>
                  <a:gd name="connsiteX8" fmla="*/ 0 w 3162586"/>
                  <a:gd name="connsiteY8" fmla="*/ 1281313 h 1301939"/>
                  <a:gd name="connsiteX0" fmla="*/ 0 w 3211082"/>
                  <a:gd name="connsiteY0" fmla="*/ 1281313 h 1301939"/>
                  <a:gd name="connsiteX1" fmla="*/ 391886 w 3211082"/>
                  <a:gd name="connsiteY1" fmla="*/ 995993 h 1301939"/>
                  <a:gd name="connsiteX2" fmla="*/ 1949116 w 3211082"/>
                  <a:gd name="connsiteY2" fmla="*/ 23154 h 1301939"/>
                  <a:gd name="connsiteX3" fmla="*/ 2182872 w 3211082"/>
                  <a:gd name="connsiteY3" fmla="*/ 229409 h 1301939"/>
                  <a:gd name="connsiteX4" fmla="*/ 2640072 w 3211082"/>
                  <a:gd name="connsiteY4" fmla="*/ 552543 h 1301939"/>
                  <a:gd name="connsiteX5" fmla="*/ 2966644 w 3211082"/>
                  <a:gd name="connsiteY5" fmla="*/ 308474 h 1301939"/>
                  <a:gd name="connsiteX6" fmla="*/ 3114460 w 3211082"/>
                  <a:gd name="connsiteY6" fmla="*/ 305036 h 1301939"/>
                  <a:gd name="connsiteX7" fmla="*/ 3162586 w 3211082"/>
                  <a:gd name="connsiteY7" fmla="*/ 1301939 h 1301939"/>
                  <a:gd name="connsiteX8" fmla="*/ 0 w 3211082"/>
                  <a:gd name="connsiteY8" fmla="*/ 1281313 h 1301939"/>
                  <a:gd name="connsiteX0" fmla="*/ 0 w 3238068"/>
                  <a:gd name="connsiteY0" fmla="*/ 1281313 h 1301939"/>
                  <a:gd name="connsiteX1" fmla="*/ 391886 w 3238068"/>
                  <a:gd name="connsiteY1" fmla="*/ 995993 h 1301939"/>
                  <a:gd name="connsiteX2" fmla="*/ 1949116 w 3238068"/>
                  <a:gd name="connsiteY2" fmla="*/ 23154 h 1301939"/>
                  <a:gd name="connsiteX3" fmla="*/ 2182872 w 3238068"/>
                  <a:gd name="connsiteY3" fmla="*/ 229409 h 1301939"/>
                  <a:gd name="connsiteX4" fmla="*/ 2640072 w 3238068"/>
                  <a:gd name="connsiteY4" fmla="*/ 552543 h 1301939"/>
                  <a:gd name="connsiteX5" fmla="*/ 2966644 w 3238068"/>
                  <a:gd name="connsiteY5" fmla="*/ 308474 h 1301939"/>
                  <a:gd name="connsiteX6" fmla="*/ 3114460 w 3238068"/>
                  <a:gd name="connsiteY6" fmla="*/ 305036 h 1301939"/>
                  <a:gd name="connsiteX7" fmla="*/ 3162586 w 3238068"/>
                  <a:gd name="connsiteY7" fmla="*/ 1301939 h 1301939"/>
                  <a:gd name="connsiteX8" fmla="*/ 0 w 3238068"/>
                  <a:gd name="connsiteY8" fmla="*/ 1281313 h 1301939"/>
                  <a:gd name="connsiteX0" fmla="*/ 0 w 3248380"/>
                  <a:gd name="connsiteY0" fmla="*/ 1298501 h 1301939"/>
                  <a:gd name="connsiteX1" fmla="*/ 402198 w 3248380"/>
                  <a:gd name="connsiteY1" fmla="*/ 995993 h 1301939"/>
                  <a:gd name="connsiteX2" fmla="*/ 1959428 w 3248380"/>
                  <a:gd name="connsiteY2" fmla="*/ 23154 h 1301939"/>
                  <a:gd name="connsiteX3" fmla="*/ 2193184 w 3248380"/>
                  <a:gd name="connsiteY3" fmla="*/ 229409 h 1301939"/>
                  <a:gd name="connsiteX4" fmla="*/ 2650384 w 3248380"/>
                  <a:gd name="connsiteY4" fmla="*/ 552543 h 1301939"/>
                  <a:gd name="connsiteX5" fmla="*/ 2976956 w 3248380"/>
                  <a:gd name="connsiteY5" fmla="*/ 308474 h 1301939"/>
                  <a:gd name="connsiteX6" fmla="*/ 3124772 w 3248380"/>
                  <a:gd name="connsiteY6" fmla="*/ 305036 h 1301939"/>
                  <a:gd name="connsiteX7" fmla="*/ 3172898 w 3248380"/>
                  <a:gd name="connsiteY7" fmla="*/ 1301939 h 1301939"/>
                  <a:gd name="connsiteX8" fmla="*/ 0 w 3248380"/>
                  <a:gd name="connsiteY8" fmla="*/ 1298501 h 1301939"/>
                  <a:gd name="connsiteX0" fmla="*/ 1794 w 3250174"/>
                  <a:gd name="connsiteY0" fmla="*/ 1298501 h 1301939"/>
                  <a:gd name="connsiteX1" fmla="*/ 403992 w 3250174"/>
                  <a:gd name="connsiteY1" fmla="*/ 995993 h 1301939"/>
                  <a:gd name="connsiteX2" fmla="*/ 1961222 w 3250174"/>
                  <a:gd name="connsiteY2" fmla="*/ 23154 h 1301939"/>
                  <a:gd name="connsiteX3" fmla="*/ 2194978 w 3250174"/>
                  <a:gd name="connsiteY3" fmla="*/ 229409 h 1301939"/>
                  <a:gd name="connsiteX4" fmla="*/ 2652178 w 3250174"/>
                  <a:gd name="connsiteY4" fmla="*/ 552543 h 1301939"/>
                  <a:gd name="connsiteX5" fmla="*/ 2978750 w 3250174"/>
                  <a:gd name="connsiteY5" fmla="*/ 308474 h 1301939"/>
                  <a:gd name="connsiteX6" fmla="*/ 3126566 w 3250174"/>
                  <a:gd name="connsiteY6" fmla="*/ 305036 h 1301939"/>
                  <a:gd name="connsiteX7" fmla="*/ 3174692 w 3250174"/>
                  <a:gd name="connsiteY7" fmla="*/ 1301939 h 1301939"/>
                  <a:gd name="connsiteX8" fmla="*/ 1794 w 3250174"/>
                  <a:gd name="connsiteY8" fmla="*/ 1298501 h 1301939"/>
                  <a:gd name="connsiteX0" fmla="*/ 1519 w 3249899"/>
                  <a:gd name="connsiteY0" fmla="*/ 1298501 h 1301939"/>
                  <a:gd name="connsiteX1" fmla="*/ 403717 w 3249899"/>
                  <a:gd name="connsiteY1" fmla="*/ 995993 h 1301939"/>
                  <a:gd name="connsiteX2" fmla="*/ 1960947 w 3249899"/>
                  <a:gd name="connsiteY2" fmla="*/ 23154 h 1301939"/>
                  <a:gd name="connsiteX3" fmla="*/ 2194703 w 3249899"/>
                  <a:gd name="connsiteY3" fmla="*/ 229409 h 1301939"/>
                  <a:gd name="connsiteX4" fmla="*/ 2651903 w 3249899"/>
                  <a:gd name="connsiteY4" fmla="*/ 552543 h 1301939"/>
                  <a:gd name="connsiteX5" fmla="*/ 2978475 w 3249899"/>
                  <a:gd name="connsiteY5" fmla="*/ 308474 h 1301939"/>
                  <a:gd name="connsiteX6" fmla="*/ 3126291 w 3249899"/>
                  <a:gd name="connsiteY6" fmla="*/ 305036 h 1301939"/>
                  <a:gd name="connsiteX7" fmla="*/ 3174417 w 3249899"/>
                  <a:gd name="connsiteY7" fmla="*/ 1301939 h 1301939"/>
                  <a:gd name="connsiteX8" fmla="*/ 1519 w 3249899"/>
                  <a:gd name="connsiteY8" fmla="*/ 1298501 h 1301939"/>
                  <a:gd name="connsiteX0" fmla="*/ 1519 w 3249899"/>
                  <a:gd name="connsiteY0" fmla="*/ 1298501 h 1301939"/>
                  <a:gd name="connsiteX1" fmla="*/ 403717 w 3249899"/>
                  <a:gd name="connsiteY1" fmla="*/ 995993 h 1301939"/>
                  <a:gd name="connsiteX2" fmla="*/ 1960947 w 3249899"/>
                  <a:gd name="connsiteY2" fmla="*/ 23154 h 1301939"/>
                  <a:gd name="connsiteX3" fmla="*/ 2194703 w 3249899"/>
                  <a:gd name="connsiteY3" fmla="*/ 229409 h 1301939"/>
                  <a:gd name="connsiteX4" fmla="*/ 2651903 w 3249899"/>
                  <a:gd name="connsiteY4" fmla="*/ 552543 h 1301939"/>
                  <a:gd name="connsiteX5" fmla="*/ 2978475 w 3249899"/>
                  <a:gd name="connsiteY5" fmla="*/ 308474 h 1301939"/>
                  <a:gd name="connsiteX6" fmla="*/ 3126291 w 3249899"/>
                  <a:gd name="connsiteY6" fmla="*/ 305036 h 1301939"/>
                  <a:gd name="connsiteX7" fmla="*/ 3174417 w 3249899"/>
                  <a:gd name="connsiteY7" fmla="*/ 1301939 h 1301939"/>
                  <a:gd name="connsiteX8" fmla="*/ 1519 w 3249899"/>
                  <a:gd name="connsiteY8" fmla="*/ 1298501 h 1301939"/>
                  <a:gd name="connsiteX0" fmla="*/ 1519 w 3249899"/>
                  <a:gd name="connsiteY0" fmla="*/ 1298501 h 1301939"/>
                  <a:gd name="connsiteX1" fmla="*/ 403717 w 3249899"/>
                  <a:gd name="connsiteY1" fmla="*/ 995993 h 1301939"/>
                  <a:gd name="connsiteX2" fmla="*/ 1960947 w 3249899"/>
                  <a:gd name="connsiteY2" fmla="*/ 23154 h 1301939"/>
                  <a:gd name="connsiteX3" fmla="*/ 2194703 w 3249899"/>
                  <a:gd name="connsiteY3" fmla="*/ 229409 h 1301939"/>
                  <a:gd name="connsiteX4" fmla="*/ 2651903 w 3249899"/>
                  <a:gd name="connsiteY4" fmla="*/ 552543 h 1301939"/>
                  <a:gd name="connsiteX5" fmla="*/ 2978475 w 3249899"/>
                  <a:gd name="connsiteY5" fmla="*/ 308474 h 1301939"/>
                  <a:gd name="connsiteX6" fmla="*/ 3126291 w 3249899"/>
                  <a:gd name="connsiteY6" fmla="*/ 305036 h 1301939"/>
                  <a:gd name="connsiteX7" fmla="*/ 3174417 w 3249899"/>
                  <a:gd name="connsiteY7" fmla="*/ 1301939 h 1301939"/>
                  <a:gd name="connsiteX8" fmla="*/ 1519 w 3249899"/>
                  <a:gd name="connsiteY8" fmla="*/ 1298501 h 1301939"/>
                  <a:gd name="connsiteX0" fmla="*/ 1519 w 3249899"/>
                  <a:gd name="connsiteY0" fmla="*/ 1298501 h 1301939"/>
                  <a:gd name="connsiteX1" fmla="*/ 403717 w 3249899"/>
                  <a:gd name="connsiteY1" fmla="*/ 995993 h 1301939"/>
                  <a:gd name="connsiteX2" fmla="*/ 1960947 w 3249899"/>
                  <a:gd name="connsiteY2" fmla="*/ 23154 h 1301939"/>
                  <a:gd name="connsiteX3" fmla="*/ 2194703 w 3249899"/>
                  <a:gd name="connsiteY3" fmla="*/ 229409 h 1301939"/>
                  <a:gd name="connsiteX4" fmla="*/ 2651903 w 3249899"/>
                  <a:gd name="connsiteY4" fmla="*/ 552543 h 1301939"/>
                  <a:gd name="connsiteX5" fmla="*/ 2978475 w 3249899"/>
                  <a:gd name="connsiteY5" fmla="*/ 308474 h 1301939"/>
                  <a:gd name="connsiteX6" fmla="*/ 3126291 w 3249899"/>
                  <a:gd name="connsiteY6" fmla="*/ 305036 h 1301939"/>
                  <a:gd name="connsiteX7" fmla="*/ 3174417 w 3249899"/>
                  <a:gd name="connsiteY7" fmla="*/ 1301939 h 1301939"/>
                  <a:gd name="connsiteX8" fmla="*/ 1519 w 3249899"/>
                  <a:gd name="connsiteY8" fmla="*/ 1298501 h 1301939"/>
                  <a:gd name="connsiteX0" fmla="*/ 1519 w 3249899"/>
                  <a:gd name="connsiteY0" fmla="*/ 1298501 h 1301939"/>
                  <a:gd name="connsiteX1" fmla="*/ 403717 w 3249899"/>
                  <a:gd name="connsiteY1" fmla="*/ 995993 h 1301939"/>
                  <a:gd name="connsiteX2" fmla="*/ 1960947 w 3249899"/>
                  <a:gd name="connsiteY2" fmla="*/ 23154 h 1301939"/>
                  <a:gd name="connsiteX3" fmla="*/ 2194703 w 3249899"/>
                  <a:gd name="connsiteY3" fmla="*/ 229409 h 1301939"/>
                  <a:gd name="connsiteX4" fmla="*/ 2651903 w 3249899"/>
                  <a:gd name="connsiteY4" fmla="*/ 552543 h 1301939"/>
                  <a:gd name="connsiteX5" fmla="*/ 2978475 w 3249899"/>
                  <a:gd name="connsiteY5" fmla="*/ 308474 h 1301939"/>
                  <a:gd name="connsiteX6" fmla="*/ 3126291 w 3249899"/>
                  <a:gd name="connsiteY6" fmla="*/ 305036 h 1301939"/>
                  <a:gd name="connsiteX7" fmla="*/ 3174417 w 3249899"/>
                  <a:gd name="connsiteY7" fmla="*/ 1301939 h 1301939"/>
                  <a:gd name="connsiteX8" fmla="*/ 1519 w 3249899"/>
                  <a:gd name="connsiteY8" fmla="*/ 1298501 h 1301939"/>
                  <a:gd name="connsiteX0" fmla="*/ 1519 w 3249899"/>
                  <a:gd name="connsiteY0" fmla="*/ 1295463 h 1298901"/>
                  <a:gd name="connsiteX1" fmla="*/ 403717 w 3249899"/>
                  <a:gd name="connsiteY1" fmla="*/ 992955 h 1298901"/>
                  <a:gd name="connsiteX2" fmla="*/ 1936884 w 3249899"/>
                  <a:gd name="connsiteY2" fmla="*/ 23554 h 1298901"/>
                  <a:gd name="connsiteX3" fmla="*/ 2194703 w 3249899"/>
                  <a:gd name="connsiteY3" fmla="*/ 226371 h 1298901"/>
                  <a:gd name="connsiteX4" fmla="*/ 2651903 w 3249899"/>
                  <a:gd name="connsiteY4" fmla="*/ 549505 h 1298901"/>
                  <a:gd name="connsiteX5" fmla="*/ 2978475 w 3249899"/>
                  <a:gd name="connsiteY5" fmla="*/ 305436 h 1298901"/>
                  <a:gd name="connsiteX6" fmla="*/ 3126291 w 3249899"/>
                  <a:gd name="connsiteY6" fmla="*/ 301998 h 1298901"/>
                  <a:gd name="connsiteX7" fmla="*/ 3174417 w 3249899"/>
                  <a:gd name="connsiteY7" fmla="*/ 1298901 h 1298901"/>
                  <a:gd name="connsiteX8" fmla="*/ 1519 w 3249899"/>
                  <a:gd name="connsiteY8" fmla="*/ 1295463 h 1298901"/>
                  <a:gd name="connsiteX0" fmla="*/ 1519 w 3249899"/>
                  <a:gd name="connsiteY0" fmla="*/ 1295463 h 1298901"/>
                  <a:gd name="connsiteX1" fmla="*/ 403717 w 3249899"/>
                  <a:gd name="connsiteY1" fmla="*/ 992955 h 1298901"/>
                  <a:gd name="connsiteX2" fmla="*/ 1936884 w 3249899"/>
                  <a:gd name="connsiteY2" fmla="*/ 23554 h 1298901"/>
                  <a:gd name="connsiteX3" fmla="*/ 2194703 w 3249899"/>
                  <a:gd name="connsiteY3" fmla="*/ 226371 h 1298901"/>
                  <a:gd name="connsiteX4" fmla="*/ 2651903 w 3249899"/>
                  <a:gd name="connsiteY4" fmla="*/ 549505 h 1298901"/>
                  <a:gd name="connsiteX5" fmla="*/ 2978475 w 3249899"/>
                  <a:gd name="connsiteY5" fmla="*/ 305436 h 1298901"/>
                  <a:gd name="connsiteX6" fmla="*/ 3126291 w 3249899"/>
                  <a:gd name="connsiteY6" fmla="*/ 301998 h 1298901"/>
                  <a:gd name="connsiteX7" fmla="*/ 3174417 w 3249899"/>
                  <a:gd name="connsiteY7" fmla="*/ 1298901 h 1298901"/>
                  <a:gd name="connsiteX8" fmla="*/ 1519 w 3249899"/>
                  <a:gd name="connsiteY8" fmla="*/ 1295463 h 1298901"/>
                  <a:gd name="connsiteX0" fmla="*/ 1519 w 3249899"/>
                  <a:gd name="connsiteY0" fmla="*/ 1295463 h 1298901"/>
                  <a:gd name="connsiteX1" fmla="*/ 403717 w 3249899"/>
                  <a:gd name="connsiteY1" fmla="*/ 992955 h 1298901"/>
                  <a:gd name="connsiteX2" fmla="*/ 1936884 w 3249899"/>
                  <a:gd name="connsiteY2" fmla="*/ 23554 h 1298901"/>
                  <a:gd name="connsiteX3" fmla="*/ 2194703 w 3249899"/>
                  <a:gd name="connsiteY3" fmla="*/ 226371 h 1298901"/>
                  <a:gd name="connsiteX4" fmla="*/ 2651903 w 3249899"/>
                  <a:gd name="connsiteY4" fmla="*/ 549505 h 1298901"/>
                  <a:gd name="connsiteX5" fmla="*/ 2978475 w 3249899"/>
                  <a:gd name="connsiteY5" fmla="*/ 305436 h 1298901"/>
                  <a:gd name="connsiteX6" fmla="*/ 3126291 w 3249899"/>
                  <a:gd name="connsiteY6" fmla="*/ 301998 h 1298901"/>
                  <a:gd name="connsiteX7" fmla="*/ 3174417 w 3249899"/>
                  <a:gd name="connsiteY7" fmla="*/ 1298901 h 1298901"/>
                  <a:gd name="connsiteX8" fmla="*/ 1519 w 3249899"/>
                  <a:gd name="connsiteY8" fmla="*/ 1295463 h 1298901"/>
                  <a:gd name="connsiteX0" fmla="*/ 1519 w 3249899"/>
                  <a:gd name="connsiteY0" fmla="*/ 1295463 h 1298901"/>
                  <a:gd name="connsiteX1" fmla="*/ 403717 w 3249899"/>
                  <a:gd name="connsiteY1" fmla="*/ 992955 h 1298901"/>
                  <a:gd name="connsiteX2" fmla="*/ 1936884 w 3249899"/>
                  <a:gd name="connsiteY2" fmla="*/ 23554 h 1298901"/>
                  <a:gd name="connsiteX3" fmla="*/ 2194703 w 3249899"/>
                  <a:gd name="connsiteY3" fmla="*/ 226371 h 1298901"/>
                  <a:gd name="connsiteX4" fmla="*/ 2651903 w 3249899"/>
                  <a:gd name="connsiteY4" fmla="*/ 549505 h 1298901"/>
                  <a:gd name="connsiteX5" fmla="*/ 2978475 w 3249899"/>
                  <a:gd name="connsiteY5" fmla="*/ 305436 h 1298901"/>
                  <a:gd name="connsiteX6" fmla="*/ 3126291 w 3249899"/>
                  <a:gd name="connsiteY6" fmla="*/ 301998 h 1298901"/>
                  <a:gd name="connsiteX7" fmla="*/ 3174417 w 3249899"/>
                  <a:gd name="connsiteY7" fmla="*/ 1298901 h 1298901"/>
                  <a:gd name="connsiteX8" fmla="*/ 1519 w 3249899"/>
                  <a:gd name="connsiteY8" fmla="*/ 1295463 h 1298901"/>
                  <a:gd name="connsiteX0" fmla="*/ 1519 w 3249899"/>
                  <a:gd name="connsiteY0" fmla="*/ 1295463 h 1298901"/>
                  <a:gd name="connsiteX1" fmla="*/ 403717 w 3249899"/>
                  <a:gd name="connsiteY1" fmla="*/ 992955 h 1298901"/>
                  <a:gd name="connsiteX2" fmla="*/ 1936884 w 3249899"/>
                  <a:gd name="connsiteY2" fmla="*/ 23554 h 1298901"/>
                  <a:gd name="connsiteX3" fmla="*/ 2194703 w 3249899"/>
                  <a:gd name="connsiteY3" fmla="*/ 226371 h 1298901"/>
                  <a:gd name="connsiteX4" fmla="*/ 2978475 w 3249899"/>
                  <a:gd name="connsiteY4" fmla="*/ 305436 h 1298901"/>
                  <a:gd name="connsiteX5" fmla="*/ 3126291 w 3249899"/>
                  <a:gd name="connsiteY5" fmla="*/ 301998 h 1298901"/>
                  <a:gd name="connsiteX6" fmla="*/ 3174417 w 3249899"/>
                  <a:gd name="connsiteY6" fmla="*/ 1298901 h 1298901"/>
                  <a:gd name="connsiteX7" fmla="*/ 1519 w 3249899"/>
                  <a:gd name="connsiteY7" fmla="*/ 1295463 h 1298901"/>
                  <a:gd name="connsiteX0" fmla="*/ 1519 w 3249899"/>
                  <a:gd name="connsiteY0" fmla="*/ 1295463 h 1298901"/>
                  <a:gd name="connsiteX1" fmla="*/ 403717 w 3249899"/>
                  <a:gd name="connsiteY1" fmla="*/ 992955 h 1298901"/>
                  <a:gd name="connsiteX2" fmla="*/ 1936884 w 3249899"/>
                  <a:gd name="connsiteY2" fmla="*/ 23554 h 1298901"/>
                  <a:gd name="connsiteX3" fmla="*/ 2194703 w 3249899"/>
                  <a:gd name="connsiteY3" fmla="*/ 226371 h 1298901"/>
                  <a:gd name="connsiteX4" fmla="*/ 2978475 w 3249899"/>
                  <a:gd name="connsiteY4" fmla="*/ 305436 h 1298901"/>
                  <a:gd name="connsiteX5" fmla="*/ 3126291 w 3249899"/>
                  <a:gd name="connsiteY5" fmla="*/ 301998 h 1298901"/>
                  <a:gd name="connsiteX6" fmla="*/ 3174417 w 3249899"/>
                  <a:gd name="connsiteY6" fmla="*/ 1298901 h 1298901"/>
                  <a:gd name="connsiteX7" fmla="*/ 1519 w 3249899"/>
                  <a:gd name="connsiteY7" fmla="*/ 1295463 h 1298901"/>
                  <a:gd name="connsiteX0" fmla="*/ 1519 w 3249899"/>
                  <a:gd name="connsiteY0" fmla="*/ 1295463 h 1298901"/>
                  <a:gd name="connsiteX1" fmla="*/ 403717 w 3249899"/>
                  <a:gd name="connsiteY1" fmla="*/ 992955 h 1298901"/>
                  <a:gd name="connsiteX2" fmla="*/ 1936884 w 3249899"/>
                  <a:gd name="connsiteY2" fmla="*/ 23554 h 1298901"/>
                  <a:gd name="connsiteX3" fmla="*/ 2194703 w 3249899"/>
                  <a:gd name="connsiteY3" fmla="*/ 226371 h 1298901"/>
                  <a:gd name="connsiteX4" fmla="*/ 2978475 w 3249899"/>
                  <a:gd name="connsiteY4" fmla="*/ 305436 h 1298901"/>
                  <a:gd name="connsiteX5" fmla="*/ 3126291 w 3249899"/>
                  <a:gd name="connsiteY5" fmla="*/ 301998 h 1298901"/>
                  <a:gd name="connsiteX6" fmla="*/ 3174417 w 3249899"/>
                  <a:gd name="connsiteY6" fmla="*/ 1298901 h 1298901"/>
                  <a:gd name="connsiteX7" fmla="*/ 1519 w 3249899"/>
                  <a:gd name="connsiteY7" fmla="*/ 1295463 h 1298901"/>
                  <a:gd name="connsiteX0" fmla="*/ 1519 w 3249899"/>
                  <a:gd name="connsiteY0" fmla="*/ 1295463 h 1298901"/>
                  <a:gd name="connsiteX1" fmla="*/ 403717 w 3249899"/>
                  <a:gd name="connsiteY1" fmla="*/ 992955 h 1298901"/>
                  <a:gd name="connsiteX2" fmla="*/ 1936884 w 3249899"/>
                  <a:gd name="connsiteY2" fmla="*/ 23554 h 1298901"/>
                  <a:gd name="connsiteX3" fmla="*/ 2194703 w 3249899"/>
                  <a:gd name="connsiteY3" fmla="*/ 226371 h 1298901"/>
                  <a:gd name="connsiteX4" fmla="*/ 2978475 w 3249899"/>
                  <a:gd name="connsiteY4" fmla="*/ 305436 h 1298901"/>
                  <a:gd name="connsiteX5" fmla="*/ 3126291 w 3249899"/>
                  <a:gd name="connsiteY5" fmla="*/ 301998 h 1298901"/>
                  <a:gd name="connsiteX6" fmla="*/ 3174417 w 3249899"/>
                  <a:gd name="connsiteY6" fmla="*/ 1298901 h 1298901"/>
                  <a:gd name="connsiteX7" fmla="*/ 1519 w 3249899"/>
                  <a:gd name="connsiteY7" fmla="*/ 1295463 h 1298901"/>
                  <a:gd name="connsiteX0" fmla="*/ 1519 w 3249899"/>
                  <a:gd name="connsiteY0" fmla="*/ 1295463 h 1298901"/>
                  <a:gd name="connsiteX1" fmla="*/ 403717 w 3249899"/>
                  <a:gd name="connsiteY1" fmla="*/ 992955 h 1298901"/>
                  <a:gd name="connsiteX2" fmla="*/ 1936884 w 3249899"/>
                  <a:gd name="connsiteY2" fmla="*/ 23554 h 1298901"/>
                  <a:gd name="connsiteX3" fmla="*/ 2194703 w 3249899"/>
                  <a:gd name="connsiteY3" fmla="*/ 226371 h 1298901"/>
                  <a:gd name="connsiteX4" fmla="*/ 2978475 w 3249899"/>
                  <a:gd name="connsiteY4" fmla="*/ 305436 h 1298901"/>
                  <a:gd name="connsiteX5" fmla="*/ 3126291 w 3249899"/>
                  <a:gd name="connsiteY5" fmla="*/ 301998 h 1298901"/>
                  <a:gd name="connsiteX6" fmla="*/ 3174417 w 3249899"/>
                  <a:gd name="connsiteY6" fmla="*/ 1298901 h 1298901"/>
                  <a:gd name="connsiteX7" fmla="*/ 1519 w 3249899"/>
                  <a:gd name="connsiteY7" fmla="*/ 1295463 h 1298901"/>
                  <a:gd name="connsiteX0" fmla="*/ 1519 w 3249899"/>
                  <a:gd name="connsiteY0" fmla="*/ 1295463 h 1298901"/>
                  <a:gd name="connsiteX1" fmla="*/ 403717 w 3249899"/>
                  <a:gd name="connsiteY1" fmla="*/ 992955 h 1298901"/>
                  <a:gd name="connsiteX2" fmla="*/ 1936884 w 3249899"/>
                  <a:gd name="connsiteY2" fmla="*/ 23554 h 1298901"/>
                  <a:gd name="connsiteX3" fmla="*/ 2194703 w 3249899"/>
                  <a:gd name="connsiteY3" fmla="*/ 226371 h 1298901"/>
                  <a:gd name="connsiteX4" fmla="*/ 2978475 w 3249899"/>
                  <a:gd name="connsiteY4" fmla="*/ 305436 h 1298901"/>
                  <a:gd name="connsiteX5" fmla="*/ 3126291 w 3249899"/>
                  <a:gd name="connsiteY5" fmla="*/ 301998 h 1298901"/>
                  <a:gd name="connsiteX6" fmla="*/ 3174417 w 3249899"/>
                  <a:gd name="connsiteY6" fmla="*/ 1298901 h 1298901"/>
                  <a:gd name="connsiteX7" fmla="*/ 1519 w 3249899"/>
                  <a:gd name="connsiteY7" fmla="*/ 1295463 h 1298901"/>
                  <a:gd name="connsiteX0" fmla="*/ 1519 w 3249899"/>
                  <a:gd name="connsiteY0" fmla="*/ 1295463 h 1298901"/>
                  <a:gd name="connsiteX1" fmla="*/ 403717 w 3249899"/>
                  <a:gd name="connsiteY1" fmla="*/ 992955 h 1298901"/>
                  <a:gd name="connsiteX2" fmla="*/ 1936884 w 3249899"/>
                  <a:gd name="connsiteY2" fmla="*/ 23554 h 1298901"/>
                  <a:gd name="connsiteX3" fmla="*/ 2194703 w 3249899"/>
                  <a:gd name="connsiteY3" fmla="*/ 226371 h 1298901"/>
                  <a:gd name="connsiteX4" fmla="*/ 2978475 w 3249899"/>
                  <a:gd name="connsiteY4" fmla="*/ 305436 h 1298901"/>
                  <a:gd name="connsiteX5" fmla="*/ 3126291 w 3249899"/>
                  <a:gd name="connsiteY5" fmla="*/ 301998 h 1298901"/>
                  <a:gd name="connsiteX6" fmla="*/ 3174417 w 3249899"/>
                  <a:gd name="connsiteY6" fmla="*/ 1298901 h 1298901"/>
                  <a:gd name="connsiteX7" fmla="*/ 1519 w 3249899"/>
                  <a:gd name="connsiteY7" fmla="*/ 1295463 h 1298901"/>
                  <a:gd name="connsiteX0" fmla="*/ 1519 w 3249899"/>
                  <a:gd name="connsiteY0" fmla="*/ 1295463 h 1298901"/>
                  <a:gd name="connsiteX1" fmla="*/ 403717 w 3249899"/>
                  <a:gd name="connsiteY1" fmla="*/ 992955 h 1298901"/>
                  <a:gd name="connsiteX2" fmla="*/ 1936884 w 3249899"/>
                  <a:gd name="connsiteY2" fmla="*/ 23554 h 1298901"/>
                  <a:gd name="connsiteX3" fmla="*/ 2194703 w 3249899"/>
                  <a:gd name="connsiteY3" fmla="*/ 226371 h 1298901"/>
                  <a:gd name="connsiteX4" fmla="*/ 2978475 w 3249899"/>
                  <a:gd name="connsiteY4" fmla="*/ 305436 h 1298901"/>
                  <a:gd name="connsiteX5" fmla="*/ 3126291 w 3249899"/>
                  <a:gd name="connsiteY5" fmla="*/ 301998 h 1298901"/>
                  <a:gd name="connsiteX6" fmla="*/ 3174417 w 3249899"/>
                  <a:gd name="connsiteY6" fmla="*/ 1298901 h 1298901"/>
                  <a:gd name="connsiteX7" fmla="*/ 1519 w 3249899"/>
                  <a:gd name="connsiteY7" fmla="*/ 1295463 h 1298901"/>
                  <a:gd name="connsiteX0" fmla="*/ 1519 w 3249899"/>
                  <a:gd name="connsiteY0" fmla="*/ 1295463 h 1298901"/>
                  <a:gd name="connsiteX1" fmla="*/ 403717 w 3249899"/>
                  <a:gd name="connsiteY1" fmla="*/ 992955 h 1298901"/>
                  <a:gd name="connsiteX2" fmla="*/ 1936884 w 3249899"/>
                  <a:gd name="connsiteY2" fmla="*/ 23554 h 1298901"/>
                  <a:gd name="connsiteX3" fmla="*/ 2194703 w 3249899"/>
                  <a:gd name="connsiteY3" fmla="*/ 226371 h 1298901"/>
                  <a:gd name="connsiteX4" fmla="*/ 2978475 w 3249899"/>
                  <a:gd name="connsiteY4" fmla="*/ 305436 h 1298901"/>
                  <a:gd name="connsiteX5" fmla="*/ 3126291 w 3249899"/>
                  <a:gd name="connsiteY5" fmla="*/ 301998 h 1298901"/>
                  <a:gd name="connsiteX6" fmla="*/ 3174417 w 3249899"/>
                  <a:gd name="connsiteY6" fmla="*/ 1298901 h 1298901"/>
                  <a:gd name="connsiteX7" fmla="*/ 1519 w 3249899"/>
                  <a:gd name="connsiteY7" fmla="*/ 1295463 h 1298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49899" h="1298901">
                    <a:moveTo>
                      <a:pt x="1519" y="1295463"/>
                    </a:moveTo>
                    <a:cubicBezTo>
                      <a:pt x="-25982" y="1015872"/>
                      <a:pt x="328090" y="1011288"/>
                      <a:pt x="403717" y="992955"/>
                    </a:cubicBezTo>
                    <a:cubicBezTo>
                      <a:pt x="950295" y="843993"/>
                      <a:pt x="1586250" y="361584"/>
                      <a:pt x="1936884" y="23554"/>
                    </a:cubicBezTo>
                    <a:cubicBezTo>
                      <a:pt x="2049179" y="-52073"/>
                      <a:pt x="2281789" y="64803"/>
                      <a:pt x="2194703" y="226371"/>
                    </a:cubicBezTo>
                    <a:cubicBezTo>
                      <a:pt x="2464554" y="403980"/>
                      <a:pt x="2726956" y="746594"/>
                      <a:pt x="2978475" y="305436"/>
                    </a:cubicBezTo>
                    <a:cubicBezTo>
                      <a:pt x="2976183" y="276789"/>
                      <a:pt x="3087332" y="227517"/>
                      <a:pt x="3126291" y="301998"/>
                    </a:cubicBezTo>
                    <a:cubicBezTo>
                      <a:pt x="3321088" y="847430"/>
                      <a:pt x="3244315" y="1162543"/>
                      <a:pt x="3174417" y="1298901"/>
                    </a:cubicBezTo>
                    <a:lnTo>
                      <a:pt x="1519" y="129546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5" name="手繪多邊形 24"/>
              <p:cNvSpPr/>
              <p:nvPr/>
            </p:nvSpPr>
            <p:spPr>
              <a:xfrm>
                <a:off x="4144937" y="2996758"/>
                <a:ext cx="548607" cy="282755"/>
              </a:xfrm>
              <a:custGeom>
                <a:avLst/>
                <a:gdLst>
                  <a:gd name="connsiteX0" fmla="*/ 581172 w 703076"/>
                  <a:gd name="connsiteY0" fmla="*/ 0 h 362369"/>
                  <a:gd name="connsiteX1" fmla="*/ 647196 w 703076"/>
                  <a:gd name="connsiteY1" fmla="*/ 121640 h 362369"/>
                  <a:gd name="connsiteX2" fmla="*/ 694013 w 703076"/>
                  <a:gd name="connsiteY2" fmla="*/ 272460 h 362369"/>
                  <a:gd name="connsiteX3" fmla="*/ 703076 w 703076"/>
                  <a:gd name="connsiteY3" fmla="*/ 362369 h 362369"/>
                  <a:gd name="connsiteX4" fmla="*/ 1519 w 703076"/>
                  <a:gd name="connsiteY4" fmla="*/ 361609 h 362369"/>
                  <a:gd name="connsiteX5" fmla="*/ 403717 w 703076"/>
                  <a:gd name="connsiteY5" fmla="*/ 59101 h 362369"/>
                  <a:gd name="connsiteX6" fmla="*/ 507156 w 703076"/>
                  <a:gd name="connsiteY6" fmla="*/ 27380 h 362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3076" h="362369">
                    <a:moveTo>
                      <a:pt x="581172" y="0"/>
                    </a:moveTo>
                    <a:lnTo>
                      <a:pt x="647196" y="121640"/>
                    </a:lnTo>
                    <a:cubicBezTo>
                      <a:pt x="667525" y="169703"/>
                      <a:pt x="683310" y="220156"/>
                      <a:pt x="694013" y="272460"/>
                    </a:cubicBezTo>
                    <a:lnTo>
                      <a:pt x="703076" y="362369"/>
                    </a:lnTo>
                    <a:lnTo>
                      <a:pt x="1519" y="361609"/>
                    </a:lnTo>
                    <a:cubicBezTo>
                      <a:pt x="-25982" y="82018"/>
                      <a:pt x="328090" y="77434"/>
                      <a:pt x="403717" y="59101"/>
                    </a:cubicBezTo>
                    <a:cubicBezTo>
                      <a:pt x="437878" y="49791"/>
                      <a:pt x="472389" y="39178"/>
                      <a:pt x="507156" y="2738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8" name="手繪多邊形 27"/>
              <p:cNvSpPr/>
              <p:nvPr/>
            </p:nvSpPr>
            <p:spPr>
              <a:xfrm>
                <a:off x="6134889" y="2717767"/>
                <a:ext cx="547862" cy="563835"/>
              </a:xfrm>
              <a:custGeom>
                <a:avLst/>
                <a:gdLst>
                  <a:gd name="connsiteX0" fmla="*/ 657378 w 702122"/>
                  <a:gd name="connsiteY0" fmla="*/ 0 h 722592"/>
                  <a:gd name="connsiteX1" fmla="*/ 678043 w 702122"/>
                  <a:gd name="connsiteY1" fmla="*/ 92384 h 722592"/>
                  <a:gd name="connsiteX2" fmla="*/ 626640 w 702122"/>
                  <a:gd name="connsiteY2" fmla="*/ 722592 h 722592"/>
                  <a:gd name="connsiteX3" fmla="*/ 5748 w 702122"/>
                  <a:gd name="connsiteY3" fmla="*/ 721919 h 722592"/>
                  <a:gd name="connsiteX4" fmla="*/ 0 w 702122"/>
                  <a:gd name="connsiteY4" fmla="*/ 664904 h 722592"/>
                  <a:gd name="connsiteX5" fmla="*/ 531577 w 702122"/>
                  <a:gd name="connsiteY5" fmla="*/ 12682 h 722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2122" h="722592">
                    <a:moveTo>
                      <a:pt x="657378" y="0"/>
                    </a:moveTo>
                    <a:lnTo>
                      <a:pt x="678043" y="92384"/>
                    </a:lnTo>
                    <a:cubicBezTo>
                      <a:pt x="735354" y="417505"/>
                      <a:pt x="679064" y="620324"/>
                      <a:pt x="626640" y="722592"/>
                    </a:cubicBezTo>
                    <a:lnTo>
                      <a:pt x="5748" y="721919"/>
                    </a:lnTo>
                    <a:lnTo>
                      <a:pt x="0" y="664904"/>
                    </a:lnTo>
                    <a:cubicBezTo>
                      <a:pt x="0" y="343182"/>
                      <a:pt x="228207" y="74760"/>
                      <a:pt x="531577" y="1268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9" name="月亮 38"/>
              <p:cNvSpPr/>
              <p:nvPr/>
            </p:nvSpPr>
            <p:spPr>
              <a:xfrm rot="8323346">
                <a:off x="5411852" y="2430448"/>
                <a:ext cx="117021" cy="330232"/>
              </a:xfrm>
              <a:prstGeom prst="moon">
                <a:avLst>
                  <a:gd name="adj" fmla="val 52909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0" name="月亮 39"/>
              <p:cNvSpPr/>
              <p:nvPr/>
            </p:nvSpPr>
            <p:spPr>
              <a:xfrm rot="8323346">
                <a:off x="5201126" y="2539574"/>
                <a:ext cx="117021" cy="330232"/>
              </a:xfrm>
              <a:prstGeom prst="moon">
                <a:avLst>
                  <a:gd name="adj" fmla="val 52909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41" name="月亮 40"/>
              <p:cNvSpPr/>
              <p:nvPr/>
            </p:nvSpPr>
            <p:spPr>
              <a:xfrm rot="8323346">
                <a:off x="4975348" y="2682568"/>
                <a:ext cx="117021" cy="330232"/>
              </a:xfrm>
              <a:prstGeom prst="moon">
                <a:avLst>
                  <a:gd name="adj" fmla="val 52909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sp>
        <p:nvSpPr>
          <p:cNvPr id="44" name="橢圓形圖說文字 43"/>
          <p:cNvSpPr/>
          <p:nvPr/>
        </p:nvSpPr>
        <p:spPr>
          <a:xfrm>
            <a:off x="1108644" y="1754931"/>
            <a:ext cx="1206916" cy="1171592"/>
          </a:xfrm>
          <a:prstGeom prst="wedgeEllipseCallout">
            <a:avLst>
              <a:gd name="adj1" fmla="val 28157"/>
              <a:gd name="adj2" fmla="val 54560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zh-TW" altLang="en-US" sz="2000" b="1" dirty="0" smtClean="0"/>
              <a:t>定位</a:t>
            </a:r>
            <a:endParaRPr lang="en-US" altLang="zh-TW" sz="2000" b="1" dirty="0" smtClean="0"/>
          </a:p>
        </p:txBody>
      </p:sp>
      <p:sp>
        <p:nvSpPr>
          <p:cNvPr id="45" name="橢圓形圖說文字 44"/>
          <p:cNvSpPr/>
          <p:nvPr/>
        </p:nvSpPr>
        <p:spPr>
          <a:xfrm>
            <a:off x="391051" y="2867698"/>
            <a:ext cx="1206916" cy="1171592"/>
          </a:xfrm>
          <a:prstGeom prst="wedgeEllipseCallout">
            <a:avLst>
              <a:gd name="adj1" fmla="val 47781"/>
              <a:gd name="adj2" fmla="val 45371"/>
            </a:avLst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zh-TW" altLang="en-US" sz="2000" b="1" dirty="0" smtClean="0"/>
              <a:t>卡路里</a:t>
            </a:r>
            <a:endParaRPr lang="en-US" altLang="zh-TW" sz="2000" b="1" dirty="0" smtClean="0"/>
          </a:p>
          <a:p>
            <a:pPr algn="ctr"/>
            <a:r>
              <a:rPr lang="zh-TW" altLang="en-US" sz="2000" b="1" dirty="0" smtClean="0"/>
              <a:t>消耗</a:t>
            </a:r>
            <a:endParaRPr lang="zh-TW" altLang="en-US" sz="2000" b="1" dirty="0"/>
          </a:p>
        </p:txBody>
      </p:sp>
      <p:sp>
        <p:nvSpPr>
          <p:cNvPr id="47" name="橢圓形圖說文字 46"/>
          <p:cNvSpPr/>
          <p:nvPr/>
        </p:nvSpPr>
        <p:spPr>
          <a:xfrm>
            <a:off x="4592987" y="2867698"/>
            <a:ext cx="1206916" cy="1171592"/>
          </a:xfrm>
          <a:prstGeom prst="wedgeEllipseCallout">
            <a:avLst>
              <a:gd name="adj1" fmla="val -45878"/>
              <a:gd name="adj2" fmla="val 49966"/>
            </a:avLst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zh-TW" altLang="en-US" sz="2000" b="1" dirty="0" smtClean="0"/>
              <a:t>姿勢</a:t>
            </a:r>
            <a:r>
              <a:rPr lang="en-US" altLang="zh-TW" sz="2000" b="1" dirty="0" smtClean="0"/>
              <a:t/>
            </a:r>
            <a:br>
              <a:rPr lang="en-US" altLang="zh-TW" sz="2000" b="1" dirty="0" smtClean="0"/>
            </a:br>
            <a:r>
              <a:rPr lang="zh-TW" altLang="en-US" sz="2000" b="1" dirty="0" smtClean="0"/>
              <a:t>矯正</a:t>
            </a:r>
            <a:endParaRPr lang="zh-TW" altLang="en-US" sz="2000" b="1" dirty="0"/>
          </a:p>
        </p:txBody>
      </p:sp>
      <p:sp>
        <p:nvSpPr>
          <p:cNvPr id="48" name="橢圓形圖說文字 47"/>
          <p:cNvSpPr/>
          <p:nvPr/>
        </p:nvSpPr>
        <p:spPr>
          <a:xfrm>
            <a:off x="3662948" y="1754931"/>
            <a:ext cx="1206916" cy="1171592"/>
          </a:xfrm>
          <a:prstGeom prst="wedgeEllipseCallout">
            <a:avLst>
              <a:gd name="adj1" fmla="val -34086"/>
              <a:gd name="adj2" fmla="val 58021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zh-TW" altLang="en-US" sz="2000" b="1" dirty="0" smtClean="0"/>
              <a:t>計步</a:t>
            </a:r>
            <a:endParaRPr lang="en-US" altLang="zh-TW" sz="2000" b="1" dirty="0" smtClean="0"/>
          </a:p>
        </p:txBody>
      </p:sp>
      <p:sp>
        <p:nvSpPr>
          <p:cNvPr id="49" name="橢圓形圖說文字 48"/>
          <p:cNvSpPr/>
          <p:nvPr/>
        </p:nvSpPr>
        <p:spPr>
          <a:xfrm>
            <a:off x="2395548" y="1383196"/>
            <a:ext cx="1206916" cy="1171592"/>
          </a:xfrm>
          <a:prstGeom prst="wedgeEllipseCallout">
            <a:avLst>
              <a:gd name="adj1" fmla="val -66"/>
              <a:gd name="adj2" fmla="val 65782"/>
            </a:avLst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zh-TW" altLang="en-US" sz="2000" b="1" dirty="0" smtClean="0"/>
              <a:t>運動</a:t>
            </a:r>
            <a:endParaRPr lang="en-US" altLang="zh-TW" sz="2000" b="1" dirty="0" smtClean="0"/>
          </a:p>
          <a:p>
            <a:pPr algn="ctr"/>
            <a:r>
              <a:rPr lang="zh-TW" altLang="en-US" sz="2000" b="1" dirty="0" smtClean="0"/>
              <a:t>傷害警告</a:t>
            </a:r>
            <a:endParaRPr lang="zh-TW" altLang="en-US" sz="2000" b="1" dirty="0"/>
          </a:p>
        </p:txBody>
      </p:sp>
      <p:sp>
        <p:nvSpPr>
          <p:cNvPr id="52" name="加號 51"/>
          <p:cNvSpPr/>
          <p:nvPr/>
        </p:nvSpPr>
        <p:spPr>
          <a:xfrm>
            <a:off x="6183434" y="3072150"/>
            <a:ext cx="884507" cy="884507"/>
          </a:xfrm>
          <a:prstGeom prst="mathPlus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3" name="群組 2"/>
          <p:cNvGrpSpPr/>
          <p:nvPr/>
        </p:nvGrpSpPr>
        <p:grpSpPr>
          <a:xfrm>
            <a:off x="7754132" y="2078586"/>
            <a:ext cx="3469212" cy="3057462"/>
            <a:chOff x="7754132" y="2078586"/>
            <a:chExt cx="3469212" cy="3057462"/>
          </a:xfrm>
        </p:grpSpPr>
        <p:grpSp>
          <p:nvGrpSpPr>
            <p:cNvPr id="69" name="群組 68"/>
            <p:cNvGrpSpPr/>
            <p:nvPr/>
          </p:nvGrpSpPr>
          <p:grpSpPr>
            <a:xfrm>
              <a:off x="7754132" y="2078586"/>
              <a:ext cx="3469212" cy="2211156"/>
              <a:chOff x="3530647" y="2538662"/>
              <a:chExt cx="3183857" cy="2029282"/>
            </a:xfrm>
          </p:grpSpPr>
          <p:sp>
            <p:nvSpPr>
              <p:cNvPr id="57" name="手繪多邊形 56"/>
              <p:cNvSpPr/>
              <p:nvPr/>
            </p:nvSpPr>
            <p:spPr>
              <a:xfrm>
                <a:off x="3530647" y="2538662"/>
                <a:ext cx="3183857" cy="2029282"/>
              </a:xfrm>
              <a:custGeom>
                <a:avLst/>
                <a:gdLst>
                  <a:gd name="connsiteX0" fmla="*/ 1953658 w 3161841"/>
                  <a:gd name="connsiteY0" fmla="*/ 0 h 1006208"/>
                  <a:gd name="connsiteX1" fmla="*/ 3161841 w 3161841"/>
                  <a:gd name="connsiteY1" fmla="*/ 499432 h 1006208"/>
                  <a:gd name="connsiteX2" fmla="*/ 1692925 w 3161841"/>
                  <a:gd name="connsiteY2" fmla="*/ 1006208 h 1006208"/>
                  <a:gd name="connsiteX3" fmla="*/ 0 w 3161841"/>
                  <a:gd name="connsiteY3" fmla="*/ 576550 h 1006208"/>
                  <a:gd name="connsiteX4" fmla="*/ 1241234 w 3161841"/>
                  <a:gd name="connsiteY4" fmla="*/ 11017 h 1006208"/>
                  <a:gd name="connsiteX5" fmla="*/ 1953658 w 3161841"/>
                  <a:gd name="connsiteY5" fmla="*/ 0 h 1006208"/>
                  <a:gd name="connsiteX0" fmla="*/ 1953658 w 3161841"/>
                  <a:gd name="connsiteY0" fmla="*/ 264029 h 1270237"/>
                  <a:gd name="connsiteX1" fmla="*/ 3161841 w 3161841"/>
                  <a:gd name="connsiteY1" fmla="*/ 763461 h 1270237"/>
                  <a:gd name="connsiteX2" fmla="*/ 1692925 w 3161841"/>
                  <a:gd name="connsiteY2" fmla="*/ 1270237 h 1270237"/>
                  <a:gd name="connsiteX3" fmla="*/ 0 w 3161841"/>
                  <a:gd name="connsiteY3" fmla="*/ 840579 h 1270237"/>
                  <a:gd name="connsiteX4" fmla="*/ 1241234 w 3161841"/>
                  <a:gd name="connsiteY4" fmla="*/ 275046 h 1270237"/>
                  <a:gd name="connsiteX5" fmla="*/ 1953658 w 3161841"/>
                  <a:gd name="connsiteY5" fmla="*/ 264029 h 1270237"/>
                  <a:gd name="connsiteX0" fmla="*/ 1953658 w 3161841"/>
                  <a:gd name="connsiteY0" fmla="*/ 285329 h 1291537"/>
                  <a:gd name="connsiteX1" fmla="*/ 3161841 w 3161841"/>
                  <a:gd name="connsiteY1" fmla="*/ 784761 h 1291537"/>
                  <a:gd name="connsiteX2" fmla="*/ 1692925 w 3161841"/>
                  <a:gd name="connsiteY2" fmla="*/ 1291537 h 1291537"/>
                  <a:gd name="connsiteX3" fmla="*/ 0 w 3161841"/>
                  <a:gd name="connsiteY3" fmla="*/ 861879 h 1291537"/>
                  <a:gd name="connsiteX4" fmla="*/ 1241234 w 3161841"/>
                  <a:gd name="connsiteY4" fmla="*/ 296346 h 1291537"/>
                  <a:gd name="connsiteX5" fmla="*/ 1953658 w 3161841"/>
                  <a:gd name="connsiteY5" fmla="*/ 285329 h 1291537"/>
                  <a:gd name="connsiteX0" fmla="*/ 1953658 w 3161841"/>
                  <a:gd name="connsiteY0" fmla="*/ 285329 h 1729064"/>
                  <a:gd name="connsiteX1" fmla="*/ 3161841 w 3161841"/>
                  <a:gd name="connsiteY1" fmla="*/ 784761 h 1729064"/>
                  <a:gd name="connsiteX2" fmla="*/ 1692925 w 3161841"/>
                  <a:gd name="connsiteY2" fmla="*/ 1291537 h 1729064"/>
                  <a:gd name="connsiteX3" fmla="*/ 0 w 3161841"/>
                  <a:gd name="connsiteY3" fmla="*/ 861879 h 1729064"/>
                  <a:gd name="connsiteX4" fmla="*/ 1241234 w 3161841"/>
                  <a:gd name="connsiteY4" fmla="*/ 296346 h 1729064"/>
                  <a:gd name="connsiteX5" fmla="*/ 1953658 w 3161841"/>
                  <a:gd name="connsiteY5" fmla="*/ 285329 h 1729064"/>
                  <a:gd name="connsiteX0" fmla="*/ 1953658 w 3161841"/>
                  <a:gd name="connsiteY0" fmla="*/ 285329 h 2012019"/>
                  <a:gd name="connsiteX1" fmla="*/ 3161841 w 3161841"/>
                  <a:gd name="connsiteY1" fmla="*/ 784761 h 2012019"/>
                  <a:gd name="connsiteX2" fmla="*/ 1692925 w 3161841"/>
                  <a:gd name="connsiteY2" fmla="*/ 1291537 h 2012019"/>
                  <a:gd name="connsiteX3" fmla="*/ 0 w 3161841"/>
                  <a:gd name="connsiteY3" fmla="*/ 861879 h 2012019"/>
                  <a:gd name="connsiteX4" fmla="*/ 1241234 w 3161841"/>
                  <a:gd name="connsiteY4" fmla="*/ 296346 h 2012019"/>
                  <a:gd name="connsiteX5" fmla="*/ 1953658 w 3161841"/>
                  <a:gd name="connsiteY5" fmla="*/ 285329 h 2012019"/>
                  <a:gd name="connsiteX0" fmla="*/ 1953658 w 3161841"/>
                  <a:gd name="connsiteY0" fmla="*/ 285329 h 1913922"/>
                  <a:gd name="connsiteX1" fmla="*/ 3161841 w 3161841"/>
                  <a:gd name="connsiteY1" fmla="*/ 784761 h 1913922"/>
                  <a:gd name="connsiteX2" fmla="*/ 1692925 w 3161841"/>
                  <a:gd name="connsiteY2" fmla="*/ 1291537 h 1913922"/>
                  <a:gd name="connsiteX3" fmla="*/ 0 w 3161841"/>
                  <a:gd name="connsiteY3" fmla="*/ 861879 h 1913922"/>
                  <a:gd name="connsiteX4" fmla="*/ 1241234 w 3161841"/>
                  <a:gd name="connsiteY4" fmla="*/ 296346 h 1913922"/>
                  <a:gd name="connsiteX5" fmla="*/ 1953658 w 3161841"/>
                  <a:gd name="connsiteY5" fmla="*/ 285329 h 1913922"/>
                  <a:gd name="connsiteX0" fmla="*/ 1953658 w 3161841"/>
                  <a:gd name="connsiteY0" fmla="*/ 285329 h 1780370"/>
                  <a:gd name="connsiteX1" fmla="*/ 3161841 w 3161841"/>
                  <a:gd name="connsiteY1" fmla="*/ 784761 h 1780370"/>
                  <a:gd name="connsiteX2" fmla="*/ 1692925 w 3161841"/>
                  <a:gd name="connsiteY2" fmla="*/ 1291537 h 1780370"/>
                  <a:gd name="connsiteX3" fmla="*/ 0 w 3161841"/>
                  <a:gd name="connsiteY3" fmla="*/ 861879 h 1780370"/>
                  <a:gd name="connsiteX4" fmla="*/ 1241234 w 3161841"/>
                  <a:gd name="connsiteY4" fmla="*/ 296346 h 1780370"/>
                  <a:gd name="connsiteX5" fmla="*/ 1953658 w 3161841"/>
                  <a:gd name="connsiteY5" fmla="*/ 285329 h 1780370"/>
                  <a:gd name="connsiteX0" fmla="*/ 1953658 w 3161841"/>
                  <a:gd name="connsiteY0" fmla="*/ 285329 h 1878185"/>
                  <a:gd name="connsiteX1" fmla="*/ 3161841 w 3161841"/>
                  <a:gd name="connsiteY1" fmla="*/ 784761 h 1878185"/>
                  <a:gd name="connsiteX2" fmla="*/ 1692925 w 3161841"/>
                  <a:gd name="connsiteY2" fmla="*/ 1291537 h 1878185"/>
                  <a:gd name="connsiteX3" fmla="*/ 0 w 3161841"/>
                  <a:gd name="connsiteY3" fmla="*/ 861879 h 1878185"/>
                  <a:gd name="connsiteX4" fmla="*/ 1241234 w 3161841"/>
                  <a:gd name="connsiteY4" fmla="*/ 296346 h 1878185"/>
                  <a:gd name="connsiteX5" fmla="*/ 1953658 w 3161841"/>
                  <a:gd name="connsiteY5" fmla="*/ 285329 h 1878185"/>
                  <a:gd name="connsiteX0" fmla="*/ 1953658 w 3161841"/>
                  <a:gd name="connsiteY0" fmla="*/ 285329 h 2057300"/>
                  <a:gd name="connsiteX1" fmla="*/ 3161841 w 3161841"/>
                  <a:gd name="connsiteY1" fmla="*/ 784761 h 2057300"/>
                  <a:gd name="connsiteX2" fmla="*/ 1692925 w 3161841"/>
                  <a:gd name="connsiteY2" fmla="*/ 1291537 h 2057300"/>
                  <a:gd name="connsiteX3" fmla="*/ 0 w 3161841"/>
                  <a:gd name="connsiteY3" fmla="*/ 861879 h 2057300"/>
                  <a:gd name="connsiteX4" fmla="*/ 1241234 w 3161841"/>
                  <a:gd name="connsiteY4" fmla="*/ 296346 h 2057300"/>
                  <a:gd name="connsiteX5" fmla="*/ 1953658 w 3161841"/>
                  <a:gd name="connsiteY5" fmla="*/ 285329 h 2057300"/>
                  <a:gd name="connsiteX0" fmla="*/ 1953658 w 3161841"/>
                  <a:gd name="connsiteY0" fmla="*/ 285329 h 2025582"/>
                  <a:gd name="connsiteX1" fmla="*/ 3161841 w 3161841"/>
                  <a:gd name="connsiteY1" fmla="*/ 784761 h 2025582"/>
                  <a:gd name="connsiteX2" fmla="*/ 1692925 w 3161841"/>
                  <a:gd name="connsiteY2" fmla="*/ 1291537 h 2025582"/>
                  <a:gd name="connsiteX3" fmla="*/ 0 w 3161841"/>
                  <a:gd name="connsiteY3" fmla="*/ 861879 h 2025582"/>
                  <a:gd name="connsiteX4" fmla="*/ 1241234 w 3161841"/>
                  <a:gd name="connsiteY4" fmla="*/ 296346 h 2025582"/>
                  <a:gd name="connsiteX5" fmla="*/ 1953658 w 3161841"/>
                  <a:gd name="connsiteY5" fmla="*/ 285329 h 2025582"/>
                  <a:gd name="connsiteX0" fmla="*/ 1953658 w 3161841"/>
                  <a:gd name="connsiteY0" fmla="*/ 285329 h 2031834"/>
                  <a:gd name="connsiteX1" fmla="*/ 3161841 w 3161841"/>
                  <a:gd name="connsiteY1" fmla="*/ 784761 h 2031834"/>
                  <a:gd name="connsiteX2" fmla="*/ 1692925 w 3161841"/>
                  <a:gd name="connsiteY2" fmla="*/ 1291537 h 2031834"/>
                  <a:gd name="connsiteX3" fmla="*/ 0 w 3161841"/>
                  <a:gd name="connsiteY3" fmla="*/ 861879 h 2031834"/>
                  <a:gd name="connsiteX4" fmla="*/ 1241234 w 3161841"/>
                  <a:gd name="connsiteY4" fmla="*/ 296346 h 2031834"/>
                  <a:gd name="connsiteX5" fmla="*/ 1953658 w 3161841"/>
                  <a:gd name="connsiteY5" fmla="*/ 285329 h 2031834"/>
                  <a:gd name="connsiteX0" fmla="*/ 1953658 w 3194269"/>
                  <a:gd name="connsiteY0" fmla="*/ 285329 h 2051413"/>
                  <a:gd name="connsiteX1" fmla="*/ 3161841 w 3194269"/>
                  <a:gd name="connsiteY1" fmla="*/ 784761 h 2051413"/>
                  <a:gd name="connsiteX2" fmla="*/ 2748809 w 3194269"/>
                  <a:gd name="connsiteY2" fmla="*/ 2043776 h 2051413"/>
                  <a:gd name="connsiteX3" fmla="*/ 1692925 w 3194269"/>
                  <a:gd name="connsiteY3" fmla="*/ 1291537 h 2051413"/>
                  <a:gd name="connsiteX4" fmla="*/ 0 w 3194269"/>
                  <a:gd name="connsiteY4" fmla="*/ 861879 h 2051413"/>
                  <a:gd name="connsiteX5" fmla="*/ 1241234 w 3194269"/>
                  <a:gd name="connsiteY5" fmla="*/ 296346 h 2051413"/>
                  <a:gd name="connsiteX6" fmla="*/ 1953658 w 3194269"/>
                  <a:gd name="connsiteY6" fmla="*/ 285329 h 2051413"/>
                  <a:gd name="connsiteX0" fmla="*/ 1953658 w 3198554"/>
                  <a:gd name="connsiteY0" fmla="*/ 285329 h 2014265"/>
                  <a:gd name="connsiteX1" fmla="*/ 3161841 w 3198554"/>
                  <a:gd name="connsiteY1" fmla="*/ 784761 h 2014265"/>
                  <a:gd name="connsiteX2" fmla="*/ 2798913 w 3198554"/>
                  <a:gd name="connsiteY2" fmla="*/ 2006198 h 2014265"/>
                  <a:gd name="connsiteX3" fmla="*/ 1692925 w 3198554"/>
                  <a:gd name="connsiteY3" fmla="*/ 1291537 h 2014265"/>
                  <a:gd name="connsiteX4" fmla="*/ 0 w 3198554"/>
                  <a:gd name="connsiteY4" fmla="*/ 861879 h 2014265"/>
                  <a:gd name="connsiteX5" fmla="*/ 1241234 w 3198554"/>
                  <a:gd name="connsiteY5" fmla="*/ 296346 h 2014265"/>
                  <a:gd name="connsiteX6" fmla="*/ 1953658 w 3198554"/>
                  <a:gd name="connsiteY6" fmla="*/ 285329 h 2014265"/>
                  <a:gd name="connsiteX0" fmla="*/ 1953658 w 3203505"/>
                  <a:gd name="connsiteY0" fmla="*/ 285329 h 2014265"/>
                  <a:gd name="connsiteX1" fmla="*/ 3161841 w 3203505"/>
                  <a:gd name="connsiteY1" fmla="*/ 784761 h 2014265"/>
                  <a:gd name="connsiteX2" fmla="*/ 2798913 w 3203505"/>
                  <a:gd name="connsiteY2" fmla="*/ 2006198 h 2014265"/>
                  <a:gd name="connsiteX3" fmla="*/ 1692925 w 3203505"/>
                  <a:gd name="connsiteY3" fmla="*/ 1291537 h 2014265"/>
                  <a:gd name="connsiteX4" fmla="*/ 0 w 3203505"/>
                  <a:gd name="connsiteY4" fmla="*/ 861879 h 2014265"/>
                  <a:gd name="connsiteX5" fmla="*/ 1241234 w 3203505"/>
                  <a:gd name="connsiteY5" fmla="*/ 296346 h 2014265"/>
                  <a:gd name="connsiteX6" fmla="*/ 1953658 w 3203505"/>
                  <a:gd name="connsiteY6" fmla="*/ 285329 h 2014265"/>
                  <a:gd name="connsiteX0" fmla="*/ 1953658 w 3203505"/>
                  <a:gd name="connsiteY0" fmla="*/ 285329 h 2022918"/>
                  <a:gd name="connsiteX1" fmla="*/ 3161841 w 3203505"/>
                  <a:gd name="connsiteY1" fmla="*/ 784761 h 2022918"/>
                  <a:gd name="connsiteX2" fmla="*/ 2798913 w 3203505"/>
                  <a:gd name="connsiteY2" fmla="*/ 2006198 h 2022918"/>
                  <a:gd name="connsiteX3" fmla="*/ 1692925 w 3203505"/>
                  <a:gd name="connsiteY3" fmla="*/ 1291537 h 2022918"/>
                  <a:gd name="connsiteX4" fmla="*/ 0 w 3203505"/>
                  <a:gd name="connsiteY4" fmla="*/ 861879 h 2022918"/>
                  <a:gd name="connsiteX5" fmla="*/ 1241234 w 3203505"/>
                  <a:gd name="connsiteY5" fmla="*/ 296346 h 2022918"/>
                  <a:gd name="connsiteX6" fmla="*/ 1953658 w 3203505"/>
                  <a:gd name="connsiteY6" fmla="*/ 285329 h 2022918"/>
                  <a:gd name="connsiteX0" fmla="*/ 1953658 w 3203505"/>
                  <a:gd name="connsiteY0" fmla="*/ 285329 h 2018473"/>
                  <a:gd name="connsiteX1" fmla="*/ 3161841 w 3203505"/>
                  <a:gd name="connsiteY1" fmla="*/ 784761 h 2018473"/>
                  <a:gd name="connsiteX2" fmla="*/ 2798913 w 3203505"/>
                  <a:gd name="connsiteY2" fmla="*/ 2006198 h 2018473"/>
                  <a:gd name="connsiteX3" fmla="*/ 1692925 w 3203505"/>
                  <a:gd name="connsiteY3" fmla="*/ 1291537 h 2018473"/>
                  <a:gd name="connsiteX4" fmla="*/ 0 w 3203505"/>
                  <a:gd name="connsiteY4" fmla="*/ 861879 h 2018473"/>
                  <a:gd name="connsiteX5" fmla="*/ 1241234 w 3203505"/>
                  <a:gd name="connsiteY5" fmla="*/ 296346 h 2018473"/>
                  <a:gd name="connsiteX6" fmla="*/ 1953658 w 3203505"/>
                  <a:gd name="connsiteY6" fmla="*/ 285329 h 2018473"/>
                  <a:gd name="connsiteX0" fmla="*/ 1953658 w 3203505"/>
                  <a:gd name="connsiteY0" fmla="*/ 285329 h 2018780"/>
                  <a:gd name="connsiteX1" fmla="*/ 3161841 w 3203505"/>
                  <a:gd name="connsiteY1" fmla="*/ 784761 h 2018780"/>
                  <a:gd name="connsiteX2" fmla="*/ 2798913 w 3203505"/>
                  <a:gd name="connsiteY2" fmla="*/ 2006198 h 2018780"/>
                  <a:gd name="connsiteX3" fmla="*/ 1692925 w 3203505"/>
                  <a:gd name="connsiteY3" fmla="*/ 1291537 h 2018780"/>
                  <a:gd name="connsiteX4" fmla="*/ 0 w 3203505"/>
                  <a:gd name="connsiteY4" fmla="*/ 861879 h 2018780"/>
                  <a:gd name="connsiteX5" fmla="*/ 1241234 w 3203505"/>
                  <a:gd name="connsiteY5" fmla="*/ 296346 h 2018780"/>
                  <a:gd name="connsiteX6" fmla="*/ 1953658 w 3203505"/>
                  <a:gd name="connsiteY6" fmla="*/ 285329 h 2018780"/>
                  <a:gd name="connsiteX0" fmla="*/ 1953658 w 3203505"/>
                  <a:gd name="connsiteY0" fmla="*/ 285329 h 2019892"/>
                  <a:gd name="connsiteX1" fmla="*/ 3161841 w 3203505"/>
                  <a:gd name="connsiteY1" fmla="*/ 784761 h 2019892"/>
                  <a:gd name="connsiteX2" fmla="*/ 2798913 w 3203505"/>
                  <a:gd name="connsiteY2" fmla="*/ 2006198 h 2019892"/>
                  <a:gd name="connsiteX3" fmla="*/ 1692925 w 3203505"/>
                  <a:gd name="connsiteY3" fmla="*/ 1291537 h 2019892"/>
                  <a:gd name="connsiteX4" fmla="*/ 0 w 3203505"/>
                  <a:gd name="connsiteY4" fmla="*/ 861879 h 2019892"/>
                  <a:gd name="connsiteX5" fmla="*/ 1241234 w 3203505"/>
                  <a:gd name="connsiteY5" fmla="*/ 296346 h 2019892"/>
                  <a:gd name="connsiteX6" fmla="*/ 1953658 w 3203505"/>
                  <a:gd name="connsiteY6" fmla="*/ 285329 h 2019892"/>
                  <a:gd name="connsiteX0" fmla="*/ 1953658 w 3207163"/>
                  <a:gd name="connsiteY0" fmla="*/ 285329 h 2019892"/>
                  <a:gd name="connsiteX1" fmla="*/ 3161841 w 3207163"/>
                  <a:gd name="connsiteY1" fmla="*/ 784761 h 2019892"/>
                  <a:gd name="connsiteX2" fmla="*/ 2798913 w 3207163"/>
                  <a:gd name="connsiteY2" fmla="*/ 2006198 h 2019892"/>
                  <a:gd name="connsiteX3" fmla="*/ 1692925 w 3207163"/>
                  <a:gd name="connsiteY3" fmla="*/ 1291537 h 2019892"/>
                  <a:gd name="connsiteX4" fmla="*/ 0 w 3207163"/>
                  <a:gd name="connsiteY4" fmla="*/ 861879 h 2019892"/>
                  <a:gd name="connsiteX5" fmla="*/ 1241234 w 3207163"/>
                  <a:gd name="connsiteY5" fmla="*/ 296346 h 2019892"/>
                  <a:gd name="connsiteX6" fmla="*/ 1953658 w 3207163"/>
                  <a:gd name="connsiteY6" fmla="*/ 285329 h 2019892"/>
                  <a:gd name="connsiteX0" fmla="*/ 1953658 w 3207163"/>
                  <a:gd name="connsiteY0" fmla="*/ 285329 h 2019892"/>
                  <a:gd name="connsiteX1" fmla="*/ 3161841 w 3207163"/>
                  <a:gd name="connsiteY1" fmla="*/ 784761 h 2019892"/>
                  <a:gd name="connsiteX2" fmla="*/ 2798913 w 3207163"/>
                  <a:gd name="connsiteY2" fmla="*/ 2006198 h 2019892"/>
                  <a:gd name="connsiteX3" fmla="*/ 1692925 w 3207163"/>
                  <a:gd name="connsiteY3" fmla="*/ 1291537 h 2019892"/>
                  <a:gd name="connsiteX4" fmla="*/ 0 w 3207163"/>
                  <a:gd name="connsiteY4" fmla="*/ 861879 h 2019892"/>
                  <a:gd name="connsiteX5" fmla="*/ 1241234 w 3207163"/>
                  <a:gd name="connsiteY5" fmla="*/ 296346 h 2019892"/>
                  <a:gd name="connsiteX6" fmla="*/ 1953658 w 3207163"/>
                  <a:gd name="connsiteY6" fmla="*/ 285329 h 2019892"/>
                  <a:gd name="connsiteX0" fmla="*/ 1953658 w 3207163"/>
                  <a:gd name="connsiteY0" fmla="*/ 285329 h 2019892"/>
                  <a:gd name="connsiteX1" fmla="*/ 3161841 w 3207163"/>
                  <a:gd name="connsiteY1" fmla="*/ 784761 h 2019892"/>
                  <a:gd name="connsiteX2" fmla="*/ 2798913 w 3207163"/>
                  <a:gd name="connsiteY2" fmla="*/ 2006198 h 2019892"/>
                  <a:gd name="connsiteX3" fmla="*/ 1692925 w 3207163"/>
                  <a:gd name="connsiteY3" fmla="*/ 1291537 h 2019892"/>
                  <a:gd name="connsiteX4" fmla="*/ 0 w 3207163"/>
                  <a:gd name="connsiteY4" fmla="*/ 861879 h 2019892"/>
                  <a:gd name="connsiteX5" fmla="*/ 1241234 w 3207163"/>
                  <a:gd name="connsiteY5" fmla="*/ 296346 h 2019892"/>
                  <a:gd name="connsiteX6" fmla="*/ 1953658 w 3207163"/>
                  <a:gd name="connsiteY6" fmla="*/ 285329 h 2019892"/>
                  <a:gd name="connsiteX0" fmla="*/ 1953658 w 3207163"/>
                  <a:gd name="connsiteY0" fmla="*/ 285329 h 2019892"/>
                  <a:gd name="connsiteX1" fmla="*/ 3161841 w 3207163"/>
                  <a:gd name="connsiteY1" fmla="*/ 784761 h 2019892"/>
                  <a:gd name="connsiteX2" fmla="*/ 2798913 w 3207163"/>
                  <a:gd name="connsiteY2" fmla="*/ 2006198 h 2019892"/>
                  <a:gd name="connsiteX3" fmla="*/ 1692925 w 3207163"/>
                  <a:gd name="connsiteY3" fmla="*/ 1291537 h 2019892"/>
                  <a:gd name="connsiteX4" fmla="*/ 0 w 3207163"/>
                  <a:gd name="connsiteY4" fmla="*/ 861879 h 2019892"/>
                  <a:gd name="connsiteX5" fmla="*/ 1241234 w 3207163"/>
                  <a:gd name="connsiteY5" fmla="*/ 296346 h 2019892"/>
                  <a:gd name="connsiteX6" fmla="*/ 1953658 w 3207163"/>
                  <a:gd name="connsiteY6" fmla="*/ 285329 h 2019892"/>
                  <a:gd name="connsiteX0" fmla="*/ 1953893 w 3207398"/>
                  <a:gd name="connsiteY0" fmla="*/ 285329 h 2019892"/>
                  <a:gd name="connsiteX1" fmla="*/ 3162076 w 3207398"/>
                  <a:gd name="connsiteY1" fmla="*/ 784761 h 2019892"/>
                  <a:gd name="connsiteX2" fmla="*/ 2799148 w 3207398"/>
                  <a:gd name="connsiteY2" fmla="*/ 2006198 h 2019892"/>
                  <a:gd name="connsiteX3" fmla="*/ 1693160 w 3207398"/>
                  <a:gd name="connsiteY3" fmla="*/ 1291537 h 2019892"/>
                  <a:gd name="connsiteX4" fmla="*/ 235 w 3207398"/>
                  <a:gd name="connsiteY4" fmla="*/ 861879 h 2019892"/>
                  <a:gd name="connsiteX5" fmla="*/ 1241469 w 3207398"/>
                  <a:gd name="connsiteY5" fmla="*/ 296346 h 2019892"/>
                  <a:gd name="connsiteX6" fmla="*/ 1953893 w 3207398"/>
                  <a:gd name="connsiteY6" fmla="*/ 285329 h 2019892"/>
                  <a:gd name="connsiteX0" fmla="*/ 1953893 w 3207398"/>
                  <a:gd name="connsiteY0" fmla="*/ 285329 h 2019892"/>
                  <a:gd name="connsiteX1" fmla="*/ 3162076 w 3207398"/>
                  <a:gd name="connsiteY1" fmla="*/ 784761 h 2019892"/>
                  <a:gd name="connsiteX2" fmla="*/ 2799148 w 3207398"/>
                  <a:gd name="connsiteY2" fmla="*/ 2006198 h 2019892"/>
                  <a:gd name="connsiteX3" fmla="*/ 1693160 w 3207398"/>
                  <a:gd name="connsiteY3" fmla="*/ 1291537 h 2019892"/>
                  <a:gd name="connsiteX4" fmla="*/ 235 w 3207398"/>
                  <a:gd name="connsiteY4" fmla="*/ 861879 h 2019892"/>
                  <a:gd name="connsiteX5" fmla="*/ 1241469 w 3207398"/>
                  <a:gd name="connsiteY5" fmla="*/ 296346 h 2019892"/>
                  <a:gd name="connsiteX6" fmla="*/ 1953893 w 3207398"/>
                  <a:gd name="connsiteY6" fmla="*/ 285329 h 2019892"/>
                  <a:gd name="connsiteX0" fmla="*/ 1953893 w 3207398"/>
                  <a:gd name="connsiteY0" fmla="*/ 285329 h 2019892"/>
                  <a:gd name="connsiteX1" fmla="*/ 3162076 w 3207398"/>
                  <a:gd name="connsiteY1" fmla="*/ 784761 h 2019892"/>
                  <a:gd name="connsiteX2" fmla="*/ 2799148 w 3207398"/>
                  <a:gd name="connsiteY2" fmla="*/ 2006198 h 2019892"/>
                  <a:gd name="connsiteX3" fmla="*/ 1693160 w 3207398"/>
                  <a:gd name="connsiteY3" fmla="*/ 1291537 h 2019892"/>
                  <a:gd name="connsiteX4" fmla="*/ 235 w 3207398"/>
                  <a:gd name="connsiteY4" fmla="*/ 861879 h 2019892"/>
                  <a:gd name="connsiteX5" fmla="*/ 1241469 w 3207398"/>
                  <a:gd name="connsiteY5" fmla="*/ 296346 h 2019892"/>
                  <a:gd name="connsiteX6" fmla="*/ 1953893 w 3207398"/>
                  <a:gd name="connsiteY6" fmla="*/ 285329 h 2019892"/>
                  <a:gd name="connsiteX0" fmla="*/ 1953893 w 3207398"/>
                  <a:gd name="connsiteY0" fmla="*/ 285329 h 2019892"/>
                  <a:gd name="connsiteX1" fmla="*/ 3162076 w 3207398"/>
                  <a:gd name="connsiteY1" fmla="*/ 784761 h 2019892"/>
                  <a:gd name="connsiteX2" fmla="*/ 2799148 w 3207398"/>
                  <a:gd name="connsiteY2" fmla="*/ 2006198 h 2019892"/>
                  <a:gd name="connsiteX3" fmla="*/ 1693160 w 3207398"/>
                  <a:gd name="connsiteY3" fmla="*/ 1291537 h 2019892"/>
                  <a:gd name="connsiteX4" fmla="*/ 235 w 3207398"/>
                  <a:gd name="connsiteY4" fmla="*/ 861879 h 2019892"/>
                  <a:gd name="connsiteX5" fmla="*/ 1241469 w 3207398"/>
                  <a:gd name="connsiteY5" fmla="*/ 296346 h 2019892"/>
                  <a:gd name="connsiteX6" fmla="*/ 1953893 w 3207398"/>
                  <a:gd name="connsiteY6" fmla="*/ 285329 h 2019892"/>
                  <a:gd name="connsiteX0" fmla="*/ 1953893 w 3207398"/>
                  <a:gd name="connsiteY0" fmla="*/ 285329 h 2036814"/>
                  <a:gd name="connsiteX1" fmla="*/ 3162076 w 3207398"/>
                  <a:gd name="connsiteY1" fmla="*/ 784761 h 2036814"/>
                  <a:gd name="connsiteX2" fmla="*/ 2799148 w 3207398"/>
                  <a:gd name="connsiteY2" fmla="*/ 2006198 h 2036814"/>
                  <a:gd name="connsiteX3" fmla="*/ 1693160 w 3207398"/>
                  <a:gd name="connsiteY3" fmla="*/ 1291537 h 2036814"/>
                  <a:gd name="connsiteX4" fmla="*/ 235 w 3207398"/>
                  <a:gd name="connsiteY4" fmla="*/ 861879 h 2036814"/>
                  <a:gd name="connsiteX5" fmla="*/ 1241469 w 3207398"/>
                  <a:gd name="connsiteY5" fmla="*/ 296346 h 2036814"/>
                  <a:gd name="connsiteX6" fmla="*/ 1953893 w 3207398"/>
                  <a:gd name="connsiteY6" fmla="*/ 285329 h 2036814"/>
                  <a:gd name="connsiteX0" fmla="*/ 1989155 w 3242660"/>
                  <a:gd name="connsiteY0" fmla="*/ 285329 h 2023276"/>
                  <a:gd name="connsiteX1" fmla="*/ 3197338 w 3242660"/>
                  <a:gd name="connsiteY1" fmla="*/ 784761 h 2023276"/>
                  <a:gd name="connsiteX2" fmla="*/ 2834410 w 3242660"/>
                  <a:gd name="connsiteY2" fmla="*/ 2006198 h 2023276"/>
                  <a:gd name="connsiteX3" fmla="*/ 1728422 w 3242660"/>
                  <a:gd name="connsiteY3" fmla="*/ 1291537 h 2023276"/>
                  <a:gd name="connsiteX4" fmla="*/ 460727 w 3242660"/>
                  <a:gd name="connsiteY4" fmla="*/ 2018723 h 2023276"/>
                  <a:gd name="connsiteX5" fmla="*/ 35497 w 3242660"/>
                  <a:gd name="connsiteY5" fmla="*/ 861879 h 2023276"/>
                  <a:gd name="connsiteX6" fmla="*/ 1276731 w 3242660"/>
                  <a:gd name="connsiteY6" fmla="*/ 296346 h 2023276"/>
                  <a:gd name="connsiteX7" fmla="*/ 1989155 w 3242660"/>
                  <a:gd name="connsiteY7" fmla="*/ 285329 h 2023276"/>
                  <a:gd name="connsiteX0" fmla="*/ 1995440 w 3248945"/>
                  <a:gd name="connsiteY0" fmla="*/ 285329 h 2023276"/>
                  <a:gd name="connsiteX1" fmla="*/ 3203623 w 3248945"/>
                  <a:gd name="connsiteY1" fmla="*/ 784761 h 2023276"/>
                  <a:gd name="connsiteX2" fmla="*/ 2840695 w 3248945"/>
                  <a:gd name="connsiteY2" fmla="*/ 2006198 h 2023276"/>
                  <a:gd name="connsiteX3" fmla="*/ 1734707 w 3248945"/>
                  <a:gd name="connsiteY3" fmla="*/ 1291537 h 2023276"/>
                  <a:gd name="connsiteX4" fmla="*/ 467012 w 3248945"/>
                  <a:gd name="connsiteY4" fmla="*/ 2018723 h 2023276"/>
                  <a:gd name="connsiteX5" fmla="*/ 41782 w 3248945"/>
                  <a:gd name="connsiteY5" fmla="*/ 861879 h 2023276"/>
                  <a:gd name="connsiteX6" fmla="*/ 1283016 w 3248945"/>
                  <a:gd name="connsiteY6" fmla="*/ 296346 h 2023276"/>
                  <a:gd name="connsiteX7" fmla="*/ 1995440 w 3248945"/>
                  <a:gd name="connsiteY7" fmla="*/ 285329 h 2023276"/>
                  <a:gd name="connsiteX0" fmla="*/ 1974215 w 3227720"/>
                  <a:gd name="connsiteY0" fmla="*/ 285329 h 2023276"/>
                  <a:gd name="connsiteX1" fmla="*/ 3182398 w 3227720"/>
                  <a:gd name="connsiteY1" fmla="*/ 784761 h 2023276"/>
                  <a:gd name="connsiteX2" fmla="*/ 2819470 w 3227720"/>
                  <a:gd name="connsiteY2" fmla="*/ 2006198 h 2023276"/>
                  <a:gd name="connsiteX3" fmla="*/ 1713482 w 3227720"/>
                  <a:gd name="connsiteY3" fmla="*/ 1291537 h 2023276"/>
                  <a:gd name="connsiteX4" fmla="*/ 445787 w 3227720"/>
                  <a:gd name="connsiteY4" fmla="*/ 2018723 h 2023276"/>
                  <a:gd name="connsiteX5" fmla="*/ 20557 w 3227720"/>
                  <a:gd name="connsiteY5" fmla="*/ 861879 h 2023276"/>
                  <a:gd name="connsiteX6" fmla="*/ 1261791 w 3227720"/>
                  <a:gd name="connsiteY6" fmla="*/ 296346 h 2023276"/>
                  <a:gd name="connsiteX7" fmla="*/ 1974215 w 3227720"/>
                  <a:gd name="connsiteY7" fmla="*/ 285329 h 2023276"/>
                  <a:gd name="connsiteX0" fmla="*/ 1953894 w 3207399"/>
                  <a:gd name="connsiteY0" fmla="*/ 285329 h 2023276"/>
                  <a:gd name="connsiteX1" fmla="*/ 3162077 w 3207399"/>
                  <a:gd name="connsiteY1" fmla="*/ 784761 h 2023276"/>
                  <a:gd name="connsiteX2" fmla="*/ 2799149 w 3207399"/>
                  <a:gd name="connsiteY2" fmla="*/ 2006198 h 2023276"/>
                  <a:gd name="connsiteX3" fmla="*/ 1693161 w 3207399"/>
                  <a:gd name="connsiteY3" fmla="*/ 1291537 h 2023276"/>
                  <a:gd name="connsiteX4" fmla="*/ 425466 w 3207399"/>
                  <a:gd name="connsiteY4" fmla="*/ 2018723 h 2023276"/>
                  <a:gd name="connsiteX5" fmla="*/ 236 w 3207399"/>
                  <a:gd name="connsiteY5" fmla="*/ 861879 h 2023276"/>
                  <a:gd name="connsiteX6" fmla="*/ 1241470 w 3207399"/>
                  <a:gd name="connsiteY6" fmla="*/ 296346 h 2023276"/>
                  <a:gd name="connsiteX7" fmla="*/ 1953894 w 3207399"/>
                  <a:gd name="connsiteY7" fmla="*/ 285329 h 2023276"/>
                  <a:gd name="connsiteX0" fmla="*/ 1955594 w 3209099"/>
                  <a:gd name="connsiteY0" fmla="*/ 285329 h 2023276"/>
                  <a:gd name="connsiteX1" fmla="*/ 3163777 w 3209099"/>
                  <a:gd name="connsiteY1" fmla="*/ 784761 h 2023276"/>
                  <a:gd name="connsiteX2" fmla="*/ 2800849 w 3209099"/>
                  <a:gd name="connsiteY2" fmla="*/ 2006198 h 2023276"/>
                  <a:gd name="connsiteX3" fmla="*/ 1694861 w 3209099"/>
                  <a:gd name="connsiteY3" fmla="*/ 1291537 h 2023276"/>
                  <a:gd name="connsiteX4" fmla="*/ 427166 w 3209099"/>
                  <a:gd name="connsiteY4" fmla="*/ 2018723 h 2023276"/>
                  <a:gd name="connsiteX5" fmla="*/ 1936 w 3209099"/>
                  <a:gd name="connsiteY5" fmla="*/ 861879 h 2023276"/>
                  <a:gd name="connsiteX6" fmla="*/ 1243170 w 3209099"/>
                  <a:gd name="connsiteY6" fmla="*/ 296346 h 2023276"/>
                  <a:gd name="connsiteX7" fmla="*/ 1955594 w 3209099"/>
                  <a:gd name="connsiteY7" fmla="*/ 285329 h 2023276"/>
                  <a:gd name="connsiteX0" fmla="*/ 1955594 w 3209099"/>
                  <a:gd name="connsiteY0" fmla="*/ 285329 h 2022772"/>
                  <a:gd name="connsiteX1" fmla="*/ 3163777 w 3209099"/>
                  <a:gd name="connsiteY1" fmla="*/ 784761 h 2022772"/>
                  <a:gd name="connsiteX2" fmla="*/ 2800849 w 3209099"/>
                  <a:gd name="connsiteY2" fmla="*/ 2006198 h 2022772"/>
                  <a:gd name="connsiteX3" fmla="*/ 1694861 w 3209099"/>
                  <a:gd name="connsiteY3" fmla="*/ 1291537 h 2022772"/>
                  <a:gd name="connsiteX4" fmla="*/ 427166 w 3209099"/>
                  <a:gd name="connsiteY4" fmla="*/ 2018723 h 2022772"/>
                  <a:gd name="connsiteX5" fmla="*/ 1936 w 3209099"/>
                  <a:gd name="connsiteY5" fmla="*/ 861879 h 2022772"/>
                  <a:gd name="connsiteX6" fmla="*/ 1243170 w 3209099"/>
                  <a:gd name="connsiteY6" fmla="*/ 296346 h 2022772"/>
                  <a:gd name="connsiteX7" fmla="*/ 1955594 w 3209099"/>
                  <a:gd name="connsiteY7" fmla="*/ 285329 h 2022772"/>
                  <a:gd name="connsiteX0" fmla="*/ 1955594 w 3209099"/>
                  <a:gd name="connsiteY0" fmla="*/ 285329 h 2022019"/>
                  <a:gd name="connsiteX1" fmla="*/ 3163777 w 3209099"/>
                  <a:gd name="connsiteY1" fmla="*/ 784761 h 2022019"/>
                  <a:gd name="connsiteX2" fmla="*/ 2800849 w 3209099"/>
                  <a:gd name="connsiteY2" fmla="*/ 2006198 h 2022019"/>
                  <a:gd name="connsiteX3" fmla="*/ 1694861 w 3209099"/>
                  <a:gd name="connsiteY3" fmla="*/ 1291537 h 2022019"/>
                  <a:gd name="connsiteX4" fmla="*/ 427166 w 3209099"/>
                  <a:gd name="connsiteY4" fmla="*/ 2018723 h 2022019"/>
                  <a:gd name="connsiteX5" fmla="*/ 1936 w 3209099"/>
                  <a:gd name="connsiteY5" fmla="*/ 861879 h 2022019"/>
                  <a:gd name="connsiteX6" fmla="*/ 1243170 w 3209099"/>
                  <a:gd name="connsiteY6" fmla="*/ 296346 h 2022019"/>
                  <a:gd name="connsiteX7" fmla="*/ 1955594 w 3209099"/>
                  <a:gd name="connsiteY7" fmla="*/ 285329 h 2022019"/>
                  <a:gd name="connsiteX0" fmla="*/ 1955594 w 3209099"/>
                  <a:gd name="connsiteY0" fmla="*/ 285329 h 2022595"/>
                  <a:gd name="connsiteX1" fmla="*/ 3163777 w 3209099"/>
                  <a:gd name="connsiteY1" fmla="*/ 784761 h 2022595"/>
                  <a:gd name="connsiteX2" fmla="*/ 2800849 w 3209099"/>
                  <a:gd name="connsiteY2" fmla="*/ 2006198 h 2022595"/>
                  <a:gd name="connsiteX3" fmla="*/ 1694861 w 3209099"/>
                  <a:gd name="connsiteY3" fmla="*/ 1291537 h 2022595"/>
                  <a:gd name="connsiteX4" fmla="*/ 427166 w 3209099"/>
                  <a:gd name="connsiteY4" fmla="*/ 2018723 h 2022595"/>
                  <a:gd name="connsiteX5" fmla="*/ 1936 w 3209099"/>
                  <a:gd name="connsiteY5" fmla="*/ 861879 h 2022595"/>
                  <a:gd name="connsiteX6" fmla="*/ 1243170 w 3209099"/>
                  <a:gd name="connsiteY6" fmla="*/ 296346 h 2022595"/>
                  <a:gd name="connsiteX7" fmla="*/ 1955594 w 3209099"/>
                  <a:gd name="connsiteY7" fmla="*/ 285329 h 2022595"/>
                  <a:gd name="connsiteX0" fmla="*/ 1955594 w 3209099"/>
                  <a:gd name="connsiteY0" fmla="*/ 285329 h 2019892"/>
                  <a:gd name="connsiteX1" fmla="*/ 3163777 w 3209099"/>
                  <a:gd name="connsiteY1" fmla="*/ 784761 h 2019892"/>
                  <a:gd name="connsiteX2" fmla="*/ 2800849 w 3209099"/>
                  <a:gd name="connsiteY2" fmla="*/ 2006198 h 2019892"/>
                  <a:gd name="connsiteX3" fmla="*/ 1694861 w 3209099"/>
                  <a:gd name="connsiteY3" fmla="*/ 1291537 h 2019892"/>
                  <a:gd name="connsiteX4" fmla="*/ 427166 w 3209099"/>
                  <a:gd name="connsiteY4" fmla="*/ 2018723 h 2019892"/>
                  <a:gd name="connsiteX5" fmla="*/ 1936 w 3209099"/>
                  <a:gd name="connsiteY5" fmla="*/ 861879 h 2019892"/>
                  <a:gd name="connsiteX6" fmla="*/ 1243170 w 3209099"/>
                  <a:gd name="connsiteY6" fmla="*/ 296346 h 2019892"/>
                  <a:gd name="connsiteX7" fmla="*/ 1955594 w 3209099"/>
                  <a:gd name="connsiteY7" fmla="*/ 285329 h 2019892"/>
                  <a:gd name="connsiteX0" fmla="*/ 1955594 w 3209099"/>
                  <a:gd name="connsiteY0" fmla="*/ 285329 h 2019892"/>
                  <a:gd name="connsiteX1" fmla="*/ 3163777 w 3209099"/>
                  <a:gd name="connsiteY1" fmla="*/ 784761 h 2019892"/>
                  <a:gd name="connsiteX2" fmla="*/ 2800849 w 3209099"/>
                  <a:gd name="connsiteY2" fmla="*/ 2006198 h 2019892"/>
                  <a:gd name="connsiteX3" fmla="*/ 1694861 w 3209099"/>
                  <a:gd name="connsiteY3" fmla="*/ 1291537 h 2019892"/>
                  <a:gd name="connsiteX4" fmla="*/ 427166 w 3209099"/>
                  <a:gd name="connsiteY4" fmla="*/ 2018723 h 2019892"/>
                  <a:gd name="connsiteX5" fmla="*/ 1936 w 3209099"/>
                  <a:gd name="connsiteY5" fmla="*/ 861879 h 2019892"/>
                  <a:gd name="connsiteX6" fmla="*/ 1243170 w 3209099"/>
                  <a:gd name="connsiteY6" fmla="*/ 296346 h 2019892"/>
                  <a:gd name="connsiteX7" fmla="*/ 1955594 w 3209099"/>
                  <a:gd name="connsiteY7" fmla="*/ 285329 h 2019892"/>
                  <a:gd name="connsiteX0" fmla="*/ 1955594 w 3209099"/>
                  <a:gd name="connsiteY0" fmla="*/ 285329 h 2019892"/>
                  <a:gd name="connsiteX1" fmla="*/ 3163777 w 3209099"/>
                  <a:gd name="connsiteY1" fmla="*/ 784761 h 2019892"/>
                  <a:gd name="connsiteX2" fmla="*/ 2800849 w 3209099"/>
                  <a:gd name="connsiteY2" fmla="*/ 2006198 h 2019892"/>
                  <a:gd name="connsiteX3" fmla="*/ 1694861 w 3209099"/>
                  <a:gd name="connsiteY3" fmla="*/ 1291537 h 2019892"/>
                  <a:gd name="connsiteX4" fmla="*/ 427166 w 3209099"/>
                  <a:gd name="connsiteY4" fmla="*/ 2018723 h 2019892"/>
                  <a:gd name="connsiteX5" fmla="*/ 1936 w 3209099"/>
                  <a:gd name="connsiteY5" fmla="*/ 861879 h 2019892"/>
                  <a:gd name="connsiteX6" fmla="*/ 1243170 w 3209099"/>
                  <a:gd name="connsiteY6" fmla="*/ 296346 h 2019892"/>
                  <a:gd name="connsiteX7" fmla="*/ 1955594 w 3209099"/>
                  <a:gd name="connsiteY7" fmla="*/ 285329 h 2019892"/>
                  <a:gd name="connsiteX0" fmla="*/ 1955594 w 3209099"/>
                  <a:gd name="connsiteY0" fmla="*/ 285329 h 2019892"/>
                  <a:gd name="connsiteX1" fmla="*/ 3163777 w 3209099"/>
                  <a:gd name="connsiteY1" fmla="*/ 784761 h 2019892"/>
                  <a:gd name="connsiteX2" fmla="*/ 2800849 w 3209099"/>
                  <a:gd name="connsiteY2" fmla="*/ 2006198 h 2019892"/>
                  <a:gd name="connsiteX3" fmla="*/ 1694861 w 3209099"/>
                  <a:gd name="connsiteY3" fmla="*/ 1291537 h 2019892"/>
                  <a:gd name="connsiteX4" fmla="*/ 427166 w 3209099"/>
                  <a:gd name="connsiteY4" fmla="*/ 2018723 h 2019892"/>
                  <a:gd name="connsiteX5" fmla="*/ 1936 w 3209099"/>
                  <a:gd name="connsiteY5" fmla="*/ 861879 h 2019892"/>
                  <a:gd name="connsiteX6" fmla="*/ 1243170 w 3209099"/>
                  <a:gd name="connsiteY6" fmla="*/ 296346 h 2019892"/>
                  <a:gd name="connsiteX7" fmla="*/ 1955594 w 3209099"/>
                  <a:gd name="connsiteY7" fmla="*/ 285329 h 2019892"/>
                  <a:gd name="connsiteX0" fmla="*/ 1955594 w 3209099"/>
                  <a:gd name="connsiteY0" fmla="*/ 285329 h 2019892"/>
                  <a:gd name="connsiteX1" fmla="*/ 3163777 w 3209099"/>
                  <a:gd name="connsiteY1" fmla="*/ 784761 h 2019892"/>
                  <a:gd name="connsiteX2" fmla="*/ 2800849 w 3209099"/>
                  <a:gd name="connsiteY2" fmla="*/ 2006198 h 2019892"/>
                  <a:gd name="connsiteX3" fmla="*/ 1644757 w 3209099"/>
                  <a:gd name="connsiteY3" fmla="*/ 1291537 h 2019892"/>
                  <a:gd name="connsiteX4" fmla="*/ 427166 w 3209099"/>
                  <a:gd name="connsiteY4" fmla="*/ 2018723 h 2019892"/>
                  <a:gd name="connsiteX5" fmla="*/ 1936 w 3209099"/>
                  <a:gd name="connsiteY5" fmla="*/ 861879 h 2019892"/>
                  <a:gd name="connsiteX6" fmla="*/ 1243170 w 3209099"/>
                  <a:gd name="connsiteY6" fmla="*/ 296346 h 2019892"/>
                  <a:gd name="connsiteX7" fmla="*/ 1955594 w 3209099"/>
                  <a:gd name="connsiteY7" fmla="*/ 285329 h 2019892"/>
                  <a:gd name="connsiteX0" fmla="*/ 1955594 w 3209099"/>
                  <a:gd name="connsiteY0" fmla="*/ 285329 h 2019690"/>
                  <a:gd name="connsiteX1" fmla="*/ 3163777 w 3209099"/>
                  <a:gd name="connsiteY1" fmla="*/ 784761 h 2019690"/>
                  <a:gd name="connsiteX2" fmla="*/ 2800849 w 3209099"/>
                  <a:gd name="connsiteY2" fmla="*/ 2006198 h 2019690"/>
                  <a:gd name="connsiteX3" fmla="*/ 1644757 w 3209099"/>
                  <a:gd name="connsiteY3" fmla="*/ 1291537 h 2019690"/>
                  <a:gd name="connsiteX4" fmla="*/ 427166 w 3209099"/>
                  <a:gd name="connsiteY4" fmla="*/ 2018723 h 2019690"/>
                  <a:gd name="connsiteX5" fmla="*/ 1936 w 3209099"/>
                  <a:gd name="connsiteY5" fmla="*/ 861879 h 2019690"/>
                  <a:gd name="connsiteX6" fmla="*/ 1243170 w 3209099"/>
                  <a:gd name="connsiteY6" fmla="*/ 296346 h 2019690"/>
                  <a:gd name="connsiteX7" fmla="*/ 1955594 w 3209099"/>
                  <a:gd name="connsiteY7" fmla="*/ 285329 h 2019690"/>
                  <a:gd name="connsiteX0" fmla="*/ 1955594 w 3209099"/>
                  <a:gd name="connsiteY0" fmla="*/ 285329 h 2019690"/>
                  <a:gd name="connsiteX1" fmla="*/ 3163777 w 3209099"/>
                  <a:gd name="connsiteY1" fmla="*/ 784761 h 2019690"/>
                  <a:gd name="connsiteX2" fmla="*/ 2800849 w 3209099"/>
                  <a:gd name="connsiteY2" fmla="*/ 2006198 h 2019690"/>
                  <a:gd name="connsiteX3" fmla="*/ 1644757 w 3209099"/>
                  <a:gd name="connsiteY3" fmla="*/ 1291537 h 2019690"/>
                  <a:gd name="connsiteX4" fmla="*/ 427166 w 3209099"/>
                  <a:gd name="connsiteY4" fmla="*/ 2018723 h 2019690"/>
                  <a:gd name="connsiteX5" fmla="*/ 1936 w 3209099"/>
                  <a:gd name="connsiteY5" fmla="*/ 861879 h 2019690"/>
                  <a:gd name="connsiteX6" fmla="*/ 1243170 w 3209099"/>
                  <a:gd name="connsiteY6" fmla="*/ 296346 h 2019690"/>
                  <a:gd name="connsiteX7" fmla="*/ 1955594 w 3209099"/>
                  <a:gd name="connsiteY7" fmla="*/ 285329 h 2019690"/>
                  <a:gd name="connsiteX0" fmla="*/ 1955594 w 3209099"/>
                  <a:gd name="connsiteY0" fmla="*/ 285329 h 2019690"/>
                  <a:gd name="connsiteX1" fmla="*/ 3163777 w 3209099"/>
                  <a:gd name="connsiteY1" fmla="*/ 784761 h 2019690"/>
                  <a:gd name="connsiteX2" fmla="*/ 2800849 w 3209099"/>
                  <a:gd name="connsiteY2" fmla="*/ 2006198 h 2019690"/>
                  <a:gd name="connsiteX3" fmla="*/ 1644757 w 3209099"/>
                  <a:gd name="connsiteY3" fmla="*/ 1291537 h 2019690"/>
                  <a:gd name="connsiteX4" fmla="*/ 427166 w 3209099"/>
                  <a:gd name="connsiteY4" fmla="*/ 2018723 h 2019690"/>
                  <a:gd name="connsiteX5" fmla="*/ 1936 w 3209099"/>
                  <a:gd name="connsiteY5" fmla="*/ 861879 h 2019690"/>
                  <a:gd name="connsiteX6" fmla="*/ 1243170 w 3209099"/>
                  <a:gd name="connsiteY6" fmla="*/ 296346 h 2019690"/>
                  <a:gd name="connsiteX7" fmla="*/ 1955594 w 3209099"/>
                  <a:gd name="connsiteY7" fmla="*/ 285329 h 2019690"/>
                  <a:gd name="connsiteX0" fmla="*/ 1955594 w 3209099"/>
                  <a:gd name="connsiteY0" fmla="*/ 285329 h 2019720"/>
                  <a:gd name="connsiteX1" fmla="*/ 3163777 w 3209099"/>
                  <a:gd name="connsiteY1" fmla="*/ 784761 h 2019720"/>
                  <a:gd name="connsiteX2" fmla="*/ 2800849 w 3209099"/>
                  <a:gd name="connsiteY2" fmla="*/ 2006198 h 2019720"/>
                  <a:gd name="connsiteX3" fmla="*/ 1644757 w 3209099"/>
                  <a:gd name="connsiteY3" fmla="*/ 1291537 h 2019720"/>
                  <a:gd name="connsiteX4" fmla="*/ 427166 w 3209099"/>
                  <a:gd name="connsiteY4" fmla="*/ 2018723 h 2019720"/>
                  <a:gd name="connsiteX5" fmla="*/ 1936 w 3209099"/>
                  <a:gd name="connsiteY5" fmla="*/ 861879 h 2019720"/>
                  <a:gd name="connsiteX6" fmla="*/ 1243170 w 3209099"/>
                  <a:gd name="connsiteY6" fmla="*/ 296346 h 2019720"/>
                  <a:gd name="connsiteX7" fmla="*/ 1955594 w 3209099"/>
                  <a:gd name="connsiteY7" fmla="*/ 285329 h 2019720"/>
                  <a:gd name="connsiteX0" fmla="*/ 1955594 w 3188556"/>
                  <a:gd name="connsiteY0" fmla="*/ 285329 h 2019720"/>
                  <a:gd name="connsiteX1" fmla="*/ 3163777 w 3188556"/>
                  <a:gd name="connsiteY1" fmla="*/ 784761 h 2019720"/>
                  <a:gd name="connsiteX2" fmla="*/ 2800849 w 3188556"/>
                  <a:gd name="connsiteY2" fmla="*/ 2006198 h 2019720"/>
                  <a:gd name="connsiteX3" fmla="*/ 1644757 w 3188556"/>
                  <a:gd name="connsiteY3" fmla="*/ 1291537 h 2019720"/>
                  <a:gd name="connsiteX4" fmla="*/ 427166 w 3188556"/>
                  <a:gd name="connsiteY4" fmla="*/ 2018723 h 2019720"/>
                  <a:gd name="connsiteX5" fmla="*/ 1936 w 3188556"/>
                  <a:gd name="connsiteY5" fmla="*/ 861879 h 2019720"/>
                  <a:gd name="connsiteX6" fmla="*/ 1243170 w 3188556"/>
                  <a:gd name="connsiteY6" fmla="*/ 296346 h 2019720"/>
                  <a:gd name="connsiteX7" fmla="*/ 1955594 w 3188556"/>
                  <a:gd name="connsiteY7" fmla="*/ 285329 h 2019720"/>
                  <a:gd name="connsiteX0" fmla="*/ 1955594 w 3178929"/>
                  <a:gd name="connsiteY0" fmla="*/ 285329 h 2019720"/>
                  <a:gd name="connsiteX1" fmla="*/ 3163777 w 3178929"/>
                  <a:gd name="connsiteY1" fmla="*/ 784761 h 2019720"/>
                  <a:gd name="connsiteX2" fmla="*/ 2800849 w 3178929"/>
                  <a:gd name="connsiteY2" fmla="*/ 2006198 h 2019720"/>
                  <a:gd name="connsiteX3" fmla="*/ 1644757 w 3178929"/>
                  <a:gd name="connsiteY3" fmla="*/ 1291537 h 2019720"/>
                  <a:gd name="connsiteX4" fmla="*/ 427166 w 3178929"/>
                  <a:gd name="connsiteY4" fmla="*/ 2018723 h 2019720"/>
                  <a:gd name="connsiteX5" fmla="*/ 1936 w 3178929"/>
                  <a:gd name="connsiteY5" fmla="*/ 861879 h 2019720"/>
                  <a:gd name="connsiteX6" fmla="*/ 1243170 w 3178929"/>
                  <a:gd name="connsiteY6" fmla="*/ 296346 h 2019720"/>
                  <a:gd name="connsiteX7" fmla="*/ 1955594 w 3178929"/>
                  <a:gd name="connsiteY7" fmla="*/ 285329 h 2019720"/>
                  <a:gd name="connsiteX0" fmla="*/ 1955594 w 3178929"/>
                  <a:gd name="connsiteY0" fmla="*/ 285329 h 2023936"/>
                  <a:gd name="connsiteX1" fmla="*/ 3163777 w 3178929"/>
                  <a:gd name="connsiteY1" fmla="*/ 784761 h 2023936"/>
                  <a:gd name="connsiteX2" fmla="*/ 2800849 w 3178929"/>
                  <a:gd name="connsiteY2" fmla="*/ 2010471 h 2023936"/>
                  <a:gd name="connsiteX3" fmla="*/ 1644757 w 3178929"/>
                  <a:gd name="connsiteY3" fmla="*/ 1291537 h 2023936"/>
                  <a:gd name="connsiteX4" fmla="*/ 427166 w 3178929"/>
                  <a:gd name="connsiteY4" fmla="*/ 2018723 h 2023936"/>
                  <a:gd name="connsiteX5" fmla="*/ 1936 w 3178929"/>
                  <a:gd name="connsiteY5" fmla="*/ 861879 h 2023936"/>
                  <a:gd name="connsiteX6" fmla="*/ 1243170 w 3178929"/>
                  <a:gd name="connsiteY6" fmla="*/ 296346 h 2023936"/>
                  <a:gd name="connsiteX7" fmla="*/ 1955594 w 3178929"/>
                  <a:gd name="connsiteY7" fmla="*/ 285329 h 2023936"/>
                  <a:gd name="connsiteX0" fmla="*/ 1955594 w 3178599"/>
                  <a:gd name="connsiteY0" fmla="*/ 285329 h 2023936"/>
                  <a:gd name="connsiteX1" fmla="*/ 3163777 w 3178599"/>
                  <a:gd name="connsiteY1" fmla="*/ 784761 h 2023936"/>
                  <a:gd name="connsiteX2" fmla="*/ 2800849 w 3178599"/>
                  <a:gd name="connsiteY2" fmla="*/ 2010471 h 2023936"/>
                  <a:gd name="connsiteX3" fmla="*/ 1644757 w 3178599"/>
                  <a:gd name="connsiteY3" fmla="*/ 1291537 h 2023936"/>
                  <a:gd name="connsiteX4" fmla="*/ 427166 w 3178599"/>
                  <a:gd name="connsiteY4" fmla="*/ 2018723 h 2023936"/>
                  <a:gd name="connsiteX5" fmla="*/ 1936 w 3178599"/>
                  <a:gd name="connsiteY5" fmla="*/ 861879 h 2023936"/>
                  <a:gd name="connsiteX6" fmla="*/ 1243170 w 3178599"/>
                  <a:gd name="connsiteY6" fmla="*/ 296346 h 2023936"/>
                  <a:gd name="connsiteX7" fmla="*/ 1955594 w 3178599"/>
                  <a:gd name="connsiteY7" fmla="*/ 285329 h 2023936"/>
                  <a:gd name="connsiteX0" fmla="*/ 1955594 w 3178599"/>
                  <a:gd name="connsiteY0" fmla="*/ 285329 h 2019690"/>
                  <a:gd name="connsiteX1" fmla="*/ 3163777 w 3178599"/>
                  <a:gd name="connsiteY1" fmla="*/ 784761 h 2019690"/>
                  <a:gd name="connsiteX2" fmla="*/ 2800849 w 3178599"/>
                  <a:gd name="connsiteY2" fmla="*/ 2010471 h 2019690"/>
                  <a:gd name="connsiteX3" fmla="*/ 1644757 w 3178599"/>
                  <a:gd name="connsiteY3" fmla="*/ 1291537 h 2019690"/>
                  <a:gd name="connsiteX4" fmla="*/ 427166 w 3178599"/>
                  <a:gd name="connsiteY4" fmla="*/ 2018723 h 2019690"/>
                  <a:gd name="connsiteX5" fmla="*/ 1936 w 3178599"/>
                  <a:gd name="connsiteY5" fmla="*/ 861879 h 2019690"/>
                  <a:gd name="connsiteX6" fmla="*/ 1243170 w 3178599"/>
                  <a:gd name="connsiteY6" fmla="*/ 296346 h 2019690"/>
                  <a:gd name="connsiteX7" fmla="*/ 1955594 w 3178599"/>
                  <a:gd name="connsiteY7" fmla="*/ 285329 h 2019690"/>
                  <a:gd name="connsiteX0" fmla="*/ 1955594 w 3178258"/>
                  <a:gd name="connsiteY0" fmla="*/ 285329 h 2035980"/>
                  <a:gd name="connsiteX1" fmla="*/ 3163777 w 3178258"/>
                  <a:gd name="connsiteY1" fmla="*/ 784761 h 2035980"/>
                  <a:gd name="connsiteX2" fmla="*/ 2796576 w 3178258"/>
                  <a:gd name="connsiteY2" fmla="*/ 2027563 h 2035980"/>
                  <a:gd name="connsiteX3" fmla="*/ 1644757 w 3178258"/>
                  <a:gd name="connsiteY3" fmla="*/ 1291537 h 2035980"/>
                  <a:gd name="connsiteX4" fmla="*/ 427166 w 3178258"/>
                  <a:gd name="connsiteY4" fmla="*/ 2018723 h 2035980"/>
                  <a:gd name="connsiteX5" fmla="*/ 1936 w 3178258"/>
                  <a:gd name="connsiteY5" fmla="*/ 861879 h 2035980"/>
                  <a:gd name="connsiteX6" fmla="*/ 1243170 w 3178258"/>
                  <a:gd name="connsiteY6" fmla="*/ 296346 h 2035980"/>
                  <a:gd name="connsiteX7" fmla="*/ 1955594 w 3178258"/>
                  <a:gd name="connsiteY7" fmla="*/ 285329 h 2035980"/>
                  <a:gd name="connsiteX0" fmla="*/ 1955594 w 3183857"/>
                  <a:gd name="connsiteY0" fmla="*/ 285329 h 2035980"/>
                  <a:gd name="connsiteX1" fmla="*/ 3163777 w 3183857"/>
                  <a:gd name="connsiteY1" fmla="*/ 784761 h 2035980"/>
                  <a:gd name="connsiteX2" fmla="*/ 2796576 w 3183857"/>
                  <a:gd name="connsiteY2" fmla="*/ 2027563 h 2035980"/>
                  <a:gd name="connsiteX3" fmla="*/ 1644757 w 3183857"/>
                  <a:gd name="connsiteY3" fmla="*/ 1291537 h 2035980"/>
                  <a:gd name="connsiteX4" fmla="*/ 427166 w 3183857"/>
                  <a:gd name="connsiteY4" fmla="*/ 2018723 h 2035980"/>
                  <a:gd name="connsiteX5" fmla="*/ 1936 w 3183857"/>
                  <a:gd name="connsiteY5" fmla="*/ 861879 h 2035980"/>
                  <a:gd name="connsiteX6" fmla="*/ 1243170 w 3183857"/>
                  <a:gd name="connsiteY6" fmla="*/ 296346 h 2035980"/>
                  <a:gd name="connsiteX7" fmla="*/ 1955594 w 3183857"/>
                  <a:gd name="connsiteY7" fmla="*/ 285329 h 2035980"/>
                  <a:gd name="connsiteX0" fmla="*/ 1955594 w 3183857"/>
                  <a:gd name="connsiteY0" fmla="*/ 285329 h 2029282"/>
                  <a:gd name="connsiteX1" fmla="*/ 3163777 w 3183857"/>
                  <a:gd name="connsiteY1" fmla="*/ 784761 h 2029282"/>
                  <a:gd name="connsiteX2" fmla="*/ 2796576 w 3183857"/>
                  <a:gd name="connsiteY2" fmla="*/ 2027563 h 2029282"/>
                  <a:gd name="connsiteX3" fmla="*/ 1644757 w 3183857"/>
                  <a:gd name="connsiteY3" fmla="*/ 1291537 h 2029282"/>
                  <a:gd name="connsiteX4" fmla="*/ 427166 w 3183857"/>
                  <a:gd name="connsiteY4" fmla="*/ 2018723 h 2029282"/>
                  <a:gd name="connsiteX5" fmla="*/ 1936 w 3183857"/>
                  <a:gd name="connsiteY5" fmla="*/ 861879 h 2029282"/>
                  <a:gd name="connsiteX6" fmla="*/ 1243170 w 3183857"/>
                  <a:gd name="connsiteY6" fmla="*/ 296346 h 2029282"/>
                  <a:gd name="connsiteX7" fmla="*/ 1955594 w 3183857"/>
                  <a:gd name="connsiteY7" fmla="*/ 285329 h 2029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83857" h="2029282">
                    <a:moveTo>
                      <a:pt x="1955594" y="285329"/>
                    </a:moveTo>
                    <a:cubicBezTo>
                      <a:pt x="2747584" y="-469939"/>
                      <a:pt x="3146639" y="478737"/>
                      <a:pt x="3163777" y="784761"/>
                    </a:cubicBezTo>
                    <a:cubicBezTo>
                      <a:pt x="3219390" y="1103472"/>
                      <a:pt x="3178361" y="1954163"/>
                      <a:pt x="2796576" y="2027563"/>
                    </a:cubicBezTo>
                    <a:cubicBezTo>
                      <a:pt x="2327400" y="2072400"/>
                      <a:pt x="2507361" y="1225078"/>
                      <a:pt x="1644757" y="1291537"/>
                    </a:cubicBezTo>
                    <a:cubicBezTo>
                      <a:pt x="740831" y="1220518"/>
                      <a:pt x="834580" y="2021440"/>
                      <a:pt x="427166" y="2018723"/>
                    </a:cubicBezTo>
                    <a:cubicBezTo>
                      <a:pt x="76119" y="2047321"/>
                      <a:pt x="-15068" y="1437041"/>
                      <a:pt x="1936" y="861879"/>
                    </a:cubicBezTo>
                    <a:cubicBezTo>
                      <a:pt x="-10204" y="541845"/>
                      <a:pt x="447381" y="-492173"/>
                      <a:pt x="1243170" y="296346"/>
                    </a:cubicBezTo>
                    <a:lnTo>
                      <a:pt x="1955594" y="285329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60" name="手繪多邊形 59"/>
              <p:cNvSpPr/>
              <p:nvPr/>
            </p:nvSpPr>
            <p:spPr>
              <a:xfrm rot="5400000">
                <a:off x="3868303" y="3012145"/>
                <a:ext cx="665972" cy="665973"/>
              </a:xfrm>
              <a:custGeom>
                <a:avLst/>
                <a:gdLst>
                  <a:gd name="connsiteX0" fmla="*/ 0 w 1052946"/>
                  <a:gd name="connsiteY0" fmla="*/ 532181 h 1052947"/>
                  <a:gd name="connsiteX1" fmla="*/ 169398 w 1052946"/>
                  <a:gd name="connsiteY1" fmla="*/ 361308 h 1052947"/>
                  <a:gd name="connsiteX2" fmla="*/ 355600 w 1052946"/>
                  <a:gd name="connsiteY2" fmla="*/ 361308 h 1052947"/>
                  <a:gd name="connsiteX3" fmla="*/ 355600 w 1052946"/>
                  <a:gd name="connsiteY3" fmla="*/ 169398 h 1052947"/>
                  <a:gd name="connsiteX4" fmla="*/ 526472 w 1052946"/>
                  <a:gd name="connsiteY4" fmla="*/ 0 h 1052947"/>
                  <a:gd name="connsiteX5" fmla="*/ 697345 w 1052946"/>
                  <a:gd name="connsiteY5" fmla="*/ 169398 h 1052947"/>
                  <a:gd name="connsiteX6" fmla="*/ 697345 w 1052946"/>
                  <a:gd name="connsiteY6" fmla="*/ 361308 h 1052947"/>
                  <a:gd name="connsiteX7" fmla="*/ 883549 w 1052946"/>
                  <a:gd name="connsiteY7" fmla="*/ 361308 h 1052947"/>
                  <a:gd name="connsiteX8" fmla="*/ 1052946 w 1052946"/>
                  <a:gd name="connsiteY8" fmla="*/ 532181 h 1052947"/>
                  <a:gd name="connsiteX9" fmla="*/ 883549 w 1052946"/>
                  <a:gd name="connsiteY9" fmla="*/ 703053 h 1052947"/>
                  <a:gd name="connsiteX10" fmla="*/ 697345 w 1052946"/>
                  <a:gd name="connsiteY10" fmla="*/ 703053 h 1052947"/>
                  <a:gd name="connsiteX11" fmla="*/ 697345 w 1052946"/>
                  <a:gd name="connsiteY11" fmla="*/ 883549 h 1052947"/>
                  <a:gd name="connsiteX12" fmla="*/ 526472 w 1052946"/>
                  <a:gd name="connsiteY12" fmla="*/ 1052947 h 1052947"/>
                  <a:gd name="connsiteX13" fmla="*/ 355600 w 1052946"/>
                  <a:gd name="connsiteY13" fmla="*/ 883549 h 1052947"/>
                  <a:gd name="connsiteX14" fmla="*/ 355600 w 1052946"/>
                  <a:gd name="connsiteY14" fmla="*/ 703053 h 1052947"/>
                  <a:gd name="connsiteX15" fmla="*/ 169398 w 1052946"/>
                  <a:gd name="connsiteY15" fmla="*/ 703053 h 1052947"/>
                  <a:gd name="connsiteX16" fmla="*/ 0 w 1052946"/>
                  <a:gd name="connsiteY16" fmla="*/ 532181 h 1052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52946" h="1052947">
                    <a:moveTo>
                      <a:pt x="0" y="532181"/>
                    </a:moveTo>
                    <a:cubicBezTo>
                      <a:pt x="0" y="437805"/>
                      <a:pt x="75851" y="361308"/>
                      <a:pt x="169398" y="361308"/>
                    </a:cubicBezTo>
                    <a:lnTo>
                      <a:pt x="355600" y="361308"/>
                    </a:lnTo>
                    <a:lnTo>
                      <a:pt x="355600" y="169398"/>
                    </a:lnTo>
                    <a:cubicBezTo>
                      <a:pt x="355600" y="75851"/>
                      <a:pt x="432097" y="0"/>
                      <a:pt x="526472" y="0"/>
                    </a:cubicBezTo>
                    <a:cubicBezTo>
                      <a:pt x="620848" y="0"/>
                      <a:pt x="697345" y="75851"/>
                      <a:pt x="697345" y="169398"/>
                    </a:cubicBezTo>
                    <a:lnTo>
                      <a:pt x="697345" y="361308"/>
                    </a:lnTo>
                    <a:lnTo>
                      <a:pt x="883549" y="361308"/>
                    </a:lnTo>
                    <a:cubicBezTo>
                      <a:pt x="977095" y="361308"/>
                      <a:pt x="1052946" y="437805"/>
                      <a:pt x="1052946" y="532181"/>
                    </a:cubicBezTo>
                    <a:cubicBezTo>
                      <a:pt x="1052946" y="626556"/>
                      <a:pt x="977095" y="703053"/>
                      <a:pt x="883549" y="703053"/>
                    </a:cubicBezTo>
                    <a:lnTo>
                      <a:pt x="697345" y="703053"/>
                    </a:lnTo>
                    <a:lnTo>
                      <a:pt x="697345" y="883549"/>
                    </a:lnTo>
                    <a:cubicBezTo>
                      <a:pt x="697345" y="977096"/>
                      <a:pt x="620848" y="1052947"/>
                      <a:pt x="526472" y="1052947"/>
                    </a:cubicBezTo>
                    <a:cubicBezTo>
                      <a:pt x="432097" y="1052947"/>
                      <a:pt x="355600" y="977096"/>
                      <a:pt x="355600" y="883549"/>
                    </a:cubicBezTo>
                    <a:lnTo>
                      <a:pt x="355600" y="703053"/>
                    </a:lnTo>
                    <a:lnTo>
                      <a:pt x="169398" y="703053"/>
                    </a:lnTo>
                    <a:cubicBezTo>
                      <a:pt x="75851" y="703053"/>
                      <a:pt x="0" y="626556"/>
                      <a:pt x="0" y="532181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67" name="群組 66"/>
              <p:cNvGrpSpPr/>
              <p:nvPr/>
            </p:nvGrpSpPr>
            <p:grpSpPr>
              <a:xfrm>
                <a:off x="5591847" y="2905231"/>
                <a:ext cx="911615" cy="857618"/>
                <a:chOff x="5632188" y="2842478"/>
                <a:chExt cx="911615" cy="857618"/>
              </a:xfrm>
              <a:solidFill>
                <a:schemeClr val="bg1"/>
              </a:solidFill>
            </p:grpSpPr>
            <p:sp>
              <p:nvSpPr>
                <p:cNvPr id="61" name="橢圓 60"/>
                <p:cNvSpPr/>
                <p:nvPr/>
              </p:nvSpPr>
              <p:spPr>
                <a:xfrm>
                  <a:off x="5937631" y="2842478"/>
                  <a:ext cx="302348" cy="302348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64" name="橢圓 63"/>
                <p:cNvSpPr/>
                <p:nvPr/>
              </p:nvSpPr>
              <p:spPr>
                <a:xfrm>
                  <a:off x="5937631" y="3397748"/>
                  <a:ext cx="302348" cy="302348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65" name="橢圓 64"/>
                <p:cNvSpPr/>
                <p:nvPr/>
              </p:nvSpPr>
              <p:spPr>
                <a:xfrm>
                  <a:off x="5632188" y="3115810"/>
                  <a:ext cx="302348" cy="302348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66" name="橢圓 65"/>
                <p:cNvSpPr/>
                <p:nvPr/>
              </p:nvSpPr>
              <p:spPr>
                <a:xfrm>
                  <a:off x="6241455" y="3115810"/>
                  <a:ext cx="302348" cy="302348"/>
                </a:xfrm>
                <a:prstGeom prst="ellipse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</p:grpSp>
        <p:sp>
          <p:nvSpPr>
            <p:cNvPr id="70" name="矩形 69"/>
            <p:cNvSpPr/>
            <p:nvPr/>
          </p:nvSpPr>
          <p:spPr>
            <a:xfrm>
              <a:off x="7857521" y="4674383"/>
              <a:ext cx="3262433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TW" altLang="en-US" sz="2400" b="1" dirty="0" smtClean="0"/>
                <a:t>專為智慧鞋開發之遊戲</a:t>
              </a:r>
              <a:endParaRPr lang="zh-TW" altLang="en-US" sz="2400" b="1" dirty="0"/>
            </a:p>
          </p:txBody>
        </p:sp>
      </p:grpSp>
      <p:sp>
        <p:nvSpPr>
          <p:cNvPr id="30" name="矩形 29"/>
          <p:cNvSpPr/>
          <p:nvPr/>
        </p:nvSpPr>
        <p:spPr>
          <a:xfrm>
            <a:off x="718617" y="321889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研發目的</a:t>
            </a:r>
          </a:p>
        </p:txBody>
      </p:sp>
      <p:sp>
        <p:nvSpPr>
          <p:cNvPr id="32" name="矩形 31"/>
          <p:cNvSpPr/>
          <p:nvPr/>
        </p:nvSpPr>
        <p:spPr>
          <a:xfrm>
            <a:off x="-446314" y="5679458"/>
            <a:ext cx="13084628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TW" altLang="en-US" sz="4200" b="1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結合運動與遊戲，提升</a:t>
            </a:r>
            <a:r>
              <a:rPr lang="zh-TW" altLang="en-US" sz="4200" b="1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運動意願</a:t>
            </a:r>
            <a:r>
              <a:rPr lang="zh-TW" altLang="en-US" sz="4200" b="1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，改善肥胖問題</a:t>
            </a:r>
            <a:endParaRPr lang="zh-TW" altLang="en-US" sz="4200" b="1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534179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25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5" grpId="0" animBg="1"/>
      <p:bldP spid="47" grpId="0" animBg="1"/>
      <p:bldP spid="48" grpId="0" animBg="1"/>
      <p:bldP spid="49" grpId="0" animBg="1"/>
      <p:bldP spid="52" grpId="0" animBg="1"/>
      <p:bldP spid="32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群組 1"/>
          <p:cNvGrpSpPr/>
          <p:nvPr/>
        </p:nvGrpSpPr>
        <p:grpSpPr>
          <a:xfrm>
            <a:off x="7686588" y="1997425"/>
            <a:ext cx="3582035" cy="3561753"/>
            <a:chOff x="7068582" y="1868349"/>
            <a:chExt cx="4042064" cy="4019178"/>
          </a:xfrm>
        </p:grpSpPr>
        <p:grpSp>
          <p:nvGrpSpPr>
            <p:cNvPr id="33" name="群組 32"/>
            <p:cNvGrpSpPr/>
            <p:nvPr/>
          </p:nvGrpSpPr>
          <p:grpSpPr>
            <a:xfrm>
              <a:off x="8725870" y="2261644"/>
              <a:ext cx="2384776" cy="3625883"/>
              <a:chOff x="4963997" y="2069900"/>
              <a:chExt cx="2384776" cy="3625883"/>
            </a:xfrm>
          </p:grpSpPr>
          <p:sp>
            <p:nvSpPr>
              <p:cNvPr id="32" name="手繪多邊形 31"/>
              <p:cNvSpPr/>
              <p:nvPr/>
            </p:nvSpPr>
            <p:spPr>
              <a:xfrm>
                <a:off x="4963997" y="3972232"/>
                <a:ext cx="729657" cy="1641729"/>
              </a:xfrm>
              <a:custGeom>
                <a:avLst/>
                <a:gdLst>
                  <a:gd name="connsiteX0" fmla="*/ 364828 w 729657"/>
                  <a:gd name="connsiteY0" fmla="*/ 0 h 1641729"/>
                  <a:gd name="connsiteX1" fmla="*/ 729657 w 729657"/>
                  <a:gd name="connsiteY1" fmla="*/ 364829 h 1641729"/>
                  <a:gd name="connsiteX2" fmla="*/ 729657 w 729657"/>
                  <a:gd name="connsiteY2" fmla="*/ 1641729 h 1641729"/>
                  <a:gd name="connsiteX3" fmla="*/ 548475 w 729657"/>
                  <a:gd name="connsiteY3" fmla="*/ 1641729 h 1641729"/>
                  <a:gd name="connsiteX4" fmla="*/ 548475 w 729657"/>
                  <a:gd name="connsiteY4" fmla="*/ 364829 h 1641729"/>
                  <a:gd name="connsiteX5" fmla="*/ 547243 w 729657"/>
                  <a:gd name="connsiteY5" fmla="*/ 364829 h 1641729"/>
                  <a:gd name="connsiteX6" fmla="*/ 364828 w 729657"/>
                  <a:gd name="connsiteY6" fmla="*/ 182414 h 1641729"/>
                  <a:gd name="connsiteX7" fmla="*/ 182414 w 729657"/>
                  <a:gd name="connsiteY7" fmla="*/ 364829 h 1641729"/>
                  <a:gd name="connsiteX8" fmla="*/ 0 w 729657"/>
                  <a:gd name="connsiteY8" fmla="*/ 364829 h 1641729"/>
                  <a:gd name="connsiteX9" fmla="*/ 364828 w 729657"/>
                  <a:gd name="connsiteY9" fmla="*/ 0 h 1641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29657" h="1641729">
                    <a:moveTo>
                      <a:pt x="364828" y="0"/>
                    </a:moveTo>
                    <a:cubicBezTo>
                      <a:pt x="566318" y="0"/>
                      <a:pt x="729657" y="163339"/>
                      <a:pt x="729657" y="364829"/>
                    </a:cubicBezTo>
                    <a:lnTo>
                      <a:pt x="729657" y="1641729"/>
                    </a:lnTo>
                    <a:lnTo>
                      <a:pt x="548475" y="1641729"/>
                    </a:lnTo>
                    <a:lnTo>
                      <a:pt x="548475" y="364829"/>
                    </a:lnTo>
                    <a:lnTo>
                      <a:pt x="547243" y="364829"/>
                    </a:lnTo>
                    <a:cubicBezTo>
                      <a:pt x="547243" y="264084"/>
                      <a:pt x="465573" y="182414"/>
                      <a:pt x="364828" y="182414"/>
                    </a:cubicBezTo>
                    <a:cubicBezTo>
                      <a:pt x="264083" y="182414"/>
                      <a:pt x="182414" y="264084"/>
                      <a:pt x="182414" y="364829"/>
                    </a:cubicBezTo>
                    <a:cubicBezTo>
                      <a:pt x="181055" y="464806"/>
                      <a:pt x="1359" y="456700"/>
                      <a:pt x="0" y="364829"/>
                    </a:cubicBezTo>
                    <a:cubicBezTo>
                      <a:pt x="0" y="163339"/>
                      <a:pt x="163339" y="0"/>
                      <a:pt x="364828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7" name="手繪多邊形 26"/>
              <p:cNvSpPr/>
              <p:nvPr/>
            </p:nvSpPr>
            <p:spPr>
              <a:xfrm rot="9425181">
                <a:off x="5235242" y="2069900"/>
                <a:ext cx="2113531" cy="3625883"/>
              </a:xfrm>
              <a:custGeom>
                <a:avLst/>
                <a:gdLst>
                  <a:gd name="connsiteX0" fmla="*/ 270830 w 2113531"/>
                  <a:gd name="connsiteY0" fmla="*/ 2689548 h 3625883"/>
                  <a:gd name="connsiteX1" fmla="*/ 139082 w 2113531"/>
                  <a:gd name="connsiteY1" fmla="*/ 2549568 h 3625883"/>
                  <a:gd name="connsiteX2" fmla="*/ 13578 w 2113531"/>
                  <a:gd name="connsiteY2" fmla="*/ 1655807 h 3625883"/>
                  <a:gd name="connsiteX3" fmla="*/ 9154 w 2113531"/>
                  <a:gd name="connsiteY3" fmla="*/ 1644807 h 3625883"/>
                  <a:gd name="connsiteX4" fmla="*/ 118083 w 2113531"/>
                  <a:gd name="connsiteY4" fmla="*/ 1383374 h 3625883"/>
                  <a:gd name="connsiteX5" fmla="*/ 851665 w 2113531"/>
                  <a:gd name="connsiteY5" fmla="*/ 1000956 h 3625883"/>
                  <a:gd name="connsiteX6" fmla="*/ 924509 w 2113531"/>
                  <a:gd name="connsiteY6" fmla="*/ 201391 h 3625883"/>
                  <a:gd name="connsiteX7" fmla="*/ 1170985 w 2113531"/>
                  <a:gd name="connsiteY7" fmla="*/ 974 h 3625883"/>
                  <a:gd name="connsiteX8" fmla="*/ 1377187 w 2113531"/>
                  <a:gd name="connsiteY8" fmla="*/ 242632 h 3625883"/>
                  <a:gd name="connsiteX9" fmla="*/ 1292290 w 2113531"/>
                  <a:gd name="connsiteY9" fmla="*/ 1174488 h 3625883"/>
                  <a:gd name="connsiteX10" fmla="*/ 1211761 w 2113531"/>
                  <a:gd name="connsiteY10" fmla="*/ 1324741 h 3625883"/>
                  <a:gd name="connsiteX11" fmla="*/ 1160774 w 2113531"/>
                  <a:gd name="connsiteY11" fmla="*/ 1352032 h 3625883"/>
                  <a:gd name="connsiteX12" fmla="*/ 1157944 w 2113531"/>
                  <a:gd name="connsiteY12" fmla="*/ 1353900 h 3625883"/>
                  <a:gd name="connsiteX13" fmla="*/ 765360 w 2113531"/>
                  <a:gd name="connsiteY13" fmla="*/ 1558555 h 3625883"/>
                  <a:gd name="connsiteX14" fmla="*/ 844376 w 2113531"/>
                  <a:gd name="connsiteY14" fmla="*/ 2121252 h 3625883"/>
                  <a:gd name="connsiteX15" fmla="*/ 1216179 w 2113531"/>
                  <a:gd name="connsiteY15" fmla="*/ 1924643 h 3625883"/>
                  <a:gd name="connsiteX16" fmla="*/ 1275935 w 2113531"/>
                  <a:gd name="connsiteY16" fmla="*/ 1910794 h 3625883"/>
                  <a:gd name="connsiteX17" fmla="*/ 1291342 w 2113531"/>
                  <a:gd name="connsiteY17" fmla="*/ 1914520 h 3625883"/>
                  <a:gd name="connsiteX18" fmla="*/ 1318889 w 2113531"/>
                  <a:gd name="connsiteY18" fmla="*/ 1907231 h 3625883"/>
                  <a:gd name="connsiteX19" fmla="*/ 1961179 w 2113531"/>
                  <a:gd name="connsiteY19" fmla="*/ 1907231 h 3625883"/>
                  <a:gd name="connsiteX20" fmla="*/ 2113531 w 2113531"/>
                  <a:gd name="connsiteY20" fmla="*/ 2106910 h 3625883"/>
                  <a:gd name="connsiteX21" fmla="*/ 1961179 w 2113531"/>
                  <a:gd name="connsiteY21" fmla="*/ 2306590 h 3625883"/>
                  <a:gd name="connsiteX22" fmla="*/ 1348197 w 2113531"/>
                  <a:gd name="connsiteY22" fmla="*/ 2306590 h 3625883"/>
                  <a:gd name="connsiteX23" fmla="*/ 845353 w 2113531"/>
                  <a:gd name="connsiteY23" fmla="*/ 2572492 h 3625883"/>
                  <a:gd name="connsiteX24" fmla="*/ 842880 w 2113531"/>
                  <a:gd name="connsiteY24" fmla="*/ 2576048 h 3625883"/>
                  <a:gd name="connsiteX25" fmla="*/ 545265 w 2113531"/>
                  <a:gd name="connsiteY25" fmla="*/ 2716662 h 3625883"/>
                  <a:gd name="connsiteX26" fmla="*/ 270830 w 2113531"/>
                  <a:gd name="connsiteY26" fmla="*/ 2689548 h 3625883"/>
                  <a:gd name="connsiteX27" fmla="*/ 523465 w 2113531"/>
                  <a:gd name="connsiteY27" fmla="*/ 3590323 h 3625883"/>
                  <a:gd name="connsiteX28" fmla="*/ 284614 w 2113531"/>
                  <a:gd name="connsiteY28" fmla="*/ 3001703 h 3625883"/>
                  <a:gd name="connsiteX29" fmla="*/ 873234 w 2113531"/>
                  <a:gd name="connsiteY29" fmla="*/ 2762852 h 3625883"/>
                  <a:gd name="connsiteX30" fmla="*/ 1112085 w 2113531"/>
                  <a:gd name="connsiteY30" fmla="*/ 3351473 h 3625883"/>
                  <a:gd name="connsiteX31" fmla="*/ 523465 w 2113531"/>
                  <a:gd name="connsiteY31" fmla="*/ 3590323 h 362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113531" h="3625883">
                    <a:moveTo>
                      <a:pt x="270830" y="2689548"/>
                    </a:moveTo>
                    <a:cubicBezTo>
                      <a:pt x="197326" y="2659308"/>
                      <a:pt x="147604" y="2610257"/>
                      <a:pt x="139082" y="2549568"/>
                    </a:cubicBezTo>
                    <a:lnTo>
                      <a:pt x="13578" y="1655807"/>
                    </a:lnTo>
                    <a:lnTo>
                      <a:pt x="9154" y="1644807"/>
                    </a:lnTo>
                    <a:cubicBezTo>
                      <a:pt x="-20369" y="1543399"/>
                      <a:pt x="22982" y="1432950"/>
                      <a:pt x="118083" y="1383374"/>
                    </a:cubicBezTo>
                    <a:lnTo>
                      <a:pt x="851665" y="1000956"/>
                    </a:lnTo>
                    <a:lnTo>
                      <a:pt x="924509" y="201391"/>
                    </a:lnTo>
                    <a:cubicBezTo>
                      <a:pt x="935629" y="79328"/>
                      <a:pt x="1045975" y="-10415"/>
                      <a:pt x="1170985" y="974"/>
                    </a:cubicBezTo>
                    <a:cubicBezTo>
                      <a:pt x="1295995" y="12363"/>
                      <a:pt x="1388307" y="120568"/>
                      <a:pt x="1377187" y="242632"/>
                    </a:cubicBezTo>
                    <a:lnTo>
                      <a:pt x="1292290" y="1174488"/>
                    </a:lnTo>
                    <a:cubicBezTo>
                      <a:pt x="1286730" y="1235520"/>
                      <a:pt x="1256364" y="1288471"/>
                      <a:pt x="1211761" y="1324741"/>
                    </a:cubicBezTo>
                    <a:lnTo>
                      <a:pt x="1160774" y="1352032"/>
                    </a:lnTo>
                    <a:lnTo>
                      <a:pt x="1157944" y="1353900"/>
                    </a:lnTo>
                    <a:lnTo>
                      <a:pt x="765360" y="1558555"/>
                    </a:lnTo>
                    <a:lnTo>
                      <a:pt x="844376" y="2121252"/>
                    </a:lnTo>
                    <a:lnTo>
                      <a:pt x="1216179" y="1924643"/>
                    </a:lnTo>
                    <a:cubicBezTo>
                      <a:pt x="1234773" y="1914811"/>
                      <a:pt x="1255099" y="1910383"/>
                      <a:pt x="1275935" y="1910794"/>
                    </a:cubicBezTo>
                    <a:lnTo>
                      <a:pt x="1291342" y="1914520"/>
                    </a:lnTo>
                    <a:lnTo>
                      <a:pt x="1318889" y="1907231"/>
                    </a:lnTo>
                    <a:lnTo>
                      <a:pt x="1961179" y="1907231"/>
                    </a:lnTo>
                    <a:cubicBezTo>
                      <a:pt x="2045312" y="1907231"/>
                      <a:pt x="2113531" y="1996625"/>
                      <a:pt x="2113531" y="2106910"/>
                    </a:cubicBezTo>
                    <a:cubicBezTo>
                      <a:pt x="2113531" y="2217196"/>
                      <a:pt x="2045313" y="2306590"/>
                      <a:pt x="1961179" y="2306590"/>
                    </a:cubicBezTo>
                    <a:lnTo>
                      <a:pt x="1348197" y="2306590"/>
                    </a:lnTo>
                    <a:lnTo>
                      <a:pt x="845353" y="2572492"/>
                    </a:lnTo>
                    <a:lnTo>
                      <a:pt x="842880" y="2576048"/>
                    </a:lnTo>
                    <a:cubicBezTo>
                      <a:pt x="783645" y="2643985"/>
                      <a:pt x="674824" y="2698469"/>
                      <a:pt x="545265" y="2716662"/>
                    </a:cubicBezTo>
                    <a:cubicBezTo>
                      <a:pt x="441618" y="2731216"/>
                      <a:pt x="344333" y="2719787"/>
                      <a:pt x="270830" y="2689548"/>
                    </a:cubicBezTo>
                    <a:close/>
                    <a:moveTo>
                      <a:pt x="523465" y="3590323"/>
                    </a:moveTo>
                    <a:cubicBezTo>
                      <a:pt x="294964" y="3493737"/>
                      <a:pt x="188028" y="3230203"/>
                      <a:pt x="284614" y="3001703"/>
                    </a:cubicBezTo>
                    <a:cubicBezTo>
                      <a:pt x="381200" y="2773203"/>
                      <a:pt x="644734" y="2666266"/>
                      <a:pt x="873234" y="2762852"/>
                    </a:cubicBezTo>
                    <a:cubicBezTo>
                      <a:pt x="1101734" y="2859439"/>
                      <a:pt x="1208671" y="3122973"/>
                      <a:pt x="1112085" y="3351473"/>
                    </a:cubicBezTo>
                    <a:cubicBezTo>
                      <a:pt x="1015499" y="3579973"/>
                      <a:pt x="751965" y="3686910"/>
                      <a:pt x="523465" y="359032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39" name="群組 38"/>
            <p:cNvGrpSpPr/>
            <p:nvPr/>
          </p:nvGrpSpPr>
          <p:grpSpPr>
            <a:xfrm>
              <a:off x="7068582" y="1868349"/>
              <a:ext cx="1705919" cy="3824407"/>
              <a:chOff x="7068582" y="1868349"/>
              <a:chExt cx="1705919" cy="3824407"/>
            </a:xfrm>
          </p:grpSpPr>
          <p:sp>
            <p:nvSpPr>
              <p:cNvPr id="37" name="手繪多邊形 36"/>
              <p:cNvSpPr/>
              <p:nvPr/>
            </p:nvSpPr>
            <p:spPr>
              <a:xfrm flipH="1">
                <a:off x="7118600" y="3266757"/>
                <a:ext cx="284296" cy="1635070"/>
              </a:xfrm>
              <a:custGeom>
                <a:avLst/>
                <a:gdLst>
                  <a:gd name="connsiteX0" fmla="*/ 104631 w 508398"/>
                  <a:gd name="connsiteY0" fmla="*/ 0 h 1883044"/>
                  <a:gd name="connsiteX1" fmla="*/ 507587 w 508398"/>
                  <a:gd name="connsiteY1" fmla="*/ 697424 h 1883044"/>
                  <a:gd name="connsiteX2" fmla="*/ 11642 w 508398"/>
                  <a:gd name="connsiteY2" fmla="*/ 1286360 h 1883044"/>
                  <a:gd name="connsiteX3" fmla="*/ 205370 w 508398"/>
                  <a:gd name="connsiteY3" fmla="*/ 1883044 h 1883044"/>
                  <a:gd name="connsiteX0" fmla="*/ 0 w 862477"/>
                  <a:gd name="connsiteY0" fmla="*/ 0 h 1944352"/>
                  <a:gd name="connsiteX1" fmla="*/ 857500 w 862477"/>
                  <a:gd name="connsiteY1" fmla="*/ 758732 h 1944352"/>
                  <a:gd name="connsiteX2" fmla="*/ 361555 w 862477"/>
                  <a:gd name="connsiteY2" fmla="*/ 1347668 h 1944352"/>
                  <a:gd name="connsiteX3" fmla="*/ 555283 w 862477"/>
                  <a:gd name="connsiteY3" fmla="*/ 1944352 h 1944352"/>
                  <a:gd name="connsiteX0" fmla="*/ 0 w 862477"/>
                  <a:gd name="connsiteY0" fmla="*/ 0 h 1944352"/>
                  <a:gd name="connsiteX1" fmla="*/ 857500 w 862477"/>
                  <a:gd name="connsiteY1" fmla="*/ 758732 h 1944352"/>
                  <a:gd name="connsiteX2" fmla="*/ 361555 w 862477"/>
                  <a:gd name="connsiteY2" fmla="*/ 1347668 h 1944352"/>
                  <a:gd name="connsiteX3" fmla="*/ 555283 w 862477"/>
                  <a:gd name="connsiteY3" fmla="*/ 1944352 h 1944352"/>
                  <a:gd name="connsiteX0" fmla="*/ 0 w 862477"/>
                  <a:gd name="connsiteY0" fmla="*/ 0 h 1944352"/>
                  <a:gd name="connsiteX1" fmla="*/ 857500 w 862477"/>
                  <a:gd name="connsiteY1" fmla="*/ 758732 h 1944352"/>
                  <a:gd name="connsiteX2" fmla="*/ 361555 w 862477"/>
                  <a:gd name="connsiteY2" fmla="*/ 1347668 h 1944352"/>
                  <a:gd name="connsiteX3" fmla="*/ 555283 w 862477"/>
                  <a:gd name="connsiteY3" fmla="*/ 1944352 h 1944352"/>
                  <a:gd name="connsiteX0" fmla="*/ 0 w 779476"/>
                  <a:gd name="connsiteY0" fmla="*/ 0 h 1944352"/>
                  <a:gd name="connsiteX1" fmla="*/ 773769 w 779476"/>
                  <a:gd name="connsiteY1" fmla="*/ 697424 h 1944352"/>
                  <a:gd name="connsiteX2" fmla="*/ 361555 w 779476"/>
                  <a:gd name="connsiteY2" fmla="*/ 1347668 h 1944352"/>
                  <a:gd name="connsiteX3" fmla="*/ 555283 w 779476"/>
                  <a:gd name="connsiteY3" fmla="*/ 1944352 h 1944352"/>
                  <a:gd name="connsiteX0" fmla="*/ 0 w 773934"/>
                  <a:gd name="connsiteY0" fmla="*/ 0 h 1944352"/>
                  <a:gd name="connsiteX1" fmla="*/ 773769 w 773934"/>
                  <a:gd name="connsiteY1" fmla="*/ 697424 h 1944352"/>
                  <a:gd name="connsiteX2" fmla="*/ 361555 w 773934"/>
                  <a:gd name="connsiteY2" fmla="*/ 1347668 h 1944352"/>
                  <a:gd name="connsiteX3" fmla="*/ 555283 w 773934"/>
                  <a:gd name="connsiteY3" fmla="*/ 1944352 h 1944352"/>
                  <a:gd name="connsiteX0" fmla="*/ 0 w 773769"/>
                  <a:gd name="connsiteY0" fmla="*/ 0 h 1944352"/>
                  <a:gd name="connsiteX1" fmla="*/ 773769 w 773769"/>
                  <a:gd name="connsiteY1" fmla="*/ 697424 h 1944352"/>
                  <a:gd name="connsiteX2" fmla="*/ 361555 w 773769"/>
                  <a:gd name="connsiteY2" fmla="*/ 1347668 h 1944352"/>
                  <a:gd name="connsiteX3" fmla="*/ 555283 w 773769"/>
                  <a:gd name="connsiteY3" fmla="*/ 1944352 h 1944352"/>
                  <a:gd name="connsiteX0" fmla="*/ 0 w 773769"/>
                  <a:gd name="connsiteY0" fmla="*/ 0 h 1944352"/>
                  <a:gd name="connsiteX1" fmla="*/ 773769 w 773769"/>
                  <a:gd name="connsiteY1" fmla="*/ 697424 h 1944352"/>
                  <a:gd name="connsiteX2" fmla="*/ 361555 w 773769"/>
                  <a:gd name="connsiteY2" fmla="*/ 1347668 h 1944352"/>
                  <a:gd name="connsiteX3" fmla="*/ 555283 w 773769"/>
                  <a:gd name="connsiteY3" fmla="*/ 1944352 h 1944352"/>
                  <a:gd name="connsiteX0" fmla="*/ 0 w 773769"/>
                  <a:gd name="connsiteY0" fmla="*/ 0 h 1944352"/>
                  <a:gd name="connsiteX1" fmla="*/ 773769 w 773769"/>
                  <a:gd name="connsiteY1" fmla="*/ 697424 h 1944352"/>
                  <a:gd name="connsiteX2" fmla="*/ 361555 w 773769"/>
                  <a:gd name="connsiteY2" fmla="*/ 1347668 h 1944352"/>
                  <a:gd name="connsiteX3" fmla="*/ 555283 w 773769"/>
                  <a:gd name="connsiteY3" fmla="*/ 1944352 h 1944352"/>
                  <a:gd name="connsiteX0" fmla="*/ 0 w 570420"/>
                  <a:gd name="connsiteY0" fmla="*/ 0 h 1839252"/>
                  <a:gd name="connsiteX1" fmla="*/ 570420 w 570420"/>
                  <a:gd name="connsiteY1" fmla="*/ 592324 h 1839252"/>
                  <a:gd name="connsiteX2" fmla="*/ 158206 w 570420"/>
                  <a:gd name="connsiteY2" fmla="*/ 1242568 h 1839252"/>
                  <a:gd name="connsiteX3" fmla="*/ 351934 w 570420"/>
                  <a:gd name="connsiteY3" fmla="*/ 1839252 h 1839252"/>
                  <a:gd name="connsiteX0" fmla="*/ 0 w 486689"/>
                  <a:gd name="connsiteY0" fmla="*/ 0 h 1848010"/>
                  <a:gd name="connsiteX1" fmla="*/ 486689 w 486689"/>
                  <a:gd name="connsiteY1" fmla="*/ 601082 h 1848010"/>
                  <a:gd name="connsiteX2" fmla="*/ 74475 w 486689"/>
                  <a:gd name="connsiteY2" fmla="*/ 1251326 h 1848010"/>
                  <a:gd name="connsiteX3" fmla="*/ 268203 w 486689"/>
                  <a:gd name="connsiteY3" fmla="*/ 1848010 h 1848010"/>
                  <a:gd name="connsiteX0" fmla="*/ 0 w 486689"/>
                  <a:gd name="connsiteY0" fmla="*/ 0 h 1848010"/>
                  <a:gd name="connsiteX1" fmla="*/ 486689 w 486689"/>
                  <a:gd name="connsiteY1" fmla="*/ 601082 h 1848010"/>
                  <a:gd name="connsiteX2" fmla="*/ 74475 w 486689"/>
                  <a:gd name="connsiteY2" fmla="*/ 1251326 h 1848010"/>
                  <a:gd name="connsiteX3" fmla="*/ 268203 w 486689"/>
                  <a:gd name="connsiteY3" fmla="*/ 1848010 h 1848010"/>
                  <a:gd name="connsiteX0" fmla="*/ 0 w 438842"/>
                  <a:gd name="connsiteY0" fmla="*/ 0 h 1848010"/>
                  <a:gd name="connsiteX1" fmla="*/ 438842 w 438842"/>
                  <a:gd name="connsiteY1" fmla="*/ 679907 h 1848010"/>
                  <a:gd name="connsiteX2" fmla="*/ 74475 w 438842"/>
                  <a:gd name="connsiteY2" fmla="*/ 1251326 h 1848010"/>
                  <a:gd name="connsiteX3" fmla="*/ 268203 w 438842"/>
                  <a:gd name="connsiteY3" fmla="*/ 1848010 h 1848010"/>
                  <a:gd name="connsiteX0" fmla="*/ 0 w 438842"/>
                  <a:gd name="connsiteY0" fmla="*/ 0 h 1848010"/>
                  <a:gd name="connsiteX1" fmla="*/ 438842 w 438842"/>
                  <a:gd name="connsiteY1" fmla="*/ 679907 h 1848010"/>
                  <a:gd name="connsiteX2" fmla="*/ 74475 w 438842"/>
                  <a:gd name="connsiteY2" fmla="*/ 1251326 h 1848010"/>
                  <a:gd name="connsiteX3" fmla="*/ 268203 w 438842"/>
                  <a:gd name="connsiteY3" fmla="*/ 1848010 h 1848010"/>
                  <a:gd name="connsiteX0" fmla="*/ 0 w 438842"/>
                  <a:gd name="connsiteY0" fmla="*/ 0 h 1848010"/>
                  <a:gd name="connsiteX1" fmla="*/ 438842 w 438842"/>
                  <a:gd name="connsiteY1" fmla="*/ 679907 h 1848010"/>
                  <a:gd name="connsiteX2" fmla="*/ 74475 w 438842"/>
                  <a:gd name="connsiteY2" fmla="*/ 1251326 h 1848010"/>
                  <a:gd name="connsiteX3" fmla="*/ 268203 w 438842"/>
                  <a:gd name="connsiteY3" fmla="*/ 1848010 h 1848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8842" h="1848010">
                    <a:moveTo>
                      <a:pt x="0" y="0"/>
                    </a:moveTo>
                    <a:cubicBezTo>
                      <a:pt x="65685" y="5040"/>
                      <a:pt x="414467" y="297646"/>
                      <a:pt x="438842" y="679907"/>
                    </a:cubicBezTo>
                    <a:cubicBezTo>
                      <a:pt x="427331" y="939551"/>
                      <a:pt x="102915" y="1056642"/>
                      <a:pt x="74475" y="1251326"/>
                    </a:cubicBezTo>
                    <a:cubicBezTo>
                      <a:pt x="46035" y="1446010"/>
                      <a:pt x="146154" y="1648469"/>
                      <a:pt x="268203" y="1848010"/>
                    </a:cubicBezTo>
                  </a:path>
                </a:pathLst>
              </a:custGeom>
              <a:noFill/>
              <a:ln w="3810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6" name="手繪多邊形 35"/>
              <p:cNvSpPr/>
              <p:nvPr/>
            </p:nvSpPr>
            <p:spPr>
              <a:xfrm rot="1025986">
                <a:off x="7068582" y="1868349"/>
                <a:ext cx="1207291" cy="1501336"/>
              </a:xfrm>
              <a:custGeom>
                <a:avLst/>
                <a:gdLst>
                  <a:gd name="connsiteX0" fmla="*/ 421425 w 1207291"/>
                  <a:gd name="connsiteY0" fmla="*/ 28008 h 1501336"/>
                  <a:gd name="connsiteX1" fmla="*/ 1062881 w 1207291"/>
                  <a:gd name="connsiteY1" fmla="*/ 211883 h 1501336"/>
                  <a:gd name="connsiteX2" fmla="*/ 995408 w 1207291"/>
                  <a:gd name="connsiteY2" fmla="*/ 1062882 h 1501336"/>
                  <a:gd name="connsiteX3" fmla="*/ 575901 w 1207291"/>
                  <a:gd name="connsiteY3" fmla="*/ 1420752 h 1501336"/>
                  <a:gd name="connsiteX4" fmla="*/ 645974 w 1207291"/>
                  <a:gd name="connsiteY4" fmla="*/ 1501336 h 1501336"/>
                  <a:gd name="connsiteX5" fmla="*/ 399558 w 1207291"/>
                  <a:gd name="connsiteY5" fmla="*/ 1501336 h 1501336"/>
                  <a:gd name="connsiteX6" fmla="*/ 488626 w 1207291"/>
                  <a:gd name="connsiteY6" fmla="*/ 1398908 h 1501336"/>
                  <a:gd name="connsiteX7" fmla="*/ 144410 w 1207291"/>
                  <a:gd name="connsiteY7" fmla="*/ 995409 h 1501336"/>
                  <a:gd name="connsiteX8" fmla="*/ 211883 w 1207291"/>
                  <a:gd name="connsiteY8" fmla="*/ 144410 h 1501336"/>
                  <a:gd name="connsiteX9" fmla="*/ 421425 w 1207291"/>
                  <a:gd name="connsiteY9" fmla="*/ 28008 h 150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07291" h="1501336">
                    <a:moveTo>
                      <a:pt x="421425" y="28008"/>
                    </a:moveTo>
                    <a:cubicBezTo>
                      <a:pt x="645724" y="-42886"/>
                      <a:pt x="900608" y="21662"/>
                      <a:pt x="1062881" y="211883"/>
                    </a:cubicBezTo>
                    <a:cubicBezTo>
                      <a:pt x="1279245" y="465512"/>
                      <a:pt x="1249037" y="846517"/>
                      <a:pt x="995408" y="1062882"/>
                    </a:cubicBezTo>
                    <a:lnTo>
                      <a:pt x="575901" y="1420752"/>
                    </a:lnTo>
                    <a:lnTo>
                      <a:pt x="645974" y="1501336"/>
                    </a:lnTo>
                    <a:lnTo>
                      <a:pt x="399558" y="1501336"/>
                    </a:lnTo>
                    <a:lnTo>
                      <a:pt x="488626" y="1398908"/>
                    </a:lnTo>
                    <a:lnTo>
                      <a:pt x="144410" y="995409"/>
                    </a:lnTo>
                    <a:cubicBezTo>
                      <a:pt x="-71954" y="741780"/>
                      <a:pt x="-41746" y="360775"/>
                      <a:pt x="211883" y="144410"/>
                    </a:cubicBezTo>
                    <a:cubicBezTo>
                      <a:pt x="275290" y="90319"/>
                      <a:pt x="346658" y="51639"/>
                      <a:pt x="421425" y="280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14" name="手繪多邊形 13"/>
              <p:cNvSpPr/>
              <p:nvPr/>
            </p:nvSpPr>
            <p:spPr>
              <a:xfrm rot="2434832">
                <a:off x="7076539" y="3881439"/>
                <a:ext cx="1697962" cy="1811317"/>
              </a:xfrm>
              <a:custGeom>
                <a:avLst/>
                <a:gdLst>
                  <a:gd name="connsiteX0" fmla="*/ 146935 w 1697962"/>
                  <a:gd name="connsiteY0" fmla="*/ 101120 h 1811317"/>
                  <a:gd name="connsiteX1" fmla="*/ 739721 w 1697962"/>
                  <a:gd name="connsiteY1" fmla="*/ 146935 h 1811317"/>
                  <a:gd name="connsiteX2" fmla="*/ 825723 w 1697962"/>
                  <a:gd name="connsiteY2" fmla="*/ 532281 h 1811317"/>
                  <a:gd name="connsiteX3" fmla="*/ 808687 w 1697962"/>
                  <a:gd name="connsiteY3" fmla="*/ 576830 h 1811317"/>
                  <a:gd name="connsiteX4" fmla="*/ 890005 w 1697962"/>
                  <a:gd name="connsiteY4" fmla="*/ 507180 h 1811317"/>
                  <a:gd name="connsiteX5" fmla="*/ 894007 w 1697962"/>
                  <a:gd name="connsiteY5" fmla="*/ 499587 h 1811317"/>
                  <a:gd name="connsiteX6" fmla="*/ 926973 w 1697962"/>
                  <a:gd name="connsiteY6" fmla="*/ 471161 h 1811317"/>
                  <a:gd name="connsiteX7" fmla="*/ 934254 w 1697962"/>
                  <a:gd name="connsiteY7" fmla="*/ 469280 h 1811317"/>
                  <a:gd name="connsiteX8" fmla="*/ 941388 w 1697962"/>
                  <a:gd name="connsiteY8" fmla="*/ 463169 h 1811317"/>
                  <a:gd name="connsiteX9" fmla="*/ 944382 w 1697962"/>
                  <a:gd name="connsiteY9" fmla="*/ 466665 h 1811317"/>
                  <a:gd name="connsiteX10" fmla="*/ 967338 w 1697962"/>
                  <a:gd name="connsiteY10" fmla="*/ 460737 h 1811317"/>
                  <a:gd name="connsiteX11" fmla="*/ 1404555 w 1697962"/>
                  <a:gd name="connsiteY11" fmla="*/ 460737 h 1811317"/>
                  <a:gd name="connsiteX12" fmla="*/ 1508264 w 1697962"/>
                  <a:gd name="connsiteY12" fmla="*/ 593385 h 1811317"/>
                  <a:gd name="connsiteX13" fmla="*/ 1404556 w 1697962"/>
                  <a:gd name="connsiteY13" fmla="*/ 726033 h 1811317"/>
                  <a:gd name="connsiteX14" fmla="*/ 1166535 w 1697962"/>
                  <a:gd name="connsiteY14" fmla="*/ 726033 h 1811317"/>
                  <a:gd name="connsiteX15" fmla="*/ 1393032 w 1697962"/>
                  <a:gd name="connsiteY15" fmla="*/ 990473 h 1811317"/>
                  <a:gd name="connsiteX16" fmla="*/ 1449617 w 1697962"/>
                  <a:gd name="connsiteY16" fmla="*/ 1056537 h 1811317"/>
                  <a:gd name="connsiteX17" fmla="*/ 1677449 w 1697962"/>
                  <a:gd name="connsiteY17" fmla="*/ 1322536 h 1811317"/>
                  <a:gd name="connsiteX18" fmla="*/ 1644167 w 1697962"/>
                  <a:gd name="connsiteY18" fmla="*/ 1487592 h 1811317"/>
                  <a:gd name="connsiteX19" fmla="*/ 1475958 w 1697962"/>
                  <a:gd name="connsiteY19" fmla="*/ 1495116 h 1811317"/>
                  <a:gd name="connsiteX20" fmla="*/ 1248126 w 1697962"/>
                  <a:gd name="connsiteY20" fmla="*/ 1229117 h 1811317"/>
                  <a:gd name="connsiteX21" fmla="*/ 1116104 w 1697962"/>
                  <a:gd name="connsiteY21" fmla="*/ 1342196 h 1811317"/>
                  <a:gd name="connsiteX22" fmla="*/ 1343936 w 1697962"/>
                  <a:gd name="connsiteY22" fmla="*/ 1608195 h 1811317"/>
                  <a:gd name="connsiteX23" fmla="*/ 1310655 w 1697962"/>
                  <a:gd name="connsiteY23" fmla="*/ 1773250 h 1811317"/>
                  <a:gd name="connsiteX24" fmla="*/ 1142445 w 1697962"/>
                  <a:gd name="connsiteY24" fmla="*/ 1780774 h 1811317"/>
                  <a:gd name="connsiteX25" fmla="*/ 858029 w 1697962"/>
                  <a:gd name="connsiteY25" fmla="*/ 1448711 h 1811317"/>
                  <a:gd name="connsiteX26" fmla="*/ 851462 w 1697962"/>
                  <a:gd name="connsiteY26" fmla="*/ 1435307 h 1811317"/>
                  <a:gd name="connsiteX27" fmla="*/ 624628 w 1697962"/>
                  <a:gd name="connsiteY27" fmla="*/ 1170474 h 1811317"/>
                  <a:gd name="connsiteX28" fmla="*/ 584519 w 1697962"/>
                  <a:gd name="connsiteY28" fmla="*/ 1428405 h 1811317"/>
                  <a:gd name="connsiteX29" fmla="*/ 437511 w 1697962"/>
                  <a:gd name="connsiteY29" fmla="*/ 1510499 h 1811317"/>
                  <a:gd name="connsiteX30" fmla="*/ 322374 w 1697962"/>
                  <a:gd name="connsiteY30" fmla="*/ 1387640 h 1811317"/>
                  <a:gd name="connsiteX31" fmla="*/ 389555 w 1697962"/>
                  <a:gd name="connsiteY31" fmla="*/ 955615 h 1811317"/>
                  <a:gd name="connsiteX32" fmla="*/ 439212 w 1697962"/>
                  <a:gd name="connsiteY32" fmla="*/ 889125 h 1811317"/>
                  <a:gd name="connsiteX33" fmla="*/ 447333 w 1697962"/>
                  <a:gd name="connsiteY33" fmla="*/ 886335 h 1811317"/>
                  <a:gd name="connsiteX34" fmla="*/ 515313 w 1697962"/>
                  <a:gd name="connsiteY34" fmla="*/ 828109 h 1811317"/>
                  <a:gd name="connsiteX35" fmla="*/ 468675 w 1697962"/>
                  <a:gd name="connsiteY35" fmla="*/ 838097 h 1811317"/>
                  <a:gd name="connsiteX36" fmla="*/ 101120 w 1697962"/>
                  <a:gd name="connsiteY36" fmla="*/ 693905 h 1811317"/>
                  <a:gd name="connsiteX37" fmla="*/ 146935 w 1697962"/>
                  <a:gd name="connsiteY37" fmla="*/ 101120 h 181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697962" h="1811317">
                    <a:moveTo>
                      <a:pt x="146935" y="101120"/>
                    </a:moveTo>
                    <a:cubicBezTo>
                      <a:pt x="323280" y="-49923"/>
                      <a:pt x="588679" y="-29410"/>
                      <a:pt x="739721" y="146935"/>
                    </a:cubicBezTo>
                    <a:cubicBezTo>
                      <a:pt x="834122" y="257150"/>
                      <a:pt x="861511" y="402152"/>
                      <a:pt x="825723" y="532281"/>
                    </a:cubicBezTo>
                    <a:lnTo>
                      <a:pt x="808687" y="576830"/>
                    </a:lnTo>
                    <a:lnTo>
                      <a:pt x="890005" y="507180"/>
                    </a:lnTo>
                    <a:lnTo>
                      <a:pt x="894007" y="499587"/>
                    </a:lnTo>
                    <a:cubicBezTo>
                      <a:pt x="903392" y="487585"/>
                      <a:pt x="914565" y="477873"/>
                      <a:pt x="926973" y="471161"/>
                    </a:cubicBezTo>
                    <a:lnTo>
                      <a:pt x="934254" y="469280"/>
                    </a:lnTo>
                    <a:lnTo>
                      <a:pt x="941388" y="463169"/>
                    </a:lnTo>
                    <a:lnTo>
                      <a:pt x="944382" y="466665"/>
                    </a:lnTo>
                    <a:lnTo>
                      <a:pt x="967338" y="460737"/>
                    </a:lnTo>
                    <a:lnTo>
                      <a:pt x="1404555" y="460737"/>
                    </a:lnTo>
                    <a:cubicBezTo>
                      <a:pt x="1461826" y="460737"/>
                      <a:pt x="1508264" y="520122"/>
                      <a:pt x="1508264" y="593385"/>
                    </a:cubicBezTo>
                    <a:cubicBezTo>
                      <a:pt x="1508264" y="666649"/>
                      <a:pt x="1461827" y="726033"/>
                      <a:pt x="1404556" y="726033"/>
                    </a:cubicBezTo>
                    <a:lnTo>
                      <a:pt x="1166535" y="726033"/>
                    </a:lnTo>
                    <a:lnTo>
                      <a:pt x="1393032" y="990473"/>
                    </a:lnTo>
                    <a:lnTo>
                      <a:pt x="1449617" y="1056537"/>
                    </a:lnTo>
                    <a:lnTo>
                      <a:pt x="1677449" y="1322536"/>
                    </a:lnTo>
                    <a:cubicBezTo>
                      <a:pt x="1714704" y="1366033"/>
                      <a:pt x="1699810" y="1439933"/>
                      <a:pt x="1644167" y="1487592"/>
                    </a:cubicBezTo>
                    <a:cubicBezTo>
                      <a:pt x="1588525" y="1535250"/>
                      <a:pt x="1513214" y="1538612"/>
                      <a:pt x="1475958" y="1495116"/>
                    </a:cubicBezTo>
                    <a:lnTo>
                      <a:pt x="1248126" y="1229117"/>
                    </a:lnTo>
                    <a:lnTo>
                      <a:pt x="1116104" y="1342196"/>
                    </a:lnTo>
                    <a:lnTo>
                      <a:pt x="1343936" y="1608195"/>
                    </a:lnTo>
                    <a:cubicBezTo>
                      <a:pt x="1381191" y="1651692"/>
                      <a:pt x="1366297" y="1725592"/>
                      <a:pt x="1310655" y="1773250"/>
                    </a:cubicBezTo>
                    <a:cubicBezTo>
                      <a:pt x="1255012" y="1820909"/>
                      <a:pt x="1179701" y="1824271"/>
                      <a:pt x="1142445" y="1780774"/>
                    </a:cubicBezTo>
                    <a:lnTo>
                      <a:pt x="858029" y="1448711"/>
                    </a:lnTo>
                    <a:lnTo>
                      <a:pt x="851462" y="1435307"/>
                    </a:lnTo>
                    <a:lnTo>
                      <a:pt x="624628" y="1170474"/>
                    </a:lnTo>
                    <a:lnTo>
                      <a:pt x="584519" y="1428405"/>
                    </a:lnTo>
                    <a:cubicBezTo>
                      <a:pt x="575719" y="1484996"/>
                      <a:pt x="509904" y="1521757"/>
                      <a:pt x="437511" y="1510499"/>
                    </a:cubicBezTo>
                    <a:cubicBezTo>
                      <a:pt x="365117" y="1499242"/>
                      <a:pt x="313574" y="1444231"/>
                      <a:pt x="322374" y="1387640"/>
                    </a:cubicBezTo>
                    <a:lnTo>
                      <a:pt x="389555" y="955615"/>
                    </a:lnTo>
                    <a:cubicBezTo>
                      <a:pt x="393956" y="927320"/>
                      <a:pt x="412610" y="903982"/>
                      <a:pt x="439212" y="889125"/>
                    </a:cubicBezTo>
                    <a:lnTo>
                      <a:pt x="447333" y="886335"/>
                    </a:lnTo>
                    <a:lnTo>
                      <a:pt x="515313" y="828109"/>
                    </a:lnTo>
                    <a:lnTo>
                      <a:pt x="468675" y="838097"/>
                    </a:lnTo>
                    <a:cubicBezTo>
                      <a:pt x="334593" y="853465"/>
                      <a:pt x="195521" y="804121"/>
                      <a:pt x="101120" y="693905"/>
                    </a:cubicBezTo>
                    <a:cubicBezTo>
                      <a:pt x="-49922" y="517560"/>
                      <a:pt x="-29410" y="252162"/>
                      <a:pt x="146935" y="1011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sp>
        <p:nvSpPr>
          <p:cNvPr id="41" name="矩形 40"/>
          <p:cNvSpPr/>
          <p:nvPr/>
        </p:nvSpPr>
        <p:spPr>
          <a:xfrm>
            <a:off x="718617" y="321889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商品優勢</a:t>
            </a:r>
          </a:p>
        </p:txBody>
      </p:sp>
      <p:sp>
        <p:nvSpPr>
          <p:cNvPr id="44" name="矩形 43"/>
          <p:cNvSpPr/>
          <p:nvPr/>
        </p:nvSpPr>
        <p:spPr>
          <a:xfrm>
            <a:off x="708700" y="1473478"/>
            <a:ext cx="457208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/>
              <a:t>1. </a:t>
            </a:r>
            <a:r>
              <a:rPr lang="zh-TW" altLang="en-US" sz="2800" b="1" dirty="0"/>
              <a:t>提供</a:t>
            </a:r>
            <a:r>
              <a:rPr lang="en-US" altLang="zh-TW" sz="2800" b="1" dirty="0"/>
              <a:t>GPS</a:t>
            </a:r>
            <a:r>
              <a:rPr lang="zh-TW" altLang="en-US" sz="2800" b="1" dirty="0"/>
              <a:t>位置回報之功能</a:t>
            </a:r>
          </a:p>
        </p:txBody>
      </p:sp>
      <p:sp>
        <p:nvSpPr>
          <p:cNvPr id="3" name="矩形 2"/>
          <p:cNvSpPr/>
          <p:nvPr/>
        </p:nvSpPr>
        <p:spPr>
          <a:xfrm>
            <a:off x="1173337" y="2501956"/>
            <a:ext cx="6057780" cy="31316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eaLnBrk="0" hangingPunct="0">
              <a:lnSpc>
                <a:spcPts val="4500"/>
              </a:lnSpc>
            </a:pPr>
            <a:r>
              <a:rPr lang="zh-TW" altLang="en-US" sz="2500" b="1" dirty="0"/>
              <a:t>現今市面</a:t>
            </a:r>
            <a:r>
              <a:rPr lang="zh-TW" altLang="en-US" sz="2500" b="1" dirty="0" smtClean="0"/>
              <a:t>上智慧</a:t>
            </a:r>
            <a:r>
              <a:rPr lang="zh-TW" altLang="en-US" sz="2500" b="1" dirty="0"/>
              <a:t>鞋</a:t>
            </a:r>
            <a:r>
              <a:rPr lang="zh-TW" altLang="en-US" sz="2500" b="1" dirty="0" smtClean="0"/>
              <a:t>，只</a:t>
            </a:r>
            <a:r>
              <a:rPr lang="zh-TW" altLang="en-US" sz="2500" b="1" dirty="0"/>
              <a:t>能</a:t>
            </a:r>
            <a:r>
              <a:rPr lang="zh-TW" altLang="en-US" sz="2500" b="1" dirty="0" smtClean="0"/>
              <a:t>回報自己位置，</a:t>
            </a:r>
            <a:endParaRPr lang="en-US" altLang="zh-TW" sz="2500" b="1" dirty="0" smtClean="0"/>
          </a:p>
          <a:p>
            <a:pPr algn="just" eaLnBrk="0" hangingPunct="0">
              <a:lnSpc>
                <a:spcPts val="4500"/>
              </a:lnSpc>
            </a:pPr>
            <a:r>
              <a:rPr lang="zh-TW" altLang="en-US" sz="2500" b="1" dirty="0" smtClean="0"/>
              <a:t>無提供他人位置回報之服務</a:t>
            </a:r>
            <a:endParaRPr lang="en-US" altLang="zh-TW" sz="2500" b="1" dirty="0" smtClean="0"/>
          </a:p>
          <a:p>
            <a:pPr algn="just" eaLnBrk="0" hangingPunct="0">
              <a:lnSpc>
                <a:spcPts val="4500"/>
              </a:lnSpc>
              <a:spcBef>
                <a:spcPts val="1200"/>
              </a:spcBef>
            </a:pPr>
            <a:r>
              <a:rPr lang="zh-TW" altLang="en-US" sz="2500" b="1" dirty="0" smtClean="0"/>
              <a:t>這</a:t>
            </a:r>
            <a:r>
              <a:rPr lang="zh-TW" altLang="en-US" sz="2500" b="1" dirty="0"/>
              <a:t>項服務主要針對孩童及老人，</a:t>
            </a:r>
            <a:r>
              <a:rPr lang="zh-TW" altLang="en-US" sz="2500" b="1" dirty="0" smtClean="0"/>
              <a:t>若外出</a:t>
            </a:r>
            <a:endParaRPr lang="en-US" altLang="zh-TW" sz="2500" b="1" dirty="0" smtClean="0"/>
          </a:p>
          <a:p>
            <a:pPr algn="just" eaLnBrk="0" hangingPunct="0">
              <a:lnSpc>
                <a:spcPts val="4500"/>
              </a:lnSpc>
            </a:pPr>
            <a:r>
              <a:rPr lang="zh-TW" altLang="en-US" sz="2500" b="1" dirty="0" smtClean="0"/>
              <a:t>不慎走失，家人就可</a:t>
            </a:r>
            <a:r>
              <a:rPr lang="zh-TW" altLang="en-US" sz="2500" b="1" dirty="0"/>
              <a:t>透過</a:t>
            </a:r>
            <a:r>
              <a:rPr lang="zh-TW" altLang="en-US" sz="2500" b="1" dirty="0" smtClean="0"/>
              <a:t>此功能得知其</a:t>
            </a:r>
            <a:endParaRPr lang="en-US" altLang="zh-TW" sz="2500" b="1" dirty="0" smtClean="0"/>
          </a:p>
          <a:p>
            <a:pPr algn="just" eaLnBrk="0" hangingPunct="0">
              <a:lnSpc>
                <a:spcPts val="4500"/>
              </a:lnSpc>
            </a:pPr>
            <a:r>
              <a:rPr lang="zh-TW" altLang="en-US" sz="2500" b="1" dirty="0" smtClean="0"/>
              <a:t>目前</a:t>
            </a:r>
            <a:r>
              <a:rPr lang="zh-TW" altLang="en-US" sz="2500" b="1" dirty="0"/>
              <a:t>地點</a:t>
            </a:r>
          </a:p>
        </p:txBody>
      </p:sp>
    </p:spTree>
    <p:extLst>
      <p:ext uri="{BB962C8B-B14F-4D97-AF65-F5344CB8AC3E}">
        <p14:creationId xmlns:p14="http://schemas.microsoft.com/office/powerpoint/2010/main" val="1324083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10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3" grpId="0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1060460" y="2492197"/>
            <a:ext cx="5624119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 eaLnBrk="0" hangingPunct="0">
              <a:lnSpc>
                <a:spcPts val="6000"/>
              </a:lnSpc>
            </a:pPr>
            <a:r>
              <a:rPr lang="zh-TW" altLang="en-US" sz="2500" b="1" dirty="0" smtClean="0"/>
              <a:t>藉</a:t>
            </a:r>
            <a:r>
              <a:rPr lang="zh-TW" altLang="en-US" sz="2500" b="1" dirty="0"/>
              <a:t>由運動數據</a:t>
            </a:r>
            <a:r>
              <a:rPr lang="zh-TW" altLang="en-US" sz="2500" b="1" dirty="0" smtClean="0"/>
              <a:t>幫每</a:t>
            </a:r>
            <a:r>
              <a:rPr lang="zh-TW" altLang="en-US" sz="2500" b="1" dirty="0"/>
              <a:t>個人找出適合的</a:t>
            </a:r>
            <a:r>
              <a:rPr lang="zh-TW" altLang="en-US" sz="2500" b="1" dirty="0" smtClean="0"/>
              <a:t>運動</a:t>
            </a:r>
            <a:endParaRPr lang="en-US" altLang="zh-TW" sz="2500" b="1" dirty="0" smtClean="0"/>
          </a:p>
          <a:p>
            <a:pPr algn="dist" eaLnBrk="0" hangingPunct="0">
              <a:lnSpc>
                <a:spcPts val="6000"/>
              </a:lnSpc>
            </a:pPr>
            <a:r>
              <a:rPr lang="zh-TW" altLang="en-US" sz="2500" b="1" dirty="0" smtClean="0"/>
              <a:t>項目</a:t>
            </a:r>
            <a:r>
              <a:rPr lang="zh-TW" altLang="en-US" sz="2500" b="1" dirty="0"/>
              <a:t>、防守或攻擊位置等，</a:t>
            </a:r>
            <a:r>
              <a:rPr lang="zh-TW" altLang="en-US" sz="2500" b="1" dirty="0" smtClean="0"/>
              <a:t>作為參考</a:t>
            </a:r>
            <a:endParaRPr lang="en-US" altLang="zh-TW" sz="2500" b="1" dirty="0" smtClean="0"/>
          </a:p>
          <a:p>
            <a:pPr algn="dist" eaLnBrk="0" hangingPunct="0">
              <a:lnSpc>
                <a:spcPts val="6000"/>
              </a:lnSpc>
            </a:pPr>
            <a:r>
              <a:rPr lang="zh-TW" altLang="en-US" sz="2500" b="1" dirty="0" smtClean="0"/>
              <a:t>依據</a:t>
            </a:r>
            <a:r>
              <a:rPr lang="zh-TW" altLang="en-US" sz="2500" b="1" dirty="0"/>
              <a:t>。</a:t>
            </a:r>
            <a:r>
              <a:rPr lang="zh-TW" altLang="en-US" sz="2500" b="1" dirty="0" smtClean="0"/>
              <a:t>進而強化</a:t>
            </a:r>
            <a:r>
              <a:rPr lang="zh-TW" altLang="en-US" sz="2500" b="1" dirty="0"/>
              <a:t>優點，改善缺點，</a:t>
            </a:r>
            <a:r>
              <a:rPr lang="zh-TW" altLang="en-US" sz="2500" b="1" dirty="0" smtClean="0"/>
              <a:t>協助</a:t>
            </a:r>
            <a:endParaRPr lang="en-US" altLang="zh-TW" sz="2500" b="1" dirty="0" smtClean="0"/>
          </a:p>
          <a:p>
            <a:pPr algn="just" eaLnBrk="0" hangingPunct="0">
              <a:lnSpc>
                <a:spcPts val="6000"/>
              </a:lnSpc>
            </a:pPr>
            <a:r>
              <a:rPr lang="zh-TW" altLang="en-US" sz="2500" b="1" dirty="0" smtClean="0"/>
              <a:t>訂</a:t>
            </a:r>
            <a:r>
              <a:rPr lang="zh-TW" altLang="en-US" sz="2500" b="1" dirty="0"/>
              <a:t>定</a:t>
            </a:r>
            <a:r>
              <a:rPr lang="zh-TW" altLang="en-US" sz="2500" b="1" dirty="0" smtClean="0"/>
              <a:t>專屬訓練</a:t>
            </a:r>
            <a:r>
              <a:rPr lang="zh-TW" altLang="en-US" sz="2500" b="1" dirty="0"/>
              <a:t>計畫</a:t>
            </a:r>
            <a:endParaRPr lang="en-US" altLang="zh-TW" sz="2500" b="1" dirty="0"/>
          </a:p>
        </p:txBody>
      </p:sp>
      <p:grpSp>
        <p:nvGrpSpPr>
          <p:cNvPr id="29" name="群組 28"/>
          <p:cNvGrpSpPr/>
          <p:nvPr/>
        </p:nvGrpSpPr>
        <p:grpSpPr>
          <a:xfrm>
            <a:off x="7223174" y="2552122"/>
            <a:ext cx="3819815" cy="2931369"/>
            <a:chOff x="7334037" y="2616690"/>
            <a:chExt cx="3445034" cy="2643758"/>
          </a:xfrm>
        </p:grpSpPr>
        <p:grpSp>
          <p:nvGrpSpPr>
            <p:cNvPr id="24" name="群組 23"/>
            <p:cNvGrpSpPr/>
            <p:nvPr/>
          </p:nvGrpSpPr>
          <p:grpSpPr>
            <a:xfrm>
              <a:off x="7334037" y="2616690"/>
              <a:ext cx="3379343" cy="2643758"/>
              <a:chOff x="7486426" y="2635099"/>
              <a:chExt cx="3505967" cy="2742819"/>
            </a:xfrm>
          </p:grpSpPr>
          <p:sp>
            <p:nvSpPr>
              <p:cNvPr id="20" name="手繪多邊形 19"/>
              <p:cNvSpPr/>
              <p:nvPr/>
            </p:nvSpPr>
            <p:spPr>
              <a:xfrm rot="19848663">
                <a:off x="7576414" y="2635099"/>
                <a:ext cx="3348557" cy="2044305"/>
              </a:xfrm>
              <a:custGeom>
                <a:avLst/>
                <a:gdLst>
                  <a:gd name="connsiteX0" fmla="*/ 1848780 w 3348557"/>
                  <a:gd name="connsiteY0" fmla="*/ 377224 h 2044305"/>
                  <a:gd name="connsiteX1" fmla="*/ 1938184 w 3348557"/>
                  <a:gd name="connsiteY1" fmla="*/ 475519 h 2044305"/>
                  <a:gd name="connsiteX2" fmla="*/ 1949638 w 3348557"/>
                  <a:gd name="connsiteY2" fmla="*/ 519088 h 2044305"/>
                  <a:gd name="connsiteX3" fmla="*/ 1979384 w 3348557"/>
                  <a:gd name="connsiteY3" fmla="*/ 588983 h 2044305"/>
                  <a:gd name="connsiteX4" fmla="*/ 2155543 w 3348557"/>
                  <a:gd name="connsiteY4" fmla="*/ 1412876 h 2044305"/>
                  <a:gd name="connsiteX5" fmla="*/ 2170895 w 3348557"/>
                  <a:gd name="connsiteY5" fmla="*/ 1439611 h 2044305"/>
                  <a:gd name="connsiteX6" fmla="*/ 2238377 w 3348557"/>
                  <a:gd name="connsiteY6" fmla="*/ 1757043 h 2044305"/>
                  <a:gd name="connsiteX7" fmla="*/ 2230349 w 3348557"/>
                  <a:gd name="connsiteY7" fmla="*/ 1871466 h 2044305"/>
                  <a:gd name="connsiteX8" fmla="*/ 2210040 w 3348557"/>
                  <a:gd name="connsiteY8" fmla="*/ 1965469 h 2044305"/>
                  <a:gd name="connsiteX9" fmla="*/ 2160800 w 3348557"/>
                  <a:gd name="connsiteY9" fmla="*/ 1941675 h 2044305"/>
                  <a:gd name="connsiteX10" fmla="*/ 46010 w 3348557"/>
                  <a:gd name="connsiteY10" fmla="*/ 1302113 h 2044305"/>
                  <a:gd name="connsiteX11" fmla="*/ 0 w 3348557"/>
                  <a:gd name="connsiteY11" fmla="*/ 1252510 h 2044305"/>
                  <a:gd name="connsiteX12" fmla="*/ 23831 w 3348557"/>
                  <a:gd name="connsiteY12" fmla="*/ 1233924 h 2044305"/>
                  <a:gd name="connsiteX13" fmla="*/ 177612 w 3348557"/>
                  <a:gd name="connsiteY13" fmla="*/ 1189311 h 2044305"/>
                  <a:gd name="connsiteX14" fmla="*/ 1648951 w 3348557"/>
                  <a:gd name="connsiteY14" fmla="*/ 1189311 h 2044305"/>
                  <a:gd name="connsiteX15" fmla="*/ 1553168 w 3348557"/>
                  <a:gd name="connsiteY15" fmla="*/ 741337 h 2044305"/>
                  <a:gd name="connsiteX16" fmla="*/ 727979 w 3348557"/>
                  <a:gd name="connsiteY16" fmla="*/ 435863 h 2044305"/>
                  <a:gd name="connsiteX17" fmla="*/ 587031 w 3348557"/>
                  <a:gd name="connsiteY17" fmla="*/ 144483 h 2044305"/>
                  <a:gd name="connsiteX18" fmla="*/ 883734 w 3348557"/>
                  <a:gd name="connsiteY18" fmla="*/ 15117 h 2044305"/>
                  <a:gd name="connsiteX19" fmla="*/ 1806264 w 3348557"/>
                  <a:gd name="connsiteY19" fmla="*/ 356626 h 2044305"/>
                  <a:gd name="connsiteX20" fmla="*/ 1848780 w 3348557"/>
                  <a:gd name="connsiteY20" fmla="*/ 377224 h 2044305"/>
                  <a:gd name="connsiteX21" fmla="*/ 3070475 w 3348557"/>
                  <a:gd name="connsiteY21" fmla="*/ 1027888 h 2044305"/>
                  <a:gd name="connsiteX22" fmla="*/ 3279556 w 3348557"/>
                  <a:gd name="connsiteY22" fmla="*/ 1766223 h 2044305"/>
                  <a:gd name="connsiteX23" fmla="*/ 2541221 w 3348557"/>
                  <a:gd name="connsiteY23" fmla="*/ 1975305 h 2044305"/>
                  <a:gd name="connsiteX24" fmla="*/ 2332140 w 3348557"/>
                  <a:gd name="connsiteY24" fmla="*/ 1236970 h 2044305"/>
                  <a:gd name="connsiteX25" fmla="*/ 3070475 w 3348557"/>
                  <a:gd name="connsiteY25" fmla="*/ 1027888 h 204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348557" h="2044305">
                    <a:moveTo>
                      <a:pt x="1848780" y="377224"/>
                    </a:moveTo>
                    <a:cubicBezTo>
                      <a:pt x="1888400" y="401449"/>
                      <a:pt x="1919053" y="435972"/>
                      <a:pt x="1938184" y="475519"/>
                    </a:cubicBezTo>
                    <a:lnTo>
                      <a:pt x="1949638" y="519088"/>
                    </a:lnTo>
                    <a:lnTo>
                      <a:pt x="1979384" y="588983"/>
                    </a:lnTo>
                    <a:lnTo>
                      <a:pt x="2155543" y="1412876"/>
                    </a:lnTo>
                    <a:lnTo>
                      <a:pt x="2170895" y="1439611"/>
                    </a:lnTo>
                    <a:cubicBezTo>
                      <a:pt x="2213499" y="1530222"/>
                      <a:pt x="2238377" y="1639455"/>
                      <a:pt x="2238377" y="1757043"/>
                    </a:cubicBezTo>
                    <a:cubicBezTo>
                      <a:pt x="2238377" y="1796239"/>
                      <a:pt x="2235612" y="1834506"/>
                      <a:pt x="2230349" y="1871466"/>
                    </a:cubicBezTo>
                    <a:lnTo>
                      <a:pt x="2210040" y="1965469"/>
                    </a:lnTo>
                    <a:lnTo>
                      <a:pt x="2160800" y="1941675"/>
                    </a:lnTo>
                    <a:cubicBezTo>
                      <a:pt x="1498590" y="1652015"/>
                      <a:pt x="580062" y="1821189"/>
                      <a:pt x="46010" y="1302113"/>
                    </a:cubicBezTo>
                    <a:lnTo>
                      <a:pt x="0" y="1252510"/>
                    </a:lnTo>
                    <a:lnTo>
                      <a:pt x="23831" y="1233924"/>
                    </a:lnTo>
                    <a:cubicBezTo>
                      <a:pt x="71099" y="1205196"/>
                      <a:pt x="123066" y="1189311"/>
                      <a:pt x="177612" y="1189311"/>
                    </a:cubicBezTo>
                    <a:lnTo>
                      <a:pt x="1648951" y="1189311"/>
                    </a:lnTo>
                    <a:lnTo>
                      <a:pt x="1553168" y="741337"/>
                    </a:lnTo>
                    <a:lnTo>
                      <a:pt x="727979" y="435863"/>
                    </a:lnTo>
                    <a:cubicBezTo>
                      <a:pt x="607137" y="391129"/>
                      <a:pt x="544018" y="260675"/>
                      <a:pt x="587031" y="144483"/>
                    </a:cubicBezTo>
                    <a:cubicBezTo>
                      <a:pt x="630044" y="28291"/>
                      <a:pt x="762892" y="-29617"/>
                      <a:pt x="883734" y="15117"/>
                    </a:cubicBezTo>
                    <a:lnTo>
                      <a:pt x="1806264" y="356626"/>
                    </a:lnTo>
                    <a:cubicBezTo>
                      <a:pt x="1821370" y="362218"/>
                      <a:pt x="1835573" y="369149"/>
                      <a:pt x="1848780" y="377224"/>
                    </a:cubicBezTo>
                    <a:close/>
                    <a:moveTo>
                      <a:pt x="3070475" y="1027888"/>
                    </a:moveTo>
                    <a:cubicBezTo>
                      <a:pt x="3332097" y="1174038"/>
                      <a:pt x="3425706" y="1504601"/>
                      <a:pt x="3279556" y="1766223"/>
                    </a:cubicBezTo>
                    <a:cubicBezTo>
                      <a:pt x="3133407" y="2027845"/>
                      <a:pt x="2802843" y="2121454"/>
                      <a:pt x="2541221" y="1975305"/>
                    </a:cubicBezTo>
                    <a:cubicBezTo>
                      <a:pt x="2279599" y="1829155"/>
                      <a:pt x="2185991" y="1498592"/>
                      <a:pt x="2332140" y="1236970"/>
                    </a:cubicBezTo>
                    <a:cubicBezTo>
                      <a:pt x="2478289" y="975348"/>
                      <a:pt x="2808853" y="881739"/>
                      <a:pt x="3070475" y="1027888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76200"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3" name="手繪多邊形 22"/>
              <p:cNvSpPr/>
              <p:nvPr/>
            </p:nvSpPr>
            <p:spPr>
              <a:xfrm flipH="1">
                <a:off x="7486426" y="4405309"/>
                <a:ext cx="3505967" cy="972609"/>
              </a:xfrm>
              <a:custGeom>
                <a:avLst/>
                <a:gdLst>
                  <a:gd name="connsiteX0" fmla="*/ 755354 w 3505967"/>
                  <a:gd name="connsiteY0" fmla="*/ 255 h 972609"/>
                  <a:gd name="connsiteX1" fmla="*/ 0 w 3505967"/>
                  <a:gd name="connsiteY1" fmla="*/ 258936 h 972609"/>
                  <a:gd name="connsiteX2" fmla="*/ 29232 w 3505967"/>
                  <a:gd name="connsiteY2" fmla="*/ 565544 h 972609"/>
                  <a:gd name="connsiteX3" fmla="*/ 125616 w 3505967"/>
                  <a:gd name="connsiteY3" fmla="*/ 527917 h 972609"/>
                  <a:gd name="connsiteX4" fmla="*/ 3431126 w 3505967"/>
                  <a:gd name="connsiteY4" fmla="*/ 851637 h 972609"/>
                  <a:gd name="connsiteX5" fmla="*/ 3505967 w 3505967"/>
                  <a:gd name="connsiteY5" fmla="*/ 813986 h 972609"/>
                  <a:gd name="connsiteX6" fmla="*/ 3453048 w 3505967"/>
                  <a:gd name="connsiteY6" fmla="*/ 258936 h 972609"/>
                  <a:gd name="connsiteX7" fmla="*/ 755354 w 3505967"/>
                  <a:gd name="connsiteY7" fmla="*/ 255 h 972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05967" h="972609">
                    <a:moveTo>
                      <a:pt x="755354" y="255"/>
                    </a:moveTo>
                    <a:cubicBezTo>
                      <a:pt x="503569" y="-4727"/>
                      <a:pt x="251785" y="62722"/>
                      <a:pt x="0" y="258936"/>
                    </a:cubicBezTo>
                    <a:lnTo>
                      <a:pt x="29232" y="565544"/>
                    </a:lnTo>
                    <a:lnTo>
                      <a:pt x="125616" y="527917"/>
                    </a:lnTo>
                    <a:cubicBezTo>
                      <a:pt x="1227452" y="156894"/>
                      <a:pt x="2329289" y="1342392"/>
                      <a:pt x="3431126" y="851637"/>
                    </a:cubicBezTo>
                    <a:lnTo>
                      <a:pt x="3505967" y="813986"/>
                    </a:lnTo>
                    <a:lnTo>
                      <a:pt x="3453048" y="258936"/>
                    </a:lnTo>
                    <a:cubicBezTo>
                      <a:pt x="2553817" y="959701"/>
                      <a:pt x="1654585" y="18048"/>
                      <a:pt x="755354" y="25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solidFill>
                  <a:schemeClr val="accent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sp>
          <p:nvSpPr>
            <p:cNvPr id="28" name="手繪多邊形 27"/>
            <p:cNvSpPr/>
            <p:nvPr/>
          </p:nvSpPr>
          <p:spPr>
            <a:xfrm>
              <a:off x="9845682" y="2890435"/>
              <a:ext cx="933389" cy="841560"/>
            </a:xfrm>
            <a:custGeom>
              <a:avLst/>
              <a:gdLst>
                <a:gd name="connsiteX0" fmla="*/ 375450 w 933389"/>
                <a:gd name="connsiteY0" fmla="*/ 0 h 841560"/>
                <a:gd name="connsiteX1" fmla="*/ 933389 w 933389"/>
                <a:gd name="connsiteY1" fmla="*/ 557939 h 841560"/>
                <a:gd name="connsiteX2" fmla="*/ 889543 w 933389"/>
                <a:gd name="connsiteY2" fmla="*/ 775114 h 841560"/>
                <a:gd name="connsiteX3" fmla="*/ 853478 w 933389"/>
                <a:gd name="connsiteY3" fmla="*/ 841560 h 841560"/>
                <a:gd name="connsiteX4" fmla="*/ 0 w 933389"/>
                <a:gd name="connsiteY4" fmla="*/ 147680 h 841560"/>
                <a:gd name="connsiteX5" fmla="*/ 63501 w 933389"/>
                <a:gd name="connsiteY5" fmla="*/ 95287 h 841560"/>
                <a:gd name="connsiteX6" fmla="*/ 375450 w 933389"/>
                <a:gd name="connsiteY6" fmla="*/ 0 h 84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3389" h="841560">
                  <a:moveTo>
                    <a:pt x="375450" y="0"/>
                  </a:moveTo>
                  <a:cubicBezTo>
                    <a:pt x="683591" y="0"/>
                    <a:pt x="933389" y="249798"/>
                    <a:pt x="933389" y="557939"/>
                  </a:cubicBezTo>
                  <a:cubicBezTo>
                    <a:pt x="933389" y="634974"/>
                    <a:pt x="917777" y="708363"/>
                    <a:pt x="889543" y="775114"/>
                  </a:cubicBezTo>
                  <a:lnTo>
                    <a:pt x="853478" y="841560"/>
                  </a:lnTo>
                  <a:lnTo>
                    <a:pt x="0" y="147680"/>
                  </a:lnTo>
                  <a:lnTo>
                    <a:pt x="63501" y="95287"/>
                  </a:lnTo>
                  <a:cubicBezTo>
                    <a:pt x="152549" y="35128"/>
                    <a:pt x="259897" y="0"/>
                    <a:pt x="3754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31" name="矩形 30"/>
          <p:cNvSpPr/>
          <p:nvPr/>
        </p:nvSpPr>
        <p:spPr>
          <a:xfrm>
            <a:off x="718617" y="321889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商品優勢</a:t>
            </a:r>
          </a:p>
        </p:txBody>
      </p:sp>
      <p:sp>
        <p:nvSpPr>
          <p:cNvPr id="32" name="矩形 31"/>
          <p:cNvSpPr/>
          <p:nvPr/>
        </p:nvSpPr>
        <p:spPr>
          <a:xfrm>
            <a:off x="708700" y="1473478"/>
            <a:ext cx="489268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/>
              <a:t>2</a:t>
            </a:r>
            <a:r>
              <a:rPr lang="en-US" altLang="zh-TW" sz="2800" b="1" dirty="0" smtClean="0"/>
              <a:t>.</a:t>
            </a:r>
            <a:r>
              <a:rPr lang="zh-TW" altLang="en-US" sz="2800" b="1" dirty="0" smtClean="0"/>
              <a:t> 強化</a:t>
            </a:r>
            <a:r>
              <a:rPr lang="zh-TW" altLang="en-US" sz="2800" b="1" dirty="0"/>
              <a:t>數據分析提高運動效能</a:t>
            </a:r>
          </a:p>
        </p:txBody>
      </p:sp>
    </p:spTree>
    <p:extLst>
      <p:ext uri="{BB962C8B-B14F-4D97-AF65-F5344CB8AC3E}">
        <p14:creationId xmlns:p14="http://schemas.microsoft.com/office/powerpoint/2010/main" val="2950359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10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5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  <p:bldP spid="32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矩形 13"/>
          <p:cNvSpPr/>
          <p:nvPr/>
        </p:nvSpPr>
        <p:spPr>
          <a:xfrm>
            <a:off x="718617" y="321889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商品優勢</a:t>
            </a:r>
          </a:p>
        </p:txBody>
      </p:sp>
      <p:sp>
        <p:nvSpPr>
          <p:cNvPr id="15" name="矩形 14"/>
          <p:cNvSpPr/>
          <p:nvPr/>
        </p:nvSpPr>
        <p:spPr>
          <a:xfrm>
            <a:off x="708700" y="1473478"/>
            <a:ext cx="381546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/>
              <a:t>3</a:t>
            </a:r>
            <a:r>
              <a:rPr lang="en-US" altLang="zh-TW" sz="2800" b="1" dirty="0" smtClean="0"/>
              <a:t>.</a:t>
            </a:r>
            <a:r>
              <a:rPr lang="zh-TW" altLang="en-US" sz="2800" b="1" dirty="0" smtClean="0"/>
              <a:t> 智慧</a:t>
            </a:r>
            <a:r>
              <a:rPr lang="zh-TW" altLang="en-US" sz="2800" b="1" dirty="0"/>
              <a:t>鞋與遊戲的結合</a:t>
            </a:r>
          </a:p>
        </p:txBody>
      </p:sp>
      <p:grpSp>
        <p:nvGrpSpPr>
          <p:cNvPr id="16" name="群組 15"/>
          <p:cNvGrpSpPr/>
          <p:nvPr/>
        </p:nvGrpSpPr>
        <p:grpSpPr>
          <a:xfrm>
            <a:off x="7922577" y="2339291"/>
            <a:ext cx="3877103" cy="2471132"/>
            <a:chOff x="3530647" y="2538662"/>
            <a:chExt cx="3183857" cy="2029282"/>
          </a:xfrm>
        </p:grpSpPr>
        <p:sp>
          <p:nvSpPr>
            <p:cNvPr id="18" name="手繪多邊形 17"/>
            <p:cNvSpPr/>
            <p:nvPr/>
          </p:nvSpPr>
          <p:spPr>
            <a:xfrm>
              <a:off x="3530647" y="2538662"/>
              <a:ext cx="3183857" cy="2029282"/>
            </a:xfrm>
            <a:custGeom>
              <a:avLst/>
              <a:gdLst>
                <a:gd name="connsiteX0" fmla="*/ 1953658 w 3161841"/>
                <a:gd name="connsiteY0" fmla="*/ 0 h 1006208"/>
                <a:gd name="connsiteX1" fmla="*/ 3161841 w 3161841"/>
                <a:gd name="connsiteY1" fmla="*/ 499432 h 1006208"/>
                <a:gd name="connsiteX2" fmla="*/ 1692925 w 3161841"/>
                <a:gd name="connsiteY2" fmla="*/ 1006208 h 1006208"/>
                <a:gd name="connsiteX3" fmla="*/ 0 w 3161841"/>
                <a:gd name="connsiteY3" fmla="*/ 576550 h 1006208"/>
                <a:gd name="connsiteX4" fmla="*/ 1241234 w 3161841"/>
                <a:gd name="connsiteY4" fmla="*/ 11017 h 1006208"/>
                <a:gd name="connsiteX5" fmla="*/ 1953658 w 3161841"/>
                <a:gd name="connsiteY5" fmla="*/ 0 h 1006208"/>
                <a:gd name="connsiteX0" fmla="*/ 1953658 w 3161841"/>
                <a:gd name="connsiteY0" fmla="*/ 264029 h 1270237"/>
                <a:gd name="connsiteX1" fmla="*/ 3161841 w 3161841"/>
                <a:gd name="connsiteY1" fmla="*/ 763461 h 1270237"/>
                <a:gd name="connsiteX2" fmla="*/ 1692925 w 3161841"/>
                <a:gd name="connsiteY2" fmla="*/ 1270237 h 1270237"/>
                <a:gd name="connsiteX3" fmla="*/ 0 w 3161841"/>
                <a:gd name="connsiteY3" fmla="*/ 840579 h 1270237"/>
                <a:gd name="connsiteX4" fmla="*/ 1241234 w 3161841"/>
                <a:gd name="connsiteY4" fmla="*/ 275046 h 1270237"/>
                <a:gd name="connsiteX5" fmla="*/ 1953658 w 3161841"/>
                <a:gd name="connsiteY5" fmla="*/ 264029 h 1270237"/>
                <a:gd name="connsiteX0" fmla="*/ 1953658 w 3161841"/>
                <a:gd name="connsiteY0" fmla="*/ 285329 h 1291537"/>
                <a:gd name="connsiteX1" fmla="*/ 3161841 w 3161841"/>
                <a:gd name="connsiteY1" fmla="*/ 784761 h 1291537"/>
                <a:gd name="connsiteX2" fmla="*/ 1692925 w 3161841"/>
                <a:gd name="connsiteY2" fmla="*/ 1291537 h 1291537"/>
                <a:gd name="connsiteX3" fmla="*/ 0 w 3161841"/>
                <a:gd name="connsiteY3" fmla="*/ 861879 h 1291537"/>
                <a:gd name="connsiteX4" fmla="*/ 1241234 w 3161841"/>
                <a:gd name="connsiteY4" fmla="*/ 296346 h 1291537"/>
                <a:gd name="connsiteX5" fmla="*/ 1953658 w 3161841"/>
                <a:gd name="connsiteY5" fmla="*/ 285329 h 1291537"/>
                <a:gd name="connsiteX0" fmla="*/ 1953658 w 3161841"/>
                <a:gd name="connsiteY0" fmla="*/ 285329 h 1729064"/>
                <a:gd name="connsiteX1" fmla="*/ 3161841 w 3161841"/>
                <a:gd name="connsiteY1" fmla="*/ 784761 h 1729064"/>
                <a:gd name="connsiteX2" fmla="*/ 1692925 w 3161841"/>
                <a:gd name="connsiteY2" fmla="*/ 1291537 h 1729064"/>
                <a:gd name="connsiteX3" fmla="*/ 0 w 3161841"/>
                <a:gd name="connsiteY3" fmla="*/ 861879 h 1729064"/>
                <a:gd name="connsiteX4" fmla="*/ 1241234 w 3161841"/>
                <a:gd name="connsiteY4" fmla="*/ 296346 h 1729064"/>
                <a:gd name="connsiteX5" fmla="*/ 1953658 w 3161841"/>
                <a:gd name="connsiteY5" fmla="*/ 285329 h 1729064"/>
                <a:gd name="connsiteX0" fmla="*/ 1953658 w 3161841"/>
                <a:gd name="connsiteY0" fmla="*/ 285329 h 2012019"/>
                <a:gd name="connsiteX1" fmla="*/ 3161841 w 3161841"/>
                <a:gd name="connsiteY1" fmla="*/ 784761 h 2012019"/>
                <a:gd name="connsiteX2" fmla="*/ 1692925 w 3161841"/>
                <a:gd name="connsiteY2" fmla="*/ 1291537 h 2012019"/>
                <a:gd name="connsiteX3" fmla="*/ 0 w 3161841"/>
                <a:gd name="connsiteY3" fmla="*/ 861879 h 2012019"/>
                <a:gd name="connsiteX4" fmla="*/ 1241234 w 3161841"/>
                <a:gd name="connsiteY4" fmla="*/ 296346 h 2012019"/>
                <a:gd name="connsiteX5" fmla="*/ 1953658 w 3161841"/>
                <a:gd name="connsiteY5" fmla="*/ 285329 h 2012019"/>
                <a:gd name="connsiteX0" fmla="*/ 1953658 w 3161841"/>
                <a:gd name="connsiteY0" fmla="*/ 285329 h 1913922"/>
                <a:gd name="connsiteX1" fmla="*/ 3161841 w 3161841"/>
                <a:gd name="connsiteY1" fmla="*/ 784761 h 1913922"/>
                <a:gd name="connsiteX2" fmla="*/ 1692925 w 3161841"/>
                <a:gd name="connsiteY2" fmla="*/ 1291537 h 1913922"/>
                <a:gd name="connsiteX3" fmla="*/ 0 w 3161841"/>
                <a:gd name="connsiteY3" fmla="*/ 861879 h 1913922"/>
                <a:gd name="connsiteX4" fmla="*/ 1241234 w 3161841"/>
                <a:gd name="connsiteY4" fmla="*/ 296346 h 1913922"/>
                <a:gd name="connsiteX5" fmla="*/ 1953658 w 3161841"/>
                <a:gd name="connsiteY5" fmla="*/ 285329 h 1913922"/>
                <a:gd name="connsiteX0" fmla="*/ 1953658 w 3161841"/>
                <a:gd name="connsiteY0" fmla="*/ 285329 h 1780370"/>
                <a:gd name="connsiteX1" fmla="*/ 3161841 w 3161841"/>
                <a:gd name="connsiteY1" fmla="*/ 784761 h 1780370"/>
                <a:gd name="connsiteX2" fmla="*/ 1692925 w 3161841"/>
                <a:gd name="connsiteY2" fmla="*/ 1291537 h 1780370"/>
                <a:gd name="connsiteX3" fmla="*/ 0 w 3161841"/>
                <a:gd name="connsiteY3" fmla="*/ 861879 h 1780370"/>
                <a:gd name="connsiteX4" fmla="*/ 1241234 w 3161841"/>
                <a:gd name="connsiteY4" fmla="*/ 296346 h 1780370"/>
                <a:gd name="connsiteX5" fmla="*/ 1953658 w 3161841"/>
                <a:gd name="connsiteY5" fmla="*/ 285329 h 1780370"/>
                <a:gd name="connsiteX0" fmla="*/ 1953658 w 3161841"/>
                <a:gd name="connsiteY0" fmla="*/ 285329 h 1878185"/>
                <a:gd name="connsiteX1" fmla="*/ 3161841 w 3161841"/>
                <a:gd name="connsiteY1" fmla="*/ 784761 h 1878185"/>
                <a:gd name="connsiteX2" fmla="*/ 1692925 w 3161841"/>
                <a:gd name="connsiteY2" fmla="*/ 1291537 h 1878185"/>
                <a:gd name="connsiteX3" fmla="*/ 0 w 3161841"/>
                <a:gd name="connsiteY3" fmla="*/ 861879 h 1878185"/>
                <a:gd name="connsiteX4" fmla="*/ 1241234 w 3161841"/>
                <a:gd name="connsiteY4" fmla="*/ 296346 h 1878185"/>
                <a:gd name="connsiteX5" fmla="*/ 1953658 w 3161841"/>
                <a:gd name="connsiteY5" fmla="*/ 285329 h 1878185"/>
                <a:gd name="connsiteX0" fmla="*/ 1953658 w 3161841"/>
                <a:gd name="connsiteY0" fmla="*/ 285329 h 2057300"/>
                <a:gd name="connsiteX1" fmla="*/ 3161841 w 3161841"/>
                <a:gd name="connsiteY1" fmla="*/ 784761 h 2057300"/>
                <a:gd name="connsiteX2" fmla="*/ 1692925 w 3161841"/>
                <a:gd name="connsiteY2" fmla="*/ 1291537 h 2057300"/>
                <a:gd name="connsiteX3" fmla="*/ 0 w 3161841"/>
                <a:gd name="connsiteY3" fmla="*/ 861879 h 2057300"/>
                <a:gd name="connsiteX4" fmla="*/ 1241234 w 3161841"/>
                <a:gd name="connsiteY4" fmla="*/ 296346 h 2057300"/>
                <a:gd name="connsiteX5" fmla="*/ 1953658 w 3161841"/>
                <a:gd name="connsiteY5" fmla="*/ 285329 h 2057300"/>
                <a:gd name="connsiteX0" fmla="*/ 1953658 w 3161841"/>
                <a:gd name="connsiteY0" fmla="*/ 285329 h 2025582"/>
                <a:gd name="connsiteX1" fmla="*/ 3161841 w 3161841"/>
                <a:gd name="connsiteY1" fmla="*/ 784761 h 2025582"/>
                <a:gd name="connsiteX2" fmla="*/ 1692925 w 3161841"/>
                <a:gd name="connsiteY2" fmla="*/ 1291537 h 2025582"/>
                <a:gd name="connsiteX3" fmla="*/ 0 w 3161841"/>
                <a:gd name="connsiteY3" fmla="*/ 861879 h 2025582"/>
                <a:gd name="connsiteX4" fmla="*/ 1241234 w 3161841"/>
                <a:gd name="connsiteY4" fmla="*/ 296346 h 2025582"/>
                <a:gd name="connsiteX5" fmla="*/ 1953658 w 3161841"/>
                <a:gd name="connsiteY5" fmla="*/ 285329 h 2025582"/>
                <a:gd name="connsiteX0" fmla="*/ 1953658 w 3161841"/>
                <a:gd name="connsiteY0" fmla="*/ 285329 h 2031834"/>
                <a:gd name="connsiteX1" fmla="*/ 3161841 w 3161841"/>
                <a:gd name="connsiteY1" fmla="*/ 784761 h 2031834"/>
                <a:gd name="connsiteX2" fmla="*/ 1692925 w 3161841"/>
                <a:gd name="connsiteY2" fmla="*/ 1291537 h 2031834"/>
                <a:gd name="connsiteX3" fmla="*/ 0 w 3161841"/>
                <a:gd name="connsiteY3" fmla="*/ 861879 h 2031834"/>
                <a:gd name="connsiteX4" fmla="*/ 1241234 w 3161841"/>
                <a:gd name="connsiteY4" fmla="*/ 296346 h 2031834"/>
                <a:gd name="connsiteX5" fmla="*/ 1953658 w 3161841"/>
                <a:gd name="connsiteY5" fmla="*/ 285329 h 2031834"/>
                <a:gd name="connsiteX0" fmla="*/ 1953658 w 3194269"/>
                <a:gd name="connsiteY0" fmla="*/ 285329 h 2051413"/>
                <a:gd name="connsiteX1" fmla="*/ 3161841 w 3194269"/>
                <a:gd name="connsiteY1" fmla="*/ 784761 h 2051413"/>
                <a:gd name="connsiteX2" fmla="*/ 2748809 w 3194269"/>
                <a:gd name="connsiteY2" fmla="*/ 2043776 h 2051413"/>
                <a:gd name="connsiteX3" fmla="*/ 1692925 w 3194269"/>
                <a:gd name="connsiteY3" fmla="*/ 1291537 h 2051413"/>
                <a:gd name="connsiteX4" fmla="*/ 0 w 3194269"/>
                <a:gd name="connsiteY4" fmla="*/ 861879 h 2051413"/>
                <a:gd name="connsiteX5" fmla="*/ 1241234 w 3194269"/>
                <a:gd name="connsiteY5" fmla="*/ 296346 h 2051413"/>
                <a:gd name="connsiteX6" fmla="*/ 1953658 w 3194269"/>
                <a:gd name="connsiteY6" fmla="*/ 285329 h 2051413"/>
                <a:gd name="connsiteX0" fmla="*/ 1953658 w 3198554"/>
                <a:gd name="connsiteY0" fmla="*/ 285329 h 2014265"/>
                <a:gd name="connsiteX1" fmla="*/ 3161841 w 3198554"/>
                <a:gd name="connsiteY1" fmla="*/ 784761 h 2014265"/>
                <a:gd name="connsiteX2" fmla="*/ 2798913 w 3198554"/>
                <a:gd name="connsiteY2" fmla="*/ 2006198 h 2014265"/>
                <a:gd name="connsiteX3" fmla="*/ 1692925 w 3198554"/>
                <a:gd name="connsiteY3" fmla="*/ 1291537 h 2014265"/>
                <a:gd name="connsiteX4" fmla="*/ 0 w 3198554"/>
                <a:gd name="connsiteY4" fmla="*/ 861879 h 2014265"/>
                <a:gd name="connsiteX5" fmla="*/ 1241234 w 3198554"/>
                <a:gd name="connsiteY5" fmla="*/ 296346 h 2014265"/>
                <a:gd name="connsiteX6" fmla="*/ 1953658 w 3198554"/>
                <a:gd name="connsiteY6" fmla="*/ 285329 h 2014265"/>
                <a:gd name="connsiteX0" fmla="*/ 1953658 w 3203505"/>
                <a:gd name="connsiteY0" fmla="*/ 285329 h 2014265"/>
                <a:gd name="connsiteX1" fmla="*/ 3161841 w 3203505"/>
                <a:gd name="connsiteY1" fmla="*/ 784761 h 2014265"/>
                <a:gd name="connsiteX2" fmla="*/ 2798913 w 3203505"/>
                <a:gd name="connsiteY2" fmla="*/ 2006198 h 2014265"/>
                <a:gd name="connsiteX3" fmla="*/ 1692925 w 3203505"/>
                <a:gd name="connsiteY3" fmla="*/ 1291537 h 2014265"/>
                <a:gd name="connsiteX4" fmla="*/ 0 w 3203505"/>
                <a:gd name="connsiteY4" fmla="*/ 861879 h 2014265"/>
                <a:gd name="connsiteX5" fmla="*/ 1241234 w 3203505"/>
                <a:gd name="connsiteY5" fmla="*/ 296346 h 2014265"/>
                <a:gd name="connsiteX6" fmla="*/ 1953658 w 3203505"/>
                <a:gd name="connsiteY6" fmla="*/ 285329 h 2014265"/>
                <a:gd name="connsiteX0" fmla="*/ 1953658 w 3203505"/>
                <a:gd name="connsiteY0" fmla="*/ 285329 h 2022918"/>
                <a:gd name="connsiteX1" fmla="*/ 3161841 w 3203505"/>
                <a:gd name="connsiteY1" fmla="*/ 784761 h 2022918"/>
                <a:gd name="connsiteX2" fmla="*/ 2798913 w 3203505"/>
                <a:gd name="connsiteY2" fmla="*/ 2006198 h 2022918"/>
                <a:gd name="connsiteX3" fmla="*/ 1692925 w 3203505"/>
                <a:gd name="connsiteY3" fmla="*/ 1291537 h 2022918"/>
                <a:gd name="connsiteX4" fmla="*/ 0 w 3203505"/>
                <a:gd name="connsiteY4" fmla="*/ 861879 h 2022918"/>
                <a:gd name="connsiteX5" fmla="*/ 1241234 w 3203505"/>
                <a:gd name="connsiteY5" fmla="*/ 296346 h 2022918"/>
                <a:gd name="connsiteX6" fmla="*/ 1953658 w 3203505"/>
                <a:gd name="connsiteY6" fmla="*/ 285329 h 2022918"/>
                <a:gd name="connsiteX0" fmla="*/ 1953658 w 3203505"/>
                <a:gd name="connsiteY0" fmla="*/ 285329 h 2018473"/>
                <a:gd name="connsiteX1" fmla="*/ 3161841 w 3203505"/>
                <a:gd name="connsiteY1" fmla="*/ 784761 h 2018473"/>
                <a:gd name="connsiteX2" fmla="*/ 2798913 w 3203505"/>
                <a:gd name="connsiteY2" fmla="*/ 2006198 h 2018473"/>
                <a:gd name="connsiteX3" fmla="*/ 1692925 w 3203505"/>
                <a:gd name="connsiteY3" fmla="*/ 1291537 h 2018473"/>
                <a:gd name="connsiteX4" fmla="*/ 0 w 3203505"/>
                <a:gd name="connsiteY4" fmla="*/ 861879 h 2018473"/>
                <a:gd name="connsiteX5" fmla="*/ 1241234 w 3203505"/>
                <a:gd name="connsiteY5" fmla="*/ 296346 h 2018473"/>
                <a:gd name="connsiteX6" fmla="*/ 1953658 w 3203505"/>
                <a:gd name="connsiteY6" fmla="*/ 285329 h 2018473"/>
                <a:gd name="connsiteX0" fmla="*/ 1953658 w 3203505"/>
                <a:gd name="connsiteY0" fmla="*/ 285329 h 2018780"/>
                <a:gd name="connsiteX1" fmla="*/ 3161841 w 3203505"/>
                <a:gd name="connsiteY1" fmla="*/ 784761 h 2018780"/>
                <a:gd name="connsiteX2" fmla="*/ 2798913 w 3203505"/>
                <a:gd name="connsiteY2" fmla="*/ 2006198 h 2018780"/>
                <a:gd name="connsiteX3" fmla="*/ 1692925 w 3203505"/>
                <a:gd name="connsiteY3" fmla="*/ 1291537 h 2018780"/>
                <a:gd name="connsiteX4" fmla="*/ 0 w 3203505"/>
                <a:gd name="connsiteY4" fmla="*/ 861879 h 2018780"/>
                <a:gd name="connsiteX5" fmla="*/ 1241234 w 3203505"/>
                <a:gd name="connsiteY5" fmla="*/ 296346 h 2018780"/>
                <a:gd name="connsiteX6" fmla="*/ 1953658 w 3203505"/>
                <a:gd name="connsiteY6" fmla="*/ 285329 h 2018780"/>
                <a:gd name="connsiteX0" fmla="*/ 1953658 w 3203505"/>
                <a:gd name="connsiteY0" fmla="*/ 285329 h 2019892"/>
                <a:gd name="connsiteX1" fmla="*/ 3161841 w 3203505"/>
                <a:gd name="connsiteY1" fmla="*/ 784761 h 2019892"/>
                <a:gd name="connsiteX2" fmla="*/ 2798913 w 3203505"/>
                <a:gd name="connsiteY2" fmla="*/ 2006198 h 2019892"/>
                <a:gd name="connsiteX3" fmla="*/ 1692925 w 3203505"/>
                <a:gd name="connsiteY3" fmla="*/ 1291537 h 2019892"/>
                <a:gd name="connsiteX4" fmla="*/ 0 w 3203505"/>
                <a:gd name="connsiteY4" fmla="*/ 861879 h 2019892"/>
                <a:gd name="connsiteX5" fmla="*/ 1241234 w 3203505"/>
                <a:gd name="connsiteY5" fmla="*/ 296346 h 2019892"/>
                <a:gd name="connsiteX6" fmla="*/ 1953658 w 3203505"/>
                <a:gd name="connsiteY6" fmla="*/ 285329 h 2019892"/>
                <a:gd name="connsiteX0" fmla="*/ 1953658 w 3207163"/>
                <a:gd name="connsiteY0" fmla="*/ 285329 h 2019892"/>
                <a:gd name="connsiteX1" fmla="*/ 3161841 w 3207163"/>
                <a:gd name="connsiteY1" fmla="*/ 784761 h 2019892"/>
                <a:gd name="connsiteX2" fmla="*/ 2798913 w 3207163"/>
                <a:gd name="connsiteY2" fmla="*/ 2006198 h 2019892"/>
                <a:gd name="connsiteX3" fmla="*/ 1692925 w 3207163"/>
                <a:gd name="connsiteY3" fmla="*/ 1291537 h 2019892"/>
                <a:gd name="connsiteX4" fmla="*/ 0 w 3207163"/>
                <a:gd name="connsiteY4" fmla="*/ 861879 h 2019892"/>
                <a:gd name="connsiteX5" fmla="*/ 1241234 w 3207163"/>
                <a:gd name="connsiteY5" fmla="*/ 296346 h 2019892"/>
                <a:gd name="connsiteX6" fmla="*/ 1953658 w 3207163"/>
                <a:gd name="connsiteY6" fmla="*/ 285329 h 2019892"/>
                <a:gd name="connsiteX0" fmla="*/ 1953658 w 3207163"/>
                <a:gd name="connsiteY0" fmla="*/ 285329 h 2019892"/>
                <a:gd name="connsiteX1" fmla="*/ 3161841 w 3207163"/>
                <a:gd name="connsiteY1" fmla="*/ 784761 h 2019892"/>
                <a:gd name="connsiteX2" fmla="*/ 2798913 w 3207163"/>
                <a:gd name="connsiteY2" fmla="*/ 2006198 h 2019892"/>
                <a:gd name="connsiteX3" fmla="*/ 1692925 w 3207163"/>
                <a:gd name="connsiteY3" fmla="*/ 1291537 h 2019892"/>
                <a:gd name="connsiteX4" fmla="*/ 0 w 3207163"/>
                <a:gd name="connsiteY4" fmla="*/ 861879 h 2019892"/>
                <a:gd name="connsiteX5" fmla="*/ 1241234 w 3207163"/>
                <a:gd name="connsiteY5" fmla="*/ 296346 h 2019892"/>
                <a:gd name="connsiteX6" fmla="*/ 1953658 w 3207163"/>
                <a:gd name="connsiteY6" fmla="*/ 285329 h 2019892"/>
                <a:gd name="connsiteX0" fmla="*/ 1953658 w 3207163"/>
                <a:gd name="connsiteY0" fmla="*/ 285329 h 2019892"/>
                <a:gd name="connsiteX1" fmla="*/ 3161841 w 3207163"/>
                <a:gd name="connsiteY1" fmla="*/ 784761 h 2019892"/>
                <a:gd name="connsiteX2" fmla="*/ 2798913 w 3207163"/>
                <a:gd name="connsiteY2" fmla="*/ 2006198 h 2019892"/>
                <a:gd name="connsiteX3" fmla="*/ 1692925 w 3207163"/>
                <a:gd name="connsiteY3" fmla="*/ 1291537 h 2019892"/>
                <a:gd name="connsiteX4" fmla="*/ 0 w 3207163"/>
                <a:gd name="connsiteY4" fmla="*/ 861879 h 2019892"/>
                <a:gd name="connsiteX5" fmla="*/ 1241234 w 3207163"/>
                <a:gd name="connsiteY5" fmla="*/ 296346 h 2019892"/>
                <a:gd name="connsiteX6" fmla="*/ 1953658 w 3207163"/>
                <a:gd name="connsiteY6" fmla="*/ 285329 h 2019892"/>
                <a:gd name="connsiteX0" fmla="*/ 1953658 w 3207163"/>
                <a:gd name="connsiteY0" fmla="*/ 285329 h 2019892"/>
                <a:gd name="connsiteX1" fmla="*/ 3161841 w 3207163"/>
                <a:gd name="connsiteY1" fmla="*/ 784761 h 2019892"/>
                <a:gd name="connsiteX2" fmla="*/ 2798913 w 3207163"/>
                <a:gd name="connsiteY2" fmla="*/ 2006198 h 2019892"/>
                <a:gd name="connsiteX3" fmla="*/ 1692925 w 3207163"/>
                <a:gd name="connsiteY3" fmla="*/ 1291537 h 2019892"/>
                <a:gd name="connsiteX4" fmla="*/ 0 w 3207163"/>
                <a:gd name="connsiteY4" fmla="*/ 861879 h 2019892"/>
                <a:gd name="connsiteX5" fmla="*/ 1241234 w 3207163"/>
                <a:gd name="connsiteY5" fmla="*/ 296346 h 2019892"/>
                <a:gd name="connsiteX6" fmla="*/ 1953658 w 3207163"/>
                <a:gd name="connsiteY6" fmla="*/ 285329 h 2019892"/>
                <a:gd name="connsiteX0" fmla="*/ 1953893 w 3207398"/>
                <a:gd name="connsiteY0" fmla="*/ 285329 h 2019892"/>
                <a:gd name="connsiteX1" fmla="*/ 3162076 w 3207398"/>
                <a:gd name="connsiteY1" fmla="*/ 784761 h 2019892"/>
                <a:gd name="connsiteX2" fmla="*/ 2799148 w 3207398"/>
                <a:gd name="connsiteY2" fmla="*/ 2006198 h 2019892"/>
                <a:gd name="connsiteX3" fmla="*/ 1693160 w 3207398"/>
                <a:gd name="connsiteY3" fmla="*/ 1291537 h 2019892"/>
                <a:gd name="connsiteX4" fmla="*/ 235 w 3207398"/>
                <a:gd name="connsiteY4" fmla="*/ 861879 h 2019892"/>
                <a:gd name="connsiteX5" fmla="*/ 1241469 w 3207398"/>
                <a:gd name="connsiteY5" fmla="*/ 296346 h 2019892"/>
                <a:gd name="connsiteX6" fmla="*/ 1953893 w 3207398"/>
                <a:gd name="connsiteY6" fmla="*/ 285329 h 2019892"/>
                <a:gd name="connsiteX0" fmla="*/ 1953893 w 3207398"/>
                <a:gd name="connsiteY0" fmla="*/ 285329 h 2019892"/>
                <a:gd name="connsiteX1" fmla="*/ 3162076 w 3207398"/>
                <a:gd name="connsiteY1" fmla="*/ 784761 h 2019892"/>
                <a:gd name="connsiteX2" fmla="*/ 2799148 w 3207398"/>
                <a:gd name="connsiteY2" fmla="*/ 2006198 h 2019892"/>
                <a:gd name="connsiteX3" fmla="*/ 1693160 w 3207398"/>
                <a:gd name="connsiteY3" fmla="*/ 1291537 h 2019892"/>
                <a:gd name="connsiteX4" fmla="*/ 235 w 3207398"/>
                <a:gd name="connsiteY4" fmla="*/ 861879 h 2019892"/>
                <a:gd name="connsiteX5" fmla="*/ 1241469 w 3207398"/>
                <a:gd name="connsiteY5" fmla="*/ 296346 h 2019892"/>
                <a:gd name="connsiteX6" fmla="*/ 1953893 w 3207398"/>
                <a:gd name="connsiteY6" fmla="*/ 285329 h 2019892"/>
                <a:gd name="connsiteX0" fmla="*/ 1953893 w 3207398"/>
                <a:gd name="connsiteY0" fmla="*/ 285329 h 2019892"/>
                <a:gd name="connsiteX1" fmla="*/ 3162076 w 3207398"/>
                <a:gd name="connsiteY1" fmla="*/ 784761 h 2019892"/>
                <a:gd name="connsiteX2" fmla="*/ 2799148 w 3207398"/>
                <a:gd name="connsiteY2" fmla="*/ 2006198 h 2019892"/>
                <a:gd name="connsiteX3" fmla="*/ 1693160 w 3207398"/>
                <a:gd name="connsiteY3" fmla="*/ 1291537 h 2019892"/>
                <a:gd name="connsiteX4" fmla="*/ 235 w 3207398"/>
                <a:gd name="connsiteY4" fmla="*/ 861879 h 2019892"/>
                <a:gd name="connsiteX5" fmla="*/ 1241469 w 3207398"/>
                <a:gd name="connsiteY5" fmla="*/ 296346 h 2019892"/>
                <a:gd name="connsiteX6" fmla="*/ 1953893 w 3207398"/>
                <a:gd name="connsiteY6" fmla="*/ 285329 h 2019892"/>
                <a:gd name="connsiteX0" fmla="*/ 1953893 w 3207398"/>
                <a:gd name="connsiteY0" fmla="*/ 285329 h 2019892"/>
                <a:gd name="connsiteX1" fmla="*/ 3162076 w 3207398"/>
                <a:gd name="connsiteY1" fmla="*/ 784761 h 2019892"/>
                <a:gd name="connsiteX2" fmla="*/ 2799148 w 3207398"/>
                <a:gd name="connsiteY2" fmla="*/ 2006198 h 2019892"/>
                <a:gd name="connsiteX3" fmla="*/ 1693160 w 3207398"/>
                <a:gd name="connsiteY3" fmla="*/ 1291537 h 2019892"/>
                <a:gd name="connsiteX4" fmla="*/ 235 w 3207398"/>
                <a:gd name="connsiteY4" fmla="*/ 861879 h 2019892"/>
                <a:gd name="connsiteX5" fmla="*/ 1241469 w 3207398"/>
                <a:gd name="connsiteY5" fmla="*/ 296346 h 2019892"/>
                <a:gd name="connsiteX6" fmla="*/ 1953893 w 3207398"/>
                <a:gd name="connsiteY6" fmla="*/ 285329 h 2019892"/>
                <a:gd name="connsiteX0" fmla="*/ 1953893 w 3207398"/>
                <a:gd name="connsiteY0" fmla="*/ 285329 h 2036814"/>
                <a:gd name="connsiteX1" fmla="*/ 3162076 w 3207398"/>
                <a:gd name="connsiteY1" fmla="*/ 784761 h 2036814"/>
                <a:gd name="connsiteX2" fmla="*/ 2799148 w 3207398"/>
                <a:gd name="connsiteY2" fmla="*/ 2006198 h 2036814"/>
                <a:gd name="connsiteX3" fmla="*/ 1693160 w 3207398"/>
                <a:gd name="connsiteY3" fmla="*/ 1291537 h 2036814"/>
                <a:gd name="connsiteX4" fmla="*/ 235 w 3207398"/>
                <a:gd name="connsiteY4" fmla="*/ 861879 h 2036814"/>
                <a:gd name="connsiteX5" fmla="*/ 1241469 w 3207398"/>
                <a:gd name="connsiteY5" fmla="*/ 296346 h 2036814"/>
                <a:gd name="connsiteX6" fmla="*/ 1953893 w 3207398"/>
                <a:gd name="connsiteY6" fmla="*/ 285329 h 2036814"/>
                <a:gd name="connsiteX0" fmla="*/ 1989155 w 3242660"/>
                <a:gd name="connsiteY0" fmla="*/ 285329 h 2023276"/>
                <a:gd name="connsiteX1" fmla="*/ 3197338 w 3242660"/>
                <a:gd name="connsiteY1" fmla="*/ 784761 h 2023276"/>
                <a:gd name="connsiteX2" fmla="*/ 2834410 w 3242660"/>
                <a:gd name="connsiteY2" fmla="*/ 2006198 h 2023276"/>
                <a:gd name="connsiteX3" fmla="*/ 1728422 w 3242660"/>
                <a:gd name="connsiteY3" fmla="*/ 1291537 h 2023276"/>
                <a:gd name="connsiteX4" fmla="*/ 460727 w 3242660"/>
                <a:gd name="connsiteY4" fmla="*/ 2018723 h 2023276"/>
                <a:gd name="connsiteX5" fmla="*/ 35497 w 3242660"/>
                <a:gd name="connsiteY5" fmla="*/ 861879 h 2023276"/>
                <a:gd name="connsiteX6" fmla="*/ 1276731 w 3242660"/>
                <a:gd name="connsiteY6" fmla="*/ 296346 h 2023276"/>
                <a:gd name="connsiteX7" fmla="*/ 1989155 w 3242660"/>
                <a:gd name="connsiteY7" fmla="*/ 285329 h 2023276"/>
                <a:gd name="connsiteX0" fmla="*/ 1995440 w 3248945"/>
                <a:gd name="connsiteY0" fmla="*/ 285329 h 2023276"/>
                <a:gd name="connsiteX1" fmla="*/ 3203623 w 3248945"/>
                <a:gd name="connsiteY1" fmla="*/ 784761 h 2023276"/>
                <a:gd name="connsiteX2" fmla="*/ 2840695 w 3248945"/>
                <a:gd name="connsiteY2" fmla="*/ 2006198 h 2023276"/>
                <a:gd name="connsiteX3" fmla="*/ 1734707 w 3248945"/>
                <a:gd name="connsiteY3" fmla="*/ 1291537 h 2023276"/>
                <a:gd name="connsiteX4" fmla="*/ 467012 w 3248945"/>
                <a:gd name="connsiteY4" fmla="*/ 2018723 h 2023276"/>
                <a:gd name="connsiteX5" fmla="*/ 41782 w 3248945"/>
                <a:gd name="connsiteY5" fmla="*/ 861879 h 2023276"/>
                <a:gd name="connsiteX6" fmla="*/ 1283016 w 3248945"/>
                <a:gd name="connsiteY6" fmla="*/ 296346 h 2023276"/>
                <a:gd name="connsiteX7" fmla="*/ 1995440 w 3248945"/>
                <a:gd name="connsiteY7" fmla="*/ 285329 h 2023276"/>
                <a:gd name="connsiteX0" fmla="*/ 1974215 w 3227720"/>
                <a:gd name="connsiteY0" fmla="*/ 285329 h 2023276"/>
                <a:gd name="connsiteX1" fmla="*/ 3182398 w 3227720"/>
                <a:gd name="connsiteY1" fmla="*/ 784761 h 2023276"/>
                <a:gd name="connsiteX2" fmla="*/ 2819470 w 3227720"/>
                <a:gd name="connsiteY2" fmla="*/ 2006198 h 2023276"/>
                <a:gd name="connsiteX3" fmla="*/ 1713482 w 3227720"/>
                <a:gd name="connsiteY3" fmla="*/ 1291537 h 2023276"/>
                <a:gd name="connsiteX4" fmla="*/ 445787 w 3227720"/>
                <a:gd name="connsiteY4" fmla="*/ 2018723 h 2023276"/>
                <a:gd name="connsiteX5" fmla="*/ 20557 w 3227720"/>
                <a:gd name="connsiteY5" fmla="*/ 861879 h 2023276"/>
                <a:gd name="connsiteX6" fmla="*/ 1261791 w 3227720"/>
                <a:gd name="connsiteY6" fmla="*/ 296346 h 2023276"/>
                <a:gd name="connsiteX7" fmla="*/ 1974215 w 3227720"/>
                <a:gd name="connsiteY7" fmla="*/ 285329 h 2023276"/>
                <a:gd name="connsiteX0" fmla="*/ 1953894 w 3207399"/>
                <a:gd name="connsiteY0" fmla="*/ 285329 h 2023276"/>
                <a:gd name="connsiteX1" fmla="*/ 3162077 w 3207399"/>
                <a:gd name="connsiteY1" fmla="*/ 784761 h 2023276"/>
                <a:gd name="connsiteX2" fmla="*/ 2799149 w 3207399"/>
                <a:gd name="connsiteY2" fmla="*/ 2006198 h 2023276"/>
                <a:gd name="connsiteX3" fmla="*/ 1693161 w 3207399"/>
                <a:gd name="connsiteY3" fmla="*/ 1291537 h 2023276"/>
                <a:gd name="connsiteX4" fmla="*/ 425466 w 3207399"/>
                <a:gd name="connsiteY4" fmla="*/ 2018723 h 2023276"/>
                <a:gd name="connsiteX5" fmla="*/ 236 w 3207399"/>
                <a:gd name="connsiteY5" fmla="*/ 861879 h 2023276"/>
                <a:gd name="connsiteX6" fmla="*/ 1241470 w 3207399"/>
                <a:gd name="connsiteY6" fmla="*/ 296346 h 2023276"/>
                <a:gd name="connsiteX7" fmla="*/ 1953894 w 3207399"/>
                <a:gd name="connsiteY7" fmla="*/ 285329 h 2023276"/>
                <a:gd name="connsiteX0" fmla="*/ 1955594 w 3209099"/>
                <a:gd name="connsiteY0" fmla="*/ 285329 h 2023276"/>
                <a:gd name="connsiteX1" fmla="*/ 3163777 w 3209099"/>
                <a:gd name="connsiteY1" fmla="*/ 784761 h 2023276"/>
                <a:gd name="connsiteX2" fmla="*/ 2800849 w 3209099"/>
                <a:gd name="connsiteY2" fmla="*/ 2006198 h 2023276"/>
                <a:gd name="connsiteX3" fmla="*/ 1694861 w 3209099"/>
                <a:gd name="connsiteY3" fmla="*/ 1291537 h 2023276"/>
                <a:gd name="connsiteX4" fmla="*/ 427166 w 3209099"/>
                <a:gd name="connsiteY4" fmla="*/ 2018723 h 2023276"/>
                <a:gd name="connsiteX5" fmla="*/ 1936 w 3209099"/>
                <a:gd name="connsiteY5" fmla="*/ 861879 h 2023276"/>
                <a:gd name="connsiteX6" fmla="*/ 1243170 w 3209099"/>
                <a:gd name="connsiteY6" fmla="*/ 296346 h 2023276"/>
                <a:gd name="connsiteX7" fmla="*/ 1955594 w 3209099"/>
                <a:gd name="connsiteY7" fmla="*/ 285329 h 2023276"/>
                <a:gd name="connsiteX0" fmla="*/ 1955594 w 3209099"/>
                <a:gd name="connsiteY0" fmla="*/ 285329 h 2022772"/>
                <a:gd name="connsiteX1" fmla="*/ 3163777 w 3209099"/>
                <a:gd name="connsiteY1" fmla="*/ 784761 h 2022772"/>
                <a:gd name="connsiteX2" fmla="*/ 2800849 w 3209099"/>
                <a:gd name="connsiteY2" fmla="*/ 2006198 h 2022772"/>
                <a:gd name="connsiteX3" fmla="*/ 1694861 w 3209099"/>
                <a:gd name="connsiteY3" fmla="*/ 1291537 h 2022772"/>
                <a:gd name="connsiteX4" fmla="*/ 427166 w 3209099"/>
                <a:gd name="connsiteY4" fmla="*/ 2018723 h 2022772"/>
                <a:gd name="connsiteX5" fmla="*/ 1936 w 3209099"/>
                <a:gd name="connsiteY5" fmla="*/ 861879 h 2022772"/>
                <a:gd name="connsiteX6" fmla="*/ 1243170 w 3209099"/>
                <a:gd name="connsiteY6" fmla="*/ 296346 h 2022772"/>
                <a:gd name="connsiteX7" fmla="*/ 1955594 w 3209099"/>
                <a:gd name="connsiteY7" fmla="*/ 285329 h 2022772"/>
                <a:gd name="connsiteX0" fmla="*/ 1955594 w 3209099"/>
                <a:gd name="connsiteY0" fmla="*/ 285329 h 2022019"/>
                <a:gd name="connsiteX1" fmla="*/ 3163777 w 3209099"/>
                <a:gd name="connsiteY1" fmla="*/ 784761 h 2022019"/>
                <a:gd name="connsiteX2" fmla="*/ 2800849 w 3209099"/>
                <a:gd name="connsiteY2" fmla="*/ 2006198 h 2022019"/>
                <a:gd name="connsiteX3" fmla="*/ 1694861 w 3209099"/>
                <a:gd name="connsiteY3" fmla="*/ 1291537 h 2022019"/>
                <a:gd name="connsiteX4" fmla="*/ 427166 w 3209099"/>
                <a:gd name="connsiteY4" fmla="*/ 2018723 h 2022019"/>
                <a:gd name="connsiteX5" fmla="*/ 1936 w 3209099"/>
                <a:gd name="connsiteY5" fmla="*/ 861879 h 2022019"/>
                <a:gd name="connsiteX6" fmla="*/ 1243170 w 3209099"/>
                <a:gd name="connsiteY6" fmla="*/ 296346 h 2022019"/>
                <a:gd name="connsiteX7" fmla="*/ 1955594 w 3209099"/>
                <a:gd name="connsiteY7" fmla="*/ 285329 h 2022019"/>
                <a:gd name="connsiteX0" fmla="*/ 1955594 w 3209099"/>
                <a:gd name="connsiteY0" fmla="*/ 285329 h 2022595"/>
                <a:gd name="connsiteX1" fmla="*/ 3163777 w 3209099"/>
                <a:gd name="connsiteY1" fmla="*/ 784761 h 2022595"/>
                <a:gd name="connsiteX2" fmla="*/ 2800849 w 3209099"/>
                <a:gd name="connsiteY2" fmla="*/ 2006198 h 2022595"/>
                <a:gd name="connsiteX3" fmla="*/ 1694861 w 3209099"/>
                <a:gd name="connsiteY3" fmla="*/ 1291537 h 2022595"/>
                <a:gd name="connsiteX4" fmla="*/ 427166 w 3209099"/>
                <a:gd name="connsiteY4" fmla="*/ 2018723 h 2022595"/>
                <a:gd name="connsiteX5" fmla="*/ 1936 w 3209099"/>
                <a:gd name="connsiteY5" fmla="*/ 861879 h 2022595"/>
                <a:gd name="connsiteX6" fmla="*/ 1243170 w 3209099"/>
                <a:gd name="connsiteY6" fmla="*/ 296346 h 2022595"/>
                <a:gd name="connsiteX7" fmla="*/ 1955594 w 3209099"/>
                <a:gd name="connsiteY7" fmla="*/ 285329 h 2022595"/>
                <a:gd name="connsiteX0" fmla="*/ 1955594 w 3209099"/>
                <a:gd name="connsiteY0" fmla="*/ 285329 h 2019892"/>
                <a:gd name="connsiteX1" fmla="*/ 3163777 w 3209099"/>
                <a:gd name="connsiteY1" fmla="*/ 784761 h 2019892"/>
                <a:gd name="connsiteX2" fmla="*/ 2800849 w 3209099"/>
                <a:gd name="connsiteY2" fmla="*/ 2006198 h 2019892"/>
                <a:gd name="connsiteX3" fmla="*/ 1694861 w 3209099"/>
                <a:gd name="connsiteY3" fmla="*/ 1291537 h 2019892"/>
                <a:gd name="connsiteX4" fmla="*/ 427166 w 3209099"/>
                <a:gd name="connsiteY4" fmla="*/ 2018723 h 2019892"/>
                <a:gd name="connsiteX5" fmla="*/ 1936 w 3209099"/>
                <a:gd name="connsiteY5" fmla="*/ 861879 h 2019892"/>
                <a:gd name="connsiteX6" fmla="*/ 1243170 w 3209099"/>
                <a:gd name="connsiteY6" fmla="*/ 296346 h 2019892"/>
                <a:gd name="connsiteX7" fmla="*/ 1955594 w 3209099"/>
                <a:gd name="connsiteY7" fmla="*/ 285329 h 2019892"/>
                <a:gd name="connsiteX0" fmla="*/ 1955594 w 3209099"/>
                <a:gd name="connsiteY0" fmla="*/ 285329 h 2019892"/>
                <a:gd name="connsiteX1" fmla="*/ 3163777 w 3209099"/>
                <a:gd name="connsiteY1" fmla="*/ 784761 h 2019892"/>
                <a:gd name="connsiteX2" fmla="*/ 2800849 w 3209099"/>
                <a:gd name="connsiteY2" fmla="*/ 2006198 h 2019892"/>
                <a:gd name="connsiteX3" fmla="*/ 1694861 w 3209099"/>
                <a:gd name="connsiteY3" fmla="*/ 1291537 h 2019892"/>
                <a:gd name="connsiteX4" fmla="*/ 427166 w 3209099"/>
                <a:gd name="connsiteY4" fmla="*/ 2018723 h 2019892"/>
                <a:gd name="connsiteX5" fmla="*/ 1936 w 3209099"/>
                <a:gd name="connsiteY5" fmla="*/ 861879 h 2019892"/>
                <a:gd name="connsiteX6" fmla="*/ 1243170 w 3209099"/>
                <a:gd name="connsiteY6" fmla="*/ 296346 h 2019892"/>
                <a:gd name="connsiteX7" fmla="*/ 1955594 w 3209099"/>
                <a:gd name="connsiteY7" fmla="*/ 285329 h 2019892"/>
                <a:gd name="connsiteX0" fmla="*/ 1955594 w 3209099"/>
                <a:gd name="connsiteY0" fmla="*/ 285329 h 2019892"/>
                <a:gd name="connsiteX1" fmla="*/ 3163777 w 3209099"/>
                <a:gd name="connsiteY1" fmla="*/ 784761 h 2019892"/>
                <a:gd name="connsiteX2" fmla="*/ 2800849 w 3209099"/>
                <a:gd name="connsiteY2" fmla="*/ 2006198 h 2019892"/>
                <a:gd name="connsiteX3" fmla="*/ 1694861 w 3209099"/>
                <a:gd name="connsiteY3" fmla="*/ 1291537 h 2019892"/>
                <a:gd name="connsiteX4" fmla="*/ 427166 w 3209099"/>
                <a:gd name="connsiteY4" fmla="*/ 2018723 h 2019892"/>
                <a:gd name="connsiteX5" fmla="*/ 1936 w 3209099"/>
                <a:gd name="connsiteY5" fmla="*/ 861879 h 2019892"/>
                <a:gd name="connsiteX6" fmla="*/ 1243170 w 3209099"/>
                <a:gd name="connsiteY6" fmla="*/ 296346 h 2019892"/>
                <a:gd name="connsiteX7" fmla="*/ 1955594 w 3209099"/>
                <a:gd name="connsiteY7" fmla="*/ 285329 h 2019892"/>
                <a:gd name="connsiteX0" fmla="*/ 1955594 w 3209099"/>
                <a:gd name="connsiteY0" fmla="*/ 285329 h 2019892"/>
                <a:gd name="connsiteX1" fmla="*/ 3163777 w 3209099"/>
                <a:gd name="connsiteY1" fmla="*/ 784761 h 2019892"/>
                <a:gd name="connsiteX2" fmla="*/ 2800849 w 3209099"/>
                <a:gd name="connsiteY2" fmla="*/ 2006198 h 2019892"/>
                <a:gd name="connsiteX3" fmla="*/ 1694861 w 3209099"/>
                <a:gd name="connsiteY3" fmla="*/ 1291537 h 2019892"/>
                <a:gd name="connsiteX4" fmla="*/ 427166 w 3209099"/>
                <a:gd name="connsiteY4" fmla="*/ 2018723 h 2019892"/>
                <a:gd name="connsiteX5" fmla="*/ 1936 w 3209099"/>
                <a:gd name="connsiteY5" fmla="*/ 861879 h 2019892"/>
                <a:gd name="connsiteX6" fmla="*/ 1243170 w 3209099"/>
                <a:gd name="connsiteY6" fmla="*/ 296346 h 2019892"/>
                <a:gd name="connsiteX7" fmla="*/ 1955594 w 3209099"/>
                <a:gd name="connsiteY7" fmla="*/ 285329 h 2019892"/>
                <a:gd name="connsiteX0" fmla="*/ 1955594 w 3209099"/>
                <a:gd name="connsiteY0" fmla="*/ 285329 h 2019892"/>
                <a:gd name="connsiteX1" fmla="*/ 3163777 w 3209099"/>
                <a:gd name="connsiteY1" fmla="*/ 784761 h 2019892"/>
                <a:gd name="connsiteX2" fmla="*/ 2800849 w 3209099"/>
                <a:gd name="connsiteY2" fmla="*/ 2006198 h 2019892"/>
                <a:gd name="connsiteX3" fmla="*/ 1644757 w 3209099"/>
                <a:gd name="connsiteY3" fmla="*/ 1291537 h 2019892"/>
                <a:gd name="connsiteX4" fmla="*/ 427166 w 3209099"/>
                <a:gd name="connsiteY4" fmla="*/ 2018723 h 2019892"/>
                <a:gd name="connsiteX5" fmla="*/ 1936 w 3209099"/>
                <a:gd name="connsiteY5" fmla="*/ 861879 h 2019892"/>
                <a:gd name="connsiteX6" fmla="*/ 1243170 w 3209099"/>
                <a:gd name="connsiteY6" fmla="*/ 296346 h 2019892"/>
                <a:gd name="connsiteX7" fmla="*/ 1955594 w 3209099"/>
                <a:gd name="connsiteY7" fmla="*/ 285329 h 2019892"/>
                <a:gd name="connsiteX0" fmla="*/ 1955594 w 3209099"/>
                <a:gd name="connsiteY0" fmla="*/ 285329 h 2019690"/>
                <a:gd name="connsiteX1" fmla="*/ 3163777 w 3209099"/>
                <a:gd name="connsiteY1" fmla="*/ 784761 h 2019690"/>
                <a:gd name="connsiteX2" fmla="*/ 2800849 w 3209099"/>
                <a:gd name="connsiteY2" fmla="*/ 2006198 h 2019690"/>
                <a:gd name="connsiteX3" fmla="*/ 1644757 w 3209099"/>
                <a:gd name="connsiteY3" fmla="*/ 1291537 h 2019690"/>
                <a:gd name="connsiteX4" fmla="*/ 427166 w 3209099"/>
                <a:gd name="connsiteY4" fmla="*/ 2018723 h 2019690"/>
                <a:gd name="connsiteX5" fmla="*/ 1936 w 3209099"/>
                <a:gd name="connsiteY5" fmla="*/ 861879 h 2019690"/>
                <a:gd name="connsiteX6" fmla="*/ 1243170 w 3209099"/>
                <a:gd name="connsiteY6" fmla="*/ 296346 h 2019690"/>
                <a:gd name="connsiteX7" fmla="*/ 1955594 w 3209099"/>
                <a:gd name="connsiteY7" fmla="*/ 285329 h 2019690"/>
                <a:gd name="connsiteX0" fmla="*/ 1955594 w 3209099"/>
                <a:gd name="connsiteY0" fmla="*/ 285329 h 2019690"/>
                <a:gd name="connsiteX1" fmla="*/ 3163777 w 3209099"/>
                <a:gd name="connsiteY1" fmla="*/ 784761 h 2019690"/>
                <a:gd name="connsiteX2" fmla="*/ 2800849 w 3209099"/>
                <a:gd name="connsiteY2" fmla="*/ 2006198 h 2019690"/>
                <a:gd name="connsiteX3" fmla="*/ 1644757 w 3209099"/>
                <a:gd name="connsiteY3" fmla="*/ 1291537 h 2019690"/>
                <a:gd name="connsiteX4" fmla="*/ 427166 w 3209099"/>
                <a:gd name="connsiteY4" fmla="*/ 2018723 h 2019690"/>
                <a:gd name="connsiteX5" fmla="*/ 1936 w 3209099"/>
                <a:gd name="connsiteY5" fmla="*/ 861879 h 2019690"/>
                <a:gd name="connsiteX6" fmla="*/ 1243170 w 3209099"/>
                <a:gd name="connsiteY6" fmla="*/ 296346 h 2019690"/>
                <a:gd name="connsiteX7" fmla="*/ 1955594 w 3209099"/>
                <a:gd name="connsiteY7" fmla="*/ 285329 h 2019690"/>
                <a:gd name="connsiteX0" fmla="*/ 1955594 w 3209099"/>
                <a:gd name="connsiteY0" fmla="*/ 285329 h 2019690"/>
                <a:gd name="connsiteX1" fmla="*/ 3163777 w 3209099"/>
                <a:gd name="connsiteY1" fmla="*/ 784761 h 2019690"/>
                <a:gd name="connsiteX2" fmla="*/ 2800849 w 3209099"/>
                <a:gd name="connsiteY2" fmla="*/ 2006198 h 2019690"/>
                <a:gd name="connsiteX3" fmla="*/ 1644757 w 3209099"/>
                <a:gd name="connsiteY3" fmla="*/ 1291537 h 2019690"/>
                <a:gd name="connsiteX4" fmla="*/ 427166 w 3209099"/>
                <a:gd name="connsiteY4" fmla="*/ 2018723 h 2019690"/>
                <a:gd name="connsiteX5" fmla="*/ 1936 w 3209099"/>
                <a:gd name="connsiteY5" fmla="*/ 861879 h 2019690"/>
                <a:gd name="connsiteX6" fmla="*/ 1243170 w 3209099"/>
                <a:gd name="connsiteY6" fmla="*/ 296346 h 2019690"/>
                <a:gd name="connsiteX7" fmla="*/ 1955594 w 3209099"/>
                <a:gd name="connsiteY7" fmla="*/ 285329 h 2019690"/>
                <a:gd name="connsiteX0" fmla="*/ 1955594 w 3209099"/>
                <a:gd name="connsiteY0" fmla="*/ 285329 h 2019720"/>
                <a:gd name="connsiteX1" fmla="*/ 3163777 w 3209099"/>
                <a:gd name="connsiteY1" fmla="*/ 784761 h 2019720"/>
                <a:gd name="connsiteX2" fmla="*/ 2800849 w 3209099"/>
                <a:gd name="connsiteY2" fmla="*/ 2006198 h 2019720"/>
                <a:gd name="connsiteX3" fmla="*/ 1644757 w 3209099"/>
                <a:gd name="connsiteY3" fmla="*/ 1291537 h 2019720"/>
                <a:gd name="connsiteX4" fmla="*/ 427166 w 3209099"/>
                <a:gd name="connsiteY4" fmla="*/ 2018723 h 2019720"/>
                <a:gd name="connsiteX5" fmla="*/ 1936 w 3209099"/>
                <a:gd name="connsiteY5" fmla="*/ 861879 h 2019720"/>
                <a:gd name="connsiteX6" fmla="*/ 1243170 w 3209099"/>
                <a:gd name="connsiteY6" fmla="*/ 296346 h 2019720"/>
                <a:gd name="connsiteX7" fmla="*/ 1955594 w 3209099"/>
                <a:gd name="connsiteY7" fmla="*/ 285329 h 2019720"/>
                <a:gd name="connsiteX0" fmla="*/ 1955594 w 3188556"/>
                <a:gd name="connsiteY0" fmla="*/ 285329 h 2019720"/>
                <a:gd name="connsiteX1" fmla="*/ 3163777 w 3188556"/>
                <a:gd name="connsiteY1" fmla="*/ 784761 h 2019720"/>
                <a:gd name="connsiteX2" fmla="*/ 2800849 w 3188556"/>
                <a:gd name="connsiteY2" fmla="*/ 2006198 h 2019720"/>
                <a:gd name="connsiteX3" fmla="*/ 1644757 w 3188556"/>
                <a:gd name="connsiteY3" fmla="*/ 1291537 h 2019720"/>
                <a:gd name="connsiteX4" fmla="*/ 427166 w 3188556"/>
                <a:gd name="connsiteY4" fmla="*/ 2018723 h 2019720"/>
                <a:gd name="connsiteX5" fmla="*/ 1936 w 3188556"/>
                <a:gd name="connsiteY5" fmla="*/ 861879 h 2019720"/>
                <a:gd name="connsiteX6" fmla="*/ 1243170 w 3188556"/>
                <a:gd name="connsiteY6" fmla="*/ 296346 h 2019720"/>
                <a:gd name="connsiteX7" fmla="*/ 1955594 w 3188556"/>
                <a:gd name="connsiteY7" fmla="*/ 285329 h 2019720"/>
                <a:gd name="connsiteX0" fmla="*/ 1955594 w 3178929"/>
                <a:gd name="connsiteY0" fmla="*/ 285329 h 2019720"/>
                <a:gd name="connsiteX1" fmla="*/ 3163777 w 3178929"/>
                <a:gd name="connsiteY1" fmla="*/ 784761 h 2019720"/>
                <a:gd name="connsiteX2" fmla="*/ 2800849 w 3178929"/>
                <a:gd name="connsiteY2" fmla="*/ 2006198 h 2019720"/>
                <a:gd name="connsiteX3" fmla="*/ 1644757 w 3178929"/>
                <a:gd name="connsiteY3" fmla="*/ 1291537 h 2019720"/>
                <a:gd name="connsiteX4" fmla="*/ 427166 w 3178929"/>
                <a:gd name="connsiteY4" fmla="*/ 2018723 h 2019720"/>
                <a:gd name="connsiteX5" fmla="*/ 1936 w 3178929"/>
                <a:gd name="connsiteY5" fmla="*/ 861879 h 2019720"/>
                <a:gd name="connsiteX6" fmla="*/ 1243170 w 3178929"/>
                <a:gd name="connsiteY6" fmla="*/ 296346 h 2019720"/>
                <a:gd name="connsiteX7" fmla="*/ 1955594 w 3178929"/>
                <a:gd name="connsiteY7" fmla="*/ 285329 h 2019720"/>
                <a:gd name="connsiteX0" fmla="*/ 1955594 w 3178929"/>
                <a:gd name="connsiteY0" fmla="*/ 285329 h 2023936"/>
                <a:gd name="connsiteX1" fmla="*/ 3163777 w 3178929"/>
                <a:gd name="connsiteY1" fmla="*/ 784761 h 2023936"/>
                <a:gd name="connsiteX2" fmla="*/ 2800849 w 3178929"/>
                <a:gd name="connsiteY2" fmla="*/ 2010471 h 2023936"/>
                <a:gd name="connsiteX3" fmla="*/ 1644757 w 3178929"/>
                <a:gd name="connsiteY3" fmla="*/ 1291537 h 2023936"/>
                <a:gd name="connsiteX4" fmla="*/ 427166 w 3178929"/>
                <a:gd name="connsiteY4" fmla="*/ 2018723 h 2023936"/>
                <a:gd name="connsiteX5" fmla="*/ 1936 w 3178929"/>
                <a:gd name="connsiteY5" fmla="*/ 861879 h 2023936"/>
                <a:gd name="connsiteX6" fmla="*/ 1243170 w 3178929"/>
                <a:gd name="connsiteY6" fmla="*/ 296346 h 2023936"/>
                <a:gd name="connsiteX7" fmla="*/ 1955594 w 3178929"/>
                <a:gd name="connsiteY7" fmla="*/ 285329 h 2023936"/>
                <a:gd name="connsiteX0" fmla="*/ 1955594 w 3178599"/>
                <a:gd name="connsiteY0" fmla="*/ 285329 h 2023936"/>
                <a:gd name="connsiteX1" fmla="*/ 3163777 w 3178599"/>
                <a:gd name="connsiteY1" fmla="*/ 784761 h 2023936"/>
                <a:gd name="connsiteX2" fmla="*/ 2800849 w 3178599"/>
                <a:gd name="connsiteY2" fmla="*/ 2010471 h 2023936"/>
                <a:gd name="connsiteX3" fmla="*/ 1644757 w 3178599"/>
                <a:gd name="connsiteY3" fmla="*/ 1291537 h 2023936"/>
                <a:gd name="connsiteX4" fmla="*/ 427166 w 3178599"/>
                <a:gd name="connsiteY4" fmla="*/ 2018723 h 2023936"/>
                <a:gd name="connsiteX5" fmla="*/ 1936 w 3178599"/>
                <a:gd name="connsiteY5" fmla="*/ 861879 h 2023936"/>
                <a:gd name="connsiteX6" fmla="*/ 1243170 w 3178599"/>
                <a:gd name="connsiteY6" fmla="*/ 296346 h 2023936"/>
                <a:gd name="connsiteX7" fmla="*/ 1955594 w 3178599"/>
                <a:gd name="connsiteY7" fmla="*/ 285329 h 2023936"/>
                <a:gd name="connsiteX0" fmla="*/ 1955594 w 3178599"/>
                <a:gd name="connsiteY0" fmla="*/ 285329 h 2019690"/>
                <a:gd name="connsiteX1" fmla="*/ 3163777 w 3178599"/>
                <a:gd name="connsiteY1" fmla="*/ 784761 h 2019690"/>
                <a:gd name="connsiteX2" fmla="*/ 2800849 w 3178599"/>
                <a:gd name="connsiteY2" fmla="*/ 2010471 h 2019690"/>
                <a:gd name="connsiteX3" fmla="*/ 1644757 w 3178599"/>
                <a:gd name="connsiteY3" fmla="*/ 1291537 h 2019690"/>
                <a:gd name="connsiteX4" fmla="*/ 427166 w 3178599"/>
                <a:gd name="connsiteY4" fmla="*/ 2018723 h 2019690"/>
                <a:gd name="connsiteX5" fmla="*/ 1936 w 3178599"/>
                <a:gd name="connsiteY5" fmla="*/ 861879 h 2019690"/>
                <a:gd name="connsiteX6" fmla="*/ 1243170 w 3178599"/>
                <a:gd name="connsiteY6" fmla="*/ 296346 h 2019690"/>
                <a:gd name="connsiteX7" fmla="*/ 1955594 w 3178599"/>
                <a:gd name="connsiteY7" fmla="*/ 285329 h 2019690"/>
                <a:gd name="connsiteX0" fmla="*/ 1955594 w 3178258"/>
                <a:gd name="connsiteY0" fmla="*/ 285329 h 2035980"/>
                <a:gd name="connsiteX1" fmla="*/ 3163777 w 3178258"/>
                <a:gd name="connsiteY1" fmla="*/ 784761 h 2035980"/>
                <a:gd name="connsiteX2" fmla="*/ 2796576 w 3178258"/>
                <a:gd name="connsiteY2" fmla="*/ 2027563 h 2035980"/>
                <a:gd name="connsiteX3" fmla="*/ 1644757 w 3178258"/>
                <a:gd name="connsiteY3" fmla="*/ 1291537 h 2035980"/>
                <a:gd name="connsiteX4" fmla="*/ 427166 w 3178258"/>
                <a:gd name="connsiteY4" fmla="*/ 2018723 h 2035980"/>
                <a:gd name="connsiteX5" fmla="*/ 1936 w 3178258"/>
                <a:gd name="connsiteY5" fmla="*/ 861879 h 2035980"/>
                <a:gd name="connsiteX6" fmla="*/ 1243170 w 3178258"/>
                <a:gd name="connsiteY6" fmla="*/ 296346 h 2035980"/>
                <a:gd name="connsiteX7" fmla="*/ 1955594 w 3178258"/>
                <a:gd name="connsiteY7" fmla="*/ 285329 h 2035980"/>
                <a:gd name="connsiteX0" fmla="*/ 1955594 w 3183857"/>
                <a:gd name="connsiteY0" fmla="*/ 285329 h 2035980"/>
                <a:gd name="connsiteX1" fmla="*/ 3163777 w 3183857"/>
                <a:gd name="connsiteY1" fmla="*/ 784761 h 2035980"/>
                <a:gd name="connsiteX2" fmla="*/ 2796576 w 3183857"/>
                <a:gd name="connsiteY2" fmla="*/ 2027563 h 2035980"/>
                <a:gd name="connsiteX3" fmla="*/ 1644757 w 3183857"/>
                <a:gd name="connsiteY3" fmla="*/ 1291537 h 2035980"/>
                <a:gd name="connsiteX4" fmla="*/ 427166 w 3183857"/>
                <a:gd name="connsiteY4" fmla="*/ 2018723 h 2035980"/>
                <a:gd name="connsiteX5" fmla="*/ 1936 w 3183857"/>
                <a:gd name="connsiteY5" fmla="*/ 861879 h 2035980"/>
                <a:gd name="connsiteX6" fmla="*/ 1243170 w 3183857"/>
                <a:gd name="connsiteY6" fmla="*/ 296346 h 2035980"/>
                <a:gd name="connsiteX7" fmla="*/ 1955594 w 3183857"/>
                <a:gd name="connsiteY7" fmla="*/ 285329 h 2035980"/>
                <a:gd name="connsiteX0" fmla="*/ 1955594 w 3183857"/>
                <a:gd name="connsiteY0" fmla="*/ 285329 h 2029282"/>
                <a:gd name="connsiteX1" fmla="*/ 3163777 w 3183857"/>
                <a:gd name="connsiteY1" fmla="*/ 784761 h 2029282"/>
                <a:gd name="connsiteX2" fmla="*/ 2796576 w 3183857"/>
                <a:gd name="connsiteY2" fmla="*/ 2027563 h 2029282"/>
                <a:gd name="connsiteX3" fmla="*/ 1644757 w 3183857"/>
                <a:gd name="connsiteY3" fmla="*/ 1291537 h 2029282"/>
                <a:gd name="connsiteX4" fmla="*/ 427166 w 3183857"/>
                <a:gd name="connsiteY4" fmla="*/ 2018723 h 2029282"/>
                <a:gd name="connsiteX5" fmla="*/ 1936 w 3183857"/>
                <a:gd name="connsiteY5" fmla="*/ 861879 h 2029282"/>
                <a:gd name="connsiteX6" fmla="*/ 1243170 w 3183857"/>
                <a:gd name="connsiteY6" fmla="*/ 296346 h 2029282"/>
                <a:gd name="connsiteX7" fmla="*/ 1955594 w 3183857"/>
                <a:gd name="connsiteY7" fmla="*/ 285329 h 2029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3857" h="2029282">
                  <a:moveTo>
                    <a:pt x="1955594" y="285329"/>
                  </a:moveTo>
                  <a:cubicBezTo>
                    <a:pt x="2747584" y="-469939"/>
                    <a:pt x="3146639" y="478737"/>
                    <a:pt x="3163777" y="784761"/>
                  </a:cubicBezTo>
                  <a:cubicBezTo>
                    <a:pt x="3219390" y="1103472"/>
                    <a:pt x="3178361" y="1954163"/>
                    <a:pt x="2796576" y="2027563"/>
                  </a:cubicBezTo>
                  <a:cubicBezTo>
                    <a:pt x="2327400" y="2072400"/>
                    <a:pt x="2507361" y="1225078"/>
                    <a:pt x="1644757" y="1291537"/>
                  </a:cubicBezTo>
                  <a:cubicBezTo>
                    <a:pt x="740831" y="1220518"/>
                    <a:pt x="834580" y="2021440"/>
                    <a:pt x="427166" y="2018723"/>
                  </a:cubicBezTo>
                  <a:cubicBezTo>
                    <a:pt x="76119" y="2047321"/>
                    <a:pt x="-15068" y="1437041"/>
                    <a:pt x="1936" y="861879"/>
                  </a:cubicBezTo>
                  <a:cubicBezTo>
                    <a:pt x="-10204" y="541845"/>
                    <a:pt x="447381" y="-492173"/>
                    <a:pt x="1243170" y="296346"/>
                  </a:cubicBezTo>
                  <a:lnTo>
                    <a:pt x="1955594" y="28532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9" name="手繪多邊形 18"/>
            <p:cNvSpPr/>
            <p:nvPr/>
          </p:nvSpPr>
          <p:spPr>
            <a:xfrm rot="5400000">
              <a:off x="3868303" y="3012145"/>
              <a:ext cx="665972" cy="665973"/>
            </a:xfrm>
            <a:custGeom>
              <a:avLst/>
              <a:gdLst>
                <a:gd name="connsiteX0" fmla="*/ 0 w 1052946"/>
                <a:gd name="connsiteY0" fmla="*/ 532181 h 1052947"/>
                <a:gd name="connsiteX1" fmla="*/ 169398 w 1052946"/>
                <a:gd name="connsiteY1" fmla="*/ 361308 h 1052947"/>
                <a:gd name="connsiteX2" fmla="*/ 355600 w 1052946"/>
                <a:gd name="connsiteY2" fmla="*/ 361308 h 1052947"/>
                <a:gd name="connsiteX3" fmla="*/ 355600 w 1052946"/>
                <a:gd name="connsiteY3" fmla="*/ 169398 h 1052947"/>
                <a:gd name="connsiteX4" fmla="*/ 526472 w 1052946"/>
                <a:gd name="connsiteY4" fmla="*/ 0 h 1052947"/>
                <a:gd name="connsiteX5" fmla="*/ 697345 w 1052946"/>
                <a:gd name="connsiteY5" fmla="*/ 169398 h 1052947"/>
                <a:gd name="connsiteX6" fmla="*/ 697345 w 1052946"/>
                <a:gd name="connsiteY6" fmla="*/ 361308 h 1052947"/>
                <a:gd name="connsiteX7" fmla="*/ 883549 w 1052946"/>
                <a:gd name="connsiteY7" fmla="*/ 361308 h 1052947"/>
                <a:gd name="connsiteX8" fmla="*/ 1052946 w 1052946"/>
                <a:gd name="connsiteY8" fmla="*/ 532181 h 1052947"/>
                <a:gd name="connsiteX9" fmla="*/ 883549 w 1052946"/>
                <a:gd name="connsiteY9" fmla="*/ 703053 h 1052947"/>
                <a:gd name="connsiteX10" fmla="*/ 697345 w 1052946"/>
                <a:gd name="connsiteY10" fmla="*/ 703053 h 1052947"/>
                <a:gd name="connsiteX11" fmla="*/ 697345 w 1052946"/>
                <a:gd name="connsiteY11" fmla="*/ 883549 h 1052947"/>
                <a:gd name="connsiteX12" fmla="*/ 526472 w 1052946"/>
                <a:gd name="connsiteY12" fmla="*/ 1052947 h 1052947"/>
                <a:gd name="connsiteX13" fmla="*/ 355600 w 1052946"/>
                <a:gd name="connsiteY13" fmla="*/ 883549 h 1052947"/>
                <a:gd name="connsiteX14" fmla="*/ 355600 w 1052946"/>
                <a:gd name="connsiteY14" fmla="*/ 703053 h 1052947"/>
                <a:gd name="connsiteX15" fmla="*/ 169398 w 1052946"/>
                <a:gd name="connsiteY15" fmla="*/ 703053 h 1052947"/>
                <a:gd name="connsiteX16" fmla="*/ 0 w 1052946"/>
                <a:gd name="connsiteY16" fmla="*/ 532181 h 105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2946" h="1052947">
                  <a:moveTo>
                    <a:pt x="0" y="532181"/>
                  </a:moveTo>
                  <a:cubicBezTo>
                    <a:pt x="0" y="437805"/>
                    <a:pt x="75851" y="361308"/>
                    <a:pt x="169398" y="361308"/>
                  </a:cubicBezTo>
                  <a:lnTo>
                    <a:pt x="355600" y="361308"/>
                  </a:lnTo>
                  <a:lnTo>
                    <a:pt x="355600" y="169398"/>
                  </a:lnTo>
                  <a:cubicBezTo>
                    <a:pt x="355600" y="75851"/>
                    <a:pt x="432097" y="0"/>
                    <a:pt x="526472" y="0"/>
                  </a:cubicBezTo>
                  <a:cubicBezTo>
                    <a:pt x="620848" y="0"/>
                    <a:pt x="697345" y="75851"/>
                    <a:pt x="697345" y="169398"/>
                  </a:cubicBezTo>
                  <a:lnTo>
                    <a:pt x="697345" y="361308"/>
                  </a:lnTo>
                  <a:lnTo>
                    <a:pt x="883549" y="361308"/>
                  </a:lnTo>
                  <a:cubicBezTo>
                    <a:pt x="977095" y="361308"/>
                    <a:pt x="1052946" y="437805"/>
                    <a:pt x="1052946" y="532181"/>
                  </a:cubicBezTo>
                  <a:cubicBezTo>
                    <a:pt x="1052946" y="626556"/>
                    <a:pt x="977095" y="703053"/>
                    <a:pt x="883549" y="703053"/>
                  </a:cubicBezTo>
                  <a:lnTo>
                    <a:pt x="697345" y="703053"/>
                  </a:lnTo>
                  <a:lnTo>
                    <a:pt x="697345" y="883549"/>
                  </a:lnTo>
                  <a:cubicBezTo>
                    <a:pt x="697345" y="977096"/>
                    <a:pt x="620848" y="1052947"/>
                    <a:pt x="526472" y="1052947"/>
                  </a:cubicBezTo>
                  <a:cubicBezTo>
                    <a:pt x="432097" y="1052947"/>
                    <a:pt x="355600" y="977096"/>
                    <a:pt x="355600" y="883549"/>
                  </a:cubicBezTo>
                  <a:lnTo>
                    <a:pt x="355600" y="703053"/>
                  </a:lnTo>
                  <a:lnTo>
                    <a:pt x="169398" y="703053"/>
                  </a:lnTo>
                  <a:cubicBezTo>
                    <a:pt x="75851" y="703053"/>
                    <a:pt x="0" y="626556"/>
                    <a:pt x="0" y="532181"/>
                  </a:cubicBezTo>
                  <a:close/>
                </a:path>
              </a:pathLst>
            </a:custGeom>
            <a:solidFill>
              <a:schemeClr val="bg1"/>
            </a:solidFill>
            <a:ln w="762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20" name="群組 19"/>
            <p:cNvGrpSpPr/>
            <p:nvPr/>
          </p:nvGrpSpPr>
          <p:grpSpPr>
            <a:xfrm>
              <a:off x="5591847" y="2905231"/>
              <a:ext cx="911615" cy="857618"/>
              <a:chOff x="5632188" y="2842478"/>
              <a:chExt cx="911615" cy="857618"/>
            </a:xfrm>
            <a:solidFill>
              <a:schemeClr val="bg1"/>
            </a:solidFill>
          </p:grpSpPr>
          <p:sp>
            <p:nvSpPr>
              <p:cNvPr id="21" name="橢圓 20"/>
              <p:cNvSpPr/>
              <p:nvPr/>
            </p:nvSpPr>
            <p:spPr>
              <a:xfrm>
                <a:off x="5937631" y="2842478"/>
                <a:ext cx="302348" cy="30234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2" name="橢圓 21"/>
              <p:cNvSpPr/>
              <p:nvPr/>
            </p:nvSpPr>
            <p:spPr>
              <a:xfrm>
                <a:off x="5937631" y="3397748"/>
                <a:ext cx="302348" cy="302348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3" name="橢圓 22"/>
              <p:cNvSpPr/>
              <p:nvPr/>
            </p:nvSpPr>
            <p:spPr>
              <a:xfrm>
                <a:off x="5632188" y="3115810"/>
                <a:ext cx="302348" cy="3023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4" name="橢圓 23"/>
              <p:cNvSpPr/>
              <p:nvPr/>
            </p:nvSpPr>
            <p:spPr>
              <a:xfrm>
                <a:off x="6241455" y="3115810"/>
                <a:ext cx="302348" cy="302348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sp>
        <p:nvSpPr>
          <p:cNvPr id="2" name="矩形 1"/>
          <p:cNvSpPr/>
          <p:nvPr/>
        </p:nvSpPr>
        <p:spPr>
          <a:xfrm>
            <a:off x="1106277" y="2232821"/>
            <a:ext cx="6310523" cy="36317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 hangingPunct="0">
              <a:lnSpc>
                <a:spcPts val="4300"/>
              </a:lnSpc>
            </a:pPr>
            <a:r>
              <a:rPr lang="zh-TW" altLang="en-US" sz="2400" b="1" dirty="0"/>
              <a:t>目前市場</a:t>
            </a:r>
            <a:r>
              <a:rPr lang="zh-TW" altLang="en-US" sz="2400" b="1" dirty="0" smtClean="0"/>
              <a:t>上智慧</a:t>
            </a:r>
            <a:r>
              <a:rPr lang="zh-TW" altLang="en-US" sz="2400" b="1" dirty="0"/>
              <a:t>鞋</a:t>
            </a:r>
            <a:r>
              <a:rPr lang="zh-TW" altLang="en-US" sz="2400" b="1" dirty="0" smtClean="0"/>
              <a:t>普遍未結合</a:t>
            </a:r>
            <a:r>
              <a:rPr lang="zh-TW" altLang="en-US" sz="2400" b="1" dirty="0"/>
              <a:t>遊戲</a:t>
            </a:r>
            <a:r>
              <a:rPr lang="zh-TW" altLang="en-US" sz="2400" b="1" dirty="0" smtClean="0"/>
              <a:t>。少數結合</a:t>
            </a:r>
            <a:endParaRPr lang="en-US" altLang="zh-TW" sz="2400" b="1" dirty="0" smtClean="0"/>
          </a:p>
          <a:p>
            <a:pPr algn="dist" hangingPunct="0">
              <a:lnSpc>
                <a:spcPts val="4300"/>
              </a:lnSpc>
            </a:pPr>
            <a:r>
              <a:rPr lang="zh-TW" altLang="en-US" sz="2400" b="1" dirty="0" smtClean="0"/>
              <a:t>遊戲之智慧鞋多需購買額外裝備，無法有效</a:t>
            </a:r>
            <a:endParaRPr lang="en-US" altLang="zh-TW" sz="2400" b="1" dirty="0" smtClean="0"/>
          </a:p>
          <a:p>
            <a:pPr algn="just" hangingPunct="0">
              <a:lnSpc>
                <a:spcPts val="4300"/>
              </a:lnSpc>
            </a:pPr>
            <a:r>
              <a:rPr lang="zh-TW" altLang="en-US" sz="2400" b="1" dirty="0" smtClean="0"/>
              <a:t>吸引大眾使用，故普及率不高</a:t>
            </a:r>
          </a:p>
          <a:p>
            <a:pPr algn="just" hangingPunct="0">
              <a:lnSpc>
                <a:spcPts val="4300"/>
              </a:lnSpc>
              <a:spcBef>
                <a:spcPts val="1800"/>
              </a:spcBef>
            </a:pPr>
            <a:r>
              <a:rPr lang="zh-TW" altLang="en-US" sz="2400" b="1" dirty="0" smtClean="0"/>
              <a:t>「智入你</a:t>
            </a:r>
            <a:r>
              <a:rPr lang="zh-TW" altLang="en-US" sz="2400" b="1" dirty="0"/>
              <a:t>的健康</a:t>
            </a:r>
            <a:r>
              <a:rPr lang="zh-TW" altLang="en-US" sz="2400" b="1" dirty="0" smtClean="0"/>
              <a:t>」智能鞋以</a:t>
            </a:r>
            <a:r>
              <a:rPr lang="zh-TW" altLang="en-US" sz="2400" b="1" dirty="0"/>
              <a:t>無須購買其他</a:t>
            </a:r>
            <a:r>
              <a:rPr lang="zh-TW" altLang="en-US" sz="2400" b="1" dirty="0" smtClean="0"/>
              <a:t>配備</a:t>
            </a:r>
            <a:endParaRPr lang="en-US" altLang="zh-TW" sz="2400" b="1" dirty="0" smtClean="0"/>
          </a:p>
          <a:p>
            <a:pPr algn="just" hangingPunct="0">
              <a:lnSpc>
                <a:spcPts val="4300"/>
              </a:lnSpc>
            </a:pPr>
            <a:r>
              <a:rPr lang="zh-TW" altLang="en-US" sz="2400" b="1" dirty="0" smtClean="0"/>
              <a:t>即可</a:t>
            </a:r>
            <a:r>
              <a:rPr lang="zh-TW" altLang="en-US" sz="2400" b="1" dirty="0"/>
              <a:t>遊戲的</a:t>
            </a:r>
            <a:r>
              <a:rPr lang="zh-TW" altLang="en-US" sz="2400" b="1" dirty="0" smtClean="0"/>
              <a:t>方式進行</a:t>
            </a:r>
            <a:r>
              <a:rPr lang="zh-TW" altLang="en-US" sz="2400" b="1" dirty="0"/>
              <a:t>遊戲，並於遊戲中對</a:t>
            </a:r>
            <a:r>
              <a:rPr lang="zh-TW" altLang="en-US" sz="2400" b="1" dirty="0" smtClean="0"/>
              <a:t>身體</a:t>
            </a:r>
            <a:endParaRPr lang="en-US" altLang="zh-TW" sz="2400" b="1" dirty="0" smtClean="0"/>
          </a:p>
          <a:p>
            <a:pPr algn="just" hangingPunct="0">
              <a:lnSpc>
                <a:spcPts val="4300"/>
              </a:lnSpc>
            </a:pPr>
            <a:r>
              <a:rPr lang="zh-TW" altLang="en-US" sz="2400" b="1" dirty="0" smtClean="0"/>
              <a:t>數據</a:t>
            </a:r>
            <a:r>
              <a:rPr lang="zh-TW" altLang="en-US" sz="2400" b="1" dirty="0"/>
              <a:t>進行</a:t>
            </a:r>
            <a:r>
              <a:rPr lang="zh-TW" altLang="en-US" sz="2400" b="1" dirty="0" smtClean="0"/>
              <a:t>分析  </a:t>
            </a:r>
            <a:endParaRPr lang="zh-TW" altLang="en-US" sz="2400" b="1" dirty="0"/>
          </a:p>
        </p:txBody>
      </p:sp>
    </p:spTree>
    <p:extLst>
      <p:ext uri="{BB962C8B-B14F-4D97-AF65-F5344CB8AC3E}">
        <p14:creationId xmlns:p14="http://schemas.microsoft.com/office/powerpoint/2010/main" val="766711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25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75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25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25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25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125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25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7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125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80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2" grpId="0" uiExpand="1" build="p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37680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18617" y="321889"/>
            <a:ext cx="431400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3600" b="1" dirty="0"/>
              <a:t>STP</a:t>
            </a:r>
            <a:r>
              <a:rPr lang="zh-TW" altLang="en-US" sz="3600" b="1" dirty="0"/>
              <a:t>分析及市場規模</a:t>
            </a:r>
          </a:p>
        </p:txBody>
      </p:sp>
      <p:sp>
        <p:nvSpPr>
          <p:cNvPr id="3" name="矩形 2"/>
          <p:cNvSpPr/>
          <p:nvPr/>
        </p:nvSpPr>
        <p:spPr>
          <a:xfrm>
            <a:off x="829223" y="1283587"/>
            <a:ext cx="616867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/>
              <a:t>1</a:t>
            </a:r>
            <a:r>
              <a:rPr lang="en-US" altLang="zh-TW" sz="2800" b="1" dirty="0" smtClean="0"/>
              <a:t>. </a:t>
            </a:r>
            <a:r>
              <a:rPr lang="zh-TW" altLang="en-US" sz="2800" b="1" dirty="0" smtClean="0"/>
              <a:t>市場規模 </a:t>
            </a:r>
            <a:r>
              <a:rPr lang="en-US" altLang="zh-TW" sz="2800" b="1" dirty="0" smtClean="0"/>
              <a:t>— </a:t>
            </a:r>
            <a:r>
              <a:rPr lang="zh-TW" altLang="en-US" sz="2800" b="1" dirty="0" smtClean="0"/>
              <a:t>臺灣</a:t>
            </a:r>
            <a:r>
              <a:rPr lang="zh-TW" altLang="en-US" sz="2800" b="1" dirty="0"/>
              <a:t>運動場館業家數圖</a:t>
            </a:r>
          </a:p>
        </p:txBody>
      </p:sp>
      <p:sp>
        <p:nvSpPr>
          <p:cNvPr id="5" name="矩形 4"/>
          <p:cNvSpPr/>
          <p:nvPr/>
        </p:nvSpPr>
        <p:spPr>
          <a:xfrm>
            <a:off x="214489" y="5679458"/>
            <a:ext cx="1176302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TW" altLang="en-US" sz="4200" b="1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我國運動館業家數逐年</a:t>
            </a:r>
            <a:r>
              <a:rPr lang="zh-TW" altLang="en-US" sz="4200" b="1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上升，運動產業商</a:t>
            </a:r>
            <a:r>
              <a:rPr lang="zh-TW" altLang="en-US" sz="4200" b="1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機大</a:t>
            </a:r>
            <a:endParaRPr lang="zh-TW" altLang="en-US" sz="4200" b="1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aphicFrame>
        <p:nvGraphicFramePr>
          <p:cNvPr id="6" name="圖表 5"/>
          <p:cNvGraphicFramePr/>
          <p:nvPr>
            <p:extLst>
              <p:ext uri="{D42A27DB-BD31-4B8C-83A1-F6EECF244321}">
                <p14:modId xmlns:p14="http://schemas.microsoft.com/office/powerpoint/2010/main" val="746178220"/>
              </p:ext>
            </p:extLst>
          </p:nvPr>
        </p:nvGraphicFramePr>
        <p:xfrm>
          <a:off x="1483016" y="1962083"/>
          <a:ext cx="9735317" cy="33408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圖案 6"/>
          <p:cNvSpPr/>
          <p:nvPr/>
        </p:nvSpPr>
        <p:spPr>
          <a:xfrm rot="18509956" flipV="1">
            <a:off x="5182254" y="2492826"/>
            <a:ext cx="3541757" cy="3181050"/>
          </a:xfrm>
          <a:prstGeom prst="swooshArrow">
            <a:avLst>
              <a:gd name="adj1" fmla="val 16310"/>
              <a:gd name="adj2" fmla="val 31370"/>
            </a:avLst>
          </a:prstGeom>
          <a:solidFill>
            <a:srgbClr val="CC5858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8" name="矩形 7"/>
          <p:cNvSpPr/>
          <p:nvPr/>
        </p:nvSpPr>
        <p:spPr>
          <a:xfrm>
            <a:off x="8752787" y="5094575"/>
            <a:ext cx="222048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資料來源：</a:t>
            </a:r>
            <a:r>
              <a:rPr lang="en-US" altLang="zh-TW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TTR</a:t>
            </a:r>
            <a:r>
              <a:rPr lang="zh-TW" altLang="en-US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 台灣趨勢研究</a:t>
            </a:r>
            <a:endParaRPr lang="zh-TW" altLang="en-US" sz="12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7502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6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75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25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25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Graphic spid="6" grpId="0">
        <p:bldSub>
          <a:bldChart bld="series"/>
        </p:bldSub>
      </p:bldGraphic>
      <p:bldP spid="8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18617" y="321889"/>
            <a:ext cx="431400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3600" b="1" dirty="0"/>
              <a:t>STP</a:t>
            </a:r>
            <a:r>
              <a:rPr lang="zh-TW" altLang="en-US" sz="3600" b="1" dirty="0"/>
              <a:t>分析及市場規模</a:t>
            </a:r>
          </a:p>
        </p:txBody>
      </p:sp>
      <p:sp>
        <p:nvSpPr>
          <p:cNvPr id="3" name="矩形 2"/>
          <p:cNvSpPr/>
          <p:nvPr/>
        </p:nvSpPr>
        <p:spPr>
          <a:xfrm>
            <a:off x="829223" y="1283587"/>
            <a:ext cx="1011847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 smtClean="0"/>
              <a:t>2. </a:t>
            </a:r>
            <a:r>
              <a:rPr lang="zh-TW" altLang="en-US" sz="2800" b="1" dirty="0" smtClean="0"/>
              <a:t>市場規模 </a:t>
            </a:r>
            <a:r>
              <a:rPr lang="en-US" altLang="zh-TW" sz="2800" b="1" dirty="0" smtClean="0"/>
              <a:t>— </a:t>
            </a:r>
            <a:r>
              <a:rPr lang="zh-TW" altLang="en-US" sz="2800" b="1" dirty="0" smtClean="0"/>
              <a:t>亞太</a:t>
            </a:r>
            <a:r>
              <a:rPr lang="zh-TW" altLang="en-US" sz="2800" b="1" dirty="0"/>
              <a:t>國家每週使用手機遊戲（一次以上）比例圖</a:t>
            </a:r>
          </a:p>
        </p:txBody>
      </p:sp>
      <p:graphicFrame>
        <p:nvGraphicFramePr>
          <p:cNvPr id="4" name="圖表 3"/>
          <p:cNvGraphicFramePr/>
          <p:nvPr>
            <p:extLst>
              <p:ext uri="{D42A27DB-BD31-4B8C-83A1-F6EECF244321}">
                <p14:modId xmlns:p14="http://schemas.microsoft.com/office/powerpoint/2010/main" val="2475095164"/>
              </p:ext>
            </p:extLst>
          </p:nvPr>
        </p:nvGraphicFramePr>
        <p:xfrm>
          <a:off x="1630009" y="2025810"/>
          <a:ext cx="9658879" cy="3485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矩形 4"/>
          <p:cNvSpPr/>
          <p:nvPr/>
        </p:nvSpPr>
        <p:spPr>
          <a:xfrm>
            <a:off x="214489" y="5679458"/>
            <a:ext cx="1176302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TW" altLang="en-US" sz="4200" b="1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我國玩手機遊戲比例高，為亞太地區第二名</a:t>
            </a:r>
            <a:endParaRPr lang="zh-TW" altLang="en-US" sz="4200" b="1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7" name="矩形 6"/>
          <p:cNvSpPr/>
          <p:nvPr/>
        </p:nvSpPr>
        <p:spPr>
          <a:xfrm>
            <a:off x="8752787" y="5233121"/>
            <a:ext cx="241444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TW" altLang="en-US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資料來源：</a:t>
            </a:r>
            <a:r>
              <a:rPr lang="en-US" altLang="zh-TW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2017</a:t>
            </a:r>
            <a:r>
              <a:rPr lang="zh-TW" altLang="en-US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 消費者洞察報告</a:t>
            </a:r>
            <a:endParaRPr lang="zh-TW" altLang="en-US" sz="12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4489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chart seriesIdx="0" categoryIdx="0" bldStep="ptIn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4">
                                            <p:graphicEl>
                                              <a:chart seriesIdx="0" categoryIdx="0" bldStep="ptIn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chart seriesIdx="0" categoryIdx="1" bldStep="ptIn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">
                                            <p:graphicEl>
                                              <a:chart seriesIdx="0" categoryIdx="1" bldStep="ptIn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chart seriesIdx="0" categoryIdx="2" bldStep="ptIn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">
                                            <p:graphicEl>
                                              <a:chart seriesIdx="0" categoryIdx="2" bldStep="ptIn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chart seriesIdx="0" categoryIdx="3" bldStep="ptIn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graphicEl>
                                              <a:chart seriesIdx="0" categoryIdx="3" bldStep="ptIn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chart seriesIdx="0" categoryIdx="4" bldStep="ptIn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4">
                                            <p:graphicEl>
                                              <a:chart seriesIdx="0" categoryIdx="4" bldStep="ptIn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chart seriesIdx="0" categoryIdx="5" bldStep="ptIn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4">
                                            <p:graphicEl>
                                              <a:chart seriesIdx="0" categoryIdx="5" bldStep="ptIn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Graphic spid="4" grpId="0" uiExpand="1">
        <p:bldSub>
          <a:bldChart bld="categoryEl"/>
        </p:bldSub>
      </p:bldGraphic>
      <p:bldP spid="5" grpId="0"/>
      <p:bldP spid="7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18617" y="321889"/>
            <a:ext cx="431400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3600" b="1" dirty="0"/>
              <a:t>STP</a:t>
            </a:r>
            <a:r>
              <a:rPr lang="zh-TW" altLang="en-US" sz="3600" b="1" dirty="0"/>
              <a:t>分析及市場規模</a:t>
            </a:r>
          </a:p>
        </p:txBody>
      </p:sp>
      <p:sp>
        <p:nvSpPr>
          <p:cNvPr id="3" name="矩形 2"/>
          <p:cNvSpPr/>
          <p:nvPr/>
        </p:nvSpPr>
        <p:spPr>
          <a:xfrm>
            <a:off x="829223" y="1283587"/>
            <a:ext cx="605165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/>
              <a:t>3</a:t>
            </a:r>
            <a:r>
              <a:rPr lang="en-US" altLang="zh-TW" sz="2800" b="1" dirty="0" smtClean="0"/>
              <a:t>. </a:t>
            </a:r>
            <a:r>
              <a:rPr lang="zh-TW" altLang="en-US" sz="2800" b="1" dirty="0" smtClean="0"/>
              <a:t>市場規模 </a:t>
            </a:r>
            <a:r>
              <a:rPr lang="en-US" altLang="zh-TW" sz="2800" b="1" dirty="0" smtClean="0"/>
              <a:t>—</a:t>
            </a:r>
            <a:r>
              <a:rPr lang="zh-TW" altLang="en-US" sz="2800" b="1" dirty="0" smtClean="0"/>
              <a:t> </a:t>
            </a:r>
            <a:r>
              <a:rPr lang="en-US" altLang="zh-TW" sz="2800" b="1" dirty="0"/>
              <a:t>107</a:t>
            </a:r>
            <a:r>
              <a:rPr lang="zh-TW" altLang="en-US" sz="2800" b="1" dirty="0"/>
              <a:t>年臺灣人口比例圖</a:t>
            </a:r>
          </a:p>
        </p:txBody>
      </p:sp>
      <p:graphicFrame>
        <p:nvGraphicFramePr>
          <p:cNvPr id="7" name="圖表 6"/>
          <p:cNvGraphicFramePr/>
          <p:nvPr>
            <p:extLst>
              <p:ext uri="{D42A27DB-BD31-4B8C-83A1-F6EECF244321}">
                <p14:modId xmlns:p14="http://schemas.microsoft.com/office/powerpoint/2010/main" val="1509234062"/>
              </p:ext>
            </p:extLst>
          </p:nvPr>
        </p:nvGraphicFramePr>
        <p:xfrm>
          <a:off x="2772697" y="1760910"/>
          <a:ext cx="6646606" cy="44310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矩形 7"/>
          <p:cNvSpPr/>
          <p:nvPr/>
        </p:nvSpPr>
        <p:spPr>
          <a:xfrm>
            <a:off x="214489" y="5679458"/>
            <a:ext cx="1176302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TW" altLang="en-US" sz="4200" b="1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我國老年人口比例高，已超過</a:t>
            </a:r>
            <a:r>
              <a:rPr lang="zh-TW" altLang="en-US" sz="4200" b="1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高齡化社會</a:t>
            </a:r>
            <a:r>
              <a:rPr lang="zh-TW" altLang="en-US" sz="4200" b="1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標準</a:t>
            </a:r>
            <a:r>
              <a:rPr lang="en-US" altLang="zh-TW" sz="4200" b="1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7%</a:t>
            </a:r>
            <a:endParaRPr lang="zh-TW" altLang="en-US" sz="4200" b="1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6" name="矩形 5"/>
          <p:cNvSpPr/>
          <p:nvPr/>
        </p:nvSpPr>
        <p:spPr>
          <a:xfrm>
            <a:off x="8752787" y="5094621"/>
            <a:ext cx="241444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資料來源：</a:t>
            </a:r>
            <a:r>
              <a:rPr lang="en-US" altLang="zh-TW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2017</a:t>
            </a:r>
            <a:r>
              <a:rPr lang="zh-TW" altLang="en-US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 消費者洞察報告</a:t>
            </a:r>
            <a:endParaRPr lang="zh-TW" altLang="en-US" sz="12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3075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75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75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Graphic spid="7" grpId="0">
        <p:bldAsOne/>
      </p:bldGraphic>
      <p:bldP spid="8" grpId="0"/>
      <p:bldP spid="6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18617" y="321889"/>
            <a:ext cx="431400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3600" b="1" dirty="0"/>
              <a:t>STP</a:t>
            </a:r>
            <a:r>
              <a:rPr lang="zh-TW" altLang="en-US" sz="3600" b="1" dirty="0"/>
              <a:t>分析及市場規模</a:t>
            </a:r>
          </a:p>
        </p:txBody>
      </p:sp>
      <p:sp>
        <p:nvSpPr>
          <p:cNvPr id="6" name="矩形 5"/>
          <p:cNvSpPr/>
          <p:nvPr/>
        </p:nvSpPr>
        <p:spPr>
          <a:xfrm>
            <a:off x="829223" y="1283587"/>
            <a:ext cx="399340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/>
              <a:t>4</a:t>
            </a:r>
            <a:r>
              <a:rPr lang="en-US" altLang="zh-TW" sz="2800" b="1" dirty="0" smtClean="0"/>
              <a:t>.</a:t>
            </a:r>
            <a:r>
              <a:rPr lang="zh-TW" altLang="en-US" sz="2800" b="1" dirty="0" smtClean="0"/>
              <a:t> </a:t>
            </a:r>
            <a:r>
              <a:rPr lang="en-US" altLang="zh-TW" sz="2800" b="1" dirty="0" smtClean="0"/>
              <a:t>STP</a:t>
            </a:r>
            <a:r>
              <a:rPr lang="zh-TW" altLang="en-US" sz="2800" b="1" dirty="0" smtClean="0"/>
              <a:t>分析 </a:t>
            </a:r>
            <a:r>
              <a:rPr lang="en-US" altLang="zh-TW" sz="2800" b="1" dirty="0" smtClean="0"/>
              <a:t>—</a:t>
            </a:r>
            <a:r>
              <a:rPr lang="zh-TW" altLang="en-US" sz="2800" b="1" dirty="0" smtClean="0"/>
              <a:t> 市場</a:t>
            </a:r>
            <a:r>
              <a:rPr lang="zh-TW" altLang="en-US" sz="2800" b="1" dirty="0"/>
              <a:t>區</a:t>
            </a:r>
            <a:r>
              <a:rPr lang="zh-TW" altLang="en-US" sz="2800" b="1" dirty="0" smtClean="0"/>
              <a:t>隔</a:t>
            </a:r>
            <a:endParaRPr lang="zh-TW" altLang="en-US" sz="2800" b="1" dirty="0"/>
          </a:p>
        </p:txBody>
      </p:sp>
      <p:sp>
        <p:nvSpPr>
          <p:cNvPr id="7" name="矩形 6"/>
          <p:cNvSpPr/>
          <p:nvPr/>
        </p:nvSpPr>
        <p:spPr>
          <a:xfrm>
            <a:off x="5777686" y="1997847"/>
            <a:ext cx="4672600" cy="41831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4600"/>
              </a:lnSpc>
            </a:pPr>
            <a:r>
              <a:rPr lang="zh-TW" altLang="en-US" sz="3000" b="1" dirty="0" smtClean="0"/>
              <a:t>心理變數：</a:t>
            </a:r>
            <a:endParaRPr lang="zh-TW" altLang="en-US" sz="3000" b="1" dirty="0"/>
          </a:p>
          <a:p>
            <a:pPr marL="540000" indent="-252000">
              <a:lnSpc>
                <a:spcPts val="4300"/>
              </a:lnSpc>
              <a:buFont typeface="Arial" panose="020B0604020202020204" pitchFamily="34" charset="0"/>
              <a:buChar char="•"/>
            </a:pPr>
            <a:r>
              <a:rPr lang="zh-TW" altLang="en-US" sz="2600" b="1" dirty="0" smtClean="0"/>
              <a:t>想要減重</a:t>
            </a:r>
            <a:endParaRPr lang="en-US" altLang="zh-TW" sz="2600" b="1" dirty="0" smtClean="0"/>
          </a:p>
          <a:p>
            <a:pPr marL="540000" indent="-252000">
              <a:lnSpc>
                <a:spcPts val="4300"/>
              </a:lnSpc>
              <a:buFont typeface="Arial" panose="020B0604020202020204" pitchFamily="34" charset="0"/>
              <a:buChar char="•"/>
            </a:pPr>
            <a:r>
              <a:rPr lang="zh-TW" altLang="en-US" sz="2600" b="1" dirty="0" smtClean="0"/>
              <a:t>沒有動力運動</a:t>
            </a:r>
            <a:endParaRPr lang="en-US" altLang="zh-TW" sz="2600" b="1" dirty="0" smtClean="0"/>
          </a:p>
          <a:p>
            <a:pPr marL="540000" indent="-252000">
              <a:lnSpc>
                <a:spcPts val="4300"/>
              </a:lnSpc>
              <a:buFont typeface="Arial" panose="020B0604020202020204" pitchFamily="34" charset="0"/>
              <a:buChar char="•"/>
            </a:pPr>
            <a:r>
              <a:rPr lang="zh-TW" altLang="en-US" sz="2600" b="1" dirty="0" smtClean="0"/>
              <a:t>想準確了解運動成效</a:t>
            </a:r>
            <a:endParaRPr lang="zh-TW" altLang="en-US" sz="2600" b="1" dirty="0"/>
          </a:p>
          <a:p>
            <a:pPr>
              <a:lnSpc>
                <a:spcPts val="4600"/>
              </a:lnSpc>
              <a:spcBef>
                <a:spcPts val="600"/>
              </a:spcBef>
            </a:pPr>
            <a:r>
              <a:rPr lang="zh-TW" altLang="en-US" sz="3000" b="1" dirty="0" smtClean="0"/>
              <a:t>行為變數 ：</a:t>
            </a:r>
            <a:endParaRPr lang="zh-TW" altLang="en-US" sz="3000" b="1" dirty="0"/>
          </a:p>
          <a:p>
            <a:pPr marL="540000" indent="-252000">
              <a:lnSpc>
                <a:spcPts val="4600"/>
              </a:lnSpc>
              <a:buFont typeface="Arial" panose="020B0604020202020204" pitchFamily="34" charset="0"/>
              <a:buChar char="•"/>
            </a:pPr>
            <a:r>
              <a:rPr lang="zh-TW" altLang="en-US" sz="2600" b="1" dirty="0" smtClean="0"/>
              <a:t>常玩手機遊戲</a:t>
            </a:r>
            <a:endParaRPr lang="en-US" altLang="zh-TW" sz="2600" b="1" dirty="0" smtClean="0"/>
          </a:p>
          <a:p>
            <a:pPr marL="540000" indent="-252000">
              <a:lnSpc>
                <a:spcPts val="4600"/>
              </a:lnSpc>
              <a:buFont typeface="Arial" panose="020B0604020202020204" pitchFamily="34" charset="0"/>
              <a:buChar char="•"/>
            </a:pPr>
            <a:r>
              <a:rPr lang="zh-TW" altLang="en-US" sz="2600" b="1" dirty="0" smtClean="0"/>
              <a:t>運動行為只有三分鐘熱度</a:t>
            </a:r>
            <a:endParaRPr lang="zh-TW" altLang="en-US" sz="2600" b="1" dirty="0"/>
          </a:p>
        </p:txBody>
      </p:sp>
      <p:sp>
        <p:nvSpPr>
          <p:cNvPr id="26" name="橢圓 25"/>
          <p:cNvSpPr/>
          <p:nvPr/>
        </p:nvSpPr>
        <p:spPr>
          <a:xfrm>
            <a:off x="2018559" y="2460978"/>
            <a:ext cx="3347356" cy="334735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90000" tIns="648000" rtlCol="0" anchor="t"/>
          <a:lstStyle/>
          <a:p>
            <a:pPr algn="ctr"/>
            <a:r>
              <a:rPr lang="zh-TW" altLang="en-US" sz="4800" b="1" dirty="0" smtClean="0"/>
              <a:t>市場區隔</a:t>
            </a:r>
            <a:endParaRPr lang="en-US" altLang="zh-TW" sz="4800" b="1" dirty="0" smtClean="0"/>
          </a:p>
          <a:p>
            <a:pPr algn="ctr"/>
            <a:r>
              <a:rPr lang="en-US" altLang="zh-TW" sz="3200" b="1" dirty="0" smtClean="0"/>
              <a:t>Segmenting</a:t>
            </a:r>
            <a:r>
              <a:rPr lang="zh-TW" altLang="en-US" sz="3200" b="1" dirty="0" smtClean="0"/>
              <a:t> </a:t>
            </a:r>
            <a:endParaRPr lang="en-US" altLang="zh-TW" sz="4800" b="1" dirty="0"/>
          </a:p>
        </p:txBody>
      </p:sp>
    </p:spTree>
    <p:extLst>
      <p:ext uri="{BB962C8B-B14F-4D97-AF65-F5344CB8AC3E}">
        <p14:creationId xmlns:p14="http://schemas.microsoft.com/office/powerpoint/2010/main" val="1630118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75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25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75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25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uiExpand="1" build="p"/>
      <p:bldP spid="26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橢圓 1"/>
          <p:cNvSpPr/>
          <p:nvPr/>
        </p:nvSpPr>
        <p:spPr>
          <a:xfrm>
            <a:off x="2877679" y="2133600"/>
            <a:ext cx="2140626" cy="214062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90000" tIns="396000" rtlCol="0" anchor="t"/>
          <a:lstStyle/>
          <a:p>
            <a:pPr algn="ctr"/>
            <a:r>
              <a:rPr lang="zh-TW" altLang="en-US" sz="3000" b="1" dirty="0" smtClean="0"/>
              <a:t>目標市場</a:t>
            </a:r>
            <a:endParaRPr lang="en-US" altLang="zh-TW" sz="3000" b="1" dirty="0" smtClean="0"/>
          </a:p>
          <a:p>
            <a:pPr algn="ctr"/>
            <a:r>
              <a:rPr lang="en-US" altLang="zh-TW" sz="2400" b="1" dirty="0"/>
              <a:t>Targeting</a:t>
            </a:r>
            <a:endParaRPr lang="zh-TW" altLang="en-US" sz="2400" b="1" dirty="0"/>
          </a:p>
        </p:txBody>
      </p:sp>
      <p:sp>
        <p:nvSpPr>
          <p:cNvPr id="3" name="橢圓 2"/>
          <p:cNvSpPr/>
          <p:nvPr/>
        </p:nvSpPr>
        <p:spPr>
          <a:xfrm>
            <a:off x="2877679" y="4488968"/>
            <a:ext cx="2140626" cy="21406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90000" tIns="396000" rtlCol="0" anchor="t"/>
          <a:lstStyle/>
          <a:p>
            <a:pPr algn="ctr"/>
            <a:r>
              <a:rPr lang="zh-TW" altLang="en-US" sz="3000" b="1" dirty="0" smtClean="0"/>
              <a:t>市場定位</a:t>
            </a:r>
            <a:endParaRPr lang="en-US" altLang="zh-TW" sz="3000" b="1" dirty="0" smtClean="0"/>
          </a:p>
          <a:p>
            <a:pPr algn="ctr"/>
            <a:r>
              <a:rPr lang="en-US" altLang="zh-TW" sz="2400" b="1" dirty="0"/>
              <a:t>Positioning</a:t>
            </a:r>
            <a:endParaRPr lang="zh-TW" altLang="en-US" sz="2400" b="1" dirty="0"/>
          </a:p>
        </p:txBody>
      </p:sp>
      <p:sp>
        <p:nvSpPr>
          <p:cNvPr id="4" name="矩形 3"/>
          <p:cNvSpPr/>
          <p:nvPr/>
        </p:nvSpPr>
        <p:spPr>
          <a:xfrm>
            <a:off x="5202880" y="2884904"/>
            <a:ext cx="4768433" cy="6694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4500"/>
              </a:lnSpc>
            </a:pPr>
            <a:r>
              <a:rPr lang="zh-TW" altLang="en-US" sz="3000" b="1" dirty="0" smtClean="0"/>
              <a:t>想減重卻沒動力運動的人</a:t>
            </a:r>
            <a:endParaRPr lang="zh-TW" altLang="en-US" sz="3000" b="1" dirty="0"/>
          </a:p>
        </p:txBody>
      </p:sp>
      <p:sp>
        <p:nvSpPr>
          <p:cNvPr id="5" name="矩形 4"/>
          <p:cNvSpPr/>
          <p:nvPr/>
        </p:nvSpPr>
        <p:spPr>
          <a:xfrm>
            <a:off x="5202881" y="5224574"/>
            <a:ext cx="5736052" cy="6694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4500"/>
              </a:lnSpc>
            </a:pPr>
            <a:r>
              <a:rPr lang="zh-TW" altLang="en-US" sz="3000" b="1" dirty="0" smtClean="0"/>
              <a:t>「結合遊戲及運動，玩出健康」</a:t>
            </a:r>
            <a:endParaRPr lang="zh-TW" altLang="en-US" sz="3000" b="1" dirty="0"/>
          </a:p>
        </p:txBody>
      </p:sp>
      <p:sp>
        <p:nvSpPr>
          <p:cNvPr id="6" name="矩形 5"/>
          <p:cNvSpPr/>
          <p:nvPr/>
        </p:nvSpPr>
        <p:spPr>
          <a:xfrm>
            <a:off x="829223" y="1283587"/>
            <a:ext cx="578876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800" b="1" dirty="0"/>
              <a:t>4</a:t>
            </a:r>
            <a:r>
              <a:rPr lang="en-US" altLang="zh-TW" sz="2800" b="1" dirty="0" smtClean="0"/>
              <a:t>.</a:t>
            </a:r>
            <a:r>
              <a:rPr lang="zh-TW" altLang="en-US" sz="2800" b="1" dirty="0" smtClean="0"/>
              <a:t> </a:t>
            </a:r>
            <a:r>
              <a:rPr lang="en-US" altLang="zh-TW" sz="2800" b="1" dirty="0" smtClean="0"/>
              <a:t>STP</a:t>
            </a:r>
            <a:r>
              <a:rPr lang="zh-TW" altLang="en-US" sz="2800" b="1" dirty="0" smtClean="0"/>
              <a:t>分析 </a:t>
            </a:r>
            <a:r>
              <a:rPr lang="en-US" altLang="zh-TW" sz="2800" b="1" dirty="0" smtClean="0"/>
              <a:t>— </a:t>
            </a:r>
            <a:r>
              <a:rPr lang="zh-TW" altLang="en-US" sz="2800" b="1" dirty="0" smtClean="0"/>
              <a:t>目標</a:t>
            </a:r>
            <a:r>
              <a:rPr lang="zh-TW" altLang="en-US" sz="2800" b="1" dirty="0"/>
              <a:t>市場、市場定位</a:t>
            </a:r>
            <a:endParaRPr lang="en-US" altLang="zh-TW" sz="2800" b="1" dirty="0" smtClean="0"/>
          </a:p>
        </p:txBody>
      </p:sp>
      <p:sp>
        <p:nvSpPr>
          <p:cNvPr id="7" name="矩形 6"/>
          <p:cNvSpPr/>
          <p:nvPr/>
        </p:nvSpPr>
        <p:spPr>
          <a:xfrm>
            <a:off x="718617" y="321889"/>
            <a:ext cx="431400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3600" b="1" dirty="0"/>
              <a:t>STP</a:t>
            </a:r>
            <a:r>
              <a:rPr lang="zh-TW" altLang="en-US" sz="3600" b="1" dirty="0"/>
              <a:t>分析及市場規模</a:t>
            </a:r>
          </a:p>
        </p:txBody>
      </p:sp>
    </p:spTree>
    <p:extLst>
      <p:ext uri="{BB962C8B-B14F-4D97-AF65-F5344CB8AC3E}">
        <p14:creationId xmlns:p14="http://schemas.microsoft.com/office/powerpoint/2010/main" val="1415369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75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/>
      <p:bldP spid="5" grpId="0" build="p"/>
      <p:bldP spid="6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63720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754832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2548641"/>
              </p:ext>
            </p:extLst>
          </p:nvPr>
        </p:nvGraphicFramePr>
        <p:xfrm>
          <a:off x="1500554" y="2098907"/>
          <a:ext cx="9276863" cy="3899879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3081851">
                  <a:extLst>
                    <a:ext uri="{9D8B030D-6E8A-4147-A177-3AD203B41FA5}">
                      <a16:colId xmlns="" xmlns:a16="http://schemas.microsoft.com/office/drawing/2014/main" val="2054635500"/>
                    </a:ext>
                  </a:extLst>
                </a:gridCol>
                <a:gridCol w="3097506">
                  <a:extLst>
                    <a:ext uri="{9D8B030D-6E8A-4147-A177-3AD203B41FA5}">
                      <a16:colId xmlns="" xmlns:a16="http://schemas.microsoft.com/office/drawing/2014/main" val="3279039938"/>
                    </a:ext>
                  </a:extLst>
                </a:gridCol>
                <a:gridCol w="3097506">
                  <a:extLst>
                    <a:ext uri="{9D8B030D-6E8A-4147-A177-3AD203B41FA5}">
                      <a16:colId xmlns="" xmlns:a16="http://schemas.microsoft.com/office/drawing/2014/main" val="446376383"/>
                    </a:ext>
                  </a:extLst>
                </a:gridCol>
              </a:tblGrid>
              <a:tr h="575855">
                <a:tc>
                  <a:txBody>
                    <a:bodyPr/>
                    <a:lstStyle/>
                    <a:p>
                      <a:pPr algn="ctr">
                        <a:lnSpc>
                          <a:spcPts val="2800"/>
                        </a:lnSpc>
                        <a:spcAft>
                          <a:spcPts val="0"/>
                        </a:spcAft>
                      </a:pPr>
                      <a:r>
                        <a:rPr lang="en-US" sz="2000" kern="100" dirty="0" smtClean="0">
                          <a:effectLst/>
                        </a:rPr>
                        <a:t> </a:t>
                      </a:r>
                      <a:r>
                        <a:rPr lang="zh-TW" altLang="en-US" sz="2000" kern="100" dirty="0" smtClean="0">
                          <a:effectLst/>
                        </a:rPr>
                        <a:t>比較因素</a:t>
                      </a:r>
                      <a:endParaRPr lang="zh-TW" sz="20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800"/>
                        </a:lnSpc>
                        <a:spcAft>
                          <a:spcPts val="0"/>
                        </a:spcAft>
                      </a:pPr>
                      <a:r>
                        <a:rPr lang="zh-TW" sz="2000" kern="100" dirty="0">
                          <a:effectLst/>
                        </a:rPr>
                        <a:t>智入你的健康</a:t>
                      </a:r>
                      <a:endParaRPr lang="zh-TW" sz="20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800"/>
                        </a:lnSpc>
                        <a:spcAft>
                          <a:spcPts val="0"/>
                        </a:spcAft>
                      </a:pPr>
                      <a:r>
                        <a:rPr lang="zh-TW" sz="2000" kern="100" dirty="0">
                          <a:effectLst/>
                        </a:rPr>
                        <a:t>小米－</a:t>
                      </a:r>
                      <a:r>
                        <a:rPr lang="en-US" sz="2000" kern="100" dirty="0">
                          <a:effectLst/>
                        </a:rPr>
                        <a:t>90</a:t>
                      </a:r>
                      <a:r>
                        <a:rPr lang="zh-TW" sz="2000" kern="100" dirty="0">
                          <a:effectLst/>
                        </a:rPr>
                        <a:t>分智能鞋</a:t>
                      </a:r>
                      <a:endParaRPr lang="zh-TW" sz="2000" kern="100" dirty="0"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236994189"/>
                  </a:ext>
                </a:extLst>
              </a:tr>
              <a:tr h="831006">
                <a:tc>
                  <a:txBody>
                    <a:bodyPr/>
                    <a:lstStyle/>
                    <a:p>
                      <a:pPr algn="ctr">
                        <a:lnSpc>
                          <a:spcPts val="2800"/>
                        </a:lnSpc>
                        <a:spcAft>
                          <a:spcPts val="0"/>
                        </a:spcAft>
                      </a:pPr>
                      <a:r>
                        <a:rPr lang="en-US" sz="2000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GPS</a:t>
                      </a:r>
                      <a:r>
                        <a:rPr lang="zh-TW" sz="2000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位置回報功能</a:t>
                      </a:r>
                      <a:endParaRPr lang="zh-TW" sz="2000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800"/>
                        </a:lnSpc>
                        <a:spcAft>
                          <a:spcPts val="0"/>
                        </a:spcAft>
                      </a:pPr>
                      <a:r>
                        <a:rPr lang="zh-TW" sz="180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有</a:t>
                      </a:r>
                      <a:endParaRPr lang="zh-TW" sz="18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800"/>
                        </a:lnSpc>
                        <a:spcAft>
                          <a:spcPts val="0"/>
                        </a:spcAft>
                      </a:pPr>
                      <a:r>
                        <a:rPr lang="zh-TW" sz="180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無</a:t>
                      </a:r>
                      <a:endParaRPr lang="zh-TW" sz="18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871470663"/>
                  </a:ext>
                </a:extLst>
              </a:tr>
              <a:tr h="831006">
                <a:tc>
                  <a:txBody>
                    <a:bodyPr/>
                    <a:lstStyle/>
                    <a:p>
                      <a:pPr algn="ctr">
                        <a:lnSpc>
                          <a:spcPts val="2800"/>
                        </a:lnSpc>
                        <a:spcAft>
                          <a:spcPts val="0"/>
                        </a:spcAft>
                      </a:pPr>
                      <a:r>
                        <a:rPr lang="zh-TW" sz="2000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電池</a:t>
                      </a:r>
                      <a:endParaRPr lang="zh-TW" sz="2000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800"/>
                        </a:lnSpc>
                        <a:spcAft>
                          <a:spcPts val="0"/>
                        </a:spcAft>
                      </a:pPr>
                      <a:r>
                        <a:rPr lang="zh-TW" altLang="en-US" sz="1800" b="1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自行發電，無須充電</a:t>
                      </a:r>
                      <a:endParaRPr lang="zh-TW" sz="18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800"/>
                        </a:lnSpc>
                        <a:spcAft>
                          <a:spcPts val="0"/>
                        </a:spcAft>
                      </a:pPr>
                      <a:r>
                        <a:rPr lang="zh-TW" sz="180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充電式電池，無須更換</a:t>
                      </a:r>
                      <a:endParaRPr lang="zh-TW" sz="18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92368452"/>
                  </a:ext>
                </a:extLst>
              </a:tr>
              <a:tr h="831006">
                <a:tc>
                  <a:txBody>
                    <a:bodyPr/>
                    <a:lstStyle/>
                    <a:p>
                      <a:pPr algn="ctr">
                        <a:lnSpc>
                          <a:spcPts val="2800"/>
                        </a:lnSpc>
                        <a:spcAft>
                          <a:spcPts val="0"/>
                        </a:spcAft>
                      </a:pPr>
                      <a:r>
                        <a:rPr lang="zh-TW" sz="2000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傳感器</a:t>
                      </a:r>
                      <a:endParaRPr lang="zh-TW" sz="2000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800"/>
                        </a:lnSpc>
                        <a:spcAft>
                          <a:spcPts val="0"/>
                        </a:spcAft>
                      </a:pPr>
                      <a:r>
                        <a:rPr lang="zh-TW" sz="180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多置入溼度傳感器</a:t>
                      </a:r>
                    </a:p>
                    <a:p>
                      <a:pPr algn="ctr">
                        <a:lnSpc>
                          <a:spcPts val="2800"/>
                        </a:lnSpc>
                        <a:spcAft>
                          <a:spcPts val="0"/>
                        </a:spcAft>
                      </a:pPr>
                      <a:r>
                        <a:rPr lang="zh-TW" sz="180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外部壓力傳感器</a:t>
                      </a:r>
                      <a:endParaRPr lang="zh-TW" sz="18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800"/>
                        </a:lnSpc>
                        <a:spcAft>
                          <a:spcPts val="0"/>
                        </a:spcAft>
                      </a:pPr>
                      <a:r>
                        <a:rPr lang="zh-TW" sz="180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只配有基本傳感器</a:t>
                      </a:r>
                    </a:p>
                    <a:p>
                      <a:pPr algn="ctr">
                        <a:lnSpc>
                          <a:spcPts val="2800"/>
                        </a:lnSpc>
                        <a:spcAft>
                          <a:spcPts val="0"/>
                        </a:spcAft>
                      </a:pPr>
                      <a:r>
                        <a:rPr lang="zh-TW" altLang="en-US" sz="1800" b="1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（</a:t>
                      </a:r>
                      <a:r>
                        <a:rPr lang="zh-TW" sz="1800" b="1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加</a:t>
                      </a:r>
                      <a:r>
                        <a:rPr lang="zh-TW" sz="1800" b="1" kern="1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速度計、陀螺</a:t>
                      </a:r>
                      <a:r>
                        <a:rPr lang="zh-TW" sz="1800" b="1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儀等</a:t>
                      </a:r>
                      <a:r>
                        <a:rPr lang="zh-TW" altLang="en-US" sz="1800" b="1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）</a:t>
                      </a:r>
                      <a:endParaRPr lang="zh-TW" sz="18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594323483"/>
                  </a:ext>
                </a:extLst>
              </a:tr>
              <a:tr h="831006">
                <a:tc>
                  <a:txBody>
                    <a:bodyPr/>
                    <a:lstStyle/>
                    <a:p>
                      <a:pPr algn="ctr">
                        <a:lnSpc>
                          <a:spcPts val="2800"/>
                        </a:lnSpc>
                        <a:spcAft>
                          <a:spcPts val="0"/>
                        </a:spcAft>
                      </a:pPr>
                      <a:r>
                        <a:rPr lang="zh-TW" altLang="en-US" sz="2000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Times New Roman" panose="02020603050405020304" pitchFamily="18" charset="0"/>
                        </a:rPr>
                        <a:t>遊戲結合</a:t>
                      </a:r>
                      <a:endParaRPr lang="zh-TW" sz="2000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800"/>
                        </a:lnSpc>
                        <a:spcAft>
                          <a:spcPts val="0"/>
                        </a:spcAft>
                      </a:pPr>
                      <a:r>
                        <a:rPr lang="zh-TW" altLang="en-US" sz="1800" b="1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有</a:t>
                      </a:r>
                      <a:endParaRPr lang="zh-TW" sz="18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800"/>
                        </a:lnSpc>
                        <a:spcAft>
                          <a:spcPts val="0"/>
                        </a:spcAft>
                      </a:pPr>
                      <a:r>
                        <a:rPr lang="zh-TW" sz="1800" b="1" kern="1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</a:rPr>
                        <a:t>無</a:t>
                      </a:r>
                      <a:endParaRPr lang="zh-TW" sz="1800" b="1" kern="1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012405059"/>
                  </a:ext>
                </a:extLst>
              </a:tr>
            </a:tbl>
          </a:graphicData>
        </a:graphic>
      </p:graphicFrame>
      <p:sp>
        <p:nvSpPr>
          <p:cNvPr id="10" name="橢圓 9"/>
          <p:cNvSpPr/>
          <p:nvPr/>
        </p:nvSpPr>
        <p:spPr>
          <a:xfrm rot="19963495">
            <a:off x="7170820" y="2954509"/>
            <a:ext cx="642529" cy="642529"/>
          </a:xfrm>
          <a:prstGeom prst="ellipse">
            <a:avLst/>
          </a:prstGeom>
          <a:solidFill>
            <a:srgbClr val="C000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3200" b="1" dirty="0"/>
              <a:t>勝</a:t>
            </a:r>
            <a:endParaRPr lang="en-US" altLang="zh-TW" sz="3200" b="1" dirty="0" smtClean="0"/>
          </a:p>
        </p:txBody>
      </p:sp>
      <p:sp>
        <p:nvSpPr>
          <p:cNvPr id="19" name="橢圓 18"/>
          <p:cNvSpPr/>
          <p:nvPr/>
        </p:nvSpPr>
        <p:spPr>
          <a:xfrm rot="19963495">
            <a:off x="7170820" y="3818111"/>
            <a:ext cx="642529" cy="642529"/>
          </a:xfrm>
          <a:prstGeom prst="ellipse">
            <a:avLst/>
          </a:prstGeom>
          <a:solidFill>
            <a:srgbClr val="C000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3200" b="1" dirty="0"/>
              <a:t>勝</a:t>
            </a:r>
            <a:endParaRPr lang="en-US" altLang="zh-TW" sz="3200" b="1" dirty="0" smtClean="0"/>
          </a:p>
        </p:txBody>
      </p:sp>
      <p:sp>
        <p:nvSpPr>
          <p:cNvPr id="20" name="橢圓 19"/>
          <p:cNvSpPr/>
          <p:nvPr/>
        </p:nvSpPr>
        <p:spPr>
          <a:xfrm rot="19963495">
            <a:off x="7170820" y="4681713"/>
            <a:ext cx="642529" cy="642529"/>
          </a:xfrm>
          <a:prstGeom prst="ellipse">
            <a:avLst/>
          </a:prstGeom>
          <a:solidFill>
            <a:srgbClr val="C000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3200" b="1" dirty="0"/>
              <a:t>勝</a:t>
            </a:r>
            <a:endParaRPr lang="en-US" altLang="zh-TW" sz="3200" b="1" dirty="0" smtClean="0"/>
          </a:p>
        </p:txBody>
      </p:sp>
      <p:sp>
        <p:nvSpPr>
          <p:cNvPr id="21" name="橢圓 20"/>
          <p:cNvSpPr/>
          <p:nvPr/>
        </p:nvSpPr>
        <p:spPr>
          <a:xfrm rot="19963495">
            <a:off x="7170820" y="5545314"/>
            <a:ext cx="642529" cy="642529"/>
          </a:xfrm>
          <a:prstGeom prst="ellipse">
            <a:avLst/>
          </a:prstGeom>
          <a:solidFill>
            <a:srgbClr val="C000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3200" b="1" dirty="0"/>
              <a:t>勝</a:t>
            </a:r>
            <a:endParaRPr lang="en-US" altLang="zh-TW" sz="3200" b="1" dirty="0" smtClean="0"/>
          </a:p>
        </p:txBody>
      </p:sp>
      <p:sp>
        <p:nvSpPr>
          <p:cNvPr id="22" name="矩形 21"/>
          <p:cNvSpPr/>
          <p:nvPr/>
        </p:nvSpPr>
        <p:spPr>
          <a:xfrm>
            <a:off x="718617" y="321889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市場比較</a:t>
            </a:r>
          </a:p>
        </p:txBody>
      </p:sp>
      <p:sp>
        <p:nvSpPr>
          <p:cNvPr id="23" name="矩形 22"/>
          <p:cNvSpPr/>
          <p:nvPr/>
        </p:nvSpPr>
        <p:spPr>
          <a:xfrm>
            <a:off x="708700" y="1201845"/>
            <a:ext cx="839204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200" b="1" dirty="0"/>
              <a:t>智入你的健康（智慧鞋）與市場上產品之比較</a:t>
            </a:r>
          </a:p>
        </p:txBody>
      </p:sp>
    </p:spTree>
    <p:extLst>
      <p:ext uri="{BB962C8B-B14F-4D97-AF65-F5344CB8AC3E}">
        <p14:creationId xmlns:p14="http://schemas.microsoft.com/office/powerpoint/2010/main" val="2763802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75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9" grpId="0" animBg="1"/>
      <p:bldP spid="20" grpId="0" animBg="1"/>
      <p:bldP spid="21" grpId="0" animBg="1"/>
      <p:bldP spid="23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群組 13"/>
          <p:cNvGrpSpPr/>
          <p:nvPr/>
        </p:nvGrpSpPr>
        <p:grpSpPr>
          <a:xfrm>
            <a:off x="4746363" y="1951876"/>
            <a:ext cx="3681984" cy="3673798"/>
            <a:chOff x="4255008" y="1857277"/>
            <a:chExt cx="3681984" cy="3673798"/>
          </a:xfrm>
        </p:grpSpPr>
        <p:grpSp>
          <p:nvGrpSpPr>
            <p:cNvPr id="12" name="群組 11"/>
            <p:cNvGrpSpPr/>
            <p:nvPr/>
          </p:nvGrpSpPr>
          <p:grpSpPr>
            <a:xfrm>
              <a:off x="4255008" y="1857277"/>
              <a:ext cx="3681984" cy="3673798"/>
              <a:chOff x="4042664" y="1450848"/>
              <a:chExt cx="4569968" cy="4559808"/>
            </a:xfrm>
          </p:grpSpPr>
          <p:grpSp>
            <p:nvGrpSpPr>
              <p:cNvPr id="8" name="群組 7"/>
              <p:cNvGrpSpPr/>
              <p:nvPr/>
            </p:nvGrpSpPr>
            <p:grpSpPr>
              <a:xfrm>
                <a:off x="4042664" y="1450848"/>
                <a:ext cx="4569968" cy="2218944"/>
                <a:chOff x="4120896" y="1828800"/>
                <a:chExt cx="4218432" cy="2048256"/>
              </a:xfrm>
            </p:grpSpPr>
            <p:sp>
              <p:nvSpPr>
                <p:cNvPr id="5" name="淚滴形 4"/>
                <p:cNvSpPr/>
                <p:nvPr/>
              </p:nvSpPr>
              <p:spPr>
                <a:xfrm>
                  <a:off x="6291072" y="1828800"/>
                  <a:ext cx="2048256" cy="2048256"/>
                </a:xfrm>
                <a:prstGeom prst="teardrop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altLang="zh-TW" sz="8800" dirty="0" smtClean="0"/>
                    <a:t>W</a:t>
                  </a:r>
                  <a:endParaRPr lang="zh-TW" altLang="en-US" sz="8800" dirty="0"/>
                </a:p>
              </p:txBody>
            </p:sp>
            <p:sp>
              <p:nvSpPr>
                <p:cNvPr id="7" name="淚滴形 6"/>
                <p:cNvSpPr/>
                <p:nvPr/>
              </p:nvSpPr>
              <p:spPr>
                <a:xfrm flipH="1">
                  <a:off x="4120896" y="1828800"/>
                  <a:ext cx="2048256" cy="2048256"/>
                </a:xfrm>
                <a:prstGeom prst="teardrop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altLang="zh-TW" sz="8800" dirty="0" smtClean="0"/>
                    <a:t>S</a:t>
                  </a:r>
                  <a:endParaRPr lang="zh-TW" altLang="en-US" sz="8800" dirty="0"/>
                </a:p>
              </p:txBody>
            </p:sp>
          </p:grpSp>
          <p:grpSp>
            <p:nvGrpSpPr>
              <p:cNvPr id="9" name="群組 8"/>
              <p:cNvGrpSpPr/>
              <p:nvPr/>
            </p:nvGrpSpPr>
            <p:grpSpPr>
              <a:xfrm flipV="1">
                <a:off x="4042664" y="3791712"/>
                <a:ext cx="4569968" cy="2218944"/>
                <a:chOff x="4120896" y="1828800"/>
                <a:chExt cx="4218432" cy="2048256"/>
              </a:xfrm>
            </p:grpSpPr>
            <p:sp>
              <p:nvSpPr>
                <p:cNvPr id="10" name="淚滴形 9"/>
                <p:cNvSpPr/>
                <p:nvPr/>
              </p:nvSpPr>
              <p:spPr>
                <a:xfrm>
                  <a:off x="6291072" y="1828800"/>
                  <a:ext cx="2048256" cy="2048256"/>
                </a:xfrm>
                <a:prstGeom prst="teardrop">
                  <a:avLst/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sz="8800" b="1" dirty="0"/>
                </a:p>
              </p:txBody>
            </p:sp>
            <p:sp>
              <p:nvSpPr>
                <p:cNvPr id="11" name="淚滴形 10"/>
                <p:cNvSpPr/>
                <p:nvPr/>
              </p:nvSpPr>
              <p:spPr>
                <a:xfrm flipH="1">
                  <a:off x="4120896" y="1828800"/>
                  <a:ext cx="2048256" cy="2048256"/>
                </a:xfrm>
                <a:prstGeom prst="teardrop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altLang="zh-TW" sz="8800" dirty="0" smtClean="0"/>
                    <a:t>O</a:t>
                  </a:r>
                  <a:endParaRPr lang="zh-TW" altLang="en-US" sz="8800" dirty="0"/>
                </a:p>
              </p:txBody>
            </p:sp>
          </p:grpSp>
        </p:grpSp>
        <p:sp>
          <p:nvSpPr>
            <p:cNvPr id="13" name="文字方塊 12"/>
            <p:cNvSpPr txBox="1"/>
            <p:nvPr/>
          </p:nvSpPr>
          <p:spPr>
            <a:xfrm>
              <a:off x="6476172" y="3913908"/>
              <a:ext cx="1133856" cy="14465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zh-TW" sz="8800" b="1" dirty="0" smtClean="0">
                  <a:solidFill>
                    <a:schemeClr val="bg1"/>
                  </a:solidFill>
                </a:rPr>
                <a:t>T</a:t>
              </a:r>
              <a:endParaRPr lang="zh-TW" altLang="en-US" sz="88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5" name="矩形 14"/>
          <p:cNvSpPr/>
          <p:nvPr/>
        </p:nvSpPr>
        <p:spPr>
          <a:xfrm>
            <a:off x="597173" y="2087375"/>
            <a:ext cx="4571353" cy="14003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0000" indent="-324000">
              <a:lnSpc>
                <a:spcPts val="3400"/>
              </a:lnSpc>
              <a:buSzPct val="68000"/>
              <a:buFont typeface="Wingdings" panose="05000000000000000000" pitchFamily="2" charset="2"/>
              <a:buChar char="l"/>
            </a:pPr>
            <a:r>
              <a:rPr lang="zh-TW" altLang="en-US" sz="2100" b="1" dirty="0" smtClean="0"/>
              <a:t>提供</a:t>
            </a:r>
            <a:r>
              <a:rPr lang="en-US" altLang="zh-TW" sz="2100" b="1" dirty="0" smtClean="0"/>
              <a:t>GPS</a:t>
            </a:r>
            <a:r>
              <a:rPr lang="zh-TW" altLang="en-US" sz="2100" b="1" dirty="0" smtClean="0"/>
              <a:t>定位回報功能</a:t>
            </a:r>
            <a:endParaRPr lang="en-US" altLang="zh-TW" sz="2100" b="1" dirty="0" smtClean="0"/>
          </a:p>
          <a:p>
            <a:pPr marL="180000" indent="-324000">
              <a:lnSpc>
                <a:spcPts val="3400"/>
              </a:lnSpc>
              <a:buSzPct val="68000"/>
              <a:buFont typeface="Wingdings" panose="05000000000000000000" pitchFamily="2" charset="2"/>
              <a:buChar char="l"/>
            </a:pPr>
            <a:r>
              <a:rPr lang="zh-TW" altLang="en-US" sz="2100" b="1" dirty="0" smtClean="0"/>
              <a:t>遊戲操作只需</a:t>
            </a:r>
            <a:r>
              <a:rPr lang="zh-TW" altLang="en-US" sz="2100" b="1" dirty="0"/>
              <a:t>手機、智慧</a:t>
            </a:r>
            <a:r>
              <a:rPr lang="zh-TW" altLang="en-US" sz="2100" b="1" dirty="0" smtClean="0"/>
              <a:t>鞋</a:t>
            </a:r>
            <a:endParaRPr lang="en-US" altLang="zh-TW" sz="2100" b="1" dirty="0" smtClean="0"/>
          </a:p>
          <a:p>
            <a:pPr marL="180000" indent="-324000">
              <a:lnSpc>
                <a:spcPts val="3400"/>
              </a:lnSpc>
              <a:buSzPct val="68000"/>
              <a:buFont typeface="Wingdings" panose="05000000000000000000" pitchFamily="2" charset="2"/>
              <a:buChar char="l"/>
            </a:pPr>
            <a:r>
              <a:rPr lang="zh-TW" altLang="en-US" sz="2100" b="1" dirty="0" smtClean="0"/>
              <a:t>藉由運動數據找出個人優劣勢</a:t>
            </a:r>
            <a:endParaRPr lang="zh-TW" altLang="en-US" sz="2100" b="1" dirty="0"/>
          </a:p>
        </p:txBody>
      </p:sp>
      <p:sp>
        <p:nvSpPr>
          <p:cNvPr id="16" name="矩形 15"/>
          <p:cNvSpPr/>
          <p:nvPr/>
        </p:nvSpPr>
        <p:spPr>
          <a:xfrm>
            <a:off x="8794106" y="2087375"/>
            <a:ext cx="3213730" cy="9643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0000" indent="-324000">
              <a:lnSpc>
                <a:spcPts val="3400"/>
              </a:lnSpc>
              <a:buSzPct val="68000"/>
              <a:buFont typeface="Wingdings" panose="05000000000000000000" pitchFamily="2" charset="2"/>
              <a:buChar char="l"/>
            </a:pPr>
            <a:r>
              <a:rPr lang="zh-TW" altLang="en-US" sz="2100" b="1" dirty="0" smtClean="0"/>
              <a:t>單腳無放置芯片</a:t>
            </a:r>
          </a:p>
          <a:p>
            <a:pPr marL="180000" indent="-324000">
              <a:lnSpc>
                <a:spcPts val="3400"/>
              </a:lnSpc>
              <a:buSzPct val="68000"/>
              <a:buFont typeface="Wingdings" panose="05000000000000000000" pitchFamily="2" charset="2"/>
              <a:buChar char="l"/>
            </a:pPr>
            <a:r>
              <a:rPr lang="zh-TW" altLang="en-US" sz="2100" b="1" dirty="0" smtClean="0"/>
              <a:t>需要申請使用專利</a:t>
            </a:r>
            <a:endParaRPr lang="en-US" altLang="zh-TW" sz="2100" b="1" dirty="0"/>
          </a:p>
        </p:txBody>
      </p:sp>
      <p:sp>
        <p:nvSpPr>
          <p:cNvPr id="18" name="矩形 17"/>
          <p:cNvSpPr/>
          <p:nvPr/>
        </p:nvSpPr>
        <p:spPr>
          <a:xfrm>
            <a:off x="8794106" y="4249598"/>
            <a:ext cx="3213730" cy="9643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0000" indent="-324000">
              <a:lnSpc>
                <a:spcPts val="3400"/>
              </a:lnSpc>
              <a:buSzPct val="68000"/>
              <a:buFont typeface="Wingdings" panose="05000000000000000000" pitchFamily="2" charset="2"/>
              <a:buChar char="l"/>
            </a:pPr>
            <a:r>
              <a:rPr lang="zh-TW" altLang="en-US" sz="2100" b="1" dirty="0" smtClean="0"/>
              <a:t>人們崇尚名牌</a:t>
            </a:r>
            <a:endParaRPr lang="en-US" altLang="zh-TW" sz="2100" b="1" dirty="0" smtClean="0"/>
          </a:p>
          <a:p>
            <a:pPr marL="180000" indent="-324000">
              <a:lnSpc>
                <a:spcPts val="3400"/>
              </a:lnSpc>
              <a:buSzPct val="68000"/>
              <a:buFont typeface="Wingdings" panose="05000000000000000000" pitchFamily="2" charset="2"/>
              <a:buChar char="l"/>
            </a:pPr>
            <a:r>
              <a:rPr lang="zh-TW" altLang="en-US" sz="2100" b="1" dirty="0" smtClean="0"/>
              <a:t>缺少一定</a:t>
            </a:r>
            <a:r>
              <a:rPr lang="zh-TW" altLang="en-US" sz="2100" b="1" dirty="0"/>
              <a:t>要買的</a:t>
            </a:r>
            <a:r>
              <a:rPr lang="zh-TW" altLang="en-US" sz="2100" b="1" dirty="0" smtClean="0"/>
              <a:t>動機</a:t>
            </a:r>
            <a:endParaRPr lang="en-US" altLang="zh-TW" sz="2100" b="1" dirty="0"/>
          </a:p>
        </p:txBody>
      </p:sp>
      <p:sp>
        <p:nvSpPr>
          <p:cNvPr id="19" name="矩形 18"/>
          <p:cNvSpPr/>
          <p:nvPr/>
        </p:nvSpPr>
        <p:spPr>
          <a:xfrm>
            <a:off x="597174" y="4402620"/>
            <a:ext cx="3836261" cy="9643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0000" indent="-324000">
              <a:lnSpc>
                <a:spcPts val="3400"/>
              </a:lnSpc>
              <a:buSzPct val="68000"/>
              <a:buFont typeface="Wingdings" panose="05000000000000000000" pitchFamily="2" charset="2"/>
              <a:buChar char="l"/>
            </a:pPr>
            <a:r>
              <a:rPr lang="zh-TW" altLang="en-US" sz="2100" b="1" dirty="0" smtClean="0"/>
              <a:t>現代人</a:t>
            </a:r>
            <a:r>
              <a:rPr lang="zh-TW" altLang="en-US" sz="2100" b="1" dirty="0"/>
              <a:t>沉迷</a:t>
            </a:r>
            <a:r>
              <a:rPr lang="zh-TW" altLang="en-US" sz="2100" b="1" dirty="0" smtClean="0"/>
              <a:t>遊戲</a:t>
            </a:r>
            <a:endParaRPr lang="en-US" altLang="zh-TW" sz="2100" b="1" dirty="0" smtClean="0"/>
          </a:p>
          <a:p>
            <a:pPr marL="180000" indent="-324000">
              <a:lnSpc>
                <a:spcPts val="3400"/>
              </a:lnSpc>
              <a:buSzPct val="68000"/>
              <a:buFont typeface="Wingdings" panose="05000000000000000000" pitchFamily="2" charset="2"/>
              <a:buChar char="l"/>
            </a:pPr>
            <a:r>
              <a:rPr lang="zh-TW" altLang="en-US" sz="2100" b="1" dirty="0"/>
              <a:t>肥胖、心血管疾病人數</a:t>
            </a:r>
            <a:r>
              <a:rPr lang="zh-TW" altLang="en-US" sz="2100" b="1" dirty="0" smtClean="0"/>
              <a:t>增加</a:t>
            </a:r>
            <a:endParaRPr lang="zh-TW" altLang="en-US" sz="2100" b="1" dirty="0"/>
          </a:p>
        </p:txBody>
      </p:sp>
      <p:sp>
        <p:nvSpPr>
          <p:cNvPr id="20" name="矩形 19"/>
          <p:cNvSpPr/>
          <p:nvPr/>
        </p:nvSpPr>
        <p:spPr>
          <a:xfrm>
            <a:off x="718617" y="321889"/>
            <a:ext cx="249299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3600" b="1" dirty="0"/>
              <a:t>SWOT</a:t>
            </a:r>
            <a:r>
              <a:rPr lang="zh-TW" altLang="en-US" sz="3600" b="1" dirty="0"/>
              <a:t>分析</a:t>
            </a:r>
          </a:p>
        </p:txBody>
      </p:sp>
    </p:spTree>
    <p:extLst>
      <p:ext uri="{BB962C8B-B14F-4D97-AF65-F5344CB8AC3E}">
        <p14:creationId xmlns:p14="http://schemas.microsoft.com/office/powerpoint/2010/main" val="1639195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p"/>
      <p:bldP spid="16" grpId="0" build="p"/>
      <p:bldP spid="18" grpId="0" build="p"/>
      <p:bldP spid="19" grpId="0" build="p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矩形 19"/>
          <p:cNvSpPr/>
          <p:nvPr/>
        </p:nvSpPr>
        <p:spPr>
          <a:xfrm>
            <a:off x="718617" y="321889"/>
            <a:ext cx="341632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3600" b="1" dirty="0" smtClean="0"/>
              <a:t>SWOT</a:t>
            </a:r>
            <a:r>
              <a:rPr lang="zh-TW" altLang="en-US" sz="3600" b="1" dirty="0" smtClean="0"/>
              <a:t>交叉分析</a:t>
            </a:r>
            <a:endParaRPr lang="zh-TW" altLang="en-US" sz="3600" b="1" dirty="0"/>
          </a:p>
        </p:txBody>
      </p:sp>
      <p:graphicFrame>
        <p:nvGraphicFramePr>
          <p:cNvPr id="2" name="表格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8109892"/>
              </p:ext>
            </p:extLst>
          </p:nvPr>
        </p:nvGraphicFramePr>
        <p:xfrm>
          <a:off x="911124" y="1488142"/>
          <a:ext cx="10936746" cy="4578362"/>
        </p:xfrm>
        <a:graphic>
          <a:graphicData uri="http://schemas.openxmlformats.org/drawingml/2006/table">
            <a:tbl>
              <a:tblPr firstRow="1" firstCol="1" bandRow="1">
                <a:tableStyleId>{5202B0CA-FC54-4496-8BCA-5EF66A818D29}</a:tableStyleId>
              </a:tblPr>
              <a:tblGrid>
                <a:gridCol w="1714088">
                  <a:extLst>
                    <a:ext uri="{9D8B030D-6E8A-4147-A177-3AD203B41FA5}">
                      <a16:colId xmlns="" xmlns:a16="http://schemas.microsoft.com/office/drawing/2014/main" val="324911035"/>
                    </a:ext>
                  </a:extLst>
                </a:gridCol>
                <a:gridCol w="4842595">
                  <a:extLst>
                    <a:ext uri="{9D8B030D-6E8A-4147-A177-3AD203B41FA5}">
                      <a16:colId xmlns="" xmlns:a16="http://schemas.microsoft.com/office/drawing/2014/main" val="2180664044"/>
                    </a:ext>
                  </a:extLst>
                </a:gridCol>
                <a:gridCol w="4380063">
                  <a:extLst>
                    <a:ext uri="{9D8B030D-6E8A-4147-A177-3AD203B41FA5}">
                      <a16:colId xmlns="" xmlns:a16="http://schemas.microsoft.com/office/drawing/2014/main" val="2627372094"/>
                    </a:ext>
                  </a:extLst>
                </a:gridCol>
              </a:tblGrid>
              <a:tr h="753290"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優勢</a:t>
                      </a:r>
                      <a:endParaRPr lang="en-US" altLang="zh-TW" dirty="0" smtClean="0"/>
                    </a:p>
                    <a:p>
                      <a:pPr algn="ctr"/>
                      <a:r>
                        <a:rPr lang="en-US" altLang="zh-TW" dirty="0" smtClean="0"/>
                        <a:t>Strengths</a:t>
                      </a:r>
                      <a:endParaRPr lang="zh-TW" altLang="en-US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劣勢</a:t>
                      </a:r>
                      <a:endParaRPr lang="en-US" altLang="zh-TW" dirty="0" smtClean="0"/>
                    </a:p>
                    <a:p>
                      <a:pPr algn="ctr"/>
                      <a:r>
                        <a:rPr lang="en-US" altLang="zh-TW" dirty="0" smtClean="0"/>
                        <a:t>Weaknesses</a:t>
                      </a:r>
                      <a:endParaRPr lang="zh-TW" altLang="en-US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83059278"/>
                  </a:ext>
                </a:extLst>
              </a:tr>
              <a:tr h="1912536"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機會</a:t>
                      </a:r>
                      <a:r>
                        <a:rPr lang="en-US" altLang="zh-TW" dirty="0" smtClean="0"/>
                        <a:t>Opportunities</a:t>
                      </a:r>
                      <a:endParaRPr lang="zh-TW" altLang="en-US" b="1" dirty="0">
                        <a:solidFill>
                          <a:schemeClr val="bg2">
                            <a:lumMod val="10000"/>
                          </a:schemeClr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85750" indent="-285750">
                        <a:lnSpc>
                          <a:spcPts val="3400"/>
                        </a:lnSpc>
                        <a:buSzPct val="65000"/>
                        <a:buFont typeface="Wingdings" panose="05000000000000000000" pitchFamily="2" charset="2"/>
                        <a:buChar char="l"/>
                      </a:pPr>
                      <a:r>
                        <a:rPr lang="zh-TW" altLang="en-US" sz="1800" b="1" dirty="0" smtClean="0"/>
                        <a:t>提供個人化的身體管理及監控</a:t>
                      </a:r>
                      <a:endParaRPr lang="en-US" altLang="zh-TW" sz="1800" b="1" dirty="0" smtClean="0"/>
                    </a:p>
                    <a:p>
                      <a:pPr marL="285750" indent="-285750">
                        <a:lnSpc>
                          <a:spcPts val="3400"/>
                        </a:lnSpc>
                        <a:buSzPct val="65000"/>
                        <a:buFont typeface="Wingdings" panose="05000000000000000000" pitchFamily="2" charset="2"/>
                        <a:buChar char="l"/>
                      </a:pPr>
                      <a:r>
                        <a:rPr lang="zh-TW" altLang="en-US" sz="1800" b="1" dirty="0" smtClean="0"/>
                        <a:t>遊戲配備只需鞋子與手機，增加吸引力</a:t>
                      </a:r>
                    </a:p>
                    <a:p>
                      <a:pPr marL="285750" indent="-285750">
                        <a:lnSpc>
                          <a:spcPts val="3400"/>
                        </a:lnSpc>
                        <a:buSzPct val="65000"/>
                        <a:buFont typeface="Wingdings" panose="05000000000000000000" pitchFamily="2" charset="2"/>
                        <a:buChar char="l"/>
                      </a:pPr>
                      <a:r>
                        <a:rPr lang="zh-TW" altLang="en-US" sz="1800" b="1" dirty="0" smtClean="0"/>
                        <a:t>科技發展使相關零件價錢、整體成本下降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85750" indent="-285750" algn="l" defTabSz="914400" rtl="0" eaLnBrk="1" latinLnBrk="0" hangingPunct="1">
                        <a:lnSpc>
                          <a:spcPts val="3400"/>
                        </a:lnSpc>
                        <a:buSzPct val="65000"/>
                        <a:buFont typeface="Wingdings" panose="05000000000000000000" pitchFamily="2" charset="2"/>
                        <a:buChar char="l"/>
                      </a:pPr>
                      <a:r>
                        <a:rPr lang="zh-TW" altLang="en-US" sz="1800" b="1" kern="1200" dirty="0" smtClean="0"/>
                        <a:t>利用科技技術，建立安全認證</a:t>
                      </a:r>
                    </a:p>
                    <a:p>
                      <a:pPr marL="285750" indent="-285750" algn="l" defTabSz="914400" rtl="0" eaLnBrk="1" latinLnBrk="0" hangingPunct="1">
                        <a:lnSpc>
                          <a:spcPts val="3400"/>
                        </a:lnSpc>
                        <a:buSzPct val="65000"/>
                        <a:buFont typeface="Wingdings" panose="05000000000000000000" pitchFamily="2" charset="2"/>
                        <a:buChar char="l"/>
                      </a:pPr>
                      <a:r>
                        <a:rPr lang="zh-TW" altLang="en-US" sz="1800" b="1" kern="1200" dirty="0" smtClean="0"/>
                        <a:t>右腳放置基本裝置，增加遊戲開發彈性</a:t>
                      </a:r>
                      <a:endParaRPr lang="zh-TW" altLang="en-US" sz="1800" b="1" kern="1200" dirty="0" smtClean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1169242"/>
                  </a:ext>
                </a:extLst>
              </a:tr>
              <a:tr h="1912536"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 smtClean="0"/>
                        <a:t>威脅</a:t>
                      </a:r>
                      <a:endParaRPr lang="en-US" altLang="zh-TW" dirty="0" smtClean="0"/>
                    </a:p>
                    <a:p>
                      <a:pPr algn="ctr"/>
                      <a:r>
                        <a:rPr lang="en-US" altLang="zh-TW" dirty="0" smtClean="0"/>
                        <a:t>Threats</a:t>
                      </a:r>
                      <a:endParaRPr lang="zh-TW" altLang="en-US" b="1" dirty="0">
                        <a:solidFill>
                          <a:schemeClr val="bg2">
                            <a:lumMod val="10000"/>
                          </a:schemeClr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85750" indent="-285750" algn="l" defTabSz="914400" rtl="0" eaLnBrk="1" latinLnBrk="0" hangingPunct="1">
                        <a:lnSpc>
                          <a:spcPts val="3400"/>
                        </a:lnSpc>
                        <a:buSzPct val="65000"/>
                        <a:buFont typeface="Wingdings" panose="05000000000000000000" pitchFamily="2" charset="2"/>
                        <a:buChar char="l"/>
                      </a:pPr>
                      <a:r>
                        <a:rPr lang="zh-TW" altLang="en-US" sz="1800" b="1" kern="1200" dirty="0" smtClean="0"/>
                        <a:t>向球隊等運動隊伍推銷</a:t>
                      </a:r>
                      <a:endParaRPr lang="en-US" altLang="zh-TW" sz="1800" b="1" kern="1200" dirty="0" smtClean="0"/>
                    </a:p>
                    <a:p>
                      <a:pPr marL="285750" indent="-285750" algn="l" defTabSz="914400" rtl="0" eaLnBrk="1" latinLnBrk="0" hangingPunct="1">
                        <a:lnSpc>
                          <a:spcPts val="3400"/>
                        </a:lnSpc>
                        <a:buSzPct val="65000"/>
                        <a:buFont typeface="Wingdings" panose="05000000000000000000" pitchFamily="2" charset="2"/>
                        <a:buChar char="l"/>
                      </a:pPr>
                      <a:r>
                        <a:rPr lang="zh-TW" altLang="en-US" sz="1800" b="1" kern="1200" dirty="0" smtClean="0"/>
                        <a:t>與登山裝備店洽談一起販賣</a:t>
                      </a:r>
                      <a:endParaRPr lang="en-US" altLang="zh-TW" sz="1800" b="1" kern="1200" dirty="0" smtClean="0"/>
                    </a:p>
                    <a:p>
                      <a:pPr marL="285750" indent="-285750" algn="l" defTabSz="914400" rtl="0" eaLnBrk="1" latinLnBrk="0" hangingPunct="1">
                        <a:lnSpc>
                          <a:spcPts val="3400"/>
                        </a:lnSpc>
                        <a:buSzPct val="65000"/>
                        <a:buFont typeface="Wingdings" panose="05000000000000000000" pitchFamily="2" charset="2"/>
                        <a:buChar char="l"/>
                      </a:pPr>
                      <a:r>
                        <a:rPr lang="zh-TW" altLang="en-US" sz="1800" b="1" kern="1200" dirty="0" smtClean="0"/>
                        <a:t>強調健康管理功能，全年齡層皆有購買需求</a:t>
                      </a:r>
                      <a:endParaRPr lang="zh-TW" altLang="en-US" sz="1800" b="1" kern="1200" dirty="0" smtClean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85750" indent="-285750" algn="l" defTabSz="914400" rtl="0" eaLnBrk="1" latinLnBrk="0" hangingPunct="1">
                        <a:lnSpc>
                          <a:spcPts val="3400"/>
                        </a:lnSpc>
                        <a:buSzPct val="65000"/>
                        <a:buFont typeface="Wingdings" panose="05000000000000000000" pitchFamily="2" charset="2"/>
                        <a:buChar char="l"/>
                      </a:pPr>
                      <a:r>
                        <a:rPr lang="zh-TW" altLang="en-US" sz="1800" b="1" kern="1200" dirty="0" smtClean="0"/>
                        <a:t>與</a:t>
                      </a:r>
                      <a:r>
                        <a:rPr lang="en-US" altLang="zh-TW" sz="1800" b="1" kern="1200" dirty="0" err="1" smtClean="0"/>
                        <a:t>Youtuber</a:t>
                      </a:r>
                      <a:r>
                        <a:rPr lang="zh-TW" altLang="en-US" sz="1800" b="1" kern="1200" dirty="0" smtClean="0"/>
                        <a:t>合作增加品牌知名度</a:t>
                      </a:r>
                    </a:p>
                    <a:p>
                      <a:pPr marL="285750" indent="-285750" algn="l" defTabSz="914400" rtl="0" eaLnBrk="1" latinLnBrk="0" hangingPunct="1">
                        <a:lnSpc>
                          <a:spcPts val="3400"/>
                        </a:lnSpc>
                        <a:buSzPct val="65000"/>
                        <a:buFont typeface="Wingdings" panose="05000000000000000000" pitchFamily="2" charset="2"/>
                        <a:buChar char="l"/>
                      </a:pPr>
                      <a:r>
                        <a:rPr lang="zh-TW" altLang="en-US" sz="1800" b="1" kern="1200" dirty="0" smtClean="0"/>
                        <a:t>強調安全認證機制，增加家長購買率</a:t>
                      </a:r>
                      <a:endParaRPr lang="zh-TW" altLang="en-US" sz="1800" b="1" kern="1200" dirty="0" smtClean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64282672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20875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258631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18617" y="321889"/>
            <a:ext cx="110799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結論</a:t>
            </a:r>
          </a:p>
        </p:txBody>
      </p:sp>
      <p:grpSp>
        <p:nvGrpSpPr>
          <p:cNvPr id="11" name="群組 10"/>
          <p:cNvGrpSpPr/>
          <p:nvPr/>
        </p:nvGrpSpPr>
        <p:grpSpPr>
          <a:xfrm>
            <a:off x="2310349" y="2310463"/>
            <a:ext cx="7571303" cy="2237074"/>
            <a:chOff x="2310349" y="1847088"/>
            <a:chExt cx="7571303" cy="2237074"/>
          </a:xfrm>
        </p:grpSpPr>
        <p:sp>
          <p:nvSpPr>
            <p:cNvPr id="3" name="矩形 2"/>
            <p:cNvSpPr/>
            <p:nvPr/>
          </p:nvSpPr>
          <p:spPr>
            <a:xfrm>
              <a:off x="2310349" y="3437831"/>
              <a:ext cx="75713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TW" altLang="en-US" sz="3600" b="1" dirty="0" smtClean="0"/>
                <a:t>我國</a:t>
              </a:r>
              <a:r>
                <a:rPr lang="zh-TW" altLang="en-US" sz="3600" b="1" dirty="0"/>
                <a:t>成人過重</a:t>
              </a:r>
              <a:r>
                <a:rPr lang="zh-TW" altLang="en-US" sz="3600" b="1" dirty="0" smtClean="0"/>
                <a:t>及肥胖</a:t>
              </a:r>
              <a:r>
                <a:rPr lang="zh-TW" altLang="en-US" sz="3600" b="1" dirty="0"/>
                <a:t>盛行率逐年</a:t>
              </a:r>
              <a:r>
                <a:rPr lang="zh-TW" altLang="en-US" sz="3600" b="1" dirty="0" smtClean="0"/>
                <a:t>上升</a:t>
              </a:r>
              <a:endParaRPr lang="zh-TW" altLang="en-US" sz="3600" b="1" dirty="0"/>
            </a:p>
          </p:txBody>
        </p:sp>
        <p:sp>
          <p:nvSpPr>
            <p:cNvPr id="10" name="圓角矩形 9"/>
            <p:cNvSpPr/>
            <p:nvPr/>
          </p:nvSpPr>
          <p:spPr>
            <a:xfrm>
              <a:off x="3480817" y="1847088"/>
              <a:ext cx="5230367" cy="1042416"/>
            </a:xfrm>
            <a:prstGeom prst="roundRect">
              <a:avLst/>
            </a:prstGeom>
            <a:solidFill>
              <a:srgbClr val="49A0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TW" altLang="en-US" sz="3600" b="1" dirty="0" smtClean="0"/>
                <a:t>為了</a:t>
              </a:r>
              <a:r>
                <a:rPr lang="zh-TW" altLang="en-US" sz="3600" b="1" dirty="0"/>
                <a:t>解決</a:t>
              </a:r>
            </a:p>
          </p:txBody>
        </p:sp>
      </p:grpSp>
      <p:sp>
        <p:nvSpPr>
          <p:cNvPr id="12" name="矩形 11"/>
          <p:cNvSpPr/>
          <p:nvPr/>
        </p:nvSpPr>
        <p:spPr>
          <a:xfrm>
            <a:off x="452087" y="6130609"/>
            <a:ext cx="1128782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TW" altLang="en-US" sz="3200" b="1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結合</a:t>
            </a:r>
            <a:r>
              <a:rPr lang="zh-TW" altLang="en-US" sz="3200" b="1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遊戲與運動，改善</a:t>
            </a:r>
            <a:r>
              <a:rPr lang="zh-TW" altLang="en-US" sz="3200" b="1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肥胖問題、促進國民健康</a:t>
            </a:r>
          </a:p>
        </p:txBody>
      </p:sp>
      <p:grpSp>
        <p:nvGrpSpPr>
          <p:cNvPr id="13" name="群組 12"/>
          <p:cNvGrpSpPr/>
          <p:nvPr/>
        </p:nvGrpSpPr>
        <p:grpSpPr>
          <a:xfrm>
            <a:off x="3456118" y="1490469"/>
            <a:ext cx="5870439" cy="4428457"/>
            <a:chOff x="506818" y="1247904"/>
            <a:chExt cx="4860694" cy="3666740"/>
          </a:xfrm>
        </p:grpSpPr>
        <p:grpSp>
          <p:nvGrpSpPr>
            <p:cNvPr id="14" name="群組 13"/>
            <p:cNvGrpSpPr/>
            <p:nvPr/>
          </p:nvGrpSpPr>
          <p:grpSpPr>
            <a:xfrm>
              <a:off x="1211773" y="2807519"/>
              <a:ext cx="3423316" cy="2107125"/>
              <a:chOff x="1211773" y="2807519"/>
              <a:chExt cx="3423316" cy="2107125"/>
            </a:xfrm>
          </p:grpSpPr>
          <p:grpSp>
            <p:nvGrpSpPr>
              <p:cNvPr id="21" name="群組 20"/>
              <p:cNvGrpSpPr/>
              <p:nvPr/>
            </p:nvGrpSpPr>
            <p:grpSpPr>
              <a:xfrm rot="20372294">
                <a:off x="1477090" y="2807519"/>
                <a:ext cx="2416291" cy="1151077"/>
                <a:chOff x="4133875" y="2268076"/>
                <a:chExt cx="2571725" cy="1225123"/>
              </a:xfrm>
            </p:grpSpPr>
            <p:sp>
              <p:nvSpPr>
                <p:cNvPr id="23" name="手繪多邊形 22"/>
                <p:cNvSpPr/>
                <p:nvPr/>
              </p:nvSpPr>
              <p:spPr>
                <a:xfrm>
                  <a:off x="4133875" y="3302083"/>
                  <a:ext cx="2571725" cy="191116"/>
                </a:xfrm>
                <a:custGeom>
                  <a:avLst/>
                  <a:gdLst>
                    <a:gd name="connsiteX0" fmla="*/ 122464 w 3295837"/>
                    <a:gd name="connsiteY0" fmla="*/ 0 h 244928"/>
                    <a:gd name="connsiteX1" fmla="*/ 125913 w 3295837"/>
                    <a:gd name="connsiteY1" fmla="*/ 697 h 244928"/>
                    <a:gd name="connsiteX2" fmla="*/ 125913 w 3295837"/>
                    <a:gd name="connsiteY2" fmla="*/ 0 h 244928"/>
                    <a:gd name="connsiteX3" fmla="*/ 3172026 w 3295837"/>
                    <a:gd name="connsiteY3" fmla="*/ 0 h 244928"/>
                    <a:gd name="connsiteX4" fmla="*/ 3172026 w 3295837"/>
                    <a:gd name="connsiteY4" fmla="*/ 272 h 244928"/>
                    <a:gd name="connsiteX5" fmla="*/ 3173373 w 3295837"/>
                    <a:gd name="connsiteY5" fmla="*/ 0 h 244928"/>
                    <a:gd name="connsiteX6" fmla="*/ 3295837 w 3295837"/>
                    <a:gd name="connsiteY6" fmla="*/ 122464 h 244928"/>
                    <a:gd name="connsiteX7" fmla="*/ 3173373 w 3295837"/>
                    <a:gd name="connsiteY7" fmla="*/ 244928 h 244928"/>
                    <a:gd name="connsiteX8" fmla="*/ 3172026 w 3295837"/>
                    <a:gd name="connsiteY8" fmla="*/ 244656 h 244928"/>
                    <a:gd name="connsiteX9" fmla="*/ 3172026 w 3295837"/>
                    <a:gd name="connsiteY9" fmla="*/ 244928 h 244928"/>
                    <a:gd name="connsiteX10" fmla="*/ 125913 w 3295837"/>
                    <a:gd name="connsiteY10" fmla="*/ 244928 h 244928"/>
                    <a:gd name="connsiteX11" fmla="*/ 125913 w 3295837"/>
                    <a:gd name="connsiteY11" fmla="*/ 244232 h 244928"/>
                    <a:gd name="connsiteX12" fmla="*/ 122464 w 3295837"/>
                    <a:gd name="connsiteY12" fmla="*/ 244928 h 244928"/>
                    <a:gd name="connsiteX13" fmla="*/ 0 w 3295837"/>
                    <a:gd name="connsiteY13" fmla="*/ 122464 h 244928"/>
                    <a:gd name="connsiteX14" fmla="*/ 122464 w 3295837"/>
                    <a:gd name="connsiteY14" fmla="*/ 0 h 244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295837" h="244928">
                      <a:moveTo>
                        <a:pt x="122464" y="0"/>
                      </a:moveTo>
                      <a:lnTo>
                        <a:pt x="125913" y="697"/>
                      </a:lnTo>
                      <a:lnTo>
                        <a:pt x="125913" y="0"/>
                      </a:lnTo>
                      <a:lnTo>
                        <a:pt x="3172026" y="0"/>
                      </a:lnTo>
                      <a:lnTo>
                        <a:pt x="3172026" y="272"/>
                      </a:lnTo>
                      <a:lnTo>
                        <a:pt x="3173373" y="0"/>
                      </a:lnTo>
                      <a:cubicBezTo>
                        <a:pt x="3241008" y="0"/>
                        <a:pt x="3295837" y="54829"/>
                        <a:pt x="3295837" y="122464"/>
                      </a:cubicBezTo>
                      <a:cubicBezTo>
                        <a:pt x="3295837" y="190099"/>
                        <a:pt x="3241008" y="244928"/>
                        <a:pt x="3173373" y="244928"/>
                      </a:cubicBezTo>
                      <a:lnTo>
                        <a:pt x="3172026" y="244656"/>
                      </a:lnTo>
                      <a:lnTo>
                        <a:pt x="3172026" y="244928"/>
                      </a:lnTo>
                      <a:lnTo>
                        <a:pt x="125913" y="244928"/>
                      </a:lnTo>
                      <a:lnTo>
                        <a:pt x="125913" y="244232"/>
                      </a:lnTo>
                      <a:lnTo>
                        <a:pt x="122464" y="244928"/>
                      </a:lnTo>
                      <a:cubicBezTo>
                        <a:pt x="54829" y="244928"/>
                        <a:pt x="0" y="190099"/>
                        <a:pt x="0" y="122464"/>
                      </a:cubicBezTo>
                      <a:cubicBezTo>
                        <a:pt x="0" y="54829"/>
                        <a:pt x="54829" y="0"/>
                        <a:pt x="122464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24" name="手繪多邊形 23"/>
                <p:cNvSpPr/>
                <p:nvPr/>
              </p:nvSpPr>
              <p:spPr>
                <a:xfrm>
                  <a:off x="4146872" y="2268076"/>
                  <a:ext cx="2535880" cy="1013526"/>
                </a:xfrm>
                <a:custGeom>
                  <a:avLst/>
                  <a:gdLst>
                    <a:gd name="connsiteX0" fmla="*/ 0 w 3162586"/>
                    <a:gd name="connsiteY0" fmla="*/ 1258159 h 1278785"/>
                    <a:gd name="connsiteX1" fmla="*/ 391886 w 3162586"/>
                    <a:gd name="connsiteY1" fmla="*/ 972839 h 1278785"/>
                    <a:gd name="connsiteX2" fmla="*/ 1949116 w 3162586"/>
                    <a:gd name="connsiteY2" fmla="*/ 0 h 1278785"/>
                    <a:gd name="connsiteX3" fmla="*/ 2182872 w 3162586"/>
                    <a:gd name="connsiteY3" fmla="*/ 206255 h 1278785"/>
                    <a:gd name="connsiteX4" fmla="*/ 2640072 w 3162586"/>
                    <a:gd name="connsiteY4" fmla="*/ 529389 h 1278785"/>
                    <a:gd name="connsiteX5" fmla="*/ 2966644 w 3162586"/>
                    <a:gd name="connsiteY5" fmla="*/ 285320 h 1278785"/>
                    <a:gd name="connsiteX6" fmla="*/ 3114460 w 3162586"/>
                    <a:gd name="connsiteY6" fmla="*/ 281882 h 1278785"/>
                    <a:gd name="connsiteX7" fmla="*/ 3162586 w 3162586"/>
                    <a:gd name="connsiteY7" fmla="*/ 1278785 h 1278785"/>
                    <a:gd name="connsiteX8" fmla="*/ 0 w 3162586"/>
                    <a:gd name="connsiteY8" fmla="*/ 1258159 h 1278785"/>
                    <a:gd name="connsiteX0" fmla="*/ 0 w 3162586"/>
                    <a:gd name="connsiteY0" fmla="*/ 1258159 h 1278785"/>
                    <a:gd name="connsiteX1" fmla="*/ 391886 w 3162586"/>
                    <a:gd name="connsiteY1" fmla="*/ 972839 h 1278785"/>
                    <a:gd name="connsiteX2" fmla="*/ 1949116 w 3162586"/>
                    <a:gd name="connsiteY2" fmla="*/ 0 h 1278785"/>
                    <a:gd name="connsiteX3" fmla="*/ 2182872 w 3162586"/>
                    <a:gd name="connsiteY3" fmla="*/ 206255 h 1278785"/>
                    <a:gd name="connsiteX4" fmla="*/ 2640072 w 3162586"/>
                    <a:gd name="connsiteY4" fmla="*/ 529389 h 1278785"/>
                    <a:gd name="connsiteX5" fmla="*/ 2966644 w 3162586"/>
                    <a:gd name="connsiteY5" fmla="*/ 285320 h 1278785"/>
                    <a:gd name="connsiteX6" fmla="*/ 3114460 w 3162586"/>
                    <a:gd name="connsiteY6" fmla="*/ 281882 h 1278785"/>
                    <a:gd name="connsiteX7" fmla="*/ 3162586 w 3162586"/>
                    <a:gd name="connsiteY7" fmla="*/ 1278785 h 1278785"/>
                    <a:gd name="connsiteX8" fmla="*/ 0 w 3162586"/>
                    <a:gd name="connsiteY8" fmla="*/ 1258159 h 1278785"/>
                    <a:gd name="connsiteX0" fmla="*/ 0 w 3162586"/>
                    <a:gd name="connsiteY0" fmla="*/ 1280747 h 1301373"/>
                    <a:gd name="connsiteX1" fmla="*/ 391886 w 3162586"/>
                    <a:gd name="connsiteY1" fmla="*/ 995427 h 1301373"/>
                    <a:gd name="connsiteX2" fmla="*/ 1949116 w 3162586"/>
                    <a:gd name="connsiteY2" fmla="*/ 22588 h 1301373"/>
                    <a:gd name="connsiteX3" fmla="*/ 2182872 w 3162586"/>
                    <a:gd name="connsiteY3" fmla="*/ 228843 h 1301373"/>
                    <a:gd name="connsiteX4" fmla="*/ 2640072 w 3162586"/>
                    <a:gd name="connsiteY4" fmla="*/ 551977 h 1301373"/>
                    <a:gd name="connsiteX5" fmla="*/ 2966644 w 3162586"/>
                    <a:gd name="connsiteY5" fmla="*/ 307908 h 1301373"/>
                    <a:gd name="connsiteX6" fmla="*/ 3114460 w 3162586"/>
                    <a:gd name="connsiteY6" fmla="*/ 304470 h 1301373"/>
                    <a:gd name="connsiteX7" fmla="*/ 3162586 w 3162586"/>
                    <a:gd name="connsiteY7" fmla="*/ 1301373 h 1301373"/>
                    <a:gd name="connsiteX8" fmla="*/ 0 w 3162586"/>
                    <a:gd name="connsiteY8" fmla="*/ 1280747 h 1301373"/>
                    <a:gd name="connsiteX0" fmla="*/ 0 w 3162586"/>
                    <a:gd name="connsiteY0" fmla="*/ 1269636 h 1290262"/>
                    <a:gd name="connsiteX1" fmla="*/ 391886 w 3162586"/>
                    <a:gd name="connsiteY1" fmla="*/ 984316 h 1290262"/>
                    <a:gd name="connsiteX2" fmla="*/ 1949116 w 3162586"/>
                    <a:gd name="connsiteY2" fmla="*/ 11477 h 1290262"/>
                    <a:gd name="connsiteX3" fmla="*/ 2182872 w 3162586"/>
                    <a:gd name="connsiteY3" fmla="*/ 217732 h 1290262"/>
                    <a:gd name="connsiteX4" fmla="*/ 2640072 w 3162586"/>
                    <a:gd name="connsiteY4" fmla="*/ 540866 h 1290262"/>
                    <a:gd name="connsiteX5" fmla="*/ 2966644 w 3162586"/>
                    <a:gd name="connsiteY5" fmla="*/ 296797 h 1290262"/>
                    <a:gd name="connsiteX6" fmla="*/ 3114460 w 3162586"/>
                    <a:gd name="connsiteY6" fmla="*/ 293359 h 1290262"/>
                    <a:gd name="connsiteX7" fmla="*/ 3162586 w 3162586"/>
                    <a:gd name="connsiteY7" fmla="*/ 1290262 h 1290262"/>
                    <a:gd name="connsiteX8" fmla="*/ 0 w 3162586"/>
                    <a:gd name="connsiteY8" fmla="*/ 1269636 h 1290262"/>
                    <a:gd name="connsiteX0" fmla="*/ 0 w 3162586"/>
                    <a:gd name="connsiteY0" fmla="*/ 1281313 h 1301939"/>
                    <a:gd name="connsiteX1" fmla="*/ 391886 w 3162586"/>
                    <a:gd name="connsiteY1" fmla="*/ 995993 h 1301939"/>
                    <a:gd name="connsiteX2" fmla="*/ 1949116 w 3162586"/>
                    <a:gd name="connsiteY2" fmla="*/ 23154 h 1301939"/>
                    <a:gd name="connsiteX3" fmla="*/ 2182872 w 3162586"/>
                    <a:gd name="connsiteY3" fmla="*/ 229409 h 1301939"/>
                    <a:gd name="connsiteX4" fmla="*/ 2640072 w 3162586"/>
                    <a:gd name="connsiteY4" fmla="*/ 552543 h 1301939"/>
                    <a:gd name="connsiteX5" fmla="*/ 2966644 w 3162586"/>
                    <a:gd name="connsiteY5" fmla="*/ 308474 h 1301939"/>
                    <a:gd name="connsiteX6" fmla="*/ 3114460 w 3162586"/>
                    <a:gd name="connsiteY6" fmla="*/ 305036 h 1301939"/>
                    <a:gd name="connsiteX7" fmla="*/ 3162586 w 3162586"/>
                    <a:gd name="connsiteY7" fmla="*/ 1301939 h 1301939"/>
                    <a:gd name="connsiteX8" fmla="*/ 0 w 3162586"/>
                    <a:gd name="connsiteY8" fmla="*/ 1281313 h 1301939"/>
                    <a:gd name="connsiteX0" fmla="*/ 0 w 3211082"/>
                    <a:gd name="connsiteY0" fmla="*/ 1281313 h 1301939"/>
                    <a:gd name="connsiteX1" fmla="*/ 391886 w 3211082"/>
                    <a:gd name="connsiteY1" fmla="*/ 995993 h 1301939"/>
                    <a:gd name="connsiteX2" fmla="*/ 1949116 w 3211082"/>
                    <a:gd name="connsiteY2" fmla="*/ 23154 h 1301939"/>
                    <a:gd name="connsiteX3" fmla="*/ 2182872 w 3211082"/>
                    <a:gd name="connsiteY3" fmla="*/ 229409 h 1301939"/>
                    <a:gd name="connsiteX4" fmla="*/ 2640072 w 3211082"/>
                    <a:gd name="connsiteY4" fmla="*/ 552543 h 1301939"/>
                    <a:gd name="connsiteX5" fmla="*/ 2966644 w 3211082"/>
                    <a:gd name="connsiteY5" fmla="*/ 308474 h 1301939"/>
                    <a:gd name="connsiteX6" fmla="*/ 3114460 w 3211082"/>
                    <a:gd name="connsiteY6" fmla="*/ 305036 h 1301939"/>
                    <a:gd name="connsiteX7" fmla="*/ 3162586 w 3211082"/>
                    <a:gd name="connsiteY7" fmla="*/ 1301939 h 1301939"/>
                    <a:gd name="connsiteX8" fmla="*/ 0 w 3211082"/>
                    <a:gd name="connsiteY8" fmla="*/ 1281313 h 1301939"/>
                    <a:gd name="connsiteX0" fmla="*/ 0 w 3238068"/>
                    <a:gd name="connsiteY0" fmla="*/ 1281313 h 1301939"/>
                    <a:gd name="connsiteX1" fmla="*/ 391886 w 3238068"/>
                    <a:gd name="connsiteY1" fmla="*/ 995993 h 1301939"/>
                    <a:gd name="connsiteX2" fmla="*/ 1949116 w 3238068"/>
                    <a:gd name="connsiteY2" fmla="*/ 23154 h 1301939"/>
                    <a:gd name="connsiteX3" fmla="*/ 2182872 w 3238068"/>
                    <a:gd name="connsiteY3" fmla="*/ 229409 h 1301939"/>
                    <a:gd name="connsiteX4" fmla="*/ 2640072 w 3238068"/>
                    <a:gd name="connsiteY4" fmla="*/ 552543 h 1301939"/>
                    <a:gd name="connsiteX5" fmla="*/ 2966644 w 3238068"/>
                    <a:gd name="connsiteY5" fmla="*/ 308474 h 1301939"/>
                    <a:gd name="connsiteX6" fmla="*/ 3114460 w 3238068"/>
                    <a:gd name="connsiteY6" fmla="*/ 305036 h 1301939"/>
                    <a:gd name="connsiteX7" fmla="*/ 3162586 w 3238068"/>
                    <a:gd name="connsiteY7" fmla="*/ 1301939 h 1301939"/>
                    <a:gd name="connsiteX8" fmla="*/ 0 w 3238068"/>
                    <a:gd name="connsiteY8" fmla="*/ 1281313 h 1301939"/>
                    <a:gd name="connsiteX0" fmla="*/ 0 w 3248380"/>
                    <a:gd name="connsiteY0" fmla="*/ 1298501 h 1301939"/>
                    <a:gd name="connsiteX1" fmla="*/ 402198 w 3248380"/>
                    <a:gd name="connsiteY1" fmla="*/ 995993 h 1301939"/>
                    <a:gd name="connsiteX2" fmla="*/ 1959428 w 3248380"/>
                    <a:gd name="connsiteY2" fmla="*/ 23154 h 1301939"/>
                    <a:gd name="connsiteX3" fmla="*/ 2193184 w 3248380"/>
                    <a:gd name="connsiteY3" fmla="*/ 229409 h 1301939"/>
                    <a:gd name="connsiteX4" fmla="*/ 2650384 w 3248380"/>
                    <a:gd name="connsiteY4" fmla="*/ 552543 h 1301939"/>
                    <a:gd name="connsiteX5" fmla="*/ 2976956 w 3248380"/>
                    <a:gd name="connsiteY5" fmla="*/ 308474 h 1301939"/>
                    <a:gd name="connsiteX6" fmla="*/ 3124772 w 3248380"/>
                    <a:gd name="connsiteY6" fmla="*/ 305036 h 1301939"/>
                    <a:gd name="connsiteX7" fmla="*/ 3172898 w 3248380"/>
                    <a:gd name="connsiteY7" fmla="*/ 1301939 h 1301939"/>
                    <a:gd name="connsiteX8" fmla="*/ 0 w 3248380"/>
                    <a:gd name="connsiteY8" fmla="*/ 1298501 h 1301939"/>
                    <a:gd name="connsiteX0" fmla="*/ 1794 w 3250174"/>
                    <a:gd name="connsiteY0" fmla="*/ 1298501 h 1301939"/>
                    <a:gd name="connsiteX1" fmla="*/ 403992 w 3250174"/>
                    <a:gd name="connsiteY1" fmla="*/ 995993 h 1301939"/>
                    <a:gd name="connsiteX2" fmla="*/ 1961222 w 3250174"/>
                    <a:gd name="connsiteY2" fmla="*/ 23154 h 1301939"/>
                    <a:gd name="connsiteX3" fmla="*/ 2194978 w 3250174"/>
                    <a:gd name="connsiteY3" fmla="*/ 229409 h 1301939"/>
                    <a:gd name="connsiteX4" fmla="*/ 2652178 w 3250174"/>
                    <a:gd name="connsiteY4" fmla="*/ 552543 h 1301939"/>
                    <a:gd name="connsiteX5" fmla="*/ 2978750 w 3250174"/>
                    <a:gd name="connsiteY5" fmla="*/ 308474 h 1301939"/>
                    <a:gd name="connsiteX6" fmla="*/ 3126566 w 3250174"/>
                    <a:gd name="connsiteY6" fmla="*/ 305036 h 1301939"/>
                    <a:gd name="connsiteX7" fmla="*/ 3174692 w 3250174"/>
                    <a:gd name="connsiteY7" fmla="*/ 1301939 h 1301939"/>
                    <a:gd name="connsiteX8" fmla="*/ 1794 w 3250174"/>
                    <a:gd name="connsiteY8" fmla="*/ 1298501 h 1301939"/>
                    <a:gd name="connsiteX0" fmla="*/ 1519 w 3249899"/>
                    <a:gd name="connsiteY0" fmla="*/ 1298501 h 1301939"/>
                    <a:gd name="connsiteX1" fmla="*/ 403717 w 3249899"/>
                    <a:gd name="connsiteY1" fmla="*/ 995993 h 1301939"/>
                    <a:gd name="connsiteX2" fmla="*/ 1960947 w 3249899"/>
                    <a:gd name="connsiteY2" fmla="*/ 23154 h 1301939"/>
                    <a:gd name="connsiteX3" fmla="*/ 2194703 w 3249899"/>
                    <a:gd name="connsiteY3" fmla="*/ 229409 h 1301939"/>
                    <a:gd name="connsiteX4" fmla="*/ 2651903 w 3249899"/>
                    <a:gd name="connsiteY4" fmla="*/ 552543 h 1301939"/>
                    <a:gd name="connsiteX5" fmla="*/ 2978475 w 3249899"/>
                    <a:gd name="connsiteY5" fmla="*/ 308474 h 1301939"/>
                    <a:gd name="connsiteX6" fmla="*/ 3126291 w 3249899"/>
                    <a:gd name="connsiteY6" fmla="*/ 305036 h 1301939"/>
                    <a:gd name="connsiteX7" fmla="*/ 3174417 w 3249899"/>
                    <a:gd name="connsiteY7" fmla="*/ 1301939 h 1301939"/>
                    <a:gd name="connsiteX8" fmla="*/ 1519 w 3249899"/>
                    <a:gd name="connsiteY8" fmla="*/ 1298501 h 1301939"/>
                    <a:gd name="connsiteX0" fmla="*/ 1519 w 3249899"/>
                    <a:gd name="connsiteY0" fmla="*/ 1298501 h 1301939"/>
                    <a:gd name="connsiteX1" fmla="*/ 403717 w 3249899"/>
                    <a:gd name="connsiteY1" fmla="*/ 995993 h 1301939"/>
                    <a:gd name="connsiteX2" fmla="*/ 1960947 w 3249899"/>
                    <a:gd name="connsiteY2" fmla="*/ 23154 h 1301939"/>
                    <a:gd name="connsiteX3" fmla="*/ 2194703 w 3249899"/>
                    <a:gd name="connsiteY3" fmla="*/ 229409 h 1301939"/>
                    <a:gd name="connsiteX4" fmla="*/ 2651903 w 3249899"/>
                    <a:gd name="connsiteY4" fmla="*/ 552543 h 1301939"/>
                    <a:gd name="connsiteX5" fmla="*/ 2978475 w 3249899"/>
                    <a:gd name="connsiteY5" fmla="*/ 308474 h 1301939"/>
                    <a:gd name="connsiteX6" fmla="*/ 3126291 w 3249899"/>
                    <a:gd name="connsiteY6" fmla="*/ 305036 h 1301939"/>
                    <a:gd name="connsiteX7" fmla="*/ 3174417 w 3249899"/>
                    <a:gd name="connsiteY7" fmla="*/ 1301939 h 1301939"/>
                    <a:gd name="connsiteX8" fmla="*/ 1519 w 3249899"/>
                    <a:gd name="connsiteY8" fmla="*/ 1298501 h 1301939"/>
                    <a:gd name="connsiteX0" fmla="*/ 1519 w 3249899"/>
                    <a:gd name="connsiteY0" fmla="*/ 1298501 h 1301939"/>
                    <a:gd name="connsiteX1" fmla="*/ 403717 w 3249899"/>
                    <a:gd name="connsiteY1" fmla="*/ 995993 h 1301939"/>
                    <a:gd name="connsiteX2" fmla="*/ 1960947 w 3249899"/>
                    <a:gd name="connsiteY2" fmla="*/ 23154 h 1301939"/>
                    <a:gd name="connsiteX3" fmla="*/ 2194703 w 3249899"/>
                    <a:gd name="connsiteY3" fmla="*/ 229409 h 1301939"/>
                    <a:gd name="connsiteX4" fmla="*/ 2651903 w 3249899"/>
                    <a:gd name="connsiteY4" fmla="*/ 552543 h 1301939"/>
                    <a:gd name="connsiteX5" fmla="*/ 2978475 w 3249899"/>
                    <a:gd name="connsiteY5" fmla="*/ 308474 h 1301939"/>
                    <a:gd name="connsiteX6" fmla="*/ 3126291 w 3249899"/>
                    <a:gd name="connsiteY6" fmla="*/ 305036 h 1301939"/>
                    <a:gd name="connsiteX7" fmla="*/ 3174417 w 3249899"/>
                    <a:gd name="connsiteY7" fmla="*/ 1301939 h 1301939"/>
                    <a:gd name="connsiteX8" fmla="*/ 1519 w 3249899"/>
                    <a:gd name="connsiteY8" fmla="*/ 1298501 h 1301939"/>
                    <a:gd name="connsiteX0" fmla="*/ 1519 w 3249899"/>
                    <a:gd name="connsiteY0" fmla="*/ 1298501 h 1301939"/>
                    <a:gd name="connsiteX1" fmla="*/ 403717 w 3249899"/>
                    <a:gd name="connsiteY1" fmla="*/ 995993 h 1301939"/>
                    <a:gd name="connsiteX2" fmla="*/ 1960947 w 3249899"/>
                    <a:gd name="connsiteY2" fmla="*/ 23154 h 1301939"/>
                    <a:gd name="connsiteX3" fmla="*/ 2194703 w 3249899"/>
                    <a:gd name="connsiteY3" fmla="*/ 229409 h 1301939"/>
                    <a:gd name="connsiteX4" fmla="*/ 2651903 w 3249899"/>
                    <a:gd name="connsiteY4" fmla="*/ 552543 h 1301939"/>
                    <a:gd name="connsiteX5" fmla="*/ 2978475 w 3249899"/>
                    <a:gd name="connsiteY5" fmla="*/ 308474 h 1301939"/>
                    <a:gd name="connsiteX6" fmla="*/ 3126291 w 3249899"/>
                    <a:gd name="connsiteY6" fmla="*/ 305036 h 1301939"/>
                    <a:gd name="connsiteX7" fmla="*/ 3174417 w 3249899"/>
                    <a:gd name="connsiteY7" fmla="*/ 1301939 h 1301939"/>
                    <a:gd name="connsiteX8" fmla="*/ 1519 w 3249899"/>
                    <a:gd name="connsiteY8" fmla="*/ 1298501 h 1301939"/>
                    <a:gd name="connsiteX0" fmla="*/ 1519 w 3249899"/>
                    <a:gd name="connsiteY0" fmla="*/ 1298501 h 1301939"/>
                    <a:gd name="connsiteX1" fmla="*/ 403717 w 3249899"/>
                    <a:gd name="connsiteY1" fmla="*/ 995993 h 1301939"/>
                    <a:gd name="connsiteX2" fmla="*/ 1960947 w 3249899"/>
                    <a:gd name="connsiteY2" fmla="*/ 23154 h 1301939"/>
                    <a:gd name="connsiteX3" fmla="*/ 2194703 w 3249899"/>
                    <a:gd name="connsiteY3" fmla="*/ 229409 h 1301939"/>
                    <a:gd name="connsiteX4" fmla="*/ 2651903 w 3249899"/>
                    <a:gd name="connsiteY4" fmla="*/ 552543 h 1301939"/>
                    <a:gd name="connsiteX5" fmla="*/ 2978475 w 3249899"/>
                    <a:gd name="connsiteY5" fmla="*/ 308474 h 1301939"/>
                    <a:gd name="connsiteX6" fmla="*/ 3126291 w 3249899"/>
                    <a:gd name="connsiteY6" fmla="*/ 305036 h 1301939"/>
                    <a:gd name="connsiteX7" fmla="*/ 3174417 w 3249899"/>
                    <a:gd name="connsiteY7" fmla="*/ 1301939 h 1301939"/>
                    <a:gd name="connsiteX8" fmla="*/ 1519 w 3249899"/>
                    <a:gd name="connsiteY8" fmla="*/ 1298501 h 1301939"/>
                    <a:gd name="connsiteX0" fmla="*/ 1519 w 3249899"/>
                    <a:gd name="connsiteY0" fmla="*/ 1295463 h 1298901"/>
                    <a:gd name="connsiteX1" fmla="*/ 403717 w 3249899"/>
                    <a:gd name="connsiteY1" fmla="*/ 992955 h 1298901"/>
                    <a:gd name="connsiteX2" fmla="*/ 1936884 w 3249899"/>
                    <a:gd name="connsiteY2" fmla="*/ 23554 h 1298901"/>
                    <a:gd name="connsiteX3" fmla="*/ 2194703 w 3249899"/>
                    <a:gd name="connsiteY3" fmla="*/ 226371 h 1298901"/>
                    <a:gd name="connsiteX4" fmla="*/ 2651903 w 3249899"/>
                    <a:gd name="connsiteY4" fmla="*/ 549505 h 1298901"/>
                    <a:gd name="connsiteX5" fmla="*/ 2978475 w 3249899"/>
                    <a:gd name="connsiteY5" fmla="*/ 305436 h 1298901"/>
                    <a:gd name="connsiteX6" fmla="*/ 3126291 w 3249899"/>
                    <a:gd name="connsiteY6" fmla="*/ 301998 h 1298901"/>
                    <a:gd name="connsiteX7" fmla="*/ 3174417 w 3249899"/>
                    <a:gd name="connsiteY7" fmla="*/ 1298901 h 1298901"/>
                    <a:gd name="connsiteX8" fmla="*/ 1519 w 3249899"/>
                    <a:gd name="connsiteY8" fmla="*/ 1295463 h 1298901"/>
                    <a:gd name="connsiteX0" fmla="*/ 1519 w 3249899"/>
                    <a:gd name="connsiteY0" fmla="*/ 1295463 h 1298901"/>
                    <a:gd name="connsiteX1" fmla="*/ 403717 w 3249899"/>
                    <a:gd name="connsiteY1" fmla="*/ 992955 h 1298901"/>
                    <a:gd name="connsiteX2" fmla="*/ 1936884 w 3249899"/>
                    <a:gd name="connsiteY2" fmla="*/ 23554 h 1298901"/>
                    <a:gd name="connsiteX3" fmla="*/ 2194703 w 3249899"/>
                    <a:gd name="connsiteY3" fmla="*/ 226371 h 1298901"/>
                    <a:gd name="connsiteX4" fmla="*/ 2651903 w 3249899"/>
                    <a:gd name="connsiteY4" fmla="*/ 549505 h 1298901"/>
                    <a:gd name="connsiteX5" fmla="*/ 2978475 w 3249899"/>
                    <a:gd name="connsiteY5" fmla="*/ 305436 h 1298901"/>
                    <a:gd name="connsiteX6" fmla="*/ 3126291 w 3249899"/>
                    <a:gd name="connsiteY6" fmla="*/ 301998 h 1298901"/>
                    <a:gd name="connsiteX7" fmla="*/ 3174417 w 3249899"/>
                    <a:gd name="connsiteY7" fmla="*/ 1298901 h 1298901"/>
                    <a:gd name="connsiteX8" fmla="*/ 1519 w 3249899"/>
                    <a:gd name="connsiteY8" fmla="*/ 1295463 h 1298901"/>
                    <a:gd name="connsiteX0" fmla="*/ 1519 w 3249899"/>
                    <a:gd name="connsiteY0" fmla="*/ 1295463 h 1298901"/>
                    <a:gd name="connsiteX1" fmla="*/ 403717 w 3249899"/>
                    <a:gd name="connsiteY1" fmla="*/ 992955 h 1298901"/>
                    <a:gd name="connsiteX2" fmla="*/ 1936884 w 3249899"/>
                    <a:gd name="connsiteY2" fmla="*/ 23554 h 1298901"/>
                    <a:gd name="connsiteX3" fmla="*/ 2194703 w 3249899"/>
                    <a:gd name="connsiteY3" fmla="*/ 226371 h 1298901"/>
                    <a:gd name="connsiteX4" fmla="*/ 2651903 w 3249899"/>
                    <a:gd name="connsiteY4" fmla="*/ 549505 h 1298901"/>
                    <a:gd name="connsiteX5" fmla="*/ 2978475 w 3249899"/>
                    <a:gd name="connsiteY5" fmla="*/ 305436 h 1298901"/>
                    <a:gd name="connsiteX6" fmla="*/ 3126291 w 3249899"/>
                    <a:gd name="connsiteY6" fmla="*/ 301998 h 1298901"/>
                    <a:gd name="connsiteX7" fmla="*/ 3174417 w 3249899"/>
                    <a:gd name="connsiteY7" fmla="*/ 1298901 h 1298901"/>
                    <a:gd name="connsiteX8" fmla="*/ 1519 w 3249899"/>
                    <a:gd name="connsiteY8" fmla="*/ 1295463 h 1298901"/>
                    <a:gd name="connsiteX0" fmla="*/ 1519 w 3249899"/>
                    <a:gd name="connsiteY0" fmla="*/ 1295463 h 1298901"/>
                    <a:gd name="connsiteX1" fmla="*/ 403717 w 3249899"/>
                    <a:gd name="connsiteY1" fmla="*/ 992955 h 1298901"/>
                    <a:gd name="connsiteX2" fmla="*/ 1936884 w 3249899"/>
                    <a:gd name="connsiteY2" fmla="*/ 23554 h 1298901"/>
                    <a:gd name="connsiteX3" fmla="*/ 2194703 w 3249899"/>
                    <a:gd name="connsiteY3" fmla="*/ 226371 h 1298901"/>
                    <a:gd name="connsiteX4" fmla="*/ 2651903 w 3249899"/>
                    <a:gd name="connsiteY4" fmla="*/ 549505 h 1298901"/>
                    <a:gd name="connsiteX5" fmla="*/ 2978475 w 3249899"/>
                    <a:gd name="connsiteY5" fmla="*/ 305436 h 1298901"/>
                    <a:gd name="connsiteX6" fmla="*/ 3126291 w 3249899"/>
                    <a:gd name="connsiteY6" fmla="*/ 301998 h 1298901"/>
                    <a:gd name="connsiteX7" fmla="*/ 3174417 w 3249899"/>
                    <a:gd name="connsiteY7" fmla="*/ 1298901 h 1298901"/>
                    <a:gd name="connsiteX8" fmla="*/ 1519 w 3249899"/>
                    <a:gd name="connsiteY8" fmla="*/ 1295463 h 1298901"/>
                    <a:gd name="connsiteX0" fmla="*/ 1519 w 3249899"/>
                    <a:gd name="connsiteY0" fmla="*/ 1295463 h 1298901"/>
                    <a:gd name="connsiteX1" fmla="*/ 403717 w 3249899"/>
                    <a:gd name="connsiteY1" fmla="*/ 992955 h 1298901"/>
                    <a:gd name="connsiteX2" fmla="*/ 1936884 w 3249899"/>
                    <a:gd name="connsiteY2" fmla="*/ 23554 h 1298901"/>
                    <a:gd name="connsiteX3" fmla="*/ 2194703 w 3249899"/>
                    <a:gd name="connsiteY3" fmla="*/ 226371 h 1298901"/>
                    <a:gd name="connsiteX4" fmla="*/ 2978475 w 3249899"/>
                    <a:gd name="connsiteY4" fmla="*/ 305436 h 1298901"/>
                    <a:gd name="connsiteX5" fmla="*/ 3126291 w 3249899"/>
                    <a:gd name="connsiteY5" fmla="*/ 301998 h 1298901"/>
                    <a:gd name="connsiteX6" fmla="*/ 3174417 w 3249899"/>
                    <a:gd name="connsiteY6" fmla="*/ 1298901 h 1298901"/>
                    <a:gd name="connsiteX7" fmla="*/ 1519 w 3249899"/>
                    <a:gd name="connsiteY7" fmla="*/ 1295463 h 1298901"/>
                    <a:gd name="connsiteX0" fmla="*/ 1519 w 3249899"/>
                    <a:gd name="connsiteY0" fmla="*/ 1295463 h 1298901"/>
                    <a:gd name="connsiteX1" fmla="*/ 403717 w 3249899"/>
                    <a:gd name="connsiteY1" fmla="*/ 992955 h 1298901"/>
                    <a:gd name="connsiteX2" fmla="*/ 1936884 w 3249899"/>
                    <a:gd name="connsiteY2" fmla="*/ 23554 h 1298901"/>
                    <a:gd name="connsiteX3" fmla="*/ 2194703 w 3249899"/>
                    <a:gd name="connsiteY3" fmla="*/ 226371 h 1298901"/>
                    <a:gd name="connsiteX4" fmla="*/ 2978475 w 3249899"/>
                    <a:gd name="connsiteY4" fmla="*/ 305436 h 1298901"/>
                    <a:gd name="connsiteX5" fmla="*/ 3126291 w 3249899"/>
                    <a:gd name="connsiteY5" fmla="*/ 301998 h 1298901"/>
                    <a:gd name="connsiteX6" fmla="*/ 3174417 w 3249899"/>
                    <a:gd name="connsiteY6" fmla="*/ 1298901 h 1298901"/>
                    <a:gd name="connsiteX7" fmla="*/ 1519 w 3249899"/>
                    <a:gd name="connsiteY7" fmla="*/ 1295463 h 1298901"/>
                    <a:gd name="connsiteX0" fmla="*/ 1519 w 3249899"/>
                    <a:gd name="connsiteY0" fmla="*/ 1295463 h 1298901"/>
                    <a:gd name="connsiteX1" fmla="*/ 403717 w 3249899"/>
                    <a:gd name="connsiteY1" fmla="*/ 992955 h 1298901"/>
                    <a:gd name="connsiteX2" fmla="*/ 1936884 w 3249899"/>
                    <a:gd name="connsiteY2" fmla="*/ 23554 h 1298901"/>
                    <a:gd name="connsiteX3" fmla="*/ 2194703 w 3249899"/>
                    <a:gd name="connsiteY3" fmla="*/ 226371 h 1298901"/>
                    <a:gd name="connsiteX4" fmla="*/ 2978475 w 3249899"/>
                    <a:gd name="connsiteY4" fmla="*/ 305436 h 1298901"/>
                    <a:gd name="connsiteX5" fmla="*/ 3126291 w 3249899"/>
                    <a:gd name="connsiteY5" fmla="*/ 301998 h 1298901"/>
                    <a:gd name="connsiteX6" fmla="*/ 3174417 w 3249899"/>
                    <a:gd name="connsiteY6" fmla="*/ 1298901 h 1298901"/>
                    <a:gd name="connsiteX7" fmla="*/ 1519 w 3249899"/>
                    <a:gd name="connsiteY7" fmla="*/ 1295463 h 1298901"/>
                    <a:gd name="connsiteX0" fmla="*/ 1519 w 3249899"/>
                    <a:gd name="connsiteY0" fmla="*/ 1295463 h 1298901"/>
                    <a:gd name="connsiteX1" fmla="*/ 403717 w 3249899"/>
                    <a:gd name="connsiteY1" fmla="*/ 992955 h 1298901"/>
                    <a:gd name="connsiteX2" fmla="*/ 1936884 w 3249899"/>
                    <a:gd name="connsiteY2" fmla="*/ 23554 h 1298901"/>
                    <a:gd name="connsiteX3" fmla="*/ 2194703 w 3249899"/>
                    <a:gd name="connsiteY3" fmla="*/ 226371 h 1298901"/>
                    <a:gd name="connsiteX4" fmla="*/ 2978475 w 3249899"/>
                    <a:gd name="connsiteY4" fmla="*/ 305436 h 1298901"/>
                    <a:gd name="connsiteX5" fmla="*/ 3126291 w 3249899"/>
                    <a:gd name="connsiteY5" fmla="*/ 301998 h 1298901"/>
                    <a:gd name="connsiteX6" fmla="*/ 3174417 w 3249899"/>
                    <a:gd name="connsiteY6" fmla="*/ 1298901 h 1298901"/>
                    <a:gd name="connsiteX7" fmla="*/ 1519 w 3249899"/>
                    <a:gd name="connsiteY7" fmla="*/ 1295463 h 1298901"/>
                    <a:gd name="connsiteX0" fmla="*/ 1519 w 3249899"/>
                    <a:gd name="connsiteY0" fmla="*/ 1295463 h 1298901"/>
                    <a:gd name="connsiteX1" fmla="*/ 403717 w 3249899"/>
                    <a:gd name="connsiteY1" fmla="*/ 992955 h 1298901"/>
                    <a:gd name="connsiteX2" fmla="*/ 1936884 w 3249899"/>
                    <a:gd name="connsiteY2" fmla="*/ 23554 h 1298901"/>
                    <a:gd name="connsiteX3" fmla="*/ 2194703 w 3249899"/>
                    <a:gd name="connsiteY3" fmla="*/ 226371 h 1298901"/>
                    <a:gd name="connsiteX4" fmla="*/ 2978475 w 3249899"/>
                    <a:gd name="connsiteY4" fmla="*/ 305436 h 1298901"/>
                    <a:gd name="connsiteX5" fmla="*/ 3126291 w 3249899"/>
                    <a:gd name="connsiteY5" fmla="*/ 301998 h 1298901"/>
                    <a:gd name="connsiteX6" fmla="*/ 3174417 w 3249899"/>
                    <a:gd name="connsiteY6" fmla="*/ 1298901 h 1298901"/>
                    <a:gd name="connsiteX7" fmla="*/ 1519 w 3249899"/>
                    <a:gd name="connsiteY7" fmla="*/ 1295463 h 1298901"/>
                    <a:gd name="connsiteX0" fmla="*/ 1519 w 3249899"/>
                    <a:gd name="connsiteY0" fmla="*/ 1295463 h 1298901"/>
                    <a:gd name="connsiteX1" fmla="*/ 403717 w 3249899"/>
                    <a:gd name="connsiteY1" fmla="*/ 992955 h 1298901"/>
                    <a:gd name="connsiteX2" fmla="*/ 1936884 w 3249899"/>
                    <a:gd name="connsiteY2" fmla="*/ 23554 h 1298901"/>
                    <a:gd name="connsiteX3" fmla="*/ 2194703 w 3249899"/>
                    <a:gd name="connsiteY3" fmla="*/ 226371 h 1298901"/>
                    <a:gd name="connsiteX4" fmla="*/ 2978475 w 3249899"/>
                    <a:gd name="connsiteY4" fmla="*/ 305436 h 1298901"/>
                    <a:gd name="connsiteX5" fmla="*/ 3126291 w 3249899"/>
                    <a:gd name="connsiteY5" fmla="*/ 301998 h 1298901"/>
                    <a:gd name="connsiteX6" fmla="*/ 3174417 w 3249899"/>
                    <a:gd name="connsiteY6" fmla="*/ 1298901 h 1298901"/>
                    <a:gd name="connsiteX7" fmla="*/ 1519 w 3249899"/>
                    <a:gd name="connsiteY7" fmla="*/ 1295463 h 1298901"/>
                    <a:gd name="connsiteX0" fmla="*/ 1519 w 3249899"/>
                    <a:gd name="connsiteY0" fmla="*/ 1295463 h 1298901"/>
                    <a:gd name="connsiteX1" fmla="*/ 403717 w 3249899"/>
                    <a:gd name="connsiteY1" fmla="*/ 992955 h 1298901"/>
                    <a:gd name="connsiteX2" fmla="*/ 1936884 w 3249899"/>
                    <a:gd name="connsiteY2" fmla="*/ 23554 h 1298901"/>
                    <a:gd name="connsiteX3" fmla="*/ 2194703 w 3249899"/>
                    <a:gd name="connsiteY3" fmla="*/ 226371 h 1298901"/>
                    <a:gd name="connsiteX4" fmla="*/ 2978475 w 3249899"/>
                    <a:gd name="connsiteY4" fmla="*/ 305436 h 1298901"/>
                    <a:gd name="connsiteX5" fmla="*/ 3126291 w 3249899"/>
                    <a:gd name="connsiteY5" fmla="*/ 301998 h 1298901"/>
                    <a:gd name="connsiteX6" fmla="*/ 3174417 w 3249899"/>
                    <a:gd name="connsiteY6" fmla="*/ 1298901 h 1298901"/>
                    <a:gd name="connsiteX7" fmla="*/ 1519 w 3249899"/>
                    <a:gd name="connsiteY7" fmla="*/ 1295463 h 1298901"/>
                    <a:gd name="connsiteX0" fmla="*/ 1519 w 3249899"/>
                    <a:gd name="connsiteY0" fmla="*/ 1295463 h 1298901"/>
                    <a:gd name="connsiteX1" fmla="*/ 403717 w 3249899"/>
                    <a:gd name="connsiteY1" fmla="*/ 992955 h 1298901"/>
                    <a:gd name="connsiteX2" fmla="*/ 1936884 w 3249899"/>
                    <a:gd name="connsiteY2" fmla="*/ 23554 h 1298901"/>
                    <a:gd name="connsiteX3" fmla="*/ 2194703 w 3249899"/>
                    <a:gd name="connsiteY3" fmla="*/ 226371 h 1298901"/>
                    <a:gd name="connsiteX4" fmla="*/ 2978475 w 3249899"/>
                    <a:gd name="connsiteY4" fmla="*/ 305436 h 1298901"/>
                    <a:gd name="connsiteX5" fmla="*/ 3126291 w 3249899"/>
                    <a:gd name="connsiteY5" fmla="*/ 301998 h 1298901"/>
                    <a:gd name="connsiteX6" fmla="*/ 3174417 w 3249899"/>
                    <a:gd name="connsiteY6" fmla="*/ 1298901 h 1298901"/>
                    <a:gd name="connsiteX7" fmla="*/ 1519 w 3249899"/>
                    <a:gd name="connsiteY7" fmla="*/ 1295463 h 1298901"/>
                    <a:gd name="connsiteX0" fmla="*/ 1519 w 3249899"/>
                    <a:gd name="connsiteY0" fmla="*/ 1295463 h 1298901"/>
                    <a:gd name="connsiteX1" fmla="*/ 403717 w 3249899"/>
                    <a:gd name="connsiteY1" fmla="*/ 992955 h 1298901"/>
                    <a:gd name="connsiteX2" fmla="*/ 1936884 w 3249899"/>
                    <a:gd name="connsiteY2" fmla="*/ 23554 h 1298901"/>
                    <a:gd name="connsiteX3" fmla="*/ 2194703 w 3249899"/>
                    <a:gd name="connsiteY3" fmla="*/ 226371 h 1298901"/>
                    <a:gd name="connsiteX4" fmla="*/ 2978475 w 3249899"/>
                    <a:gd name="connsiteY4" fmla="*/ 305436 h 1298901"/>
                    <a:gd name="connsiteX5" fmla="*/ 3126291 w 3249899"/>
                    <a:gd name="connsiteY5" fmla="*/ 301998 h 1298901"/>
                    <a:gd name="connsiteX6" fmla="*/ 3174417 w 3249899"/>
                    <a:gd name="connsiteY6" fmla="*/ 1298901 h 1298901"/>
                    <a:gd name="connsiteX7" fmla="*/ 1519 w 3249899"/>
                    <a:gd name="connsiteY7" fmla="*/ 1295463 h 1298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9899" h="1298901">
                      <a:moveTo>
                        <a:pt x="1519" y="1295463"/>
                      </a:moveTo>
                      <a:cubicBezTo>
                        <a:pt x="-25982" y="1015872"/>
                        <a:pt x="328090" y="1011288"/>
                        <a:pt x="403717" y="992955"/>
                      </a:cubicBezTo>
                      <a:cubicBezTo>
                        <a:pt x="950295" y="843993"/>
                        <a:pt x="1586250" y="361584"/>
                        <a:pt x="1936884" y="23554"/>
                      </a:cubicBezTo>
                      <a:cubicBezTo>
                        <a:pt x="2049179" y="-52073"/>
                        <a:pt x="2281789" y="64803"/>
                        <a:pt x="2194703" y="226371"/>
                      </a:cubicBezTo>
                      <a:cubicBezTo>
                        <a:pt x="2464554" y="403980"/>
                        <a:pt x="2726956" y="746594"/>
                        <a:pt x="2978475" y="305436"/>
                      </a:cubicBezTo>
                      <a:cubicBezTo>
                        <a:pt x="2976183" y="276789"/>
                        <a:pt x="3087332" y="227517"/>
                        <a:pt x="3126291" y="301998"/>
                      </a:cubicBezTo>
                      <a:cubicBezTo>
                        <a:pt x="3321088" y="847430"/>
                        <a:pt x="3244315" y="1162543"/>
                        <a:pt x="3174417" y="1298901"/>
                      </a:cubicBezTo>
                      <a:lnTo>
                        <a:pt x="1519" y="129546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25" name="手繪多邊形 24"/>
                <p:cNvSpPr/>
                <p:nvPr/>
              </p:nvSpPr>
              <p:spPr>
                <a:xfrm>
                  <a:off x="4144937" y="2996758"/>
                  <a:ext cx="548607" cy="282755"/>
                </a:xfrm>
                <a:custGeom>
                  <a:avLst/>
                  <a:gdLst>
                    <a:gd name="connsiteX0" fmla="*/ 581172 w 703076"/>
                    <a:gd name="connsiteY0" fmla="*/ 0 h 362369"/>
                    <a:gd name="connsiteX1" fmla="*/ 647196 w 703076"/>
                    <a:gd name="connsiteY1" fmla="*/ 121640 h 362369"/>
                    <a:gd name="connsiteX2" fmla="*/ 694013 w 703076"/>
                    <a:gd name="connsiteY2" fmla="*/ 272460 h 362369"/>
                    <a:gd name="connsiteX3" fmla="*/ 703076 w 703076"/>
                    <a:gd name="connsiteY3" fmla="*/ 362369 h 362369"/>
                    <a:gd name="connsiteX4" fmla="*/ 1519 w 703076"/>
                    <a:gd name="connsiteY4" fmla="*/ 361609 h 362369"/>
                    <a:gd name="connsiteX5" fmla="*/ 403717 w 703076"/>
                    <a:gd name="connsiteY5" fmla="*/ 59101 h 362369"/>
                    <a:gd name="connsiteX6" fmla="*/ 507156 w 703076"/>
                    <a:gd name="connsiteY6" fmla="*/ 27380 h 362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3076" h="362369">
                      <a:moveTo>
                        <a:pt x="581172" y="0"/>
                      </a:moveTo>
                      <a:lnTo>
                        <a:pt x="647196" y="121640"/>
                      </a:lnTo>
                      <a:cubicBezTo>
                        <a:pt x="667525" y="169703"/>
                        <a:pt x="683310" y="220156"/>
                        <a:pt x="694013" y="272460"/>
                      </a:cubicBezTo>
                      <a:lnTo>
                        <a:pt x="703076" y="362369"/>
                      </a:lnTo>
                      <a:lnTo>
                        <a:pt x="1519" y="361609"/>
                      </a:lnTo>
                      <a:cubicBezTo>
                        <a:pt x="-25982" y="82018"/>
                        <a:pt x="328090" y="77434"/>
                        <a:pt x="403717" y="59101"/>
                      </a:cubicBezTo>
                      <a:cubicBezTo>
                        <a:pt x="437878" y="49791"/>
                        <a:pt x="472389" y="39178"/>
                        <a:pt x="507156" y="2738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26" name="手繪多邊形 25"/>
                <p:cNvSpPr/>
                <p:nvPr/>
              </p:nvSpPr>
              <p:spPr>
                <a:xfrm>
                  <a:off x="6134889" y="2717767"/>
                  <a:ext cx="547862" cy="563835"/>
                </a:xfrm>
                <a:custGeom>
                  <a:avLst/>
                  <a:gdLst>
                    <a:gd name="connsiteX0" fmla="*/ 657378 w 702122"/>
                    <a:gd name="connsiteY0" fmla="*/ 0 h 722592"/>
                    <a:gd name="connsiteX1" fmla="*/ 678043 w 702122"/>
                    <a:gd name="connsiteY1" fmla="*/ 92384 h 722592"/>
                    <a:gd name="connsiteX2" fmla="*/ 626640 w 702122"/>
                    <a:gd name="connsiteY2" fmla="*/ 722592 h 722592"/>
                    <a:gd name="connsiteX3" fmla="*/ 5748 w 702122"/>
                    <a:gd name="connsiteY3" fmla="*/ 721919 h 722592"/>
                    <a:gd name="connsiteX4" fmla="*/ 0 w 702122"/>
                    <a:gd name="connsiteY4" fmla="*/ 664904 h 722592"/>
                    <a:gd name="connsiteX5" fmla="*/ 531577 w 702122"/>
                    <a:gd name="connsiteY5" fmla="*/ 12682 h 722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2122" h="722592">
                      <a:moveTo>
                        <a:pt x="657378" y="0"/>
                      </a:moveTo>
                      <a:lnTo>
                        <a:pt x="678043" y="92384"/>
                      </a:lnTo>
                      <a:cubicBezTo>
                        <a:pt x="735354" y="417505"/>
                        <a:pt x="679064" y="620324"/>
                        <a:pt x="626640" y="722592"/>
                      </a:cubicBezTo>
                      <a:lnTo>
                        <a:pt x="5748" y="721919"/>
                      </a:lnTo>
                      <a:lnTo>
                        <a:pt x="0" y="664904"/>
                      </a:lnTo>
                      <a:cubicBezTo>
                        <a:pt x="0" y="343182"/>
                        <a:pt x="228207" y="74760"/>
                        <a:pt x="531577" y="12682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27" name="月亮 26"/>
                <p:cNvSpPr/>
                <p:nvPr/>
              </p:nvSpPr>
              <p:spPr>
                <a:xfrm rot="8323346">
                  <a:off x="5411852" y="2430448"/>
                  <a:ext cx="117021" cy="330232"/>
                </a:xfrm>
                <a:prstGeom prst="moon">
                  <a:avLst>
                    <a:gd name="adj" fmla="val 52909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28" name="月亮 27"/>
                <p:cNvSpPr/>
                <p:nvPr/>
              </p:nvSpPr>
              <p:spPr>
                <a:xfrm rot="8323346">
                  <a:off x="5201126" y="2539574"/>
                  <a:ext cx="117021" cy="330232"/>
                </a:xfrm>
                <a:prstGeom prst="moon">
                  <a:avLst>
                    <a:gd name="adj" fmla="val 52909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29" name="月亮 28"/>
                <p:cNvSpPr/>
                <p:nvPr/>
              </p:nvSpPr>
              <p:spPr>
                <a:xfrm rot="8323346">
                  <a:off x="4975348" y="2682568"/>
                  <a:ext cx="117021" cy="330232"/>
                </a:xfrm>
                <a:prstGeom prst="moon">
                  <a:avLst>
                    <a:gd name="adj" fmla="val 52909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sp>
            <p:nvSpPr>
              <p:cNvPr id="22" name="矩形 21"/>
              <p:cNvSpPr/>
              <p:nvPr/>
            </p:nvSpPr>
            <p:spPr>
              <a:xfrm>
                <a:off x="1211773" y="4360373"/>
                <a:ext cx="3423316" cy="55427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>
                  <a:lnSpc>
                    <a:spcPts val="4500"/>
                  </a:lnSpc>
                </a:pPr>
                <a:r>
                  <a:rPr lang="zh-TW" altLang="en-US" sz="2800" b="1" dirty="0" smtClean="0"/>
                  <a:t>「智入你的健康」智能鞋</a:t>
                </a:r>
                <a:endParaRPr lang="zh-TW" altLang="en-US" sz="2800" b="1" dirty="0"/>
              </a:p>
            </p:txBody>
          </p:sp>
        </p:grpSp>
        <p:sp>
          <p:nvSpPr>
            <p:cNvPr id="15" name="橢圓形圖說文字 14"/>
            <p:cNvSpPr/>
            <p:nvPr/>
          </p:nvSpPr>
          <p:spPr>
            <a:xfrm>
              <a:off x="506818" y="3054338"/>
              <a:ext cx="974876" cy="946343"/>
            </a:xfrm>
            <a:prstGeom prst="wedgeEllipseCallout">
              <a:avLst>
                <a:gd name="adj1" fmla="val 63414"/>
                <a:gd name="adj2" fmla="val 28193"/>
              </a:avLst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zh-TW" altLang="en-US" sz="1600" b="1" dirty="0" smtClean="0"/>
                <a:t>計步</a:t>
              </a:r>
              <a:endParaRPr lang="en-US" altLang="zh-TW" sz="1600" b="1" dirty="0" smtClean="0"/>
            </a:p>
          </p:txBody>
        </p:sp>
        <p:sp>
          <p:nvSpPr>
            <p:cNvPr id="16" name="橢圓形圖說文字 15"/>
            <p:cNvSpPr/>
            <p:nvPr/>
          </p:nvSpPr>
          <p:spPr>
            <a:xfrm flipH="1">
              <a:off x="4392636" y="3054338"/>
              <a:ext cx="974876" cy="946343"/>
            </a:xfrm>
            <a:prstGeom prst="wedgeEllipseCallout">
              <a:avLst>
                <a:gd name="adj1" fmla="val 63414"/>
                <a:gd name="adj2" fmla="val 28193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zh-TW" altLang="en-US" sz="1600" b="1" dirty="0" smtClean="0"/>
                <a:t>遊戲</a:t>
              </a:r>
              <a:endParaRPr lang="en-US" altLang="zh-TW" sz="1600" b="1" dirty="0" smtClean="0"/>
            </a:p>
          </p:txBody>
        </p:sp>
        <p:sp>
          <p:nvSpPr>
            <p:cNvPr id="17" name="橢圓形圖說文字 16"/>
            <p:cNvSpPr/>
            <p:nvPr/>
          </p:nvSpPr>
          <p:spPr>
            <a:xfrm>
              <a:off x="959754" y="1949028"/>
              <a:ext cx="974876" cy="946343"/>
            </a:xfrm>
            <a:prstGeom prst="wedgeEllipseCallout">
              <a:avLst>
                <a:gd name="adj1" fmla="val 47781"/>
                <a:gd name="adj2" fmla="val 43223"/>
              </a:avLst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zh-TW" altLang="en-US" sz="1600" b="1" dirty="0"/>
                <a:t>姿勢</a:t>
              </a:r>
              <a:br>
                <a:rPr lang="zh-TW" altLang="en-US" sz="1600" b="1" dirty="0"/>
              </a:br>
              <a:r>
                <a:rPr lang="zh-TW" altLang="en-US" sz="1600" b="1" dirty="0"/>
                <a:t>矯正</a:t>
              </a:r>
            </a:p>
          </p:txBody>
        </p:sp>
        <p:sp>
          <p:nvSpPr>
            <p:cNvPr id="18" name="橢圓形圖說文字 17"/>
            <p:cNvSpPr/>
            <p:nvPr/>
          </p:nvSpPr>
          <p:spPr>
            <a:xfrm flipH="1">
              <a:off x="4116205" y="1949028"/>
              <a:ext cx="974876" cy="946343"/>
            </a:xfrm>
            <a:prstGeom prst="wedgeEllipseCallout">
              <a:avLst>
                <a:gd name="adj1" fmla="val 47781"/>
                <a:gd name="adj2" fmla="val 43223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zh-TW" altLang="en-US" sz="1600" b="1" dirty="0" smtClean="0"/>
                <a:t>定位</a:t>
              </a:r>
              <a:endParaRPr lang="en-US" altLang="zh-TW" sz="1600" b="1" dirty="0" smtClean="0"/>
            </a:p>
            <a:p>
              <a:pPr algn="ctr"/>
              <a:r>
                <a:rPr lang="zh-TW" altLang="en-US" sz="1600" b="1" dirty="0" smtClean="0"/>
                <a:t>回</a:t>
              </a:r>
              <a:r>
                <a:rPr lang="zh-TW" altLang="en-US" sz="1600" b="1" dirty="0"/>
                <a:t>報</a:t>
              </a:r>
              <a:endParaRPr lang="en-US" altLang="zh-TW" sz="1600" b="1" dirty="0" smtClean="0"/>
            </a:p>
          </p:txBody>
        </p:sp>
        <p:sp>
          <p:nvSpPr>
            <p:cNvPr id="19" name="橢圓形圖說文字 18"/>
            <p:cNvSpPr/>
            <p:nvPr/>
          </p:nvSpPr>
          <p:spPr>
            <a:xfrm>
              <a:off x="1913975" y="1247904"/>
              <a:ext cx="974876" cy="946343"/>
            </a:xfrm>
            <a:prstGeom prst="wedgeEllipseCallout">
              <a:avLst>
                <a:gd name="adj1" fmla="val 34233"/>
                <a:gd name="adj2" fmla="val 51812"/>
              </a:avLst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zh-TW" altLang="en-US" sz="1600" b="1" dirty="0"/>
                <a:t>運動</a:t>
              </a:r>
              <a:br>
                <a:rPr lang="zh-TW" altLang="en-US" sz="1600" b="1" dirty="0"/>
              </a:br>
              <a:r>
                <a:rPr lang="zh-TW" altLang="en-US" sz="1600" b="1" dirty="0"/>
                <a:t>傷害警告</a:t>
              </a:r>
            </a:p>
          </p:txBody>
        </p:sp>
        <p:sp>
          <p:nvSpPr>
            <p:cNvPr id="20" name="橢圓形圖說文字 19"/>
            <p:cNvSpPr/>
            <p:nvPr/>
          </p:nvSpPr>
          <p:spPr>
            <a:xfrm flipH="1">
              <a:off x="3113291" y="1247904"/>
              <a:ext cx="974876" cy="946343"/>
            </a:xfrm>
            <a:prstGeom prst="wedgeEllipseCallout">
              <a:avLst>
                <a:gd name="adj1" fmla="val 33190"/>
                <a:gd name="adj2" fmla="val 56106"/>
              </a:avLst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zh-TW" altLang="en-US" sz="1600" b="1" dirty="0"/>
                <a:t>卡路里</a:t>
              </a:r>
              <a:br>
                <a:rPr lang="zh-TW" altLang="en-US" sz="1600" b="1" dirty="0"/>
              </a:br>
              <a:r>
                <a:rPr lang="zh-TW" altLang="en-US" sz="1600" b="1" dirty="0"/>
                <a:t>消耗</a:t>
              </a:r>
            </a:p>
          </p:txBody>
        </p:sp>
      </p:grpSp>
      <p:sp>
        <p:nvSpPr>
          <p:cNvPr id="30" name="圓角矩形 29"/>
          <p:cNvSpPr/>
          <p:nvPr/>
        </p:nvSpPr>
        <p:spPr>
          <a:xfrm>
            <a:off x="1537171" y="1198427"/>
            <a:ext cx="1335070" cy="507992"/>
          </a:xfrm>
          <a:prstGeom prst="roundRect">
            <a:avLst/>
          </a:prstGeom>
          <a:solidFill>
            <a:srgbClr val="49A0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3200" b="1" dirty="0" smtClean="0"/>
              <a:t>推</a:t>
            </a:r>
            <a:r>
              <a:rPr lang="zh-TW" altLang="en-US" sz="3200" b="1" dirty="0"/>
              <a:t>出</a:t>
            </a:r>
          </a:p>
        </p:txBody>
      </p:sp>
    </p:spTree>
    <p:extLst>
      <p:ext uri="{BB962C8B-B14F-4D97-AF65-F5344CB8AC3E}">
        <p14:creationId xmlns:p14="http://schemas.microsoft.com/office/powerpoint/2010/main" val="4066066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42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30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18617" y="321889"/>
            <a:ext cx="110799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結論</a:t>
            </a:r>
          </a:p>
        </p:txBody>
      </p:sp>
      <p:grpSp>
        <p:nvGrpSpPr>
          <p:cNvPr id="85" name="群組 84"/>
          <p:cNvGrpSpPr/>
          <p:nvPr/>
        </p:nvGrpSpPr>
        <p:grpSpPr>
          <a:xfrm>
            <a:off x="4272579" y="1149859"/>
            <a:ext cx="2085750" cy="2138263"/>
            <a:chOff x="4276414" y="1149859"/>
            <a:chExt cx="2085750" cy="2138263"/>
          </a:xfrm>
        </p:grpSpPr>
        <p:grpSp>
          <p:nvGrpSpPr>
            <p:cNvPr id="3" name="群組 2"/>
            <p:cNvGrpSpPr/>
            <p:nvPr/>
          </p:nvGrpSpPr>
          <p:grpSpPr>
            <a:xfrm>
              <a:off x="4482195" y="1149859"/>
              <a:ext cx="1674186" cy="1674186"/>
              <a:chOff x="1490135" y="1377244"/>
              <a:chExt cx="2133600" cy="2133600"/>
            </a:xfrm>
          </p:grpSpPr>
          <p:sp>
            <p:nvSpPr>
              <p:cNvPr id="4" name="橢圓 3"/>
              <p:cNvSpPr/>
              <p:nvPr/>
            </p:nvSpPr>
            <p:spPr>
              <a:xfrm>
                <a:off x="1490135" y="1377244"/>
                <a:ext cx="2133600" cy="21336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5" name="群組 4"/>
              <p:cNvGrpSpPr/>
              <p:nvPr/>
            </p:nvGrpSpPr>
            <p:grpSpPr>
              <a:xfrm>
                <a:off x="1683824" y="1638589"/>
                <a:ext cx="1746223" cy="1610910"/>
                <a:chOff x="7262673" y="1182312"/>
                <a:chExt cx="3331554" cy="3073396"/>
              </a:xfrm>
            </p:grpSpPr>
            <p:sp>
              <p:nvSpPr>
                <p:cNvPr id="6" name="手繪多邊形 5"/>
                <p:cNvSpPr/>
                <p:nvPr/>
              </p:nvSpPr>
              <p:spPr>
                <a:xfrm flipH="1">
                  <a:off x="8111959" y="1182312"/>
                  <a:ext cx="1618407" cy="3073396"/>
                </a:xfrm>
                <a:custGeom>
                  <a:avLst/>
                  <a:gdLst>
                    <a:gd name="connsiteX0" fmla="*/ 1106028 w 1618407"/>
                    <a:gd name="connsiteY0" fmla="*/ 789349 h 3073396"/>
                    <a:gd name="connsiteX1" fmla="*/ 497696 w 1618407"/>
                    <a:gd name="connsiteY1" fmla="*/ 789349 h 3073396"/>
                    <a:gd name="connsiteX2" fmla="*/ 364740 w 1618407"/>
                    <a:gd name="connsiteY2" fmla="*/ 869537 h 3073396"/>
                    <a:gd name="connsiteX3" fmla="*/ 363705 w 1618407"/>
                    <a:gd name="connsiteY3" fmla="*/ 874202 h 3073396"/>
                    <a:gd name="connsiteX4" fmla="*/ 350525 w 1618407"/>
                    <a:gd name="connsiteY4" fmla="*/ 885063 h 3073396"/>
                    <a:gd name="connsiteX5" fmla="*/ 86561 w 1618407"/>
                    <a:gd name="connsiteY5" fmla="*/ 1243020 h 3073396"/>
                    <a:gd name="connsiteX6" fmla="*/ 70494 w 1618407"/>
                    <a:gd name="connsiteY6" fmla="*/ 1282191 h 3073396"/>
                    <a:gd name="connsiteX7" fmla="*/ 71596 w 1618407"/>
                    <a:gd name="connsiteY7" fmla="*/ 1299728 h 3073396"/>
                    <a:gd name="connsiteX8" fmla="*/ 64562 w 1618407"/>
                    <a:gd name="connsiteY8" fmla="*/ 1319179 h 3073396"/>
                    <a:gd name="connsiteX9" fmla="*/ 828 w 1618407"/>
                    <a:gd name="connsiteY9" fmla="*/ 1838179 h 3073396"/>
                    <a:gd name="connsiteX10" fmla="*/ 125126 w 1618407"/>
                    <a:gd name="connsiteY10" fmla="*/ 1978407 h 3073396"/>
                    <a:gd name="connsiteX11" fmla="*/ 279659 w 1618407"/>
                    <a:gd name="connsiteY11" fmla="*/ 1872420 h 3073396"/>
                    <a:gd name="connsiteX12" fmla="*/ 343393 w 1618407"/>
                    <a:gd name="connsiteY12" fmla="*/ 1353420 h 3073396"/>
                    <a:gd name="connsiteX13" fmla="*/ 341926 w 1618407"/>
                    <a:gd name="connsiteY13" fmla="*/ 1339171 h 3073396"/>
                    <a:gd name="connsiteX14" fmla="*/ 481530 w 1618407"/>
                    <a:gd name="connsiteY14" fmla="*/ 1149857 h 3073396"/>
                    <a:gd name="connsiteX15" fmla="*/ 481530 w 1618407"/>
                    <a:gd name="connsiteY15" fmla="*/ 1933636 h 3073396"/>
                    <a:gd name="connsiteX16" fmla="*/ 487927 w 1618407"/>
                    <a:gd name="connsiteY16" fmla="*/ 1933636 h 3073396"/>
                    <a:gd name="connsiteX17" fmla="*/ 475088 w 1618407"/>
                    <a:gd name="connsiteY17" fmla="*/ 1978241 h 3073396"/>
                    <a:gd name="connsiteX18" fmla="*/ 368465 w 1618407"/>
                    <a:gd name="connsiteY18" fmla="*/ 2846497 h 3073396"/>
                    <a:gd name="connsiteX19" fmla="*/ 505774 w 1618407"/>
                    <a:gd name="connsiteY19" fmla="*/ 3072416 h 3073396"/>
                    <a:gd name="connsiteX20" fmla="*/ 693665 w 1618407"/>
                    <a:gd name="connsiteY20" fmla="*/ 2886431 h 3073396"/>
                    <a:gd name="connsiteX21" fmla="*/ 800288 w 1618407"/>
                    <a:gd name="connsiteY21" fmla="*/ 2018176 h 3073396"/>
                    <a:gd name="connsiteX22" fmla="*/ 797354 w 1618407"/>
                    <a:gd name="connsiteY22" fmla="*/ 1936446 h 3073396"/>
                    <a:gd name="connsiteX23" fmla="*/ 796274 w 1618407"/>
                    <a:gd name="connsiteY23" fmla="*/ 1933636 h 3073396"/>
                    <a:gd name="connsiteX24" fmla="*/ 805537 w 1618407"/>
                    <a:gd name="connsiteY24" fmla="*/ 1933636 h 3073396"/>
                    <a:gd name="connsiteX25" fmla="*/ 802948 w 1618407"/>
                    <a:gd name="connsiteY25" fmla="*/ 2005775 h 3073396"/>
                    <a:gd name="connsiteX26" fmla="*/ 909571 w 1618407"/>
                    <a:gd name="connsiteY26" fmla="*/ 2874030 h 3073396"/>
                    <a:gd name="connsiteX27" fmla="*/ 1097462 w 1618407"/>
                    <a:gd name="connsiteY27" fmla="*/ 3060015 h 3073396"/>
                    <a:gd name="connsiteX28" fmla="*/ 1234771 w 1618407"/>
                    <a:gd name="connsiteY28" fmla="*/ 2834096 h 3073396"/>
                    <a:gd name="connsiteX29" fmla="*/ 1128148 w 1618407"/>
                    <a:gd name="connsiteY29" fmla="*/ 1965840 h 3073396"/>
                    <a:gd name="connsiteX30" fmla="*/ 1118879 w 1618407"/>
                    <a:gd name="connsiteY30" fmla="*/ 1933636 h 3073396"/>
                    <a:gd name="connsiteX31" fmla="*/ 1122193 w 1618407"/>
                    <a:gd name="connsiteY31" fmla="*/ 1933636 h 3073396"/>
                    <a:gd name="connsiteX32" fmla="*/ 1122193 w 1618407"/>
                    <a:gd name="connsiteY32" fmla="*/ 1149240 h 3073396"/>
                    <a:gd name="connsiteX33" fmla="*/ 1272780 w 1618407"/>
                    <a:gd name="connsiteY33" fmla="*/ 1353448 h 3073396"/>
                    <a:gd name="connsiteX34" fmla="*/ 1336113 w 1618407"/>
                    <a:gd name="connsiteY34" fmla="*/ 1869180 h 3073396"/>
                    <a:gd name="connsiteX35" fmla="*/ 1491967 w 1618407"/>
                    <a:gd name="connsiteY35" fmla="*/ 1975005 h 3073396"/>
                    <a:gd name="connsiteX36" fmla="*/ 1617586 w 1618407"/>
                    <a:gd name="connsiteY36" fmla="*/ 1834615 h 3073396"/>
                    <a:gd name="connsiteX37" fmla="*/ 1553852 w 1618407"/>
                    <a:gd name="connsiteY37" fmla="*/ 1315615 h 3073396"/>
                    <a:gd name="connsiteX38" fmla="*/ 1536909 w 1618407"/>
                    <a:gd name="connsiteY38" fmla="*/ 1269057 h 3073396"/>
                    <a:gd name="connsiteX39" fmla="*/ 1522173 w 1618407"/>
                    <a:gd name="connsiteY39" fmla="*/ 1254127 h 3073396"/>
                    <a:gd name="connsiteX40" fmla="*/ 1517618 w 1618407"/>
                    <a:gd name="connsiteY40" fmla="*/ 1243020 h 3073396"/>
                    <a:gd name="connsiteX41" fmla="*/ 1253653 w 1618407"/>
                    <a:gd name="connsiteY41" fmla="*/ 885063 h 3073396"/>
                    <a:gd name="connsiteX42" fmla="*/ 1239918 w 1618407"/>
                    <a:gd name="connsiteY42" fmla="*/ 873745 h 3073396"/>
                    <a:gd name="connsiteX43" fmla="*/ 1238984 w 1618407"/>
                    <a:gd name="connsiteY43" fmla="*/ 869537 h 3073396"/>
                    <a:gd name="connsiteX44" fmla="*/ 1106028 w 1618407"/>
                    <a:gd name="connsiteY44" fmla="*/ 789349 h 3073396"/>
                    <a:gd name="connsiteX45" fmla="*/ 801862 w 1618407"/>
                    <a:gd name="connsiteY45" fmla="*/ 0 h 3073396"/>
                    <a:gd name="connsiteX46" fmla="*/ 434937 w 1618407"/>
                    <a:gd name="connsiteY46" fmla="*/ 366925 h 3073396"/>
                    <a:gd name="connsiteX47" fmla="*/ 801862 w 1618407"/>
                    <a:gd name="connsiteY47" fmla="*/ 733850 h 3073396"/>
                    <a:gd name="connsiteX48" fmla="*/ 1168787 w 1618407"/>
                    <a:gd name="connsiteY48" fmla="*/ 366925 h 3073396"/>
                    <a:gd name="connsiteX49" fmla="*/ 801862 w 1618407"/>
                    <a:gd name="connsiteY49" fmla="*/ 0 h 307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618407" h="3073396">
                      <a:moveTo>
                        <a:pt x="1106028" y="789349"/>
                      </a:moveTo>
                      <a:lnTo>
                        <a:pt x="497696" y="789349"/>
                      </a:lnTo>
                      <a:cubicBezTo>
                        <a:pt x="437932" y="789349"/>
                        <a:pt x="386647" y="822413"/>
                        <a:pt x="364740" y="869537"/>
                      </a:cubicBezTo>
                      <a:lnTo>
                        <a:pt x="363705" y="874202"/>
                      </a:lnTo>
                      <a:lnTo>
                        <a:pt x="350525" y="885063"/>
                      </a:lnTo>
                      <a:lnTo>
                        <a:pt x="86561" y="1243020"/>
                      </a:lnTo>
                      <a:cubicBezTo>
                        <a:pt x="77917" y="1254742"/>
                        <a:pt x="72638" y="1268090"/>
                        <a:pt x="70494" y="1282191"/>
                      </a:cubicBezTo>
                      <a:lnTo>
                        <a:pt x="71596" y="1299728"/>
                      </a:lnTo>
                      <a:lnTo>
                        <a:pt x="64562" y="1319179"/>
                      </a:lnTo>
                      <a:lnTo>
                        <a:pt x="828" y="1838179"/>
                      </a:lnTo>
                      <a:cubicBezTo>
                        <a:pt x="-7520" y="1906163"/>
                        <a:pt x="48125" y="1968951"/>
                        <a:pt x="125126" y="1978407"/>
                      </a:cubicBezTo>
                      <a:cubicBezTo>
                        <a:pt x="202127" y="1987863"/>
                        <a:pt x="271310" y="1940404"/>
                        <a:pt x="279659" y="1872420"/>
                      </a:cubicBezTo>
                      <a:lnTo>
                        <a:pt x="343393" y="1353420"/>
                      </a:lnTo>
                      <a:lnTo>
                        <a:pt x="341926" y="1339171"/>
                      </a:lnTo>
                      <a:lnTo>
                        <a:pt x="481530" y="1149857"/>
                      </a:lnTo>
                      <a:lnTo>
                        <a:pt x="481530" y="1933636"/>
                      </a:lnTo>
                      <a:lnTo>
                        <a:pt x="487927" y="1933636"/>
                      </a:lnTo>
                      <a:lnTo>
                        <a:pt x="475088" y="1978241"/>
                      </a:lnTo>
                      <a:lnTo>
                        <a:pt x="368465" y="2846497"/>
                      </a:lnTo>
                      <a:cubicBezTo>
                        <a:pt x="354499" y="2960229"/>
                        <a:pt x="415968" y="3061387"/>
                        <a:pt x="505774" y="3072416"/>
                      </a:cubicBezTo>
                      <a:cubicBezTo>
                        <a:pt x="595580" y="3083444"/>
                        <a:pt x="679698" y="3000164"/>
                        <a:pt x="693665" y="2886431"/>
                      </a:cubicBezTo>
                      <a:lnTo>
                        <a:pt x="800288" y="2018176"/>
                      </a:lnTo>
                      <a:cubicBezTo>
                        <a:pt x="803779" y="1989743"/>
                        <a:pt x="802556" y="1962095"/>
                        <a:pt x="797354" y="1936446"/>
                      </a:cubicBezTo>
                      <a:lnTo>
                        <a:pt x="796274" y="1933636"/>
                      </a:lnTo>
                      <a:lnTo>
                        <a:pt x="805537" y="1933636"/>
                      </a:lnTo>
                      <a:lnTo>
                        <a:pt x="802948" y="2005775"/>
                      </a:lnTo>
                      <a:lnTo>
                        <a:pt x="909571" y="2874030"/>
                      </a:lnTo>
                      <a:cubicBezTo>
                        <a:pt x="923538" y="2987763"/>
                        <a:pt x="1007656" y="3071043"/>
                        <a:pt x="1097462" y="3060015"/>
                      </a:cubicBezTo>
                      <a:cubicBezTo>
                        <a:pt x="1187268" y="3048986"/>
                        <a:pt x="1248737" y="2947828"/>
                        <a:pt x="1234771" y="2834096"/>
                      </a:cubicBezTo>
                      <a:lnTo>
                        <a:pt x="1128148" y="1965840"/>
                      </a:lnTo>
                      <a:lnTo>
                        <a:pt x="1118879" y="1933636"/>
                      </a:lnTo>
                      <a:lnTo>
                        <a:pt x="1122193" y="1933636"/>
                      </a:lnTo>
                      <a:lnTo>
                        <a:pt x="1122193" y="1149240"/>
                      </a:lnTo>
                      <a:lnTo>
                        <a:pt x="1272780" y="1353448"/>
                      </a:lnTo>
                      <a:lnTo>
                        <a:pt x="1336113" y="1869180"/>
                      </a:lnTo>
                      <a:cubicBezTo>
                        <a:pt x="1344462" y="1937164"/>
                        <a:pt x="1414237" y="1984550"/>
                        <a:pt x="1491967" y="1975005"/>
                      </a:cubicBezTo>
                      <a:cubicBezTo>
                        <a:pt x="1569698" y="1965460"/>
                        <a:pt x="1625934" y="1902599"/>
                        <a:pt x="1617586" y="1834615"/>
                      </a:cubicBezTo>
                      <a:lnTo>
                        <a:pt x="1553852" y="1315615"/>
                      </a:lnTo>
                      <a:cubicBezTo>
                        <a:pt x="1551765" y="1298619"/>
                        <a:pt x="1545839" y="1282911"/>
                        <a:pt x="1536909" y="1269057"/>
                      </a:cubicBezTo>
                      <a:lnTo>
                        <a:pt x="1522173" y="1254127"/>
                      </a:lnTo>
                      <a:lnTo>
                        <a:pt x="1517618" y="1243020"/>
                      </a:lnTo>
                      <a:lnTo>
                        <a:pt x="1253653" y="885063"/>
                      </a:lnTo>
                      <a:lnTo>
                        <a:pt x="1239918" y="873745"/>
                      </a:lnTo>
                      <a:lnTo>
                        <a:pt x="1238984" y="869537"/>
                      </a:lnTo>
                      <a:cubicBezTo>
                        <a:pt x="1217077" y="822413"/>
                        <a:pt x="1165792" y="789349"/>
                        <a:pt x="1106028" y="789349"/>
                      </a:cubicBezTo>
                      <a:close/>
                      <a:moveTo>
                        <a:pt x="801862" y="0"/>
                      </a:moveTo>
                      <a:cubicBezTo>
                        <a:pt x="599215" y="0"/>
                        <a:pt x="434937" y="164278"/>
                        <a:pt x="434937" y="366925"/>
                      </a:cubicBezTo>
                      <a:cubicBezTo>
                        <a:pt x="434937" y="569572"/>
                        <a:pt x="599215" y="733850"/>
                        <a:pt x="801862" y="733850"/>
                      </a:cubicBezTo>
                      <a:cubicBezTo>
                        <a:pt x="1004509" y="733850"/>
                        <a:pt x="1168787" y="569572"/>
                        <a:pt x="1168787" y="366925"/>
                      </a:cubicBezTo>
                      <a:cubicBezTo>
                        <a:pt x="1168787" y="164278"/>
                        <a:pt x="1004509" y="0"/>
                        <a:pt x="801862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grpSp>
              <p:nvGrpSpPr>
                <p:cNvPr id="7" name="群組 6"/>
                <p:cNvGrpSpPr/>
                <p:nvPr/>
              </p:nvGrpSpPr>
              <p:grpSpPr>
                <a:xfrm>
                  <a:off x="7262673" y="2488876"/>
                  <a:ext cx="3331554" cy="1005646"/>
                  <a:chOff x="7262673" y="2488876"/>
                  <a:chExt cx="3331554" cy="1005646"/>
                </a:xfrm>
              </p:grpSpPr>
              <p:sp>
                <p:nvSpPr>
                  <p:cNvPr id="8" name="矩形 7"/>
                  <p:cNvSpPr/>
                  <p:nvPr/>
                </p:nvSpPr>
                <p:spPr>
                  <a:xfrm>
                    <a:off x="7830990" y="2929574"/>
                    <a:ext cx="2198289" cy="110660"/>
                  </a:xfrm>
                  <a:prstGeom prst="rect">
                    <a:avLst/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grpSp>
                <p:nvGrpSpPr>
                  <p:cNvPr id="9" name="群組 8"/>
                  <p:cNvGrpSpPr/>
                  <p:nvPr/>
                </p:nvGrpSpPr>
                <p:grpSpPr>
                  <a:xfrm>
                    <a:off x="9988510" y="2488876"/>
                    <a:ext cx="605717" cy="1005646"/>
                    <a:chOff x="9988510" y="2488876"/>
                    <a:chExt cx="605717" cy="1005646"/>
                  </a:xfrm>
                </p:grpSpPr>
                <p:sp>
                  <p:nvSpPr>
                    <p:cNvPr id="13" name="圓角矩形 12"/>
                    <p:cNvSpPr/>
                    <p:nvPr/>
                  </p:nvSpPr>
                  <p:spPr>
                    <a:xfrm>
                      <a:off x="9988510" y="2488876"/>
                      <a:ext cx="297034" cy="1005646"/>
                    </a:xfrm>
                    <a:prstGeom prst="round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TW" altLang="en-US"/>
                    </a:p>
                  </p:txBody>
                </p:sp>
                <p:sp>
                  <p:nvSpPr>
                    <p:cNvPr id="14" name="圓角矩形 13"/>
                    <p:cNvSpPr/>
                    <p:nvPr/>
                  </p:nvSpPr>
                  <p:spPr>
                    <a:xfrm>
                      <a:off x="10396995" y="2657823"/>
                      <a:ext cx="197232" cy="667752"/>
                    </a:xfrm>
                    <a:prstGeom prst="round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TW" altLang="en-US"/>
                    </a:p>
                  </p:txBody>
                </p:sp>
              </p:grpSp>
              <p:grpSp>
                <p:nvGrpSpPr>
                  <p:cNvPr id="10" name="群組 9"/>
                  <p:cNvGrpSpPr/>
                  <p:nvPr/>
                </p:nvGrpSpPr>
                <p:grpSpPr>
                  <a:xfrm flipH="1">
                    <a:off x="7262673" y="2488876"/>
                    <a:ext cx="605717" cy="1005646"/>
                    <a:chOff x="9988510" y="2488876"/>
                    <a:chExt cx="605717" cy="1005646"/>
                  </a:xfrm>
                </p:grpSpPr>
                <p:sp>
                  <p:nvSpPr>
                    <p:cNvPr id="11" name="圓角矩形 10"/>
                    <p:cNvSpPr/>
                    <p:nvPr/>
                  </p:nvSpPr>
                  <p:spPr>
                    <a:xfrm>
                      <a:off x="9988510" y="2488876"/>
                      <a:ext cx="297034" cy="1005646"/>
                    </a:xfrm>
                    <a:prstGeom prst="round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TW" altLang="en-US"/>
                    </a:p>
                  </p:txBody>
                </p:sp>
                <p:sp>
                  <p:nvSpPr>
                    <p:cNvPr id="12" name="圓角矩形 11"/>
                    <p:cNvSpPr/>
                    <p:nvPr/>
                  </p:nvSpPr>
                  <p:spPr>
                    <a:xfrm>
                      <a:off x="10396995" y="2657823"/>
                      <a:ext cx="197232" cy="667752"/>
                    </a:xfrm>
                    <a:prstGeom prst="round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TW" altLang="en-US"/>
                    </a:p>
                  </p:txBody>
                </p:sp>
              </p:grpSp>
            </p:grpSp>
          </p:grpSp>
        </p:grpSp>
        <p:sp>
          <p:nvSpPr>
            <p:cNvPr id="15" name="矩形 14"/>
            <p:cNvSpPr/>
            <p:nvPr/>
          </p:nvSpPr>
          <p:spPr>
            <a:xfrm>
              <a:off x="4276414" y="2871963"/>
              <a:ext cx="2085750" cy="41615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TW" altLang="en-US" sz="2200" b="1" dirty="0"/>
                <a:t>民眾運動量減少</a:t>
              </a:r>
            </a:p>
          </p:txBody>
        </p:sp>
      </p:grpSp>
      <p:grpSp>
        <p:nvGrpSpPr>
          <p:cNvPr id="82" name="群組 81"/>
          <p:cNvGrpSpPr/>
          <p:nvPr/>
        </p:nvGrpSpPr>
        <p:grpSpPr>
          <a:xfrm>
            <a:off x="8223778" y="1147911"/>
            <a:ext cx="1813264" cy="2140211"/>
            <a:chOff x="8113546" y="1147911"/>
            <a:chExt cx="1813264" cy="2140211"/>
          </a:xfrm>
        </p:grpSpPr>
        <p:grpSp>
          <p:nvGrpSpPr>
            <p:cNvPr id="16" name="群組 15"/>
            <p:cNvGrpSpPr/>
            <p:nvPr/>
          </p:nvGrpSpPr>
          <p:grpSpPr>
            <a:xfrm>
              <a:off x="8183086" y="1147911"/>
              <a:ext cx="1674185" cy="1674185"/>
              <a:chOff x="8017457" y="1102023"/>
              <a:chExt cx="1733436" cy="1733436"/>
            </a:xfrm>
          </p:grpSpPr>
          <p:sp>
            <p:nvSpPr>
              <p:cNvPr id="17" name="橢圓 16"/>
              <p:cNvSpPr/>
              <p:nvPr/>
            </p:nvSpPr>
            <p:spPr>
              <a:xfrm>
                <a:off x="8017457" y="1102023"/>
                <a:ext cx="1733436" cy="173343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18" name="群組 17"/>
              <p:cNvGrpSpPr/>
              <p:nvPr/>
            </p:nvGrpSpPr>
            <p:grpSpPr>
              <a:xfrm>
                <a:off x="8234419" y="1432790"/>
                <a:ext cx="1299513" cy="1071901"/>
                <a:chOff x="4499501" y="1769346"/>
                <a:chExt cx="1599505" cy="1319350"/>
              </a:xfrm>
            </p:grpSpPr>
            <p:grpSp>
              <p:nvGrpSpPr>
                <p:cNvPr id="19" name="群組 18"/>
                <p:cNvGrpSpPr/>
                <p:nvPr/>
              </p:nvGrpSpPr>
              <p:grpSpPr>
                <a:xfrm>
                  <a:off x="4499501" y="1769346"/>
                  <a:ext cx="833506" cy="1296996"/>
                  <a:chOff x="4539493" y="1697471"/>
                  <a:chExt cx="833507" cy="1296996"/>
                </a:xfrm>
              </p:grpSpPr>
              <p:sp>
                <p:nvSpPr>
                  <p:cNvPr id="29" name="梯形 28"/>
                  <p:cNvSpPr/>
                  <p:nvPr/>
                </p:nvSpPr>
                <p:spPr>
                  <a:xfrm flipV="1">
                    <a:off x="4625720" y="2020444"/>
                    <a:ext cx="651476" cy="974023"/>
                  </a:xfrm>
                  <a:prstGeom prst="trapezoid">
                    <a:avLst>
                      <a:gd name="adj" fmla="val 11765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30" name="流程圖: 結束點 29"/>
                  <p:cNvSpPr/>
                  <p:nvPr/>
                </p:nvSpPr>
                <p:spPr>
                  <a:xfrm>
                    <a:off x="4539493" y="1841609"/>
                    <a:ext cx="833507" cy="127740"/>
                  </a:xfrm>
                  <a:prstGeom prst="flowChartTerminator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31" name="流程圖: 結束點 30"/>
                  <p:cNvSpPr/>
                  <p:nvPr/>
                </p:nvSpPr>
                <p:spPr>
                  <a:xfrm rot="5400000">
                    <a:off x="4874812" y="1715036"/>
                    <a:ext cx="162869" cy="127740"/>
                  </a:xfrm>
                  <a:prstGeom prst="flowChartTerminator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32" name="手繪多邊形 31"/>
                  <p:cNvSpPr/>
                  <p:nvPr/>
                </p:nvSpPr>
                <p:spPr>
                  <a:xfrm flipV="1">
                    <a:off x="4661289" y="2176378"/>
                    <a:ext cx="603042" cy="638525"/>
                  </a:xfrm>
                  <a:custGeom>
                    <a:avLst/>
                    <a:gdLst>
                      <a:gd name="connsiteX0" fmla="*/ 603041 w 603041"/>
                      <a:gd name="connsiteY0" fmla="*/ 638525 h 638525"/>
                      <a:gd name="connsiteX1" fmla="*/ 574515 w 603041"/>
                      <a:gd name="connsiteY1" fmla="*/ 276013 h 638525"/>
                      <a:gd name="connsiteX2" fmla="*/ 26351 w 603041"/>
                      <a:gd name="connsiteY2" fmla="*/ 0 h 638525"/>
                      <a:gd name="connsiteX3" fmla="*/ 0 w 603041"/>
                      <a:gd name="connsiteY3" fmla="*/ 334880 h 638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3041" h="638525">
                        <a:moveTo>
                          <a:pt x="603041" y="638525"/>
                        </a:moveTo>
                        <a:lnTo>
                          <a:pt x="574515" y="276013"/>
                        </a:lnTo>
                        <a:lnTo>
                          <a:pt x="26351" y="0"/>
                        </a:lnTo>
                        <a:lnTo>
                          <a:pt x="0" y="33488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</p:grpSp>
            <p:grpSp>
              <p:nvGrpSpPr>
                <p:cNvPr id="20" name="群組 19"/>
                <p:cNvGrpSpPr/>
                <p:nvPr/>
              </p:nvGrpSpPr>
              <p:grpSpPr>
                <a:xfrm>
                  <a:off x="5004697" y="2235773"/>
                  <a:ext cx="1094309" cy="852923"/>
                  <a:chOff x="5093886" y="2163900"/>
                  <a:chExt cx="1094318" cy="852924"/>
                </a:xfrm>
              </p:grpSpPr>
              <p:sp>
                <p:nvSpPr>
                  <p:cNvPr id="21" name="流程圖: 延遲 18"/>
                  <p:cNvSpPr/>
                  <p:nvPr/>
                </p:nvSpPr>
                <p:spPr>
                  <a:xfrm rot="16200000">
                    <a:off x="5479119" y="1860637"/>
                    <a:ext cx="335574" cy="942099"/>
                  </a:xfrm>
                  <a:custGeom>
                    <a:avLst/>
                    <a:gdLst>
                      <a:gd name="connsiteX0" fmla="*/ 0 w 335320"/>
                      <a:gd name="connsiteY0" fmla="*/ 0 h 942087"/>
                      <a:gd name="connsiteX1" fmla="*/ 167660 w 335320"/>
                      <a:gd name="connsiteY1" fmla="*/ 0 h 942087"/>
                      <a:gd name="connsiteX2" fmla="*/ 335320 w 335320"/>
                      <a:gd name="connsiteY2" fmla="*/ 471044 h 942087"/>
                      <a:gd name="connsiteX3" fmla="*/ 167660 w 335320"/>
                      <a:gd name="connsiteY3" fmla="*/ 942088 h 942087"/>
                      <a:gd name="connsiteX4" fmla="*/ 0 w 335320"/>
                      <a:gd name="connsiteY4" fmla="*/ 942087 h 942087"/>
                      <a:gd name="connsiteX5" fmla="*/ 0 w 335320"/>
                      <a:gd name="connsiteY5" fmla="*/ 0 h 942087"/>
                      <a:gd name="connsiteX0" fmla="*/ 0 w 335399"/>
                      <a:gd name="connsiteY0" fmla="*/ 0 h 942088"/>
                      <a:gd name="connsiteX1" fmla="*/ 167660 w 335399"/>
                      <a:gd name="connsiteY1" fmla="*/ 0 h 942088"/>
                      <a:gd name="connsiteX2" fmla="*/ 335320 w 335399"/>
                      <a:gd name="connsiteY2" fmla="*/ 471044 h 942088"/>
                      <a:gd name="connsiteX3" fmla="*/ 167660 w 335399"/>
                      <a:gd name="connsiteY3" fmla="*/ 942088 h 942088"/>
                      <a:gd name="connsiteX4" fmla="*/ 0 w 335399"/>
                      <a:gd name="connsiteY4" fmla="*/ 942087 h 942088"/>
                      <a:gd name="connsiteX5" fmla="*/ 0 w 335399"/>
                      <a:gd name="connsiteY5" fmla="*/ 0 h 942088"/>
                      <a:gd name="connsiteX0" fmla="*/ 0 w 335888"/>
                      <a:gd name="connsiteY0" fmla="*/ 0 h 942091"/>
                      <a:gd name="connsiteX1" fmla="*/ 167660 w 335888"/>
                      <a:gd name="connsiteY1" fmla="*/ 0 h 942091"/>
                      <a:gd name="connsiteX2" fmla="*/ 335320 w 335888"/>
                      <a:gd name="connsiteY2" fmla="*/ 471044 h 942091"/>
                      <a:gd name="connsiteX3" fmla="*/ 117996 w 335888"/>
                      <a:gd name="connsiteY3" fmla="*/ 942091 h 942091"/>
                      <a:gd name="connsiteX4" fmla="*/ 0 w 335888"/>
                      <a:gd name="connsiteY4" fmla="*/ 942087 h 942091"/>
                      <a:gd name="connsiteX5" fmla="*/ 0 w 335888"/>
                      <a:gd name="connsiteY5" fmla="*/ 0 h 942091"/>
                      <a:gd name="connsiteX0" fmla="*/ 0 w 335344"/>
                      <a:gd name="connsiteY0" fmla="*/ 0 h 942091"/>
                      <a:gd name="connsiteX1" fmla="*/ 129682 w 335344"/>
                      <a:gd name="connsiteY1" fmla="*/ 2925 h 942091"/>
                      <a:gd name="connsiteX2" fmla="*/ 335320 w 335344"/>
                      <a:gd name="connsiteY2" fmla="*/ 471044 h 942091"/>
                      <a:gd name="connsiteX3" fmla="*/ 117996 w 335344"/>
                      <a:gd name="connsiteY3" fmla="*/ 942091 h 942091"/>
                      <a:gd name="connsiteX4" fmla="*/ 0 w 335344"/>
                      <a:gd name="connsiteY4" fmla="*/ 942087 h 942091"/>
                      <a:gd name="connsiteX5" fmla="*/ 0 w 335344"/>
                      <a:gd name="connsiteY5" fmla="*/ 0 h 942091"/>
                      <a:gd name="connsiteX0" fmla="*/ 0 w 335406"/>
                      <a:gd name="connsiteY0" fmla="*/ 0 h 942091"/>
                      <a:gd name="connsiteX1" fmla="*/ 129682 w 335406"/>
                      <a:gd name="connsiteY1" fmla="*/ 2925 h 942091"/>
                      <a:gd name="connsiteX2" fmla="*/ 335320 w 335406"/>
                      <a:gd name="connsiteY2" fmla="*/ 471044 h 942091"/>
                      <a:gd name="connsiteX3" fmla="*/ 117996 w 335406"/>
                      <a:gd name="connsiteY3" fmla="*/ 942091 h 942091"/>
                      <a:gd name="connsiteX4" fmla="*/ 0 w 335406"/>
                      <a:gd name="connsiteY4" fmla="*/ 942087 h 942091"/>
                      <a:gd name="connsiteX5" fmla="*/ 0 w 335406"/>
                      <a:gd name="connsiteY5" fmla="*/ 0 h 942091"/>
                      <a:gd name="connsiteX0" fmla="*/ 0 w 335466"/>
                      <a:gd name="connsiteY0" fmla="*/ 0 h 942091"/>
                      <a:gd name="connsiteX1" fmla="*/ 129682 w 335466"/>
                      <a:gd name="connsiteY1" fmla="*/ 2925 h 942091"/>
                      <a:gd name="connsiteX2" fmla="*/ 335320 w 335466"/>
                      <a:gd name="connsiteY2" fmla="*/ 471044 h 942091"/>
                      <a:gd name="connsiteX3" fmla="*/ 117996 w 335466"/>
                      <a:gd name="connsiteY3" fmla="*/ 942091 h 942091"/>
                      <a:gd name="connsiteX4" fmla="*/ 0 w 335466"/>
                      <a:gd name="connsiteY4" fmla="*/ 942087 h 942091"/>
                      <a:gd name="connsiteX5" fmla="*/ 0 w 335466"/>
                      <a:gd name="connsiteY5" fmla="*/ 0 h 942091"/>
                      <a:gd name="connsiteX0" fmla="*/ 0 w 335574"/>
                      <a:gd name="connsiteY0" fmla="*/ 0 h 942091"/>
                      <a:gd name="connsiteX1" fmla="*/ 129682 w 335574"/>
                      <a:gd name="connsiteY1" fmla="*/ 2925 h 942091"/>
                      <a:gd name="connsiteX2" fmla="*/ 335320 w 335574"/>
                      <a:gd name="connsiteY2" fmla="*/ 471044 h 942091"/>
                      <a:gd name="connsiteX3" fmla="*/ 117996 w 335574"/>
                      <a:gd name="connsiteY3" fmla="*/ 942091 h 942091"/>
                      <a:gd name="connsiteX4" fmla="*/ 0 w 335574"/>
                      <a:gd name="connsiteY4" fmla="*/ 942087 h 942091"/>
                      <a:gd name="connsiteX5" fmla="*/ 0 w 335574"/>
                      <a:gd name="connsiteY5" fmla="*/ 0 h 942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5574" h="942091">
                        <a:moveTo>
                          <a:pt x="0" y="0"/>
                        </a:moveTo>
                        <a:lnTo>
                          <a:pt x="129682" y="2925"/>
                        </a:lnTo>
                        <a:cubicBezTo>
                          <a:pt x="222278" y="2925"/>
                          <a:pt x="340190" y="188899"/>
                          <a:pt x="335320" y="471044"/>
                        </a:cubicBezTo>
                        <a:cubicBezTo>
                          <a:pt x="342136" y="797020"/>
                          <a:pt x="210592" y="942091"/>
                          <a:pt x="117996" y="942091"/>
                        </a:cubicBezTo>
                        <a:lnTo>
                          <a:pt x="0" y="94208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CE4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 dirty="0"/>
                  </a:p>
                </p:txBody>
              </p:sp>
              <p:sp>
                <p:nvSpPr>
                  <p:cNvPr id="22" name="流程圖: 延遲 21"/>
                  <p:cNvSpPr/>
                  <p:nvPr/>
                </p:nvSpPr>
                <p:spPr>
                  <a:xfrm rot="16200000" flipH="1" flipV="1">
                    <a:off x="5530337" y="2426021"/>
                    <a:ext cx="223544" cy="958061"/>
                  </a:xfrm>
                  <a:prstGeom prst="flowChartDelay">
                    <a:avLst/>
                  </a:prstGeom>
                  <a:solidFill>
                    <a:srgbClr val="FCE4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 dirty="0"/>
                  </a:p>
                </p:txBody>
              </p:sp>
              <p:sp>
                <p:nvSpPr>
                  <p:cNvPr id="23" name="流程圖: 結束點 22"/>
                  <p:cNvSpPr/>
                  <p:nvPr/>
                </p:nvSpPr>
                <p:spPr>
                  <a:xfrm>
                    <a:off x="5093886" y="2572929"/>
                    <a:ext cx="1094318" cy="168192"/>
                  </a:xfrm>
                  <a:prstGeom prst="flowChartTerminator">
                    <a:avLst/>
                  </a:prstGeom>
                  <a:solidFill>
                    <a:srgbClr val="6B4B2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24" name="橢圓 23"/>
                  <p:cNvSpPr/>
                  <p:nvPr/>
                </p:nvSpPr>
                <p:spPr>
                  <a:xfrm>
                    <a:off x="5540605" y="2282140"/>
                    <a:ext cx="45719" cy="45719"/>
                  </a:xfrm>
                  <a:prstGeom prst="ellipse">
                    <a:avLst/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25" name="橢圓 24"/>
                  <p:cNvSpPr/>
                  <p:nvPr/>
                </p:nvSpPr>
                <p:spPr>
                  <a:xfrm>
                    <a:off x="5716518" y="2282141"/>
                    <a:ext cx="45719" cy="45719"/>
                  </a:xfrm>
                  <a:prstGeom prst="ellipse">
                    <a:avLst/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26" name="橢圓 25"/>
                  <p:cNvSpPr/>
                  <p:nvPr/>
                </p:nvSpPr>
                <p:spPr>
                  <a:xfrm>
                    <a:off x="5452653" y="2375633"/>
                    <a:ext cx="45719" cy="45719"/>
                  </a:xfrm>
                  <a:prstGeom prst="ellipse">
                    <a:avLst/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27" name="橢圓 26"/>
                  <p:cNvSpPr/>
                  <p:nvPr/>
                </p:nvSpPr>
                <p:spPr>
                  <a:xfrm>
                    <a:off x="5804472" y="2375621"/>
                    <a:ext cx="45719" cy="45719"/>
                  </a:xfrm>
                  <a:prstGeom prst="ellipse">
                    <a:avLst/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28" name="橢圓 27"/>
                  <p:cNvSpPr/>
                  <p:nvPr/>
                </p:nvSpPr>
                <p:spPr>
                  <a:xfrm>
                    <a:off x="5628518" y="2375606"/>
                    <a:ext cx="45719" cy="45719"/>
                  </a:xfrm>
                  <a:prstGeom prst="ellipse">
                    <a:avLst/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</p:grpSp>
          </p:grpSp>
        </p:grpSp>
        <p:sp>
          <p:nvSpPr>
            <p:cNvPr id="33" name="矩形 32"/>
            <p:cNvSpPr/>
            <p:nvPr/>
          </p:nvSpPr>
          <p:spPr>
            <a:xfrm>
              <a:off x="8113546" y="2871963"/>
              <a:ext cx="1813264" cy="416159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ctr"/>
              <a:r>
                <a:rPr lang="zh-TW" altLang="en-US" sz="2200" b="1" dirty="0" smtClean="0"/>
                <a:t>飲食習慣改</a:t>
              </a:r>
              <a:r>
                <a:rPr lang="zh-TW" altLang="en-US" sz="2200" b="1" dirty="0"/>
                <a:t>變</a:t>
              </a:r>
            </a:p>
          </p:txBody>
        </p:sp>
      </p:grpSp>
      <p:sp>
        <p:nvSpPr>
          <p:cNvPr id="34" name="矩形 33"/>
          <p:cNvSpPr/>
          <p:nvPr/>
        </p:nvSpPr>
        <p:spPr>
          <a:xfrm>
            <a:off x="1465197" y="1564740"/>
            <a:ext cx="1826141" cy="13085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5000"/>
              </a:lnSpc>
            </a:pPr>
            <a:r>
              <a:rPr lang="zh-TW" alt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體重</a:t>
            </a:r>
            <a:r>
              <a:rPr lang="en-US" altLang="zh-TW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/>
            </a:r>
            <a:br>
              <a:rPr lang="en-US" altLang="zh-TW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</a:br>
            <a:r>
              <a:rPr lang="zh-TW" alt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超標原因</a:t>
            </a:r>
            <a:endParaRPr lang="zh-TW" altLang="en-US" sz="3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1465196" y="5105101"/>
            <a:ext cx="1826141" cy="73353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5000"/>
              </a:lnSpc>
            </a:pPr>
            <a:r>
              <a:rPr lang="zh-TW" alt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解決對策</a:t>
            </a:r>
            <a:endParaRPr lang="zh-TW" altLang="en-US" sz="3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9" name="群組 78"/>
          <p:cNvGrpSpPr/>
          <p:nvPr/>
        </p:nvGrpSpPr>
        <p:grpSpPr>
          <a:xfrm>
            <a:off x="3671414" y="4392886"/>
            <a:ext cx="3288080" cy="2157965"/>
            <a:chOff x="3671414" y="4391221"/>
            <a:chExt cx="3288080" cy="2157965"/>
          </a:xfrm>
        </p:grpSpPr>
        <p:sp>
          <p:nvSpPr>
            <p:cNvPr id="37" name="文字方塊 36"/>
            <p:cNvSpPr txBox="1"/>
            <p:nvPr/>
          </p:nvSpPr>
          <p:spPr>
            <a:xfrm>
              <a:off x="3671414" y="6118299"/>
              <a:ext cx="3288080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TW" altLang="en-US" sz="2200" b="1" dirty="0"/>
                <a:t>結合遊戲，增加運動動力</a:t>
              </a:r>
            </a:p>
          </p:txBody>
        </p:sp>
        <p:grpSp>
          <p:nvGrpSpPr>
            <p:cNvPr id="77" name="群組 76"/>
            <p:cNvGrpSpPr/>
            <p:nvPr/>
          </p:nvGrpSpPr>
          <p:grpSpPr>
            <a:xfrm>
              <a:off x="4478361" y="4391221"/>
              <a:ext cx="1674186" cy="1674186"/>
              <a:chOff x="4478361" y="4391221"/>
              <a:chExt cx="1674186" cy="1674186"/>
            </a:xfrm>
          </p:grpSpPr>
          <p:sp>
            <p:nvSpPr>
              <p:cNvPr id="62" name="橢圓 61"/>
              <p:cNvSpPr/>
              <p:nvPr/>
            </p:nvSpPr>
            <p:spPr>
              <a:xfrm>
                <a:off x="4478361" y="4391221"/>
                <a:ext cx="1674186" cy="167418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39" name="群組 38"/>
              <p:cNvGrpSpPr/>
              <p:nvPr/>
            </p:nvGrpSpPr>
            <p:grpSpPr>
              <a:xfrm>
                <a:off x="4734589" y="4858091"/>
                <a:ext cx="1161730" cy="740447"/>
                <a:chOff x="3530647" y="2538662"/>
                <a:chExt cx="3183857" cy="2029282"/>
              </a:xfrm>
            </p:grpSpPr>
            <p:sp>
              <p:nvSpPr>
                <p:cNvPr id="40" name="手繪多邊形 39"/>
                <p:cNvSpPr/>
                <p:nvPr/>
              </p:nvSpPr>
              <p:spPr>
                <a:xfrm>
                  <a:off x="3530647" y="2538662"/>
                  <a:ext cx="3183857" cy="2029282"/>
                </a:xfrm>
                <a:custGeom>
                  <a:avLst/>
                  <a:gdLst>
                    <a:gd name="connsiteX0" fmla="*/ 1953658 w 3161841"/>
                    <a:gd name="connsiteY0" fmla="*/ 0 h 1006208"/>
                    <a:gd name="connsiteX1" fmla="*/ 3161841 w 3161841"/>
                    <a:gd name="connsiteY1" fmla="*/ 499432 h 1006208"/>
                    <a:gd name="connsiteX2" fmla="*/ 1692925 w 3161841"/>
                    <a:gd name="connsiteY2" fmla="*/ 1006208 h 1006208"/>
                    <a:gd name="connsiteX3" fmla="*/ 0 w 3161841"/>
                    <a:gd name="connsiteY3" fmla="*/ 576550 h 1006208"/>
                    <a:gd name="connsiteX4" fmla="*/ 1241234 w 3161841"/>
                    <a:gd name="connsiteY4" fmla="*/ 11017 h 1006208"/>
                    <a:gd name="connsiteX5" fmla="*/ 1953658 w 3161841"/>
                    <a:gd name="connsiteY5" fmla="*/ 0 h 1006208"/>
                    <a:gd name="connsiteX0" fmla="*/ 1953658 w 3161841"/>
                    <a:gd name="connsiteY0" fmla="*/ 264029 h 1270237"/>
                    <a:gd name="connsiteX1" fmla="*/ 3161841 w 3161841"/>
                    <a:gd name="connsiteY1" fmla="*/ 763461 h 1270237"/>
                    <a:gd name="connsiteX2" fmla="*/ 1692925 w 3161841"/>
                    <a:gd name="connsiteY2" fmla="*/ 1270237 h 1270237"/>
                    <a:gd name="connsiteX3" fmla="*/ 0 w 3161841"/>
                    <a:gd name="connsiteY3" fmla="*/ 840579 h 1270237"/>
                    <a:gd name="connsiteX4" fmla="*/ 1241234 w 3161841"/>
                    <a:gd name="connsiteY4" fmla="*/ 275046 h 1270237"/>
                    <a:gd name="connsiteX5" fmla="*/ 1953658 w 3161841"/>
                    <a:gd name="connsiteY5" fmla="*/ 264029 h 1270237"/>
                    <a:gd name="connsiteX0" fmla="*/ 1953658 w 3161841"/>
                    <a:gd name="connsiteY0" fmla="*/ 285329 h 1291537"/>
                    <a:gd name="connsiteX1" fmla="*/ 3161841 w 3161841"/>
                    <a:gd name="connsiteY1" fmla="*/ 784761 h 1291537"/>
                    <a:gd name="connsiteX2" fmla="*/ 1692925 w 3161841"/>
                    <a:gd name="connsiteY2" fmla="*/ 1291537 h 1291537"/>
                    <a:gd name="connsiteX3" fmla="*/ 0 w 3161841"/>
                    <a:gd name="connsiteY3" fmla="*/ 861879 h 1291537"/>
                    <a:gd name="connsiteX4" fmla="*/ 1241234 w 3161841"/>
                    <a:gd name="connsiteY4" fmla="*/ 296346 h 1291537"/>
                    <a:gd name="connsiteX5" fmla="*/ 1953658 w 3161841"/>
                    <a:gd name="connsiteY5" fmla="*/ 285329 h 1291537"/>
                    <a:gd name="connsiteX0" fmla="*/ 1953658 w 3161841"/>
                    <a:gd name="connsiteY0" fmla="*/ 285329 h 1729064"/>
                    <a:gd name="connsiteX1" fmla="*/ 3161841 w 3161841"/>
                    <a:gd name="connsiteY1" fmla="*/ 784761 h 1729064"/>
                    <a:gd name="connsiteX2" fmla="*/ 1692925 w 3161841"/>
                    <a:gd name="connsiteY2" fmla="*/ 1291537 h 1729064"/>
                    <a:gd name="connsiteX3" fmla="*/ 0 w 3161841"/>
                    <a:gd name="connsiteY3" fmla="*/ 861879 h 1729064"/>
                    <a:gd name="connsiteX4" fmla="*/ 1241234 w 3161841"/>
                    <a:gd name="connsiteY4" fmla="*/ 296346 h 1729064"/>
                    <a:gd name="connsiteX5" fmla="*/ 1953658 w 3161841"/>
                    <a:gd name="connsiteY5" fmla="*/ 285329 h 1729064"/>
                    <a:gd name="connsiteX0" fmla="*/ 1953658 w 3161841"/>
                    <a:gd name="connsiteY0" fmla="*/ 285329 h 2012019"/>
                    <a:gd name="connsiteX1" fmla="*/ 3161841 w 3161841"/>
                    <a:gd name="connsiteY1" fmla="*/ 784761 h 2012019"/>
                    <a:gd name="connsiteX2" fmla="*/ 1692925 w 3161841"/>
                    <a:gd name="connsiteY2" fmla="*/ 1291537 h 2012019"/>
                    <a:gd name="connsiteX3" fmla="*/ 0 w 3161841"/>
                    <a:gd name="connsiteY3" fmla="*/ 861879 h 2012019"/>
                    <a:gd name="connsiteX4" fmla="*/ 1241234 w 3161841"/>
                    <a:gd name="connsiteY4" fmla="*/ 296346 h 2012019"/>
                    <a:gd name="connsiteX5" fmla="*/ 1953658 w 3161841"/>
                    <a:gd name="connsiteY5" fmla="*/ 285329 h 2012019"/>
                    <a:gd name="connsiteX0" fmla="*/ 1953658 w 3161841"/>
                    <a:gd name="connsiteY0" fmla="*/ 285329 h 1913922"/>
                    <a:gd name="connsiteX1" fmla="*/ 3161841 w 3161841"/>
                    <a:gd name="connsiteY1" fmla="*/ 784761 h 1913922"/>
                    <a:gd name="connsiteX2" fmla="*/ 1692925 w 3161841"/>
                    <a:gd name="connsiteY2" fmla="*/ 1291537 h 1913922"/>
                    <a:gd name="connsiteX3" fmla="*/ 0 w 3161841"/>
                    <a:gd name="connsiteY3" fmla="*/ 861879 h 1913922"/>
                    <a:gd name="connsiteX4" fmla="*/ 1241234 w 3161841"/>
                    <a:gd name="connsiteY4" fmla="*/ 296346 h 1913922"/>
                    <a:gd name="connsiteX5" fmla="*/ 1953658 w 3161841"/>
                    <a:gd name="connsiteY5" fmla="*/ 285329 h 1913922"/>
                    <a:gd name="connsiteX0" fmla="*/ 1953658 w 3161841"/>
                    <a:gd name="connsiteY0" fmla="*/ 285329 h 1780370"/>
                    <a:gd name="connsiteX1" fmla="*/ 3161841 w 3161841"/>
                    <a:gd name="connsiteY1" fmla="*/ 784761 h 1780370"/>
                    <a:gd name="connsiteX2" fmla="*/ 1692925 w 3161841"/>
                    <a:gd name="connsiteY2" fmla="*/ 1291537 h 1780370"/>
                    <a:gd name="connsiteX3" fmla="*/ 0 w 3161841"/>
                    <a:gd name="connsiteY3" fmla="*/ 861879 h 1780370"/>
                    <a:gd name="connsiteX4" fmla="*/ 1241234 w 3161841"/>
                    <a:gd name="connsiteY4" fmla="*/ 296346 h 1780370"/>
                    <a:gd name="connsiteX5" fmla="*/ 1953658 w 3161841"/>
                    <a:gd name="connsiteY5" fmla="*/ 285329 h 1780370"/>
                    <a:gd name="connsiteX0" fmla="*/ 1953658 w 3161841"/>
                    <a:gd name="connsiteY0" fmla="*/ 285329 h 1878185"/>
                    <a:gd name="connsiteX1" fmla="*/ 3161841 w 3161841"/>
                    <a:gd name="connsiteY1" fmla="*/ 784761 h 1878185"/>
                    <a:gd name="connsiteX2" fmla="*/ 1692925 w 3161841"/>
                    <a:gd name="connsiteY2" fmla="*/ 1291537 h 1878185"/>
                    <a:gd name="connsiteX3" fmla="*/ 0 w 3161841"/>
                    <a:gd name="connsiteY3" fmla="*/ 861879 h 1878185"/>
                    <a:gd name="connsiteX4" fmla="*/ 1241234 w 3161841"/>
                    <a:gd name="connsiteY4" fmla="*/ 296346 h 1878185"/>
                    <a:gd name="connsiteX5" fmla="*/ 1953658 w 3161841"/>
                    <a:gd name="connsiteY5" fmla="*/ 285329 h 1878185"/>
                    <a:gd name="connsiteX0" fmla="*/ 1953658 w 3161841"/>
                    <a:gd name="connsiteY0" fmla="*/ 285329 h 2057300"/>
                    <a:gd name="connsiteX1" fmla="*/ 3161841 w 3161841"/>
                    <a:gd name="connsiteY1" fmla="*/ 784761 h 2057300"/>
                    <a:gd name="connsiteX2" fmla="*/ 1692925 w 3161841"/>
                    <a:gd name="connsiteY2" fmla="*/ 1291537 h 2057300"/>
                    <a:gd name="connsiteX3" fmla="*/ 0 w 3161841"/>
                    <a:gd name="connsiteY3" fmla="*/ 861879 h 2057300"/>
                    <a:gd name="connsiteX4" fmla="*/ 1241234 w 3161841"/>
                    <a:gd name="connsiteY4" fmla="*/ 296346 h 2057300"/>
                    <a:gd name="connsiteX5" fmla="*/ 1953658 w 3161841"/>
                    <a:gd name="connsiteY5" fmla="*/ 285329 h 2057300"/>
                    <a:gd name="connsiteX0" fmla="*/ 1953658 w 3161841"/>
                    <a:gd name="connsiteY0" fmla="*/ 285329 h 2025582"/>
                    <a:gd name="connsiteX1" fmla="*/ 3161841 w 3161841"/>
                    <a:gd name="connsiteY1" fmla="*/ 784761 h 2025582"/>
                    <a:gd name="connsiteX2" fmla="*/ 1692925 w 3161841"/>
                    <a:gd name="connsiteY2" fmla="*/ 1291537 h 2025582"/>
                    <a:gd name="connsiteX3" fmla="*/ 0 w 3161841"/>
                    <a:gd name="connsiteY3" fmla="*/ 861879 h 2025582"/>
                    <a:gd name="connsiteX4" fmla="*/ 1241234 w 3161841"/>
                    <a:gd name="connsiteY4" fmla="*/ 296346 h 2025582"/>
                    <a:gd name="connsiteX5" fmla="*/ 1953658 w 3161841"/>
                    <a:gd name="connsiteY5" fmla="*/ 285329 h 2025582"/>
                    <a:gd name="connsiteX0" fmla="*/ 1953658 w 3161841"/>
                    <a:gd name="connsiteY0" fmla="*/ 285329 h 2031834"/>
                    <a:gd name="connsiteX1" fmla="*/ 3161841 w 3161841"/>
                    <a:gd name="connsiteY1" fmla="*/ 784761 h 2031834"/>
                    <a:gd name="connsiteX2" fmla="*/ 1692925 w 3161841"/>
                    <a:gd name="connsiteY2" fmla="*/ 1291537 h 2031834"/>
                    <a:gd name="connsiteX3" fmla="*/ 0 w 3161841"/>
                    <a:gd name="connsiteY3" fmla="*/ 861879 h 2031834"/>
                    <a:gd name="connsiteX4" fmla="*/ 1241234 w 3161841"/>
                    <a:gd name="connsiteY4" fmla="*/ 296346 h 2031834"/>
                    <a:gd name="connsiteX5" fmla="*/ 1953658 w 3161841"/>
                    <a:gd name="connsiteY5" fmla="*/ 285329 h 2031834"/>
                    <a:gd name="connsiteX0" fmla="*/ 1953658 w 3194269"/>
                    <a:gd name="connsiteY0" fmla="*/ 285329 h 2051413"/>
                    <a:gd name="connsiteX1" fmla="*/ 3161841 w 3194269"/>
                    <a:gd name="connsiteY1" fmla="*/ 784761 h 2051413"/>
                    <a:gd name="connsiteX2" fmla="*/ 2748809 w 3194269"/>
                    <a:gd name="connsiteY2" fmla="*/ 2043776 h 2051413"/>
                    <a:gd name="connsiteX3" fmla="*/ 1692925 w 3194269"/>
                    <a:gd name="connsiteY3" fmla="*/ 1291537 h 2051413"/>
                    <a:gd name="connsiteX4" fmla="*/ 0 w 3194269"/>
                    <a:gd name="connsiteY4" fmla="*/ 861879 h 2051413"/>
                    <a:gd name="connsiteX5" fmla="*/ 1241234 w 3194269"/>
                    <a:gd name="connsiteY5" fmla="*/ 296346 h 2051413"/>
                    <a:gd name="connsiteX6" fmla="*/ 1953658 w 3194269"/>
                    <a:gd name="connsiteY6" fmla="*/ 285329 h 2051413"/>
                    <a:gd name="connsiteX0" fmla="*/ 1953658 w 3198554"/>
                    <a:gd name="connsiteY0" fmla="*/ 285329 h 2014265"/>
                    <a:gd name="connsiteX1" fmla="*/ 3161841 w 3198554"/>
                    <a:gd name="connsiteY1" fmla="*/ 784761 h 2014265"/>
                    <a:gd name="connsiteX2" fmla="*/ 2798913 w 3198554"/>
                    <a:gd name="connsiteY2" fmla="*/ 2006198 h 2014265"/>
                    <a:gd name="connsiteX3" fmla="*/ 1692925 w 3198554"/>
                    <a:gd name="connsiteY3" fmla="*/ 1291537 h 2014265"/>
                    <a:gd name="connsiteX4" fmla="*/ 0 w 3198554"/>
                    <a:gd name="connsiteY4" fmla="*/ 861879 h 2014265"/>
                    <a:gd name="connsiteX5" fmla="*/ 1241234 w 3198554"/>
                    <a:gd name="connsiteY5" fmla="*/ 296346 h 2014265"/>
                    <a:gd name="connsiteX6" fmla="*/ 1953658 w 3198554"/>
                    <a:gd name="connsiteY6" fmla="*/ 285329 h 2014265"/>
                    <a:gd name="connsiteX0" fmla="*/ 1953658 w 3203505"/>
                    <a:gd name="connsiteY0" fmla="*/ 285329 h 2014265"/>
                    <a:gd name="connsiteX1" fmla="*/ 3161841 w 3203505"/>
                    <a:gd name="connsiteY1" fmla="*/ 784761 h 2014265"/>
                    <a:gd name="connsiteX2" fmla="*/ 2798913 w 3203505"/>
                    <a:gd name="connsiteY2" fmla="*/ 2006198 h 2014265"/>
                    <a:gd name="connsiteX3" fmla="*/ 1692925 w 3203505"/>
                    <a:gd name="connsiteY3" fmla="*/ 1291537 h 2014265"/>
                    <a:gd name="connsiteX4" fmla="*/ 0 w 3203505"/>
                    <a:gd name="connsiteY4" fmla="*/ 861879 h 2014265"/>
                    <a:gd name="connsiteX5" fmla="*/ 1241234 w 3203505"/>
                    <a:gd name="connsiteY5" fmla="*/ 296346 h 2014265"/>
                    <a:gd name="connsiteX6" fmla="*/ 1953658 w 3203505"/>
                    <a:gd name="connsiteY6" fmla="*/ 285329 h 2014265"/>
                    <a:gd name="connsiteX0" fmla="*/ 1953658 w 3203505"/>
                    <a:gd name="connsiteY0" fmla="*/ 285329 h 2022918"/>
                    <a:gd name="connsiteX1" fmla="*/ 3161841 w 3203505"/>
                    <a:gd name="connsiteY1" fmla="*/ 784761 h 2022918"/>
                    <a:gd name="connsiteX2" fmla="*/ 2798913 w 3203505"/>
                    <a:gd name="connsiteY2" fmla="*/ 2006198 h 2022918"/>
                    <a:gd name="connsiteX3" fmla="*/ 1692925 w 3203505"/>
                    <a:gd name="connsiteY3" fmla="*/ 1291537 h 2022918"/>
                    <a:gd name="connsiteX4" fmla="*/ 0 w 3203505"/>
                    <a:gd name="connsiteY4" fmla="*/ 861879 h 2022918"/>
                    <a:gd name="connsiteX5" fmla="*/ 1241234 w 3203505"/>
                    <a:gd name="connsiteY5" fmla="*/ 296346 h 2022918"/>
                    <a:gd name="connsiteX6" fmla="*/ 1953658 w 3203505"/>
                    <a:gd name="connsiteY6" fmla="*/ 285329 h 2022918"/>
                    <a:gd name="connsiteX0" fmla="*/ 1953658 w 3203505"/>
                    <a:gd name="connsiteY0" fmla="*/ 285329 h 2018473"/>
                    <a:gd name="connsiteX1" fmla="*/ 3161841 w 3203505"/>
                    <a:gd name="connsiteY1" fmla="*/ 784761 h 2018473"/>
                    <a:gd name="connsiteX2" fmla="*/ 2798913 w 3203505"/>
                    <a:gd name="connsiteY2" fmla="*/ 2006198 h 2018473"/>
                    <a:gd name="connsiteX3" fmla="*/ 1692925 w 3203505"/>
                    <a:gd name="connsiteY3" fmla="*/ 1291537 h 2018473"/>
                    <a:gd name="connsiteX4" fmla="*/ 0 w 3203505"/>
                    <a:gd name="connsiteY4" fmla="*/ 861879 h 2018473"/>
                    <a:gd name="connsiteX5" fmla="*/ 1241234 w 3203505"/>
                    <a:gd name="connsiteY5" fmla="*/ 296346 h 2018473"/>
                    <a:gd name="connsiteX6" fmla="*/ 1953658 w 3203505"/>
                    <a:gd name="connsiteY6" fmla="*/ 285329 h 2018473"/>
                    <a:gd name="connsiteX0" fmla="*/ 1953658 w 3203505"/>
                    <a:gd name="connsiteY0" fmla="*/ 285329 h 2018780"/>
                    <a:gd name="connsiteX1" fmla="*/ 3161841 w 3203505"/>
                    <a:gd name="connsiteY1" fmla="*/ 784761 h 2018780"/>
                    <a:gd name="connsiteX2" fmla="*/ 2798913 w 3203505"/>
                    <a:gd name="connsiteY2" fmla="*/ 2006198 h 2018780"/>
                    <a:gd name="connsiteX3" fmla="*/ 1692925 w 3203505"/>
                    <a:gd name="connsiteY3" fmla="*/ 1291537 h 2018780"/>
                    <a:gd name="connsiteX4" fmla="*/ 0 w 3203505"/>
                    <a:gd name="connsiteY4" fmla="*/ 861879 h 2018780"/>
                    <a:gd name="connsiteX5" fmla="*/ 1241234 w 3203505"/>
                    <a:gd name="connsiteY5" fmla="*/ 296346 h 2018780"/>
                    <a:gd name="connsiteX6" fmla="*/ 1953658 w 3203505"/>
                    <a:gd name="connsiteY6" fmla="*/ 285329 h 2018780"/>
                    <a:gd name="connsiteX0" fmla="*/ 1953658 w 3203505"/>
                    <a:gd name="connsiteY0" fmla="*/ 285329 h 2019892"/>
                    <a:gd name="connsiteX1" fmla="*/ 3161841 w 3203505"/>
                    <a:gd name="connsiteY1" fmla="*/ 784761 h 2019892"/>
                    <a:gd name="connsiteX2" fmla="*/ 2798913 w 3203505"/>
                    <a:gd name="connsiteY2" fmla="*/ 2006198 h 2019892"/>
                    <a:gd name="connsiteX3" fmla="*/ 1692925 w 3203505"/>
                    <a:gd name="connsiteY3" fmla="*/ 1291537 h 2019892"/>
                    <a:gd name="connsiteX4" fmla="*/ 0 w 3203505"/>
                    <a:gd name="connsiteY4" fmla="*/ 861879 h 2019892"/>
                    <a:gd name="connsiteX5" fmla="*/ 1241234 w 3203505"/>
                    <a:gd name="connsiteY5" fmla="*/ 296346 h 2019892"/>
                    <a:gd name="connsiteX6" fmla="*/ 1953658 w 3203505"/>
                    <a:gd name="connsiteY6" fmla="*/ 285329 h 2019892"/>
                    <a:gd name="connsiteX0" fmla="*/ 1953658 w 3207163"/>
                    <a:gd name="connsiteY0" fmla="*/ 285329 h 2019892"/>
                    <a:gd name="connsiteX1" fmla="*/ 3161841 w 3207163"/>
                    <a:gd name="connsiteY1" fmla="*/ 784761 h 2019892"/>
                    <a:gd name="connsiteX2" fmla="*/ 2798913 w 3207163"/>
                    <a:gd name="connsiteY2" fmla="*/ 2006198 h 2019892"/>
                    <a:gd name="connsiteX3" fmla="*/ 1692925 w 3207163"/>
                    <a:gd name="connsiteY3" fmla="*/ 1291537 h 2019892"/>
                    <a:gd name="connsiteX4" fmla="*/ 0 w 3207163"/>
                    <a:gd name="connsiteY4" fmla="*/ 861879 h 2019892"/>
                    <a:gd name="connsiteX5" fmla="*/ 1241234 w 3207163"/>
                    <a:gd name="connsiteY5" fmla="*/ 296346 h 2019892"/>
                    <a:gd name="connsiteX6" fmla="*/ 1953658 w 3207163"/>
                    <a:gd name="connsiteY6" fmla="*/ 285329 h 2019892"/>
                    <a:gd name="connsiteX0" fmla="*/ 1953658 w 3207163"/>
                    <a:gd name="connsiteY0" fmla="*/ 285329 h 2019892"/>
                    <a:gd name="connsiteX1" fmla="*/ 3161841 w 3207163"/>
                    <a:gd name="connsiteY1" fmla="*/ 784761 h 2019892"/>
                    <a:gd name="connsiteX2" fmla="*/ 2798913 w 3207163"/>
                    <a:gd name="connsiteY2" fmla="*/ 2006198 h 2019892"/>
                    <a:gd name="connsiteX3" fmla="*/ 1692925 w 3207163"/>
                    <a:gd name="connsiteY3" fmla="*/ 1291537 h 2019892"/>
                    <a:gd name="connsiteX4" fmla="*/ 0 w 3207163"/>
                    <a:gd name="connsiteY4" fmla="*/ 861879 h 2019892"/>
                    <a:gd name="connsiteX5" fmla="*/ 1241234 w 3207163"/>
                    <a:gd name="connsiteY5" fmla="*/ 296346 h 2019892"/>
                    <a:gd name="connsiteX6" fmla="*/ 1953658 w 3207163"/>
                    <a:gd name="connsiteY6" fmla="*/ 285329 h 2019892"/>
                    <a:gd name="connsiteX0" fmla="*/ 1953658 w 3207163"/>
                    <a:gd name="connsiteY0" fmla="*/ 285329 h 2019892"/>
                    <a:gd name="connsiteX1" fmla="*/ 3161841 w 3207163"/>
                    <a:gd name="connsiteY1" fmla="*/ 784761 h 2019892"/>
                    <a:gd name="connsiteX2" fmla="*/ 2798913 w 3207163"/>
                    <a:gd name="connsiteY2" fmla="*/ 2006198 h 2019892"/>
                    <a:gd name="connsiteX3" fmla="*/ 1692925 w 3207163"/>
                    <a:gd name="connsiteY3" fmla="*/ 1291537 h 2019892"/>
                    <a:gd name="connsiteX4" fmla="*/ 0 w 3207163"/>
                    <a:gd name="connsiteY4" fmla="*/ 861879 h 2019892"/>
                    <a:gd name="connsiteX5" fmla="*/ 1241234 w 3207163"/>
                    <a:gd name="connsiteY5" fmla="*/ 296346 h 2019892"/>
                    <a:gd name="connsiteX6" fmla="*/ 1953658 w 3207163"/>
                    <a:gd name="connsiteY6" fmla="*/ 285329 h 2019892"/>
                    <a:gd name="connsiteX0" fmla="*/ 1953658 w 3207163"/>
                    <a:gd name="connsiteY0" fmla="*/ 285329 h 2019892"/>
                    <a:gd name="connsiteX1" fmla="*/ 3161841 w 3207163"/>
                    <a:gd name="connsiteY1" fmla="*/ 784761 h 2019892"/>
                    <a:gd name="connsiteX2" fmla="*/ 2798913 w 3207163"/>
                    <a:gd name="connsiteY2" fmla="*/ 2006198 h 2019892"/>
                    <a:gd name="connsiteX3" fmla="*/ 1692925 w 3207163"/>
                    <a:gd name="connsiteY3" fmla="*/ 1291537 h 2019892"/>
                    <a:gd name="connsiteX4" fmla="*/ 0 w 3207163"/>
                    <a:gd name="connsiteY4" fmla="*/ 861879 h 2019892"/>
                    <a:gd name="connsiteX5" fmla="*/ 1241234 w 3207163"/>
                    <a:gd name="connsiteY5" fmla="*/ 296346 h 2019892"/>
                    <a:gd name="connsiteX6" fmla="*/ 1953658 w 3207163"/>
                    <a:gd name="connsiteY6" fmla="*/ 285329 h 2019892"/>
                    <a:gd name="connsiteX0" fmla="*/ 1953893 w 3207398"/>
                    <a:gd name="connsiteY0" fmla="*/ 285329 h 2019892"/>
                    <a:gd name="connsiteX1" fmla="*/ 3162076 w 3207398"/>
                    <a:gd name="connsiteY1" fmla="*/ 784761 h 2019892"/>
                    <a:gd name="connsiteX2" fmla="*/ 2799148 w 3207398"/>
                    <a:gd name="connsiteY2" fmla="*/ 2006198 h 2019892"/>
                    <a:gd name="connsiteX3" fmla="*/ 1693160 w 3207398"/>
                    <a:gd name="connsiteY3" fmla="*/ 1291537 h 2019892"/>
                    <a:gd name="connsiteX4" fmla="*/ 235 w 3207398"/>
                    <a:gd name="connsiteY4" fmla="*/ 861879 h 2019892"/>
                    <a:gd name="connsiteX5" fmla="*/ 1241469 w 3207398"/>
                    <a:gd name="connsiteY5" fmla="*/ 296346 h 2019892"/>
                    <a:gd name="connsiteX6" fmla="*/ 1953893 w 3207398"/>
                    <a:gd name="connsiteY6" fmla="*/ 285329 h 2019892"/>
                    <a:gd name="connsiteX0" fmla="*/ 1953893 w 3207398"/>
                    <a:gd name="connsiteY0" fmla="*/ 285329 h 2019892"/>
                    <a:gd name="connsiteX1" fmla="*/ 3162076 w 3207398"/>
                    <a:gd name="connsiteY1" fmla="*/ 784761 h 2019892"/>
                    <a:gd name="connsiteX2" fmla="*/ 2799148 w 3207398"/>
                    <a:gd name="connsiteY2" fmla="*/ 2006198 h 2019892"/>
                    <a:gd name="connsiteX3" fmla="*/ 1693160 w 3207398"/>
                    <a:gd name="connsiteY3" fmla="*/ 1291537 h 2019892"/>
                    <a:gd name="connsiteX4" fmla="*/ 235 w 3207398"/>
                    <a:gd name="connsiteY4" fmla="*/ 861879 h 2019892"/>
                    <a:gd name="connsiteX5" fmla="*/ 1241469 w 3207398"/>
                    <a:gd name="connsiteY5" fmla="*/ 296346 h 2019892"/>
                    <a:gd name="connsiteX6" fmla="*/ 1953893 w 3207398"/>
                    <a:gd name="connsiteY6" fmla="*/ 285329 h 2019892"/>
                    <a:gd name="connsiteX0" fmla="*/ 1953893 w 3207398"/>
                    <a:gd name="connsiteY0" fmla="*/ 285329 h 2019892"/>
                    <a:gd name="connsiteX1" fmla="*/ 3162076 w 3207398"/>
                    <a:gd name="connsiteY1" fmla="*/ 784761 h 2019892"/>
                    <a:gd name="connsiteX2" fmla="*/ 2799148 w 3207398"/>
                    <a:gd name="connsiteY2" fmla="*/ 2006198 h 2019892"/>
                    <a:gd name="connsiteX3" fmla="*/ 1693160 w 3207398"/>
                    <a:gd name="connsiteY3" fmla="*/ 1291537 h 2019892"/>
                    <a:gd name="connsiteX4" fmla="*/ 235 w 3207398"/>
                    <a:gd name="connsiteY4" fmla="*/ 861879 h 2019892"/>
                    <a:gd name="connsiteX5" fmla="*/ 1241469 w 3207398"/>
                    <a:gd name="connsiteY5" fmla="*/ 296346 h 2019892"/>
                    <a:gd name="connsiteX6" fmla="*/ 1953893 w 3207398"/>
                    <a:gd name="connsiteY6" fmla="*/ 285329 h 2019892"/>
                    <a:gd name="connsiteX0" fmla="*/ 1953893 w 3207398"/>
                    <a:gd name="connsiteY0" fmla="*/ 285329 h 2019892"/>
                    <a:gd name="connsiteX1" fmla="*/ 3162076 w 3207398"/>
                    <a:gd name="connsiteY1" fmla="*/ 784761 h 2019892"/>
                    <a:gd name="connsiteX2" fmla="*/ 2799148 w 3207398"/>
                    <a:gd name="connsiteY2" fmla="*/ 2006198 h 2019892"/>
                    <a:gd name="connsiteX3" fmla="*/ 1693160 w 3207398"/>
                    <a:gd name="connsiteY3" fmla="*/ 1291537 h 2019892"/>
                    <a:gd name="connsiteX4" fmla="*/ 235 w 3207398"/>
                    <a:gd name="connsiteY4" fmla="*/ 861879 h 2019892"/>
                    <a:gd name="connsiteX5" fmla="*/ 1241469 w 3207398"/>
                    <a:gd name="connsiteY5" fmla="*/ 296346 h 2019892"/>
                    <a:gd name="connsiteX6" fmla="*/ 1953893 w 3207398"/>
                    <a:gd name="connsiteY6" fmla="*/ 285329 h 2019892"/>
                    <a:gd name="connsiteX0" fmla="*/ 1953893 w 3207398"/>
                    <a:gd name="connsiteY0" fmla="*/ 285329 h 2036814"/>
                    <a:gd name="connsiteX1" fmla="*/ 3162076 w 3207398"/>
                    <a:gd name="connsiteY1" fmla="*/ 784761 h 2036814"/>
                    <a:gd name="connsiteX2" fmla="*/ 2799148 w 3207398"/>
                    <a:gd name="connsiteY2" fmla="*/ 2006198 h 2036814"/>
                    <a:gd name="connsiteX3" fmla="*/ 1693160 w 3207398"/>
                    <a:gd name="connsiteY3" fmla="*/ 1291537 h 2036814"/>
                    <a:gd name="connsiteX4" fmla="*/ 235 w 3207398"/>
                    <a:gd name="connsiteY4" fmla="*/ 861879 h 2036814"/>
                    <a:gd name="connsiteX5" fmla="*/ 1241469 w 3207398"/>
                    <a:gd name="connsiteY5" fmla="*/ 296346 h 2036814"/>
                    <a:gd name="connsiteX6" fmla="*/ 1953893 w 3207398"/>
                    <a:gd name="connsiteY6" fmla="*/ 285329 h 2036814"/>
                    <a:gd name="connsiteX0" fmla="*/ 1989155 w 3242660"/>
                    <a:gd name="connsiteY0" fmla="*/ 285329 h 2023276"/>
                    <a:gd name="connsiteX1" fmla="*/ 3197338 w 3242660"/>
                    <a:gd name="connsiteY1" fmla="*/ 784761 h 2023276"/>
                    <a:gd name="connsiteX2" fmla="*/ 2834410 w 3242660"/>
                    <a:gd name="connsiteY2" fmla="*/ 2006198 h 2023276"/>
                    <a:gd name="connsiteX3" fmla="*/ 1728422 w 3242660"/>
                    <a:gd name="connsiteY3" fmla="*/ 1291537 h 2023276"/>
                    <a:gd name="connsiteX4" fmla="*/ 460727 w 3242660"/>
                    <a:gd name="connsiteY4" fmla="*/ 2018723 h 2023276"/>
                    <a:gd name="connsiteX5" fmla="*/ 35497 w 3242660"/>
                    <a:gd name="connsiteY5" fmla="*/ 861879 h 2023276"/>
                    <a:gd name="connsiteX6" fmla="*/ 1276731 w 3242660"/>
                    <a:gd name="connsiteY6" fmla="*/ 296346 h 2023276"/>
                    <a:gd name="connsiteX7" fmla="*/ 1989155 w 3242660"/>
                    <a:gd name="connsiteY7" fmla="*/ 285329 h 2023276"/>
                    <a:gd name="connsiteX0" fmla="*/ 1995440 w 3248945"/>
                    <a:gd name="connsiteY0" fmla="*/ 285329 h 2023276"/>
                    <a:gd name="connsiteX1" fmla="*/ 3203623 w 3248945"/>
                    <a:gd name="connsiteY1" fmla="*/ 784761 h 2023276"/>
                    <a:gd name="connsiteX2" fmla="*/ 2840695 w 3248945"/>
                    <a:gd name="connsiteY2" fmla="*/ 2006198 h 2023276"/>
                    <a:gd name="connsiteX3" fmla="*/ 1734707 w 3248945"/>
                    <a:gd name="connsiteY3" fmla="*/ 1291537 h 2023276"/>
                    <a:gd name="connsiteX4" fmla="*/ 467012 w 3248945"/>
                    <a:gd name="connsiteY4" fmla="*/ 2018723 h 2023276"/>
                    <a:gd name="connsiteX5" fmla="*/ 41782 w 3248945"/>
                    <a:gd name="connsiteY5" fmla="*/ 861879 h 2023276"/>
                    <a:gd name="connsiteX6" fmla="*/ 1283016 w 3248945"/>
                    <a:gd name="connsiteY6" fmla="*/ 296346 h 2023276"/>
                    <a:gd name="connsiteX7" fmla="*/ 1995440 w 3248945"/>
                    <a:gd name="connsiteY7" fmla="*/ 285329 h 2023276"/>
                    <a:gd name="connsiteX0" fmla="*/ 1974215 w 3227720"/>
                    <a:gd name="connsiteY0" fmla="*/ 285329 h 2023276"/>
                    <a:gd name="connsiteX1" fmla="*/ 3182398 w 3227720"/>
                    <a:gd name="connsiteY1" fmla="*/ 784761 h 2023276"/>
                    <a:gd name="connsiteX2" fmla="*/ 2819470 w 3227720"/>
                    <a:gd name="connsiteY2" fmla="*/ 2006198 h 2023276"/>
                    <a:gd name="connsiteX3" fmla="*/ 1713482 w 3227720"/>
                    <a:gd name="connsiteY3" fmla="*/ 1291537 h 2023276"/>
                    <a:gd name="connsiteX4" fmla="*/ 445787 w 3227720"/>
                    <a:gd name="connsiteY4" fmla="*/ 2018723 h 2023276"/>
                    <a:gd name="connsiteX5" fmla="*/ 20557 w 3227720"/>
                    <a:gd name="connsiteY5" fmla="*/ 861879 h 2023276"/>
                    <a:gd name="connsiteX6" fmla="*/ 1261791 w 3227720"/>
                    <a:gd name="connsiteY6" fmla="*/ 296346 h 2023276"/>
                    <a:gd name="connsiteX7" fmla="*/ 1974215 w 3227720"/>
                    <a:gd name="connsiteY7" fmla="*/ 285329 h 2023276"/>
                    <a:gd name="connsiteX0" fmla="*/ 1953894 w 3207399"/>
                    <a:gd name="connsiteY0" fmla="*/ 285329 h 2023276"/>
                    <a:gd name="connsiteX1" fmla="*/ 3162077 w 3207399"/>
                    <a:gd name="connsiteY1" fmla="*/ 784761 h 2023276"/>
                    <a:gd name="connsiteX2" fmla="*/ 2799149 w 3207399"/>
                    <a:gd name="connsiteY2" fmla="*/ 2006198 h 2023276"/>
                    <a:gd name="connsiteX3" fmla="*/ 1693161 w 3207399"/>
                    <a:gd name="connsiteY3" fmla="*/ 1291537 h 2023276"/>
                    <a:gd name="connsiteX4" fmla="*/ 425466 w 3207399"/>
                    <a:gd name="connsiteY4" fmla="*/ 2018723 h 2023276"/>
                    <a:gd name="connsiteX5" fmla="*/ 236 w 3207399"/>
                    <a:gd name="connsiteY5" fmla="*/ 861879 h 2023276"/>
                    <a:gd name="connsiteX6" fmla="*/ 1241470 w 3207399"/>
                    <a:gd name="connsiteY6" fmla="*/ 296346 h 2023276"/>
                    <a:gd name="connsiteX7" fmla="*/ 1953894 w 3207399"/>
                    <a:gd name="connsiteY7" fmla="*/ 285329 h 2023276"/>
                    <a:gd name="connsiteX0" fmla="*/ 1955594 w 3209099"/>
                    <a:gd name="connsiteY0" fmla="*/ 285329 h 2023276"/>
                    <a:gd name="connsiteX1" fmla="*/ 3163777 w 3209099"/>
                    <a:gd name="connsiteY1" fmla="*/ 784761 h 2023276"/>
                    <a:gd name="connsiteX2" fmla="*/ 2800849 w 3209099"/>
                    <a:gd name="connsiteY2" fmla="*/ 2006198 h 2023276"/>
                    <a:gd name="connsiteX3" fmla="*/ 1694861 w 3209099"/>
                    <a:gd name="connsiteY3" fmla="*/ 1291537 h 2023276"/>
                    <a:gd name="connsiteX4" fmla="*/ 427166 w 3209099"/>
                    <a:gd name="connsiteY4" fmla="*/ 2018723 h 2023276"/>
                    <a:gd name="connsiteX5" fmla="*/ 1936 w 3209099"/>
                    <a:gd name="connsiteY5" fmla="*/ 861879 h 2023276"/>
                    <a:gd name="connsiteX6" fmla="*/ 1243170 w 3209099"/>
                    <a:gd name="connsiteY6" fmla="*/ 296346 h 2023276"/>
                    <a:gd name="connsiteX7" fmla="*/ 1955594 w 3209099"/>
                    <a:gd name="connsiteY7" fmla="*/ 285329 h 2023276"/>
                    <a:gd name="connsiteX0" fmla="*/ 1955594 w 3209099"/>
                    <a:gd name="connsiteY0" fmla="*/ 285329 h 2022772"/>
                    <a:gd name="connsiteX1" fmla="*/ 3163777 w 3209099"/>
                    <a:gd name="connsiteY1" fmla="*/ 784761 h 2022772"/>
                    <a:gd name="connsiteX2" fmla="*/ 2800849 w 3209099"/>
                    <a:gd name="connsiteY2" fmla="*/ 2006198 h 2022772"/>
                    <a:gd name="connsiteX3" fmla="*/ 1694861 w 3209099"/>
                    <a:gd name="connsiteY3" fmla="*/ 1291537 h 2022772"/>
                    <a:gd name="connsiteX4" fmla="*/ 427166 w 3209099"/>
                    <a:gd name="connsiteY4" fmla="*/ 2018723 h 2022772"/>
                    <a:gd name="connsiteX5" fmla="*/ 1936 w 3209099"/>
                    <a:gd name="connsiteY5" fmla="*/ 861879 h 2022772"/>
                    <a:gd name="connsiteX6" fmla="*/ 1243170 w 3209099"/>
                    <a:gd name="connsiteY6" fmla="*/ 296346 h 2022772"/>
                    <a:gd name="connsiteX7" fmla="*/ 1955594 w 3209099"/>
                    <a:gd name="connsiteY7" fmla="*/ 285329 h 2022772"/>
                    <a:gd name="connsiteX0" fmla="*/ 1955594 w 3209099"/>
                    <a:gd name="connsiteY0" fmla="*/ 285329 h 2022019"/>
                    <a:gd name="connsiteX1" fmla="*/ 3163777 w 3209099"/>
                    <a:gd name="connsiteY1" fmla="*/ 784761 h 2022019"/>
                    <a:gd name="connsiteX2" fmla="*/ 2800849 w 3209099"/>
                    <a:gd name="connsiteY2" fmla="*/ 2006198 h 2022019"/>
                    <a:gd name="connsiteX3" fmla="*/ 1694861 w 3209099"/>
                    <a:gd name="connsiteY3" fmla="*/ 1291537 h 2022019"/>
                    <a:gd name="connsiteX4" fmla="*/ 427166 w 3209099"/>
                    <a:gd name="connsiteY4" fmla="*/ 2018723 h 2022019"/>
                    <a:gd name="connsiteX5" fmla="*/ 1936 w 3209099"/>
                    <a:gd name="connsiteY5" fmla="*/ 861879 h 2022019"/>
                    <a:gd name="connsiteX6" fmla="*/ 1243170 w 3209099"/>
                    <a:gd name="connsiteY6" fmla="*/ 296346 h 2022019"/>
                    <a:gd name="connsiteX7" fmla="*/ 1955594 w 3209099"/>
                    <a:gd name="connsiteY7" fmla="*/ 285329 h 2022019"/>
                    <a:gd name="connsiteX0" fmla="*/ 1955594 w 3209099"/>
                    <a:gd name="connsiteY0" fmla="*/ 285329 h 2022595"/>
                    <a:gd name="connsiteX1" fmla="*/ 3163777 w 3209099"/>
                    <a:gd name="connsiteY1" fmla="*/ 784761 h 2022595"/>
                    <a:gd name="connsiteX2" fmla="*/ 2800849 w 3209099"/>
                    <a:gd name="connsiteY2" fmla="*/ 2006198 h 2022595"/>
                    <a:gd name="connsiteX3" fmla="*/ 1694861 w 3209099"/>
                    <a:gd name="connsiteY3" fmla="*/ 1291537 h 2022595"/>
                    <a:gd name="connsiteX4" fmla="*/ 427166 w 3209099"/>
                    <a:gd name="connsiteY4" fmla="*/ 2018723 h 2022595"/>
                    <a:gd name="connsiteX5" fmla="*/ 1936 w 3209099"/>
                    <a:gd name="connsiteY5" fmla="*/ 861879 h 2022595"/>
                    <a:gd name="connsiteX6" fmla="*/ 1243170 w 3209099"/>
                    <a:gd name="connsiteY6" fmla="*/ 296346 h 2022595"/>
                    <a:gd name="connsiteX7" fmla="*/ 1955594 w 3209099"/>
                    <a:gd name="connsiteY7" fmla="*/ 285329 h 2022595"/>
                    <a:gd name="connsiteX0" fmla="*/ 1955594 w 3209099"/>
                    <a:gd name="connsiteY0" fmla="*/ 285329 h 2019892"/>
                    <a:gd name="connsiteX1" fmla="*/ 3163777 w 3209099"/>
                    <a:gd name="connsiteY1" fmla="*/ 784761 h 2019892"/>
                    <a:gd name="connsiteX2" fmla="*/ 2800849 w 3209099"/>
                    <a:gd name="connsiteY2" fmla="*/ 2006198 h 2019892"/>
                    <a:gd name="connsiteX3" fmla="*/ 1694861 w 3209099"/>
                    <a:gd name="connsiteY3" fmla="*/ 1291537 h 2019892"/>
                    <a:gd name="connsiteX4" fmla="*/ 427166 w 3209099"/>
                    <a:gd name="connsiteY4" fmla="*/ 2018723 h 2019892"/>
                    <a:gd name="connsiteX5" fmla="*/ 1936 w 3209099"/>
                    <a:gd name="connsiteY5" fmla="*/ 861879 h 2019892"/>
                    <a:gd name="connsiteX6" fmla="*/ 1243170 w 3209099"/>
                    <a:gd name="connsiteY6" fmla="*/ 296346 h 2019892"/>
                    <a:gd name="connsiteX7" fmla="*/ 1955594 w 3209099"/>
                    <a:gd name="connsiteY7" fmla="*/ 285329 h 2019892"/>
                    <a:gd name="connsiteX0" fmla="*/ 1955594 w 3209099"/>
                    <a:gd name="connsiteY0" fmla="*/ 285329 h 2019892"/>
                    <a:gd name="connsiteX1" fmla="*/ 3163777 w 3209099"/>
                    <a:gd name="connsiteY1" fmla="*/ 784761 h 2019892"/>
                    <a:gd name="connsiteX2" fmla="*/ 2800849 w 3209099"/>
                    <a:gd name="connsiteY2" fmla="*/ 2006198 h 2019892"/>
                    <a:gd name="connsiteX3" fmla="*/ 1694861 w 3209099"/>
                    <a:gd name="connsiteY3" fmla="*/ 1291537 h 2019892"/>
                    <a:gd name="connsiteX4" fmla="*/ 427166 w 3209099"/>
                    <a:gd name="connsiteY4" fmla="*/ 2018723 h 2019892"/>
                    <a:gd name="connsiteX5" fmla="*/ 1936 w 3209099"/>
                    <a:gd name="connsiteY5" fmla="*/ 861879 h 2019892"/>
                    <a:gd name="connsiteX6" fmla="*/ 1243170 w 3209099"/>
                    <a:gd name="connsiteY6" fmla="*/ 296346 h 2019892"/>
                    <a:gd name="connsiteX7" fmla="*/ 1955594 w 3209099"/>
                    <a:gd name="connsiteY7" fmla="*/ 285329 h 2019892"/>
                    <a:gd name="connsiteX0" fmla="*/ 1955594 w 3209099"/>
                    <a:gd name="connsiteY0" fmla="*/ 285329 h 2019892"/>
                    <a:gd name="connsiteX1" fmla="*/ 3163777 w 3209099"/>
                    <a:gd name="connsiteY1" fmla="*/ 784761 h 2019892"/>
                    <a:gd name="connsiteX2" fmla="*/ 2800849 w 3209099"/>
                    <a:gd name="connsiteY2" fmla="*/ 2006198 h 2019892"/>
                    <a:gd name="connsiteX3" fmla="*/ 1694861 w 3209099"/>
                    <a:gd name="connsiteY3" fmla="*/ 1291537 h 2019892"/>
                    <a:gd name="connsiteX4" fmla="*/ 427166 w 3209099"/>
                    <a:gd name="connsiteY4" fmla="*/ 2018723 h 2019892"/>
                    <a:gd name="connsiteX5" fmla="*/ 1936 w 3209099"/>
                    <a:gd name="connsiteY5" fmla="*/ 861879 h 2019892"/>
                    <a:gd name="connsiteX6" fmla="*/ 1243170 w 3209099"/>
                    <a:gd name="connsiteY6" fmla="*/ 296346 h 2019892"/>
                    <a:gd name="connsiteX7" fmla="*/ 1955594 w 3209099"/>
                    <a:gd name="connsiteY7" fmla="*/ 285329 h 2019892"/>
                    <a:gd name="connsiteX0" fmla="*/ 1955594 w 3209099"/>
                    <a:gd name="connsiteY0" fmla="*/ 285329 h 2019892"/>
                    <a:gd name="connsiteX1" fmla="*/ 3163777 w 3209099"/>
                    <a:gd name="connsiteY1" fmla="*/ 784761 h 2019892"/>
                    <a:gd name="connsiteX2" fmla="*/ 2800849 w 3209099"/>
                    <a:gd name="connsiteY2" fmla="*/ 2006198 h 2019892"/>
                    <a:gd name="connsiteX3" fmla="*/ 1694861 w 3209099"/>
                    <a:gd name="connsiteY3" fmla="*/ 1291537 h 2019892"/>
                    <a:gd name="connsiteX4" fmla="*/ 427166 w 3209099"/>
                    <a:gd name="connsiteY4" fmla="*/ 2018723 h 2019892"/>
                    <a:gd name="connsiteX5" fmla="*/ 1936 w 3209099"/>
                    <a:gd name="connsiteY5" fmla="*/ 861879 h 2019892"/>
                    <a:gd name="connsiteX6" fmla="*/ 1243170 w 3209099"/>
                    <a:gd name="connsiteY6" fmla="*/ 296346 h 2019892"/>
                    <a:gd name="connsiteX7" fmla="*/ 1955594 w 3209099"/>
                    <a:gd name="connsiteY7" fmla="*/ 285329 h 2019892"/>
                    <a:gd name="connsiteX0" fmla="*/ 1955594 w 3209099"/>
                    <a:gd name="connsiteY0" fmla="*/ 285329 h 2019892"/>
                    <a:gd name="connsiteX1" fmla="*/ 3163777 w 3209099"/>
                    <a:gd name="connsiteY1" fmla="*/ 784761 h 2019892"/>
                    <a:gd name="connsiteX2" fmla="*/ 2800849 w 3209099"/>
                    <a:gd name="connsiteY2" fmla="*/ 2006198 h 2019892"/>
                    <a:gd name="connsiteX3" fmla="*/ 1644757 w 3209099"/>
                    <a:gd name="connsiteY3" fmla="*/ 1291537 h 2019892"/>
                    <a:gd name="connsiteX4" fmla="*/ 427166 w 3209099"/>
                    <a:gd name="connsiteY4" fmla="*/ 2018723 h 2019892"/>
                    <a:gd name="connsiteX5" fmla="*/ 1936 w 3209099"/>
                    <a:gd name="connsiteY5" fmla="*/ 861879 h 2019892"/>
                    <a:gd name="connsiteX6" fmla="*/ 1243170 w 3209099"/>
                    <a:gd name="connsiteY6" fmla="*/ 296346 h 2019892"/>
                    <a:gd name="connsiteX7" fmla="*/ 1955594 w 3209099"/>
                    <a:gd name="connsiteY7" fmla="*/ 285329 h 2019892"/>
                    <a:gd name="connsiteX0" fmla="*/ 1955594 w 3209099"/>
                    <a:gd name="connsiteY0" fmla="*/ 285329 h 2019690"/>
                    <a:gd name="connsiteX1" fmla="*/ 3163777 w 3209099"/>
                    <a:gd name="connsiteY1" fmla="*/ 784761 h 2019690"/>
                    <a:gd name="connsiteX2" fmla="*/ 2800849 w 3209099"/>
                    <a:gd name="connsiteY2" fmla="*/ 2006198 h 2019690"/>
                    <a:gd name="connsiteX3" fmla="*/ 1644757 w 3209099"/>
                    <a:gd name="connsiteY3" fmla="*/ 1291537 h 2019690"/>
                    <a:gd name="connsiteX4" fmla="*/ 427166 w 3209099"/>
                    <a:gd name="connsiteY4" fmla="*/ 2018723 h 2019690"/>
                    <a:gd name="connsiteX5" fmla="*/ 1936 w 3209099"/>
                    <a:gd name="connsiteY5" fmla="*/ 861879 h 2019690"/>
                    <a:gd name="connsiteX6" fmla="*/ 1243170 w 3209099"/>
                    <a:gd name="connsiteY6" fmla="*/ 296346 h 2019690"/>
                    <a:gd name="connsiteX7" fmla="*/ 1955594 w 3209099"/>
                    <a:gd name="connsiteY7" fmla="*/ 285329 h 2019690"/>
                    <a:gd name="connsiteX0" fmla="*/ 1955594 w 3209099"/>
                    <a:gd name="connsiteY0" fmla="*/ 285329 h 2019690"/>
                    <a:gd name="connsiteX1" fmla="*/ 3163777 w 3209099"/>
                    <a:gd name="connsiteY1" fmla="*/ 784761 h 2019690"/>
                    <a:gd name="connsiteX2" fmla="*/ 2800849 w 3209099"/>
                    <a:gd name="connsiteY2" fmla="*/ 2006198 h 2019690"/>
                    <a:gd name="connsiteX3" fmla="*/ 1644757 w 3209099"/>
                    <a:gd name="connsiteY3" fmla="*/ 1291537 h 2019690"/>
                    <a:gd name="connsiteX4" fmla="*/ 427166 w 3209099"/>
                    <a:gd name="connsiteY4" fmla="*/ 2018723 h 2019690"/>
                    <a:gd name="connsiteX5" fmla="*/ 1936 w 3209099"/>
                    <a:gd name="connsiteY5" fmla="*/ 861879 h 2019690"/>
                    <a:gd name="connsiteX6" fmla="*/ 1243170 w 3209099"/>
                    <a:gd name="connsiteY6" fmla="*/ 296346 h 2019690"/>
                    <a:gd name="connsiteX7" fmla="*/ 1955594 w 3209099"/>
                    <a:gd name="connsiteY7" fmla="*/ 285329 h 2019690"/>
                    <a:gd name="connsiteX0" fmla="*/ 1955594 w 3209099"/>
                    <a:gd name="connsiteY0" fmla="*/ 285329 h 2019690"/>
                    <a:gd name="connsiteX1" fmla="*/ 3163777 w 3209099"/>
                    <a:gd name="connsiteY1" fmla="*/ 784761 h 2019690"/>
                    <a:gd name="connsiteX2" fmla="*/ 2800849 w 3209099"/>
                    <a:gd name="connsiteY2" fmla="*/ 2006198 h 2019690"/>
                    <a:gd name="connsiteX3" fmla="*/ 1644757 w 3209099"/>
                    <a:gd name="connsiteY3" fmla="*/ 1291537 h 2019690"/>
                    <a:gd name="connsiteX4" fmla="*/ 427166 w 3209099"/>
                    <a:gd name="connsiteY4" fmla="*/ 2018723 h 2019690"/>
                    <a:gd name="connsiteX5" fmla="*/ 1936 w 3209099"/>
                    <a:gd name="connsiteY5" fmla="*/ 861879 h 2019690"/>
                    <a:gd name="connsiteX6" fmla="*/ 1243170 w 3209099"/>
                    <a:gd name="connsiteY6" fmla="*/ 296346 h 2019690"/>
                    <a:gd name="connsiteX7" fmla="*/ 1955594 w 3209099"/>
                    <a:gd name="connsiteY7" fmla="*/ 285329 h 2019690"/>
                    <a:gd name="connsiteX0" fmla="*/ 1955594 w 3209099"/>
                    <a:gd name="connsiteY0" fmla="*/ 285329 h 2019720"/>
                    <a:gd name="connsiteX1" fmla="*/ 3163777 w 3209099"/>
                    <a:gd name="connsiteY1" fmla="*/ 784761 h 2019720"/>
                    <a:gd name="connsiteX2" fmla="*/ 2800849 w 3209099"/>
                    <a:gd name="connsiteY2" fmla="*/ 2006198 h 2019720"/>
                    <a:gd name="connsiteX3" fmla="*/ 1644757 w 3209099"/>
                    <a:gd name="connsiteY3" fmla="*/ 1291537 h 2019720"/>
                    <a:gd name="connsiteX4" fmla="*/ 427166 w 3209099"/>
                    <a:gd name="connsiteY4" fmla="*/ 2018723 h 2019720"/>
                    <a:gd name="connsiteX5" fmla="*/ 1936 w 3209099"/>
                    <a:gd name="connsiteY5" fmla="*/ 861879 h 2019720"/>
                    <a:gd name="connsiteX6" fmla="*/ 1243170 w 3209099"/>
                    <a:gd name="connsiteY6" fmla="*/ 296346 h 2019720"/>
                    <a:gd name="connsiteX7" fmla="*/ 1955594 w 3209099"/>
                    <a:gd name="connsiteY7" fmla="*/ 285329 h 2019720"/>
                    <a:gd name="connsiteX0" fmla="*/ 1955594 w 3188556"/>
                    <a:gd name="connsiteY0" fmla="*/ 285329 h 2019720"/>
                    <a:gd name="connsiteX1" fmla="*/ 3163777 w 3188556"/>
                    <a:gd name="connsiteY1" fmla="*/ 784761 h 2019720"/>
                    <a:gd name="connsiteX2" fmla="*/ 2800849 w 3188556"/>
                    <a:gd name="connsiteY2" fmla="*/ 2006198 h 2019720"/>
                    <a:gd name="connsiteX3" fmla="*/ 1644757 w 3188556"/>
                    <a:gd name="connsiteY3" fmla="*/ 1291537 h 2019720"/>
                    <a:gd name="connsiteX4" fmla="*/ 427166 w 3188556"/>
                    <a:gd name="connsiteY4" fmla="*/ 2018723 h 2019720"/>
                    <a:gd name="connsiteX5" fmla="*/ 1936 w 3188556"/>
                    <a:gd name="connsiteY5" fmla="*/ 861879 h 2019720"/>
                    <a:gd name="connsiteX6" fmla="*/ 1243170 w 3188556"/>
                    <a:gd name="connsiteY6" fmla="*/ 296346 h 2019720"/>
                    <a:gd name="connsiteX7" fmla="*/ 1955594 w 3188556"/>
                    <a:gd name="connsiteY7" fmla="*/ 285329 h 2019720"/>
                    <a:gd name="connsiteX0" fmla="*/ 1955594 w 3178929"/>
                    <a:gd name="connsiteY0" fmla="*/ 285329 h 2019720"/>
                    <a:gd name="connsiteX1" fmla="*/ 3163777 w 3178929"/>
                    <a:gd name="connsiteY1" fmla="*/ 784761 h 2019720"/>
                    <a:gd name="connsiteX2" fmla="*/ 2800849 w 3178929"/>
                    <a:gd name="connsiteY2" fmla="*/ 2006198 h 2019720"/>
                    <a:gd name="connsiteX3" fmla="*/ 1644757 w 3178929"/>
                    <a:gd name="connsiteY3" fmla="*/ 1291537 h 2019720"/>
                    <a:gd name="connsiteX4" fmla="*/ 427166 w 3178929"/>
                    <a:gd name="connsiteY4" fmla="*/ 2018723 h 2019720"/>
                    <a:gd name="connsiteX5" fmla="*/ 1936 w 3178929"/>
                    <a:gd name="connsiteY5" fmla="*/ 861879 h 2019720"/>
                    <a:gd name="connsiteX6" fmla="*/ 1243170 w 3178929"/>
                    <a:gd name="connsiteY6" fmla="*/ 296346 h 2019720"/>
                    <a:gd name="connsiteX7" fmla="*/ 1955594 w 3178929"/>
                    <a:gd name="connsiteY7" fmla="*/ 285329 h 2019720"/>
                    <a:gd name="connsiteX0" fmla="*/ 1955594 w 3178929"/>
                    <a:gd name="connsiteY0" fmla="*/ 285329 h 2023936"/>
                    <a:gd name="connsiteX1" fmla="*/ 3163777 w 3178929"/>
                    <a:gd name="connsiteY1" fmla="*/ 784761 h 2023936"/>
                    <a:gd name="connsiteX2" fmla="*/ 2800849 w 3178929"/>
                    <a:gd name="connsiteY2" fmla="*/ 2010471 h 2023936"/>
                    <a:gd name="connsiteX3" fmla="*/ 1644757 w 3178929"/>
                    <a:gd name="connsiteY3" fmla="*/ 1291537 h 2023936"/>
                    <a:gd name="connsiteX4" fmla="*/ 427166 w 3178929"/>
                    <a:gd name="connsiteY4" fmla="*/ 2018723 h 2023936"/>
                    <a:gd name="connsiteX5" fmla="*/ 1936 w 3178929"/>
                    <a:gd name="connsiteY5" fmla="*/ 861879 h 2023936"/>
                    <a:gd name="connsiteX6" fmla="*/ 1243170 w 3178929"/>
                    <a:gd name="connsiteY6" fmla="*/ 296346 h 2023936"/>
                    <a:gd name="connsiteX7" fmla="*/ 1955594 w 3178929"/>
                    <a:gd name="connsiteY7" fmla="*/ 285329 h 2023936"/>
                    <a:gd name="connsiteX0" fmla="*/ 1955594 w 3178599"/>
                    <a:gd name="connsiteY0" fmla="*/ 285329 h 2023936"/>
                    <a:gd name="connsiteX1" fmla="*/ 3163777 w 3178599"/>
                    <a:gd name="connsiteY1" fmla="*/ 784761 h 2023936"/>
                    <a:gd name="connsiteX2" fmla="*/ 2800849 w 3178599"/>
                    <a:gd name="connsiteY2" fmla="*/ 2010471 h 2023936"/>
                    <a:gd name="connsiteX3" fmla="*/ 1644757 w 3178599"/>
                    <a:gd name="connsiteY3" fmla="*/ 1291537 h 2023936"/>
                    <a:gd name="connsiteX4" fmla="*/ 427166 w 3178599"/>
                    <a:gd name="connsiteY4" fmla="*/ 2018723 h 2023936"/>
                    <a:gd name="connsiteX5" fmla="*/ 1936 w 3178599"/>
                    <a:gd name="connsiteY5" fmla="*/ 861879 h 2023936"/>
                    <a:gd name="connsiteX6" fmla="*/ 1243170 w 3178599"/>
                    <a:gd name="connsiteY6" fmla="*/ 296346 h 2023936"/>
                    <a:gd name="connsiteX7" fmla="*/ 1955594 w 3178599"/>
                    <a:gd name="connsiteY7" fmla="*/ 285329 h 2023936"/>
                    <a:gd name="connsiteX0" fmla="*/ 1955594 w 3178599"/>
                    <a:gd name="connsiteY0" fmla="*/ 285329 h 2019690"/>
                    <a:gd name="connsiteX1" fmla="*/ 3163777 w 3178599"/>
                    <a:gd name="connsiteY1" fmla="*/ 784761 h 2019690"/>
                    <a:gd name="connsiteX2" fmla="*/ 2800849 w 3178599"/>
                    <a:gd name="connsiteY2" fmla="*/ 2010471 h 2019690"/>
                    <a:gd name="connsiteX3" fmla="*/ 1644757 w 3178599"/>
                    <a:gd name="connsiteY3" fmla="*/ 1291537 h 2019690"/>
                    <a:gd name="connsiteX4" fmla="*/ 427166 w 3178599"/>
                    <a:gd name="connsiteY4" fmla="*/ 2018723 h 2019690"/>
                    <a:gd name="connsiteX5" fmla="*/ 1936 w 3178599"/>
                    <a:gd name="connsiteY5" fmla="*/ 861879 h 2019690"/>
                    <a:gd name="connsiteX6" fmla="*/ 1243170 w 3178599"/>
                    <a:gd name="connsiteY6" fmla="*/ 296346 h 2019690"/>
                    <a:gd name="connsiteX7" fmla="*/ 1955594 w 3178599"/>
                    <a:gd name="connsiteY7" fmla="*/ 285329 h 2019690"/>
                    <a:gd name="connsiteX0" fmla="*/ 1955594 w 3178258"/>
                    <a:gd name="connsiteY0" fmla="*/ 285329 h 2035980"/>
                    <a:gd name="connsiteX1" fmla="*/ 3163777 w 3178258"/>
                    <a:gd name="connsiteY1" fmla="*/ 784761 h 2035980"/>
                    <a:gd name="connsiteX2" fmla="*/ 2796576 w 3178258"/>
                    <a:gd name="connsiteY2" fmla="*/ 2027563 h 2035980"/>
                    <a:gd name="connsiteX3" fmla="*/ 1644757 w 3178258"/>
                    <a:gd name="connsiteY3" fmla="*/ 1291537 h 2035980"/>
                    <a:gd name="connsiteX4" fmla="*/ 427166 w 3178258"/>
                    <a:gd name="connsiteY4" fmla="*/ 2018723 h 2035980"/>
                    <a:gd name="connsiteX5" fmla="*/ 1936 w 3178258"/>
                    <a:gd name="connsiteY5" fmla="*/ 861879 h 2035980"/>
                    <a:gd name="connsiteX6" fmla="*/ 1243170 w 3178258"/>
                    <a:gd name="connsiteY6" fmla="*/ 296346 h 2035980"/>
                    <a:gd name="connsiteX7" fmla="*/ 1955594 w 3178258"/>
                    <a:gd name="connsiteY7" fmla="*/ 285329 h 2035980"/>
                    <a:gd name="connsiteX0" fmla="*/ 1955594 w 3183857"/>
                    <a:gd name="connsiteY0" fmla="*/ 285329 h 2035980"/>
                    <a:gd name="connsiteX1" fmla="*/ 3163777 w 3183857"/>
                    <a:gd name="connsiteY1" fmla="*/ 784761 h 2035980"/>
                    <a:gd name="connsiteX2" fmla="*/ 2796576 w 3183857"/>
                    <a:gd name="connsiteY2" fmla="*/ 2027563 h 2035980"/>
                    <a:gd name="connsiteX3" fmla="*/ 1644757 w 3183857"/>
                    <a:gd name="connsiteY3" fmla="*/ 1291537 h 2035980"/>
                    <a:gd name="connsiteX4" fmla="*/ 427166 w 3183857"/>
                    <a:gd name="connsiteY4" fmla="*/ 2018723 h 2035980"/>
                    <a:gd name="connsiteX5" fmla="*/ 1936 w 3183857"/>
                    <a:gd name="connsiteY5" fmla="*/ 861879 h 2035980"/>
                    <a:gd name="connsiteX6" fmla="*/ 1243170 w 3183857"/>
                    <a:gd name="connsiteY6" fmla="*/ 296346 h 2035980"/>
                    <a:gd name="connsiteX7" fmla="*/ 1955594 w 3183857"/>
                    <a:gd name="connsiteY7" fmla="*/ 285329 h 2035980"/>
                    <a:gd name="connsiteX0" fmla="*/ 1955594 w 3183857"/>
                    <a:gd name="connsiteY0" fmla="*/ 285329 h 2029282"/>
                    <a:gd name="connsiteX1" fmla="*/ 3163777 w 3183857"/>
                    <a:gd name="connsiteY1" fmla="*/ 784761 h 2029282"/>
                    <a:gd name="connsiteX2" fmla="*/ 2796576 w 3183857"/>
                    <a:gd name="connsiteY2" fmla="*/ 2027563 h 2029282"/>
                    <a:gd name="connsiteX3" fmla="*/ 1644757 w 3183857"/>
                    <a:gd name="connsiteY3" fmla="*/ 1291537 h 2029282"/>
                    <a:gd name="connsiteX4" fmla="*/ 427166 w 3183857"/>
                    <a:gd name="connsiteY4" fmla="*/ 2018723 h 2029282"/>
                    <a:gd name="connsiteX5" fmla="*/ 1936 w 3183857"/>
                    <a:gd name="connsiteY5" fmla="*/ 861879 h 2029282"/>
                    <a:gd name="connsiteX6" fmla="*/ 1243170 w 3183857"/>
                    <a:gd name="connsiteY6" fmla="*/ 296346 h 2029282"/>
                    <a:gd name="connsiteX7" fmla="*/ 1955594 w 3183857"/>
                    <a:gd name="connsiteY7" fmla="*/ 285329 h 2029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83857" h="2029282">
                      <a:moveTo>
                        <a:pt x="1955594" y="285329"/>
                      </a:moveTo>
                      <a:cubicBezTo>
                        <a:pt x="2747584" y="-469939"/>
                        <a:pt x="3146639" y="478737"/>
                        <a:pt x="3163777" y="784761"/>
                      </a:cubicBezTo>
                      <a:cubicBezTo>
                        <a:pt x="3219390" y="1103472"/>
                        <a:pt x="3178361" y="1954163"/>
                        <a:pt x="2796576" y="2027563"/>
                      </a:cubicBezTo>
                      <a:cubicBezTo>
                        <a:pt x="2327400" y="2072400"/>
                        <a:pt x="2507361" y="1225078"/>
                        <a:pt x="1644757" y="1291537"/>
                      </a:cubicBezTo>
                      <a:cubicBezTo>
                        <a:pt x="740831" y="1220518"/>
                        <a:pt x="834580" y="2021440"/>
                        <a:pt x="427166" y="2018723"/>
                      </a:cubicBezTo>
                      <a:cubicBezTo>
                        <a:pt x="76119" y="2047321"/>
                        <a:pt x="-15068" y="1437041"/>
                        <a:pt x="1936" y="861879"/>
                      </a:cubicBezTo>
                      <a:cubicBezTo>
                        <a:pt x="-10204" y="541845"/>
                        <a:pt x="447381" y="-492173"/>
                        <a:pt x="1243170" y="296346"/>
                      </a:cubicBezTo>
                      <a:lnTo>
                        <a:pt x="1955594" y="285329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41" name="手繪多邊形 40"/>
                <p:cNvSpPr/>
                <p:nvPr/>
              </p:nvSpPr>
              <p:spPr>
                <a:xfrm rot="5400000">
                  <a:off x="3868303" y="3012145"/>
                  <a:ext cx="665972" cy="665973"/>
                </a:xfrm>
                <a:custGeom>
                  <a:avLst/>
                  <a:gdLst>
                    <a:gd name="connsiteX0" fmla="*/ 0 w 1052946"/>
                    <a:gd name="connsiteY0" fmla="*/ 532181 h 1052947"/>
                    <a:gd name="connsiteX1" fmla="*/ 169398 w 1052946"/>
                    <a:gd name="connsiteY1" fmla="*/ 361308 h 1052947"/>
                    <a:gd name="connsiteX2" fmla="*/ 355600 w 1052946"/>
                    <a:gd name="connsiteY2" fmla="*/ 361308 h 1052947"/>
                    <a:gd name="connsiteX3" fmla="*/ 355600 w 1052946"/>
                    <a:gd name="connsiteY3" fmla="*/ 169398 h 1052947"/>
                    <a:gd name="connsiteX4" fmla="*/ 526472 w 1052946"/>
                    <a:gd name="connsiteY4" fmla="*/ 0 h 1052947"/>
                    <a:gd name="connsiteX5" fmla="*/ 697345 w 1052946"/>
                    <a:gd name="connsiteY5" fmla="*/ 169398 h 1052947"/>
                    <a:gd name="connsiteX6" fmla="*/ 697345 w 1052946"/>
                    <a:gd name="connsiteY6" fmla="*/ 361308 h 1052947"/>
                    <a:gd name="connsiteX7" fmla="*/ 883549 w 1052946"/>
                    <a:gd name="connsiteY7" fmla="*/ 361308 h 1052947"/>
                    <a:gd name="connsiteX8" fmla="*/ 1052946 w 1052946"/>
                    <a:gd name="connsiteY8" fmla="*/ 532181 h 1052947"/>
                    <a:gd name="connsiteX9" fmla="*/ 883549 w 1052946"/>
                    <a:gd name="connsiteY9" fmla="*/ 703053 h 1052947"/>
                    <a:gd name="connsiteX10" fmla="*/ 697345 w 1052946"/>
                    <a:gd name="connsiteY10" fmla="*/ 703053 h 1052947"/>
                    <a:gd name="connsiteX11" fmla="*/ 697345 w 1052946"/>
                    <a:gd name="connsiteY11" fmla="*/ 883549 h 1052947"/>
                    <a:gd name="connsiteX12" fmla="*/ 526472 w 1052946"/>
                    <a:gd name="connsiteY12" fmla="*/ 1052947 h 1052947"/>
                    <a:gd name="connsiteX13" fmla="*/ 355600 w 1052946"/>
                    <a:gd name="connsiteY13" fmla="*/ 883549 h 1052947"/>
                    <a:gd name="connsiteX14" fmla="*/ 355600 w 1052946"/>
                    <a:gd name="connsiteY14" fmla="*/ 703053 h 1052947"/>
                    <a:gd name="connsiteX15" fmla="*/ 169398 w 1052946"/>
                    <a:gd name="connsiteY15" fmla="*/ 703053 h 1052947"/>
                    <a:gd name="connsiteX16" fmla="*/ 0 w 1052946"/>
                    <a:gd name="connsiteY16" fmla="*/ 532181 h 1052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52946" h="1052947">
                      <a:moveTo>
                        <a:pt x="0" y="532181"/>
                      </a:moveTo>
                      <a:cubicBezTo>
                        <a:pt x="0" y="437805"/>
                        <a:pt x="75851" y="361308"/>
                        <a:pt x="169398" y="361308"/>
                      </a:cubicBezTo>
                      <a:lnTo>
                        <a:pt x="355600" y="361308"/>
                      </a:lnTo>
                      <a:lnTo>
                        <a:pt x="355600" y="169398"/>
                      </a:lnTo>
                      <a:cubicBezTo>
                        <a:pt x="355600" y="75851"/>
                        <a:pt x="432097" y="0"/>
                        <a:pt x="526472" y="0"/>
                      </a:cubicBezTo>
                      <a:cubicBezTo>
                        <a:pt x="620848" y="0"/>
                        <a:pt x="697345" y="75851"/>
                        <a:pt x="697345" y="169398"/>
                      </a:cubicBezTo>
                      <a:lnTo>
                        <a:pt x="697345" y="361308"/>
                      </a:lnTo>
                      <a:lnTo>
                        <a:pt x="883549" y="361308"/>
                      </a:lnTo>
                      <a:cubicBezTo>
                        <a:pt x="977095" y="361308"/>
                        <a:pt x="1052946" y="437805"/>
                        <a:pt x="1052946" y="532181"/>
                      </a:cubicBezTo>
                      <a:cubicBezTo>
                        <a:pt x="1052946" y="626556"/>
                        <a:pt x="977095" y="703053"/>
                        <a:pt x="883549" y="703053"/>
                      </a:cubicBezTo>
                      <a:lnTo>
                        <a:pt x="697345" y="703053"/>
                      </a:lnTo>
                      <a:lnTo>
                        <a:pt x="697345" y="883549"/>
                      </a:lnTo>
                      <a:cubicBezTo>
                        <a:pt x="697345" y="977096"/>
                        <a:pt x="620848" y="1052947"/>
                        <a:pt x="526472" y="1052947"/>
                      </a:cubicBezTo>
                      <a:cubicBezTo>
                        <a:pt x="432097" y="1052947"/>
                        <a:pt x="355600" y="977096"/>
                        <a:pt x="355600" y="883549"/>
                      </a:cubicBezTo>
                      <a:lnTo>
                        <a:pt x="355600" y="703053"/>
                      </a:lnTo>
                      <a:lnTo>
                        <a:pt x="169398" y="703053"/>
                      </a:lnTo>
                      <a:cubicBezTo>
                        <a:pt x="75851" y="703053"/>
                        <a:pt x="0" y="626556"/>
                        <a:pt x="0" y="532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620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grpSp>
              <p:nvGrpSpPr>
                <p:cNvPr id="42" name="群組 41"/>
                <p:cNvGrpSpPr/>
                <p:nvPr/>
              </p:nvGrpSpPr>
              <p:grpSpPr>
                <a:xfrm>
                  <a:off x="5591847" y="2905231"/>
                  <a:ext cx="911615" cy="857618"/>
                  <a:chOff x="5632188" y="2842478"/>
                  <a:chExt cx="911615" cy="857618"/>
                </a:xfrm>
                <a:solidFill>
                  <a:schemeClr val="bg1"/>
                </a:solidFill>
              </p:grpSpPr>
              <p:sp>
                <p:nvSpPr>
                  <p:cNvPr id="43" name="橢圓 42"/>
                  <p:cNvSpPr/>
                  <p:nvPr/>
                </p:nvSpPr>
                <p:spPr>
                  <a:xfrm>
                    <a:off x="5937631" y="2842478"/>
                    <a:ext cx="302348" cy="302348"/>
                  </a:xfrm>
                  <a:prstGeom prst="ellipse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44" name="橢圓 43"/>
                  <p:cNvSpPr/>
                  <p:nvPr/>
                </p:nvSpPr>
                <p:spPr>
                  <a:xfrm>
                    <a:off x="5937631" y="3397748"/>
                    <a:ext cx="302348" cy="302348"/>
                  </a:xfrm>
                  <a:prstGeom prst="ellipse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45" name="橢圓 44"/>
                  <p:cNvSpPr/>
                  <p:nvPr/>
                </p:nvSpPr>
                <p:spPr>
                  <a:xfrm>
                    <a:off x="5632188" y="3115810"/>
                    <a:ext cx="302348" cy="302348"/>
                  </a:xfrm>
                  <a:prstGeom prst="ellipse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46" name="橢圓 45"/>
                  <p:cNvSpPr/>
                  <p:nvPr/>
                </p:nvSpPr>
                <p:spPr>
                  <a:xfrm>
                    <a:off x="6241455" y="3115810"/>
                    <a:ext cx="302348" cy="302348"/>
                  </a:xfrm>
                  <a:prstGeom prst="ellipse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</p:grpSp>
          </p:grpSp>
        </p:grpSp>
      </p:grpSp>
      <p:grpSp>
        <p:nvGrpSpPr>
          <p:cNvPr id="83" name="群組 82"/>
          <p:cNvGrpSpPr/>
          <p:nvPr/>
        </p:nvGrpSpPr>
        <p:grpSpPr>
          <a:xfrm>
            <a:off x="8191692" y="4393833"/>
            <a:ext cx="1877437" cy="2156070"/>
            <a:chOff x="8269838" y="4396445"/>
            <a:chExt cx="1877437" cy="2156070"/>
          </a:xfrm>
        </p:grpSpPr>
        <p:grpSp>
          <p:nvGrpSpPr>
            <p:cNvPr id="78" name="群組 77"/>
            <p:cNvGrpSpPr/>
            <p:nvPr/>
          </p:nvGrpSpPr>
          <p:grpSpPr>
            <a:xfrm>
              <a:off x="8371463" y="4396445"/>
              <a:ext cx="1674186" cy="1674186"/>
              <a:chOff x="8387530" y="4444113"/>
              <a:chExt cx="1674186" cy="1674186"/>
            </a:xfrm>
          </p:grpSpPr>
          <p:sp>
            <p:nvSpPr>
              <p:cNvPr id="73" name="橢圓 72"/>
              <p:cNvSpPr/>
              <p:nvPr/>
            </p:nvSpPr>
            <p:spPr>
              <a:xfrm>
                <a:off x="8387530" y="4444113"/>
                <a:ext cx="1674186" cy="1674186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47" name="群組 46"/>
              <p:cNvGrpSpPr/>
              <p:nvPr/>
            </p:nvGrpSpPr>
            <p:grpSpPr>
              <a:xfrm>
                <a:off x="8648804" y="4664045"/>
                <a:ext cx="1151639" cy="1234323"/>
                <a:chOff x="7823445" y="1739665"/>
                <a:chExt cx="3623917" cy="3884103"/>
              </a:xfrm>
            </p:grpSpPr>
            <p:grpSp>
              <p:nvGrpSpPr>
                <p:cNvPr id="48" name="群組 47"/>
                <p:cNvGrpSpPr/>
                <p:nvPr/>
              </p:nvGrpSpPr>
              <p:grpSpPr>
                <a:xfrm>
                  <a:off x="7823445" y="1739665"/>
                  <a:ext cx="2247238" cy="3884103"/>
                  <a:chOff x="7243329" y="1437501"/>
                  <a:chExt cx="2048587" cy="3540756"/>
                </a:xfrm>
              </p:grpSpPr>
              <p:sp>
                <p:nvSpPr>
                  <p:cNvPr id="56" name="手繪多邊形 55"/>
                  <p:cNvSpPr/>
                  <p:nvPr/>
                </p:nvSpPr>
                <p:spPr>
                  <a:xfrm rot="1973397">
                    <a:off x="8103548" y="1437501"/>
                    <a:ext cx="1188368" cy="1131605"/>
                  </a:xfrm>
                  <a:custGeom>
                    <a:avLst/>
                    <a:gdLst>
                      <a:gd name="connsiteX0" fmla="*/ 8226 w 1188368"/>
                      <a:gd name="connsiteY0" fmla="*/ 283912 h 1131605"/>
                      <a:gd name="connsiteX1" fmla="*/ 407550 w 1188368"/>
                      <a:gd name="connsiteY1" fmla="*/ 597819 h 1131605"/>
                      <a:gd name="connsiteX2" fmla="*/ 493798 w 1188368"/>
                      <a:gd name="connsiteY2" fmla="*/ 698512 h 1131605"/>
                      <a:gd name="connsiteX3" fmla="*/ 504380 w 1188368"/>
                      <a:gd name="connsiteY3" fmla="*/ 601054 h 1131605"/>
                      <a:gd name="connsiteX4" fmla="*/ 652018 w 1188368"/>
                      <a:gd name="connsiteY4" fmla="*/ 1 h 1131605"/>
                      <a:gd name="connsiteX5" fmla="*/ 790285 w 1188368"/>
                      <a:gd name="connsiteY5" fmla="*/ 574531 h 1131605"/>
                      <a:gd name="connsiteX6" fmla="*/ 797199 w 1188368"/>
                      <a:gd name="connsiteY6" fmla="*/ 676692 h 1131605"/>
                      <a:gd name="connsiteX7" fmla="*/ 883891 w 1188368"/>
                      <a:gd name="connsiteY7" fmla="*/ 570954 h 1131605"/>
                      <a:gd name="connsiteX8" fmla="*/ 1173174 w 1188368"/>
                      <a:gd name="connsiteY8" fmla="*/ 314360 h 1131605"/>
                      <a:gd name="connsiteX9" fmla="*/ 890210 w 1188368"/>
                      <a:gd name="connsiteY9" fmla="*/ 1097576 h 1131605"/>
                      <a:gd name="connsiteX10" fmla="*/ 662528 w 1188368"/>
                      <a:gd name="connsiteY10" fmla="*/ 1081096 h 1131605"/>
                      <a:gd name="connsiteX11" fmla="*/ 656509 w 1188368"/>
                      <a:gd name="connsiteY11" fmla="*/ 1075254 h 1131605"/>
                      <a:gd name="connsiteX12" fmla="*/ 617974 w 1188368"/>
                      <a:gd name="connsiteY12" fmla="*/ 1082259 h 1131605"/>
                      <a:gd name="connsiteX13" fmla="*/ 540022 w 1188368"/>
                      <a:gd name="connsiteY13" fmla="*/ 1065354 h 1131605"/>
                      <a:gd name="connsiteX14" fmla="*/ 519685 w 1188368"/>
                      <a:gd name="connsiteY14" fmla="*/ 1048492 h 1131605"/>
                      <a:gd name="connsiteX15" fmla="*/ 499060 w 1188368"/>
                      <a:gd name="connsiteY15" fmla="*/ 1063481 h 1131605"/>
                      <a:gd name="connsiteX16" fmla="*/ 362081 w 1188368"/>
                      <a:gd name="connsiteY16" fmla="*/ 1060606 h 1131605"/>
                      <a:gd name="connsiteX17" fmla="*/ 8226 w 1188368"/>
                      <a:gd name="connsiteY17" fmla="*/ 283912 h 1131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88368" h="1131605">
                        <a:moveTo>
                          <a:pt x="8226" y="283912"/>
                        </a:moveTo>
                        <a:cubicBezTo>
                          <a:pt x="60830" y="253367"/>
                          <a:pt x="252918" y="425935"/>
                          <a:pt x="407550" y="597819"/>
                        </a:cubicBezTo>
                        <a:lnTo>
                          <a:pt x="493798" y="698512"/>
                        </a:lnTo>
                        <a:lnTo>
                          <a:pt x="504380" y="601054"/>
                        </a:lnTo>
                        <a:cubicBezTo>
                          <a:pt x="539730" y="320667"/>
                          <a:pt x="603733" y="-736"/>
                          <a:pt x="652018" y="1"/>
                        </a:cubicBezTo>
                        <a:cubicBezTo>
                          <a:pt x="712526" y="7341"/>
                          <a:pt x="766350" y="304211"/>
                          <a:pt x="790285" y="574531"/>
                        </a:cubicBezTo>
                        <a:lnTo>
                          <a:pt x="797199" y="676692"/>
                        </a:lnTo>
                        <a:lnTo>
                          <a:pt x="883891" y="570954"/>
                        </a:lnTo>
                        <a:cubicBezTo>
                          <a:pt x="1010692" y="422219"/>
                          <a:pt x="1139913" y="294713"/>
                          <a:pt x="1173174" y="314360"/>
                        </a:cubicBezTo>
                        <a:cubicBezTo>
                          <a:pt x="1252196" y="371178"/>
                          <a:pt x="1002760" y="966504"/>
                          <a:pt x="890210" y="1097576"/>
                        </a:cubicBezTo>
                        <a:cubicBezTo>
                          <a:pt x="855098" y="1153691"/>
                          <a:pt x="735657" y="1134929"/>
                          <a:pt x="662528" y="1081096"/>
                        </a:cubicBezTo>
                        <a:lnTo>
                          <a:pt x="656509" y="1075254"/>
                        </a:lnTo>
                        <a:lnTo>
                          <a:pt x="617974" y="1082259"/>
                        </a:lnTo>
                        <a:cubicBezTo>
                          <a:pt x="589943" y="1082280"/>
                          <a:pt x="562762" y="1076966"/>
                          <a:pt x="540022" y="1065354"/>
                        </a:cubicBezTo>
                        <a:lnTo>
                          <a:pt x="519685" y="1048492"/>
                        </a:lnTo>
                        <a:lnTo>
                          <a:pt x="499060" y="1063481"/>
                        </a:lnTo>
                        <a:cubicBezTo>
                          <a:pt x="451640" y="1090311"/>
                          <a:pt x="399519" y="1096764"/>
                          <a:pt x="362081" y="1060606"/>
                        </a:cubicBezTo>
                        <a:cubicBezTo>
                          <a:pt x="262250" y="964182"/>
                          <a:pt x="-54840" y="328547"/>
                          <a:pt x="8226" y="283912"/>
                        </a:cubicBezTo>
                        <a:close/>
                      </a:path>
                    </a:pathLst>
                  </a:custGeom>
                  <a:solidFill>
                    <a:srgbClr val="25CD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57" name="等腰三角形 58"/>
                  <p:cNvSpPr/>
                  <p:nvPr/>
                </p:nvSpPr>
                <p:spPr>
                  <a:xfrm rot="12479437">
                    <a:off x="7243329" y="2102890"/>
                    <a:ext cx="1345881" cy="2875367"/>
                  </a:xfrm>
                  <a:custGeom>
                    <a:avLst/>
                    <a:gdLst>
                      <a:gd name="connsiteX0" fmla="*/ 0 w 1303539"/>
                      <a:gd name="connsiteY0" fmla="*/ 2628375 h 2628375"/>
                      <a:gd name="connsiteX1" fmla="*/ 651770 w 1303539"/>
                      <a:gd name="connsiteY1" fmla="*/ 0 h 2628375"/>
                      <a:gd name="connsiteX2" fmla="*/ 1303539 w 1303539"/>
                      <a:gd name="connsiteY2" fmla="*/ 2628375 h 2628375"/>
                      <a:gd name="connsiteX3" fmla="*/ 0 w 1303539"/>
                      <a:gd name="connsiteY3" fmla="*/ 2628375 h 2628375"/>
                      <a:gd name="connsiteX0" fmla="*/ 14205 w 1317744"/>
                      <a:gd name="connsiteY0" fmla="*/ 2628375 h 2956921"/>
                      <a:gd name="connsiteX1" fmla="*/ 665975 w 1317744"/>
                      <a:gd name="connsiteY1" fmla="*/ 0 h 2956921"/>
                      <a:gd name="connsiteX2" fmla="*/ 1317744 w 1317744"/>
                      <a:gd name="connsiteY2" fmla="*/ 2628375 h 2956921"/>
                      <a:gd name="connsiteX3" fmla="*/ 14205 w 1317744"/>
                      <a:gd name="connsiteY3" fmla="*/ 2628375 h 2956921"/>
                      <a:gd name="connsiteX0" fmla="*/ 14205 w 1340427"/>
                      <a:gd name="connsiteY0" fmla="*/ 2628375 h 3134205"/>
                      <a:gd name="connsiteX1" fmla="*/ 665975 w 1340427"/>
                      <a:gd name="connsiteY1" fmla="*/ 0 h 3134205"/>
                      <a:gd name="connsiteX2" fmla="*/ 1317744 w 1340427"/>
                      <a:gd name="connsiteY2" fmla="*/ 2628375 h 3134205"/>
                      <a:gd name="connsiteX3" fmla="*/ 14205 w 1340427"/>
                      <a:gd name="connsiteY3" fmla="*/ 2628375 h 3134205"/>
                      <a:gd name="connsiteX0" fmla="*/ 14205 w 1340427"/>
                      <a:gd name="connsiteY0" fmla="*/ 2784959 h 3290789"/>
                      <a:gd name="connsiteX1" fmla="*/ 665975 w 1340427"/>
                      <a:gd name="connsiteY1" fmla="*/ 156584 h 3290789"/>
                      <a:gd name="connsiteX2" fmla="*/ 1317744 w 1340427"/>
                      <a:gd name="connsiteY2" fmla="*/ 2784959 h 3290789"/>
                      <a:gd name="connsiteX3" fmla="*/ 14205 w 1340427"/>
                      <a:gd name="connsiteY3" fmla="*/ 2784959 h 3290789"/>
                      <a:gd name="connsiteX0" fmla="*/ 17738 w 1343960"/>
                      <a:gd name="connsiteY0" fmla="*/ 2628777 h 3134607"/>
                      <a:gd name="connsiteX1" fmla="*/ 669508 w 1343960"/>
                      <a:gd name="connsiteY1" fmla="*/ 402 h 3134607"/>
                      <a:gd name="connsiteX2" fmla="*/ 1321277 w 1343960"/>
                      <a:gd name="connsiteY2" fmla="*/ 2628777 h 3134607"/>
                      <a:gd name="connsiteX3" fmla="*/ 17738 w 1343960"/>
                      <a:gd name="connsiteY3" fmla="*/ 2628777 h 3134607"/>
                      <a:gd name="connsiteX0" fmla="*/ 17738 w 1353836"/>
                      <a:gd name="connsiteY0" fmla="*/ 2628777 h 2883171"/>
                      <a:gd name="connsiteX1" fmla="*/ 669508 w 1353836"/>
                      <a:gd name="connsiteY1" fmla="*/ 402 h 2883171"/>
                      <a:gd name="connsiteX2" fmla="*/ 1321277 w 1353836"/>
                      <a:gd name="connsiteY2" fmla="*/ 2628777 h 2883171"/>
                      <a:gd name="connsiteX3" fmla="*/ 17738 w 1353836"/>
                      <a:gd name="connsiteY3" fmla="*/ 2628777 h 2883171"/>
                      <a:gd name="connsiteX0" fmla="*/ 56353 w 1392451"/>
                      <a:gd name="connsiteY0" fmla="*/ 2628767 h 2860051"/>
                      <a:gd name="connsiteX1" fmla="*/ 708123 w 1392451"/>
                      <a:gd name="connsiteY1" fmla="*/ 392 h 2860051"/>
                      <a:gd name="connsiteX2" fmla="*/ 1359892 w 1392451"/>
                      <a:gd name="connsiteY2" fmla="*/ 2628767 h 2860051"/>
                      <a:gd name="connsiteX3" fmla="*/ 56353 w 1392451"/>
                      <a:gd name="connsiteY3" fmla="*/ 2628767 h 2860051"/>
                      <a:gd name="connsiteX0" fmla="*/ 56353 w 1392451"/>
                      <a:gd name="connsiteY0" fmla="*/ 2628767 h 2880296"/>
                      <a:gd name="connsiteX1" fmla="*/ 708123 w 1392451"/>
                      <a:gd name="connsiteY1" fmla="*/ 392 h 2880296"/>
                      <a:gd name="connsiteX2" fmla="*/ 1359892 w 1392451"/>
                      <a:gd name="connsiteY2" fmla="*/ 2628767 h 2880296"/>
                      <a:gd name="connsiteX3" fmla="*/ 56353 w 1392451"/>
                      <a:gd name="connsiteY3" fmla="*/ 2628767 h 2880296"/>
                      <a:gd name="connsiteX0" fmla="*/ 56353 w 1394494"/>
                      <a:gd name="connsiteY0" fmla="*/ 2628767 h 2880296"/>
                      <a:gd name="connsiteX1" fmla="*/ 708123 w 1394494"/>
                      <a:gd name="connsiteY1" fmla="*/ 392 h 2880296"/>
                      <a:gd name="connsiteX2" fmla="*/ 1359892 w 1394494"/>
                      <a:gd name="connsiteY2" fmla="*/ 2628767 h 2880296"/>
                      <a:gd name="connsiteX3" fmla="*/ 56353 w 1394494"/>
                      <a:gd name="connsiteY3" fmla="*/ 2628767 h 2880296"/>
                      <a:gd name="connsiteX0" fmla="*/ 14155 w 1345245"/>
                      <a:gd name="connsiteY0" fmla="*/ 2628399 h 2878705"/>
                      <a:gd name="connsiteX1" fmla="*/ 665925 w 1345245"/>
                      <a:gd name="connsiteY1" fmla="*/ 24 h 2878705"/>
                      <a:gd name="connsiteX2" fmla="*/ 1316447 w 1345245"/>
                      <a:gd name="connsiteY2" fmla="*/ 2578300 h 2878705"/>
                      <a:gd name="connsiteX3" fmla="*/ 14155 w 1345245"/>
                      <a:gd name="connsiteY3" fmla="*/ 2628399 h 2878705"/>
                      <a:gd name="connsiteX0" fmla="*/ 14155 w 1345245"/>
                      <a:gd name="connsiteY0" fmla="*/ 2628399 h 2893234"/>
                      <a:gd name="connsiteX1" fmla="*/ 665925 w 1345245"/>
                      <a:gd name="connsiteY1" fmla="*/ 24 h 2893234"/>
                      <a:gd name="connsiteX2" fmla="*/ 1316447 w 1345245"/>
                      <a:gd name="connsiteY2" fmla="*/ 2578300 h 2893234"/>
                      <a:gd name="connsiteX3" fmla="*/ 14155 w 1345245"/>
                      <a:gd name="connsiteY3" fmla="*/ 2628399 h 2893234"/>
                      <a:gd name="connsiteX0" fmla="*/ 14155 w 1336738"/>
                      <a:gd name="connsiteY0" fmla="*/ 2628400 h 2893235"/>
                      <a:gd name="connsiteX1" fmla="*/ 665925 w 1336738"/>
                      <a:gd name="connsiteY1" fmla="*/ 25 h 2893235"/>
                      <a:gd name="connsiteX2" fmla="*/ 1316447 w 1336738"/>
                      <a:gd name="connsiteY2" fmla="*/ 2578301 h 2893235"/>
                      <a:gd name="connsiteX3" fmla="*/ 14155 w 1336738"/>
                      <a:gd name="connsiteY3" fmla="*/ 2628400 h 2893235"/>
                      <a:gd name="connsiteX0" fmla="*/ 11193 w 1335555"/>
                      <a:gd name="connsiteY0" fmla="*/ 2611712 h 2875390"/>
                      <a:gd name="connsiteX1" fmla="*/ 717518 w 1335555"/>
                      <a:gd name="connsiteY1" fmla="*/ 26 h 2875390"/>
                      <a:gd name="connsiteX2" fmla="*/ 1313485 w 1335555"/>
                      <a:gd name="connsiteY2" fmla="*/ 2561613 h 2875390"/>
                      <a:gd name="connsiteX3" fmla="*/ 11193 w 1335555"/>
                      <a:gd name="connsiteY3" fmla="*/ 2611712 h 2875390"/>
                      <a:gd name="connsiteX0" fmla="*/ 11193 w 1338833"/>
                      <a:gd name="connsiteY0" fmla="*/ 2611686 h 2875364"/>
                      <a:gd name="connsiteX1" fmla="*/ 717518 w 1338833"/>
                      <a:gd name="connsiteY1" fmla="*/ 0 h 2875364"/>
                      <a:gd name="connsiteX2" fmla="*/ 1313485 w 1338833"/>
                      <a:gd name="connsiteY2" fmla="*/ 2561587 h 2875364"/>
                      <a:gd name="connsiteX3" fmla="*/ 11193 w 1338833"/>
                      <a:gd name="connsiteY3" fmla="*/ 2611686 h 2875364"/>
                      <a:gd name="connsiteX0" fmla="*/ 13141 w 1340781"/>
                      <a:gd name="connsiteY0" fmla="*/ 2611689 h 2875367"/>
                      <a:gd name="connsiteX1" fmla="*/ 719466 w 1340781"/>
                      <a:gd name="connsiteY1" fmla="*/ 3 h 2875367"/>
                      <a:gd name="connsiteX2" fmla="*/ 1315433 w 1340781"/>
                      <a:gd name="connsiteY2" fmla="*/ 2561590 h 2875367"/>
                      <a:gd name="connsiteX3" fmla="*/ 13141 w 1340781"/>
                      <a:gd name="connsiteY3" fmla="*/ 2611689 h 2875367"/>
                      <a:gd name="connsiteX0" fmla="*/ 13141 w 1345881"/>
                      <a:gd name="connsiteY0" fmla="*/ 2611689 h 2875367"/>
                      <a:gd name="connsiteX1" fmla="*/ 719466 w 1345881"/>
                      <a:gd name="connsiteY1" fmla="*/ 3 h 2875367"/>
                      <a:gd name="connsiteX2" fmla="*/ 1315433 w 1345881"/>
                      <a:gd name="connsiteY2" fmla="*/ 2561590 h 2875367"/>
                      <a:gd name="connsiteX3" fmla="*/ 13141 w 1345881"/>
                      <a:gd name="connsiteY3" fmla="*/ 2611689 h 2875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5881" h="2875367">
                        <a:moveTo>
                          <a:pt x="13141" y="2611689"/>
                        </a:moveTo>
                        <a:cubicBezTo>
                          <a:pt x="-86187" y="2184758"/>
                          <a:pt x="399867" y="-3131"/>
                          <a:pt x="719466" y="3"/>
                        </a:cubicBezTo>
                        <a:cubicBezTo>
                          <a:pt x="1119973" y="31202"/>
                          <a:pt x="1449678" y="2031635"/>
                          <a:pt x="1315433" y="2561590"/>
                        </a:cubicBezTo>
                        <a:cubicBezTo>
                          <a:pt x="1298543" y="2892114"/>
                          <a:pt x="112469" y="3038620"/>
                          <a:pt x="13141" y="2611689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58" name="手繪多邊形 57"/>
                  <p:cNvSpPr/>
                  <p:nvPr/>
                </p:nvSpPr>
                <p:spPr>
                  <a:xfrm rot="2085852">
                    <a:off x="7677280" y="2738400"/>
                    <a:ext cx="424096" cy="49407"/>
                  </a:xfrm>
                  <a:custGeom>
                    <a:avLst/>
                    <a:gdLst>
                      <a:gd name="connsiteX0" fmla="*/ 0 w 224444"/>
                      <a:gd name="connsiteY0" fmla="*/ 0 h 295101"/>
                      <a:gd name="connsiteX1" fmla="*/ 29095 w 224444"/>
                      <a:gd name="connsiteY1" fmla="*/ 41563 h 295101"/>
                      <a:gd name="connsiteX2" fmla="*/ 54033 w 224444"/>
                      <a:gd name="connsiteY2" fmla="*/ 91440 h 295101"/>
                      <a:gd name="connsiteX3" fmla="*/ 83128 w 224444"/>
                      <a:gd name="connsiteY3" fmla="*/ 128847 h 295101"/>
                      <a:gd name="connsiteX4" fmla="*/ 103909 w 224444"/>
                      <a:gd name="connsiteY4" fmla="*/ 166254 h 295101"/>
                      <a:gd name="connsiteX5" fmla="*/ 137160 w 224444"/>
                      <a:gd name="connsiteY5" fmla="*/ 203661 h 295101"/>
                      <a:gd name="connsiteX6" fmla="*/ 187037 w 224444"/>
                      <a:gd name="connsiteY6" fmla="*/ 261850 h 295101"/>
                      <a:gd name="connsiteX7" fmla="*/ 207818 w 224444"/>
                      <a:gd name="connsiteY7" fmla="*/ 278476 h 295101"/>
                      <a:gd name="connsiteX8" fmla="*/ 224444 w 224444"/>
                      <a:gd name="connsiteY8" fmla="*/ 295101 h 295101"/>
                      <a:gd name="connsiteX0" fmla="*/ 0 w 224444"/>
                      <a:gd name="connsiteY0" fmla="*/ 0 h 295101"/>
                      <a:gd name="connsiteX1" fmla="*/ 29095 w 224444"/>
                      <a:gd name="connsiteY1" fmla="*/ 41563 h 295101"/>
                      <a:gd name="connsiteX2" fmla="*/ 54033 w 224444"/>
                      <a:gd name="connsiteY2" fmla="*/ 91440 h 295101"/>
                      <a:gd name="connsiteX3" fmla="*/ 83128 w 224444"/>
                      <a:gd name="connsiteY3" fmla="*/ 128847 h 295101"/>
                      <a:gd name="connsiteX4" fmla="*/ 103909 w 224444"/>
                      <a:gd name="connsiteY4" fmla="*/ 166254 h 295101"/>
                      <a:gd name="connsiteX5" fmla="*/ 187037 w 224444"/>
                      <a:gd name="connsiteY5" fmla="*/ 261850 h 295101"/>
                      <a:gd name="connsiteX6" fmla="*/ 207818 w 224444"/>
                      <a:gd name="connsiteY6" fmla="*/ 278476 h 295101"/>
                      <a:gd name="connsiteX7" fmla="*/ 224444 w 224444"/>
                      <a:gd name="connsiteY7" fmla="*/ 295101 h 295101"/>
                      <a:gd name="connsiteX0" fmla="*/ 0 w 224444"/>
                      <a:gd name="connsiteY0" fmla="*/ 0 h 295101"/>
                      <a:gd name="connsiteX1" fmla="*/ 29095 w 224444"/>
                      <a:gd name="connsiteY1" fmla="*/ 41563 h 295101"/>
                      <a:gd name="connsiteX2" fmla="*/ 54033 w 224444"/>
                      <a:gd name="connsiteY2" fmla="*/ 91440 h 295101"/>
                      <a:gd name="connsiteX3" fmla="*/ 83128 w 224444"/>
                      <a:gd name="connsiteY3" fmla="*/ 128847 h 295101"/>
                      <a:gd name="connsiteX4" fmla="*/ 187037 w 224444"/>
                      <a:gd name="connsiteY4" fmla="*/ 261850 h 295101"/>
                      <a:gd name="connsiteX5" fmla="*/ 207818 w 224444"/>
                      <a:gd name="connsiteY5" fmla="*/ 278476 h 295101"/>
                      <a:gd name="connsiteX6" fmla="*/ 224444 w 224444"/>
                      <a:gd name="connsiteY6" fmla="*/ 295101 h 295101"/>
                      <a:gd name="connsiteX0" fmla="*/ 0 w 224444"/>
                      <a:gd name="connsiteY0" fmla="*/ 0 h 295101"/>
                      <a:gd name="connsiteX1" fmla="*/ 29095 w 224444"/>
                      <a:gd name="connsiteY1" fmla="*/ 41563 h 295101"/>
                      <a:gd name="connsiteX2" fmla="*/ 54033 w 224444"/>
                      <a:gd name="connsiteY2" fmla="*/ 91440 h 295101"/>
                      <a:gd name="connsiteX3" fmla="*/ 187037 w 224444"/>
                      <a:gd name="connsiteY3" fmla="*/ 261850 h 295101"/>
                      <a:gd name="connsiteX4" fmla="*/ 207818 w 224444"/>
                      <a:gd name="connsiteY4" fmla="*/ 278476 h 295101"/>
                      <a:gd name="connsiteX5" fmla="*/ 224444 w 224444"/>
                      <a:gd name="connsiteY5" fmla="*/ 295101 h 295101"/>
                      <a:gd name="connsiteX0" fmla="*/ 0 w 224444"/>
                      <a:gd name="connsiteY0" fmla="*/ 0 h 295101"/>
                      <a:gd name="connsiteX1" fmla="*/ 54033 w 224444"/>
                      <a:gd name="connsiteY1" fmla="*/ 91440 h 295101"/>
                      <a:gd name="connsiteX2" fmla="*/ 187037 w 224444"/>
                      <a:gd name="connsiteY2" fmla="*/ 261850 h 295101"/>
                      <a:gd name="connsiteX3" fmla="*/ 207818 w 224444"/>
                      <a:gd name="connsiteY3" fmla="*/ 278476 h 295101"/>
                      <a:gd name="connsiteX4" fmla="*/ 224444 w 224444"/>
                      <a:gd name="connsiteY4" fmla="*/ 295101 h 295101"/>
                      <a:gd name="connsiteX0" fmla="*/ 0 w 224444"/>
                      <a:gd name="connsiteY0" fmla="*/ 0 h 295101"/>
                      <a:gd name="connsiteX1" fmla="*/ 187037 w 224444"/>
                      <a:gd name="connsiteY1" fmla="*/ 261850 h 295101"/>
                      <a:gd name="connsiteX2" fmla="*/ 207818 w 224444"/>
                      <a:gd name="connsiteY2" fmla="*/ 278476 h 295101"/>
                      <a:gd name="connsiteX3" fmla="*/ 224444 w 224444"/>
                      <a:gd name="connsiteY3" fmla="*/ 295101 h 295101"/>
                      <a:gd name="connsiteX0" fmla="*/ 0 w 224444"/>
                      <a:gd name="connsiteY0" fmla="*/ 0 h 295101"/>
                      <a:gd name="connsiteX1" fmla="*/ 187037 w 224444"/>
                      <a:gd name="connsiteY1" fmla="*/ 261850 h 295101"/>
                      <a:gd name="connsiteX2" fmla="*/ 224444 w 224444"/>
                      <a:gd name="connsiteY2" fmla="*/ 295101 h 295101"/>
                      <a:gd name="connsiteX0" fmla="*/ 0 w 224444"/>
                      <a:gd name="connsiteY0" fmla="*/ 0 h 295101"/>
                      <a:gd name="connsiteX1" fmla="*/ 224444 w 224444"/>
                      <a:gd name="connsiteY1" fmla="*/ 295101 h 295101"/>
                      <a:gd name="connsiteX0" fmla="*/ 0 w 349135"/>
                      <a:gd name="connsiteY0" fmla="*/ 0 h 12469"/>
                      <a:gd name="connsiteX1" fmla="*/ 349135 w 349135"/>
                      <a:gd name="connsiteY1" fmla="*/ 12469 h 12469"/>
                      <a:gd name="connsiteX0" fmla="*/ 0 w 349135"/>
                      <a:gd name="connsiteY0" fmla="*/ 67502 h 79971"/>
                      <a:gd name="connsiteX1" fmla="*/ 349135 w 349135"/>
                      <a:gd name="connsiteY1" fmla="*/ 79971 h 79971"/>
                      <a:gd name="connsiteX0" fmla="*/ 0 w 349135"/>
                      <a:gd name="connsiteY0" fmla="*/ 100317 h 112786"/>
                      <a:gd name="connsiteX1" fmla="*/ 349135 w 349135"/>
                      <a:gd name="connsiteY1" fmla="*/ 112786 h 112786"/>
                      <a:gd name="connsiteX0" fmla="*/ 0 w 349135"/>
                      <a:gd name="connsiteY0" fmla="*/ 81077 h 93546"/>
                      <a:gd name="connsiteX1" fmla="*/ 349135 w 349135"/>
                      <a:gd name="connsiteY1" fmla="*/ 93546 h 93546"/>
                      <a:gd name="connsiteX0" fmla="*/ 0 w 349135"/>
                      <a:gd name="connsiteY0" fmla="*/ 90493 h 90493"/>
                      <a:gd name="connsiteX1" fmla="*/ 349135 w 349135"/>
                      <a:gd name="connsiteY1" fmla="*/ 84710 h 90493"/>
                      <a:gd name="connsiteX0" fmla="*/ 0 w 360889"/>
                      <a:gd name="connsiteY0" fmla="*/ 81077 h 93547"/>
                      <a:gd name="connsiteX1" fmla="*/ 360889 w 360889"/>
                      <a:gd name="connsiteY1" fmla="*/ 93547 h 93547"/>
                      <a:gd name="connsiteX0" fmla="*/ 0 w 353837"/>
                      <a:gd name="connsiteY0" fmla="*/ 86837 h 87899"/>
                      <a:gd name="connsiteX1" fmla="*/ 353837 w 353837"/>
                      <a:gd name="connsiteY1" fmla="*/ 87899 h 87899"/>
                      <a:gd name="connsiteX0" fmla="*/ 0 w 353837"/>
                      <a:gd name="connsiteY0" fmla="*/ 79069 h 80131"/>
                      <a:gd name="connsiteX1" fmla="*/ 353837 w 353837"/>
                      <a:gd name="connsiteY1" fmla="*/ 80131 h 80131"/>
                      <a:gd name="connsiteX0" fmla="*/ 0 w 356587"/>
                      <a:gd name="connsiteY0" fmla="*/ 97740 h 97740"/>
                      <a:gd name="connsiteX1" fmla="*/ 356587 w 356587"/>
                      <a:gd name="connsiteY1" fmla="*/ 64781 h 97740"/>
                      <a:gd name="connsiteX0" fmla="*/ 0 w 356616"/>
                      <a:gd name="connsiteY0" fmla="*/ 58019 h 58019"/>
                      <a:gd name="connsiteX1" fmla="*/ 356587 w 356616"/>
                      <a:gd name="connsiteY1" fmla="*/ 25060 h 58019"/>
                      <a:gd name="connsiteX0" fmla="*/ 0 w 356613"/>
                      <a:gd name="connsiteY0" fmla="*/ 32959 h 32959"/>
                      <a:gd name="connsiteX1" fmla="*/ 356587 w 356613"/>
                      <a:gd name="connsiteY1" fmla="*/ 0 h 32959"/>
                      <a:gd name="connsiteX0" fmla="*/ 0 w 277572"/>
                      <a:gd name="connsiteY0" fmla="*/ 40345 h 40345"/>
                      <a:gd name="connsiteX1" fmla="*/ 277538 w 277572"/>
                      <a:gd name="connsiteY1" fmla="*/ 0 h 40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7572" h="40345">
                        <a:moveTo>
                          <a:pt x="0" y="40345"/>
                        </a:moveTo>
                        <a:cubicBezTo>
                          <a:pt x="3059" y="24770"/>
                          <a:pt x="281116" y="1134"/>
                          <a:pt x="277538" y="0"/>
                        </a:cubicBezTo>
                      </a:path>
                    </a:pathLst>
                  </a:custGeom>
                  <a:noFill/>
                  <a:ln w="101600" cap="rnd">
                    <a:solidFill>
                      <a:schemeClr val="accent2">
                        <a:lumMod val="50000"/>
                      </a:schemeClr>
                    </a:solidFill>
                    <a:round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59" name="手繪多邊形 58"/>
                  <p:cNvSpPr/>
                  <p:nvPr/>
                </p:nvSpPr>
                <p:spPr>
                  <a:xfrm rot="2085852">
                    <a:off x="8080879" y="3429576"/>
                    <a:ext cx="424096" cy="49407"/>
                  </a:xfrm>
                  <a:custGeom>
                    <a:avLst/>
                    <a:gdLst>
                      <a:gd name="connsiteX0" fmla="*/ 0 w 224444"/>
                      <a:gd name="connsiteY0" fmla="*/ 0 h 295101"/>
                      <a:gd name="connsiteX1" fmla="*/ 29095 w 224444"/>
                      <a:gd name="connsiteY1" fmla="*/ 41563 h 295101"/>
                      <a:gd name="connsiteX2" fmla="*/ 54033 w 224444"/>
                      <a:gd name="connsiteY2" fmla="*/ 91440 h 295101"/>
                      <a:gd name="connsiteX3" fmla="*/ 83128 w 224444"/>
                      <a:gd name="connsiteY3" fmla="*/ 128847 h 295101"/>
                      <a:gd name="connsiteX4" fmla="*/ 103909 w 224444"/>
                      <a:gd name="connsiteY4" fmla="*/ 166254 h 295101"/>
                      <a:gd name="connsiteX5" fmla="*/ 137160 w 224444"/>
                      <a:gd name="connsiteY5" fmla="*/ 203661 h 295101"/>
                      <a:gd name="connsiteX6" fmla="*/ 187037 w 224444"/>
                      <a:gd name="connsiteY6" fmla="*/ 261850 h 295101"/>
                      <a:gd name="connsiteX7" fmla="*/ 207818 w 224444"/>
                      <a:gd name="connsiteY7" fmla="*/ 278476 h 295101"/>
                      <a:gd name="connsiteX8" fmla="*/ 224444 w 224444"/>
                      <a:gd name="connsiteY8" fmla="*/ 295101 h 295101"/>
                      <a:gd name="connsiteX0" fmla="*/ 0 w 224444"/>
                      <a:gd name="connsiteY0" fmla="*/ 0 h 295101"/>
                      <a:gd name="connsiteX1" fmla="*/ 29095 w 224444"/>
                      <a:gd name="connsiteY1" fmla="*/ 41563 h 295101"/>
                      <a:gd name="connsiteX2" fmla="*/ 54033 w 224444"/>
                      <a:gd name="connsiteY2" fmla="*/ 91440 h 295101"/>
                      <a:gd name="connsiteX3" fmla="*/ 83128 w 224444"/>
                      <a:gd name="connsiteY3" fmla="*/ 128847 h 295101"/>
                      <a:gd name="connsiteX4" fmla="*/ 103909 w 224444"/>
                      <a:gd name="connsiteY4" fmla="*/ 166254 h 295101"/>
                      <a:gd name="connsiteX5" fmla="*/ 187037 w 224444"/>
                      <a:gd name="connsiteY5" fmla="*/ 261850 h 295101"/>
                      <a:gd name="connsiteX6" fmla="*/ 207818 w 224444"/>
                      <a:gd name="connsiteY6" fmla="*/ 278476 h 295101"/>
                      <a:gd name="connsiteX7" fmla="*/ 224444 w 224444"/>
                      <a:gd name="connsiteY7" fmla="*/ 295101 h 295101"/>
                      <a:gd name="connsiteX0" fmla="*/ 0 w 224444"/>
                      <a:gd name="connsiteY0" fmla="*/ 0 h 295101"/>
                      <a:gd name="connsiteX1" fmla="*/ 29095 w 224444"/>
                      <a:gd name="connsiteY1" fmla="*/ 41563 h 295101"/>
                      <a:gd name="connsiteX2" fmla="*/ 54033 w 224444"/>
                      <a:gd name="connsiteY2" fmla="*/ 91440 h 295101"/>
                      <a:gd name="connsiteX3" fmla="*/ 83128 w 224444"/>
                      <a:gd name="connsiteY3" fmla="*/ 128847 h 295101"/>
                      <a:gd name="connsiteX4" fmla="*/ 187037 w 224444"/>
                      <a:gd name="connsiteY4" fmla="*/ 261850 h 295101"/>
                      <a:gd name="connsiteX5" fmla="*/ 207818 w 224444"/>
                      <a:gd name="connsiteY5" fmla="*/ 278476 h 295101"/>
                      <a:gd name="connsiteX6" fmla="*/ 224444 w 224444"/>
                      <a:gd name="connsiteY6" fmla="*/ 295101 h 295101"/>
                      <a:gd name="connsiteX0" fmla="*/ 0 w 224444"/>
                      <a:gd name="connsiteY0" fmla="*/ 0 h 295101"/>
                      <a:gd name="connsiteX1" fmla="*/ 29095 w 224444"/>
                      <a:gd name="connsiteY1" fmla="*/ 41563 h 295101"/>
                      <a:gd name="connsiteX2" fmla="*/ 54033 w 224444"/>
                      <a:gd name="connsiteY2" fmla="*/ 91440 h 295101"/>
                      <a:gd name="connsiteX3" fmla="*/ 187037 w 224444"/>
                      <a:gd name="connsiteY3" fmla="*/ 261850 h 295101"/>
                      <a:gd name="connsiteX4" fmla="*/ 207818 w 224444"/>
                      <a:gd name="connsiteY4" fmla="*/ 278476 h 295101"/>
                      <a:gd name="connsiteX5" fmla="*/ 224444 w 224444"/>
                      <a:gd name="connsiteY5" fmla="*/ 295101 h 295101"/>
                      <a:gd name="connsiteX0" fmla="*/ 0 w 224444"/>
                      <a:gd name="connsiteY0" fmla="*/ 0 h 295101"/>
                      <a:gd name="connsiteX1" fmla="*/ 54033 w 224444"/>
                      <a:gd name="connsiteY1" fmla="*/ 91440 h 295101"/>
                      <a:gd name="connsiteX2" fmla="*/ 187037 w 224444"/>
                      <a:gd name="connsiteY2" fmla="*/ 261850 h 295101"/>
                      <a:gd name="connsiteX3" fmla="*/ 207818 w 224444"/>
                      <a:gd name="connsiteY3" fmla="*/ 278476 h 295101"/>
                      <a:gd name="connsiteX4" fmla="*/ 224444 w 224444"/>
                      <a:gd name="connsiteY4" fmla="*/ 295101 h 295101"/>
                      <a:gd name="connsiteX0" fmla="*/ 0 w 224444"/>
                      <a:gd name="connsiteY0" fmla="*/ 0 h 295101"/>
                      <a:gd name="connsiteX1" fmla="*/ 187037 w 224444"/>
                      <a:gd name="connsiteY1" fmla="*/ 261850 h 295101"/>
                      <a:gd name="connsiteX2" fmla="*/ 207818 w 224444"/>
                      <a:gd name="connsiteY2" fmla="*/ 278476 h 295101"/>
                      <a:gd name="connsiteX3" fmla="*/ 224444 w 224444"/>
                      <a:gd name="connsiteY3" fmla="*/ 295101 h 295101"/>
                      <a:gd name="connsiteX0" fmla="*/ 0 w 224444"/>
                      <a:gd name="connsiteY0" fmla="*/ 0 h 295101"/>
                      <a:gd name="connsiteX1" fmla="*/ 187037 w 224444"/>
                      <a:gd name="connsiteY1" fmla="*/ 261850 h 295101"/>
                      <a:gd name="connsiteX2" fmla="*/ 224444 w 224444"/>
                      <a:gd name="connsiteY2" fmla="*/ 295101 h 295101"/>
                      <a:gd name="connsiteX0" fmla="*/ 0 w 224444"/>
                      <a:gd name="connsiteY0" fmla="*/ 0 h 295101"/>
                      <a:gd name="connsiteX1" fmla="*/ 224444 w 224444"/>
                      <a:gd name="connsiteY1" fmla="*/ 295101 h 295101"/>
                      <a:gd name="connsiteX0" fmla="*/ 0 w 349135"/>
                      <a:gd name="connsiteY0" fmla="*/ 0 h 12469"/>
                      <a:gd name="connsiteX1" fmla="*/ 349135 w 349135"/>
                      <a:gd name="connsiteY1" fmla="*/ 12469 h 12469"/>
                      <a:gd name="connsiteX0" fmla="*/ 0 w 349135"/>
                      <a:gd name="connsiteY0" fmla="*/ 67502 h 79971"/>
                      <a:gd name="connsiteX1" fmla="*/ 349135 w 349135"/>
                      <a:gd name="connsiteY1" fmla="*/ 79971 h 79971"/>
                      <a:gd name="connsiteX0" fmla="*/ 0 w 349135"/>
                      <a:gd name="connsiteY0" fmla="*/ 100317 h 112786"/>
                      <a:gd name="connsiteX1" fmla="*/ 349135 w 349135"/>
                      <a:gd name="connsiteY1" fmla="*/ 112786 h 112786"/>
                      <a:gd name="connsiteX0" fmla="*/ 0 w 349135"/>
                      <a:gd name="connsiteY0" fmla="*/ 81077 h 93546"/>
                      <a:gd name="connsiteX1" fmla="*/ 349135 w 349135"/>
                      <a:gd name="connsiteY1" fmla="*/ 93546 h 93546"/>
                      <a:gd name="connsiteX0" fmla="*/ 0 w 349135"/>
                      <a:gd name="connsiteY0" fmla="*/ 90493 h 90493"/>
                      <a:gd name="connsiteX1" fmla="*/ 349135 w 349135"/>
                      <a:gd name="connsiteY1" fmla="*/ 84710 h 90493"/>
                      <a:gd name="connsiteX0" fmla="*/ 0 w 360889"/>
                      <a:gd name="connsiteY0" fmla="*/ 81077 h 93547"/>
                      <a:gd name="connsiteX1" fmla="*/ 360889 w 360889"/>
                      <a:gd name="connsiteY1" fmla="*/ 93547 h 93547"/>
                      <a:gd name="connsiteX0" fmla="*/ 0 w 353837"/>
                      <a:gd name="connsiteY0" fmla="*/ 86837 h 87899"/>
                      <a:gd name="connsiteX1" fmla="*/ 353837 w 353837"/>
                      <a:gd name="connsiteY1" fmla="*/ 87899 h 87899"/>
                      <a:gd name="connsiteX0" fmla="*/ 0 w 353837"/>
                      <a:gd name="connsiteY0" fmla="*/ 79069 h 80131"/>
                      <a:gd name="connsiteX1" fmla="*/ 353837 w 353837"/>
                      <a:gd name="connsiteY1" fmla="*/ 80131 h 80131"/>
                      <a:gd name="connsiteX0" fmla="*/ 0 w 356587"/>
                      <a:gd name="connsiteY0" fmla="*/ 97740 h 97740"/>
                      <a:gd name="connsiteX1" fmla="*/ 356587 w 356587"/>
                      <a:gd name="connsiteY1" fmla="*/ 64781 h 97740"/>
                      <a:gd name="connsiteX0" fmla="*/ 0 w 356616"/>
                      <a:gd name="connsiteY0" fmla="*/ 58019 h 58019"/>
                      <a:gd name="connsiteX1" fmla="*/ 356587 w 356616"/>
                      <a:gd name="connsiteY1" fmla="*/ 25060 h 58019"/>
                      <a:gd name="connsiteX0" fmla="*/ 0 w 356613"/>
                      <a:gd name="connsiteY0" fmla="*/ 32959 h 32959"/>
                      <a:gd name="connsiteX1" fmla="*/ 356587 w 356613"/>
                      <a:gd name="connsiteY1" fmla="*/ 0 h 32959"/>
                      <a:gd name="connsiteX0" fmla="*/ 0 w 277572"/>
                      <a:gd name="connsiteY0" fmla="*/ 40345 h 40345"/>
                      <a:gd name="connsiteX1" fmla="*/ 277538 w 277572"/>
                      <a:gd name="connsiteY1" fmla="*/ 0 h 40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7572" h="40345">
                        <a:moveTo>
                          <a:pt x="0" y="40345"/>
                        </a:moveTo>
                        <a:cubicBezTo>
                          <a:pt x="3059" y="24770"/>
                          <a:pt x="281116" y="1134"/>
                          <a:pt x="277538" y="0"/>
                        </a:cubicBezTo>
                      </a:path>
                    </a:pathLst>
                  </a:custGeom>
                  <a:noFill/>
                  <a:ln w="101600" cap="rnd">
                    <a:solidFill>
                      <a:schemeClr val="accent2">
                        <a:lumMod val="50000"/>
                      </a:schemeClr>
                    </a:solidFill>
                    <a:round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60" name="手繪多邊形 59"/>
                  <p:cNvSpPr/>
                  <p:nvPr/>
                </p:nvSpPr>
                <p:spPr>
                  <a:xfrm rot="2085852">
                    <a:off x="7324088" y="3681852"/>
                    <a:ext cx="424096" cy="49407"/>
                  </a:xfrm>
                  <a:custGeom>
                    <a:avLst/>
                    <a:gdLst>
                      <a:gd name="connsiteX0" fmla="*/ 0 w 224444"/>
                      <a:gd name="connsiteY0" fmla="*/ 0 h 295101"/>
                      <a:gd name="connsiteX1" fmla="*/ 29095 w 224444"/>
                      <a:gd name="connsiteY1" fmla="*/ 41563 h 295101"/>
                      <a:gd name="connsiteX2" fmla="*/ 54033 w 224444"/>
                      <a:gd name="connsiteY2" fmla="*/ 91440 h 295101"/>
                      <a:gd name="connsiteX3" fmla="*/ 83128 w 224444"/>
                      <a:gd name="connsiteY3" fmla="*/ 128847 h 295101"/>
                      <a:gd name="connsiteX4" fmla="*/ 103909 w 224444"/>
                      <a:gd name="connsiteY4" fmla="*/ 166254 h 295101"/>
                      <a:gd name="connsiteX5" fmla="*/ 137160 w 224444"/>
                      <a:gd name="connsiteY5" fmla="*/ 203661 h 295101"/>
                      <a:gd name="connsiteX6" fmla="*/ 187037 w 224444"/>
                      <a:gd name="connsiteY6" fmla="*/ 261850 h 295101"/>
                      <a:gd name="connsiteX7" fmla="*/ 207818 w 224444"/>
                      <a:gd name="connsiteY7" fmla="*/ 278476 h 295101"/>
                      <a:gd name="connsiteX8" fmla="*/ 224444 w 224444"/>
                      <a:gd name="connsiteY8" fmla="*/ 295101 h 295101"/>
                      <a:gd name="connsiteX0" fmla="*/ 0 w 224444"/>
                      <a:gd name="connsiteY0" fmla="*/ 0 h 295101"/>
                      <a:gd name="connsiteX1" fmla="*/ 29095 w 224444"/>
                      <a:gd name="connsiteY1" fmla="*/ 41563 h 295101"/>
                      <a:gd name="connsiteX2" fmla="*/ 54033 w 224444"/>
                      <a:gd name="connsiteY2" fmla="*/ 91440 h 295101"/>
                      <a:gd name="connsiteX3" fmla="*/ 83128 w 224444"/>
                      <a:gd name="connsiteY3" fmla="*/ 128847 h 295101"/>
                      <a:gd name="connsiteX4" fmla="*/ 103909 w 224444"/>
                      <a:gd name="connsiteY4" fmla="*/ 166254 h 295101"/>
                      <a:gd name="connsiteX5" fmla="*/ 187037 w 224444"/>
                      <a:gd name="connsiteY5" fmla="*/ 261850 h 295101"/>
                      <a:gd name="connsiteX6" fmla="*/ 207818 w 224444"/>
                      <a:gd name="connsiteY6" fmla="*/ 278476 h 295101"/>
                      <a:gd name="connsiteX7" fmla="*/ 224444 w 224444"/>
                      <a:gd name="connsiteY7" fmla="*/ 295101 h 295101"/>
                      <a:gd name="connsiteX0" fmla="*/ 0 w 224444"/>
                      <a:gd name="connsiteY0" fmla="*/ 0 h 295101"/>
                      <a:gd name="connsiteX1" fmla="*/ 29095 w 224444"/>
                      <a:gd name="connsiteY1" fmla="*/ 41563 h 295101"/>
                      <a:gd name="connsiteX2" fmla="*/ 54033 w 224444"/>
                      <a:gd name="connsiteY2" fmla="*/ 91440 h 295101"/>
                      <a:gd name="connsiteX3" fmla="*/ 83128 w 224444"/>
                      <a:gd name="connsiteY3" fmla="*/ 128847 h 295101"/>
                      <a:gd name="connsiteX4" fmla="*/ 187037 w 224444"/>
                      <a:gd name="connsiteY4" fmla="*/ 261850 h 295101"/>
                      <a:gd name="connsiteX5" fmla="*/ 207818 w 224444"/>
                      <a:gd name="connsiteY5" fmla="*/ 278476 h 295101"/>
                      <a:gd name="connsiteX6" fmla="*/ 224444 w 224444"/>
                      <a:gd name="connsiteY6" fmla="*/ 295101 h 295101"/>
                      <a:gd name="connsiteX0" fmla="*/ 0 w 224444"/>
                      <a:gd name="connsiteY0" fmla="*/ 0 h 295101"/>
                      <a:gd name="connsiteX1" fmla="*/ 29095 w 224444"/>
                      <a:gd name="connsiteY1" fmla="*/ 41563 h 295101"/>
                      <a:gd name="connsiteX2" fmla="*/ 54033 w 224444"/>
                      <a:gd name="connsiteY2" fmla="*/ 91440 h 295101"/>
                      <a:gd name="connsiteX3" fmla="*/ 187037 w 224444"/>
                      <a:gd name="connsiteY3" fmla="*/ 261850 h 295101"/>
                      <a:gd name="connsiteX4" fmla="*/ 207818 w 224444"/>
                      <a:gd name="connsiteY4" fmla="*/ 278476 h 295101"/>
                      <a:gd name="connsiteX5" fmla="*/ 224444 w 224444"/>
                      <a:gd name="connsiteY5" fmla="*/ 295101 h 295101"/>
                      <a:gd name="connsiteX0" fmla="*/ 0 w 224444"/>
                      <a:gd name="connsiteY0" fmla="*/ 0 h 295101"/>
                      <a:gd name="connsiteX1" fmla="*/ 54033 w 224444"/>
                      <a:gd name="connsiteY1" fmla="*/ 91440 h 295101"/>
                      <a:gd name="connsiteX2" fmla="*/ 187037 w 224444"/>
                      <a:gd name="connsiteY2" fmla="*/ 261850 h 295101"/>
                      <a:gd name="connsiteX3" fmla="*/ 207818 w 224444"/>
                      <a:gd name="connsiteY3" fmla="*/ 278476 h 295101"/>
                      <a:gd name="connsiteX4" fmla="*/ 224444 w 224444"/>
                      <a:gd name="connsiteY4" fmla="*/ 295101 h 295101"/>
                      <a:gd name="connsiteX0" fmla="*/ 0 w 224444"/>
                      <a:gd name="connsiteY0" fmla="*/ 0 h 295101"/>
                      <a:gd name="connsiteX1" fmla="*/ 187037 w 224444"/>
                      <a:gd name="connsiteY1" fmla="*/ 261850 h 295101"/>
                      <a:gd name="connsiteX2" fmla="*/ 207818 w 224444"/>
                      <a:gd name="connsiteY2" fmla="*/ 278476 h 295101"/>
                      <a:gd name="connsiteX3" fmla="*/ 224444 w 224444"/>
                      <a:gd name="connsiteY3" fmla="*/ 295101 h 295101"/>
                      <a:gd name="connsiteX0" fmla="*/ 0 w 224444"/>
                      <a:gd name="connsiteY0" fmla="*/ 0 h 295101"/>
                      <a:gd name="connsiteX1" fmla="*/ 187037 w 224444"/>
                      <a:gd name="connsiteY1" fmla="*/ 261850 h 295101"/>
                      <a:gd name="connsiteX2" fmla="*/ 224444 w 224444"/>
                      <a:gd name="connsiteY2" fmla="*/ 295101 h 295101"/>
                      <a:gd name="connsiteX0" fmla="*/ 0 w 224444"/>
                      <a:gd name="connsiteY0" fmla="*/ 0 h 295101"/>
                      <a:gd name="connsiteX1" fmla="*/ 224444 w 224444"/>
                      <a:gd name="connsiteY1" fmla="*/ 295101 h 295101"/>
                      <a:gd name="connsiteX0" fmla="*/ 0 w 349135"/>
                      <a:gd name="connsiteY0" fmla="*/ 0 h 12469"/>
                      <a:gd name="connsiteX1" fmla="*/ 349135 w 349135"/>
                      <a:gd name="connsiteY1" fmla="*/ 12469 h 12469"/>
                      <a:gd name="connsiteX0" fmla="*/ 0 w 349135"/>
                      <a:gd name="connsiteY0" fmla="*/ 67502 h 79971"/>
                      <a:gd name="connsiteX1" fmla="*/ 349135 w 349135"/>
                      <a:gd name="connsiteY1" fmla="*/ 79971 h 79971"/>
                      <a:gd name="connsiteX0" fmla="*/ 0 w 349135"/>
                      <a:gd name="connsiteY0" fmla="*/ 100317 h 112786"/>
                      <a:gd name="connsiteX1" fmla="*/ 349135 w 349135"/>
                      <a:gd name="connsiteY1" fmla="*/ 112786 h 112786"/>
                      <a:gd name="connsiteX0" fmla="*/ 0 w 349135"/>
                      <a:gd name="connsiteY0" fmla="*/ 81077 h 93546"/>
                      <a:gd name="connsiteX1" fmla="*/ 349135 w 349135"/>
                      <a:gd name="connsiteY1" fmla="*/ 93546 h 93546"/>
                      <a:gd name="connsiteX0" fmla="*/ 0 w 349135"/>
                      <a:gd name="connsiteY0" fmla="*/ 90493 h 90493"/>
                      <a:gd name="connsiteX1" fmla="*/ 349135 w 349135"/>
                      <a:gd name="connsiteY1" fmla="*/ 84710 h 90493"/>
                      <a:gd name="connsiteX0" fmla="*/ 0 w 360889"/>
                      <a:gd name="connsiteY0" fmla="*/ 81077 h 93547"/>
                      <a:gd name="connsiteX1" fmla="*/ 360889 w 360889"/>
                      <a:gd name="connsiteY1" fmla="*/ 93547 h 93547"/>
                      <a:gd name="connsiteX0" fmla="*/ 0 w 353837"/>
                      <a:gd name="connsiteY0" fmla="*/ 86837 h 87899"/>
                      <a:gd name="connsiteX1" fmla="*/ 353837 w 353837"/>
                      <a:gd name="connsiteY1" fmla="*/ 87899 h 87899"/>
                      <a:gd name="connsiteX0" fmla="*/ 0 w 353837"/>
                      <a:gd name="connsiteY0" fmla="*/ 79069 h 80131"/>
                      <a:gd name="connsiteX1" fmla="*/ 353837 w 353837"/>
                      <a:gd name="connsiteY1" fmla="*/ 80131 h 80131"/>
                      <a:gd name="connsiteX0" fmla="*/ 0 w 356587"/>
                      <a:gd name="connsiteY0" fmla="*/ 97740 h 97740"/>
                      <a:gd name="connsiteX1" fmla="*/ 356587 w 356587"/>
                      <a:gd name="connsiteY1" fmla="*/ 64781 h 97740"/>
                      <a:gd name="connsiteX0" fmla="*/ 0 w 356616"/>
                      <a:gd name="connsiteY0" fmla="*/ 58019 h 58019"/>
                      <a:gd name="connsiteX1" fmla="*/ 356587 w 356616"/>
                      <a:gd name="connsiteY1" fmla="*/ 25060 h 58019"/>
                      <a:gd name="connsiteX0" fmla="*/ 0 w 356613"/>
                      <a:gd name="connsiteY0" fmla="*/ 32959 h 32959"/>
                      <a:gd name="connsiteX1" fmla="*/ 356587 w 356613"/>
                      <a:gd name="connsiteY1" fmla="*/ 0 h 32959"/>
                      <a:gd name="connsiteX0" fmla="*/ 0 w 277572"/>
                      <a:gd name="connsiteY0" fmla="*/ 40345 h 40345"/>
                      <a:gd name="connsiteX1" fmla="*/ 277538 w 277572"/>
                      <a:gd name="connsiteY1" fmla="*/ 0 h 40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7572" h="40345">
                        <a:moveTo>
                          <a:pt x="0" y="40345"/>
                        </a:moveTo>
                        <a:cubicBezTo>
                          <a:pt x="3059" y="24770"/>
                          <a:pt x="281116" y="1134"/>
                          <a:pt x="277538" y="0"/>
                        </a:cubicBezTo>
                      </a:path>
                    </a:pathLst>
                  </a:custGeom>
                  <a:noFill/>
                  <a:ln w="101600" cap="rnd">
                    <a:solidFill>
                      <a:schemeClr val="accent2">
                        <a:lumMod val="50000"/>
                      </a:schemeClr>
                    </a:solidFill>
                    <a:round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</p:grpSp>
            <p:grpSp>
              <p:nvGrpSpPr>
                <p:cNvPr id="49" name="群組 48"/>
                <p:cNvGrpSpPr/>
                <p:nvPr/>
              </p:nvGrpSpPr>
              <p:grpSpPr>
                <a:xfrm>
                  <a:off x="8819452" y="3127113"/>
                  <a:ext cx="2627910" cy="2490136"/>
                  <a:chOff x="8483786" y="3439630"/>
                  <a:chExt cx="2627910" cy="2490136"/>
                </a:xfrm>
              </p:grpSpPr>
              <p:grpSp>
                <p:nvGrpSpPr>
                  <p:cNvPr id="50" name="群組 49"/>
                  <p:cNvGrpSpPr/>
                  <p:nvPr/>
                </p:nvGrpSpPr>
                <p:grpSpPr>
                  <a:xfrm>
                    <a:off x="8483786" y="3439630"/>
                    <a:ext cx="2627910" cy="2490136"/>
                    <a:chOff x="6801771" y="2711503"/>
                    <a:chExt cx="1963435" cy="1860498"/>
                  </a:xfrm>
                </p:grpSpPr>
                <p:sp>
                  <p:nvSpPr>
                    <p:cNvPr id="54" name="橢圓 53"/>
                    <p:cNvSpPr/>
                    <p:nvPr/>
                  </p:nvSpPr>
                  <p:spPr>
                    <a:xfrm>
                      <a:off x="6801771" y="3097695"/>
                      <a:ext cx="1963435" cy="1474306"/>
                    </a:xfrm>
                    <a:prstGeom prst="ellipse">
                      <a:avLst/>
                    </a:prstGeom>
                    <a:solidFill>
                      <a:srgbClr val="D9474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TW" altLang="en-US"/>
                    </a:p>
                  </p:txBody>
                </p:sp>
                <p:sp>
                  <p:nvSpPr>
                    <p:cNvPr id="55" name="手繪多邊形 54"/>
                    <p:cNvSpPr/>
                    <p:nvPr/>
                  </p:nvSpPr>
                  <p:spPr>
                    <a:xfrm>
                      <a:off x="6960953" y="2711503"/>
                      <a:ext cx="1666432" cy="1014183"/>
                    </a:xfrm>
                    <a:custGeom>
                      <a:avLst/>
                      <a:gdLst>
                        <a:gd name="connsiteX0" fmla="*/ 491383 w 1183593"/>
                        <a:gd name="connsiteY0" fmla="*/ 320468 h 995585"/>
                        <a:gd name="connsiteX1" fmla="*/ 0 w 1183593"/>
                        <a:gd name="connsiteY1" fmla="*/ 435836 h 995585"/>
                        <a:gd name="connsiteX2" fmla="*/ 320467 w 1183593"/>
                        <a:gd name="connsiteY2" fmla="*/ 508475 h 995585"/>
                        <a:gd name="connsiteX3" fmla="*/ 59821 w 1183593"/>
                        <a:gd name="connsiteY3" fmla="*/ 995585 h 995585"/>
                        <a:gd name="connsiteX4" fmla="*/ 615297 w 1183593"/>
                        <a:gd name="connsiteY4" fmla="*/ 649481 h 995585"/>
                        <a:gd name="connsiteX5" fmla="*/ 1081043 w 1183593"/>
                        <a:gd name="connsiteY5" fmla="*/ 957129 h 995585"/>
                        <a:gd name="connsiteX6" fmla="*/ 884490 w 1183593"/>
                        <a:gd name="connsiteY6" fmla="*/ 487111 h 995585"/>
                        <a:gd name="connsiteX7" fmla="*/ 1183593 w 1183593"/>
                        <a:gd name="connsiteY7" fmla="*/ 478565 h 995585"/>
                        <a:gd name="connsiteX8" fmla="*/ 687936 w 1183593"/>
                        <a:gd name="connsiteY8" fmla="*/ 311922 h 995585"/>
                        <a:gd name="connsiteX9" fmla="*/ 747757 w 1183593"/>
                        <a:gd name="connsiteY9" fmla="*/ 29911 h 995585"/>
                        <a:gd name="connsiteX10" fmla="*/ 534112 w 1183593"/>
                        <a:gd name="connsiteY10" fmla="*/ 0 h 995585"/>
                        <a:gd name="connsiteX11" fmla="*/ 491383 w 1183593"/>
                        <a:gd name="connsiteY11" fmla="*/ 320468 h 995585"/>
                        <a:gd name="connsiteX0" fmla="*/ 491383 w 1427148"/>
                        <a:gd name="connsiteY0" fmla="*/ 320468 h 995585"/>
                        <a:gd name="connsiteX1" fmla="*/ 0 w 1427148"/>
                        <a:gd name="connsiteY1" fmla="*/ 435836 h 995585"/>
                        <a:gd name="connsiteX2" fmla="*/ 320467 w 1427148"/>
                        <a:gd name="connsiteY2" fmla="*/ 508475 h 995585"/>
                        <a:gd name="connsiteX3" fmla="*/ 59821 w 1427148"/>
                        <a:gd name="connsiteY3" fmla="*/ 995585 h 995585"/>
                        <a:gd name="connsiteX4" fmla="*/ 615297 w 1427148"/>
                        <a:gd name="connsiteY4" fmla="*/ 649481 h 995585"/>
                        <a:gd name="connsiteX5" fmla="*/ 1081043 w 1427148"/>
                        <a:gd name="connsiteY5" fmla="*/ 957129 h 995585"/>
                        <a:gd name="connsiteX6" fmla="*/ 884490 w 1427148"/>
                        <a:gd name="connsiteY6" fmla="*/ 487111 h 995585"/>
                        <a:gd name="connsiteX7" fmla="*/ 1427148 w 1427148"/>
                        <a:gd name="connsiteY7" fmla="*/ 555477 h 995585"/>
                        <a:gd name="connsiteX8" fmla="*/ 687936 w 1427148"/>
                        <a:gd name="connsiteY8" fmla="*/ 311922 h 995585"/>
                        <a:gd name="connsiteX9" fmla="*/ 747757 w 1427148"/>
                        <a:gd name="connsiteY9" fmla="*/ 29911 h 995585"/>
                        <a:gd name="connsiteX10" fmla="*/ 534112 w 1427148"/>
                        <a:gd name="connsiteY10" fmla="*/ 0 h 995585"/>
                        <a:gd name="connsiteX11" fmla="*/ 491383 w 1427148"/>
                        <a:gd name="connsiteY11" fmla="*/ 320468 h 995585"/>
                        <a:gd name="connsiteX0" fmla="*/ 491383 w 1427148"/>
                        <a:gd name="connsiteY0" fmla="*/ 320468 h 995585"/>
                        <a:gd name="connsiteX1" fmla="*/ 0 w 1427148"/>
                        <a:gd name="connsiteY1" fmla="*/ 435836 h 995585"/>
                        <a:gd name="connsiteX2" fmla="*/ 320467 w 1427148"/>
                        <a:gd name="connsiteY2" fmla="*/ 508475 h 995585"/>
                        <a:gd name="connsiteX3" fmla="*/ 59821 w 1427148"/>
                        <a:gd name="connsiteY3" fmla="*/ 995585 h 995585"/>
                        <a:gd name="connsiteX4" fmla="*/ 615297 w 1427148"/>
                        <a:gd name="connsiteY4" fmla="*/ 649481 h 995585"/>
                        <a:gd name="connsiteX5" fmla="*/ 1081043 w 1427148"/>
                        <a:gd name="connsiteY5" fmla="*/ 957129 h 995585"/>
                        <a:gd name="connsiteX6" fmla="*/ 884490 w 1427148"/>
                        <a:gd name="connsiteY6" fmla="*/ 487111 h 995585"/>
                        <a:gd name="connsiteX7" fmla="*/ 1427148 w 1427148"/>
                        <a:gd name="connsiteY7" fmla="*/ 555477 h 995585"/>
                        <a:gd name="connsiteX8" fmla="*/ 687936 w 1427148"/>
                        <a:gd name="connsiteY8" fmla="*/ 311922 h 995585"/>
                        <a:gd name="connsiteX9" fmla="*/ 747757 w 1427148"/>
                        <a:gd name="connsiteY9" fmla="*/ 29911 h 995585"/>
                        <a:gd name="connsiteX10" fmla="*/ 534112 w 1427148"/>
                        <a:gd name="connsiteY10" fmla="*/ 0 h 995585"/>
                        <a:gd name="connsiteX11" fmla="*/ 491383 w 1427148"/>
                        <a:gd name="connsiteY11" fmla="*/ 320468 h 995585"/>
                        <a:gd name="connsiteX0" fmla="*/ 491383 w 1418602"/>
                        <a:gd name="connsiteY0" fmla="*/ 320468 h 995585"/>
                        <a:gd name="connsiteX1" fmla="*/ 0 w 1418602"/>
                        <a:gd name="connsiteY1" fmla="*/ 435836 h 995585"/>
                        <a:gd name="connsiteX2" fmla="*/ 320467 w 1418602"/>
                        <a:gd name="connsiteY2" fmla="*/ 508475 h 995585"/>
                        <a:gd name="connsiteX3" fmla="*/ 59821 w 1418602"/>
                        <a:gd name="connsiteY3" fmla="*/ 995585 h 995585"/>
                        <a:gd name="connsiteX4" fmla="*/ 615297 w 1418602"/>
                        <a:gd name="connsiteY4" fmla="*/ 649481 h 995585"/>
                        <a:gd name="connsiteX5" fmla="*/ 1081043 w 1418602"/>
                        <a:gd name="connsiteY5" fmla="*/ 957129 h 995585"/>
                        <a:gd name="connsiteX6" fmla="*/ 884490 w 1418602"/>
                        <a:gd name="connsiteY6" fmla="*/ 487111 h 995585"/>
                        <a:gd name="connsiteX7" fmla="*/ 1418602 w 1418602"/>
                        <a:gd name="connsiteY7" fmla="*/ 628116 h 995585"/>
                        <a:gd name="connsiteX8" fmla="*/ 687936 w 1418602"/>
                        <a:gd name="connsiteY8" fmla="*/ 311922 h 995585"/>
                        <a:gd name="connsiteX9" fmla="*/ 747757 w 1418602"/>
                        <a:gd name="connsiteY9" fmla="*/ 29911 h 995585"/>
                        <a:gd name="connsiteX10" fmla="*/ 534112 w 1418602"/>
                        <a:gd name="connsiteY10" fmla="*/ 0 h 995585"/>
                        <a:gd name="connsiteX11" fmla="*/ 491383 w 1418602"/>
                        <a:gd name="connsiteY11" fmla="*/ 320468 h 995585"/>
                        <a:gd name="connsiteX0" fmla="*/ 491383 w 1418602"/>
                        <a:gd name="connsiteY0" fmla="*/ 320468 h 995585"/>
                        <a:gd name="connsiteX1" fmla="*/ 0 w 1418602"/>
                        <a:gd name="connsiteY1" fmla="*/ 435836 h 995585"/>
                        <a:gd name="connsiteX2" fmla="*/ 320467 w 1418602"/>
                        <a:gd name="connsiteY2" fmla="*/ 508475 h 995585"/>
                        <a:gd name="connsiteX3" fmla="*/ 59821 w 1418602"/>
                        <a:gd name="connsiteY3" fmla="*/ 995585 h 995585"/>
                        <a:gd name="connsiteX4" fmla="*/ 615297 w 1418602"/>
                        <a:gd name="connsiteY4" fmla="*/ 649481 h 995585"/>
                        <a:gd name="connsiteX5" fmla="*/ 1081043 w 1418602"/>
                        <a:gd name="connsiteY5" fmla="*/ 957129 h 995585"/>
                        <a:gd name="connsiteX6" fmla="*/ 884490 w 1418602"/>
                        <a:gd name="connsiteY6" fmla="*/ 487111 h 995585"/>
                        <a:gd name="connsiteX7" fmla="*/ 1418602 w 1418602"/>
                        <a:gd name="connsiteY7" fmla="*/ 628116 h 995585"/>
                        <a:gd name="connsiteX8" fmla="*/ 687936 w 1418602"/>
                        <a:gd name="connsiteY8" fmla="*/ 311922 h 995585"/>
                        <a:gd name="connsiteX9" fmla="*/ 747757 w 1418602"/>
                        <a:gd name="connsiteY9" fmla="*/ 29911 h 995585"/>
                        <a:gd name="connsiteX10" fmla="*/ 534112 w 1418602"/>
                        <a:gd name="connsiteY10" fmla="*/ 0 h 995585"/>
                        <a:gd name="connsiteX11" fmla="*/ 491383 w 1418602"/>
                        <a:gd name="connsiteY11" fmla="*/ 320468 h 995585"/>
                        <a:gd name="connsiteX0" fmla="*/ 491383 w 1380146"/>
                        <a:gd name="connsiteY0" fmla="*/ 320468 h 995585"/>
                        <a:gd name="connsiteX1" fmla="*/ 0 w 1380146"/>
                        <a:gd name="connsiteY1" fmla="*/ 435836 h 995585"/>
                        <a:gd name="connsiteX2" fmla="*/ 320467 w 1380146"/>
                        <a:gd name="connsiteY2" fmla="*/ 508475 h 995585"/>
                        <a:gd name="connsiteX3" fmla="*/ 59821 w 1380146"/>
                        <a:gd name="connsiteY3" fmla="*/ 995585 h 995585"/>
                        <a:gd name="connsiteX4" fmla="*/ 615297 w 1380146"/>
                        <a:gd name="connsiteY4" fmla="*/ 649481 h 995585"/>
                        <a:gd name="connsiteX5" fmla="*/ 1081043 w 1380146"/>
                        <a:gd name="connsiteY5" fmla="*/ 957129 h 995585"/>
                        <a:gd name="connsiteX6" fmla="*/ 884490 w 1380146"/>
                        <a:gd name="connsiteY6" fmla="*/ 487111 h 995585"/>
                        <a:gd name="connsiteX7" fmla="*/ 1380146 w 1380146"/>
                        <a:gd name="connsiteY7" fmla="*/ 666572 h 995585"/>
                        <a:gd name="connsiteX8" fmla="*/ 687936 w 1380146"/>
                        <a:gd name="connsiteY8" fmla="*/ 311922 h 995585"/>
                        <a:gd name="connsiteX9" fmla="*/ 747757 w 1380146"/>
                        <a:gd name="connsiteY9" fmla="*/ 29911 h 995585"/>
                        <a:gd name="connsiteX10" fmla="*/ 534112 w 1380146"/>
                        <a:gd name="connsiteY10" fmla="*/ 0 h 995585"/>
                        <a:gd name="connsiteX11" fmla="*/ 491383 w 1380146"/>
                        <a:gd name="connsiteY11" fmla="*/ 320468 h 995585"/>
                        <a:gd name="connsiteX0" fmla="*/ 491383 w 1380146"/>
                        <a:gd name="connsiteY0" fmla="*/ 320468 h 995585"/>
                        <a:gd name="connsiteX1" fmla="*/ 0 w 1380146"/>
                        <a:gd name="connsiteY1" fmla="*/ 435836 h 995585"/>
                        <a:gd name="connsiteX2" fmla="*/ 320467 w 1380146"/>
                        <a:gd name="connsiteY2" fmla="*/ 508475 h 995585"/>
                        <a:gd name="connsiteX3" fmla="*/ 59821 w 1380146"/>
                        <a:gd name="connsiteY3" fmla="*/ 995585 h 995585"/>
                        <a:gd name="connsiteX4" fmla="*/ 615297 w 1380146"/>
                        <a:gd name="connsiteY4" fmla="*/ 649481 h 995585"/>
                        <a:gd name="connsiteX5" fmla="*/ 1081043 w 1380146"/>
                        <a:gd name="connsiteY5" fmla="*/ 957129 h 995585"/>
                        <a:gd name="connsiteX6" fmla="*/ 927219 w 1380146"/>
                        <a:gd name="connsiteY6" fmla="*/ 499930 h 995585"/>
                        <a:gd name="connsiteX7" fmla="*/ 1380146 w 1380146"/>
                        <a:gd name="connsiteY7" fmla="*/ 666572 h 995585"/>
                        <a:gd name="connsiteX8" fmla="*/ 687936 w 1380146"/>
                        <a:gd name="connsiteY8" fmla="*/ 311922 h 995585"/>
                        <a:gd name="connsiteX9" fmla="*/ 747757 w 1380146"/>
                        <a:gd name="connsiteY9" fmla="*/ 29911 h 995585"/>
                        <a:gd name="connsiteX10" fmla="*/ 534112 w 1380146"/>
                        <a:gd name="connsiteY10" fmla="*/ 0 h 995585"/>
                        <a:gd name="connsiteX11" fmla="*/ 491383 w 1380146"/>
                        <a:gd name="connsiteY11" fmla="*/ 320468 h 995585"/>
                        <a:gd name="connsiteX0" fmla="*/ 491383 w 1427148"/>
                        <a:gd name="connsiteY0" fmla="*/ 320468 h 995585"/>
                        <a:gd name="connsiteX1" fmla="*/ 0 w 1427148"/>
                        <a:gd name="connsiteY1" fmla="*/ 435836 h 995585"/>
                        <a:gd name="connsiteX2" fmla="*/ 320467 w 1427148"/>
                        <a:gd name="connsiteY2" fmla="*/ 508475 h 995585"/>
                        <a:gd name="connsiteX3" fmla="*/ 59821 w 1427148"/>
                        <a:gd name="connsiteY3" fmla="*/ 995585 h 995585"/>
                        <a:gd name="connsiteX4" fmla="*/ 615297 w 1427148"/>
                        <a:gd name="connsiteY4" fmla="*/ 649481 h 995585"/>
                        <a:gd name="connsiteX5" fmla="*/ 1081043 w 1427148"/>
                        <a:gd name="connsiteY5" fmla="*/ 957129 h 995585"/>
                        <a:gd name="connsiteX6" fmla="*/ 927219 w 1427148"/>
                        <a:gd name="connsiteY6" fmla="*/ 499930 h 995585"/>
                        <a:gd name="connsiteX7" fmla="*/ 1427148 w 1427148"/>
                        <a:gd name="connsiteY7" fmla="*/ 730666 h 995585"/>
                        <a:gd name="connsiteX8" fmla="*/ 687936 w 1427148"/>
                        <a:gd name="connsiteY8" fmla="*/ 311922 h 995585"/>
                        <a:gd name="connsiteX9" fmla="*/ 747757 w 1427148"/>
                        <a:gd name="connsiteY9" fmla="*/ 29911 h 995585"/>
                        <a:gd name="connsiteX10" fmla="*/ 534112 w 1427148"/>
                        <a:gd name="connsiteY10" fmla="*/ 0 h 995585"/>
                        <a:gd name="connsiteX11" fmla="*/ 491383 w 1427148"/>
                        <a:gd name="connsiteY11" fmla="*/ 320468 h 995585"/>
                        <a:gd name="connsiteX0" fmla="*/ 491383 w 1427148"/>
                        <a:gd name="connsiteY0" fmla="*/ 320468 h 995585"/>
                        <a:gd name="connsiteX1" fmla="*/ 0 w 1427148"/>
                        <a:gd name="connsiteY1" fmla="*/ 435836 h 995585"/>
                        <a:gd name="connsiteX2" fmla="*/ 320467 w 1427148"/>
                        <a:gd name="connsiteY2" fmla="*/ 508475 h 995585"/>
                        <a:gd name="connsiteX3" fmla="*/ 59821 w 1427148"/>
                        <a:gd name="connsiteY3" fmla="*/ 995585 h 995585"/>
                        <a:gd name="connsiteX4" fmla="*/ 615297 w 1427148"/>
                        <a:gd name="connsiteY4" fmla="*/ 649481 h 995585"/>
                        <a:gd name="connsiteX5" fmla="*/ 1081043 w 1427148"/>
                        <a:gd name="connsiteY5" fmla="*/ 957129 h 995585"/>
                        <a:gd name="connsiteX6" fmla="*/ 927219 w 1427148"/>
                        <a:gd name="connsiteY6" fmla="*/ 499930 h 995585"/>
                        <a:gd name="connsiteX7" fmla="*/ 1427148 w 1427148"/>
                        <a:gd name="connsiteY7" fmla="*/ 730666 h 995585"/>
                        <a:gd name="connsiteX8" fmla="*/ 687936 w 1427148"/>
                        <a:gd name="connsiteY8" fmla="*/ 311922 h 995585"/>
                        <a:gd name="connsiteX9" fmla="*/ 747757 w 1427148"/>
                        <a:gd name="connsiteY9" fmla="*/ 29911 h 995585"/>
                        <a:gd name="connsiteX10" fmla="*/ 534112 w 1427148"/>
                        <a:gd name="connsiteY10" fmla="*/ 0 h 995585"/>
                        <a:gd name="connsiteX11" fmla="*/ 491383 w 1427148"/>
                        <a:gd name="connsiteY11" fmla="*/ 320468 h 995585"/>
                        <a:gd name="connsiteX0" fmla="*/ 491383 w 1427148"/>
                        <a:gd name="connsiteY0" fmla="*/ 320468 h 995585"/>
                        <a:gd name="connsiteX1" fmla="*/ 0 w 1427148"/>
                        <a:gd name="connsiteY1" fmla="*/ 435836 h 995585"/>
                        <a:gd name="connsiteX2" fmla="*/ 320467 w 1427148"/>
                        <a:gd name="connsiteY2" fmla="*/ 508475 h 995585"/>
                        <a:gd name="connsiteX3" fmla="*/ 59821 w 1427148"/>
                        <a:gd name="connsiteY3" fmla="*/ 995585 h 995585"/>
                        <a:gd name="connsiteX4" fmla="*/ 615297 w 1427148"/>
                        <a:gd name="connsiteY4" fmla="*/ 649481 h 995585"/>
                        <a:gd name="connsiteX5" fmla="*/ 1081043 w 1427148"/>
                        <a:gd name="connsiteY5" fmla="*/ 957129 h 995585"/>
                        <a:gd name="connsiteX6" fmla="*/ 927219 w 1427148"/>
                        <a:gd name="connsiteY6" fmla="*/ 499930 h 995585"/>
                        <a:gd name="connsiteX7" fmla="*/ 1427148 w 1427148"/>
                        <a:gd name="connsiteY7" fmla="*/ 730666 h 995585"/>
                        <a:gd name="connsiteX8" fmla="*/ 687936 w 1427148"/>
                        <a:gd name="connsiteY8" fmla="*/ 311922 h 995585"/>
                        <a:gd name="connsiteX9" fmla="*/ 747757 w 1427148"/>
                        <a:gd name="connsiteY9" fmla="*/ 29911 h 995585"/>
                        <a:gd name="connsiteX10" fmla="*/ 534112 w 1427148"/>
                        <a:gd name="connsiteY10" fmla="*/ 0 h 995585"/>
                        <a:gd name="connsiteX11" fmla="*/ 491383 w 1427148"/>
                        <a:gd name="connsiteY11" fmla="*/ 320468 h 995585"/>
                        <a:gd name="connsiteX0" fmla="*/ 491383 w 1427148"/>
                        <a:gd name="connsiteY0" fmla="*/ 320468 h 995585"/>
                        <a:gd name="connsiteX1" fmla="*/ 0 w 1427148"/>
                        <a:gd name="connsiteY1" fmla="*/ 435836 h 995585"/>
                        <a:gd name="connsiteX2" fmla="*/ 320467 w 1427148"/>
                        <a:gd name="connsiteY2" fmla="*/ 508475 h 995585"/>
                        <a:gd name="connsiteX3" fmla="*/ 59821 w 1427148"/>
                        <a:gd name="connsiteY3" fmla="*/ 995585 h 995585"/>
                        <a:gd name="connsiteX4" fmla="*/ 615297 w 1427148"/>
                        <a:gd name="connsiteY4" fmla="*/ 649481 h 995585"/>
                        <a:gd name="connsiteX5" fmla="*/ 1081043 w 1427148"/>
                        <a:gd name="connsiteY5" fmla="*/ 957129 h 995585"/>
                        <a:gd name="connsiteX6" fmla="*/ 927219 w 1427148"/>
                        <a:gd name="connsiteY6" fmla="*/ 499930 h 995585"/>
                        <a:gd name="connsiteX7" fmla="*/ 1427148 w 1427148"/>
                        <a:gd name="connsiteY7" fmla="*/ 730666 h 995585"/>
                        <a:gd name="connsiteX8" fmla="*/ 687936 w 1427148"/>
                        <a:gd name="connsiteY8" fmla="*/ 311922 h 995585"/>
                        <a:gd name="connsiteX9" fmla="*/ 747757 w 1427148"/>
                        <a:gd name="connsiteY9" fmla="*/ 29911 h 995585"/>
                        <a:gd name="connsiteX10" fmla="*/ 534112 w 1427148"/>
                        <a:gd name="connsiteY10" fmla="*/ 0 h 995585"/>
                        <a:gd name="connsiteX11" fmla="*/ 491383 w 1427148"/>
                        <a:gd name="connsiteY11" fmla="*/ 320468 h 995585"/>
                        <a:gd name="connsiteX0" fmla="*/ 491383 w 1427148"/>
                        <a:gd name="connsiteY0" fmla="*/ 320468 h 995585"/>
                        <a:gd name="connsiteX1" fmla="*/ 0 w 1427148"/>
                        <a:gd name="connsiteY1" fmla="*/ 435836 h 995585"/>
                        <a:gd name="connsiteX2" fmla="*/ 320467 w 1427148"/>
                        <a:gd name="connsiteY2" fmla="*/ 508475 h 995585"/>
                        <a:gd name="connsiteX3" fmla="*/ 59821 w 1427148"/>
                        <a:gd name="connsiteY3" fmla="*/ 995585 h 995585"/>
                        <a:gd name="connsiteX4" fmla="*/ 615297 w 1427148"/>
                        <a:gd name="connsiteY4" fmla="*/ 649481 h 995585"/>
                        <a:gd name="connsiteX5" fmla="*/ 1157955 w 1427148"/>
                        <a:gd name="connsiteY5" fmla="*/ 940037 h 995585"/>
                        <a:gd name="connsiteX6" fmla="*/ 927219 w 1427148"/>
                        <a:gd name="connsiteY6" fmla="*/ 499930 h 995585"/>
                        <a:gd name="connsiteX7" fmla="*/ 1427148 w 1427148"/>
                        <a:gd name="connsiteY7" fmla="*/ 730666 h 995585"/>
                        <a:gd name="connsiteX8" fmla="*/ 687936 w 1427148"/>
                        <a:gd name="connsiteY8" fmla="*/ 311922 h 995585"/>
                        <a:gd name="connsiteX9" fmla="*/ 747757 w 1427148"/>
                        <a:gd name="connsiteY9" fmla="*/ 29911 h 995585"/>
                        <a:gd name="connsiteX10" fmla="*/ 534112 w 1427148"/>
                        <a:gd name="connsiteY10" fmla="*/ 0 h 995585"/>
                        <a:gd name="connsiteX11" fmla="*/ 491383 w 1427148"/>
                        <a:gd name="connsiteY11" fmla="*/ 320468 h 995585"/>
                        <a:gd name="connsiteX0" fmla="*/ 491383 w 1427148"/>
                        <a:gd name="connsiteY0" fmla="*/ 320468 h 995585"/>
                        <a:gd name="connsiteX1" fmla="*/ 0 w 1427148"/>
                        <a:gd name="connsiteY1" fmla="*/ 435836 h 995585"/>
                        <a:gd name="connsiteX2" fmla="*/ 320467 w 1427148"/>
                        <a:gd name="connsiteY2" fmla="*/ 508475 h 995585"/>
                        <a:gd name="connsiteX3" fmla="*/ 59821 w 1427148"/>
                        <a:gd name="connsiteY3" fmla="*/ 995585 h 995585"/>
                        <a:gd name="connsiteX4" fmla="*/ 615297 w 1427148"/>
                        <a:gd name="connsiteY4" fmla="*/ 649481 h 995585"/>
                        <a:gd name="connsiteX5" fmla="*/ 1157955 w 1427148"/>
                        <a:gd name="connsiteY5" fmla="*/ 940037 h 995585"/>
                        <a:gd name="connsiteX6" fmla="*/ 927219 w 1427148"/>
                        <a:gd name="connsiteY6" fmla="*/ 499930 h 995585"/>
                        <a:gd name="connsiteX7" fmla="*/ 1427148 w 1427148"/>
                        <a:gd name="connsiteY7" fmla="*/ 730666 h 995585"/>
                        <a:gd name="connsiteX8" fmla="*/ 687936 w 1427148"/>
                        <a:gd name="connsiteY8" fmla="*/ 311922 h 995585"/>
                        <a:gd name="connsiteX9" fmla="*/ 747757 w 1427148"/>
                        <a:gd name="connsiteY9" fmla="*/ 29911 h 995585"/>
                        <a:gd name="connsiteX10" fmla="*/ 534112 w 1427148"/>
                        <a:gd name="connsiteY10" fmla="*/ 0 h 995585"/>
                        <a:gd name="connsiteX11" fmla="*/ 491383 w 1427148"/>
                        <a:gd name="connsiteY11" fmla="*/ 320468 h 995585"/>
                        <a:gd name="connsiteX0" fmla="*/ 491383 w 1427148"/>
                        <a:gd name="connsiteY0" fmla="*/ 320468 h 995585"/>
                        <a:gd name="connsiteX1" fmla="*/ 0 w 1427148"/>
                        <a:gd name="connsiteY1" fmla="*/ 435836 h 995585"/>
                        <a:gd name="connsiteX2" fmla="*/ 320467 w 1427148"/>
                        <a:gd name="connsiteY2" fmla="*/ 508475 h 995585"/>
                        <a:gd name="connsiteX3" fmla="*/ 59821 w 1427148"/>
                        <a:gd name="connsiteY3" fmla="*/ 995585 h 995585"/>
                        <a:gd name="connsiteX4" fmla="*/ 615297 w 1427148"/>
                        <a:gd name="connsiteY4" fmla="*/ 649481 h 995585"/>
                        <a:gd name="connsiteX5" fmla="*/ 1157955 w 1427148"/>
                        <a:gd name="connsiteY5" fmla="*/ 940037 h 995585"/>
                        <a:gd name="connsiteX6" fmla="*/ 927219 w 1427148"/>
                        <a:gd name="connsiteY6" fmla="*/ 499930 h 995585"/>
                        <a:gd name="connsiteX7" fmla="*/ 1427148 w 1427148"/>
                        <a:gd name="connsiteY7" fmla="*/ 730666 h 995585"/>
                        <a:gd name="connsiteX8" fmla="*/ 687936 w 1427148"/>
                        <a:gd name="connsiteY8" fmla="*/ 311922 h 995585"/>
                        <a:gd name="connsiteX9" fmla="*/ 747757 w 1427148"/>
                        <a:gd name="connsiteY9" fmla="*/ 29911 h 995585"/>
                        <a:gd name="connsiteX10" fmla="*/ 534112 w 1427148"/>
                        <a:gd name="connsiteY10" fmla="*/ 0 h 995585"/>
                        <a:gd name="connsiteX11" fmla="*/ 491383 w 1427148"/>
                        <a:gd name="connsiteY11" fmla="*/ 320468 h 995585"/>
                        <a:gd name="connsiteX0" fmla="*/ 491383 w 1427148"/>
                        <a:gd name="connsiteY0" fmla="*/ 320468 h 995585"/>
                        <a:gd name="connsiteX1" fmla="*/ 0 w 1427148"/>
                        <a:gd name="connsiteY1" fmla="*/ 435836 h 995585"/>
                        <a:gd name="connsiteX2" fmla="*/ 320467 w 1427148"/>
                        <a:gd name="connsiteY2" fmla="*/ 508475 h 995585"/>
                        <a:gd name="connsiteX3" fmla="*/ 59821 w 1427148"/>
                        <a:gd name="connsiteY3" fmla="*/ 995585 h 995585"/>
                        <a:gd name="connsiteX4" fmla="*/ 615297 w 1427148"/>
                        <a:gd name="connsiteY4" fmla="*/ 649481 h 995585"/>
                        <a:gd name="connsiteX5" fmla="*/ 1093862 w 1427148"/>
                        <a:gd name="connsiteY5" fmla="*/ 982766 h 995585"/>
                        <a:gd name="connsiteX6" fmla="*/ 927219 w 1427148"/>
                        <a:gd name="connsiteY6" fmla="*/ 499930 h 995585"/>
                        <a:gd name="connsiteX7" fmla="*/ 1427148 w 1427148"/>
                        <a:gd name="connsiteY7" fmla="*/ 730666 h 995585"/>
                        <a:gd name="connsiteX8" fmla="*/ 687936 w 1427148"/>
                        <a:gd name="connsiteY8" fmla="*/ 311922 h 995585"/>
                        <a:gd name="connsiteX9" fmla="*/ 747757 w 1427148"/>
                        <a:gd name="connsiteY9" fmla="*/ 29911 h 995585"/>
                        <a:gd name="connsiteX10" fmla="*/ 534112 w 1427148"/>
                        <a:gd name="connsiteY10" fmla="*/ 0 h 995585"/>
                        <a:gd name="connsiteX11" fmla="*/ 491383 w 1427148"/>
                        <a:gd name="connsiteY11" fmla="*/ 320468 h 995585"/>
                        <a:gd name="connsiteX0" fmla="*/ 491383 w 1427148"/>
                        <a:gd name="connsiteY0" fmla="*/ 320468 h 995585"/>
                        <a:gd name="connsiteX1" fmla="*/ 0 w 1427148"/>
                        <a:gd name="connsiteY1" fmla="*/ 435836 h 995585"/>
                        <a:gd name="connsiteX2" fmla="*/ 320467 w 1427148"/>
                        <a:gd name="connsiteY2" fmla="*/ 508475 h 995585"/>
                        <a:gd name="connsiteX3" fmla="*/ 59821 w 1427148"/>
                        <a:gd name="connsiteY3" fmla="*/ 995585 h 995585"/>
                        <a:gd name="connsiteX4" fmla="*/ 615297 w 1427148"/>
                        <a:gd name="connsiteY4" fmla="*/ 649481 h 995585"/>
                        <a:gd name="connsiteX5" fmla="*/ 1093862 w 1427148"/>
                        <a:gd name="connsiteY5" fmla="*/ 982766 h 995585"/>
                        <a:gd name="connsiteX6" fmla="*/ 927219 w 1427148"/>
                        <a:gd name="connsiteY6" fmla="*/ 499930 h 995585"/>
                        <a:gd name="connsiteX7" fmla="*/ 1427148 w 1427148"/>
                        <a:gd name="connsiteY7" fmla="*/ 730666 h 995585"/>
                        <a:gd name="connsiteX8" fmla="*/ 687936 w 1427148"/>
                        <a:gd name="connsiteY8" fmla="*/ 311922 h 995585"/>
                        <a:gd name="connsiteX9" fmla="*/ 747757 w 1427148"/>
                        <a:gd name="connsiteY9" fmla="*/ 29911 h 995585"/>
                        <a:gd name="connsiteX10" fmla="*/ 534112 w 1427148"/>
                        <a:gd name="connsiteY10" fmla="*/ 0 h 995585"/>
                        <a:gd name="connsiteX11" fmla="*/ 491383 w 1427148"/>
                        <a:gd name="connsiteY11" fmla="*/ 320468 h 995585"/>
                        <a:gd name="connsiteX0" fmla="*/ 491383 w 1427148"/>
                        <a:gd name="connsiteY0" fmla="*/ 320468 h 995585"/>
                        <a:gd name="connsiteX1" fmla="*/ 0 w 1427148"/>
                        <a:gd name="connsiteY1" fmla="*/ 435836 h 995585"/>
                        <a:gd name="connsiteX2" fmla="*/ 320467 w 1427148"/>
                        <a:gd name="connsiteY2" fmla="*/ 508475 h 995585"/>
                        <a:gd name="connsiteX3" fmla="*/ 59821 w 1427148"/>
                        <a:gd name="connsiteY3" fmla="*/ 995585 h 995585"/>
                        <a:gd name="connsiteX4" fmla="*/ 615297 w 1427148"/>
                        <a:gd name="connsiteY4" fmla="*/ 649481 h 995585"/>
                        <a:gd name="connsiteX5" fmla="*/ 1093862 w 1427148"/>
                        <a:gd name="connsiteY5" fmla="*/ 982766 h 995585"/>
                        <a:gd name="connsiteX6" fmla="*/ 927219 w 1427148"/>
                        <a:gd name="connsiteY6" fmla="*/ 499930 h 995585"/>
                        <a:gd name="connsiteX7" fmla="*/ 1427148 w 1427148"/>
                        <a:gd name="connsiteY7" fmla="*/ 730666 h 995585"/>
                        <a:gd name="connsiteX8" fmla="*/ 687936 w 1427148"/>
                        <a:gd name="connsiteY8" fmla="*/ 311922 h 995585"/>
                        <a:gd name="connsiteX9" fmla="*/ 747757 w 1427148"/>
                        <a:gd name="connsiteY9" fmla="*/ 29911 h 995585"/>
                        <a:gd name="connsiteX10" fmla="*/ 534112 w 1427148"/>
                        <a:gd name="connsiteY10" fmla="*/ 0 h 995585"/>
                        <a:gd name="connsiteX11" fmla="*/ 491383 w 1427148"/>
                        <a:gd name="connsiteY11" fmla="*/ 320468 h 995585"/>
                        <a:gd name="connsiteX0" fmla="*/ 491383 w 1427148"/>
                        <a:gd name="connsiteY0" fmla="*/ 320468 h 995585"/>
                        <a:gd name="connsiteX1" fmla="*/ 0 w 1427148"/>
                        <a:gd name="connsiteY1" fmla="*/ 435836 h 995585"/>
                        <a:gd name="connsiteX2" fmla="*/ 320467 w 1427148"/>
                        <a:gd name="connsiteY2" fmla="*/ 508475 h 995585"/>
                        <a:gd name="connsiteX3" fmla="*/ 59821 w 1427148"/>
                        <a:gd name="connsiteY3" fmla="*/ 995585 h 995585"/>
                        <a:gd name="connsiteX4" fmla="*/ 615297 w 1427148"/>
                        <a:gd name="connsiteY4" fmla="*/ 649481 h 995585"/>
                        <a:gd name="connsiteX5" fmla="*/ 1093862 w 1427148"/>
                        <a:gd name="connsiteY5" fmla="*/ 982766 h 995585"/>
                        <a:gd name="connsiteX6" fmla="*/ 927219 w 1427148"/>
                        <a:gd name="connsiteY6" fmla="*/ 499930 h 995585"/>
                        <a:gd name="connsiteX7" fmla="*/ 1427148 w 1427148"/>
                        <a:gd name="connsiteY7" fmla="*/ 730666 h 995585"/>
                        <a:gd name="connsiteX8" fmla="*/ 687936 w 1427148"/>
                        <a:gd name="connsiteY8" fmla="*/ 311922 h 995585"/>
                        <a:gd name="connsiteX9" fmla="*/ 747757 w 1427148"/>
                        <a:gd name="connsiteY9" fmla="*/ 29911 h 995585"/>
                        <a:gd name="connsiteX10" fmla="*/ 534112 w 1427148"/>
                        <a:gd name="connsiteY10" fmla="*/ 0 h 995585"/>
                        <a:gd name="connsiteX11" fmla="*/ 491383 w 1427148"/>
                        <a:gd name="connsiteY11" fmla="*/ 320468 h 995585"/>
                        <a:gd name="connsiteX0" fmla="*/ 491383 w 1427148"/>
                        <a:gd name="connsiteY0" fmla="*/ 320468 h 987039"/>
                        <a:gd name="connsiteX1" fmla="*/ 0 w 1427148"/>
                        <a:gd name="connsiteY1" fmla="*/ 435836 h 987039"/>
                        <a:gd name="connsiteX2" fmla="*/ 320467 w 1427148"/>
                        <a:gd name="connsiteY2" fmla="*/ 508475 h 987039"/>
                        <a:gd name="connsiteX3" fmla="*/ 153824 w 1427148"/>
                        <a:gd name="connsiteY3" fmla="*/ 987039 h 987039"/>
                        <a:gd name="connsiteX4" fmla="*/ 615297 w 1427148"/>
                        <a:gd name="connsiteY4" fmla="*/ 649481 h 987039"/>
                        <a:gd name="connsiteX5" fmla="*/ 1093862 w 1427148"/>
                        <a:gd name="connsiteY5" fmla="*/ 982766 h 987039"/>
                        <a:gd name="connsiteX6" fmla="*/ 927219 w 1427148"/>
                        <a:gd name="connsiteY6" fmla="*/ 499930 h 987039"/>
                        <a:gd name="connsiteX7" fmla="*/ 1427148 w 1427148"/>
                        <a:gd name="connsiteY7" fmla="*/ 730666 h 987039"/>
                        <a:gd name="connsiteX8" fmla="*/ 687936 w 1427148"/>
                        <a:gd name="connsiteY8" fmla="*/ 311922 h 987039"/>
                        <a:gd name="connsiteX9" fmla="*/ 747757 w 1427148"/>
                        <a:gd name="connsiteY9" fmla="*/ 29911 h 987039"/>
                        <a:gd name="connsiteX10" fmla="*/ 534112 w 1427148"/>
                        <a:gd name="connsiteY10" fmla="*/ 0 h 987039"/>
                        <a:gd name="connsiteX11" fmla="*/ 491383 w 1427148"/>
                        <a:gd name="connsiteY11" fmla="*/ 320468 h 987039"/>
                        <a:gd name="connsiteX0" fmla="*/ 491383 w 1427148"/>
                        <a:gd name="connsiteY0" fmla="*/ 320468 h 987039"/>
                        <a:gd name="connsiteX1" fmla="*/ 0 w 1427148"/>
                        <a:gd name="connsiteY1" fmla="*/ 435836 h 987039"/>
                        <a:gd name="connsiteX2" fmla="*/ 320467 w 1427148"/>
                        <a:gd name="connsiteY2" fmla="*/ 508475 h 987039"/>
                        <a:gd name="connsiteX3" fmla="*/ 153824 w 1427148"/>
                        <a:gd name="connsiteY3" fmla="*/ 987039 h 987039"/>
                        <a:gd name="connsiteX4" fmla="*/ 615297 w 1427148"/>
                        <a:gd name="connsiteY4" fmla="*/ 649481 h 987039"/>
                        <a:gd name="connsiteX5" fmla="*/ 1093862 w 1427148"/>
                        <a:gd name="connsiteY5" fmla="*/ 982766 h 987039"/>
                        <a:gd name="connsiteX6" fmla="*/ 927219 w 1427148"/>
                        <a:gd name="connsiteY6" fmla="*/ 499930 h 987039"/>
                        <a:gd name="connsiteX7" fmla="*/ 1427148 w 1427148"/>
                        <a:gd name="connsiteY7" fmla="*/ 730666 h 987039"/>
                        <a:gd name="connsiteX8" fmla="*/ 687936 w 1427148"/>
                        <a:gd name="connsiteY8" fmla="*/ 311922 h 987039"/>
                        <a:gd name="connsiteX9" fmla="*/ 747757 w 1427148"/>
                        <a:gd name="connsiteY9" fmla="*/ 29911 h 987039"/>
                        <a:gd name="connsiteX10" fmla="*/ 534112 w 1427148"/>
                        <a:gd name="connsiteY10" fmla="*/ 0 h 987039"/>
                        <a:gd name="connsiteX11" fmla="*/ 491383 w 1427148"/>
                        <a:gd name="connsiteY11" fmla="*/ 320468 h 987039"/>
                        <a:gd name="connsiteX0" fmla="*/ 491383 w 1427148"/>
                        <a:gd name="connsiteY0" fmla="*/ 320468 h 987039"/>
                        <a:gd name="connsiteX1" fmla="*/ 0 w 1427148"/>
                        <a:gd name="connsiteY1" fmla="*/ 435836 h 987039"/>
                        <a:gd name="connsiteX2" fmla="*/ 320467 w 1427148"/>
                        <a:gd name="connsiteY2" fmla="*/ 508475 h 987039"/>
                        <a:gd name="connsiteX3" fmla="*/ 153824 w 1427148"/>
                        <a:gd name="connsiteY3" fmla="*/ 987039 h 987039"/>
                        <a:gd name="connsiteX4" fmla="*/ 615297 w 1427148"/>
                        <a:gd name="connsiteY4" fmla="*/ 649481 h 987039"/>
                        <a:gd name="connsiteX5" fmla="*/ 1093862 w 1427148"/>
                        <a:gd name="connsiteY5" fmla="*/ 982766 h 987039"/>
                        <a:gd name="connsiteX6" fmla="*/ 927219 w 1427148"/>
                        <a:gd name="connsiteY6" fmla="*/ 499930 h 987039"/>
                        <a:gd name="connsiteX7" fmla="*/ 1427148 w 1427148"/>
                        <a:gd name="connsiteY7" fmla="*/ 730666 h 987039"/>
                        <a:gd name="connsiteX8" fmla="*/ 687936 w 1427148"/>
                        <a:gd name="connsiteY8" fmla="*/ 311922 h 987039"/>
                        <a:gd name="connsiteX9" fmla="*/ 747757 w 1427148"/>
                        <a:gd name="connsiteY9" fmla="*/ 29911 h 987039"/>
                        <a:gd name="connsiteX10" fmla="*/ 534112 w 1427148"/>
                        <a:gd name="connsiteY10" fmla="*/ 0 h 987039"/>
                        <a:gd name="connsiteX11" fmla="*/ 491383 w 1427148"/>
                        <a:gd name="connsiteY11" fmla="*/ 320468 h 987039"/>
                        <a:gd name="connsiteX0" fmla="*/ 491383 w 1427148"/>
                        <a:gd name="connsiteY0" fmla="*/ 320468 h 987039"/>
                        <a:gd name="connsiteX1" fmla="*/ 0 w 1427148"/>
                        <a:gd name="connsiteY1" fmla="*/ 435836 h 987039"/>
                        <a:gd name="connsiteX2" fmla="*/ 320467 w 1427148"/>
                        <a:gd name="connsiteY2" fmla="*/ 508475 h 987039"/>
                        <a:gd name="connsiteX3" fmla="*/ 153824 w 1427148"/>
                        <a:gd name="connsiteY3" fmla="*/ 987039 h 987039"/>
                        <a:gd name="connsiteX4" fmla="*/ 615297 w 1427148"/>
                        <a:gd name="connsiteY4" fmla="*/ 649481 h 987039"/>
                        <a:gd name="connsiteX5" fmla="*/ 1093862 w 1427148"/>
                        <a:gd name="connsiteY5" fmla="*/ 982766 h 987039"/>
                        <a:gd name="connsiteX6" fmla="*/ 927219 w 1427148"/>
                        <a:gd name="connsiteY6" fmla="*/ 499930 h 987039"/>
                        <a:gd name="connsiteX7" fmla="*/ 1427148 w 1427148"/>
                        <a:gd name="connsiteY7" fmla="*/ 730666 h 987039"/>
                        <a:gd name="connsiteX8" fmla="*/ 687936 w 1427148"/>
                        <a:gd name="connsiteY8" fmla="*/ 311922 h 987039"/>
                        <a:gd name="connsiteX9" fmla="*/ 747757 w 1427148"/>
                        <a:gd name="connsiteY9" fmla="*/ 29911 h 987039"/>
                        <a:gd name="connsiteX10" fmla="*/ 534112 w 1427148"/>
                        <a:gd name="connsiteY10" fmla="*/ 0 h 987039"/>
                        <a:gd name="connsiteX11" fmla="*/ 491383 w 1427148"/>
                        <a:gd name="connsiteY11" fmla="*/ 320468 h 987039"/>
                        <a:gd name="connsiteX0" fmla="*/ 491383 w 1427148"/>
                        <a:gd name="connsiteY0" fmla="*/ 320468 h 987039"/>
                        <a:gd name="connsiteX1" fmla="*/ 0 w 1427148"/>
                        <a:gd name="connsiteY1" fmla="*/ 435836 h 987039"/>
                        <a:gd name="connsiteX2" fmla="*/ 320467 w 1427148"/>
                        <a:gd name="connsiteY2" fmla="*/ 508475 h 987039"/>
                        <a:gd name="connsiteX3" fmla="*/ 153824 w 1427148"/>
                        <a:gd name="connsiteY3" fmla="*/ 987039 h 987039"/>
                        <a:gd name="connsiteX4" fmla="*/ 615297 w 1427148"/>
                        <a:gd name="connsiteY4" fmla="*/ 649481 h 987039"/>
                        <a:gd name="connsiteX5" fmla="*/ 1093862 w 1427148"/>
                        <a:gd name="connsiteY5" fmla="*/ 982766 h 987039"/>
                        <a:gd name="connsiteX6" fmla="*/ 927219 w 1427148"/>
                        <a:gd name="connsiteY6" fmla="*/ 499930 h 987039"/>
                        <a:gd name="connsiteX7" fmla="*/ 1427148 w 1427148"/>
                        <a:gd name="connsiteY7" fmla="*/ 730666 h 987039"/>
                        <a:gd name="connsiteX8" fmla="*/ 687936 w 1427148"/>
                        <a:gd name="connsiteY8" fmla="*/ 311922 h 987039"/>
                        <a:gd name="connsiteX9" fmla="*/ 747757 w 1427148"/>
                        <a:gd name="connsiteY9" fmla="*/ 29911 h 987039"/>
                        <a:gd name="connsiteX10" fmla="*/ 534112 w 1427148"/>
                        <a:gd name="connsiteY10" fmla="*/ 0 h 987039"/>
                        <a:gd name="connsiteX11" fmla="*/ 491383 w 1427148"/>
                        <a:gd name="connsiteY11" fmla="*/ 320468 h 987039"/>
                        <a:gd name="connsiteX0" fmla="*/ 491383 w 1427148"/>
                        <a:gd name="connsiteY0" fmla="*/ 320468 h 987039"/>
                        <a:gd name="connsiteX1" fmla="*/ 0 w 1427148"/>
                        <a:gd name="connsiteY1" fmla="*/ 435836 h 987039"/>
                        <a:gd name="connsiteX2" fmla="*/ 320467 w 1427148"/>
                        <a:gd name="connsiteY2" fmla="*/ 508475 h 987039"/>
                        <a:gd name="connsiteX3" fmla="*/ 153824 w 1427148"/>
                        <a:gd name="connsiteY3" fmla="*/ 987039 h 987039"/>
                        <a:gd name="connsiteX4" fmla="*/ 615297 w 1427148"/>
                        <a:gd name="connsiteY4" fmla="*/ 649481 h 987039"/>
                        <a:gd name="connsiteX5" fmla="*/ 1093862 w 1427148"/>
                        <a:gd name="connsiteY5" fmla="*/ 982766 h 987039"/>
                        <a:gd name="connsiteX6" fmla="*/ 927219 w 1427148"/>
                        <a:gd name="connsiteY6" fmla="*/ 499930 h 987039"/>
                        <a:gd name="connsiteX7" fmla="*/ 1427148 w 1427148"/>
                        <a:gd name="connsiteY7" fmla="*/ 730666 h 987039"/>
                        <a:gd name="connsiteX8" fmla="*/ 687936 w 1427148"/>
                        <a:gd name="connsiteY8" fmla="*/ 311922 h 987039"/>
                        <a:gd name="connsiteX9" fmla="*/ 747757 w 1427148"/>
                        <a:gd name="connsiteY9" fmla="*/ 29911 h 987039"/>
                        <a:gd name="connsiteX10" fmla="*/ 534112 w 1427148"/>
                        <a:gd name="connsiteY10" fmla="*/ 0 h 987039"/>
                        <a:gd name="connsiteX11" fmla="*/ 491383 w 1427148"/>
                        <a:gd name="connsiteY11" fmla="*/ 320468 h 987039"/>
                        <a:gd name="connsiteX0" fmla="*/ 491383 w 1427148"/>
                        <a:gd name="connsiteY0" fmla="*/ 320468 h 987039"/>
                        <a:gd name="connsiteX1" fmla="*/ 0 w 1427148"/>
                        <a:gd name="connsiteY1" fmla="*/ 435836 h 987039"/>
                        <a:gd name="connsiteX2" fmla="*/ 320467 w 1427148"/>
                        <a:gd name="connsiteY2" fmla="*/ 508475 h 987039"/>
                        <a:gd name="connsiteX3" fmla="*/ 153824 w 1427148"/>
                        <a:gd name="connsiteY3" fmla="*/ 987039 h 987039"/>
                        <a:gd name="connsiteX4" fmla="*/ 615297 w 1427148"/>
                        <a:gd name="connsiteY4" fmla="*/ 649481 h 987039"/>
                        <a:gd name="connsiteX5" fmla="*/ 1093862 w 1427148"/>
                        <a:gd name="connsiteY5" fmla="*/ 982766 h 987039"/>
                        <a:gd name="connsiteX6" fmla="*/ 927219 w 1427148"/>
                        <a:gd name="connsiteY6" fmla="*/ 499930 h 987039"/>
                        <a:gd name="connsiteX7" fmla="*/ 1427148 w 1427148"/>
                        <a:gd name="connsiteY7" fmla="*/ 730666 h 987039"/>
                        <a:gd name="connsiteX8" fmla="*/ 687936 w 1427148"/>
                        <a:gd name="connsiteY8" fmla="*/ 311922 h 987039"/>
                        <a:gd name="connsiteX9" fmla="*/ 747757 w 1427148"/>
                        <a:gd name="connsiteY9" fmla="*/ 29911 h 987039"/>
                        <a:gd name="connsiteX10" fmla="*/ 534112 w 1427148"/>
                        <a:gd name="connsiteY10" fmla="*/ 0 h 987039"/>
                        <a:gd name="connsiteX11" fmla="*/ 491383 w 1427148"/>
                        <a:gd name="connsiteY11" fmla="*/ 320468 h 987039"/>
                        <a:gd name="connsiteX0" fmla="*/ 687937 w 1623702"/>
                        <a:gd name="connsiteY0" fmla="*/ 320468 h 987039"/>
                        <a:gd name="connsiteX1" fmla="*/ 0 w 1623702"/>
                        <a:gd name="connsiteY1" fmla="*/ 623843 h 987039"/>
                        <a:gd name="connsiteX2" fmla="*/ 517021 w 1623702"/>
                        <a:gd name="connsiteY2" fmla="*/ 508475 h 987039"/>
                        <a:gd name="connsiteX3" fmla="*/ 350378 w 1623702"/>
                        <a:gd name="connsiteY3" fmla="*/ 987039 h 987039"/>
                        <a:gd name="connsiteX4" fmla="*/ 811851 w 1623702"/>
                        <a:gd name="connsiteY4" fmla="*/ 649481 h 987039"/>
                        <a:gd name="connsiteX5" fmla="*/ 1290416 w 1623702"/>
                        <a:gd name="connsiteY5" fmla="*/ 982766 h 987039"/>
                        <a:gd name="connsiteX6" fmla="*/ 1123773 w 1623702"/>
                        <a:gd name="connsiteY6" fmla="*/ 499930 h 987039"/>
                        <a:gd name="connsiteX7" fmla="*/ 1623702 w 1623702"/>
                        <a:gd name="connsiteY7" fmla="*/ 730666 h 987039"/>
                        <a:gd name="connsiteX8" fmla="*/ 884490 w 1623702"/>
                        <a:gd name="connsiteY8" fmla="*/ 311922 h 987039"/>
                        <a:gd name="connsiteX9" fmla="*/ 944311 w 1623702"/>
                        <a:gd name="connsiteY9" fmla="*/ 29911 h 987039"/>
                        <a:gd name="connsiteX10" fmla="*/ 730666 w 1623702"/>
                        <a:gd name="connsiteY10" fmla="*/ 0 h 987039"/>
                        <a:gd name="connsiteX11" fmla="*/ 687937 w 1623702"/>
                        <a:gd name="connsiteY11" fmla="*/ 320468 h 987039"/>
                        <a:gd name="connsiteX0" fmla="*/ 687937 w 1623702"/>
                        <a:gd name="connsiteY0" fmla="*/ 320468 h 987039"/>
                        <a:gd name="connsiteX1" fmla="*/ 0 w 1623702"/>
                        <a:gd name="connsiteY1" fmla="*/ 623843 h 987039"/>
                        <a:gd name="connsiteX2" fmla="*/ 517021 w 1623702"/>
                        <a:gd name="connsiteY2" fmla="*/ 508475 h 987039"/>
                        <a:gd name="connsiteX3" fmla="*/ 350378 w 1623702"/>
                        <a:gd name="connsiteY3" fmla="*/ 987039 h 987039"/>
                        <a:gd name="connsiteX4" fmla="*/ 811851 w 1623702"/>
                        <a:gd name="connsiteY4" fmla="*/ 649481 h 987039"/>
                        <a:gd name="connsiteX5" fmla="*/ 1290416 w 1623702"/>
                        <a:gd name="connsiteY5" fmla="*/ 982766 h 987039"/>
                        <a:gd name="connsiteX6" fmla="*/ 1123773 w 1623702"/>
                        <a:gd name="connsiteY6" fmla="*/ 499930 h 987039"/>
                        <a:gd name="connsiteX7" fmla="*/ 1623702 w 1623702"/>
                        <a:gd name="connsiteY7" fmla="*/ 730666 h 987039"/>
                        <a:gd name="connsiteX8" fmla="*/ 884490 w 1623702"/>
                        <a:gd name="connsiteY8" fmla="*/ 311922 h 987039"/>
                        <a:gd name="connsiteX9" fmla="*/ 944311 w 1623702"/>
                        <a:gd name="connsiteY9" fmla="*/ 29911 h 987039"/>
                        <a:gd name="connsiteX10" fmla="*/ 730666 w 1623702"/>
                        <a:gd name="connsiteY10" fmla="*/ 0 h 987039"/>
                        <a:gd name="connsiteX11" fmla="*/ 687937 w 1623702"/>
                        <a:gd name="connsiteY11" fmla="*/ 320468 h 987039"/>
                        <a:gd name="connsiteX0" fmla="*/ 640936 w 1576701"/>
                        <a:gd name="connsiteY0" fmla="*/ 320468 h 987039"/>
                        <a:gd name="connsiteX1" fmla="*/ 0 w 1576701"/>
                        <a:gd name="connsiteY1" fmla="*/ 687937 h 987039"/>
                        <a:gd name="connsiteX2" fmla="*/ 470020 w 1576701"/>
                        <a:gd name="connsiteY2" fmla="*/ 508475 h 987039"/>
                        <a:gd name="connsiteX3" fmla="*/ 303377 w 1576701"/>
                        <a:gd name="connsiteY3" fmla="*/ 987039 h 987039"/>
                        <a:gd name="connsiteX4" fmla="*/ 764850 w 1576701"/>
                        <a:gd name="connsiteY4" fmla="*/ 649481 h 987039"/>
                        <a:gd name="connsiteX5" fmla="*/ 1243415 w 1576701"/>
                        <a:gd name="connsiteY5" fmla="*/ 982766 h 987039"/>
                        <a:gd name="connsiteX6" fmla="*/ 1076772 w 1576701"/>
                        <a:gd name="connsiteY6" fmla="*/ 499930 h 987039"/>
                        <a:gd name="connsiteX7" fmla="*/ 1576701 w 1576701"/>
                        <a:gd name="connsiteY7" fmla="*/ 730666 h 987039"/>
                        <a:gd name="connsiteX8" fmla="*/ 837489 w 1576701"/>
                        <a:gd name="connsiteY8" fmla="*/ 311922 h 987039"/>
                        <a:gd name="connsiteX9" fmla="*/ 897310 w 1576701"/>
                        <a:gd name="connsiteY9" fmla="*/ 29911 h 987039"/>
                        <a:gd name="connsiteX10" fmla="*/ 683665 w 1576701"/>
                        <a:gd name="connsiteY10" fmla="*/ 0 h 987039"/>
                        <a:gd name="connsiteX11" fmla="*/ 640936 w 1576701"/>
                        <a:gd name="connsiteY11" fmla="*/ 320468 h 987039"/>
                        <a:gd name="connsiteX0" fmla="*/ 640936 w 1576701"/>
                        <a:gd name="connsiteY0" fmla="*/ 320468 h 987039"/>
                        <a:gd name="connsiteX1" fmla="*/ 0 w 1576701"/>
                        <a:gd name="connsiteY1" fmla="*/ 687937 h 987039"/>
                        <a:gd name="connsiteX2" fmla="*/ 470020 w 1576701"/>
                        <a:gd name="connsiteY2" fmla="*/ 508475 h 987039"/>
                        <a:gd name="connsiteX3" fmla="*/ 303377 w 1576701"/>
                        <a:gd name="connsiteY3" fmla="*/ 987039 h 987039"/>
                        <a:gd name="connsiteX4" fmla="*/ 764850 w 1576701"/>
                        <a:gd name="connsiteY4" fmla="*/ 649481 h 987039"/>
                        <a:gd name="connsiteX5" fmla="*/ 1243415 w 1576701"/>
                        <a:gd name="connsiteY5" fmla="*/ 982766 h 987039"/>
                        <a:gd name="connsiteX6" fmla="*/ 1076772 w 1576701"/>
                        <a:gd name="connsiteY6" fmla="*/ 499930 h 987039"/>
                        <a:gd name="connsiteX7" fmla="*/ 1576701 w 1576701"/>
                        <a:gd name="connsiteY7" fmla="*/ 730666 h 987039"/>
                        <a:gd name="connsiteX8" fmla="*/ 837489 w 1576701"/>
                        <a:gd name="connsiteY8" fmla="*/ 311922 h 987039"/>
                        <a:gd name="connsiteX9" fmla="*/ 897310 w 1576701"/>
                        <a:gd name="connsiteY9" fmla="*/ 29911 h 987039"/>
                        <a:gd name="connsiteX10" fmla="*/ 683665 w 1576701"/>
                        <a:gd name="connsiteY10" fmla="*/ 0 h 987039"/>
                        <a:gd name="connsiteX11" fmla="*/ 640936 w 1576701"/>
                        <a:gd name="connsiteY11" fmla="*/ 320468 h 987039"/>
                        <a:gd name="connsiteX0" fmla="*/ 640936 w 1576701"/>
                        <a:gd name="connsiteY0" fmla="*/ 320468 h 987039"/>
                        <a:gd name="connsiteX1" fmla="*/ 0 w 1576701"/>
                        <a:gd name="connsiteY1" fmla="*/ 687937 h 987039"/>
                        <a:gd name="connsiteX2" fmla="*/ 470020 w 1576701"/>
                        <a:gd name="connsiteY2" fmla="*/ 508475 h 987039"/>
                        <a:gd name="connsiteX3" fmla="*/ 303377 w 1576701"/>
                        <a:gd name="connsiteY3" fmla="*/ 987039 h 987039"/>
                        <a:gd name="connsiteX4" fmla="*/ 764850 w 1576701"/>
                        <a:gd name="connsiteY4" fmla="*/ 649481 h 987039"/>
                        <a:gd name="connsiteX5" fmla="*/ 1243415 w 1576701"/>
                        <a:gd name="connsiteY5" fmla="*/ 982766 h 987039"/>
                        <a:gd name="connsiteX6" fmla="*/ 1076772 w 1576701"/>
                        <a:gd name="connsiteY6" fmla="*/ 499930 h 987039"/>
                        <a:gd name="connsiteX7" fmla="*/ 1576701 w 1576701"/>
                        <a:gd name="connsiteY7" fmla="*/ 730666 h 987039"/>
                        <a:gd name="connsiteX8" fmla="*/ 837489 w 1576701"/>
                        <a:gd name="connsiteY8" fmla="*/ 311922 h 987039"/>
                        <a:gd name="connsiteX9" fmla="*/ 897310 w 1576701"/>
                        <a:gd name="connsiteY9" fmla="*/ 29911 h 987039"/>
                        <a:gd name="connsiteX10" fmla="*/ 683665 w 1576701"/>
                        <a:gd name="connsiteY10" fmla="*/ 0 h 987039"/>
                        <a:gd name="connsiteX11" fmla="*/ 640936 w 1576701"/>
                        <a:gd name="connsiteY11" fmla="*/ 320468 h 987039"/>
                        <a:gd name="connsiteX0" fmla="*/ 675119 w 1610884"/>
                        <a:gd name="connsiteY0" fmla="*/ 320468 h 987039"/>
                        <a:gd name="connsiteX1" fmla="*/ 0 w 1610884"/>
                        <a:gd name="connsiteY1" fmla="*/ 752030 h 987039"/>
                        <a:gd name="connsiteX2" fmla="*/ 504203 w 1610884"/>
                        <a:gd name="connsiteY2" fmla="*/ 508475 h 987039"/>
                        <a:gd name="connsiteX3" fmla="*/ 337560 w 1610884"/>
                        <a:gd name="connsiteY3" fmla="*/ 987039 h 987039"/>
                        <a:gd name="connsiteX4" fmla="*/ 799033 w 1610884"/>
                        <a:gd name="connsiteY4" fmla="*/ 649481 h 987039"/>
                        <a:gd name="connsiteX5" fmla="*/ 1277598 w 1610884"/>
                        <a:gd name="connsiteY5" fmla="*/ 982766 h 987039"/>
                        <a:gd name="connsiteX6" fmla="*/ 1110955 w 1610884"/>
                        <a:gd name="connsiteY6" fmla="*/ 499930 h 987039"/>
                        <a:gd name="connsiteX7" fmla="*/ 1610884 w 1610884"/>
                        <a:gd name="connsiteY7" fmla="*/ 730666 h 987039"/>
                        <a:gd name="connsiteX8" fmla="*/ 871672 w 1610884"/>
                        <a:gd name="connsiteY8" fmla="*/ 311922 h 987039"/>
                        <a:gd name="connsiteX9" fmla="*/ 931493 w 1610884"/>
                        <a:gd name="connsiteY9" fmla="*/ 29911 h 987039"/>
                        <a:gd name="connsiteX10" fmla="*/ 717848 w 1610884"/>
                        <a:gd name="connsiteY10" fmla="*/ 0 h 987039"/>
                        <a:gd name="connsiteX11" fmla="*/ 675119 w 1610884"/>
                        <a:gd name="connsiteY11" fmla="*/ 320468 h 987039"/>
                        <a:gd name="connsiteX0" fmla="*/ 675119 w 1610884"/>
                        <a:gd name="connsiteY0" fmla="*/ 320468 h 987039"/>
                        <a:gd name="connsiteX1" fmla="*/ 0 w 1610884"/>
                        <a:gd name="connsiteY1" fmla="*/ 752030 h 987039"/>
                        <a:gd name="connsiteX2" fmla="*/ 504203 w 1610884"/>
                        <a:gd name="connsiteY2" fmla="*/ 508475 h 987039"/>
                        <a:gd name="connsiteX3" fmla="*/ 337560 w 1610884"/>
                        <a:gd name="connsiteY3" fmla="*/ 987039 h 987039"/>
                        <a:gd name="connsiteX4" fmla="*/ 799033 w 1610884"/>
                        <a:gd name="connsiteY4" fmla="*/ 649481 h 987039"/>
                        <a:gd name="connsiteX5" fmla="*/ 1277598 w 1610884"/>
                        <a:gd name="connsiteY5" fmla="*/ 982766 h 987039"/>
                        <a:gd name="connsiteX6" fmla="*/ 1110955 w 1610884"/>
                        <a:gd name="connsiteY6" fmla="*/ 499930 h 987039"/>
                        <a:gd name="connsiteX7" fmla="*/ 1610884 w 1610884"/>
                        <a:gd name="connsiteY7" fmla="*/ 730666 h 987039"/>
                        <a:gd name="connsiteX8" fmla="*/ 871672 w 1610884"/>
                        <a:gd name="connsiteY8" fmla="*/ 311922 h 987039"/>
                        <a:gd name="connsiteX9" fmla="*/ 931493 w 1610884"/>
                        <a:gd name="connsiteY9" fmla="*/ 29911 h 987039"/>
                        <a:gd name="connsiteX10" fmla="*/ 717848 w 1610884"/>
                        <a:gd name="connsiteY10" fmla="*/ 0 h 987039"/>
                        <a:gd name="connsiteX11" fmla="*/ 675119 w 1610884"/>
                        <a:gd name="connsiteY11" fmla="*/ 320468 h 987039"/>
                        <a:gd name="connsiteX0" fmla="*/ 675119 w 1610884"/>
                        <a:gd name="connsiteY0" fmla="*/ 320468 h 987039"/>
                        <a:gd name="connsiteX1" fmla="*/ 0 w 1610884"/>
                        <a:gd name="connsiteY1" fmla="*/ 752030 h 987039"/>
                        <a:gd name="connsiteX2" fmla="*/ 504203 w 1610884"/>
                        <a:gd name="connsiteY2" fmla="*/ 508475 h 987039"/>
                        <a:gd name="connsiteX3" fmla="*/ 337560 w 1610884"/>
                        <a:gd name="connsiteY3" fmla="*/ 987039 h 987039"/>
                        <a:gd name="connsiteX4" fmla="*/ 799033 w 1610884"/>
                        <a:gd name="connsiteY4" fmla="*/ 649481 h 987039"/>
                        <a:gd name="connsiteX5" fmla="*/ 1277598 w 1610884"/>
                        <a:gd name="connsiteY5" fmla="*/ 982766 h 987039"/>
                        <a:gd name="connsiteX6" fmla="*/ 1110955 w 1610884"/>
                        <a:gd name="connsiteY6" fmla="*/ 499930 h 987039"/>
                        <a:gd name="connsiteX7" fmla="*/ 1610884 w 1610884"/>
                        <a:gd name="connsiteY7" fmla="*/ 730666 h 987039"/>
                        <a:gd name="connsiteX8" fmla="*/ 871672 w 1610884"/>
                        <a:gd name="connsiteY8" fmla="*/ 311922 h 987039"/>
                        <a:gd name="connsiteX9" fmla="*/ 931493 w 1610884"/>
                        <a:gd name="connsiteY9" fmla="*/ 29911 h 987039"/>
                        <a:gd name="connsiteX10" fmla="*/ 717848 w 1610884"/>
                        <a:gd name="connsiteY10" fmla="*/ 0 h 987039"/>
                        <a:gd name="connsiteX11" fmla="*/ 675119 w 1610884"/>
                        <a:gd name="connsiteY11" fmla="*/ 320468 h 987039"/>
                        <a:gd name="connsiteX0" fmla="*/ 730667 w 1666432"/>
                        <a:gd name="connsiteY0" fmla="*/ 320468 h 987039"/>
                        <a:gd name="connsiteX1" fmla="*/ 0 w 1666432"/>
                        <a:gd name="connsiteY1" fmla="*/ 743484 h 987039"/>
                        <a:gd name="connsiteX2" fmla="*/ 559751 w 1666432"/>
                        <a:gd name="connsiteY2" fmla="*/ 508475 h 987039"/>
                        <a:gd name="connsiteX3" fmla="*/ 393108 w 1666432"/>
                        <a:gd name="connsiteY3" fmla="*/ 987039 h 987039"/>
                        <a:gd name="connsiteX4" fmla="*/ 854581 w 1666432"/>
                        <a:gd name="connsiteY4" fmla="*/ 649481 h 987039"/>
                        <a:gd name="connsiteX5" fmla="*/ 1333146 w 1666432"/>
                        <a:gd name="connsiteY5" fmla="*/ 982766 h 987039"/>
                        <a:gd name="connsiteX6" fmla="*/ 1166503 w 1666432"/>
                        <a:gd name="connsiteY6" fmla="*/ 499930 h 987039"/>
                        <a:gd name="connsiteX7" fmla="*/ 1666432 w 1666432"/>
                        <a:gd name="connsiteY7" fmla="*/ 730666 h 987039"/>
                        <a:gd name="connsiteX8" fmla="*/ 927220 w 1666432"/>
                        <a:gd name="connsiteY8" fmla="*/ 311922 h 987039"/>
                        <a:gd name="connsiteX9" fmla="*/ 987041 w 1666432"/>
                        <a:gd name="connsiteY9" fmla="*/ 29911 h 987039"/>
                        <a:gd name="connsiteX10" fmla="*/ 773396 w 1666432"/>
                        <a:gd name="connsiteY10" fmla="*/ 0 h 987039"/>
                        <a:gd name="connsiteX11" fmla="*/ 730667 w 1666432"/>
                        <a:gd name="connsiteY11" fmla="*/ 320468 h 987039"/>
                        <a:gd name="connsiteX0" fmla="*/ 730667 w 1666432"/>
                        <a:gd name="connsiteY0" fmla="*/ 320468 h 987039"/>
                        <a:gd name="connsiteX1" fmla="*/ 0 w 1666432"/>
                        <a:gd name="connsiteY1" fmla="*/ 743484 h 987039"/>
                        <a:gd name="connsiteX2" fmla="*/ 559751 w 1666432"/>
                        <a:gd name="connsiteY2" fmla="*/ 508475 h 987039"/>
                        <a:gd name="connsiteX3" fmla="*/ 393108 w 1666432"/>
                        <a:gd name="connsiteY3" fmla="*/ 987039 h 987039"/>
                        <a:gd name="connsiteX4" fmla="*/ 854581 w 1666432"/>
                        <a:gd name="connsiteY4" fmla="*/ 649481 h 987039"/>
                        <a:gd name="connsiteX5" fmla="*/ 1333146 w 1666432"/>
                        <a:gd name="connsiteY5" fmla="*/ 982766 h 987039"/>
                        <a:gd name="connsiteX6" fmla="*/ 1166503 w 1666432"/>
                        <a:gd name="connsiteY6" fmla="*/ 499930 h 987039"/>
                        <a:gd name="connsiteX7" fmla="*/ 1666432 w 1666432"/>
                        <a:gd name="connsiteY7" fmla="*/ 730666 h 987039"/>
                        <a:gd name="connsiteX8" fmla="*/ 910129 w 1666432"/>
                        <a:gd name="connsiteY8" fmla="*/ 333287 h 987039"/>
                        <a:gd name="connsiteX9" fmla="*/ 987041 w 1666432"/>
                        <a:gd name="connsiteY9" fmla="*/ 29911 h 987039"/>
                        <a:gd name="connsiteX10" fmla="*/ 773396 w 1666432"/>
                        <a:gd name="connsiteY10" fmla="*/ 0 h 987039"/>
                        <a:gd name="connsiteX11" fmla="*/ 730667 w 1666432"/>
                        <a:gd name="connsiteY11" fmla="*/ 320468 h 987039"/>
                        <a:gd name="connsiteX0" fmla="*/ 730667 w 1666432"/>
                        <a:gd name="connsiteY0" fmla="*/ 320468 h 987039"/>
                        <a:gd name="connsiteX1" fmla="*/ 0 w 1666432"/>
                        <a:gd name="connsiteY1" fmla="*/ 743484 h 987039"/>
                        <a:gd name="connsiteX2" fmla="*/ 559751 w 1666432"/>
                        <a:gd name="connsiteY2" fmla="*/ 508475 h 987039"/>
                        <a:gd name="connsiteX3" fmla="*/ 393108 w 1666432"/>
                        <a:gd name="connsiteY3" fmla="*/ 987039 h 987039"/>
                        <a:gd name="connsiteX4" fmla="*/ 854581 w 1666432"/>
                        <a:gd name="connsiteY4" fmla="*/ 649481 h 987039"/>
                        <a:gd name="connsiteX5" fmla="*/ 1333146 w 1666432"/>
                        <a:gd name="connsiteY5" fmla="*/ 982766 h 987039"/>
                        <a:gd name="connsiteX6" fmla="*/ 1166503 w 1666432"/>
                        <a:gd name="connsiteY6" fmla="*/ 499930 h 987039"/>
                        <a:gd name="connsiteX7" fmla="*/ 1666432 w 1666432"/>
                        <a:gd name="connsiteY7" fmla="*/ 730666 h 987039"/>
                        <a:gd name="connsiteX8" fmla="*/ 910129 w 1666432"/>
                        <a:gd name="connsiteY8" fmla="*/ 333287 h 987039"/>
                        <a:gd name="connsiteX9" fmla="*/ 987041 w 1666432"/>
                        <a:gd name="connsiteY9" fmla="*/ 29911 h 987039"/>
                        <a:gd name="connsiteX10" fmla="*/ 773396 w 1666432"/>
                        <a:gd name="connsiteY10" fmla="*/ 0 h 987039"/>
                        <a:gd name="connsiteX11" fmla="*/ 730667 w 1666432"/>
                        <a:gd name="connsiteY11" fmla="*/ 320468 h 987039"/>
                        <a:gd name="connsiteX0" fmla="*/ 730667 w 1666432"/>
                        <a:gd name="connsiteY0" fmla="*/ 343746 h 1010317"/>
                        <a:gd name="connsiteX1" fmla="*/ 0 w 1666432"/>
                        <a:gd name="connsiteY1" fmla="*/ 766762 h 1010317"/>
                        <a:gd name="connsiteX2" fmla="*/ 559751 w 1666432"/>
                        <a:gd name="connsiteY2" fmla="*/ 531753 h 1010317"/>
                        <a:gd name="connsiteX3" fmla="*/ 393108 w 1666432"/>
                        <a:gd name="connsiteY3" fmla="*/ 1010317 h 1010317"/>
                        <a:gd name="connsiteX4" fmla="*/ 854581 w 1666432"/>
                        <a:gd name="connsiteY4" fmla="*/ 672759 h 1010317"/>
                        <a:gd name="connsiteX5" fmla="*/ 1333146 w 1666432"/>
                        <a:gd name="connsiteY5" fmla="*/ 1006044 h 1010317"/>
                        <a:gd name="connsiteX6" fmla="*/ 1166503 w 1666432"/>
                        <a:gd name="connsiteY6" fmla="*/ 523208 h 1010317"/>
                        <a:gd name="connsiteX7" fmla="*/ 1666432 w 1666432"/>
                        <a:gd name="connsiteY7" fmla="*/ 753944 h 1010317"/>
                        <a:gd name="connsiteX8" fmla="*/ 910129 w 1666432"/>
                        <a:gd name="connsiteY8" fmla="*/ 356565 h 1010317"/>
                        <a:gd name="connsiteX9" fmla="*/ 987041 w 1666432"/>
                        <a:gd name="connsiteY9" fmla="*/ 53189 h 1010317"/>
                        <a:gd name="connsiteX10" fmla="*/ 773396 w 1666432"/>
                        <a:gd name="connsiteY10" fmla="*/ 23278 h 1010317"/>
                        <a:gd name="connsiteX11" fmla="*/ 730667 w 1666432"/>
                        <a:gd name="connsiteY11" fmla="*/ 343746 h 1010317"/>
                        <a:gd name="connsiteX0" fmla="*/ 730667 w 1666432"/>
                        <a:gd name="connsiteY0" fmla="*/ 347612 h 1014183"/>
                        <a:gd name="connsiteX1" fmla="*/ 0 w 1666432"/>
                        <a:gd name="connsiteY1" fmla="*/ 770628 h 1014183"/>
                        <a:gd name="connsiteX2" fmla="*/ 559751 w 1666432"/>
                        <a:gd name="connsiteY2" fmla="*/ 535619 h 1014183"/>
                        <a:gd name="connsiteX3" fmla="*/ 393108 w 1666432"/>
                        <a:gd name="connsiteY3" fmla="*/ 1014183 h 1014183"/>
                        <a:gd name="connsiteX4" fmla="*/ 854581 w 1666432"/>
                        <a:gd name="connsiteY4" fmla="*/ 676625 h 1014183"/>
                        <a:gd name="connsiteX5" fmla="*/ 1333146 w 1666432"/>
                        <a:gd name="connsiteY5" fmla="*/ 1009910 h 1014183"/>
                        <a:gd name="connsiteX6" fmla="*/ 1166503 w 1666432"/>
                        <a:gd name="connsiteY6" fmla="*/ 527074 h 1014183"/>
                        <a:gd name="connsiteX7" fmla="*/ 1666432 w 1666432"/>
                        <a:gd name="connsiteY7" fmla="*/ 757810 h 1014183"/>
                        <a:gd name="connsiteX8" fmla="*/ 910129 w 1666432"/>
                        <a:gd name="connsiteY8" fmla="*/ 360431 h 1014183"/>
                        <a:gd name="connsiteX9" fmla="*/ 987041 w 1666432"/>
                        <a:gd name="connsiteY9" fmla="*/ 57055 h 1014183"/>
                        <a:gd name="connsiteX10" fmla="*/ 773396 w 1666432"/>
                        <a:gd name="connsiteY10" fmla="*/ 27144 h 1014183"/>
                        <a:gd name="connsiteX11" fmla="*/ 730667 w 1666432"/>
                        <a:gd name="connsiteY11" fmla="*/ 347612 h 10141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66432" h="1014183">
                          <a:moveTo>
                            <a:pt x="730667" y="347612"/>
                          </a:moveTo>
                          <a:cubicBezTo>
                            <a:pt x="451505" y="262154"/>
                            <a:pt x="5697" y="488618"/>
                            <a:pt x="0" y="770628"/>
                          </a:cubicBezTo>
                          <a:cubicBezTo>
                            <a:pt x="225039" y="582621"/>
                            <a:pt x="403078" y="595440"/>
                            <a:pt x="559751" y="535619"/>
                          </a:cubicBezTo>
                          <a:cubicBezTo>
                            <a:pt x="474293" y="592591"/>
                            <a:pt x="354652" y="662381"/>
                            <a:pt x="393108" y="1014183"/>
                          </a:cubicBezTo>
                          <a:cubicBezTo>
                            <a:pt x="700756" y="658109"/>
                            <a:pt x="837489" y="678048"/>
                            <a:pt x="854581" y="676625"/>
                          </a:cubicBezTo>
                          <a:cubicBezTo>
                            <a:pt x="997011" y="679473"/>
                            <a:pt x="1199262" y="827600"/>
                            <a:pt x="1333146" y="1009910"/>
                          </a:cubicBezTo>
                          <a:cubicBezTo>
                            <a:pt x="1384421" y="692292"/>
                            <a:pt x="1243415" y="673776"/>
                            <a:pt x="1166503" y="527074"/>
                          </a:cubicBezTo>
                          <a:cubicBezTo>
                            <a:pt x="1333146" y="603986"/>
                            <a:pt x="1427150" y="591166"/>
                            <a:pt x="1666432" y="757810"/>
                          </a:cubicBezTo>
                          <a:cubicBezTo>
                            <a:pt x="1526850" y="522801"/>
                            <a:pt x="1331722" y="309156"/>
                            <a:pt x="910129" y="360431"/>
                          </a:cubicBezTo>
                          <a:lnTo>
                            <a:pt x="987041" y="57055"/>
                          </a:lnTo>
                          <a:cubicBezTo>
                            <a:pt x="997011" y="25720"/>
                            <a:pt x="857430" y="-35525"/>
                            <a:pt x="773396" y="27144"/>
                          </a:cubicBezTo>
                          <a:lnTo>
                            <a:pt x="730667" y="347612"/>
                          </a:lnTo>
                          <a:close/>
                        </a:path>
                      </a:pathLst>
                    </a:custGeom>
                    <a:solidFill>
                      <a:srgbClr val="6BCF8A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TW" altLang="en-US"/>
                    </a:p>
                  </p:txBody>
                </p:sp>
              </p:grpSp>
              <p:grpSp>
                <p:nvGrpSpPr>
                  <p:cNvPr id="51" name="群組 50"/>
                  <p:cNvGrpSpPr/>
                  <p:nvPr/>
                </p:nvGrpSpPr>
                <p:grpSpPr>
                  <a:xfrm>
                    <a:off x="10535804" y="4847844"/>
                    <a:ext cx="272743" cy="743539"/>
                    <a:chOff x="10958138" y="4344976"/>
                    <a:chExt cx="320512" cy="873766"/>
                  </a:xfrm>
                </p:grpSpPr>
                <p:sp>
                  <p:nvSpPr>
                    <p:cNvPr id="52" name="橢圓 51"/>
                    <p:cNvSpPr/>
                    <p:nvPr/>
                  </p:nvSpPr>
                  <p:spPr>
                    <a:xfrm>
                      <a:off x="11089464" y="4344976"/>
                      <a:ext cx="189186" cy="189186"/>
                    </a:xfrm>
                    <a:prstGeom prst="ellipse">
                      <a:avLst/>
                    </a:pr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TW" altLang="en-US"/>
                    </a:p>
                  </p:txBody>
                </p:sp>
                <p:sp>
                  <p:nvSpPr>
                    <p:cNvPr id="53" name="手繪多邊形 52"/>
                    <p:cNvSpPr/>
                    <p:nvPr/>
                  </p:nvSpPr>
                  <p:spPr>
                    <a:xfrm rot="7748628">
                      <a:off x="10727212" y="4888349"/>
                      <a:ext cx="561319" cy="99468"/>
                    </a:xfrm>
                    <a:custGeom>
                      <a:avLst/>
                      <a:gdLst>
                        <a:gd name="connsiteX0" fmla="*/ 0 w 224444"/>
                        <a:gd name="connsiteY0" fmla="*/ 0 h 295101"/>
                        <a:gd name="connsiteX1" fmla="*/ 29095 w 224444"/>
                        <a:gd name="connsiteY1" fmla="*/ 41563 h 295101"/>
                        <a:gd name="connsiteX2" fmla="*/ 54033 w 224444"/>
                        <a:gd name="connsiteY2" fmla="*/ 91440 h 295101"/>
                        <a:gd name="connsiteX3" fmla="*/ 83128 w 224444"/>
                        <a:gd name="connsiteY3" fmla="*/ 128847 h 295101"/>
                        <a:gd name="connsiteX4" fmla="*/ 103909 w 224444"/>
                        <a:gd name="connsiteY4" fmla="*/ 166254 h 295101"/>
                        <a:gd name="connsiteX5" fmla="*/ 137160 w 224444"/>
                        <a:gd name="connsiteY5" fmla="*/ 203661 h 295101"/>
                        <a:gd name="connsiteX6" fmla="*/ 187037 w 224444"/>
                        <a:gd name="connsiteY6" fmla="*/ 261850 h 295101"/>
                        <a:gd name="connsiteX7" fmla="*/ 207818 w 224444"/>
                        <a:gd name="connsiteY7" fmla="*/ 278476 h 295101"/>
                        <a:gd name="connsiteX8" fmla="*/ 224444 w 224444"/>
                        <a:gd name="connsiteY8" fmla="*/ 295101 h 295101"/>
                        <a:gd name="connsiteX0" fmla="*/ 0 w 224444"/>
                        <a:gd name="connsiteY0" fmla="*/ 0 h 295101"/>
                        <a:gd name="connsiteX1" fmla="*/ 29095 w 224444"/>
                        <a:gd name="connsiteY1" fmla="*/ 41563 h 295101"/>
                        <a:gd name="connsiteX2" fmla="*/ 54033 w 224444"/>
                        <a:gd name="connsiteY2" fmla="*/ 91440 h 295101"/>
                        <a:gd name="connsiteX3" fmla="*/ 83128 w 224444"/>
                        <a:gd name="connsiteY3" fmla="*/ 128847 h 295101"/>
                        <a:gd name="connsiteX4" fmla="*/ 103909 w 224444"/>
                        <a:gd name="connsiteY4" fmla="*/ 166254 h 295101"/>
                        <a:gd name="connsiteX5" fmla="*/ 187037 w 224444"/>
                        <a:gd name="connsiteY5" fmla="*/ 261850 h 295101"/>
                        <a:gd name="connsiteX6" fmla="*/ 207818 w 224444"/>
                        <a:gd name="connsiteY6" fmla="*/ 278476 h 295101"/>
                        <a:gd name="connsiteX7" fmla="*/ 224444 w 224444"/>
                        <a:gd name="connsiteY7" fmla="*/ 295101 h 295101"/>
                        <a:gd name="connsiteX0" fmla="*/ 0 w 224444"/>
                        <a:gd name="connsiteY0" fmla="*/ 0 h 295101"/>
                        <a:gd name="connsiteX1" fmla="*/ 29095 w 224444"/>
                        <a:gd name="connsiteY1" fmla="*/ 41563 h 295101"/>
                        <a:gd name="connsiteX2" fmla="*/ 54033 w 224444"/>
                        <a:gd name="connsiteY2" fmla="*/ 91440 h 295101"/>
                        <a:gd name="connsiteX3" fmla="*/ 83128 w 224444"/>
                        <a:gd name="connsiteY3" fmla="*/ 128847 h 295101"/>
                        <a:gd name="connsiteX4" fmla="*/ 187037 w 224444"/>
                        <a:gd name="connsiteY4" fmla="*/ 261850 h 295101"/>
                        <a:gd name="connsiteX5" fmla="*/ 207818 w 224444"/>
                        <a:gd name="connsiteY5" fmla="*/ 278476 h 295101"/>
                        <a:gd name="connsiteX6" fmla="*/ 224444 w 224444"/>
                        <a:gd name="connsiteY6" fmla="*/ 295101 h 295101"/>
                        <a:gd name="connsiteX0" fmla="*/ 0 w 224444"/>
                        <a:gd name="connsiteY0" fmla="*/ 0 h 295101"/>
                        <a:gd name="connsiteX1" fmla="*/ 29095 w 224444"/>
                        <a:gd name="connsiteY1" fmla="*/ 41563 h 295101"/>
                        <a:gd name="connsiteX2" fmla="*/ 54033 w 224444"/>
                        <a:gd name="connsiteY2" fmla="*/ 91440 h 295101"/>
                        <a:gd name="connsiteX3" fmla="*/ 187037 w 224444"/>
                        <a:gd name="connsiteY3" fmla="*/ 261850 h 295101"/>
                        <a:gd name="connsiteX4" fmla="*/ 207818 w 224444"/>
                        <a:gd name="connsiteY4" fmla="*/ 278476 h 295101"/>
                        <a:gd name="connsiteX5" fmla="*/ 224444 w 224444"/>
                        <a:gd name="connsiteY5" fmla="*/ 295101 h 295101"/>
                        <a:gd name="connsiteX0" fmla="*/ 0 w 224444"/>
                        <a:gd name="connsiteY0" fmla="*/ 0 h 295101"/>
                        <a:gd name="connsiteX1" fmla="*/ 54033 w 224444"/>
                        <a:gd name="connsiteY1" fmla="*/ 91440 h 295101"/>
                        <a:gd name="connsiteX2" fmla="*/ 187037 w 224444"/>
                        <a:gd name="connsiteY2" fmla="*/ 261850 h 295101"/>
                        <a:gd name="connsiteX3" fmla="*/ 207818 w 224444"/>
                        <a:gd name="connsiteY3" fmla="*/ 278476 h 295101"/>
                        <a:gd name="connsiteX4" fmla="*/ 224444 w 224444"/>
                        <a:gd name="connsiteY4" fmla="*/ 295101 h 295101"/>
                        <a:gd name="connsiteX0" fmla="*/ 0 w 224444"/>
                        <a:gd name="connsiteY0" fmla="*/ 0 h 295101"/>
                        <a:gd name="connsiteX1" fmla="*/ 187037 w 224444"/>
                        <a:gd name="connsiteY1" fmla="*/ 261850 h 295101"/>
                        <a:gd name="connsiteX2" fmla="*/ 207818 w 224444"/>
                        <a:gd name="connsiteY2" fmla="*/ 278476 h 295101"/>
                        <a:gd name="connsiteX3" fmla="*/ 224444 w 224444"/>
                        <a:gd name="connsiteY3" fmla="*/ 295101 h 295101"/>
                        <a:gd name="connsiteX0" fmla="*/ 0 w 224444"/>
                        <a:gd name="connsiteY0" fmla="*/ 0 h 295101"/>
                        <a:gd name="connsiteX1" fmla="*/ 187037 w 224444"/>
                        <a:gd name="connsiteY1" fmla="*/ 261850 h 295101"/>
                        <a:gd name="connsiteX2" fmla="*/ 224444 w 224444"/>
                        <a:gd name="connsiteY2" fmla="*/ 295101 h 295101"/>
                        <a:gd name="connsiteX0" fmla="*/ 0 w 224444"/>
                        <a:gd name="connsiteY0" fmla="*/ 0 h 295101"/>
                        <a:gd name="connsiteX1" fmla="*/ 224444 w 224444"/>
                        <a:gd name="connsiteY1" fmla="*/ 295101 h 295101"/>
                        <a:gd name="connsiteX0" fmla="*/ 0 w 349135"/>
                        <a:gd name="connsiteY0" fmla="*/ 0 h 12469"/>
                        <a:gd name="connsiteX1" fmla="*/ 349135 w 349135"/>
                        <a:gd name="connsiteY1" fmla="*/ 12469 h 12469"/>
                        <a:gd name="connsiteX0" fmla="*/ 0 w 349135"/>
                        <a:gd name="connsiteY0" fmla="*/ 67502 h 79971"/>
                        <a:gd name="connsiteX1" fmla="*/ 349135 w 349135"/>
                        <a:gd name="connsiteY1" fmla="*/ 79971 h 79971"/>
                        <a:gd name="connsiteX0" fmla="*/ 0 w 349135"/>
                        <a:gd name="connsiteY0" fmla="*/ 100317 h 112786"/>
                        <a:gd name="connsiteX1" fmla="*/ 349135 w 349135"/>
                        <a:gd name="connsiteY1" fmla="*/ 112786 h 112786"/>
                        <a:gd name="connsiteX0" fmla="*/ 0 w 349135"/>
                        <a:gd name="connsiteY0" fmla="*/ 81077 h 93546"/>
                        <a:gd name="connsiteX1" fmla="*/ 349135 w 349135"/>
                        <a:gd name="connsiteY1" fmla="*/ 93546 h 93546"/>
                        <a:gd name="connsiteX0" fmla="*/ 0 w 349135"/>
                        <a:gd name="connsiteY0" fmla="*/ 90493 h 90493"/>
                        <a:gd name="connsiteX1" fmla="*/ 349135 w 349135"/>
                        <a:gd name="connsiteY1" fmla="*/ 84710 h 90493"/>
                        <a:gd name="connsiteX0" fmla="*/ 0 w 360889"/>
                        <a:gd name="connsiteY0" fmla="*/ 81077 h 93547"/>
                        <a:gd name="connsiteX1" fmla="*/ 360889 w 360889"/>
                        <a:gd name="connsiteY1" fmla="*/ 93547 h 93547"/>
                        <a:gd name="connsiteX0" fmla="*/ 0 w 353837"/>
                        <a:gd name="connsiteY0" fmla="*/ 86837 h 87899"/>
                        <a:gd name="connsiteX1" fmla="*/ 353837 w 353837"/>
                        <a:gd name="connsiteY1" fmla="*/ 87899 h 87899"/>
                        <a:gd name="connsiteX0" fmla="*/ 0 w 353837"/>
                        <a:gd name="connsiteY0" fmla="*/ 79069 h 80131"/>
                        <a:gd name="connsiteX1" fmla="*/ 353837 w 353837"/>
                        <a:gd name="connsiteY1" fmla="*/ 80131 h 80131"/>
                        <a:gd name="connsiteX0" fmla="*/ 0 w 406744"/>
                        <a:gd name="connsiteY0" fmla="*/ 68371 h 93322"/>
                        <a:gd name="connsiteX1" fmla="*/ 406744 w 406744"/>
                        <a:gd name="connsiteY1" fmla="*/ 93322 h 93322"/>
                        <a:gd name="connsiteX0" fmla="*/ 0 w 576206"/>
                        <a:gd name="connsiteY0" fmla="*/ 96649 h 96649"/>
                        <a:gd name="connsiteX1" fmla="*/ 576206 w 576206"/>
                        <a:gd name="connsiteY1" fmla="*/ 65497 h 96649"/>
                        <a:gd name="connsiteX0" fmla="*/ 0 w 576206"/>
                        <a:gd name="connsiteY0" fmla="*/ 95296 h 95296"/>
                        <a:gd name="connsiteX1" fmla="*/ 576206 w 576206"/>
                        <a:gd name="connsiteY1" fmla="*/ 64144 h 95296"/>
                        <a:gd name="connsiteX0" fmla="*/ 0 w 576206"/>
                        <a:gd name="connsiteY0" fmla="*/ 99106 h 99106"/>
                        <a:gd name="connsiteX1" fmla="*/ 576206 w 576206"/>
                        <a:gd name="connsiteY1" fmla="*/ 67954 h 99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576206" h="99106">
                          <a:moveTo>
                            <a:pt x="0" y="99106"/>
                          </a:moveTo>
                          <a:cubicBezTo>
                            <a:pt x="166935" y="-20583"/>
                            <a:pt x="389596" y="-32959"/>
                            <a:pt x="576206" y="67954"/>
                          </a:cubicBezTo>
                        </a:path>
                      </a:pathLst>
                    </a:custGeom>
                    <a:noFill/>
                    <a:ln w="101600" cap="rnd"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round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TW" altLang="en-US"/>
                    </a:p>
                  </p:txBody>
                </p:sp>
              </p:grpSp>
            </p:grpSp>
          </p:grpSp>
        </p:grpSp>
        <p:sp>
          <p:nvSpPr>
            <p:cNvPr id="74" name="文字方塊 73"/>
            <p:cNvSpPr txBox="1"/>
            <p:nvPr/>
          </p:nvSpPr>
          <p:spPr>
            <a:xfrm>
              <a:off x="8269838" y="6121628"/>
              <a:ext cx="1877437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TW" altLang="en-US" sz="2200" b="1" dirty="0" smtClean="0"/>
                <a:t>個人飲食管理</a:t>
              </a:r>
              <a:endParaRPr lang="zh-TW" altLang="en-US" sz="2200" b="1" dirty="0"/>
            </a:p>
          </p:txBody>
        </p:sp>
      </p:grpSp>
      <p:sp>
        <p:nvSpPr>
          <p:cNvPr id="75" name="向右箭號 74"/>
          <p:cNvSpPr/>
          <p:nvPr/>
        </p:nvSpPr>
        <p:spPr>
          <a:xfrm rot="5400000">
            <a:off x="5020866" y="3483665"/>
            <a:ext cx="589176" cy="713678"/>
          </a:xfrm>
          <a:prstGeom prst="righ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76" name="向右箭號 75"/>
          <p:cNvSpPr/>
          <p:nvPr/>
        </p:nvSpPr>
        <p:spPr>
          <a:xfrm rot="5400000">
            <a:off x="8835822" y="3484138"/>
            <a:ext cx="589176" cy="713678"/>
          </a:xfrm>
          <a:prstGeom prst="righ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32207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25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750"/>
                            </p:stCondLst>
                            <p:childTnLst>
                              <p:par>
                                <p:cTn id="2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250"/>
                            </p:stCondLst>
                            <p:childTnLst>
                              <p:par>
                                <p:cTn id="3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8" grpId="0"/>
      <p:bldP spid="75" grpId="0" animBg="1"/>
      <p:bldP spid="76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18617" y="321889"/>
            <a:ext cx="110799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結論</a:t>
            </a:r>
          </a:p>
        </p:txBody>
      </p:sp>
      <p:sp>
        <p:nvSpPr>
          <p:cNvPr id="35" name="向右箭號 34"/>
          <p:cNvSpPr/>
          <p:nvPr/>
        </p:nvSpPr>
        <p:spPr>
          <a:xfrm rot="5400000">
            <a:off x="5190470" y="3541792"/>
            <a:ext cx="589176" cy="713678"/>
          </a:xfrm>
          <a:prstGeom prst="righ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38" name="矩形 37"/>
          <p:cNvSpPr/>
          <p:nvPr/>
        </p:nvSpPr>
        <p:spPr>
          <a:xfrm>
            <a:off x="1465196" y="5115623"/>
            <a:ext cx="1826141" cy="73353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5000"/>
              </a:lnSpc>
            </a:pPr>
            <a:r>
              <a:rPr lang="zh-TW" alt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解決對策</a:t>
            </a:r>
            <a:endParaRPr lang="zh-TW" altLang="en-US" sz="3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6" name="矩形 85"/>
          <p:cNvSpPr/>
          <p:nvPr/>
        </p:nvSpPr>
        <p:spPr>
          <a:xfrm>
            <a:off x="1465196" y="1464575"/>
            <a:ext cx="1826141" cy="13085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5000"/>
              </a:lnSpc>
            </a:pPr>
            <a:r>
              <a:rPr lang="zh-TW" alt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肥胖</a:t>
            </a:r>
            <a:r>
              <a:rPr lang="en-US" altLang="zh-TW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/>
            </a:r>
            <a:br>
              <a:rPr lang="en-US" altLang="zh-TW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</a:br>
            <a:r>
              <a:rPr lang="zh-TW" alt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造成問題</a:t>
            </a:r>
            <a:endParaRPr lang="zh-TW" altLang="en-US" sz="3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23" name="群組 122"/>
          <p:cNvGrpSpPr/>
          <p:nvPr/>
        </p:nvGrpSpPr>
        <p:grpSpPr>
          <a:xfrm>
            <a:off x="4305941" y="858294"/>
            <a:ext cx="2358235" cy="2519940"/>
            <a:chOff x="4085715" y="1084828"/>
            <a:chExt cx="2358235" cy="2519940"/>
          </a:xfrm>
        </p:grpSpPr>
        <p:grpSp>
          <p:nvGrpSpPr>
            <p:cNvPr id="87" name="群組 86"/>
            <p:cNvGrpSpPr/>
            <p:nvPr/>
          </p:nvGrpSpPr>
          <p:grpSpPr>
            <a:xfrm>
              <a:off x="4411902" y="1084828"/>
              <a:ext cx="1674186" cy="1674186"/>
              <a:chOff x="3405681" y="4219118"/>
              <a:chExt cx="1879458" cy="1879458"/>
            </a:xfrm>
          </p:grpSpPr>
          <p:sp>
            <p:nvSpPr>
              <p:cNvPr id="88" name="橢圓 87"/>
              <p:cNvSpPr/>
              <p:nvPr/>
            </p:nvSpPr>
            <p:spPr>
              <a:xfrm>
                <a:off x="3405681" y="4219118"/>
                <a:ext cx="1879458" cy="1879458"/>
              </a:xfrm>
              <a:prstGeom prst="ellipse">
                <a:avLst/>
              </a:prstGeom>
              <a:solidFill>
                <a:srgbClr val="4AD2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89" name="群組 88"/>
              <p:cNvGrpSpPr/>
              <p:nvPr/>
            </p:nvGrpSpPr>
            <p:grpSpPr>
              <a:xfrm rot="1151490">
                <a:off x="3863176" y="4489292"/>
                <a:ext cx="474565" cy="1097403"/>
                <a:chOff x="6684511" y="635840"/>
                <a:chExt cx="739691" cy="1710491"/>
              </a:xfrm>
            </p:grpSpPr>
            <p:sp>
              <p:nvSpPr>
                <p:cNvPr id="93" name="手繪多邊形 92"/>
                <p:cNvSpPr/>
                <p:nvPr/>
              </p:nvSpPr>
              <p:spPr>
                <a:xfrm>
                  <a:off x="6684511" y="635840"/>
                  <a:ext cx="739691" cy="841734"/>
                </a:xfrm>
                <a:custGeom>
                  <a:avLst/>
                  <a:gdLst>
                    <a:gd name="connsiteX0" fmla="*/ 369846 w 739691"/>
                    <a:gd name="connsiteY0" fmla="*/ 0 h 841734"/>
                    <a:gd name="connsiteX1" fmla="*/ 739691 w 739691"/>
                    <a:gd name="connsiteY1" fmla="*/ 369845 h 841734"/>
                    <a:gd name="connsiteX2" fmla="*/ 738432 w 739691"/>
                    <a:gd name="connsiteY2" fmla="*/ 382336 h 841734"/>
                    <a:gd name="connsiteX3" fmla="*/ 739689 w 739691"/>
                    <a:gd name="connsiteY3" fmla="*/ 382336 h 841734"/>
                    <a:gd name="connsiteX4" fmla="*/ 739689 w 739691"/>
                    <a:gd name="connsiteY4" fmla="*/ 841734 h 841734"/>
                    <a:gd name="connsiteX5" fmla="*/ 0 w 739691"/>
                    <a:gd name="connsiteY5" fmla="*/ 841734 h 841734"/>
                    <a:gd name="connsiteX6" fmla="*/ 0 w 739691"/>
                    <a:gd name="connsiteY6" fmla="*/ 382336 h 841734"/>
                    <a:gd name="connsiteX7" fmla="*/ 1260 w 739691"/>
                    <a:gd name="connsiteY7" fmla="*/ 382336 h 841734"/>
                    <a:gd name="connsiteX8" fmla="*/ 1 w 739691"/>
                    <a:gd name="connsiteY8" fmla="*/ 369845 h 841734"/>
                    <a:gd name="connsiteX9" fmla="*/ 369846 w 739691"/>
                    <a:gd name="connsiteY9" fmla="*/ 0 h 84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39691" h="841734">
                      <a:moveTo>
                        <a:pt x="369846" y="0"/>
                      </a:moveTo>
                      <a:cubicBezTo>
                        <a:pt x="574106" y="0"/>
                        <a:pt x="739691" y="165585"/>
                        <a:pt x="739691" y="369845"/>
                      </a:cubicBezTo>
                      <a:lnTo>
                        <a:pt x="738432" y="382336"/>
                      </a:lnTo>
                      <a:lnTo>
                        <a:pt x="739689" y="382336"/>
                      </a:lnTo>
                      <a:lnTo>
                        <a:pt x="739689" y="841734"/>
                      </a:lnTo>
                      <a:lnTo>
                        <a:pt x="0" y="841734"/>
                      </a:lnTo>
                      <a:lnTo>
                        <a:pt x="0" y="382336"/>
                      </a:lnTo>
                      <a:lnTo>
                        <a:pt x="1260" y="382336"/>
                      </a:lnTo>
                      <a:lnTo>
                        <a:pt x="1" y="369845"/>
                      </a:lnTo>
                      <a:cubicBezTo>
                        <a:pt x="1" y="165585"/>
                        <a:pt x="165586" y="0"/>
                        <a:pt x="3698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94" name="手繪多邊形 93"/>
                <p:cNvSpPr/>
                <p:nvPr/>
              </p:nvSpPr>
              <p:spPr>
                <a:xfrm flipV="1">
                  <a:off x="6684511" y="1504597"/>
                  <a:ext cx="739691" cy="841734"/>
                </a:xfrm>
                <a:custGeom>
                  <a:avLst/>
                  <a:gdLst>
                    <a:gd name="connsiteX0" fmla="*/ 369846 w 739691"/>
                    <a:gd name="connsiteY0" fmla="*/ 0 h 841734"/>
                    <a:gd name="connsiteX1" fmla="*/ 739691 w 739691"/>
                    <a:gd name="connsiteY1" fmla="*/ 369845 h 841734"/>
                    <a:gd name="connsiteX2" fmla="*/ 738432 w 739691"/>
                    <a:gd name="connsiteY2" fmla="*/ 382336 h 841734"/>
                    <a:gd name="connsiteX3" fmla="*/ 739689 w 739691"/>
                    <a:gd name="connsiteY3" fmla="*/ 382336 h 841734"/>
                    <a:gd name="connsiteX4" fmla="*/ 739689 w 739691"/>
                    <a:gd name="connsiteY4" fmla="*/ 841734 h 841734"/>
                    <a:gd name="connsiteX5" fmla="*/ 0 w 739691"/>
                    <a:gd name="connsiteY5" fmla="*/ 841734 h 841734"/>
                    <a:gd name="connsiteX6" fmla="*/ 0 w 739691"/>
                    <a:gd name="connsiteY6" fmla="*/ 382336 h 841734"/>
                    <a:gd name="connsiteX7" fmla="*/ 1260 w 739691"/>
                    <a:gd name="connsiteY7" fmla="*/ 382336 h 841734"/>
                    <a:gd name="connsiteX8" fmla="*/ 1 w 739691"/>
                    <a:gd name="connsiteY8" fmla="*/ 369845 h 841734"/>
                    <a:gd name="connsiteX9" fmla="*/ 369846 w 739691"/>
                    <a:gd name="connsiteY9" fmla="*/ 0 h 84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39691" h="841734">
                      <a:moveTo>
                        <a:pt x="369846" y="0"/>
                      </a:moveTo>
                      <a:cubicBezTo>
                        <a:pt x="574106" y="0"/>
                        <a:pt x="739691" y="165585"/>
                        <a:pt x="739691" y="369845"/>
                      </a:cubicBezTo>
                      <a:lnTo>
                        <a:pt x="738432" y="382336"/>
                      </a:lnTo>
                      <a:lnTo>
                        <a:pt x="739689" y="382336"/>
                      </a:lnTo>
                      <a:lnTo>
                        <a:pt x="739689" y="841734"/>
                      </a:lnTo>
                      <a:lnTo>
                        <a:pt x="0" y="841734"/>
                      </a:lnTo>
                      <a:lnTo>
                        <a:pt x="0" y="382336"/>
                      </a:lnTo>
                      <a:lnTo>
                        <a:pt x="1260" y="382336"/>
                      </a:lnTo>
                      <a:lnTo>
                        <a:pt x="1" y="369845"/>
                      </a:lnTo>
                      <a:cubicBezTo>
                        <a:pt x="1" y="165585"/>
                        <a:pt x="165586" y="0"/>
                        <a:pt x="36984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90" name="群組 89"/>
              <p:cNvGrpSpPr/>
              <p:nvPr/>
            </p:nvGrpSpPr>
            <p:grpSpPr>
              <a:xfrm rot="2351584">
                <a:off x="4355137" y="4719911"/>
                <a:ext cx="474565" cy="1097403"/>
                <a:chOff x="6684511" y="635840"/>
                <a:chExt cx="739691" cy="1710491"/>
              </a:xfrm>
            </p:grpSpPr>
            <p:sp>
              <p:nvSpPr>
                <p:cNvPr id="91" name="手繪多邊形 90"/>
                <p:cNvSpPr/>
                <p:nvPr/>
              </p:nvSpPr>
              <p:spPr>
                <a:xfrm>
                  <a:off x="6684511" y="635840"/>
                  <a:ext cx="739691" cy="841734"/>
                </a:xfrm>
                <a:custGeom>
                  <a:avLst/>
                  <a:gdLst>
                    <a:gd name="connsiteX0" fmla="*/ 369846 w 739691"/>
                    <a:gd name="connsiteY0" fmla="*/ 0 h 841734"/>
                    <a:gd name="connsiteX1" fmla="*/ 739691 w 739691"/>
                    <a:gd name="connsiteY1" fmla="*/ 369845 h 841734"/>
                    <a:gd name="connsiteX2" fmla="*/ 738432 w 739691"/>
                    <a:gd name="connsiteY2" fmla="*/ 382336 h 841734"/>
                    <a:gd name="connsiteX3" fmla="*/ 739689 w 739691"/>
                    <a:gd name="connsiteY3" fmla="*/ 382336 h 841734"/>
                    <a:gd name="connsiteX4" fmla="*/ 739689 w 739691"/>
                    <a:gd name="connsiteY4" fmla="*/ 841734 h 841734"/>
                    <a:gd name="connsiteX5" fmla="*/ 0 w 739691"/>
                    <a:gd name="connsiteY5" fmla="*/ 841734 h 841734"/>
                    <a:gd name="connsiteX6" fmla="*/ 0 w 739691"/>
                    <a:gd name="connsiteY6" fmla="*/ 382336 h 841734"/>
                    <a:gd name="connsiteX7" fmla="*/ 1260 w 739691"/>
                    <a:gd name="connsiteY7" fmla="*/ 382336 h 841734"/>
                    <a:gd name="connsiteX8" fmla="*/ 1 w 739691"/>
                    <a:gd name="connsiteY8" fmla="*/ 369845 h 841734"/>
                    <a:gd name="connsiteX9" fmla="*/ 369846 w 739691"/>
                    <a:gd name="connsiteY9" fmla="*/ 0 h 84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39691" h="841734">
                      <a:moveTo>
                        <a:pt x="369846" y="0"/>
                      </a:moveTo>
                      <a:cubicBezTo>
                        <a:pt x="574106" y="0"/>
                        <a:pt x="739691" y="165585"/>
                        <a:pt x="739691" y="369845"/>
                      </a:cubicBezTo>
                      <a:lnTo>
                        <a:pt x="738432" y="382336"/>
                      </a:lnTo>
                      <a:lnTo>
                        <a:pt x="739689" y="382336"/>
                      </a:lnTo>
                      <a:lnTo>
                        <a:pt x="739689" y="841734"/>
                      </a:lnTo>
                      <a:lnTo>
                        <a:pt x="0" y="841734"/>
                      </a:lnTo>
                      <a:lnTo>
                        <a:pt x="0" y="382336"/>
                      </a:lnTo>
                      <a:lnTo>
                        <a:pt x="1260" y="382336"/>
                      </a:lnTo>
                      <a:lnTo>
                        <a:pt x="1" y="369845"/>
                      </a:lnTo>
                      <a:cubicBezTo>
                        <a:pt x="1" y="165585"/>
                        <a:pt x="165586" y="0"/>
                        <a:pt x="369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92" name="手繪多邊形 91"/>
                <p:cNvSpPr/>
                <p:nvPr/>
              </p:nvSpPr>
              <p:spPr>
                <a:xfrm flipV="1">
                  <a:off x="6684511" y="1504597"/>
                  <a:ext cx="739691" cy="841734"/>
                </a:xfrm>
                <a:custGeom>
                  <a:avLst/>
                  <a:gdLst>
                    <a:gd name="connsiteX0" fmla="*/ 369846 w 739691"/>
                    <a:gd name="connsiteY0" fmla="*/ 0 h 841734"/>
                    <a:gd name="connsiteX1" fmla="*/ 739691 w 739691"/>
                    <a:gd name="connsiteY1" fmla="*/ 369845 h 841734"/>
                    <a:gd name="connsiteX2" fmla="*/ 738432 w 739691"/>
                    <a:gd name="connsiteY2" fmla="*/ 382336 h 841734"/>
                    <a:gd name="connsiteX3" fmla="*/ 739689 w 739691"/>
                    <a:gd name="connsiteY3" fmla="*/ 382336 h 841734"/>
                    <a:gd name="connsiteX4" fmla="*/ 739689 w 739691"/>
                    <a:gd name="connsiteY4" fmla="*/ 841734 h 841734"/>
                    <a:gd name="connsiteX5" fmla="*/ 0 w 739691"/>
                    <a:gd name="connsiteY5" fmla="*/ 841734 h 841734"/>
                    <a:gd name="connsiteX6" fmla="*/ 0 w 739691"/>
                    <a:gd name="connsiteY6" fmla="*/ 382336 h 841734"/>
                    <a:gd name="connsiteX7" fmla="*/ 1260 w 739691"/>
                    <a:gd name="connsiteY7" fmla="*/ 382336 h 841734"/>
                    <a:gd name="connsiteX8" fmla="*/ 1 w 739691"/>
                    <a:gd name="connsiteY8" fmla="*/ 369845 h 841734"/>
                    <a:gd name="connsiteX9" fmla="*/ 369846 w 739691"/>
                    <a:gd name="connsiteY9" fmla="*/ 0 h 84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39691" h="841734">
                      <a:moveTo>
                        <a:pt x="369846" y="0"/>
                      </a:moveTo>
                      <a:cubicBezTo>
                        <a:pt x="574106" y="0"/>
                        <a:pt x="739691" y="165585"/>
                        <a:pt x="739691" y="369845"/>
                      </a:cubicBezTo>
                      <a:lnTo>
                        <a:pt x="738432" y="382336"/>
                      </a:lnTo>
                      <a:lnTo>
                        <a:pt x="739689" y="382336"/>
                      </a:lnTo>
                      <a:lnTo>
                        <a:pt x="739689" y="841734"/>
                      </a:lnTo>
                      <a:lnTo>
                        <a:pt x="0" y="841734"/>
                      </a:lnTo>
                      <a:lnTo>
                        <a:pt x="0" y="382336"/>
                      </a:lnTo>
                      <a:lnTo>
                        <a:pt x="1260" y="382336"/>
                      </a:lnTo>
                      <a:lnTo>
                        <a:pt x="1" y="369845"/>
                      </a:lnTo>
                      <a:cubicBezTo>
                        <a:pt x="1" y="165585"/>
                        <a:pt x="165586" y="0"/>
                        <a:pt x="36984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</p:grpSp>
        <p:sp>
          <p:nvSpPr>
            <p:cNvPr id="95" name="矩形 94"/>
            <p:cNvSpPr/>
            <p:nvPr/>
          </p:nvSpPr>
          <p:spPr>
            <a:xfrm>
              <a:off x="4085715" y="2759569"/>
              <a:ext cx="2358235" cy="8451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ts val="3200"/>
                </a:lnSpc>
              </a:pPr>
              <a:r>
                <a:rPr lang="zh-TW" altLang="en-US" sz="2200" b="1" dirty="0"/>
                <a:t>引發心血管</a:t>
              </a:r>
              <a:r>
                <a:rPr lang="zh-TW" altLang="en-US" sz="2200" b="1" dirty="0" smtClean="0"/>
                <a:t>病和</a:t>
              </a:r>
              <a:r>
                <a:rPr lang="en-US" altLang="zh-TW" sz="2200" b="1" dirty="0" smtClean="0"/>
                <a:t/>
              </a:r>
              <a:br>
                <a:rPr lang="en-US" altLang="zh-TW" sz="2200" b="1" dirty="0" smtClean="0"/>
              </a:br>
              <a:r>
                <a:rPr lang="zh-TW" altLang="en-US" sz="2200" b="1" dirty="0" smtClean="0"/>
                <a:t>糖尿病等多種疾病</a:t>
              </a:r>
              <a:endParaRPr lang="zh-TW" altLang="en-US" sz="2200" b="1" dirty="0"/>
            </a:p>
          </p:txBody>
        </p:sp>
      </p:grpSp>
      <p:grpSp>
        <p:nvGrpSpPr>
          <p:cNvPr id="122" name="群組 121"/>
          <p:cNvGrpSpPr/>
          <p:nvPr/>
        </p:nvGrpSpPr>
        <p:grpSpPr>
          <a:xfrm>
            <a:off x="7540106" y="858264"/>
            <a:ext cx="3448176" cy="2520000"/>
            <a:chOff x="7421972" y="1086125"/>
            <a:chExt cx="3448176" cy="2556602"/>
          </a:xfrm>
        </p:grpSpPr>
        <p:grpSp>
          <p:nvGrpSpPr>
            <p:cNvPr id="96" name="群組 95"/>
            <p:cNvGrpSpPr/>
            <p:nvPr/>
          </p:nvGrpSpPr>
          <p:grpSpPr>
            <a:xfrm>
              <a:off x="8290746" y="1086125"/>
              <a:ext cx="1674186" cy="1674186"/>
              <a:chOff x="8433582" y="3799078"/>
              <a:chExt cx="1879458" cy="1879458"/>
            </a:xfrm>
          </p:grpSpPr>
          <p:sp>
            <p:nvSpPr>
              <p:cNvPr id="97" name="橢圓 96"/>
              <p:cNvSpPr/>
              <p:nvPr/>
            </p:nvSpPr>
            <p:spPr>
              <a:xfrm>
                <a:off x="8433582" y="3799078"/>
                <a:ext cx="1879458" cy="1879458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98" name="群組 97"/>
              <p:cNvGrpSpPr/>
              <p:nvPr/>
            </p:nvGrpSpPr>
            <p:grpSpPr>
              <a:xfrm>
                <a:off x="8806024" y="4134704"/>
                <a:ext cx="1134574" cy="1134572"/>
                <a:chOff x="8084704" y="4301836"/>
                <a:chExt cx="1138973" cy="1138973"/>
              </a:xfrm>
            </p:grpSpPr>
            <p:grpSp>
              <p:nvGrpSpPr>
                <p:cNvPr id="99" name="群組 98"/>
                <p:cNvGrpSpPr/>
                <p:nvPr/>
              </p:nvGrpSpPr>
              <p:grpSpPr>
                <a:xfrm>
                  <a:off x="8084704" y="4301836"/>
                  <a:ext cx="1138973" cy="1138973"/>
                  <a:chOff x="8084704" y="4191078"/>
                  <a:chExt cx="1249731" cy="1249731"/>
                </a:xfrm>
              </p:grpSpPr>
              <p:sp>
                <p:nvSpPr>
                  <p:cNvPr id="101" name="橢圓 100"/>
                  <p:cNvSpPr/>
                  <p:nvPr/>
                </p:nvSpPr>
                <p:spPr>
                  <a:xfrm>
                    <a:off x="8084704" y="4191078"/>
                    <a:ext cx="1249731" cy="1249731"/>
                  </a:xfrm>
                  <a:prstGeom prst="ellipse">
                    <a:avLst/>
                  </a:prstGeom>
                  <a:solidFill>
                    <a:schemeClr val="accent2">
                      <a:lumMod val="20000"/>
                      <a:lumOff val="8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102" name="手繪多邊形 101"/>
                  <p:cNvSpPr/>
                  <p:nvPr/>
                </p:nvSpPr>
                <p:spPr>
                  <a:xfrm>
                    <a:off x="8524518" y="4999630"/>
                    <a:ext cx="411664" cy="96050"/>
                  </a:xfrm>
                  <a:custGeom>
                    <a:avLst/>
                    <a:gdLst>
                      <a:gd name="connsiteX0" fmla="*/ 0 w 224444"/>
                      <a:gd name="connsiteY0" fmla="*/ 0 h 295101"/>
                      <a:gd name="connsiteX1" fmla="*/ 29095 w 224444"/>
                      <a:gd name="connsiteY1" fmla="*/ 41563 h 295101"/>
                      <a:gd name="connsiteX2" fmla="*/ 54033 w 224444"/>
                      <a:gd name="connsiteY2" fmla="*/ 91440 h 295101"/>
                      <a:gd name="connsiteX3" fmla="*/ 83128 w 224444"/>
                      <a:gd name="connsiteY3" fmla="*/ 128847 h 295101"/>
                      <a:gd name="connsiteX4" fmla="*/ 103909 w 224444"/>
                      <a:gd name="connsiteY4" fmla="*/ 166254 h 295101"/>
                      <a:gd name="connsiteX5" fmla="*/ 137160 w 224444"/>
                      <a:gd name="connsiteY5" fmla="*/ 203661 h 295101"/>
                      <a:gd name="connsiteX6" fmla="*/ 187037 w 224444"/>
                      <a:gd name="connsiteY6" fmla="*/ 261850 h 295101"/>
                      <a:gd name="connsiteX7" fmla="*/ 207818 w 224444"/>
                      <a:gd name="connsiteY7" fmla="*/ 278476 h 295101"/>
                      <a:gd name="connsiteX8" fmla="*/ 224444 w 224444"/>
                      <a:gd name="connsiteY8" fmla="*/ 295101 h 295101"/>
                      <a:gd name="connsiteX0" fmla="*/ 0 w 224444"/>
                      <a:gd name="connsiteY0" fmla="*/ 0 h 295101"/>
                      <a:gd name="connsiteX1" fmla="*/ 29095 w 224444"/>
                      <a:gd name="connsiteY1" fmla="*/ 41563 h 295101"/>
                      <a:gd name="connsiteX2" fmla="*/ 54033 w 224444"/>
                      <a:gd name="connsiteY2" fmla="*/ 91440 h 295101"/>
                      <a:gd name="connsiteX3" fmla="*/ 83128 w 224444"/>
                      <a:gd name="connsiteY3" fmla="*/ 128847 h 295101"/>
                      <a:gd name="connsiteX4" fmla="*/ 103909 w 224444"/>
                      <a:gd name="connsiteY4" fmla="*/ 166254 h 295101"/>
                      <a:gd name="connsiteX5" fmla="*/ 187037 w 224444"/>
                      <a:gd name="connsiteY5" fmla="*/ 261850 h 295101"/>
                      <a:gd name="connsiteX6" fmla="*/ 207818 w 224444"/>
                      <a:gd name="connsiteY6" fmla="*/ 278476 h 295101"/>
                      <a:gd name="connsiteX7" fmla="*/ 224444 w 224444"/>
                      <a:gd name="connsiteY7" fmla="*/ 295101 h 295101"/>
                      <a:gd name="connsiteX0" fmla="*/ 0 w 224444"/>
                      <a:gd name="connsiteY0" fmla="*/ 0 h 295101"/>
                      <a:gd name="connsiteX1" fmla="*/ 29095 w 224444"/>
                      <a:gd name="connsiteY1" fmla="*/ 41563 h 295101"/>
                      <a:gd name="connsiteX2" fmla="*/ 54033 w 224444"/>
                      <a:gd name="connsiteY2" fmla="*/ 91440 h 295101"/>
                      <a:gd name="connsiteX3" fmla="*/ 83128 w 224444"/>
                      <a:gd name="connsiteY3" fmla="*/ 128847 h 295101"/>
                      <a:gd name="connsiteX4" fmla="*/ 187037 w 224444"/>
                      <a:gd name="connsiteY4" fmla="*/ 261850 h 295101"/>
                      <a:gd name="connsiteX5" fmla="*/ 207818 w 224444"/>
                      <a:gd name="connsiteY5" fmla="*/ 278476 h 295101"/>
                      <a:gd name="connsiteX6" fmla="*/ 224444 w 224444"/>
                      <a:gd name="connsiteY6" fmla="*/ 295101 h 295101"/>
                      <a:gd name="connsiteX0" fmla="*/ 0 w 224444"/>
                      <a:gd name="connsiteY0" fmla="*/ 0 h 295101"/>
                      <a:gd name="connsiteX1" fmla="*/ 29095 w 224444"/>
                      <a:gd name="connsiteY1" fmla="*/ 41563 h 295101"/>
                      <a:gd name="connsiteX2" fmla="*/ 54033 w 224444"/>
                      <a:gd name="connsiteY2" fmla="*/ 91440 h 295101"/>
                      <a:gd name="connsiteX3" fmla="*/ 187037 w 224444"/>
                      <a:gd name="connsiteY3" fmla="*/ 261850 h 295101"/>
                      <a:gd name="connsiteX4" fmla="*/ 207818 w 224444"/>
                      <a:gd name="connsiteY4" fmla="*/ 278476 h 295101"/>
                      <a:gd name="connsiteX5" fmla="*/ 224444 w 224444"/>
                      <a:gd name="connsiteY5" fmla="*/ 295101 h 295101"/>
                      <a:gd name="connsiteX0" fmla="*/ 0 w 224444"/>
                      <a:gd name="connsiteY0" fmla="*/ 0 h 295101"/>
                      <a:gd name="connsiteX1" fmla="*/ 54033 w 224444"/>
                      <a:gd name="connsiteY1" fmla="*/ 91440 h 295101"/>
                      <a:gd name="connsiteX2" fmla="*/ 187037 w 224444"/>
                      <a:gd name="connsiteY2" fmla="*/ 261850 h 295101"/>
                      <a:gd name="connsiteX3" fmla="*/ 207818 w 224444"/>
                      <a:gd name="connsiteY3" fmla="*/ 278476 h 295101"/>
                      <a:gd name="connsiteX4" fmla="*/ 224444 w 224444"/>
                      <a:gd name="connsiteY4" fmla="*/ 295101 h 295101"/>
                      <a:gd name="connsiteX0" fmla="*/ 0 w 224444"/>
                      <a:gd name="connsiteY0" fmla="*/ 0 h 295101"/>
                      <a:gd name="connsiteX1" fmla="*/ 187037 w 224444"/>
                      <a:gd name="connsiteY1" fmla="*/ 261850 h 295101"/>
                      <a:gd name="connsiteX2" fmla="*/ 207818 w 224444"/>
                      <a:gd name="connsiteY2" fmla="*/ 278476 h 295101"/>
                      <a:gd name="connsiteX3" fmla="*/ 224444 w 224444"/>
                      <a:gd name="connsiteY3" fmla="*/ 295101 h 295101"/>
                      <a:gd name="connsiteX0" fmla="*/ 0 w 224444"/>
                      <a:gd name="connsiteY0" fmla="*/ 0 h 295101"/>
                      <a:gd name="connsiteX1" fmla="*/ 187037 w 224444"/>
                      <a:gd name="connsiteY1" fmla="*/ 261850 h 295101"/>
                      <a:gd name="connsiteX2" fmla="*/ 224444 w 224444"/>
                      <a:gd name="connsiteY2" fmla="*/ 295101 h 295101"/>
                      <a:gd name="connsiteX0" fmla="*/ 0 w 224444"/>
                      <a:gd name="connsiteY0" fmla="*/ 0 h 295101"/>
                      <a:gd name="connsiteX1" fmla="*/ 224444 w 224444"/>
                      <a:gd name="connsiteY1" fmla="*/ 295101 h 295101"/>
                      <a:gd name="connsiteX0" fmla="*/ 0 w 349135"/>
                      <a:gd name="connsiteY0" fmla="*/ 0 h 12469"/>
                      <a:gd name="connsiteX1" fmla="*/ 349135 w 349135"/>
                      <a:gd name="connsiteY1" fmla="*/ 12469 h 12469"/>
                      <a:gd name="connsiteX0" fmla="*/ 0 w 349135"/>
                      <a:gd name="connsiteY0" fmla="*/ 67502 h 79971"/>
                      <a:gd name="connsiteX1" fmla="*/ 349135 w 349135"/>
                      <a:gd name="connsiteY1" fmla="*/ 79971 h 79971"/>
                      <a:gd name="connsiteX0" fmla="*/ 0 w 349135"/>
                      <a:gd name="connsiteY0" fmla="*/ 100317 h 112786"/>
                      <a:gd name="connsiteX1" fmla="*/ 349135 w 349135"/>
                      <a:gd name="connsiteY1" fmla="*/ 112786 h 112786"/>
                      <a:gd name="connsiteX0" fmla="*/ 0 w 349135"/>
                      <a:gd name="connsiteY0" fmla="*/ 81077 h 93546"/>
                      <a:gd name="connsiteX1" fmla="*/ 349135 w 349135"/>
                      <a:gd name="connsiteY1" fmla="*/ 93546 h 93546"/>
                      <a:gd name="connsiteX0" fmla="*/ 0 w 349135"/>
                      <a:gd name="connsiteY0" fmla="*/ 90493 h 90493"/>
                      <a:gd name="connsiteX1" fmla="*/ 349135 w 349135"/>
                      <a:gd name="connsiteY1" fmla="*/ 84710 h 90493"/>
                      <a:gd name="connsiteX0" fmla="*/ 0 w 360889"/>
                      <a:gd name="connsiteY0" fmla="*/ 81077 h 93547"/>
                      <a:gd name="connsiteX1" fmla="*/ 360889 w 360889"/>
                      <a:gd name="connsiteY1" fmla="*/ 93547 h 93547"/>
                      <a:gd name="connsiteX0" fmla="*/ 0 w 353837"/>
                      <a:gd name="connsiteY0" fmla="*/ 86837 h 87899"/>
                      <a:gd name="connsiteX1" fmla="*/ 353837 w 353837"/>
                      <a:gd name="connsiteY1" fmla="*/ 87899 h 87899"/>
                      <a:gd name="connsiteX0" fmla="*/ 0 w 353837"/>
                      <a:gd name="connsiteY0" fmla="*/ 79069 h 80131"/>
                      <a:gd name="connsiteX1" fmla="*/ 353837 w 353837"/>
                      <a:gd name="connsiteY1" fmla="*/ 80131 h 80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3837" h="80131">
                        <a:moveTo>
                          <a:pt x="0" y="79069"/>
                        </a:moveTo>
                        <a:cubicBezTo>
                          <a:pt x="41564" y="-28996"/>
                          <a:pt x="328184" y="-24026"/>
                          <a:pt x="353837" y="80131"/>
                        </a:cubicBezTo>
                      </a:path>
                    </a:pathLst>
                  </a:custGeom>
                  <a:noFill/>
                  <a:ln w="63500" cap="rnd">
                    <a:solidFill>
                      <a:schemeClr val="tx1"/>
                    </a:solidFill>
                    <a:round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103" name="套索 102"/>
                  <p:cNvSpPr/>
                  <p:nvPr/>
                </p:nvSpPr>
                <p:spPr>
                  <a:xfrm>
                    <a:off x="8862666" y="4580447"/>
                    <a:ext cx="171426" cy="171426"/>
                  </a:xfrm>
                  <a:prstGeom prst="chord">
                    <a:avLst>
                      <a:gd name="adj1" fmla="val 365272"/>
                      <a:gd name="adj2" fmla="val 1620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104" name="套索 103"/>
                  <p:cNvSpPr/>
                  <p:nvPr/>
                </p:nvSpPr>
                <p:spPr>
                  <a:xfrm flipH="1">
                    <a:off x="8418440" y="4580447"/>
                    <a:ext cx="171426" cy="171426"/>
                  </a:xfrm>
                  <a:prstGeom prst="chord">
                    <a:avLst>
                      <a:gd name="adj1" fmla="val 365272"/>
                      <a:gd name="adj2" fmla="val 1620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</p:grpSp>
            <p:sp>
              <p:nvSpPr>
                <p:cNvPr id="100" name="淚滴形 99"/>
                <p:cNvSpPr/>
                <p:nvPr/>
              </p:nvSpPr>
              <p:spPr>
                <a:xfrm rot="1113197" flipH="1">
                  <a:off x="8963734" y="4836358"/>
                  <a:ext cx="109302" cy="109302"/>
                </a:xfrm>
                <a:prstGeom prst="teardrop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</p:grpSp>
        <p:sp>
          <p:nvSpPr>
            <p:cNvPr id="105" name="矩形 104"/>
            <p:cNvSpPr/>
            <p:nvPr/>
          </p:nvSpPr>
          <p:spPr>
            <a:xfrm>
              <a:off x="7421972" y="2760866"/>
              <a:ext cx="3448176" cy="88186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ts val="3200"/>
                </a:lnSpc>
              </a:pPr>
              <a:r>
                <a:rPr lang="zh-TW" altLang="en-US" sz="2200" b="1" dirty="0" smtClean="0"/>
                <a:t>影響活動、交際能力，</a:t>
              </a:r>
              <a:endParaRPr lang="en-US" altLang="zh-TW" sz="2200" b="1" dirty="0" smtClean="0"/>
            </a:p>
            <a:p>
              <a:pPr algn="ctr">
                <a:lnSpc>
                  <a:spcPts val="3200"/>
                </a:lnSpc>
              </a:pPr>
              <a:r>
                <a:rPr lang="zh-TW" altLang="en-US" sz="2200" b="1" dirty="0" smtClean="0"/>
                <a:t>使其出現自卑、抑鬱等心理</a:t>
              </a:r>
              <a:endParaRPr lang="zh-TW" altLang="en-US" sz="2200" b="1" dirty="0"/>
            </a:p>
          </p:txBody>
        </p:sp>
      </p:grpSp>
      <p:grpSp>
        <p:nvGrpSpPr>
          <p:cNvPr id="63" name="群組 62"/>
          <p:cNvGrpSpPr/>
          <p:nvPr/>
        </p:nvGrpSpPr>
        <p:grpSpPr>
          <a:xfrm>
            <a:off x="7766325" y="4398144"/>
            <a:ext cx="3005951" cy="2142455"/>
            <a:chOff x="7528058" y="4491919"/>
            <a:chExt cx="3005951" cy="2142455"/>
          </a:xfrm>
        </p:grpSpPr>
        <p:sp>
          <p:nvSpPr>
            <p:cNvPr id="74" name="文字方塊 73"/>
            <p:cNvSpPr txBox="1"/>
            <p:nvPr/>
          </p:nvSpPr>
          <p:spPr>
            <a:xfrm>
              <a:off x="7528058" y="6203487"/>
              <a:ext cx="3005951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TW" altLang="en-US" sz="2200" b="1" dirty="0" smtClean="0"/>
                <a:t>運動社群，拓展生活圈</a:t>
              </a:r>
              <a:endParaRPr lang="zh-TW" altLang="en-US" sz="2200" b="1" dirty="0"/>
            </a:p>
          </p:txBody>
        </p:sp>
        <p:grpSp>
          <p:nvGrpSpPr>
            <p:cNvPr id="106" name="群組 105"/>
            <p:cNvGrpSpPr/>
            <p:nvPr/>
          </p:nvGrpSpPr>
          <p:grpSpPr>
            <a:xfrm>
              <a:off x="8194033" y="4491919"/>
              <a:ext cx="1674000" cy="1674000"/>
              <a:chOff x="6456233" y="1948543"/>
              <a:chExt cx="1475602" cy="1475602"/>
            </a:xfrm>
          </p:grpSpPr>
          <p:sp>
            <p:nvSpPr>
              <p:cNvPr id="107" name="橢圓 106"/>
              <p:cNvSpPr/>
              <p:nvPr/>
            </p:nvSpPr>
            <p:spPr>
              <a:xfrm>
                <a:off x="6456233" y="1948543"/>
                <a:ext cx="1475602" cy="1475602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108" name="群組 107"/>
              <p:cNvGrpSpPr/>
              <p:nvPr/>
            </p:nvGrpSpPr>
            <p:grpSpPr>
              <a:xfrm>
                <a:off x="6715061" y="2358747"/>
                <a:ext cx="434110" cy="655195"/>
                <a:chOff x="4675964" y="1938194"/>
                <a:chExt cx="918912" cy="1386896"/>
              </a:xfrm>
              <a:solidFill>
                <a:schemeClr val="bg1"/>
              </a:solidFill>
            </p:grpSpPr>
            <p:sp>
              <p:nvSpPr>
                <p:cNvPr id="112" name="橢圓 111"/>
                <p:cNvSpPr/>
                <p:nvPr/>
              </p:nvSpPr>
              <p:spPr>
                <a:xfrm>
                  <a:off x="4802910" y="1938194"/>
                  <a:ext cx="665017" cy="66501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13" name="流程圖: 延遲 112"/>
                <p:cNvSpPr/>
                <p:nvPr/>
              </p:nvSpPr>
              <p:spPr>
                <a:xfrm rot="16200000">
                  <a:off x="4809006" y="2539220"/>
                  <a:ext cx="652828" cy="918912"/>
                </a:xfrm>
                <a:prstGeom prst="flowChartDelay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  <p:grpSp>
            <p:nvGrpSpPr>
              <p:cNvPr id="109" name="群組 108"/>
              <p:cNvGrpSpPr/>
              <p:nvPr/>
            </p:nvGrpSpPr>
            <p:grpSpPr>
              <a:xfrm>
                <a:off x="7231099" y="2358747"/>
                <a:ext cx="434110" cy="655195"/>
                <a:chOff x="4675964" y="1938194"/>
                <a:chExt cx="918912" cy="1386896"/>
              </a:xfrm>
              <a:solidFill>
                <a:schemeClr val="bg1"/>
              </a:solidFill>
            </p:grpSpPr>
            <p:sp>
              <p:nvSpPr>
                <p:cNvPr id="110" name="橢圓 109"/>
                <p:cNvSpPr/>
                <p:nvPr/>
              </p:nvSpPr>
              <p:spPr>
                <a:xfrm>
                  <a:off x="4802910" y="1938194"/>
                  <a:ext cx="665017" cy="66501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111" name="流程圖: 延遲 110"/>
                <p:cNvSpPr/>
                <p:nvPr/>
              </p:nvSpPr>
              <p:spPr>
                <a:xfrm rot="16200000">
                  <a:off x="4809006" y="2539220"/>
                  <a:ext cx="652828" cy="918912"/>
                </a:xfrm>
                <a:prstGeom prst="flowChartDelay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</p:grpSp>
      </p:grpSp>
      <p:grpSp>
        <p:nvGrpSpPr>
          <p:cNvPr id="61" name="群組 60"/>
          <p:cNvGrpSpPr/>
          <p:nvPr/>
        </p:nvGrpSpPr>
        <p:grpSpPr>
          <a:xfrm>
            <a:off x="4027342" y="4398144"/>
            <a:ext cx="3005951" cy="2465278"/>
            <a:chOff x="3666052" y="4325042"/>
            <a:chExt cx="3005951" cy="2465278"/>
          </a:xfrm>
        </p:grpSpPr>
        <p:sp>
          <p:nvSpPr>
            <p:cNvPr id="37" name="文字方塊 36"/>
            <p:cNvSpPr txBox="1"/>
            <p:nvPr/>
          </p:nvSpPr>
          <p:spPr>
            <a:xfrm>
              <a:off x="3666052" y="6020879"/>
              <a:ext cx="3005951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TW" altLang="en-US" sz="2200" b="1" dirty="0" smtClean="0"/>
                <a:t>改善</a:t>
              </a:r>
              <a:r>
                <a:rPr lang="zh-TW" altLang="en-US" sz="2200" b="1" dirty="0"/>
                <a:t>運動</a:t>
              </a:r>
              <a:r>
                <a:rPr lang="zh-TW" altLang="en-US" sz="2200" b="1" dirty="0" smtClean="0"/>
                <a:t>習慣及飲食，</a:t>
              </a:r>
              <a:endParaRPr lang="en-US" altLang="zh-TW" sz="2200" b="1" dirty="0" smtClean="0"/>
            </a:p>
            <a:p>
              <a:pPr algn="ctr"/>
              <a:r>
                <a:rPr lang="zh-TW" altLang="en-US" sz="2200" b="1" dirty="0" smtClean="0"/>
                <a:t>健康</a:t>
              </a:r>
              <a:r>
                <a:rPr lang="zh-TW" altLang="en-US" sz="2200" b="1" dirty="0"/>
                <a:t>由</a:t>
              </a:r>
              <a:r>
                <a:rPr lang="zh-TW" altLang="en-US" sz="2200" b="1" dirty="0" smtClean="0"/>
                <a:t>內而</a:t>
              </a:r>
              <a:r>
                <a:rPr lang="zh-TW" altLang="en-US" sz="2200" b="1" dirty="0"/>
                <a:t>外</a:t>
              </a:r>
            </a:p>
          </p:txBody>
        </p:sp>
        <p:grpSp>
          <p:nvGrpSpPr>
            <p:cNvPr id="114" name="群組 113"/>
            <p:cNvGrpSpPr/>
            <p:nvPr/>
          </p:nvGrpSpPr>
          <p:grpSpPr>
            <a:xfrm>
              <a:off x="4332027" y="4325042"/>
              <a:ext cx="1674000" cy="1674000"/>
              <a:chOff x="8570556" y="3332657"/>
              <a:chExt cx="1698410" cy="1698410"/>
            </a:xfrm>
          </p:grpSpPr>
          <p:sp>
            <p:nvSpPr>
              <p:cNvPr id="115" name="橢圓 114"/>
              <p:cNvSpPr/>
              <p:nvPr/>
            </p:nvSpPr>
            <p:spPr>
              <a:xfrm>
                <a:off x="8570556" y="3332657"/>
                <a:ext cx="1698410" cy="1698410"/>
              </a:xfrm>
              <a:prstGeom prst="ellipse">
                <a:avLst/>
              </a:prstGeom>
              <a:solidFill>
                <a:srgbClr val="BFBF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116" name="群組 115"/>
              <p:cNvGrpSpPr/>
              <p:nvPr/>
            </p:nvGrpSpPr>
            <p:grpSpPr>
              <a:xfrm>
                <a:off x="8864929" y="3699482"/>
                <a:ext cx="1252786" cy="1030959"/>
                <a:chOff x="4879623" y="3253231"/>
                <a:chExt cx="1332905" cy="1096892"/>
              </a:xfrm>
            </p:grpSpPr>
            <p:sp>
              <p:nvSpPr>
                <p:cNvPr id="117" name="心形 116"/>
                <p:cNvSpPr/>
                <p:nvPr/>
              </p:nvSpPr>
              <p:spPr>
                <a:xfrm>
                  <a:off x="4879623" y="3253231"/>
                  <a:ext cx="1180630" cy="1026458"/>
                </a:xfrm>
                <a:prstGeom prst="hear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grpSp>
              <p:nvGrpSpPr>
                <p:cNvPr id="118" name="群組 117"/>
                <p:cNvGrpSpPr/>
                <p:nvPr/>
              </p:nvGrpSpPr>
              <p:grpSpPr>
                <a:xfrm>
                  <a:off x="5719470" y="3857065"/>
                  <a:ext cx="493058" cy="493058"/>
                  <a:chOff x="5719470" y="3857065"/>
                  <a:chExt cx="493058" cy="493058"/>
                </a:xfrm>
              </p:grpSpPr>
              <p:sp>
                <p:nvSpPr>
                  <p:cNvPr id="119" name="橢圓 118"/>
                  <p:cNvSpPr/>
                  <p:nvPr/>
                </p:nvSpPr>
                <p:spPr>
                  <a:xfrm>
                    <a:off x="5719470" y="3857065"/>
                    <a:ext cx="493058" cy="493058"/>
                  </a:xfrm>
                  <a:prstGeom prst="ellipse">
                    <a:avLst/>
                  </a:prstGeom>
                  <a:solidFill>
                    <a:srgbClr val="4AD2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120" name="加號 119"/>
                  <p:cNvSpPr/>
                  <p:nvPr/>
                </p:nvSpPr>
                <p:spPr>
                  <a:xfrm>
                    <a:off x="5773258" y="3921739"/>
                    <a:ext cx="385482" cy="385482"/>
                  </a:xfrm>
                  <a:prstGeom prst="mathPlus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</p:grpSp>
          </p:grpSp>
        </p:grpSp>
      </p:grpSp>
      <p:sp>
        <p:nvSpPr>
          <p:cNvPr id="121" name="向右箭號 120"/>
          <p:cNvSpPr/>
          <p:nvPr/>
        </p:nvSpPr>
        <p:spPr>
          <a:xfrm rot="5400000">
            <a:off x="8997966" y="3531365"/>
            <a:ext cx="589176" cy="713678"/>
          </a:xfrm>
          <a:prstGeom prst="righ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954341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8" grpId="0"/>
      <p:bldP spid="86" grpId="0"/>
      <p:bldP spid="121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8046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18617" y="321889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 smtClean="0"/>
              <a:t>參考文</a:t>
            </a:r>
            <a:r>
              <a:rPr lang="zh-TW" altLang="en-US" sz="3600" b="1" dirty="0"/>
              <a:t>獻</a:t>
            </a:r>
          </a:p>
        </p:txBody>
      </p:sp>
      <p:sp>
        <p:nvSpPr>
          <p:cNvPr id="4" name="矩形 3"/>
          <p:cNvSpPr/>
          <p:nvPr/>
        </p:nvSpPr>
        <p:spPr>
          <a:xfrm>
            <a:off x="718617" y="1227288"/>
            <a:ext cx="5017165" cy="46166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1400" dirty="0"/>
              <a:t>一、碩博士論文</a:t>
            </a:r>
          </a:p>
          <a:p>
            <a:endParaRPr lang="zh-TW" altLang="en-US" sz="1400" dirty="0"/>
          </a:p>
          <a:p>
            <a:r>
              <a:rPr lang="en-US" altLang="zh-TW" sz="1400" dirty="0" smtClean="0"/>
              <a:t>1</a:t>
            </a:r>
            <a:r>
              <a:rPr lang="zh-TW" altLang="en-US" sz="1400" dirty="0" smtClean="0"/>
              <a:t>、以</a:t>
            </a:r>
            <a:r>
              <a:rPr lang="en-US" altLang="zh-TW" sz="1400" dirty="0"/>
              <a:t>OCF</a:t>
            </a:r>
            <a:r>
              <a:rPr lang="zh-TW" altLang="en-US" sz="1400" dirty="0"/>
              <a:t>物聯網標準為基礎多重感測器全方位智慧鞋之設計與實作，國立臺北科技大學電子工程系研究所，</a:t>
            </a:r>
            <a:r>
              <a:rPr lang="en-US" altLang="zh-TW" sz="1400" dirty="0"/>
              <a:t>105</a:t>
            </a:r>
            <a:r>
              <a:rPr lang="zh-TW" altLang="en-US" sz="1400" dirty="0"/>
              <a:t>碩士論文，簡楙坤，李昭賢。</a:t>
            </a:r>
          </a:p>
          <a:p>
            <a:endParaRPr lang="zh-TW" altLang="en-US" sz="1400" dirty="0"/>
          </a:p>
          <a:p>
            <a:r>
              <a:rPr lang="en-US" altLang="zh-TW" sz="1400" dirty="0"/>
              <a:t>2</a:t>
            </a:r>
            <a:r>
              <a:rPr lang="zh-TW" altLang="en-US" sz="1400" dirty="0" smtClean="0"/>
              <a:t>、年</a:t>
            </a:r>
            <a:r>
              <a:rPr lang="zh-TW" altLang="en-US" sz="1400" dirty="0"/>
              <a:t>長者於數位遊戲使用現況之探討，亞洲大學資訊傳播學系，</a:t>
            </a:r>
            <a:r>
              <a:rPr lang="en-US" altLang="zh-TW" sz="1400" dirty="0"/>
              <a:t>105</a:t>
            </a:r>
            <a:r>
              <a:rPr lang="zh-TW" altLang="en-US" sz="1400" dirty="0"/>
              <a:t>碩士論文，徐以臻。</a:t>
            </a:r>
          </a:p>
          <a:p>
            <a:endParaRPr lang="zh-TW" altLang="en-US" sz="1400" dirty="0"/>
          </a:p>
          <a:p>
            <a:r>
              <a:rPr lang="en-US" altLang="zh-TW" sz="1400" dirty="0"/>
              <a:t>3</a:t>
            </a:r>
            <a:r>
              <a:rPr lang="zh-TW" altLang="en-US" sz="1400" dirty="0" smtClean="0"/>
              <a:t>、穿戴</a:t>
            </a:r>
            <a:r>
              <a:rPr lang="zh-TW" altLang="en-US" sz="1400" dirty="0"/>
              <a:t>式足部壓力感測裝置，私立大同大學通訊工程研究所，</a:t>
            </a:r>
            <a:r>
              <a:rPr lang="en-US" altLang="zh-TW" sz="1400" dirty="0"/>
              <a:t>104</a:t>
            </a:r>
            <a:r>
              <a:rPr lang="zh-TW" altLang="en-US" sz="1400" dirty="0"/>
              <a:t>碩士論文，戴宗霖，湯政仁。</a:t>
            </a:r>
          </a:p>
          <a:p>
            <a:endParaRPr lang="zh-TW" altLang="en-US" sz="1400" dirty="0"/>
          </a:p>
          <a:p>
            <a:r>
              <a:rPr lang="en-US" altLang="zh-TW" sz="1400" dirty="0"/>
              <a:t>4</a:t>
            </a:r>
            <a:r>
              <a:rPr lang="zh-TW" altLang="en-US" sz="1400" dirty="0" smtClean="0"/>
              <a:t>、結構</a:t>
            </a:r>
            <a:r>
              <a:rPr lang="zh-TW" altLang="en-US" sz="1400" dirty="0"/>
              <a:t>化產品工程法應用於智慧穿戴式裝置之研究，國立臺北科技大學機電整合研究所，</a:t>
            </a:r>
            <a:r>
              <a:rPr lang="en-US" altLang="zh-TW" sz="1400" dirty="0"/>
              <a:t>105</a:t>
            </a:r>
            <a:r>
              <a:rPr lang="zh-TW" altLang="en-US" sz="1400" dirty="0"/>
              <a:t>碩士論文，楊富淳。</a:t>
            </a:r>
          </a:p>
          <a:p>
            <a:endParaRPr lang="zh-TW" altLang="en-US" sz="1400" dirty="0"/>
          </a:p>
          <a:p>
            <a:r>
              <a:rPr lang="en-US" altLang="zh-TW" sz="1400" dirty="0"/>
              <a:t>5</a:t>
            </a:r>
            <a:r>
              <a:rPr lang="zh-TW" altLang="en-US" sz="1400" dirty="0" smtClean="0"/>
              <a:t>、應用</a:t>
            </a:r>
            <a:r>
              <a:rPr lang="zh-TW" altLang="en-US" sz="1400" dirty="0"/>
              <a:t>於穿戴式醫療裝置與物聯網的雲端串流處理系統，國立清華大學資訊工程研究所，</a:t>
            </a:r>
            <a:r>
              <a:rPr lang="en-US" altLang="zh-TW" sz="1400" dirty="0"/>
              <a:t>104</a:t>
            </a:r>
            <a:r>
              <a:rPr lang="zh-TW" altLang="en-US" sz="1400" dirty="0"/>
              <a:t>碩士論文，黃暉銘。</a:t>
            </a:r>
          </a:p>
          <a:p>
            <a:endParaRPr lang="zh-TW" altLang="en-US" sz="1400" dirty="0"/>
          </a:p>
          <a:p>
            <a:r>
              <a:rPr lang="en-US" altLang="zh-TW" sz="1400" dirty="0"/>
              <a:t>6</a:t>
            </a:r>
            <a:r>
              <a:rPr lang="zh-TW" altLang="en-US" sz="1400" dirty="0" smtClean="0"/>
              <a:t>、從</a:t>
            </a:r>
            <a:r>
              <a:rPr lang="zh-TW" altLang="en-US" sz="1400" dirty="0"/>
              <a:t>行銷學</a:t>
            </a:r>
            <a:r>
              <a:rPr lang="en-US" altLang="zh-TW" sz="1400" dirty="0"/>
              <a:t>STP</a:t>
            </a:r>
            <a:r>
              <a:rPr lang="zh-TW" altLang="en-US" sz="1400" dirty="0"/>
              <a:t>觀點看大陸主要筆記型電腦廠商營運模式之比較硏究，國立臺灣科技大學管理硏究所，</a:t>
            </a:r>
            <a:r>
              <a:rPr lang="en-US" altLang="zh-TW" sz="1400" dirty="0"/>
              <a:t>99</a:t>
            </a:r>
            <a:r>
              <a:rPr lang="zh-TW" altLang="en-US" sz="1400" dirty="0"/>
              <a:t>碩士論文，薛寶源</a:t>
            </a:r>
            <a:r>
              <a:rPr lang="zh-TW" altLang="en-US" sz="1400" dirty="0" smtClean="0"/>
              <a:t>。</a:t>
            </a:r>
            <a:endParaRPr lang="zh-TW" altLang="en-US" sz="1400" dirty="0"/>
          </a:p>
        </p:txBody>
      </p:sp>
      <p:sp>
        <p:nvSpPr>
          <p:cNvPr id="5" name="矩形 4"/>
          <p:cNvSpPr/>
          <p:nvPr/>
        </p:nvSpPr>
        <p:spPr>
          <a:xfrm>
            <a:off x="6319317" y="1227288"/>
            <a:ext cx="5017165" cy="54784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1400" dirty="0"/>
              <a:t>二、報章雜誌書籍</a:t>
            </a:r>
          </a:p>
          <a:p>
            <a:endParaRPr lang="zh-TW" altLang="en-US" sz="1400" dirty="0"/>
          </a:p>
          <a:p>
            <a:r>
              <a:rPr lang="en-US" altLang="zh-TW" sz="1400" dirty="0"/>
              <a:t>1</a:t>
            </a:r>
            <a:r>
              <a:rPr lang="zh-TW" altLang="en-US" sz="1400" dirty="0"/>
              <a:t>、</a:t>
            </a:r>
            <a:r>
              <a:rPr lang="en-US" altLang="zh-TW" sz="1400" dirty="0"/>
              <a:t>Compendium of physical activities: an update of activity codes and MET intensity</a:t>
            </a:r>
            <a:r>
              <a:rPr lang="zh-TW" altLang="en-US" sz="1400" dirty="0"/>
              <a:t>， </a:t>
            </a:r>
            <a:r>
              <a:rPr lang="en-US" altLang="zh-TW" sz="1400" dirty="0"/>
              <a:t>Barbara E. Ainsworth</a:t>
            </a:r>
            <a:r>
              <a:rPr lang="zh-TW" altLang="en-US" sz="1400" dirty="0"/>
              <a:t>， </a:t>
            </a:r>
            <a:r>
              <a:rPr lang="en-US" altLang="zh-TW" sz="1400" dirty="0"/>
              <a:t>William L. Haskell</a:t>
            </a:r>
            <a:r>
              <a:rPr lang="zh-TW" altLang="en-US" sz="1400" dirty="0"/>
              <a:t>， </a:t>
            </a:r>
            <a:r>
              <a:rPr lang="en-US" altLang="zh-TW" sz="1400" dirty="0" err="1"/>
              <a:t>Melicia</a:t>
            </a:r>
            <a:r>
              <a:rPr lang="en-US" altLang="zh-TW" sz="1400" dirty="0"/>
              <a:t> C Whitt</a:t>
            </a:r>
            <a:r>
              <a:rPr lang="zh-TW" altLang="en-US" sz="1400" dirty="0"/>
              <a:t>， </a:t>
            </a:r>
            <a:r>
              <a:rPr lang="en-US" altLang="zh-TW" sz="1400" dirty="0"/>
              <a:t>Melinda L. Irwin</a:t>
            </a:r>
            <a:r>
              <a:rPr lang="zh-TW" altLang="en-US" sz="1400" dirty="0"/>
              <a:t>， </a:t>
            </a:r>
            <a:r>
              <a:rPr lang="en-US" altLang="zh-TW" sz="1400" dirty="0"/>
              <a:t>Ann M. Swartz</a:t>
            </a:r>
            <a:r>
              <a:rPr lang="zh-TW" altLang="en-US" sz="1400" dirty="0"/>
              <a:t>， </a:t>
            </a:r>
            <a:r>
              <a:rPr lang="en-US" altLang="zh-TW" sz="1400" dirty="0"/>
              <a:t>Scott </a:t>
            </a:r>
            <a:r>
              <a:rPr lang="en-US" altLang="zh-TW" sz="1400" dirty="0" err="1"/>
              <a:t>Strath</a:t>
            </a:r>
            <a:r>
              <a:rPr lang="zh-TW" altLang="en-US" sz="1400" dirty="0"/>
              <a:t>， </a:t>
            </a:r>
            <a:r>
              <a:rPr lang="en-US" altLang="zh-TW" sz="1400" dirty="0"/>
              <a:t>W.A. O'Brien</a:t>
            </a:r>
            <a:r>
              <a:rPr lang="zh-TW" altLang="en-US" sz="1400" dirty="0"/>
              <a:t>， </a:t>
            </a:r>
            <a:r>
              <a:rPr lang="en-US" altLang="zh-TW" sz="1400" dirty="0"/>
              <a:t>David Bassett</a:t>
            </a:r>
            <a:r>
              <a:rPr lang="zh-TW" altLang="en-US" sz="1400" dirty="0"/>
              <a:t>， </a:t>
            </a:r>
            <a:r>
              <a:rPr lang="en-US" altLang="zh-TW" sz="1400" dirty="0"/>
              <a:t>Kathryn H. Schmitz</a:t>
            </a:r>
            <a:r>
              <a:rPr lang="zh-TW" altLang="en-US" sz="1400" dirty="0"/>
              <a:t>， </a:t>
            </a:r>
            <a:r>
              <a:rPr lang="en-US" altLang="zh-TW" sz="1400" dirty="0"/>
              <a:t>P O </a:t>
            </a:r>
            <a:r>
              <a:rPr lang="en-US" altLang="zh-TW" sz="1400" dirty="0" err="1"/>
              <a:t>Emplaincourt</a:t>
            </a:r>
            <a:r>
              <a:rPr lang="zh-TW" altLang="en-US" sz="1400" dirty="0"/>
              <a:t>， </a:t>
            </a:r>
            <a:r>
              <a:rPr lang="en-US" altLang="zh-TW" sz="1400" dirty="0"/>
              <a:t>David R. Jacobs</a:t>
            </a:r>
            <a:r>
              <a:rPr lang="zh-TW" altLang="en-US" sz="1400" dirty="0"/>
              <a:t>， </a:t>
            </a:r>
            <a:r>
              <a:rPr lang="en-US" altLang="zh-TW" sz="1400" dirty="0"/>
              <a:t>Arthur S. Leon	Medicine &amp; Science in Sports &amp; Exercise</a:t>
            </a:r>
            <a:r>
              <a:rPr lang="zh-TW" altLang="en-US" sz="1400" dirty="0"/>
              <a:t>， </a:t>
            </a:r>
            <a:r>
              <a:rPr lang="en-US" altLang="zh-TW" sz="1400" dirty="0"/>
              <a:t>2000/9/1.</a:t>
            </a:r>
          </a:p>
          <a:p>
            <a:endParaRPr lang="en-US" altLang="zh-TW" sz="1400" dirty="0"/>
          </a:p>
          <a:p>
            <a:r>
              <a:rPr lang="en-US" altLang="zh-TW" sz="1400" dirty="0"/>
              <a:t>2</a:t>
            </a:r>
            <a:r>
              <a:rPr lang="zh-TW" altLang="en-US" sz="1400" dirty="0"/>
              <a:t>、</a:t>
            </a:r>
            <a:r>
              <a:rPr lang="en-US" altLang="zh-TW" sz="1400" dirty="0"/>
              <a:t>Large-scale physical activity data reveal worldwide activity inequality</a:t>
            </a:r>
            <a:r>
              <a:rPr lang="zh-TW" altLang="en-US" sz="1400" dirty="0"/>
              <a:t>， </a:t>
            </a:r>
            <a:r>
              <a:rPr lang="en-US" altLang="zh-TW" sz="1400" dirty="0"/>
              <a:t>Tim </a:t>
            </a:r>
            <a:r>
              <a:rPr lang="en-US" altLang="zh-TW" sz="1400" dirty="0" err="1"/>
              <a:t>Althoff</a:t>
            </a:r>
            <a:r>
              <a:rPr lang="zh-TW" altLang="en-US" sz="1400" dirty="0"/>
              <a:t>， </a:t>
            </a:r>
            <a:r>
              <a:rPr lang="en-US" altLang="zh-TW" sz="1400" dirty="0" err="1"/>
              <a:t>Rok</a:t>
            </a:r>
            <a:r>
              <a:rPr lang="en-US" altLang="zh-TW" sz="1400" dirty="0"/>
              <a:t> </a:t>
            </a:r>
            <a:r>
              <a:rPr lang="en-US" altLang="zh-TW" sz="1400" dirty="0" err="1"/>
              <a:t>Sosič</a:t>
            </a:r>
            <a:r>
              <a:rPr lang="zh-TW" altLang="en-US" sz="1400" dirty="0"/>
              <a:t>， </a:t>
            </a:r>
            <a:r>
              <a:rPr lang="en-US" altLang="zh-TW" sz="1400" dirty="0"/>
              <a:t>Jennifer L. Hicks</a:t>
            </a:r>
            <a:r>
              <a:rPr lang="zh-TW" altLang="en-US" sz="1400" dirty="0"/>
              <a:t>， </a:t>
            </a:r>
            <a:r>
              <a:rPr lang="en-US" altLang="zh-TW" sz="1400" dirty="0"/>
              <a:t>Abby C. King</a:t>
            </a:r>
            <a:r>
              <a:rPr lang="zh-TW" altLang="en-US" sz="1400" dirty="0"/>
              <a:t>， </a:t>
            </a:r>
            <a:r>
              <a:rPr lang="en-US" altLang="zh-TW" sz="1400" dirty="0"/>
              <a:t>Scott L. </a:t>
            </a:r>
            <a:r>
              <a:rPr lang="en-US" altLang="zh-TW" sz="1400" dirty="0" err="1"/>
              <a:t>Delp</a:t>
            </a:r>
            <a:r>
              <a:rPr lang="zh-TW" altLang="en-US" sz="1400" dirty="0"/>
              <a:t>，  </a:t>
            </a:r>
            <a:r>
              <a:rPr lang="en-US" altLang="zh-TW" sz="1400" dirty="0"/>
              <a:t>Jure </a:t>
            </a:r>
            <a:r>
              <a:rPr lang="en-US" altLang="zh-TW" sz="1400" dirty="0" err="1"/>
              <a:t>Leskovec</a:t>
            </a:r>
            <a:r>
              <a:rPr lang="zh-TW" altLang="en-US" sz="1400" dirty="0"/>
              <a:t>， </a:t>
            </a:r>
            <a:r>
              <a:rPr lang="en-US" altLang="zh-TW" sz="1400" dirty="0"/>
              <a:t>Nature</a:t>
            </a:r>
            <a:r>
              <a:rPr lang="zh-TW" altLang="en-US" sz="1400" dirty="0"/>
              <a:t>， </a:t>
            </a:r>
            <a:r>
              <a:rPr lang="en-US" altLang="zh-TW" sz="1400" dirty="0"/>
              <a:t>2017/7/20.</a:t>
            </a:r>
          </a:p>
          <a:p>
            <a:endParaRPr lang="en-US" altLang="zh-TW" sz="1400" dirty="0"/>
          </a:p>
          <a:p>
            <a:r>
              <a:rPr lang="en-US" altLang="zh-TW" sz="1400" dirty="0"/>
              <a:t>3</a:t>
            </a:r>
            <a:r>
              <a:rPr lang="zh-TW" altLang="en-US" sz="1400" dirty="0"/>
              <a:t>、</a:t>
            </a:r>
            <a:r>
              <a:rPr lang="en-US" altLang="zh-TW" sz="1400" dirty="0"/>
              <a:t>Shock absorption characteristics of running shoes	Cook SD</a:t>
            </a:r>
            <a:r>
              <a:rPr lang="zh-TW" altLang="en-US" sz="1400" dirty="0"/>
              <a:t>， </a:t>
            </a:r>
            <a:r>
              <a:rPr lang="en-US" altLang="zh-TW" sz="1400" dirty="0" err="1"/>
              <a:t>Kester</a:t>
            </a:r>
            <a:r>
              <a:rPr lang="en-US" altLang="zh-TW" sz="1400" dirty="0"/>
              <a:t> MA</a:t>
            </a:r>
            <a:r>
              <a:rPr lang="zh-TW" altLang="en-US" sz="1400" dirty="0"/>
              <a:t>， </a:t>
            </a:r>
            <a:r>
              <a:rPr lang="en-US" altLang="zh-TW" sz="1400" dirty="0"/>
              <a:t>Brunet ME</a:t>
            </a:r>
            <a:r>
              <a:rPr lang="zh-TW" altLang="en-US" sz="1400" dirty="0"/>
              <a:t>， </a:t>
            </a:r>
            <a:r>
              <a:rPr lang="en-US" altLang="zh-TW" sz="1400" dirty="0"/>
              <a:t>The American Journal of Sports Medicine</a:t>
            </a:r>
            <a:r>
              <a:rPr lang="zh-TW" altLang="en-US" sz="1400" dirty="0"/>
              <a:t>， </a:t>
            </a:r>
            <a:r>
              <a:rPr lang="en-US" altLang="zh-TW" sz="1400" dirty="0"/>
              <a:t>1985/7/1.</a:t>
            </a:r>
          </a:p>
          <a:p>
            <a:endParaRPr lang="en-US" altLang="zh-TW" sz="1400" dirty="0"/>
          </a:p>
          <a:p>
            <a:r>
              <a:rPr lang="en-US" altLang="zh-TW" sz="1400" dirty="0"/>
              <a:t>4</a:t>
            </a:r>
            <a:r>
              <a:rPr lang="zh-TW" altLang="en-US" sz="1400" dirty="0"/>
              <a:t>、大數據逆轉力：數據狂人、棒球老教練和他不起眼的球員們，特拉維斯</a:t>
            </a:r>
            <a:r>
              <a:rPr lang="en-US" altLang="zh-TW" sz="1400" dirty="0"/>
              <a:t>‧</a:t>
            </a:r>
            <a:r>
              <a:rPr lang="zh-TW" altLang="en-US" sz="1400" dirty="0"/>
              <a:t>索奇克，五南，</a:t>
            </a:r>
            <a:r>
              <a:rPr lang="en-US" altLang="zh-TW" sz="1400" dirty="0"/>
              <a:t>2018/6/28</a:t>
            </a:r>
            <a:r>
              <a:rPr lang="zh-TW" altLang="en-US" sz="1400" dirty="0"/>
              <a:t>。</a:t>
            </a:r>
          </a:p>
          <a:p>
            <a:endParaRPr lang="zh-TW" altLang="en-US" sz="1400" dirty="0"/>
          </a:p>
          <a:p>
            <a:r>
              <a:rPr lang="en-US" altLang="zh-TW" sz="1400" dirty="0"/>
              <a:t>5</a:t>
            </a:r>
            <a:r>
              <a:rPr lang="zh-TW" altLang="en-US" sz="1400" dirty="0"/>
              <a:t>、計算機概論</a:t>
            </a:r>
            <a:r>
              <a:rPr lang="en-US" altLang="zh-TW" sz="1400" dirty="0"/>
              <a:t>(Computer Science)-An Overview 12th Edition</a:t>
            </a:r>
            <a:r>
              <a:rPr lang="zh-TW" altLang="en-US" sz="1400" dirty="0"/>
              <a:t>， </a:t>
            </a:r>
            <a:r>
              <a:rPr lang="en-US" altLang="zh-TW" sz="1400" dirty="0" err="1"/>
              <a:t>J.Glenn</a:t>
            </a:r>
            <a:r>
              <a:rPr lang="en-US" altLang="zh-TW" sz="1400" dirty="0"/>
              <a:t> </a:t>
            </a:r>
            <a:r>
              <a:rPr lang="en-US" altLang="zh-TW" sz="1400" dirty="0" err="1"/>
              <a:t>Brookshear•DennisBrylow</a:t>
            </a:r>
            <a:r>
              <a:rPr lang="en-US" altLang="zh-TW" sz="1400" dirty="0"/>
              <a:t> </a:t>
            </a:r>
            <a:r>
              <a:rPr lang="zh-TW" altLang="en-US" sz="1400" dirty="0"/>
              <a:t>著， 林信男 譯， 滄海， </a:t>
            </a:r>
            <a:r>
              <a:rPr lang="en-US" altLang="zh-TW" sz="1400" dirty="0"/>
              <a:t>2015/7/12</a:t>
            </a:r>
          </a:p>
        </p:txBody>
      </p:sp>
    </p:spTree>
    <p:extLst>
      <p:ext uri="{BB962C8B-B14F-4D97-AF65-F5344CB8AC3E}">
        <p14:creationId xmlns:p14="http://schemas.microsoft.com/office/powerpoint/2010/main" val="447315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18617" y="321889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 smtClean="0"/>
              <a:t>參考文</a:t>
            </a:r>
            <a:r>
              <a:rPr lang="zh-TW" altLang="en-US" sz="3600" b="1" dirty="0"/>
              <a:t>獻</a:t>
            </a:r>
          </a:p>
        </p:txBody>
      </p:sp>
      <p:sp>
        <p:nvSpPr>
          <p:cNvPr id="4" name="矩形 3"/>
          <p:cNvSpPr/>
          <p:nvPr/>
        </p:nvSpPr>
        <p:spPr>
          <a:xfrm>
            <a:off x="718617" y="1227288"/>
            <a:ext cx="5017165" cy="52629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1400" dirty="0" smtClean="0"/>
              <a:t>三</a:t>
            </a:r>
            <a:r>
              <a:rPr lang="zh-TW" altLang="en-US" sz="1400" dirty="0"/>
              <a:t>、參考專利</a:t>
            </a:r>
          </a:p>
          <a:p>
            <a:endParaRPr lang="zh-TW" altLang="en-US" sz="1400" dirty="0"/>
          </a:p>
          <a:p>
            <a:r>
              <a:rPr lang="en-US" altLang="zh-TW" sz="1400" dirty="0"/>
              <a:t>1</a:t>
            </a:r>
            <a:r>
              <a:rPr lang="zh-TW" altLang="en-US" sz="1400" dirty="0"/>
              <a:t>、</a:t>
            </a:r>
            <a:r>
              <a:rPr lang="en-US" altLang="zh-TW" sz="1400" dirty="0"/>
              <a:t>Footwear having sensor system</a:t>
            </a:r>
            <a:r>
              <a:rPr lang="zh-TW" altLang="en-US" sz="1400" dirty="0"/>
              <a:t>，</a:t>
            </a:r>
          </a:p>
          <a:p>
            <a:r>
              <a:rPr lang="en-US" altLang="zh-TW" sz="1400" dirty="0"/>
              <a:t>https://patents.google.com/patent/US10151648B2/</a:t>
            </a:r>
            <a:r>
              <a:rPr lang="zh-TW" altLang="en-US" sz="1400" dirty="0"/>
              <a:t>， </a:t>
            </a:r>
            <a:r>
              <a:rPr lang="en-US" altLang="zh-TW" sz="1400" dirty="0"/>
              <a:t>Steven H. Walker</a:t>
            </a:r>
            <a:r>
              <a:rPr lang="zh-TW" altLang="en-US" sz="1400" dirty="0"/>
              <a:t>， </a:t>
            </a:r>
            <a:r>
              <a:rPr lang="en-US" altLang="zh-TW" sz="1400" dirty="0"/>
              <a:t>2012/02/22</a:t>
            </a:r>
          </a:p>
          <a:p>
            <a:endParaRPr lang="en-US" altLang="zh-TW" sz="1400" dirty="0"/>
          </a:p>
          <a:p>
            <a:r>
              <a:rPr lang="en-US" altLang="zh-TW" sz="1400" dirty="0"/>
              <a:t>2</a:t>
            </a:r>
            <a:r>
              <a:rPr lang="zh-TW" altLang="en-US" sz="1400" dirty="0"/>
              <a:t>、</a:t>
            </a:r>
            <a:r>
              <a:rPr lang="en-US" altLang="zh-TW" sz="1400" dirty="0"/>
              <a:t>Methods for detecting and recording physical activity of person</a:t>
            </a:r>
            <a:r>
              <a:rPr lang="zh-TW" altLang="en-US" sz="1400" dirty="0"/>
              <a:t>，</a:t>
            </a:r>
          </a:p>
          <a:p>
            <a:r>
              <a:rPr lang="en-US" altLang="zh-TW" sz="1400" dirty="0"/>
              <a:t>https://patents.google.com/patent/US8909543B2/en?oq=US+8%2c909%2c543</a:t>
            </a:r>
            <a:r>
              <a:rPr lang="zh-TW" altLang="en-US" sz="1400" dirty="0"/>
              <a:t>，</a:t>
            </a:r>
            <a:r>
              <a:rPr lang="en-US" altLang="zh-TW" sz="1400" dirty="0"/>
              <a:t>Seth </a:t>
            </a:r>
            <a:r>
              <a:rPr lang="en-US" altLang="zh-TW" sz="1400" dirty="0" err="1"/>
              <a:t>A.TropperAmado</a:t>
            </a:r>
            <a:r>
              <a:rPr lang="en-US" altLang="zh-TW" sz="1400" dirty="0"/>
              <a:t> </a:t>
            </a:r>
            <a:r>
              <a:rPr lang="en-US" altLang="zh-TW" sz="1400" dirty="0" err="1"/>
              <a:t>Batour</a:t>
            </a:r>
            <a:r>
              <a:rPr lang="zh-TW" altLang="en-US" sz="1400" dirty="0"/>
              <a:t>， </a:t>
            </a:r>
            <a:r>
              <a:rPr lang="en-US" altLang="zh-TW" sz="1400" dirty="0"/>
              <a:t>2006/09/26</a:t>
            </a:r>
          </a:p>
          <a:p>
            <a:endParaRPr lang="en-US" altLang="zh-TW" sz="1400" dirty="0"/>
          </a:p>
          <a:p>
            <a:r>
              <a:rPr lang="en-US" altLang="zh-TW" sz="1400" dirty="0"/>
              <a:t>3</a:t>
            </a:r>
            <a:r>
              <a:rPr lang="zh-TW" altLang="en-US" sz="1400" dirty="0"/>
              <a:t>、</a:t>
            </a:r>
            <a:r>
              <a:rPr lang="en-US" altLang="zh-TW" sz="1400" dirty="0"/>
              <a:t>Notifications on a user device based on activity detected by an activity monitoring device</a:t>
            </a:r>
            <a:r>
              <a:rPr lang="zh-TW" altLang="en-US" sz="1400" dirty="0"/>
              <a:t>，</a:t>
            </a:r>
          </a:p>
          <a:p>
            <a:r>
              <a:rPr lang="en-US" altLang="zh-TW" sz="1400" dirty="0"/>
              <a:t>https://patents.google.com/patent/US9031812?oq=US+9%2c031%2c812</a:t>
            </a:r>
            <a:r>
              <a:rPr lang="zh-TW" altLang="en-US" sz="1400" dirty="0"/>
              <a:t>， </a:t>
            </a:r>
            <a:r>
              <a:rPr lang="en-US" altLang="zh-TW" sz="1400" dirty="0"/>
              <a:t>Timothy</a:t>
            </a:r>
            <a:r>
              <a:rPr lang="zh-TW" altLang="en-US" sz="1400" dirty="0"/>
              <a:t>，</a:t>
            </a:r>
            <a:r>
              <a:rPr lang="en-US" altLang="zh-TW" sz="1400" dirty="0" err="1"/>
              <a:t>RobertsNichiketa</a:t>
            </a:r>
            <a:r>
              <a:rPr lang="en-US" altLang="zh-TW" sz="1400" dirty="0"/>
              <a:t> </a:t>
            </a:r>
            <a:r>
              <a:rPr lang="en-US" altLang="zh-TW" sz="1400" dirty="0" err="1"/>
              <a:t>Choudhary</a:t>
            </a:r>
            <a:r>
              <a:rPr lang="zh-TW" altLang="en-US" sz="1400" dirty="0"/>
              <a:t>， </a:t>
            </a:r>
            <a:r>
              <a:rPr lang="en-US" altLang="zh-TW" sz="1400" dirty="0"/>
              <a:t>2014/02/27</a:t>
            </a:r>
          </a:p>
          <a:p>
            <a:endParaRPr lang="en-US" altLang="zh-TW" sz="1400" dirty="0"/>
          </a:p>
          <a:p>
            <a:r>
              <a:rPr lang="en-US" altLang="zh-TW" sz="1400" dirty="0"/>
              <a:t>4</a:t>
            </a:r>
            <a:r>
              <a:rPr lang="zh-TW" altLang="en-US" sz="1400" dirty="0"/>
              <a:t>、</a:t>
            </a:r>
            <a:r>
              <a:rPr lang="en-US" altLang="zh-TW" sz="1400" dirty="0"/>
              <a:t>System and method for wireless device pairing</a:t>
            </a:r>
            <a:r>
              <a:rPr lang="zh-TW" altLang="en-US" sz="1400" dirty="0"/>
              <a:t>，</a:t>
            </a:r>
          </a:p>
          <a:p>
            <a:r>
              <a:rPr lang="en-US" altLang="zh-TW" sz="1400" dirty="0"/>
              <a:t>https://patents.google.com/patent/US9106307B2/en?oq=US+9%2c106%2c307</a:t>
            </a:r>
            <a:r>
              <a:rPr lang="zh-TW" altLang="en-US" sz="1400" dirty="0"/>
              <a:t>， </a:t>
            </a:r>
            <a:r>
              <a:rPr lang="en-US" altLang="zh-TW" sz="1400" dirty="0"/>
              <a:t>Peter Andrew </a:t>
            </a:r>
            <a:r>
              <a:rPr lang="en-US" altLang="zh-TW" sz="1400" dirty="0" err="1"/>
              <a:t>MolettiereJames</a:t>
            </a:r>
            <a:r>
              <a:rPr lang="en-US" altLang="zh-TW" sz="1400" dirty="0"/>
              <a:t> </a:t>
            </a:r>
            <a:r>
              <a:rPr lang="en-US" altLang="zh-TW" sz="1400" dirty="0" err="1"/>
              <a:t>ParkAislinn</a:t>
            </a:r>
            <a:r>
              <a:rPr lang="en-US" altLang="zh-TW" sz="1400" dirty="0"/>
              <a:t> Abigail </a:t>
            </a:r>
            <a:r>
              <a:rPr lang="en-US" altLang="zh-TW" sz="1400" dirty="0" err="1"/>
              <a:t>Bilodeaux-DeweyChristine</a:t>
            </a:r>
            <a:r>
              <a:rPr lang="en-US" altLang="zh-TW" sz="1400" dirty="0"/>
              <a:t> Boomer </a:t>
            </a:r>
            <a:r>
              <a:rPr lang="en-US" altLang="zh-TW" sz="1400" dirty="0" err="1"/>
              <a:t>BrumbackEric</a:t>
            </a:r>
            <a:r>
              <a:rPr lang="en-US" altLang="zh-TW" sz="1400" dirty="0"/>
              <a:t> Nathan </a:t>
            </a:r>
            <a:r>
              <a:rPr lang="en-US" altLang="zh-TW" sz="1400" dirty="0" err="1"/>
              <a:t>FriedmanRobert</a:t>
            </a:r>
            <a:r>
              <a:rPr lang="en-US" altLang="zh-TW" sz="1400" dirty="0"/>
              <a:t> Curtis </a:t>
            </a:r>
            <a:r>
              <a:rPr lang="en-US" altLang="zh-TW" sz="1400" dirty="0" err="1"/>
              <a:t>ColeHeiko</a:t>
            </a:r>
            <a:r>
              <a:rPr lang="en-US" altLang="zh-TW" sz="1400" dirty="0"/>
              <a:t> </a:t>
            </a:r>
            <a:r>
              <a:rPr lang="en-US" altLang="zh-TW" sz="1400" dirty="0" err="1"/>
              <a:t>Gernot</a:t>
            </a:r>
            <a:r>
              <a:rPr lang="en-US" altLang="zh-TW" sz="1400" dirty="0"/>
              <a:t> Albert </a:t>
            </a:r>
            <a:r>
              <a:rPr lang="en-US" altLang="zh-TW" sz="1400" dirty="0" err="1"/>
              <a:t>PantherAndrew</a:t>
            </a:r>
            <a:r>
              <a:rPr lang="en-US" altLang="zh-TW" sz="1400" dirty="0"/>
              <a:t> Cole </a:t>
            </a:r>
            <a:r>
              <a:rPr lang="en-US" altLang="zh-TW" sz="1400" dirty="0" err="1"/>
              <a:t>Axley</a:t>
            </a:r>
            <a:r>
              <a:rPr lang="zh-TW" altLang="en-US" sz="1400" dirty="0"/>
              <a:t>， </a:t>
            </a:r>
            <a:r>
              <a:rPr lang="en-US" altLang="zh-TW" sz="1400" dirty="0" smtClean="0"/>
              <a:t>2013/02/17</a:t>
            </a:r>
            <a:endParaRPr lang="en-US" altLang="zh-TW" sz="1400" dirty="0"/>
          </a:p>
        </p:txBody>
      </p:sp>
      <p:sp>
        <p:nvSpPr>
          <p:cNvPr id="7" name="矩形 6"/>
          <p:cNvSpPr/>
          <p:nvPr/>
        </p:nvSpPr>
        <p:spPr>
          <a:xfrm>
            <a:off x="6319317" y="1227288"/>
            <a:ext cx="5017165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1400" dirty="0" smtClean="0"/>
              <a:t>5</a:t>
            </a:r>
            <a:r>
              <a:rPr lang="zh-TW" altLang="en-US" sz="1400" dirty="0" smtClean="0"/>
              <a:t>、</a:t>
            </a:r>
            <a:r>
              <a:rPr lang="en-US" altLang="zh-TW" sz="1400" dirty="0"/>
              <a:t>Multifunctional intelligent shoe</a:t>
            </a:r>
            <a:r>
              <a:rPr lang="zh-TW" altLang="en-US" sz="1400" dirty="0"/>
              <a:t>，</a:t>
            </a:r>
          </a:p>
          <a:p>
            <a:r>
              <a:rPr lang="en-US" altLang="zh-TW" sz="1400" dirty="0"/>
              <a:t>https://patents.google.com/patent/CN201948063U/en?oq=nike+smart+running</a:t>
            </a:r>
            <a:r>
              <a:rPr lang="zh-TW" altLang="en-US" sz="1400" dirty="0"/>
              <a:t>， 于辉、林晓明， </a:t>
            </a:r>
            <a:r>
              <a:rPr lang="en-US" altLang="zh-TW" sz="1400" dirty="0"/>
              <a:t>2010/12/22</a:t>
            </a:r>
          </a:p>
          <a:p>
            <a:endParaRPr lang="en-US" altLang="zh-TW" sz="1400" dirty="0"/>
          </a:p>
          <a:p>
            <a:r>
              <a:rPr lang="en-US" altLang="zh-TW" sz="1400" dirty="0"/>
              <a:t>6</a:t>
            </a:r>
            <a:r>
              <a:rPr lang="zh-TW" altLang="en-US" sz="1400" dirty="0"/>
              <a:t>、</a:t>
            </a:r>
            <a:r>
              <a:rPr lang="en-US" altLang="zh-TW" sz="1400" dirty="0"/>
              <a:t>Foot-powered energy generator</a:t>
            </a:r>
          </a:p>
          <a:p>
            <a:r>
              <a:rPr lang="en-US" altLang="zh-TW" sz="1400" dirty="0"/>
              <a:t>https://patents.google.com/patent/US9716419B2/en</a:t>
            </a:r>
            <a:r>
              <a:rPr lang="zh-TW" altLang="en-US" sz="1400" dirty="0"/>
              <a:t>，</a:t>
            </a:r>
            <a:r>
              <a:rPr lang="en-US" altLang="zh-TW" sz="1400" dirty="0"/>
              <a:t>Matthew J. </a:t>
            </a:r>
            <a:r>
              <a:rPr lang="en-US" altLang="zh-TW" sz="1400" dirty="0" err="1"/>
              <a:t>StantonHahna</a:t>
            </a:r>
            <a:r>
              <a:rPr lang="en-US" altLang="zh-TW" sz="1400" dirty="0"/>
              <a:t> R. </a:t>
            </a:r>
            <a:r>
              <a:rPr lang="en-US" altLang="zh-TW" sz="1400" dirty="0" err="1"/>
              <a:t>AlexanderSpencer</a:t>
            </a:r>
            <a:r>
              <a:rPr lang="en-US" altLang="zh-TW" sz="1400" dirty="0"/>
              <a:t> </a:t>
            </a:r>
            <a:r>
              <a:rPr lang="en-US" altLang="zh-TW" sz="1400" dirty="0" err="1"/>
              <a:t>WilliamsSarah</a:t>
            </a:r>
            <a:r>
              <a:rPr lang="en-US" altLang="zh-TW" sz="1400" dirty="0"/>
              <a:t> </a:t>
            </a:r>
            <a:r>
              <a:rPr lang="en-US" altLang="zh-TW" sz="1400" dirty="0" err="1"/>
              <a:t>StroupArianna</a:t>
            </a:r>
            <a:r>
              <a:rPr lang="en-US" altLang="zh-TW" sz="1400" dirty="0"/>
              <a:t> Golden</a:t>
            </a:r>
            <a:r>
              <a:rPr lang="zh-TW" altLang="en-US" sz="1400" dirty="0"/>
              <a:t>，</a:t>
            </a:r>
            <a:r>
              <a:rPr lang="en-US" altLang="zh-TW" sz="1400" dirty="0"/>
              <a:t>2012/04/27</a:t>
            </a:r>
          </a:p>
        </p:txBody>
      </p:sp>
    </p:spTree>
    <p:extLst>
      <p:ext uri="{BB962C8B-B14F-4D97-AF65-F5344CB8AC3E}">
        <p14:creationId xmlns:p14="http://schemas.microsoft.com/office/powerpoint/2010/main" val="27777800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群組 11"/>
          <p:cNvGrpSpPr/>
          <p:nvPr/>
        </p:nvGrpSpPr>
        <p:grpSpPr>
          <a:xfrm>
            <a:off x="9509669" y="2072388"/>
            <a:ext cx="1384110" cy="2385870"/>
            <a:chOff x="8476018" y="3014415"/>
            <a:chExt cx="1902372" cy="3279228"/>
          </a:xfrm>
        </p:grpSpPr>
        <p:sp>
          <p:nvSpPr>
            <p:cNvPr id="4" name="圓角矩形 3"/>
            <p:cNvSpPr/>
            <p:nvPr/>
          </p:nvSpPr>
          <p:spPr>
            <a:xfrm>
              <a:off x="8476018" y="3014415"/>
              <a:ext cx="1902372" cy="3279228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6" name="矩形 5"/>
            <p:cNvSpPr/>
            <p:nvPr/>
          </p:nvSpPr>
          <p:spPr>
            <a:xfrm>
              <a:off x="8612653" y="3300412"/>
              <a:ext cx="1629103" cy="23626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altLang="zh-TW" sz="4000" b="1" dirty="0" smtClean="0">
                  <a:solidFill>
                    <a:schemeClr val="tx2"/>
                  </a:solidFill>
                </a:rPr>
                <a:t>APP</a:t>
              </a:r>
              <a:endParaRPr lang="zh-TW" altLang="en-US" sz="4000" b="1" dirty="0">
                <a:solidFill>
                  <a:schemeClr val="tx2"/>
                </a:solidFill>
              </a:endParaRPr>
            </a:p>
          </p:txBody>
        </p:sp>
        <p:sp>
          <p:nvSpPr>
            <p:cNvPr id="7" name="橢圓 6"/>
            <p:cNvSpPr/>
            <p:nvPr/>
          </p:nvSpPr>
          <p:spPr>
            <a:xfrm>
              <a:off x="9244176" y="5795304"/>
              <a:ext cx="366056" cy="36605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1" name="流程圖: 結束點 10"/>
            <p:cNvSpPr/>
            <p:nvPr/>
          </p:nvSpPr>
          <p:spPr>
            <a:xfrm>
              <a:off x="9247748" y="3121695"/>
              <a:ext cx="358913" cy="71437"/>
            </a:xfrm>
            <a:prstGeom prst="flowChartTerminator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23" name="向右箭號 22"/>
          <p:cNvSpPr/>
          <p:nvPr/>
        </p:nvSpPr>
        <p:spPr>
          <a:xfrm>
            <a:off x="8565191" y="3128372"/>
            <a:ext cx="567520" cy="618190"/>
          </a:xfrm>
          <a:prstGeom prst="right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4" name="向右箭號 23"/>
          <p:cNvSpPr/>
          <p:nvPr/>
        </p:nvSpPr>
        <p:spPr>
          <a:xfrm>
            <a:off x="3985677" y="3128372"/>
            <a:ext cx="567520" cy="618190"/>
          </a:xfrm>
          <a:prstGeom prst="right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矩形 25"/>
          <p:cNvSpPr/>
          <p:nvPr/>
        </p:nvSpPr>
        <p:spPr>
          <a:xfrm>
            <a:off x="505781" y="4778608"/>
            <a:ext cx="3262432" cy="99001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3500"/>
              </a:lnSpc>
            </a:pPr>
            <a:r>
              <a:rPr lang="zh-TW" altLang="en-US" sz="2400" b="1" dirty="0" smtClean="0"/>
              <a:t>藉由傳感器感測</a:t>
            </a:r>
            <a:r>
              <a:rPr lang="en-US" altLang="zh-TW" sz="2400" b="1" dirty="0" smtClean="0"/>
              <a:t/>
            </a:r>
            <a:br>
              <a:rPr lang="en-US" altLang="zh-TW" sz="2400" b="1" dirty="0" smtClean="0"/>
            </a:br>
            <a:r>
              <a:rPr lang="zh-TW" altLang="en-US" sz="2400" b="1" dirty="0" smtClean="0"/>
              <a:t>不同類型的數據</a:t>
            </a:r>
            <a:r>
              <a:rPr lang="zh-TW" altLang="en-US" sz="2400" b="1" dirty="0"/>
              <a:t>或信息</a:t>
            </a:r>
          </a:p>
        </p:txBody>
      </p:sp>
      <p:sp>
        <p:nvSpPr>
          <p:cNvPr id="27" name="矩形 26"/>
          <p:cNvSpPr/>
          <p:nvPr/>
        </p:nvSpPr>
        <p:spPr>
          <a:xfrm>
            <a:off x="5280102" y="5003028"/>
            <a:ext cx="2646879" cy="5411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3500"/>
              </a:lnSpc>
            </a:pPr>
            <a:r>
              <a:rPr lang="zh-TW" altLang="en-US" sz="2400" b="1" dirty="0" smtClean="0"/>
              <a:t>將數據</a:t>
            </a:r>
            <a:r>
              <a:rPr lang="zh-TW" altLang="en-US" sz="2400" b="1" dirty="0"/>
              <a:t>上</a:t>
            </a:r>
            <a:r>
              <a:rPr lang="zh-TW" altLang="en-US" sz="2400" b="1" dirty="0" smtClean="0"/>
              <a:t>傳</a:t>
            </a:r>
            <a:r>
              <a:rPr lang="zh-TW" altLang="en-US" sz="2400" b="1" dirty="0"/>
              <a:t>至</a:t>
            </a:r>
            <a:r>
              <a:rPr lang="zh-TW" altLang="en-US" sz="2400" b="1" dirty="0" smtClean="0"/>
              <a:t>雲端</a:t>
            </a:r>
            <a:endParaRPr lang="zh-TW" altLang="en-US" sz="2400" b="1" dirty="0"/>
          </a:p>
        </p:txBody>
      </p:sp>
      <p:sp>
        <p:nvSpPr>
          <p:cNvPr id="28" name="矩形 27"/>
          <p:cNvSpPr/>
          <p:nvPr/>
        </p:nvSpPr>
        <p:spPr>
          <a:xfrm>
            <a:off x="8724396" y="4799447"/>
            <a:ext cx="2954655" cy="94833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3500"/>
              </a:lnSpc>
            </a:pPr>
            <a:r>
              <a:rPr lang="zh-TW" altLang="en-US" sz="2400" b="1" dirty="0" smtClean="0"/>
              <a:t>連結至</a:t>
            </a:r>
            <a:r>
              <a:rPr lang="en-US" altLang="zh-TW" sz="2400" b="1" dirty="0" smtClean="0"/>
              <a:t>APP</a:t>
            </a:r>
            <a:r>
              <a:rPr lang="zh-TW" altLang="en-US" sz="2400" b="1" dirty="0" smtClean="0"/>
              <a:t>，</a:t>
            </a:r>
            <a:r>
              <a:rPr lang="en-US" altLang="zh-TW" sz="2400" b="1" dirty="0" smtClean="0"/>
              <a:t/>
            </a:r>
            <a:br>
              <a:rPr lang="en-US" altLang="zh-TW" sz="2400" b="1" dirty="0" smtClean="0"/>
            </a:br>
            <a:r>
              <a:rPr lang="zh-TW" altLang="en-US" sz="2400" b="1" dirty="0" smtClean="0"/>
              <a:t>將結果呈現給用戶看</a:t>
            </a:r>
            <a:endParaRPr lang="zh-TW" altLang="en-US" sz="2400" b="1" dirty="0"/>
          </a:p>
        </p:txBody>
      </p:sp>
      <p:grpSp>
        <p:nvGrpSpPr>
          <p:cNvPr id="2" name="群組 1"/>
          <p:cNvGrpSpPr/>
          <p:nvPr/>
        </p:nvGrpSpPr>
        <p:grpSpPr>
          <a:xfrm>
            <a:off x="1310032" y="1669935"/>
            <a:ext cx="1552437" cy="2854635"/>
            <a:chOff x="1310032" y="1669935"/>
            <a:chExt cx="1552437" cy="2854635"/>
          </a:xfrm>
        </p:grpSpPr>
        <p:sp>
          <p:nvSpPr>
            <p:cNvPr id="3" name="橢圓 2"/>
            <p:cNvSpPr/>
            <p:nvPr/>
          </p:nvSpPr>
          <p:spPr>
            <a:xfrm>
              <a:off x="1512899" y="2274287"/>
              <a:ext cx="1216820" cy="2250283"/>
            </a:xfrm>
            <a:custGeom>
              <a:avLst/>
              <a:gdLst>
                <a:gd name="connsiteX0" fmla="*/ 0 w 1230284"/>
                <a:gd name="connsiteY0" fmla="*/ 623455 h 1246909"/>
                <a:gd name="connsiteX1" fmla="*/ 615142 w 1230284"/>
                <a:gd name="connsiteY1" fmla="*/ 0 h 1246909"/>
                <a:gd name="connsiteX2" fmla="*/ 1230284 w 1230284"/>
                <a:gd name="connsiteY2" fmla="*/ 623455 h 1246909"/>
                <a:gd name="connsiteX3" fmla="*/ 615142 w 1230284"/>
                <a:gd name="connsiteY3" fmla="*/ 1246910 h 1246909"/>
                <a:gd name="connsiteX4" fmla="*/ 0 w 1230284"/>
                <a:gd name="connsiteY4" fmla="*/ 623455 h 1246909"/>
                <a:gd name="connsiteX0" fmla="*/ 0 w 1230284"/>
                <a:gd name="connsiteY0" fmla="*/ 691155 h 1314610"/>
                <a:gd name="connsiteX1" fmla="*/ 615142 w 1230284"/>
                <a:gd name="connsiteY1" fmla="*/ 67700 h 1314610"/>
                <a:gd name="connsiteX2" fmla="*/ 1230284 w 1230284"/>
                <a:gd name="connsiteY2" fmla="*/ 691155 h 1314610"/>
                <a:gd name="connsiteX3" fmla="*/ 615142 w 1230284"/>
                <a:gd name="connsiteY3" fmla="*/ 1314610 h 1314610"/>
                <a:gd name="connsiteX4" fmla="*/ 0 w 1230284"/>
                <a:gd name="connsiteY4" fmla="*/ 691155 h 1314610"/>
                <a:gd name="connsiteX0" fmla="*/ 0 w 1230284"/>
                <a:gd name="connsiteY0" fmla="*/ 691155 h 1314610"/>
                <a:gd name="connsiteX1" fmla="*/ 615142 w 1230284"/>
                <a:gd name="connsiteY1" fmla="*/ 67700 h 1314610"/>
                <a:gd name="connsiteX2" fmla="*/ 1230284 w 1230284"/>
                <a:gd name="connsiteY2" fmla="*/ 691155 h 1314610"/>
                <a:gd name="connsiteX3" fmla="*/ 615142 w 1230284"/>
                <a:gd name="connsiteY3" fmla="*/ 1314610 h 1314610"/>
                <a:gd name="connsiteX4" fmla="*/ 0 w 1230284"/>
                <a:gd name="connsiteY4" fmla="*/ 691155 h 1314610"/>
                <a:gd name="connsiteX0" fmla="*/ 234 w 1230518"/>
                <a:gd name="connsiteY0" fmla="*/ 790823 h 1414278"/>
                <a:gd name="connsiteX1" fmla="*/ 582125 w 1230518"/>
                <a:gd name="connsiteY1" fmla="*/ 59303 h 1414278"/>
                <a:gd name="connsiteX2" fmla="*/ 1230518 w 1230518"/>
                <a:gd name="connsiteY2" fmla="*/ 790823 h 1414278"/>
                <a:gd name="connsiteX3" fmla="*/ 615376 w 1230518"/>
                <a:gd name="connsiteY3" fmla="*/ 1414278 h 1414278"/>
                <a:gd name="connsiteX4" fmla="*/ 234 w 1230518"/>
                <a:gd name="connsiteY4" fmla="*/ 790823 h 1414278"/>
                <a:gd name="connsiteX0" fmla="*/ 234 w 1312821"/>
                <a:gd name="connsiteY0" fmla="*/ 757259 h 1380714"/>
                <a:gd name="connsiteX1" fmla="*/ 582125 w 1312821"/>
                <a:gd name="connsiteY1" fmla="*/ 25739 h 1380714"/>
                <a:gd name="connsiteX2" fmla="*/ 1230518 w 1312821"/>
                <a:gd name="connsiteY2" fmla="*/ 757259 h 1380714"/>
                <a:gd name="connsiteX3" fmla="*/ 615376 w 1312821"/>
                <a:gd name="connsiteY3" fmla="*/ 1380714 h 1380714"/>
                <a:gd name="connsiteX4" fmla="*/ 234 w 1312821"/>
                <a:gd name="connsiteY4" fmla="*/ 757259 h 1380714"/>
                <a:gd name="connsiteX0" fmla="*/ 234 w 1303166"/>
                <a:gd name="connsiteY0" fmla="*/ 746200 h 1467634"/>
                <a:gd name="connsiteX1" fmla="*/ 582125 w 1303166"/>
                <a:gd name="connsiteY1" fmla="*/ 14680 h 1467634"/>
                <a:gd name="connsiteX2" fmla="*/ 1213893 w 1303166"/>
                <a:gd name="connsiteY2" fmla="*/ 1244964 h 1467634"/>
                <a:gd name="connsiteX3" fmla="*/ 615376 w 1303166"/>
                <a:gd name="connsiteY3" fmla="*/ 1369655 h 1467634"/>
                <a:gd name="connsiteX4" fmla="*/ 234 w 1303166"/>
                <a:gd name="connsiteY4" fmla="*/ 746200 h 1467634"/>
                <a:gd name="connsiteX0" fmla="*/ 234 w 1340951"/>
                <a:gd name="connsiteY0" fmla="*/ 760674 h 1482108"/>
                <a:gd name="connsiteX1" fmla="*/ 582125 w 1340951"/>
                <a:gd name="connsiteY1" fmla="*/ 29154 h 1482108"/>
                <a:gd name="connsiteX2" fmla="*/ 1213893 w 1340951"/>
                <a:gd name="connsiteY2" fmla="*/ 1259438 h 1482108"/>
                <a:gd name="connsiteX3" fmla="*/ 615376 w 1340951"/>
                <a:gd name="connsiteY3" fmla="*/ 1384129 h 1482108"/>
                <a:gd name="connsiteX4" fmla="*/ 234 w 1340951"/>
                <a:gd name="connsiteY4" fmla="*/ 760674 h 1482108"/>
                <a:gd name="connsiteX0" fmla="*/ 234 w 1340951"/>
                <a:gd name="connsiteY0" fmla="*/ 760674 h 1962103"/>
                <a:gd name="connsiteX1" fmla="*/ 582125 w 1340951"/>
                <a:gd name="connsiteY1" fmla="*/ 29154 h 1962103"/>
                <a:gd name="connsiteX2" fmla="*/ 1213893 w 1340951"/>
                <a:gd name="connsiteY2" fmla="*/ 1259438 h 1962103"/>
                <a:gd name="connsiteX3" fmla="*/ 615376 w 1340951"/>
                <a:gd name="connsiteY3" fmla="*/ 1384129 h 1962103"/>
                <a:gd name="connsiteX4" fmla="*/ 234 w 1340951"/>
                <a:gd name="connsiteY4" fmla="*/ 760674 h 1962103"/>
                <a:gd name="connsiteX0" fmla="*/ 234 w 1354006"/>
                <a:gd name="connsiteY0" fmla="*/ 781414 h 1982843"/>
                <a:gd name="connsiteX1" fmla="*/ 582125 w 1354006"/>
                <a:gd name="connsiteY1" fmla="*/ 49894 h 1982843"/>
                <a:gd name="connsiteX2" fmla="*/ 1305332 w 1354006"/>
                <a:gd name="connsiteY2" fmla="*/ 199521 h 1982843"/>
                <a:gd name="connsiteX3" fmla="*/ 1213893 w 1354006"/>
                <a:gd name="connsiteY3" fmla="*/ 1280178 h 1982843"/>
                <a:gd name="connsiteX4" fmla="*/ 615376 w 1354006"/>
                <a:gd name="connsiteY4" fmla="*/ 1404869 h 1982843"/>
                <a:gd name="connsiteX5" fmla="*/ 234 w 1354006"/>
                <a:gd name="connsiteY5" fmla="*/ 781414 h 1982843"/>
                <a:gd name="connsiteX0" fmla="*/ 234 w 1383553"/>
                <a:gd name="connsiteY0" fmla="*/ 781414 h 1982843"/>
                <a:gd name="connsiteX1" fmla="*/ 582125 w 1383553"/>
                <a:gd name="connsiteY1" fmla="*/ 49894 h 1982843"/>
                <a:gd name="connsiteX2" fmla="*/ 1305332 w 1383553"/>
                <a:gd name="connsiteY2" fmla="*/ 199521 h 1982843"/>
                <a:gd name="connsiteX3" fmla="*/ 1213893 w 1383553"/>
                <a:gd name="connsiteY3" fmla="*/ 1280178 h 1982843"/>
                <a:gd name="connsiteX4" fmla="*/ 615376 w 1383553"/>
                <a:gd name="connsiteY4" fmla="*/ 1404869 h 1982843"/>
                <a:gd name="connsiteX5" fmla="*/ 234 w 1383553"/>
                <a:gd name="connsiteY5" fmla="*/ 781414 h 1982843"/>
                <a:gd name="connsiteX0" fmla="*/ 234 w 1347860"/>
                <a:gd name="connsiteY0" fmla="*/ 781414 h 1982843"/>
                <a:gd name="connsiteX1" fmla="*/ 582125 w 1347860"/>
                <a:gd name="connsiteY1" fmla="*/ 49894 h 1982843"/>
                <a:gd name="connsiteX2" fmla="*/ 1305332 w 1347860"/>
                <a:gd name="connsiteY2" fmla="*/ 199521 h 1982843"/>
                <a:gd name="connsiteX3" fmla="*/ 1213893 w 1347860"/>
                <a:gd name="connsiteY3" fmla="*/ 1280178 h 1982843"/>
                <a:gd name="connsiteX4" fmla="*/ 615376 w 1347860"/>
                <a:gd name="connsiteY4" fmla="*/ 1404869 h 1982843"/>
                <a:gd name="connsiteX5" fmla="*/ 234 w 1347860"/>
                <a:gd name="connsiteY5" fmla="*/ 781414 h 1982843"/>
                <a:gd name="connsiteX0" fmla="*/ 234 w 1347860"/>
                <a:gd name="connsiteY0" fmla="*/ 781414 h 1979234"/>
                <a:gd name="connsiteX1" fmla="*/ 582125 w 1347860"/>
                <a:gd name="connsiteY1" fmla="*/ 49894 h 1979234"/>
                <a:gd name="connsiteX2" fmla="*/ 1305332 w 1347860"/>
                <a:gd name="connsiteY2" fmla="*/ 199521 h 1979234"/>
                <a:gd name="connsiteX3" fmla="*/ 1213893 w 1347860"/>
                <a:gd name="connsiteY3" fmla="*/ 1280178 h 1979234"/>
                <a:gd name="connsiteX4" fmla="*/ 1230517 w 1347860"/>
                <a:gd name="connsiteY4" fmla="*/ 1978445 h 1979234"/>
                <a:gd name="connsiteX5" fmla="*/ 615376 w 1347860"/>
                <a:gd name="connsiteY5" fmla="*/ 1404869 h 1979234"/>
                <a:gd name="connsiteX6" fmla="*/ 234 w 1347860"/>
                <a:gd name="connsiteY6" fmla="*/ 781414 h 1979234"/>
                <a:gd name="connsiteX0" fmla="*/ 234 w 1347860"/>
                <a:gd name="connsiteY0" fmla="*/ 781414 h 2635488"/>
                <a:gd name="connsiteX1" fmla="*/ 582125 w 1347860"/>
                <a:gd name="connsiteY1" fmla="*/ 49894 h 2635488"/>
                <a:gd name="connsiteX2" fmla="*/ 1305332 w 1347860"/>
                <a:gd name="connsiteY2" fmla="*/ 199521 h 2635488"/>
                <a:gd name="connsiteX3" fmla="*/ 1213893 w 1347860"/>
                <a:gd name="connsiteY3" fmla="*/ 1280178 h 2635488"/>
                <a:gd name="connsiteX4" fmla="*/ 931259 w 1347860"/>
                <a:gd name="connsiteY4" fmla="*/ 2635150 h 2635488"/>
                <a:gd name="connsiteX5" fmla="*/ 615376 w 1347860"/>
                <a:gd name="connsiteY5" fmla="*/ 1404869 h 2635488"/>
                <a:gd name="connsiteX6" fmla="*/ 234 w 1347860"/>
                <a:gd name="connsiteY6" fmla="*/ 781414 h 2635488"/>
                <a:gd name="connsiteX0" fmla="*/ 234 w 1377105"/>
                <a:gd name="connsiteY0" fmla="*/ 781414 h 2635488"/>
                <a:gd name="connsiteX1" fmla="*/ 582125 w 1377105"/>
                <a:gd name="connsiteY1" fmla="*/ 49894 h 2635488"/>
                <a:gd name="connsiteX2" fmla="*/ 1305332 w 1377105"/>
                <a:gd name="connsiteY2" fmla="*/ 199521 h 2635488"/>
                <a:gd name="connsiteX3" fmla="*/ 1213893 w 1377105"/>
                <a:gd name="connsiteY3" fmla="*/ 1280178 h 2635488"/>
                <a:gd name="connsiteX4" fmla="*/ 931259 w 1377105"/>
                <a:gd name="connsiteY4" fmla="*/ 2635150 h 2635488"/>
                <a:gd name="connsiteX5" fmla="*/ 615376 w 1377105"/>
                <a:gd name="connsiteY5" fmla="*/ 1404869 h 2635488"/>
                <a:gd name="connsiteX6" fmla="*/ 234 w 1377105"/>
                <a:gd name="connsiteY6" fmla="*/ 781414 h 2635488"/>
                <a:gd name="connsiteX0" fmla="*/ 234 w 1377105"/>
                <a:gd name="connsiteY0" fmla="*/ 781414 h 2635488"/>
                <a:gd name="connsiteX1" fmla="*/ 582125 w 1377105"/>
                <a:gd name="connsiteY1" fmla="*/ 49894 h 2635488"/>
                <a:gd name="connsiteX2" fmla="*/ 1305332 w 1377105"/>
                <a:gd name="connsiteY2" fmla="*/ 199521 h 2635488"/>
                <a:gd name="connsiteX3" fmla="*/ 1213893 w 1377105"/>
                <a:gd name="connsiteY3" fmla="*/ 1280178 h 2635488"/>
                <a:gd name="connsiteX4" fmla="*/ 931259 w 1377105"/>
                <a:gd name="connsiteY4" fmla="*/ 2635150 h 2635488"/>
                <a:gd name="connsiteX5" fmla="*/ 615376 w 1377105"/>
                <a:gd name="connsiteY5" fmla="*/ 1404869 h 2635488"/>
                <a:gd name="connsiteX6" fmla="*/ 234 w 1377105"/>
                <a:gd name="connsiteY6" fmla="*/ 781414 h 2635488"/>
                <a:gd name="connsiteX0" fmla="*/ 6140 w 1383011"/>
                <a:gd name="connsiteY0" fmla="*/ 781414 h 2635629"/>
                <a:gd name="connsiteX1" fmla="*/ 588031 w 1383011"/>
                <a:gd name="connsiteY1" fmla="*/ 49894 h 2635629"/>
                <a:gd name="connsiteX2" fmla="*/ 1311238 w 1383011"/>
                <a:gd name="connsiteY2" fmla="*/ 199521 h 2635629"/>
                <a:gd name="connsiteX3" fmla="*/ 1219799 w 1383011"/>
                <a:gd name="connsiteY3" fmla="*/ 1280178 h 2635629"/>
                <a:gd name="connsiteX4" fmla="*/ 937165 w 1383011"/>
                <a:gd name="connsiteY4" fmla="*/ 2635150 h 2635629"/>
                <a:gd name="connsiteX5" fmla="*/ 322024 w 1383011"/>
                <a:gd name="connsiteY5" fmla="*/ 1687502 h 2635629"/>
                <a:gd name="connsiteX6" fmla="*/ 6140 w 1383011"/>
                <a:gd name="connsiteY6" fmla="*/ 781414 h 2635629"/>
                <a:gd name="connsiteX0" fmla="*/ 8988 w 1385859"/>
                <a:gd name="connsiteY0" fmla="*/ 781414 h 2635614"/>
                <a:gd name="connsiteX1" fmla="*/ 590879 w 1385859"/>
                <a:gd name="connsiteY1" fmla="*/ 49894 h 2635614"/>
                <a:gd name="connsiteX2" fmla="*/ 1314086 w 1385859"/>
                <a:gd name="connsiteY2" fmla="*/ 199521 h 2635614"/>
                <a:gd name="connsiteX3" fmla="*/ 1222647 w 1385859"/>
                <a:gd name="connsiteY3" fmla="*/ 1280178 h 2635614"/>
                <a:gd name="connsiteX4" fmla="*/ 940013 w 1385859"/>
                <a:gd name="connsiteY4" fmla="*/ 2635150 h 2635614"/>
                <a:gd name="connsiteX5" fmla="*/ 324872 w 1385859"/>
                <a:gd name="connsiteY5" fmla="*/ 1687502 h 2635614"/>
                <a:gd name="connsiteX6" fmla="*/ 8988 w 1385859"/>
                <a:gd name="connsiteY6" fmla="*/ 781414 h 2635614"/>
                <a:gd name="connsiteX0" fmla="*/ 5376 w 1423811"/>
                <a:gd name="connsiteY0" fmla="*/ 773101 h 2635630"/>
                <a:gd name="connsiteX1" fmla="*/ 628831 w 1423811"/>
                <a:gd name="connsiteY1" fmla="*/ 49894 h 2635630"/>
                <a:gd name="connsiteX2" fmla="*/ 1352038 w 1423811"/>
                <a:gd name="connsiteY2" fmla="*/ 199521 h 2635630"/>
                <a:gd name="connsiteX3" fmla="*/ 1260599 w 1423811"/>
                <a:gd name="connsiteY3" fmla="*/ 1280178 h 2635630"/>
                <a:gd name="connsiteX4" fmla="*/ 977965 w 1423811"/>
                <a:gd name="connsiteY4" fmla="*/ 2635150 h 2635630"/>
                <a:gd name="connsiteX5" fmla="*/ 362824 w 1423811"/>
                <a:gd name="connsiteY5" fmla="*/ 1687502 h 2635630"/>
                <a:gd name="connsiteX6" fmla="*/ 5376 w 1423811"/>
                <a:gd name="connsiteY6" fmla="*/ 773101 h 2635630"/>
                <a:gd name="connsiteX0" fmla="*/ 13585 w 1432020"/>
                <a:gd name="connsiteY0" fmla="*/ 773101 h 2635630"/>
                <a:gd name="connsiteX1" fmla="*/ 637040 w 1432020"/>
                <a:gd name="connsiteY1" fmla="*/ 49894 h 2635630"/>
                <a:gd name="connsiteX2" fmla="*/ 1360247 w 1432020"/>
                <a:gd name="connsiteY2" fmla="*/ 199521 h 2635630"/>
                <a:gd name="connsiteX3" fmla="*/ 1268808 w 1432020"/>
                <a:gd name="connsiteY3" fmla="*/ 1280178 h 2635630"/>
                <a:gd name="connsiteX4" fmla="*/ 986174 w 1432020"/>
                <a:gd name="connsiteY4" fmla="*/ 2635150 h 2635630"/>
                <a:gd name="connsiteX5" fmla="*/ 371033 w 1432020"/>
                <a:gd name="connsiteY5" fmla="*/ 1687502 h 2635630"/>
                <a:gd name="connsiteX6" fmla="*/ 13585 w 1432020"/>
                <a:gd name="connsiteY6" fmla="*/ 773101 h 2635630"/>
                <a:gd name="connsiteX0" fmla="*/ 2352 w 1420787"/>
                <a:gd name="connsiteY0" fmla="*/ 773101 h 2635630"/>
                <a:gd name="connsiteX1" fmla="*/ 625807 w 1420787"/>
                <a:gd name="connsiteY1" fmla="*/ 49894 h 2635630"/>
                <a:gd name="connsiteX2" fmla="*/ 1349014 w 1420787"/>
                <a:gd name="connsiteY2" fmla="*/ 199521 h 2635630"/>
                <a:gd name="connsiteX3" fmla="*/ 1257575 w 1420787"/>
                <a:gd name="connsiteY3" fmla="*/ 1280178 h 2635630"/>
                <a:gd name="connsiteX4" fmla="*/ 974941 w 1420787"/>
                <a:gd name="connsiteY4" fmla="*/ 2635150 h 2635630"/>
                <a:gd name="connsiteX5" fmla="*/ 359800 w 1420787"/>
                <a:gd name="connsiteY5" fmla="*/ 1687502 h 2635630"/>
                <a:gd name="connsiteX6" fmla="*/ 2352 w 1420787"/>
                <a:gd name="connsiteY6" fmla="*/ 773101 h 2635630"/>
                <a:gd name="connsiteX0" fmla="*/ 6859 w 1425294"/>
                <a:gd name="connsiteY0" fmla="*/ 773101 h 2635625"/>
                <a:gd name="connsiteX1" fmla="*/ 630314 w 1425294"/>
                <a:gd name="connsiteY1" fmla="*/ 49894 h 2635625"/>
                <a:gd name="connsiteX2" fmla="*/ 1353521 w 1425294"/>
                <a:gd name="connsiteY2" fmla="*/ 199521 h 2635625"/>
                <a:gd name="connsiteX3" fmla="*/ 1262082 w 1425294"/>
                <a:gd name="connsiteY3" fmla="*/ 1280178 h 2635625"/>
                <a:gd name="connsiteX4" fmla="*/ 979448 w 1425294"/>
                <a:gd name="connsiteY4" fmla="*/ 2635150 h 2635625"/>
                <a:gd name="connsiteX5" fmla="*/ 339369 w 1425294"/>
                <a:gd name="connsiteY5" fmla="*/ 1679190 h 2635625"/>
                <a:gd name="connsiteX6" fmla="*/ 6859 w 1425294"/>
                <a:gd name="connsiteY6" fmla="*/ 773101 h 2635625"/>
                <a:gd name="connsiteX0" fmla="*/ 4395 w 1422830"/>
                <a:gd name="connsiteY0" fmla="*/ 773101 h 2635654"/>
                <a:gd name="connsiteX1" fmla="*/ 627850 w 1422830"/>
                <a:gd name="connsiteY1" fmla="*/ 49894 h 2635654"/>
                <a:gd name="connsiteX2" fmla="*/ 1351057 w 1422830"/>
                <a:gd name="connsiteY2" fmla="*/ 199521 h 2635654"/>
                <a:gd name="connsiteX3" fmla="*/ 1259618 w 1422830"/>
                <a:gd name="connsiteY3" fmla="*/ 1280178 h 2635654"/>
                <a:gd name="connsiteX4" fmla="*/ 976984 w 1422830"/>
                <a:gd name="connsiteY4" fmla="*/ 2635150 h 2635654"/>
                <a:gd name="connsiteX5" fmla="*/ 336905 w 1422830"/>
                <a:gd name="connsiteY5" fmla="*/ 1679190 h 2635654"/>
                <a:gd name="connsiteX6" fmla="*/ 4395 w 1422830"/>
                <a:gd name="connsiteY6" fmla="*/ 773101 h 2635654"/>
                <a:gd name="connsiteX0" fmla="*/ 4395 w 1422830"/>
                <a:gd name="connsiteY0" fmla="*/ 773101 h 2635654"/>
                <a:gd name="connsiteX1" fmla="*/ 627850 w 1422830"/>
                <a:gd name="connsiteY1" fmla="*/ 49894 h 2635654"/>
                <a:gd name="connsiteX2" fmla="*/ 1351057 w 1422830"/>
                <a:gd name="connsiteY2" fmla="*/ 199521 h 2635654"/>
                <a:gd name="connsiteX3" fmla="*/ 1259618 w 1422830"/>
                <a:gd name="connsiteY3" fmla="*/ 1280178 h 2635654"/>
                <a:gd name="connsiteX4" fmla="*/ 976984 w 1422830"/>
                <a:gd name="connsiteY4" fmla="*/ 2635150 h 2635654"/>
                <a:gd name="connsiteX5" fmla="*/ 336905 w 1422830"/>
                <a:gd name="connsiteY5" fmla="*/ 1679190 h 2635654"/>
                <a:gd name="connsiteX6" fmla="*/ 4395 w 1422830"/>
                <a:gd name="connsiteY6" fmla="*/ 773101 h 2635654"/>
                <a:gd name="connsiteX0" fmla="*/ 4395 w 1437209"/>
                <a:gd name="connsiteY0" fmla="*/ 773101 h 2635654"/>
                <a:gd name="connsiteX1" fmla="*/ 627850 w 1437209"/>
                <a:gd name="connsiteY1" fmla="*/ 49894 h 2635654"/>
                <a:gd name="connsiteX2" fmla="*/ 1351057 w 1437209"/>
                <a:gd name="connsiteY2" fmla="*/ 199521 h 2635654"/>
                <a:gd name="connsiteX3" fmla="*/ 1259618 w 1437209"/>
                <a:gd name="connsiteY3" fmla="*/ 1280178 h 2635654"/>
                <a:gd name="connsiteX4" fmla="*/ 976984 w 1437209"/>
                <a:gd name="connsiteY4" fmla="*/ 2635150 h 2635654"/>
                <a:gd name="connsiteX5" fmla="*/ 336905 w 1437209"/>
                <a:gd name="connsiteY5" fmla="*/ 1679190 h 2635654"/>
                <a:gd name="connsiteX6" fmla="*/ 4395 w 1437209"/>
                <a:gd name="connsiteY6" fmla="*/ 773101 h 2635654"/>
                <a:gd name="connsiteX0" fmla="*/ 4395 w 1442952"/>
                <a:gd name="connsiteY0" fmla="*/ 773101 h 2637434"/>
                <a:gd name="connsiteX1" fmla="*/ 627850 w 1442952"/>
                <a:gd name="connsiteY1" fmla="*/ 49894 h 2637434"/>
                <a:gd name="connsiteX2" fmla="*/ 1351057 w 1442952"/>
                <a:gd name="connsiteY2" fmla="*/ 199521 h 2637434"/>
                <a:gd name="connsiteX3" fmla="*/ 1259618 w 1442952"/>
                <a:gd name="connsiteY3" fmla="*/ 1280178 h 2637434"/>
                <a:gd name="connsiteX4" fmla="*/ 976984 w 1442952"/>
                <a:gd name="connsiteY4" fmla="*/ 2635150 h 2637434"/>
                <a:gd name="connsiteX5" fmla="*/ 336905 w 1442952"/>
                <a:gd name="connsiteY5" fmla="*/ 1679190 h 2637434"/>
                <a:gd name="connsiteX6" fmla="*/ 4395 w 1442952"/>
                <a:gd name="connsiteY6" fmla="*/ 773101 h 2637434"/>
                <a:gd name="connsiteX0" fmla="*/ 4395 w 1442952"/>
                <a:gd name="connsiteY0" fmla="*/ 773101 h 2637434"/>
                <a:gd name="connsiteX1" fmla="*/ 627850 w 1442952"/>
                <a:gd name="connsiteY1" fmla="*/ 49894 h 2637434"/>
                <a:gd name="connsiteX2" fmla="*/ 1351057 w 1442952"/>
                <a:gd name="connsiteY2" fmla="*/ 199521 h 2637434"/>
                <a:gd name="connsiteX3" fmla="*/ 1259618 w 1442952"/>
                <a:gd name="connsiteY3" fmla="*/ 1280178 h 2637434"/>
                <a:gd name="connsiteX4" fmla="*/ 976984 w 1442952"/>
                <a:gd name="connsiteY4" fmla="*/ 2635150 h 2637434"/>
                <a:gd name="connsiteX5" fmla="*/ 336905 w 1442952"/>
                <a:gd name="connsiteY5" fmla="*/ 1679190 h 2637434"/>
                <a:gd name="connsiteX6" fmla="*/ 4395 w 1442952"/>
                <a:gd name="connsiteY6" fmla="*/ 773101 h 2637434"/>
                <a:gd name="connsiteX0" fmla="*/ 4395 w 1442952"/>
                <a:gd name="connsiteY0" fmla="*/ 773101 h 2636720"/>
                <a:gd name="connsiteX1" fmla="*/ 627850 w 1442952"/>
                <a:gd name="connsiteY1" fmla="*/ 49894 h 2636720"/>
                <a:gd name="connsiteX2" fmla="*/ 1351057 w 1442952"/>
                <a:gd name="connsiteY2" fmla="*/ 199521 h 2636720"/>
                <a:gd name="connsiteX3" fmla="*/ 1259618 w 1442952"/>
                <a:gd name="connsiteY3" fmla="*/ 1280178 h 2636720"/>
                <a:gd name="connsiteX4" fmla="*/ 976984 w 1442952"/>
                <a:gd name="connsiteY4" fmla="*/ 2635150 h 2636720"/>
                <a:gd name="connsiteX5" fmla="*/ 336905 w 1442952"/>
                <a:gd name="connsiteY5" fmla="*/ 1679190 h 2636720"/>
                <a:gd name="connsiteX6" fmla="*/ 4395 w 1442952"/>
                <a:gd name="connsiteY6" fmla="*/ 773101 h 2636720"/>
                <a:gd name="connsiteX0" fmla="*/ 4395 w 1442952"/>
                <a:gd name="connsiteY0" fmla="*/ 773101 h 2636720"/>
                <a:gd name="connsiteX1" fmla="*/ 627850 w 1442952"/>
                <a:gd name="connsiteY1" fmla="*/ 49894 h 2636720"/>
                <a:gd name="connsiteX2" fmla="*/ 1351057 w 1442952"/>
                <a:gd name="connsiteY2" fmla="*/ 199521 h 2636720"/>
                <a:gd name="connsiteX3" fmla="*/ 1259618 w 1442952"/>
                <a:gd name="connsiteY3" fmla="*/ 1280178 h 2636720"/>
                <a:gd name="connsiteX4" fmla="*/ 976984 w 1442952"/>
                <a:gd name="connsiteY4" fmla="*/ 2635150 h 2636720"/>
                <a:gd name="connsiteX5" fmla="*/ 336905 w 1442952"/>
                <a:gd name="connsiteY5" fmla="*/ 1679190 h 2636720"/>
                <a:gd name="connsiteX6" fmla="*/ 4395 w 1442952"/>
                <a:gd name="connsiteY6" fmla="*/ 773101 h 2636720"/>
                <a:gd name="connsiteX0" fmla="*/ 4395 w 1393585"/>
                <a:gd name="connsiteY0" fmla="*/ 773101 h 2636720"/>
                <a:gd name="connsiteX1" fmla="*/ 627850 w 1393585"/>
                <a:gd name="connsiteY1" fmla="*/ 49894 h 2636720"/>
                <a:gd name="connsiteX2" fmla="*/ 1351057 w 1393585"/>
                <a:gd name="connsiteY2" fmla="*/ 199521 h 2636720"/>
                <a:gd name="connsiteX3" fmla="*/ 1259618 w 1393585"/>
                <a:gd name="connsiteY3" fmla="*/ 1280178 h 2636720"/>
                <a:gd name="connsiteX4" fmla="*/ 976984 w 1393585"/>
                <a:gd name="connsiteY4" fmla="*/ 2635150 h 2636720"/>
                <a:gd name="connsiteX5" fmla="*/ 336905 w 1393585"/>
                <a:gd name="connsiteY5" fmla="*/ 1679190 h 2636720"/>
                <a:gd name="connsiteX6" fmla="*/ 4395 w 1393585"/>
                <a:gd name="connsiteY6" fmla="*/ 773101 h 2636720"/>
                <a:gd name="connsiteX0" fmla="*/ 4395 w 1418523"/>
                <a:gd name="connsiteY0" fmla="*/ 773101 h 2636720"/>
                <a:gd name="connsiteX1" fmla="*/ 627850 w 1418523"/>
                <a:gd name="connsiteY1" fmla="*/ 49894 h 2636720"/>
                <a:gd name="connsiteX2" fmla="*/ 1351057 w 1418523"/>
                <a:gd name="connsiteY2" fmla="*/ 199521 h 2636720"/>
                <a:gd name="connsiteX3" fmla="*/ 1259618 w 1418523"/>
                <a:gd name="connsiteY3" fmla="*/ 1280178 h 2636720"/>
                <a:gd name="connsiteX4" fmla="*/ 976984 w 1418523"/>
                <a:gd name="connsiteY4" fmla="*/ 2635150 h 2636720"/>
                <a:gd name="connsiteX5" fmla="*/ 336905 w 1418523"/>
                <a:gd name="connsiteY5" fmla="*/ 1679190 h 2636720"/>
                <a:gd name="connsiteX6" fmla="*/ 4395 w 1418523"/>
                <a:gd name="connsiteY6" fmla="*/ 773101 h 2636720"/>
                <a:gd name="connsiteX0" fmla="*/ 4395 w 1418523"/>
                <a:gd name="connsiteY0" fmla="*/ 773101 h 2635150"/>
                <a:gd name="connsiteX1" fmla="*/ 627850 w 1418523"/>
                <a:gd name="connsiteY1" fmla="*/ 49894 h 2635150"/>
                <a:gd name="connsiteX2" fmla="*/ 1351057 w 1418523"/>
                <a:gd name="connsiteY2" fmla="*/ 199521 h 2635150"/>
                <a:gd name="connsiteX3" fmla="*/ 1259618 w 1418523"/>
                <a:gd name="connsiteY3" fmla="*/ 1280178 h 2635150"/>
                <a:gd name="connsiteX4" fmla="*/ 976984 w 1418523"/>
                <a:gd name="connsiteY4" fmla="*/ 2635150 h 2635150"/>
                <a:gd name="connsiteX5" fmla="*/ 336905 w 1418523"/>
                <a:gd name="connsiteY5" fmla="*/ 1679190 h 2635150"/>
                <a:gd name="connsiteX6" fmla="*/ 4395 w 1418523"/>
                <a:gd name="connsiteY6" fmla="*/ 773101 h 2635150"/>
                <a:gd name="connsiteX0" fmla="*/ 4395 w 1418523"/>
                <a:gd name="connsiteY0" fmla="*/ 773101 h 2635150"/>
                <a:gd name="connsiteX1" fmla="*/ 627850 w 1418523"/>
                <a:gd name="connsiteY1" fmla="*/ 49894 h 2635150"/>
                <a:gd name="connsiteX2" fmla="*/ 1351057 w 1418523"/>
                <a:gd name="connsiteY2" fmla="*/ 199521 h 2635150"/>
                <a:gd name="connsiteX3" fmla="*/ 1259618 w 1418523"/>
                <a:gd name="connsiteY3" fmla="*/ 1280178 h 2635150"/>
                <a:gd name="connsiteX4" fmla="*/ 976984 w 1418523"/>
                <a:gd name="connsiteY4" fmla="*/ 2635150 h 2635150"/>
                <a:gd name="connsiteX5" fmla="*/ 336905 w 1418523"/>
                <a:gd name="connsiteY5" fmla="*/ 1679190 h 2635150"/>
                <a:gd name="connsiteX6" fmla="*/ 4395 w 1418523"/>
                <a:gd name="connsiteY6" fmla="*/ 773101 h 2635150"/>
                <a:gd name="connsiteX0" fmla="*/ 4395 w 1418523"/>
                <a:gd name="connsiteY0" fmla="*/ 773101 h 2635711"/>
                <a:gd name="connsiteX1" fmla="*/ 627850 w 1418523"/>
                <a:gd name="connsiteY1" fmla="*/ 49894 h 2635711"/>
                <a:gd name="connsiteX2" fmla="*/ 1351057 w 1418523"/>
                <a:gd name="connsiteY2" fmla="*/ 199521 h 2635711"/>
                <a:gd name="connsiteX3" fmla="*/ 1259618 w 1418523"/>
                <a:gd name="connsiteY3" fmla="*/ 1280178 h 2635711"/>
                <a:gd name="connsiteX4" fmla="*/ 976984 w 1418523"/>
                <a:gd name="connsiteY4" fmla="*/ 2635150 h 2635711"/>
                <a:gd name="connsiteX5" fmla="*/ 336905 w 1418523"/>
                <a:gd name="connsiteY5" fmla="*/ 1679190 h 2635711"/>
                <a:gd name="connsiteX6" fmla="*/ 4395 w 1418523"/>
                <a:gd name="connsiteY6" fmla="*/ 773101 h 2635711"/>
                <a:gd name="connsiteX0" fmla="*/ 4395 w 1418523"/>
                <a:gd name="connsiteY0" fmla="*/ 773101 h 2635150"/>
                <a:gd name="connsiteX1" fmla="*/ 627850 w 1418523"/>
                <a:gd name="connsiteY1" fmla="*/ 49894 h 2635150"/>
                <a:gd name="connsiteX2" fmla="*/ 1351057 w 1418523"/>
                <a:gd name="connsiteY2" fmla="*/ 199521 h 2635150"/>
                <a:gd name="connsiteX3" fmla="*/ 1259618 w 1418523"/>
                <a:gd name="connsiteY3" fmla="*/ 1280178 h 2635150"/>
                <a:gd name="connsiteX4" fmla="*/ 976984 w 1418523"/>
                <a:gd name="connsiteY4" fmla="*/ 2635150 h 2635150"/>
                <a:gd name="connsiteX5" fmla="*/ 336905 w 1418523"/>
                <a:gd name="connsiteY5" fmla="*/ 1679190 h 2635150"/>
                <a:gd name="connsiteX6" fmla="*/ 4395 w 1418523"/>
                <a:gd name="connsiteY6" fmla="*/ 773101 h 2635150"/>
                <a:gd name="connsiteX0" fmla="*/ 6282 w 1420410"/>
                <a:gd name="connsiteY0" fmla="*/ 773101 h 2635150"/>
                <a:gd name="connsiteX1" fmla="*/ 629737 w 1420410"/>
                <a:gd name="connsiteY1" fmla="*/ 49894 h 2635150"/>
                <a:gd name="connsiteX2" fmla="*/ 1352944 w 1420410"/>
                <a:gd name="connsiteY2" fmla="*/ 199521 h 2635150"/>
                <a:gd name="connsiteX3" fmla="*/ 1261505 w 1420410"/>
                <a:gd name="connsiteY3" fmla="*/ 1280178 h 2635150"/>
                <a:gd name="connsiteX4" fmla="*/ 978871 w 1420410"/>
                <a:gd name="connsiteY4" fmla="*/ 2635150 h 2635150"/>
                <a:gd name="connsiteX5" fmla="*/ 338792 w 1420410"/>
                <a:gd name="connsiteY5" fmla="*/ 1679190 h 2635150"/>
                <a:gd name="connsiteX6" fmla="*/ 6282 w 1420410"/>
                <a:gd name="connsiteY6" fmla="*/ 773101 h 2635150"/>
                <a:gd name="connsiteX0" fmla="*/ 6282 w 1420410"/>
                <a:gd name="connsiteY0" fmla="*/ 773101 h 2635150"/>
                <a:gd name="connsiteX1" fmla="*/ 629737 w 1420410"/>
                <a:gd name="connsiteY1" fmla="*/ 49894 h 2635150"/>
                <a:gd name="connsiteX2" fmla="*/ 1352944 w 1420410"/>
                <a:gd name="connsiteY2" fmla="*/ 199521 h 2635150"/>
                <a:gd name="connsiteX3" fmla="*/ 1261505 w 1420410"/>
                <a:gd name="connsiteY3" fmla="*/ 1280178 h 2635150"/>
                <a:gd name="connsiteX4" fmla="*/ 978871 w 1420410"/>
                <a:gd name="connsiteY4" fmla="*/ 2635150 h 2635150"/>
                <a:gd name="connsiteX5" fmla="*/ 338792 w 1420410"/>
                <a:gd name="connsiteY5" fmla="*/ 1679190 h 2635150"/>
                <a:gd name="connsiteX6" fmla="*/ 6282 w 1420410"/>
                <a:gd name="connsiteY6" fmla="*/ 773101 h 2635150"/>
                <a:gd name="connsiteX0" fmla="*/ 6282 w 1424934"/>
                <a:gd name="connsiteY0" fmla="*/ 773101 h 2635150"/>
                <a:gd name="connsiteX1" fmla="*/ 629737 w 1424934"/>
                <a:gd name="connsiteY1" fmla="*/ 49894 h 2635150"/>
                <a:gd name="connsiteX2" fmla="*/ 1352944 w 1424934"/>
                <a:gd name="connsiteY2" fmla="*/ 199521 h 2635150"/>
                <a:gd name="connsiteX3" fmla="*/ 1261505 w 1424934"/>
                <a:gd name="connsiteY3" fmla="*/ 1280178 h 2635150"/>
                <a:gd name="connsiteX4" fmla="*/ 978871 w 1424934"/>
                <a:gd name="connsiteY4" fmla="*/ 2635150 h 2635150"/>
                <a:gd name="connsiteX5" fmla="*/ 338792 w 1424934"/>
                <a:gd name="connsiteY5" fmla="*/ 1679190 h 2635150"/>
                <a:gd name="connsiteX6" fmla="*/ 6282 w 1424934"/>
                <a:gd name="connsiteY6" fmla="*/ 773101 h 263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4934" h="2635150">
                  <a:moveTo>
                    <a:pt x="6282" y="773101"/>
                  </a:moveTo>
                  <a:cubicBezTo>
                    <a:pt x="54773" y="501552"/>
                    <a:pt x="132062" y="307589"/>
                    <a:pt x="629737" y="49894"/>
                  </a:cubicBezTo>
                  <a:cubicBezTo>
                    <a:pt x="847253" y="-47088"/>
                    <a:pt x="1247649" y="-5526"/>
                    <a:pt x="1352944" y="199521"/>
                  </a:cubicBezTo>
                  <a:cubicBezTo>
                    <a:pt x="1524741" y="412881"/>
                    <a:pt x="1213293" y="666208"/>
                    <a:pt x="1261505" y="1280178"/>
                  </a:cubicBezTo>
                  <a:cubicBezTo>
                    <a:pt x="1249036" y="1576665"/>
                    <a:pt x="1785724" y="2443130"/>
                    <a:pt x="978871" y="2635150"/>
                  </a:cubicBezTo>
                  <a:cubicBezTo>
                    <a:pt x="405293" y="2614367"/>
                    <a:pt x="508063" y="2095633"/>
                    <a:pt x="338792" y="1679190"/>
                  </a:cubicBezTo>
                  <a:cubicBezTo>
                    <a:pt x="201632" y="1343910"/>
                    <a:pt x="-42209" y="1044650"/>
                    <a:pt x="6282" y="773101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8" name="橢圓 7"/>
            <p:cNvSpPr/>
            <p:nvPr/>
          </p:nvSpPr>
          <p:spPr>
            <a:xfrm>
              <a:off x="2308661" y="1669935"/>
              <a:ext cx="553808" cy="55380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8" name="橢圓 17"/>
            <p:cNvSpPr/>
            <p:nvPr/>
          </p:nvSpPr>
          <p:spPr>
            <a:xfrm>
              <a:off x="1923047" y="1896013"/>
              <a:ext cx="333384" cy="333384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0" name="橢圓 19"/>
            <p:cNvSpPr/>
            <p:nvPr/>
          </p:nvSpPr>
          <p:spPr>
            <a:xfrm>
              <a:off x="1619041" y="2094692"/>
              <a:ext cx="305809" cy="305809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1" name="橢圓 20"/>
            <p:cNvSpPr/>
            <p:nvPr/>
          </p:nvSpPr>
          <p:spPr>
            <a:xfrm>
              <a:off x="1421330" y="2353846"/>
              <a:ext cx="249071" cy="24907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2" name="橢圓 21"/>
            <p:cNvSpPr/>
            <p:nvPr/>
          </p:nvSpPr>
          <p:spPr>
            <a:xfrm>
              <a:off x="1310032" y="2607600"/>
              <a:ext cx="212515" cy="212515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3" name="橢圓 12"/>
            <p:cNvSpPr/>
            <p:nvPr/>
          </p:nvSpPr>
          <p:spPr>
            <a:xfrm>
              <a:off x="2322554" y="2525377"/>
              <a:ext cx="198078" cy="19807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0" name="橢圓 29"/>
            <p:cNvSpPr/>
            <p:nvPr/>
          </p:nvSpPr>
          <p:spPr>
            <a:xfrm>
              <a:off x="2322554" y="2767854"/>
              <a:ext cx="198078" cy="19807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1" name="橢圓 30"/>
            <p:cNvSpPr/>
            <p:nvPr/>
          </p:nvSpPr>
          <p:spPr>
            <a:xfrm>
              <a:off x="1719713" y="2840509"/>
              <a:ext cx="198078" cy="19807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2" name="橢圓 31"/>
            <p:cNvSpPr/>
            <p:nvPr/>
          </p:nvSpPr>
          <p:spPr>
            <a:xfrm>
              <a:off x="1719713" y="3082986"/>
              <a:ext cx="198078" cy="19807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3" name="橢圓 32"/>
            <p:cNvSpPr/>
            <p:nvPr/>
          </p:nvSpPr>
          <p:spPr>
            <a:xfrm>
              <a:off x="2192209" y="3880527"/>
              <a:ext cx="198078" cy="19807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4" name="橢圓 33"/>
            <p:cNvSpPr/>
            <p:nvPr/>
          </p:nvSpPr>
          <p:spPr>
            <a:xfrm>
              <a:off x="2192209" y="4123004"/>
              <a:ext cx="198078" cy="19807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grpSp>
        <p:nvGrpSpPr>
          <p:cNvPr id="59" name="群組 58"/>
          <p:cNvGrpSpPr/>
          <p:nvPr/>
        </p:nvGrpSpPr>
        <p:grpSpPr>
          <a:xfrm>
            <a:off x="4992470" y="2312277"/>
            <a:ext cx="3215990" cy="1868778"/>
            <a:chOff x="4992470" y="2312277"/>
            <a:chExt cx="3215990" cy="1868778"/>
          </a:xfrm>
        </p:grpSpPr>
        <p:sp>
          <p:nvSpPr>
            <p:cNvPr id="19" name="手繪多邊形 18"/>
            <p:cNvSpPr/>
            <p:nvPr/>
          </p:nvSpPr>
          <p:spPr>
            <a:xfrm>
              <a:off x="4992470" y="2312277"/>
              <a:ext cx="3215990" cy="1868778"/>
            </a:xfrm>
            <a:custGeom>
              <a:avLst/>
              <a:gdLst>
                <a:gd name="connsiteX0" fmla="*/ 1625122 w 4158458"/>
                <a:gd name="connsiteY0" fmla="*/ 0 h 2416434"/>
                <a:gd name="connsiteX1" fmla="*/ 2452304 w 4158458"/>
                <a:gd name="connsiteY1" fmla="*/ 548293 h 2416434"/>
                <a:gd name="connsiteX2" fmla="*/ 2469766 w 4158458"/>
                <a:gd name="connsiteY2" fmla="*/ 604544 h 2416434"/>
                <a:gd name="connsiteX3" fmla="*/ 2480669 w 4158458"/>
                <a:gd name="connsiteY3" fmla="*/ 598626 h 2416434"/>
                <a:gd name="connsiteX4" fmla="*/ 2784804 w 4158458"/>
                <a:gd name="connsiteY4" fmla="*/ 537224 h 2416434"/>
                <a:gd name="connsiteX5" fmla="*/ 3550277 w 4158458"/>
                <a:gd name="connsiteY5" fmla="*/ 1161102 h 2416434"/>
                <a:gd name="connsiteX6" fmla="*/ 3562214 w 4158458"/>
                <a:gd name="connsiteY6" fmla="*/ 1279513 h 2416434"/>
                <a:gd name="connsiteX7" fmla="*/ 3588664 w 4158458"/>
                <a:gd name="connsiteY7" fmla="*/ 1276846 h 2416434"/>
                <a:gd name="connsiteX8" fmla="*/ 4158458 w 4158458"/>
                <a:gd name="connsiteY8" fmla="*/ 1846640 h 2416434"/>
                <a:gd name="connsiteX9" fmla="*/ 3703498 w 4158458"/>
                <a:gd name="connsiteY9" fmla="*/ 2404858 h 2416434"/>
                <a:gd name="connsiteX10" fmla="*/ 3623482 w 4158458"/>
                <a:gd name="connsiteY10" fmla="*/ 2412924 h 2416434"/>
                <a:gd name="connsiteX11" fmla="*/ 3623482 w 4158458"/>
                <a:gd name="connsiteY11" fmla="*/ 2416434 h 2416434"/>
                <a:gd name="connsiteX12" fmla="*/ 3588664 w 4158458"/>
                <a:gd name="connsiteY12" fmla="*/ 2416434 h 2416434"/>
                <a:gd name="connsiteX13" fmla="*/ 727392 w 4158458"/>
                <a:gd name="connsiteY13" fmla="*/ 2416434 h 2416434"/>
                <a:gd name="connsiteX14" fmla="*/ 727392 w 4158458"/>
                <a:gd name="connsiteY14" fmla="*/ 2413617 h 2416434"/>
                <a:gd name="connsiteX15" fmla="*/ 699448 w 4158458"/>
                <a:gd name="connsiteY15" fmla="*/ 2416434 h 2416434"/>
                <a:gd name="connsiteX16" fmla="*/ 0 w 4158458"/>
                <a:gd name="connsiteY16" fmla="*/ 1716986 h 2416434"/>
                <a:gd name="connsiteX17" fmla="*/ 699448 w 4158458"/>
                <a:gd name="connsiteY17" fmla="*/ 1017538 h 2416434"/>
                <a:gd name="connsiteX18" fmla="*/ 736741 w 4158458"/>
                <a:gd name="connsiteY18" fmla="*/ 1021298 h 2416434"/>
                <a:gd name="connsiteX19" fmla="*/ 727392 w 4158458"/>
                <a:gd name="connsiteY19" fmla="*/ 897730 h 2416434"/>
                <a:gd name="connsiteX20" fmla="*/ 1625122 w 4158458"/>
                <a:gd name="connsiteY20" fmla="*/ 0 h 2416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58458" h="2416434">
                  <a:moveTo>
                    <a:pt x="1625122" y="0"/>
                  </a:moveTo>
                  <a:cubicBezTo>
                    <a:pt x="1996974" y="0"/>
                    <a:pt x="2316022" y="226084"/>
                    <a:pt x="2452304" y="548293"/>
                  </a:cubicBezTo>
                  <a:lnTo>
                    <a:pt x="2469766" y="604544"/>
                  </a:lnTo>
                  <a:lnTo>
                    <a:pt x="2480669" y="598626"/>
                  </a:lnTo>
                  <a:cubicBezTo>
                    <a:pt x="2574148" y="559088"/>
                    <a:pt x="2676923" y="537224"/>
                    <a:pt x="2784804" y="537224"/>
                  </a:cubicBezTo>
                  <a:cubicBezTo>
                    <a:pt x="3162389" y="537224"/>
                    <a:pt x="3477419" y="805056"/>
                    <a:pt x="3550277" y="1161102"/>
                  </a:cubicBezTo>
                  <a:lnTo>
                    <a:pt x="3562214" y="1279513"/>
                  </a:lnTo>
                  <a:lnTo>
                    <a:pt x="3588664" y="1276846"/>
                  </a:lnTo>
                  <a:cubicBezTo>
                    <a:pt x="3903353" y="1276846"/>
                    <a:pt x="4158458" y="1531951"/>
                    <a:pt x="4158458" y="1846640"/>
                  </a:cubicBezTo>
                  <a:cubicBezTo>
                    <a:pt x="4158458" y="2121993"/>
                    <a:pt x="3963143" y="2351727"/>
                    <a:pt x="3703498" y="2404858"/>
                  </a:cubicBezTo>
                  <a:lnTo>
                    <a:pt x="3623482" y="2412924"/>
                  </a:lnTo>
                  <a:lnTo>
                    <a:pt x="3623482" y="2416434"/>
                  </a:lnTo>
                  <a:lnTo>
                    <a:pt x="3588664" y="2416434"/>
                  </a:lnTo>
                  <a:lnTo>
                    <a:pt x="727392" y="2416434"/>
                  </a:lnTo>
                  <a:lnTo>
                    <a:pt x="727392" y="2413617"/>
                  </a:lnTo>
                  <a:lnTo>
                    <a:pt x="699448" y="2416434"/>
                  </a:lnTo>
                  <a:cubicBezTo>
                    <a:pt x="313154" y="2416434"/>
                    <a:pt x="0" y="2103280"/>
                    <a:pt x="0" y="1716986"/>
                  </a:cubicBezTo>
                  <a:cubicBezTo>
                    <a:pt x="0" y="1330692"/>
                    <a:pt x="313154" y="1017538"/>
                    <a:pt x="699448" y="1017538"/>
                  </a:cubicBezTo>
                  <a:lnTo>
                    <a:pt x="736741" y="1021298"/>
                  </a:lnTo>
                  <a:lnTo>
                    <a:pt x="727392" y="897730"/>
                  </a:lnTo>
                  <a:cubicBezTo>
                    <a:pt x="727392" y="401927"/>
                    <a:pt x="1129319" y="0"/>
                    <a:pt x="1625122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90500">
              <a:solidFill>
                <a:schemeClr val="accent6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58" name="群組 57"/>
            <p:cNvGrpSpPr/>
            <p:nvPr/>
          </p:nvGrpSpPr>
          <p:grpSpPr>
            <a:xfrm>
              <a:off x="5815707" y="2994594"/>
              <a:ext cx="1380997" cy="840325"/>
              <a:chOff x="5761919" y="2960977"/>
              <a:chExt cx="1380997" cy="840325"/>
            </a:xfrm>
          </p:grpSpPr>
          <p:grpSp>
            <p:nvGrpSpPr>
              <p:cNvPr id="46" name="群組 45"/>
              <p:cNvGrpSpPr/>
              <p:nvPr/>
            </p:nvGrpSpPr>
            <p:grpSpPr>
              <a:xfrm>
                <a:off x="5865832" y="3175807"/>
                <a:ext cx="1173171" cy="410665"/>
                <a:chOff x="5865832" y="3175807"/>
                <a:chExt cx="1173171" cy="410665"/>
              </a:xfrm>
            </p:grpSpPr>
            <p:cxnSp>
              <p:nvCxnSpPr>
                <p:cNvPr id="17" name="直線接點 16"/>
                <p:cNvCxnSpPr>
                  <a:stCxn id="37" idx="0"/>
                </p:cNvCxnSpPr>
                <p:nvPr/>
              </p:nvCxnSpPr>
              <p:spPr>
                <a:xfrm flipV="1">
                  <a:off x="5865832" y="3399428"/>
                  <a:ext cx="0" cy="187044"/>
                </a:xfrm>
                <a:prstGeom prst="line">
                  <a:avLst/>
                </a:prstGeom>
                <a:ln w="44450" cap="rnd">
                  <a:solidFill>
                    <a:schemeClr val="bg1">
                      <a:lumMod val="95000"/>
                    </a:schemeClr>
                  </a:solidFill>
                  <a:round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" name="直線接點 40"/>
                <p:cNvCxnSpPr/>
                <p:nvPr/>
              </p:nvCxnSpPr>
              <p:spPr>
                <a:xfrm>
                  <a:off x="5865832" y="3399428"/>
                  <a:ext cx="1173171" cy="0"/>
                </a:xfrm>
                <a:prstGeom prst="line">
                  <a:avLst/>
                </a:prstGeom>
                <a:ln w="44450" cap="rnd">
                  <a:solidFill>
                    <a:schemeClr val="bg1">
                      <a:lumMod val="95000"/>
                    </a:schemeClr>
                  </a:solidFill>
                  <a:round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" name="直線接點 42"/>
                <p:cNvCxnSpPr>
                  <a:endCxn id="38" idx="0"/>
                </p:cNvCxnSpPr>
                <p:nvPr/>
              </p:nvCxnSpPr>
              <p:spPr>
                <a:xfrm>
                  <a:off x="7039003" y="3399428"/>
                  <a:ext cx="0" cy="187044"/>
                </a:xfrm>
                <a:prstGeom prst="line">
                  <a:avLst/>
                </a:prstGeom>
                <a:ln w="44450" cap="rnd">
                  <a:solidFill>
                    <a:schemeClr val="bg1">
                      <a:lumMod val="95000"/>
                    </a:schemeClr>
                  </a:solidFill>
                  <a:round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" name="直線接點 44"/>
                <p:cNvCxnSpPr>
                  <a:stCxn id="36" idx="0"/>
                  <a:endCxn id="39" idx="2"/>
                </p:cNvCxnSpPr>
                <p:nvPr/>
              </p:nvCxnSpPr>
              <p:spPr>
                <a:xfrm flipH="1" flipV="1">
                  <a:off x="6448416" y="3175807"/>
                  <a:ext cx="4002" cy="410665"/>
                </a:xfrm>
                <a:prstGeom prst="line">
                  <a:avLst/>
                </a:prstGeom>
                <a:ln w="44450" cap="rnd">
                  <a:solidFill>
                    <a:schemeClr val="bg1">
                      <a:lumMod val="95000"/>
                    </a:schemeClr>
                  </a:solidFill>
                  <a:round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6" name="矩形 35"/>
              <p:cNvSpPr/>
              <p:nvPr/>
            </p:nvSpPr>
            <p:spPr>
              <a:xfrm>
                <a:off x="6348505" y="3586472"/>
                <a:ext cx="207826" cy="21483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57150"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7" name="矩形 36"/>
              <p:cNvSpPr/>
              <p:nvPr/>
            </p:nvSpPr>
            <p:spPr>
              <a:xfrm>
                <a:off x="5761919" y="3586472"/>
                <a:ext cx="207826" cy="21483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57150"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8" name="矩形 37"/>
              <p:cNvSpPr/>
              <p:nvPr/>
            </p:nvSpPr>
            <p:spPr>
              <a:xfrm>
                <a:off x="6935090" y="3586472"/>
                <a:ext cx="207826" cy="21483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57150"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9" name="矩形 38"/>
              <p:cNvSpPr/>
              <p:nvPr/>
            </p:nvSpPr>
            <p:spPr>
              <a:xfrm>
                <a:off x="6344503" y="2960977"/>
                <a:ext cx="207826" cy="21483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57150"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sp>
        <p:nvSpPr>
          <p:cNvPr id="61" name="矩形 60"/>
          <p:cNvSpPr/>
          <p:nvPr/>
        </p:nvSpPr>
        <p:spPr>
          <a:xfrm>
            <a:off x="718617" y="321889"/>
            <a:ext cx="295465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智慧鞋體方面</a:t>
            </a:r>
          </a:p>
        </p:txBody>
      </p:sp>
    </p:spTree>
    <p:extLst>
      <p:ext uri="{BB962C8B-B14F-4D97-AF65-F5344CB8AC3E}">
        <p14:creationId xmlns:p14="http://schemas.microsoft.com/office/powerpoint/2010/main" val="1222330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26" grpId="0"/>
      <p:bldP spid="27" grpId="0"/>
      <p:bldP spid="28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18617" y="321889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 smtClean="0"/>
              <a:t>參考文</a:t>
            </a:r>
            <a:r>
              <a:rPr lang="zh-TW" altLang="en-US" sz="3600" b="1" dirty="0"/>
              <a:t>獻</a:t>
            </a:r>
          </a:p>
        </p:txBody>
      </p:sp>
      <p:sp>
        <p:nvSpPr>
          <p:cNvPr id="4" name="矩形 3"/>
          <p:cNvSpPr/>
          <p:nvPr/>
        </p:nvSpPr>
        <p:spPr>
          <a:xfrm>
            <a:off x="718617" y="1227288"/>
            <a:ext cx="5017165" cy="50475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1400" dirty="0"/>
              <a:t>四、網站</a:t>
            </a:r>
          </a:p>
          <a:p>
            <a:endParaRPr lang="zh-TW" altLang="en-US" sz="1400" dirty="0"/>
          </a:p>
          <a:p>
            <a:r>
              <a:rPr lang="en-US" altLang="zh-TW" sz="1400" dirty="0"/>
              <a:t>1</a:t>
            </a:r>
            <a:r>
              <a:rPr lang="zh-TW" altLang="en-US" sz="1400" dirty="0"/>
              <a:t>、</a:t>
            </a:r>
            <a:r>
              <a:rPr lang="en-US" altLang="zh-TW" sz="1400" dirty="0" err="1"/>
              <a:t>FireBase</a:t>
            </a:r>
            <a:r>
              <a:rPr lang="zh-TW" altLang="en-US" sz="1400" dirty="0"/>
              <a:t>， </a:t>
            </a:r>
          </a:p>
          <a:p>
            <a:r>
              <a:rPr lang="en-US" altLang="zh-TW" sz="1400" dirty="0"/>
              <a:t>https://firebase.google.com/?authuser=0</a:t>
            </a:r>
          </a:p>
          <a:p>
            <a:endParaRPr lang="en-US" altLang="zh-TW" sz="1400" dirty="0"/>
          </a:p>
          <a:p>
            <a:r>
              <a:rPr lang="en-US" altLang="zh-TW" sz="1400" dirty="0"/>
              <a:t>2</a:t>
            </a:r>
            <a:r>
              <a:rPr lang="zh-TW" altLang="en-US" sz="1400" dirty="0"/>
              <a:t>、</a:t>
            </a:r>
            <a:r>
              <a:rPr lang="en-US" altLang="zh-TW" sz="1400" dirty="0"/>
              <a:t>Google cloud</a:t>
            </a:r>
            <a:r>
              <a:rPr lang="zh-TW" altLang="en-US" sz="1400" dirty="0"/>
              <a:t>， </a:t>
            </a:r>
          </a:p>
          <a:p>
            <a:r>
              <a:rPr lang="en-US" altLang="zh-TW" sz="1400" dirty="0"/>
              <a:t>https://cloud.google.com/bigquery/?hl=zh-tw</a:t>
            </a:r>
            <a:r>
              <a:rPr lang="zh-TW" altLang="en-US" sz="1400" dirty="0"/>
              <a:t>， </a:t>
            </a:r>
            <a:r>
              <a:rPr lang="en-US" altLang="zh-TW" sz="1400" dirty="0" smtClean="0"/>
              <a:t>GOOGLE </a:t>
            </a:r>
            <a:r>
              <a:rPr lang="en-US" altLang="zh-TW" sz="1400" dirty="0"/>
              <a:t>BIGQUERY</a:t>
            </a:r>
          </a:p>
          <a:p>
            <a:endParaRPr lang="en-US" altLang="zh-TW" sz="1400" dirty="0"/>
          </a:p>
          <a:p>
            <a:r>
              <a:rPr lang="en-US" altLang="zh-TW" sz="1400" dirty="0"/>
              <a:t>3</a:t>
            </a:r>
            <a:r>
              <a:rPr lang="zh-TW" altLang="en-US" sz="1400" dirty="0"/>
              <a:t>、</a:t>
            </a:r>
            <a:r>
              <a:rPr lang="en-US" altLang="zh-TW" sz="1400" dirty="0"/>
              <a:t>Inside</a:t>
            </a:r>
            <a:r>
              <a:rPr lang="zh-TW" altLang="en-US" sz="1400" dirty="0"/>
              <a:t>，</a:t>
            </a:r>
          </a:p>
          <a:p>
            <a:r>
              <a:rPr lang="en-US" altLang="zh-TW" sz="1400" dirty="0"/>
              <a:t>https://www.inside.com.tw/article/6750-what-is-artificial-intelligence-%EF%BC%9F</a:t>
            </a:r>
            <a:r>
              <a:rPr lang="zh-TW" altLang="en-US" sz="1400" dirty="0"/>
              <a:t>， 硬塞科技字典</a:t>
            </a:r>
            <a:r>
              <a:rPr lang="en-US" altLang="zh-TW" sz="1400" dirty="0"/>
              <a:t>】</a:t>
            </a:r>
            <a:r>
              <a:rPr lang="zh-TW" altLang="en-US" sz="1400" dirty="0"/>
              <a:t>什麼是人工智慧（</a:t>
            </a:r>
            <a:r>
              <a:rPr lang="en-US" altLang="zh-TW" sz="1400" dirty="0"/>
              <a:t>Artificial Intelligence</a:t>
            </a:r>
            <a:r>
              <a:rPr lang="zh-TW" altLang="en-US" sz="1400" dirty="0"/>
              <a:t>）？， </a:t>
            </a:r>
            <a:r>
              <a:rPr lang="en-US" altLang="zh-TW" sz="1400" dirty="0" err="1"/>
              <a:t>Hsinlan</a:t>
            </a:r>
            <a:r>
              <a:rPr lang="en-US" altLang="zh-TW" sz="1400" dirty="0"/>
              <a:t> Chen</a:t>
            </a:r>
            <a:r>
              <a:rPr lang="zh-TW" altLang="en-US" sz="1400" dirty="0"/>
              <a:t>， </a:t>
            </a:r>
            <a:r>
              <a:rPr lang="en-US" altLang="zh-TW" sz="1400" dirty="0"/>
              <a:t>2016/8/10</a:t>
            </a:r>
            <a:r>
              <a:rPr lang="en-US" altLang="zh-TW" sz="1400" dirty="0" smtClean="0"/>
              <a:t>.</a:t>
            </a:r>
          </a:p>
          <a:p>
            <a:endParaRPr lang="en-US" altLang="zh-TW" sz="1400" dirty="0"/>
          </a:p>
          <a:p>
            <a:r>
              <a:rPr lang="en-US" altLang="zh-TW" sz="1400" dirty="0"/>
              <a:t>4</a:t>
            </a:r>
            <a:r>
              <a:rPr lang="zh-TW" altLang="en-US" sz="1400" dirty="0"/>
              <a:t>、</a:t>
            </a:r>
            <a:r>
              <a:rPr lang="en-US" altLang="zh-TW" sz="1400" dirty="0" err="1"/>
              <a:t>i</a:t>
            </a:r>
            <a:r>
              <a:rPr lang="zh-TW" altLang="en-US" sz="1400" dirty="0"/>
              <a:t>運動資訊平台，</a:t>
            </a:r>
          </a:p>
          <a:p>
            <a:r>
              <a:rPr lang="en-US" altLang="zh-TW" sz="1400" dirty="0"/>
              <a:t>https://isports.sa.gov.tw/Apps/TIS08/TIS0801M_01V1.aspx?MENU_CD=M07&amp;ITEM_CD=T01&amp;MENU_PRG_CD=12&amp;LEFT_MENU_ACTIVE_ID=26</a:t>
            </a:r>
            <a:r>
              <a:rPr lang="zh-TW" altLang="en-US" sz="1400" dirty="0"/>
              <a:t>， 運動現況統計</a:t>
            </a:r>
            <a:r>
              <a:rPr lang="en-US" altLang="zh-TW" sz="1400" dirty="0"/>
              <a:t>.</a:t>
            </a:r>
          </a:p>
          <a:p>
            <a:endParaRPr lang="en-US" altLang="zh-TW" sz="1400" dirty="0"/>
          </a:p>
          <a:p>
            <a:r>
              <a:rPr lang="en-US" altLang="zh-TW" sz="1400" dirty="0"/>
              <a:t>5</a:t>
            </a:r>
            <a:r>
              <a:rPr lang="zh-TW" altLang="en-US" sz="1400" dirty="0" smtClean="0"/>
              <a:t>、</a:t>
            </a:r>
            <a:r>
              <a:rPr lang="en-US" altLang="zh-TW" sz="1400" dirty="0" smtClean="0"/>
              <a:t>NCBI </a:t>
            </a:r>
            <a:r>
              <a:rPr lang="en-US" altLang="zh-TW" sz="1400" dirty="0"/>
              <a:t>Resources</a:t>
            </a:r>
            <a:r>
              <a:rPr lang="zh-TW" altLang="en-US" sz="1400" dirty="0"/>
              <a:t>，</a:t>
            </a:r>
          </a:p>
          <a:p>
            <a:r>
              <a:rPr lang="en-US" altLang="zh-TW" sz="1400" dirty="0"/>
              <a:t>https://www.ncbi.nlm.nih.gov/pubmed/4025676</a:t>
            </a:r>
            <a:r>
              <a:rPr lang="zh-TW" altLang="en-US" sz="1400" dirty="0"/>
              <a:t>， </a:t>
            </a:r>
            <a:r>
              <a:rPr lang="en-US" altLang="zh-TW" sz="1400" dirty="0"/>
              <a:t>Shock absorption characteristics of running shoes.</a:t>
            </a:r>
            <a:r>
              <a:rPr lang="zh-TW" altLang="en-US" sz="1400" dirty="0"/>
              <a:t>， </a:t>
            </a:r>
            <a:r>
              <a:rPr lang="en-US" altLang="zh-TW" sz="1400" dirty="0"/>
              <a:t>Cook SD</a:t>
            </a:r>
            <a:r>
              <a:rPr lang="zh-TW" altLang="en-US" sz="1400" dirty="0"/>
              <a:t>， </a:t>
            </a:r>
            <a:r>
              <a:rPr lang="en-US" altLang="zh-TW" sz="1400" dirty="0" err="1"/>
              <a:t>Kester</a:t>
            </a:r>
            <a:r>
              <a:rPr lang="en-US" altLang="zh-TW" sz="1400" dirty="0"/>
              <a:t> MA</a:t>
            </a:r>
            <a:r>
              <a:rPr lang="zh-TW" altLang="en-US" sz="1400" dirty="0"/>
              <a:t>， </a:t>
            </a:r>
            <a:r>
              <a:rPr lang="en-US" altLang="zh-TW" sz="1400" dirty="0"/>
              <a:t>Brunet ME.</a:t>
            </a:r>
            <a:r>
              <a:rPr lang="zh-TW" altLang="en-US" sz="1400" dirty="0"/>
              <a:t>， </a:t>
            </a:r>
            <a:r>
              <a:rPr lang="en-US" altLang="zh-TW" sz="1400" dirty="0"/>
              <a:t>1985 Jul-Aug.</a:t>
            </a:r>
          </a:p>
        </p:txBody>
      </p:sp>
      <p:sp>
        <p:nvSpPr>
          <p:cNvPr id="5" name="矩形 4"/>
          <p:cNvSpPr/>
          <p:nvPr/>
        </p:nvSpPr>
        <p:spPr>
          <a:xfrm>
            <a:off x="6319317" y="1227288"/>
            <a:ext cx="5017165" cy="54784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1400" dirty="0" smtClean="0"/>
              <a:t>6</a:t>
            </a:r>
            <a:r>
              <a:rPr lang="zh-TW" altLang="en-US" sz="1400" dirty="0" smtClean="0"/>
              <a:t>、</a:t>
            </a:r>
            <a:r>
              <a:rPr lang="en-US" altLang="zh-TW" sz="1400" dirty="0"/>
              <a:t>Medicine &amp; Science IN Sports &amp; Exercise</a:t>
            </a:r>
            <a:r>
              <a:rPr lang="zh-TW" altLang="en-US" sz="1400" dirty="0"/>
              <a:t>，</a:t>
            </a:r>
          </a:p>
          <a:p>
            <a:r>
              <a:rPr lang="en-US" altLang="zh-TW" sz="1400" dirty="0"/>
              <a:t>https://journals.lww.com/acsm-msse/Fulltext/2000/09001/Compendium_of_Physical_Activities__an_update_of.9.aspx</a:t>
            </a:r>
            <a:r>
              <a:rPr lang="zh-TW" altLang="en-US" sz="1400" dirty="0"/>
              <a:t>， </a:t>
            </a:r>
            <a:r>
              <a:rPr lang="en-US" altLang="zh-TW" sz="1400" dirty="0"/>
              <a:t>Compendium of Physical Activities: an update of activity codes and MET intensities</a:t>
            </a:r>
            <a:r>
              <a:rPr lang="zh-TW" altLang="en-US" sz="1400" dirty="0"/>
              <a:t>， </a:t>
            </a:r>
            <a:r>
              <a:rPr lang="en-US" altLang="zh-TW" sz="1400" dirty="0"/>
              <a:t>AINSWORTH</a:t>
            </a:r>
            <a:r>
              <a:rPr lang="zh-TW" altLang="en-US" sz="1400" dirty="0"/>
              <a:t>， </a:t>
            </a:r>
            <a:r>
              <a:rPr lang="en-US" altLang="zh-TW" sz="1400" dirty="0"/>
              <a:t>BARBARA E.; HASKELL</a:t>
            </a:r>
            <a:r>
              <a:rPr lang="zh-TW" altLang="en-US" sz="1400" dirty="0"/>
              <a:t>， </a:t>
            </a:r>
            <a:r>
              <a:rPr lang="en-US" altLang="zh-TW" sz="1400" dirty="0"/>
              <a:t>WILLIAM L.; WHITT</a:t>
            </a:r>
            <a:r>
              <a:rPr lang="zh-TW" altLang="en-US" sz="1400" dirty="0"/>
              <a:t>， </a:t>
            </a:r>
            <a:r>
              <a:rPr lang="en-US" altLang="zh-TW" sz="1400" dirty="0"/>
              <a:t>MELICIA C.; IRWIN</a:t>
            </a:r>
            <a:r>
              <a:rPr lang="zh-TW" altLang="en-US" sz="1400" dirty="0"/>
              <a:t>， </a:t>
            </a:r>
            <a:r>
              <a:rPr lang="en-US" altLang="zh-TW" sz="1400" dirty="0"/>
              <a:t>MELINDA L.; SWARTZ</a:t>
            </a:r>
            <a:r>
              <a:rPr lang="zh-TW" altLang="en-US" sz="1400" dirty="0"/>
              <a:t>， </a:t>
            </a:r>
            <a:r>
              <a:rPr lang="en-US" altLang="zh-TW" sz="1400" dirty="0"/>
              <a:t>ANN M.; STRATH</a:t>
            </a:r>
            <a:r>
              <a:rPr lang="zh-TW" altLang="en-US" sz="1400" dirty="0"/>
              <a:t>， </a:t>
            </a:r>
            <a:r>
              <a:rPr lang="en-US" altLang="zh-TW" sz="1400" dirty="0"/>
              <a:t>SCOTT J.; O’BRIEN</a:t>
            </a:r>
            <a:r>
              <a:rPr lang="zh-TW" altLang="en-US" sz="1400" dirty="0"/>
              <a:t>， </a:t>
            </a:r>
            <a:r>
              <a:rPr lang="en-US" altLang="zh-TW" sz="1400" dirty="0"/>
              <a:t>WILLIAM L.; BASSETT</a:t>
            </a:r>
            <a:r>
              <a:rPr lang="zh-TW" altLang="en-US" sz="1400" dirty="0"/>
              <a:t>， </a:t>
            </a:r>
            <a:r>
              <a:rPr lang="en-US" altLang="zh-TW" sz="1400" dirty="0"/>
              <a:t>DAVID R. JR.; SCHMITZ</a:t>
            </a:r>
            <a:r>
              <a:rPr lang="zh-TW" altLang="en-US" sz="1400" dirty="0"/>
              <a:t>， </a:t>
            </a:r>
            <a:r>
              <a:rPr lang="en-US" altLang="zh-TW" sz="1400" dirty="0"/>
              <a:t>KATHRYN H.; EMPLAINCOURT</a:t>
            </a:r>
            <a:r>
              <a:rPr lang="zh-TW" altLang="en-US" sz="1400" dirty="0"/>
              <a:t>， </a:t>
            </a:r>
            <a:r>
              <a:rPr lang="en-US" altLang="zh-TW" sz="1400" dirty="0"/>
              <a:t>PATRICIA O.; JACOBS</a:t>
            </a:r>
            <a:r>
              <a:rPr lang="zh-TW" altLang="en-US" sz="1400" dirty="0"/>
              <a:t>， </a:t>
            </a:r>
            <a:r>
              <a:rPr lang="en-US" altLang="zh-TW" sz="1400" dirty="0"/>
              <a:t>DAVID R. JR.; LEON</a:t>
            </a:r>
            <a:r>
              <a:rPr lang="zh-TW" altLang="en-US" sz="1400" dirty="0"/>
              <a:t>， </a:t>
            </a:r>
            <a:r>
              <a:rPr lang="en-US" altLang="zh-TW" sz="1400" dirty="0"/>
              <a:t>ARTHUR S. September 2000 - Volume 32 - Issue 9 .</a:t>
            </a:r>
          </a:p>
          <a:p>
            <a:endParaRPr lang="en-US" altLang="zh-TW" sz="1400" dirty="0"/>
          </a:p>
          <a:p>
            <a:r>
              <a:rPr lang="en-US" altLang="zh-TW" sz="1400" dirty="0" smtClean="0"/>
              <a:t>7</a:t>
            </a:r>
            <a:r>
              <a:rPr lang="zh-TW" altLang="en-US" sz="1400" dirty="0" smtClean="0"/>
              <a:t>、</a:t>
            </a:r>
            <a:r>
              <a:rPr lang="en-US" altLang="zh-TW" sz="1400" dirty="0"/>
              <a:t>NATURE  VOL 547</a:t>
            </a:r>
            <a:r>
              <a:rPr lang="zh-TW" altLang="en-US" sz="1400" dirty="0"/>
              <a:t>，</a:t>
            </a:r>
          </a:p>
          <a:p>
            <a:r>
              <a:rPr lang="en-US" altLang="zh-TW" sz="1400" dirty="0"/>
              <a:t>https://www.nature.com/articles/nature23018.epdf?referrer_access_token=opW8MO19gaJMIXIqo1-rkdRgN0jAjWel9jnR3ZoTv0Pu2bFadmfud14d09w_1frY4rPdQLfz1NTx3mVeUC-R6NTMVJQE7wl3XJ84ve-tqLMa1C68qx54MiuowZoPBxPkF7klzMFw7vHVzTQ0x968D64ZkdLtFZG9eAnxp9lP_7dJsJcvPctqRjYdVnt4BnmnxwZ3OCNa7zgfPe7as9SVOA%3D%3D&amp;tracking_referrer=www.bbc.com</a:t>
            </a:r>
            <a:r>
              <a:rPr lang="zh-TW" altLang="en-US" sz="1400" dirty="0"/>
              <a:t>， </a:t>
            </a:r>
            <a:r>
              <a:rPr lang="en-US" altLang="zh-TW" sz="1400" dirty="0"/>
              <a:t>Large-scale physical activity data reveal worldwide activity inequality	Tim Althoff1</a:t>
            </a:r>
            <a:r>
              <a:rPr lang="zh-TW" altLang="en-US" sz="1400" dirty="0"/>
              <a:t>， </a:t>
            </a:r>
            <a:r>
              <a:rPr lang="en-US" altLang="zh-TW" sz="1400" dirty="0" err="1"/>
              <a:t>Rok</a:t>
            </a:r>
            <a:r>
              <a:rPr lang="en-US" altLang="zh-TW" sz="1400" dirty="0"/>
              <a:t> Sosič1</a:t>
            </a:r>
            <a:r>
              <a:rPr lang="zh-TW" altLang="en-US" sz="1400" dirty="0"/>
              <a:t>， </a:t>
            </a:r>
            <a:r>
              <a:rPr lang="en-US" altLang="zh-TW" sz="1400" dirty="0"/>
              <a:t>Jennifer L. Hicks2</a:t>
            </a:r>
            <a:r>
              <a:rPr lang="zh-TW" altLang="en-US" sz="1400" dirty="0"/>
              <a:t>， </a:t>
            </a:r>
            <a:r>
              <a:rPr lang="en-US" altLang="zh-TW" sz="1400" dirty="0"/>
              <a:t>Abby C. King3</a:t>
            </a:r>
            <a:r>
              <a:rPr lang="zh-TW" altLang="en-US" sz="1400" dirty="0"/>
              <a:t>，</a:t>
            </a:r>
            <a:r>
              <a:rPr lang="en-US" altLang="zh-TW" sz="1400" dirty="0"/>
              <a:t>4</a:t>
            </a:r>
            <a:r>
              <a:rPr lang="zh-TW" altLang="en-US" sz="1400" dirty="0"/>
              <a:t>， </a:t>
            </a:r>
            <a:r>
              <a:rPr lang="en-US" altLang="zh-TW" sz="1400" dirty="0"/>
              <a:t>Scott L. Delp2</a:t>
            </a:r>
            <a:r>
              <a:rPr lang="zh-TW" altLang="en-US" sz="1400" dirty="0"/>
              <a:t>，</a:t>
            </a:r>
            <a:r>
              <a:rPr lang="en-US" altLang="zh-TW" sz="1400" dirty="0"/>
              <a:t>5 &amp; Jure Leskovec1</a:t>
            </a:r>
            <a:r>
              <a:rPr lang="zh-TW" altLang="en-US" sz="1400" dirty="0"/>
              <a:t>，</a:t>
            </a:r>
            <a:r>
              <a:rPr lang="en-US" altLang="zh-TW" sz="1400" dirty="0"/>
              <a:t>6	20-Jul-17.</a:t>
            </a:r>
          </a:p>
        </p:txBody>
      </p:sp>
    </p:spTree>
    <p:extLst>
      <p:ext uri="{BB962C8B-B14F-4D97-AF65-F5344CB8AC3E}">
        <p14:creationId xmlns:p14="http://schemas.microsoft.com/office/powerpoint/2010/main" val="483983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18617" y="321889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 smtClean="0"/>
              <a:t>參考文</a:t>
            </a:r>
            <a:r>
              <a:rPr lang="zh-TW" altLang="en-US" sz="3600" b="1" dirty="0"/>
              <a:t>獻</a:t>
            </a:r>
          </a:p>
        </p:txBody>
      </p:sp>
      <p:sp>
        <p:nvSpPr>
          <p:cNvPr id="4" name="矩形 3"/>
          <p:cNvSpPr/>
          <p:nvPr/>
        </p:nvSpPr>
        <p:spPr>
          <a:xfrm>
            <a:off x="718617" y="1227288"/>
            <a:ext cx="5017165" cy="56938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1400" dirty="0"/>
              <a:t>8</a:t>
            </a:r>
            <a:r>
              <a:rPr lang="zh-TW" altLang="en-US" sz="1400" dirty="0"/>
              <a:t>、小米台灣官網， </a:t>
            </a:r>
          </a:p>
          <a:p>
            <a:r>
              <a:rPr lang="en-US" altLang="zh-TW" sz="1400" dirty="0"/>
              <a:t>https://www.mi.com/smartshoes/</a:t>
            </a:r>
            <a:r>
              <a:rPr lang="zh-TW" altLang="en-US" sz="1400" dirty="0"/>
              <a:t>， </a:t>
            </a:r>
            <a:r>
              <a:rPr lang="en-US" altLang="zh-TW" sz="1400" dirty="0"/>
              <a:t>90</a:t>
            </a:r>
            <a:r>
              <a:rPr lang="zh-TW" altLang="en-US" sz="1400" dirty="0"/>
              <a:t>分智能輕跑鞋</a:t>
            </a:r>
            <a:r>
              <a:rPr lang="en-US" altLang="zh-TW" sz="1400" dirty="0"/>
              <a:t>.</a:t>
            </a:r>
          </a:p>
          <a:p>
            <a:endParaRPr lang="en-US" altLang="zh-TW" sz="1400" dirty="0"/>
          </a:p>
          <a:p>
            <a:r>
              <a:rPr lang="en-US" altLang="zh-TW" sz="1400" dirty="0"/>
              <a:t>9</a:t>
            </a:r>
            <a:r>
              <a:rPr lang="zh-TW" altLang="en-US" sz="1400" dirty="0"/>
              <a:t>、社企流，</a:t>
            </a:r>
          </a:p>
          <a:p>
            <a:r>
              <a:rPr lang="en-US" altLang="zh-TW" sz="1400" dirty="0"/>
              <a:t>https://www.seinsights.asia/story/2127/11/2404</a:t>
            </a:r>
            <a:r>
              <a:rPr lang="zh-TW" altLang="en-US" sz="1400" dirty="0"/>
              <a:t>， 邊走邊發電？ 發電鞋實用性分析， 歐敏銓， </a:t>
            </a:r>
            <a:r>
              <a:rPr lang="en-US" altLang="zh-TW" sz="1400" dirty="0"/>
              <a:t>2014/8/27.</a:t>
            </a:r>
          </a:p>
          <a:p>
            <a:endParaRPr lang="en-US" altLang="zh-TW" sz="1400" dirty="0"/>
          </a:p>
          <a:p>
            <a:r>
              <a:rPr lang="en-US" altLang="zh-TW" sz="1400" dirty="0"/>
              <a:t>10</a:t>
            </a:r>
            <a:r>
              <a:rPr lang="zh-TW" altLang="en-US" sz="1400" dirty="0"/>
              <a:t>、科技新報，</a:t>
            </a:r>
          </a:p>
          <a:p>
            <a:r>
              <a:rPr lang="en-US" altLang="zh-TW" sz="1400" dirty="0"/>
              <a:t>https://technews.tw/2016/01/09/nike-intelligent-shoes-patent/</a:t>
            </a:r>
            <a:r>
              <a:rPr lang="zh-TW" altLang="en-US" sz="1400" dirty="0"/>
              <a:t>， 專利透露 </a:t>
            </a:r>
            <a:r>
              <a:rPr lang="en-US" altLang="zh-TW" sz="1400" dirty="0"/>
              <a:t>Nike</a:t>
            </a:r>
            <a:r>
              <a:rPr lang="zh-TW" altLang="en-US" sz="1400" dirty="0"/>
              <a:t>， 要將智慧球鞋打造成你的貼身教練， 智由博集， </a:t>
            </a:r>
            <a:r>
              <a:rPr lang="en-US" altLang="zh-TW" sz="1400" dirty="0"/>
              <a:t>2016/1/9.</a:t>
            </a:r>
          </a:p>
          <a:p>
            <a:endParaRPr lang="en-US" altLang="zh-TW" sz="1400" dirty="0"/>
          </a:p>
          <a:p>
            <a:r>
              <a:rPr lang="en-US" altLang="zh-TW" sz="1400" dirty="0"/>
              <a:t>11</a:t>
            </a:r>
            <a:r>
              <a:rPr lang="zh-TW" altLang="en-US" sz="1400" dirty="0"/>
              <a:t>、華藝線上圖書館，</a:t>
            </a:r>
          </a:p>
          <a:p>
            <a:r>
              <a:rPr lang="en-US" altLang="zh-TW" sz="1400" dirty="0"/>
              <a:t>http://dx.doi.org/10.6965/PMCFM.200903.0112</a:t>
            </a:r>
            <a:r>
              <a:rPr lang="zh-TW" altLang="en-US" sz="1400" dirty="0"/>
              <a:t>， 代謝當量簡介，江瑞坤，林名男，黃郁文， </a:t>
            </a:r>
            <a:r>
              <a:rPr lang="en-US" altLang="zh-TW" sz="1400" dirty="0"/>
              <a:t>2009/03/01</a:t>
            </a:r>
          </a:p>
          <a:p>
            <a:endParaRPr lang="en-US" altLang="zh-TW" sz="1400" dirty="0"/>
          </a:p>
          <a:p>
            <a:r>
              <a:rPr lang="en-US" altLang="zh-TW" sz="1400" dirty="0"/>
              <a:t>12</a:t>
            </a:r>
            <a:r>
              <a:rPr lang="zh-TW" altLang="en-US" sz="1400" dirty="0"/>
              <a:t>、華藝線上圖書館，</a:t>
            </a:r>
          </a:p>
          <a:p>
            <a:r>
              <a:rPr lang="en-US" altLang="zh-TW" sz="1400" dirty="0"/>
              <a:t>http://www.airitilibrary.com/Publication/alDetailedMesh?docid=19912455-201612-201701160018-201701160018-147-155</a:t>
            </a:r>
            <a:r>
              <a:rPr lang="zh-TW" altLang="en-US" sz="1400" dirty="0"/>
              <a:t>，高蛋白飲食對身體組成影響之評論，賴筱雯，徐藝洳，陳文詮，</a:t>
            </a:r>
            <a:r>
              <a:rPr lang="en-US" altLang="zh-TW" sz="1400" dirty="0"/>
              <a:t>2016/12/01</a:t>
            </a:r>
          </a:p>
          <a:p>
            <a:endParaRPr lang="en-US" altLang="zh-TW" sz="1400" dirty="0"/>
          </a:p>
          <a:p>
            <a:r>
              <a:rPr lang="en-US" altLang="zh-TW" sz="1400" dirty="0"/>
              <a:t>13</a:t>
            </a:r>
            <a:r>
              <a:rPr lang="zh-TW" altLang="en-US" sz="1400" dirty="0"/>
              <a:t>、奇寶網路</a:t>
            </a:r>
          </a:p>
          <a:p>
            <a:r>
              <a:rPr lang="en-US" altLang="zh-TW" sz="1400" dirty="0"/>
              <a:t>https://www.seoseo.com.tw/article_detail_516.html</a:t>
            </a:r>
            <a:r>
              <a:rPr lang="zh-TW" altLang="en-US" sz="1400" dirty="0"/>
              <a:t>，行銷</a:t>
            </a:r>
            <a:r>
              <a:rPr lang="en-US" altLang="zh-TW" sz="1400" dirty="0"/>
              <a:t>STP </a:t>
            </a:r>
            <a:r>
              <a:rPr lang="zh-TW" altLang="en-US" sz="1400" dirty="0"/>
              <a:t>品牌市場定位：報紙廣告實戰演練，</a:t>
            </a:r>
            <a:r>
              <a:rPr lang="en-US" altLang="zh-TW" sz="1400" dirty="0"/>
              <a:t>KPN </a:t>
            </a:r>
            <a:r>
              <a:rPr lang="zh-TW" altLang="en-US" sz="1400" dirty="0"/>
              <a:t>企劃部，</a:t>
            </a:r>
            <a:r>
              <a:rPr lang="en-US" altLang="zh-TW" sz="1400" dirty="0"/>
              <a:t>2017/07/17</a:t>
            </a:r>
          </a:p>
        </p:txBody>
      </p:sp>
      <p:sp>
        <p:nvSpPr>
          <p:cNvPr id="5" name="矩形 4"/>
          <p:cNvSpPr/>
          <p:nvPr/>
        </p:nvSpPr>
        <p:spPr>
          <a:xfrm>
            <a:off x="6319317" y="1227288"/>
            <a:ext cx="5017165" cy="56938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1400" dirty="0"/>
              <a:t>14</a:t>
            </a:r>
            <a:r>
              <a:rPr lang="zh-TW" altLang="en-US" sz="1400" dirty="0"/>
              <a:t>、尋夢新聞，</a:t>
            </a:r>
          </a:p>
          <a:p>
            <a:r>
              <a:rPr lang="en-US" altLang="zh-TW" sz="1400" dirty="0"/>
              <a:t>https://ek21.com/news/1/4937/</a:t>
            </a:r>
            <a:r>
              <a:rPr lang="zh-TW" altLang="en-US" sz="1400" dirty="0"/>
              <a:t>，三軸加速度計和三軸陀螺儀的區別，</a:t>
            </a:r>
            <a:r>
              <a:rPr lang="en-US" altLang="zh-TW" sz="1400" dirty="0" err="1"/>
              <a:t>eros</a:t>
            </a:r>
            <a:r>
              <a:rPr lang="zh-TW" altLang="en-US" sz="1400" dirty="0"/>
              <a:t>，</a:t>
            </a:r>
            <a:r>
              <a:rPr lang="en-US" altLang="zh-TW" sz="1400" dirty="0"/>
              <a:t>2018/7/21</a:t>
            </a:r>
          </a:p>
          <a:p>
            <a:endParaRPr lang="en-US" altLang="zh-TW" sz="1400" dirty="0"/>
          </a:p>
          <a:p>
            <a:r>
              <a:rPr lang="en-US" altLang="zh-TW" sz="1400" dirty="0"/>
              <a:t>15</a:t>
            </a:r>
            <a:r>
              <a:rPr lang="zh-TW" altLang="en-US" sz="1400" dirty="0"/>
              <a:t>、每日頭條， </a:t>
            </a:r>
          </a:p>
          <a:p>
            <a:r>
              <a:rPr lang="en-US" altLang="zh-TW" sz="1400" dirty="0"/>
              <a:t>https://kknews.cc/zh-tw/digital/856pk34.html</a:t>
            </a:r>
            <a:r>
              <a:rPr lang="zh-TW" altLang="en-US" sz="1400" dirty="0"/>
              <a:t>，小米首款運動鞋發布，採用</a:t>
            </a:r>
            <a:r>
              <a:rPr lang="en-US" altLang="zh-TW" sz="1400" dirty="0" err="1"/>
              <a:t>Inte</a:t>
            </a:r>
            <a:r>
              <a:rPr lang="zh-TW" altLang="en-US" sz="1400" dirty="0"/>
              <a:t>晶片，</a:t>
            </a:r>
            <a:r>
              <a:rPr lang="en-US" altLang="zh-TW" sz="1400" dirty="0"/>
              <a:t>4</a:t>
            </a:r>
            <a:r>
              <a:rPr lang="zh-TW" altLang="en-US" sz="1400" dirty="0"/>
              <a:t>大運動模式，</a:t>
            </a:r>
            <a:r>
              <a:rPr lang="en-US" altLang="zh-TW" sz="1400" dirty="0"/>
              <a:t>299</a:t>
            </a:r>
            <a:r>
              <a:rPr lang="zh-TW" altLang="en-US" sz="1400" dirty="0"/>
              <a:t>元，試小客，</a:t>
            </a:r>
            <a:r>
              <a:rPr lang="en-US" altLang="zh-TW" sz="1400" dirty="0"/>
              <a:t>2017/3/9 </a:t>
            </a:r>
          </a:p>
          <a:p>
            <a:endParaRPr lang="en-US" altLang="zh-TW" sz="1400" dirty="0"/>
          </a:p>
          <a:p>
            <a:r>
              <a:rPr lang="en-US" altLang="zh-TW" sz="1400" dirty="0"/>
              <a:t>16</a:t>
            </a:r>
            <a:r>
              <a:rPr lang="zh-TW" altLang="en-US" sz="1400" dirty="0"/>
              <a:t>、</a:t>
            </a:r>
            <a:r>
              <a:rPr lang="en-US" altLang="zh-TW" sz="1400" dirty="0"/>
              <a:t>T</a:t>
            </a:r>
            <a:r>
              <a:rPr lang="zh-TW" altLang="en-US" sz="1400" dirty="0"/>
              <a:t>客邦， </a:t>
            </a:r>
          </a:p>
          <a:p>
            <a:r>
              <a:rPr lang="en-US" altLang="zh-TW" sz="1400" dirty="0"/>
              <a:t>https://www.techbang.com/posts/42041-millet-intelligent-motion-shoe-shelves-can-record-the-running-distance-and-calories</a:t>
            </a:r>
            <a:r>
              <a:rPr lang="zh-TW" altLang="en-US" sz="1400" dirty="0"/>
              <a:t>，小米智慧運動跑鞋上架，可記錄跑步路線、距離以及卡路里，</a:t>
            </a:r>
            <a:r>
              <a:rPr lang="en-US" altLang="zh-TW" sz="1400" dirty="0" err="1"/>
              <a:t>janus</a:t>
            </a:r>
            <a:r>
              <a:rPr lang="en-US" altLang="zh-TW" sz="1400" dirty="0"/>
              <a:t> </a:t>
            </a:r>
            <a:r>
              <a:rPr lang="zh-TW" altLang="en-US" sz="1400" dirty="0"/>
              <a:t>，</a:t>
            </a:r>
            <a:r>
              <a:rPr lang="en-US" altLang="zh-TW" sz="1400" dirty="0"/>
              <a:t>2016/3/17 </a:t>
            </a:r>
          </a:p>
          <a:p>
            <a:endParaRPr lang="en-US" altLang="zh-TW" sz="1400" dirty="0"/>
          </a:p>
          <a:p>
            <a:r>
              <a:rPr lang="en-US" altLang="zh-TW" sz="1400" dirty="0"/>
              <a:t>17</a:t>
            </a:r>
            <a:r>
              <a:rPr lang="zh-TW" altLang="en-US" sz="1400" dirty="0"/>
              <a:t>、小米社區，</a:t>
            </a:r>
          </a:p>
          <a:p>
            <a:r>
              <a:rPr lang="en-US" altLang="zh-TW" sz="1400" dirty="0"/>
              <a:t>http://bbs.xiaomi.cn/t-13465734</a:t>
            </a:r>
            <a:r>
              <a:rPr lang="zh-TW" altLang="en-US" sz="1400" dirty="0"/>
              <a:t>，</a:t>
            </a:r>
            <a:r>
              <a:rPr lang="en-US" altLang="zh-TW" sz="1400" dirty="0"/>
              <a:t>90</a:t>
            </a:r>
            <a:r>
              <a:rPr lang="zh-TW" altLang="en-US" sz="1400" dirty="0"/>
              <a:t>分</a:t>
            </a:r>
            <a:r>
              <a:rPr lang="en-US" altLang="zh-TW" sz="1400" dirty="0"/>
              <a:t>Ultra Smart</a:t>
            </a:r>
            <a:r>
              <a:rPr lang="zh-TW" altLang="en-US" sz="1400" dirty="0"/>
              <a:t>智能跑鞋使用体验分享，陳小佑，</a:t>
            </a:r>
            <a:r>
              <a:rPr lang="en-US" altLang="zh-TW" sz="1400" dirty="0"/>
              <a:t>2017/4/23</a:t>
            </a:r>
          </a:p>
          <a:p>
            <a:endParaRPr lang="en-US" altLang="zh-TW" sz="1400" dirty="0"/>
          </a:p>
          <a:p>
            <a:r>
              <a:rPr lang="en-US" altLang="zh-TW" sz="1400" dirty="0"/>
              <a:t>18</a:t>
            </a:r>
            <a:r>
              <a:rPr lang="zh-TW" altLang="en-US" sz="1400" dirty="0"/>
              <a:t>、</a:t>
            </a:r>
            <a:r>
              <a:rPr lang="en-US" altLang="zh-TW" sz="1400" dirty="0" err="1"/>
              <a:t>Naional</a:t>
            </a:r>
            <a:r>
              <a:rPr lang="en-US" altLang="zh-TW" sz="1400" dirty="0"/>
              <a:t> Instruments</a:t>
            </a:r>
            <a:r>
              <a:rPr lang="zh-TW" altLang="en-US" sz="1400" dirty="0"/>
              <a:t>，</a:t>
            </a:r>
          </a:p>
          <a:p>
            <a:r>
              <a:rPr lang="en-US" altLang="zh-TW" sz="1400" dirty="0"/>
              <a:t>http://www.ni.com/white-paper/3639/zht/</a:t>
            </a:r>
            <a:r>
              <a:rPr lang="zh-TW" altLang="en-US" sz="1400" dirty="0"/>
              <a:t>，壓力感測器 </a:t>
            </a:r>
            <a:r>
              <a:rPr lang="en-US" altLang="zh-TW" sz="1400" dirty="0"/>
              <a:t>(Pressure Sensor) </a:t>
            </a:r>
            <a:r>
              <a:rPr lang="zh-TW" altLang="en-US" sz="1400" dirty="0"/>
              <a:t>原理與應用概述</a:t>
            </a:r>
          </a:p>
          <a:p>
            <a:endParaRPr lang="zh-TW" altLang="en-US" sz="1400" dirty="0"/>
          </a:p>
          <a:p>
            <a:r>
              <a:rPr lang="en-US" altLang="zh-TW" sz="1400" dirty="0"/>
              <a:t>19</a:t>
            </a:r>
            <a:r>
              <a:rPr lang="zh-TW" altLang="en-US" sz="1400" dirty="0"/>
              <a:t>、 </a:t>
            </a:r>
            <a:r>
              <a:rPr lang="en-US" altLang="zh-TW" sz="1400" dirty="0"/>
              <a:t>IEE A SENSE FOR INNOVATION</a:t>
            </a:r>
            <a:r>
              <a:rPr lang="zh-TW" altLang="en-US" sz="1400" dirty="0"/>
              <a:t>，</a:t>
            </a:r>
            <a:r>
              <a:rPr lang="en-US" altLang="zh-TW" sz="1400" dirty="0"/>
              <a:t>https://</a:t>
            </a:r>
            <a:r>
              <a:rPr lang="en-US" altLang="zh-TW" sz="1400" dirty="0" smtClean="0"/>
              <a:t>www.iee.lu/cn/products/sports-healthcare/smart-foot-sensor</a:t>
            </a:r>
          </a:p>
        </p:txBody>
      </p:sp>
    </p:spTree>
    <p:extLst>
      <p:ext uri="{BB962C8B-B14F-4D97-AF65-F5344CB8AC3E}">
        <p14:creationId xmlns:p14="http://schemas.microsoft.com/office/powerpoint/2010/main" val="2193232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18617" y="321889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 smtClean="0"/>
              <a:t>參考文</a:t>
            </a:r>
            <a:r>
              <a:rPr lang="zh-TW" altLang="en-US" sz="3600" b="1" dirty="0"/>
              <a:t>獻</a:t>
            </a:r>
          </a:p>
        </p:txBody>
      </p:sp>
      <p:sp>
        <p:nvSpPr>
          <p:cNvPr id="4" name="矩形 3"/>
          <p:cNvSpPr/>
          <p:nvPr/>
        </p:nvSpPr>
        <p:spPr>
          <a:xfrm>
            <a:off x="718617" y="1227288"/>
            <a:ext cx="5017165" cy="50475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1400" dirty="0"/>
              <a:t>20</a:t>
            </a:r>
            <a:r>
              <a:rPr lang="zh-TW" altLang="en-US" sz="1400" dirty="0"/>
              <a:t>、衛生福利部國民健康署，</a:t>
            </a:r>
          </a:p>
          <a:p>
            <a:r>
              <a:rPr lang="en-US" altLang="zh-TW" sz="1400" dirty="0"/>
              <a:t>https://www.hpa.gov.tw/Pages/Detail.aspx?nodeid=1137&amp;pid=7808</a:t>
            </a:r>
            <a:r>
              <a:rPr lang="zh-TW" altLang="en-US" sz="1400" dirty="0"/>
              <a:t>，響應世界肥胖日，控制體位，預防肥胖併發症上身，社區健康組，</a:t>
            </a:r>
            <a:r>
              <a:rPr lang="en-US" altLang="zh-TW" sz="1400" dirty="0"/>
              <a:t>2017/10/13</a:t>
            </a:r>
          </a:p>
          <a:p>
            <a:endParaRPr lang="en-US" altLang="zh-TW" sz="1400" dirty="0"/>
          </a:p>
          <a:p>
            <a:r>
              <a:rPr lang="en-US" altLang="zh-TW" sz="1400" dirty="0"/>
              <a:t>21</a:t>
            </a:r>
            <a:r>
              <a:rPr lang="zh-TW" altLang="en-US" sz="1400" dirty="0"/>
              <a:t>、</a:t>
            </a:r>
            <a:r>
              <a:rPr lang="en-US" altLang="zh-TW" sz="1400" dirty="0" err="1"/>
              <a:t>Youtube</a:t>
            </a:r>
            <a:r>
              <a:rPr lang="zh-TW" altLang="en-US" sz="1400" dirty="0"/>
              <a:t>，</a:t>
            </a:r>
          </a:p>
          <a:p>
            <a:r>
              <a:rPr lang="en-US" altLang="zh-TW" sz="1400" dirty="0"/>
              <a:t>https://www.youtube.com/watch?v=6hfOvs8pY1k</a:t>
            </a:r>
            <a:r>
              <a:rPr lang="zh-TW" altLang="en-US" sz="1400" dirty="0"/>
              <a:t>，人腦也可以執行演算法，</a:t>
            </a:r>
            <a:r>
              <a:rPr lang="en-US" altLang="zh-TW" sz="1400" dirty="0"/>
              <a:t>David J. Malan</a:t>
            </a:r>
            <a:r>
              <a:rPr lang="zh-TW" altLang="en-US" sz="1400" dirty="0"/>
              <a:t>，</a:t>
            </a:r>
            <a:r>
              <a:rPr lang="en-US" altLang="zh-TW" sz="1400" dirty="0"/>
              <a:t>2013/5/20</a:t>
            </a:r>
          </a:p>
          <a:p>
            <a:endParaRPr lang="en-US" altLang="zh-TW" sz="1400" dirty="0"/>
          </a:p>
          <a:p>
            <a:r>
              <a:rPr lang="en-US" altLang="zh-TW" sz="1400" dirty="0"/>
              <a:t>22</a:t>
            </a:r>
            <a:r>
              <a:rPr lang="zh-TW" altLang="en-US" sz="1400" dirty="0"/>
              <a:t>、運動科普，</a:t>
            </a:r>
          </a:p>
          <a:p>
            <a:r>
              <a:rPr lang="en-US" altLang="zh-TW" sz="1400" dirty="0"/>
              <a:t>http://www.sportscience.com.tw/article/48</a:t>
            </a:r>
            <a:r>
              <a:rPr lang="zh-TW" altLang="en-US" sz="1400" dirty="0"/>
              <a:t>，穿戴式功能性產品與應用，相子元、石又，</a:t>
            </a:r>
            <a:r>
              <a:rPr lang="en-US" altLang="zh-TW" sz="1400" dirty="0"/>
              <a:t>2014/3/30</a:t>
            </a:r>
          </a:p>
          <a:p>
            <a:endParaRPr lang="en-US" altLang="zh-TW" sz="1400" dirty="0"/>
          </a:p>
          <a:p>
            <a:r>
              <a:rPr lang="en-US" altLang="zh-TW" sz="1400" dirty="0"/>
              <a:t>23</a:t>
            </a:r>
            <a:r>
              <a:rPr lang="zh-TW" altLang="en-US" sz="1400" dirty="0"/>
              <a:t>、</a:t>
            </a:r>
            <a:r>
              <a:rPr lang="en-US" altLang="zh-TW" sz="1400" dirty="0" err="1"/>
              <a:t>iCrowdNewswire</a:t>
            </a:r>
            <a:r>
              <a:rPr lang="zh-TW" altLang="en-US" sz="1400" dirty="0"/>
              <a:t>，</a:t>
            </a:r>
          </a:p>
          <a:p>
            <a:r>
              <a:rPr lang="en-US" altLang="zh-TW" sz="1400" dirty="0" smtClean="0"/>
              <a:t>http://icrowdchinese.com/2018/08/01/%E6%99%BA%E6%85%A7%E9%9E%8B%E5%B8%82%E5%A0%B4-%E5%85%A8%E7%90%83%E9%97%9C%E9%8D%B5%E7%90%83%E5%93%A1-%E8%B6%A8%E5%8B%A2-%E4%BB%BD%E9%A1%8D-%E8%A1%8C%E6%A5%AD%E8%A6%8F%E6%A8%A1-%E5%A2%9E%E9%95%B7/</a:t>
            </a:r>
            <a:r>
              <a:rPr lang="zh-TW" altLang="en-US" sz="1400" dirty="0" smtClean="0"/>
              <a:t>，智慧鞋市場</a:t>
            </a:r>
            <a:r>
              <a:rPr lang="en-US" altLang="zh-TW" sz="1400" dirty="0" smtClean="0"/>
              <a:t>: </a:t>
            </a:r>
            <a:r>
              <a:rPr lang="zh-TW" altLang="en-US" sz="1400" dirty="0" smtClean="0"/>
              <a:t>全球關鍵球員</a:t>
            </a:r>
            <a:r>
              <a:rPr lang="en-US" altLang="zh-TW" sz="1400" dirty="0" smtClean="0"/>
              <a:t>, </a:t>
            </a:r>
            <a:r>
              <a:rPr lang="zh-TW" altLang="en-US" sz="1400" dirty="0" smtClean="0"/>
              <a:t>趨勢</a:t>
            </a:r>
            <a:r>
              <a:rPr lang="en-US" altLang="zh-TW" sz="1400" dirty="0" smtClean="0"/>
              <a:t>, </a:t>
            </a:r>
            <a:r>
              <a:rPr lang="zh-TW" altLang="en-US" sz="1400" dirty="0" smtClean="0"/>
              <a:t>份額</a:t>
            </a:r>
            <a:r>
              <a:rPr lang="en-US" altLang="zh-TW" sz="1400" dirty="0" smtClean="0"/>
              <a:t>, </a:t>
            </a:r>
            <a:r>
              <a:rPr lang="zh-TW" altLang="en-US" sz="1400" dirty="0" smtClean="0"/>
              <a:t>行業規模</a:t>
            </a:r>
            <a:r>
              <a:rPr lang="en-US" altLang="zh-TW" sz="1400" dirty="0" smtClean="0"/>
              <a:t>, </a:t>
            </a:r>
            <a:r>
              <a:rPr lang="zh-TW" altLang="en-US" sz="1400" dirty="0" smtClean="0"/>
              <a:t>增長</a:t>
            </a:r>
            <a:r>
              <a:rPr lang="en-US" altLang="zh-TW" sz="1400" dirty="0" smtClean="0"/>
              <a:t>, </a:t>
            </a:r>
            <a:r>
              <a:rPr lang="zh-TW" altLang="en-US" sz="1400" dirty="0" smtClean="0"/>
              <a:t>機會</a:t>
            </a:r>
            <a:r>
              <a:rPr lang="en-US" altLang="zh-TW" sz="1400" dirty="0" smtClean="0"/>
              <a:t>, </a:t>
            </a:r>
            <a:r>
              <a:rPr lang="zh-TW" altLang="en-US" sz="1400" dirty="0" smtClean="0"/>
              <a:t>預測到</a:t>
            </a:r>
            <a:r>
              <a:rPr lang="en-US" altLang="zh-TW" sz="1400" dirty="0" smtClean="0"/>
              <a:t>2023</a:t>
            </a:r>
            <a:r>
              <a:rPr lang="zh-TW" altLang="en-US" sz="1400" dirty="0" smtClean="0"/>
              <a:t>，</a:t>
            </a:r>
            <a:r>
              <a:rPr lang="en-US" altLang="zh-TW" sz="1400" dirty="0" err="1" smtClean="0"/>
              <a:t>HeyReport</a:t>
            </a:r>
            <a:r>
              <a:rPr lang="zh-TW" altLang="en-US" sz="1400" dirty="0" smtClean="0"/>
              <a:t>，</a:t>
            </a:r>
            <a:r>
              <a:rPr lang="en-US" altLang="zh-TW" sz="1400" dirty="0" smtClean="0"/>
              <a:t>2018/8/1</a:t>
            </a:r>
            <a:endParaRPr lang="en-US" altLang="zh-TW" sz="1400" dirty="0"/>
          </a:p>
        </p:txBody>
      </p:sp>
      <p:sp>
        <p:nvSpPr>
          <p:cNvPr id="5" name="矩形 4"/>
          <p:cNvSpPr/>
          <p:nvPr/>
        </p:nvSpPr>
        <p:spPr>
          <a:xfrm>
            <a:off x="6319317" y="1227288"/>
            <a:ext cx="5017165" cy="50475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1400" dirty="0" smtClean="0"/>
              <a:t>24</a:t>
            </a:r>
            <a:r>
              <a:rPr lang="zh-TW" altLang="en-US" sz="1400" dirty="0" smtClean="0"/>
              <a:t>、自由時報</a:t>
            </a:r>
          </a:p>
          <a:p>
            <a:r>
              <a:rPr lang="en-US" altLang="zh-TW" sz="1400" dirty="0" smtClean="0"/>
              <a:t>http://news.ltn.com.tw/news/life/breakingnews/2391182</a:t>
            </a:r>
            <a:r>
              <a:rPr lang="zh-TW" altLang="en-US" sz="1400" dirty="0" smtClean="0"/>
              <a:t>，高齡社會 內政部：台灣老年人口破</a:t>
            </a:r>
            <a:r>
              <a:rPr lang="en-US" altLang="zh-TW" sz="1400" dirty="0" smtClean="0"/>
              <a:t>14</a:t>
            </a:r>
            <a:r>
              <a:rPr lang="zh-TW" altLang="en-US" sz="1400" dirty="0" smtClean="0"/>
              <a:t>％ 亞洲排名第</a:t>
            </a:r>
            <a:r>
              <a:rPr lang="en-US" altLang="zh-TW" sz="1400" dirty="0" smtClean="0"/>
              <a:t>3</a:t>
            </a:r>
            <a:r>
              <a:rPr lang="zh-TW" altLang="en-US" sz="1400" dirty="0" smtClean="0"/>
              <a:t>，</a:t>
            </a:r>
            <a:r>
              <a:rPr lang="en-US" altLang="zh-TW" sz="1400" dirty="0" smtClean="0"/>
              <a:t>2018-04-10</a:t>
            </a:r>
          </a:p>
          <a:p>
            <a:endParaRPr lang="en-US" altLang="zh-TW" sz="1400" dirty="0"/>
          </a:p>
          <a:p>
            <a:r>
              <a:rPr lang="en-US" altLang="zh-TW" sz="1400" dirty="0"/>
              <a:t>25</a:t>
            </a:r>
            <a:r>
              <a:rPr lang="zh-TW" altLang="en-US" sz="1400" dirty="0"/>
              <a:t>、衛生福利部國民健康署</a:t>
            </a:r>
          </a:p>
          <a:p>
            <a:r>
              <a:rPr lang="en-US" altLang="zh-TW" sz="1400" dirty="0"/>
              <a:t>https://www.hpa.gov.tw/Pages/Detail.aspx?nodeid=3801&amp;pid=10284</a:t>
            </a:r>
            <a:r>
              <a:rPr lang="zh-TW" altLang="en-US" sz="1400" dirty="0"/>
              <a:t>，</a:t>
            </a:r>
            <a:r>
              <a:rPr lang="en-US" altLang="zh-TW" sz="1400" dirty="0"/>
              <a:t>2018</a:t>
            </a:r>
            <a:r>
              <a:rPr lang="zh-TW" altLang="en-US" sz="1400" dirty="0"/>
              <a:t>國民健康署年報</a:t>
            </a:r>
            <a:r>
              <a:rPr lang="en-US" altLang="zh-TW" sz="1400" dirty="0"/>
              <a:t>-</a:t>
            </a:r>
            <a:r>
              <a:rPr lang="zh-TW" altLang="en-US" sz="1400" dirty="0"/>
              <a:t>中文版，</a:t>
            </a:r>
            <a:r>
              <a:rPr lang="en-US" altLang="zh-TW" sz="1400" dirty="0"/>
              <a:t>2019/01/10</a:t>
            </a:r>
          </a:p>
          <a:p>
            <a:endParaRPr lang="en-US" altLang="zh-TW" sz="1400" dirty="0"/>
          </a:p>
          <a:p>
            <a:r>
              <a:rPr lang="en-US" altLang="zh-TW" sz="1400" dirty="0"/>
              <a:t>26</a:t>
            </a:r>
            <a:r>
              <a:rPr lang="zh-TW" altLang="en-US" sz="1400" dirty="0"/>
              <a:t>、</a:t>
            </a:r>
            <a:r>
              <a:rPr lang="en-US" altLang="zh-TW" sz="1400" dirty="0"/>
              <a:t>4GAMERS</a:t>
            </a:r>
          </a:p>
          <a:p>
            <a:r>
              <a:rPr lang="en-US" altLang="zh-TW" sz="1400" dirty="0"/>
              <a:t>https://www.4gamers.com.tw/news/detail/35853/grow-with-google-play-media-press-shared-infomation-about-taiwan-mobiles-gamimg-market</a:t>
            </a:r>
            <a:r>
              <a:rPr lang="zh-TW" altLang="en-US" sz="1400" dirty="0"/>
              <a:t>，</a:t>
            </a:r>
            <a:r>
              <a:rPr lang="en-US" altLang="zh-TW" sz="1400" dirty="0"/>
              <a:t>Google</a:t>
            </a:r>
            <a:r>
              <a:rPr lang="zh-TW" altLang="en-US" sz="1400" dirty="0"/>
              <a:t>調查：台灣人特別愛玩手遊，比例遠高於英美日韓，歪力，</a:t>
            </a:r>
            <a:r>
              <a:rPr lang="en-US" altLang="zh-TW" sz="1400" dirty="0"/>
              <a:t>2018/08/07</a:t>
            </a:r>
          </a:p>
          <a:p>
            <a:endParaRPr lang="en-US" altLang="zh-TW" sz="1400" dirty="0"/>
          </a:p>
          <a:p>
            <a:r>
              <a:rPr lang="en-US" altLang="zh-TW" sz="1400" dirty="0"/>
              <a:t>27</a:t>
            </a:r>
            <a:r>
              <a:rPr lang="zh-TW" altLang="en-US" sz="1400" dirty="0"/>
              <a:t>、</a:t>
            </a:r>
            <a:r>
              <a:rPr lang="en-US" altLang="zh-TW" sz="1400" dirty="0" err="1"/>
              <a:t>newzoo</a:t>
            </a:r>
            <a:endParaRPr lang="en-US" altLang="zh-TW" sz="1400" dirty="0"/>
          </a:p>
          <a:p>
            <a:r>
              <a:rPr lang="en-US" altLang="zh-TW" sz="1400" dirty="0"/>
              <a:t>https://newzoo.com/insights/infographics/taiwan-games-market-2018/</a:t>
            </a:r>
            <a:r>
              <a:rPr lang="zh-TW" altLang="en-US" sz="1400" dirty="0"/>
              <a:t>，台灣遊戲市場</a:t>
            </a:r>
            <a:r>
              <a:rPr lang="en-US" altLang="zh-TW" sz="1400" dirty="0"/>
              <a:t>2018</a:t>
            </a:r>
            <a:r>
              <a:rPr lang="zh-TW" altLang="en-US" sz="1400" dirty="0"/>
              <a:t>年，</a:t>
            </a:r>
            <a:r>
              <a:rPr lang="en-US" altLang="zh-TW" sz="1400" dirty="0"/>
              <a:t>2018/07/04</a:t>
            </a:r>
          </a:p>
          <a:p>
            <a:endParaRPr lang="en-US" altLang="zh-TW" sz="1400" dirty="0"/>
          </a:p>
          <a:p>
            <a:r>
              <a:rPr lang="en-US" altLang="zh-TW" sz="1400" dirty="0"/>
              <a:t>28</a:t>
            </a:r>
            <a:r>
              <a:rPr lang="zh-TW" altLang="en-US" sz="1400" dirty="0"/>
              <a:t>、</a:t>
            </a:r>
            <a:r>
              <a:rPr lang="en-US" altLang="zh-TW" sz="1400" dirty="0" err="1"/>
              <a:t>ETtoday</a:t>
            </a:r>
            <a:r>
              <a:rPr lang="zh-TW" altLang="en-US" sz="1400" dirty="0"/>
              <a:t>健康雲</a:t>
            </a:r>
          </a:p>
          <a:p>
            <a:r>
              <a:rPr lang="en-US" altLang="zh-TW" sz="1400" dirty="0"/>
              <a:t>https://health.ettoday.net/news/1100224</a:t>
            </a:r>
            <a:r>
              <a:rPr lang="zh-TW" altLang="en-US" sz="1400" dirty="0"/>
              <a:t>，台灣兒童肥胖率「亞洲第一」　</a:t>
            </a:r>
            <a:r>
              <a:rPr lang="en-US" altLang="zh-TW" sz="1400" dirty="0"/>
              <a:t>6</a:t>
            </a:r>
            <a:r>
              <a:rPr lang="zh-TW" altLang="en-US" sz="1400" dirty="0"/>
              <a:t>大負影響包括「長不高」，嚴云岑，</a:t>
            </a:r>
            <a:r>
              <a:rPr lang="en-US" altLang="zh-TW" sz="1400" dirty="0" smtClean="0"/>
              <a:t>2018/02/19</a:t>
            </a:r>
            <a:endParaRPr lang="en-US" altLang="zh-TW" sz="1400" dirty="0"/>
          </a:p>
        </p:txBody>
      </p:sp>
    </p:spTree>
    <p:extLst>
      <p:ext uri="{BB962C8B-B14F-4D97-AF65-F5344CB8AC3E}">
        <p14:creationId xmlns:p14="http://schemas.microsoft.com/office/powerpoint/2010/main" val="25986944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18617" y="321889"/>
            <a:ext cx="203132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 smtClean="0"/>
              <a:t>參考文</a:t>
            </a:r>
            <a:r>
              <a:rPr lang="zh-TW" altLang="en-US" sz="3600" b="1" dirty="0"/>
              <a:t>獻</a:t>
            </a:r>
          </a:p>
        </p:txBody>
      </p:sp>
      <p:sp>
        <p:nvSpPr>
          <p:cNvPr id="4" name="矩形 3"/>
          <p:cNvSpPr/>
          <p:nvPr/>
        </p:nvSpPr>
        <p:spPr>
          <a:xfrm>
            <a:off x="718617" y="1227288"/>
            <a:ext cx="5017165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1400" dirty="0"/>
              <a:t>29</a:t>
            </a:r>
            <a:r>
              <a:rPr lang="zh-TW" altLang="en-US" sz="1400" dirty="0"/>
              <a:t>、</a:t>
            </a:r>
            <a:r>
              <a:rPr lang="en-US" altLang="zh-TW" sz="1400" dirty="0"/>
              <a:t>TTR</a:t>
            </a:r>
            <a:r>
              <a:rPr lang="zh-TW" altLang="en-US" sz="1400" dirty="0"/>
              <a:t>台灣趨勢研究</a:t>
            </a:r>
          </a:p>
          <a:p>
            <a:r>
              <a:rPr lang="en-US" altLang="zh-TW" sz="1400" dirty="0"/>
              <a:t>http://www.twtrend.com/share_cont.php?id=62</a:t>
            </a:r>
            <a:r>
              <a:rPr lang="zh-TW" altLang="en-US" sz="1400" dirty="0"/>
              <a:t>，產業分析：運動服務業發展趨勢 </a:t>
            </a:r>
            <a:r>
              <a:rPr lang="en-US" altLang="zh-TW" sz="1400" dirty="0"/>
              <a:t>(2018</a:t>
            </a:r>
            <a:r>
              <a:rPr lang="zh-TW" altLang="en-US" sz="1400" dirty="0"/>
              <a:t>年</a:t>
            </a:r>
            <a:r>
              <a:rPr lang="en-US" altLang="zh-TW" sz="1400" dirty="0"/>
              <a:t>)</a:t>
            </a:r>
            <a:r>
              <a:rPr lang="zh-TW" altLang="en-US" sz="1400" dirty="0"/>
              <a:t>，周秩年，黃怡姍</a:t>
            </a:r>
          </a:p>
          <a:p>
            <a:endParaRPr lang="zh-TW" altLang="en-US" sz="1400" dirty="0"/>
          </a:p>
          <a:p>
            <a:r>
              <a:rPr lang="en-US" altLang="zh-TW" sz="1400" dirty="0"/>
              <a:t>30</a:t>
            </a:r>
            <a:r>
              <a:rPr lang="zh-TW" altLang="en-US" sz="1400" dirty="0"/>
              <a:t>、科技新報</a:t>
            </a:r>
          </a:p>
          <a:p>
            <a:r>
              <a:rPr lang="en-US" altLang="zh-TW" sz="1400" dirty="0"/>
              <a:t>http://technews.tw/2014/07/18/sole-power-charge-your-battery-by-walk/</a:t>
            </a:r>
            <a:r>
              <a:rPr lang="zh-TW" altLang="en-US" sz="1400" dirty="0"/>
              <a:t>，自己的電池自己充 發電鞋墊走路就能充電，</a:t>
            </a:r>
            <a:r>
              <a:rPr lang="en-US" altLang="zh-TW" sz="1400" dirty="0"/>
              <a:t>cooper</a:t>
            </a:r>
            <a:r>
              <a:rPr lang="zh-TW" altLang="en-US" sz="1400" dirty="0"/>
              <a:t>，</a:t>
            </a:r>
            <a:r>
              <a:rPr lang="en-US" altLang="zh-TW" sz="1400" dirty="0"/>
              <a:t>2014/07/18</a:t>
            </a:r>
          </a:p>
          <a:p>
            <a:endParaRPr lang="en-US" altLang="zh-TW" sz="1400" dirty="0"/>
          </a:p>
          <a:p>
            <a:r>
              <a:rPr lang="en-US" altLang="zh-TW" sz="1400" dirty="0"/>
              <a:t>31</a:t>
            </a:r>
            <a:r>
              <a:rPr lang="zh-TW" altLang="en-US" sz="1400" dirty="0"/>
              <a:t>、中時電子報</a:t>
            </a:r>
          </a:p>
          <a:p>
            <a:r>
              <a:rPr lang="en-US" altLang="zh-TW" sz="1400" dirty="0"/>
              <a:t>https://campus.chinatimes.com/20171023003421-262307</a:t>
            </a:r>
            <a:r>
              <a:rPr lang="zh-TW" altLang="en-US" sz="1400" dirty="0"/>
              <a:t>，將海量資訊轉化成優質</a:t>
            </a:r>
            <a:r>
              <a:rPr lang="en-US" altLang="zh-TW" sz="1400" dirty="0" err="1"/>
              <a:t>swot</a:t>
            </a:r>
            <a:r>
              <a:rPr lang="zh-TW" altLang="en-US" sz="1400" dirty="0"/>
              <a:t>分析，王福闓，</a:t>
            </a:r>
            <a:r>
              <a:rPr lang="en-US" altLang="zh-TW" sz="1400" dirty="0"/>
              <a:t>2017/10/23</a:t>
            </a:r>
          </a:p>
        </p:txBody>
      </p:sp>
    </p:spTree>
    <p:extLst>
      <p:ext uri="{BB962C8B-B14F-4D97-AF65-F5344CB8AC3E}">
        <p14:creationId xmlns:p14="http://schemas.microsoft.com/office/powerpoint/2010/main" val="974751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群組 15"/>
          <p:cNvGrpSpPr/>
          <p:nvPr/>
        </p:nvGrpSpPr>
        <p:grpSpPr>
          <a:xfrm>
            <a:off x="454515" y="1818730"/>
            <a:ext cx="3889237" cy="496710"/>
            <a:chOff x="428979" y="1788609"/>
            <a:chExt cx="3889237" cy="496710"/>
          </a:xfrm>
        </p:grpSpPr>
        <p:sp>
          <p:nvSpPr>
            <p:cNvPr id="4" name="橢圓 3"/>
            <p:cNvSpPr/>
            <p:nvPr/>
          </p:nvSpPr>
          <p:spPr>
            <a:xfrm>
              <a:off x="428979" y="1788609"/>
              <a:ext cx="496710" cy="49671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3200" b="1" dirty="0" smtClean="0"/>
                <a:t>1</a:t>
              </a:r>
              <a:endParaRPr lang="zh-TW" altLang="en-US" sz="3200" b="1" dirty="0"/>
            </a:p>
          </p:txBody>
        </p:sp>
        <p:sp>
          <p:nvSpPr>
            <p:cNvPr id="5" name="矩形 4"/>
            <p:cNvSpPr/>
            <p:nvPr/>
          </p:nvSpPr>
          <p:spPr>
            <a:xfrm>
              <a:off x="927544" y="1798437"/>
              <a:ext cx="3390672" cy="477054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r>
                <a:rPr lang="zh-TW" altLang="en-US" sz="2400" b="1" dirty="0"/>
                <a:t>定位芯片與計步傳感器</a:t>
              </a:r>
            </a:p>
          </p:txBody>
        </p:sp>
      </p:grpSp>
      <p:grpSp>
        <p:nvGrpSpPr>
          <p:cNvPr id="17" name="群組 16"/>
          <p:cNvGrpSpPr/>
          <p:nvPr/>
        </p:nvGrpSpPr>
        <p:grpSpPr>
          <a:xfrm>
            <a:off x="7888468" y="2482745"/>
            <a:ext cx="2606834" cy="496710"/>
            <a:chOff x="5111603" y="1788609"/>
            <a:chExt cx="2606834" cy="496710"/>
          </a:xfrm>
        </p:grpSpPr>
        <p:sp>
          <p:nvSpPr>
            <p:cNvPr id="8" name="橢圓 7"/>
            <p:cNvSpPr/>
            <p:nvPr/>
          </p:nvSpPr>
          <p:spPr>
            <a:xfrm>
              <a:off x="5111603" y="1788609"/>
              <a:ext cx="496710" cy="49671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3200" b="1" dirty="0"/>
                <a:t>3</a:t>
              </a:r>
              <a:endParaRPr lang="zh-TW" altLang="en-US" sz="3200" b="1" dirty="0"/>
            </a:p>
          </p:txBody>
        </p:sp>
        <p:sp>
          <p:nvSpPr>
            <p:cNvPr id="9" name="矩形 8"/>
            <p:cNvSpPr/>
            <p:nvPr/>
          </p:nvSpPr>
          <p:spPr>
            <a:xfrm>
              <a:off x="5610168" y="1798437"/>
              <a:ext cx="2108269" cy="477054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r>
                <a:rPr lang="zh-TW" altLang="en-US" sz="2400" b="1" dirty="0"/>
                <a:t>三軸加速度計</a:t>
              </a:r>
            </a:p>
          </p:txBody>
        </p:sp>
      </p:grpSp>
      <p:grpSp>
        <p:nvGrpSpPr>
          <p:cNvPr id="18" name="群組 17"/>
          <p:cNvGrpSpPr/>
          <p:nvPr/>
        </p:nvGrpSpPr>
        <p:grpSpPr>
          <a:xfrm>
            <a:off x="371890" y="4105700"/>
            <a:ext cx="2286234" cy="496710"/>
            <a:chOff x="8861780" y="1788609"/>
            <a:chExt cx="2286234" cy="496710"/>
          </a:xfrm>
        </p:grpSpPr>
        <p:sp>
          <p:nvSpPr>
            <p:cNvPr id="11" name="橢圓 10"/>
            <p:cNvSpPr/>
            <p:nvPr/>
          </p:nvSpPr>
          <p:spPr>
            <a:xfrm>
              <a:off x="8861780" y="1788609"/>
              <a:ext cx="496710" cy="49671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3200" b="1" dirty="0" smtClean="0"/>
                <a:t>2</a:t>
              </a:r>
              <a:endParaRPr lang="zh-TW" altLang="en-US" sz="3200" b="1" dirty="0"/>
            </a:p>
          </p:txBody>
        </p:sp>
        <p:sp>
          <p:nvSpPr>
            <p:cNvPr id="12" name="矩形 11"/>
            <p:cNvSpPr/>
            <p:nvPr/>
          </p:nvSpPr>
          <p:spPr>
            <a:xfrm>
              <a:off x="9360345" y="1798437"/>
              <a:ext cx="1787669" cy="477054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r>
                <a:rPr lang="zh-TW" altLang="en-US" sz="2400" b="1" dirty="0"/>
                <a:t>三軸陀螺儀</a:t>
              </a:r>
            </a:p>
          </p:txBody>
        </p:sp>
      </p:grpSp>
      <p:sp>
        <p:nvSpPr>
          <p:cNvPr id="13" name="矩形 12"/>
          <p:cNvSpPr/>
          <p:nvPr/>
        </p:nvSpPr>
        <p:spPr>
          <a:xfrm>
            <a:off x="8344967" y="3006362"/>
            <a:ext cx="3515187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eaLnBrk="0" hangingPunct="0">
              <a:lnSpc>
                <a:spcPts val="3000"/>
              </a:lnSpc>
            </a:pPr>
            <a:r>
              <a:rPr lang="zh-TW" altLang="en-US" sz="2000" b="1" dirty="0"/>
              <a:t>紀錄運動時間，計算</a:t>
            </a:r>
            <a:r>
              <a:rPr lang="zh-TW" altLang="en-US" sz="2000" b="1" dirty="0" smtClean="0"/>
              <a:t>跑步</a:t>
            </a:r>
            <a:endParaRPr lang="en-US" altLang="zh-TW" sz="2000" b="1" dirty="0" smtClean="0"/>
          </a:p>
          <a:p>
            <a:pPr algn="just" eaLnBrk="0" hangingPunct="0">
              <a:lnSpc>
                <a:spcPts val="3000"/>
              </a:lnSpc>
            </a:pPr>
            <a:r>
              <a:rPr lang="zh-TW" altLang="en-US" sz="2000" b="1" dirty="0" smtClean="0"/>
              <a:t>速度</a:t>
            </a:r>
            <a:r>
              <a:rPr lang="zh-TW" altLang="en-US" sz="2000" b="1" dirty="0"/>
              <a:t>、卡路里消耗、步輻</a:t>
            </a:r>
            <a:r>
              <a:rPr lang="zh-TW" altLang="en-US" sz="2000" b="1" dirty="0" smtClean="0"/>
              <a:t>、</a:t>
            </a:r>
            <a:endParaRPr lang="en-US" altLang="zh-TW" sz="2000" b="1" dirty="0" smtClean="0"/>
          </a:p>
          <a:p>
            <a:pPr algn="just" eaLnBrk="0" hangingPunct="0">
              <a:lnSpc>
                <a:spcPts val="3000"/>
              </a:lnSpc>
            </a:pPr>
            <a:r>
              <a:rPr lang="zh-TW" altLang="en-US" sz="2000" b="1" dirty="0" smtClean="0"/>
              <a:t>身體活動</a:t>
            </a:r>
            <a:r>
              <a:rPr lang="zh-TW" altLang="en-US" sz="2000" b="1" dirty="0"/>
              <a:t>量、敏捷度</a:t>
            </a:r>
          </a:p>
        </p:txBody>
      </p:sp>
      <p:sp>
        <p:nvSpPr>
          <p:cNvPr id="14" name="矩形 13"/>
          <p:cNvSpPr/>
          <p:nvPr/>
        </p:nvSpPr>
        <p:spPr>
          <a:xfrm>
            <a:off x="919192" y="2321979"/>
            <a:ext cx="3827385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eaLnBrk="0" hangingPunct="0">
              <a:lnSpc>
                <a:spcPts val="3000"/>
              </a:lnSpc>
            </a:pPr>
            <a:r>
              <a:rPr lang="zh-TW" altLang="en-US" sz="2000" b="1" dirty="0"/>
              <a:t>利用</a:t>
            </a:r>
            <a:r>
              <a:rPr lang="en-US" altLang="zh-TW" sz="2000" b="1" dirty="0"/>
              <a:t>GPS</a:t>
            </a:r>
            <a:r>
              <a:rPr lang="zh-TW" altLang="en-US" sz="2000" b="1" dirty="0"/>
              <a:t>定位系統測定距離。</a:t>
            </a:r>
            <a:r>
              <a:rPr lang="zh-TW" altLang="en-US" sz="2000" b="1" dirty="0" smtClean="0"/>
              <a:t>若</a:t>
            </a:r>
            <a:endParaRPr lang="en-US" altLang="zh-TW" sz="2000" b="1" dirty="0" smtClean="0"/>
          </a:p>
          <a:p>
            <a:pPr algn="just" eaLnBrk="0" hangingPunct="0">
              <a:lnSpc>
                <a:spcPts val="3000"/>
              </a:lnSpc>
            </a:pPr>
            <a:r>
              <a:rPr lang="zh-TW" altLang="en-US" sz="2000" b="1" dirty="0" smtClean="0"/>
              <a:t>用於</a:t>
            </a:r>
            <a:r>
              <a:rPr lang="zh-TW" altLang="en-US" sz="2000" b="1" dirty="0"/>
              <a:t>孩童或老人，則可設定將</a:t>
            </a:r>
            <a:r>
              <a:rPr lang="zh-TW" altLang="en-US" sz="2000" b="1" dirty="0" smtClean="0"/>
              <a:t>其</a:t>
            </a:r>
            <a:endParaRPr lang="en-US" altLang="zh-TW" sz="2000" b="1" dirty="0" smtClean="0"/>
          </a:p>
          <a:p>
            <a:pPr algn="just" eaLnBrk="0" hangingPunct="0">
              <a:lnSpc>
                <a:spcPts val="3000"/>
              </a:lnSpc>
            </a:pPr>
            <a:r>
              <a:rPr lang="zh-TW" altLang="en-US" sz="2000" b="1" dirty="0" smtClean="0"/>
              <a:t>位置</a:t>
            </a:r>
            <a:r>
              <a:rPr lang="zh-TW" altLang="en-US" sz="2000" b="1" dirty="0"/>
              <a:t>回報予家人</a:t>
            </a:r>
          </a:p>
        </p:txBody>
      </p:sp>
      <p:sp>
        <p:nvSpPr>
          <p:cNvPr id="15" name="矩形 14"/>
          <p:cNvSpPr/>
          <p:nvPr/>
        </p:nvSpPr>
        <p:spPr>
          <a:xfrm>
            <a:off x="898172" y="4579795"/>
            <a:ext cx="3526319" cy="8243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eaLnBrk="0" hangingPunct="0">
              <a:lnSpc>
                <a:spcPts val="3000"/>
              </a:lnSpc>
            </a:pPr>
            <a:r>
              <a:rPr lang="zh-TW" altLang="en-US" sz="2000" b="1" dirty="0"/>
              <a:t>測量角速度（足內</a:t>
            </a:r>
            <a:r>
              <a:rPr lang="zh-TW" altLang="en-US" sz="2000" b="1" dirty="0" smtClean="0"/>
              <a:t>旋／外</a:t>
            </a:r>
            <a:r>
              <a:rPr lang="zh-TW" altLang="en-US" sz="2000" b="1" dirty="0"/>
              <a:t>旋</a:t>
            </a:r>
            <a:r>
              <a:rPr lang="zh-TW" altLang="en-US" sz="2000" b="1" dirty="0" smtClean="0"/>
              <a:t>角</a:t>
            </a:r>
            <a:endParaRPr lang="en-US" altLang="zh-TW" sz="2000" b="1" dirty="0" smtClean="0"/>
          </a:p>
          <a:p>
            <a:pPr algn="just" eaLnBrk="0" hangingPunct="0">
              <a:lnSpc>
                <a:spcPts val="3000"/>
              </a:lnSpc>
            </a:pPr>
            <a:r>
              <a:rPr lang="zh-TW" altLang="en-US" sz="2000" b="1" dirty="0" smtClean="0"/>
              <a:t>度）、</a:t>
            </a:r>
            <a:r>
              <a:rPr lang="zh-TW" altLang="en-US" sz="2000" b="1" dirty="0"/>
              <a:t>判別運動狀態</a:t>
            </a:r>
          </a:p>
        </p:txBody>
      </p:sp>
      <p:grpSp>
        <p:nvGrpSpPr>
          <p:cNvPr id="10" name="群組 9"/>
          <p:cNvGrpSpPr/>
          <p:nvPr/>
        </p:nvGrpSpPr>
        <p:grpSpPr>
          <a:xfrm>
            <a:off x="5247940" y="1806451"/>
            <a:ext cx="1777135" cy="3064530"/>
            <a:chOff x="5247940" y="1806451"/>
            <a:chExt cx="1777135" cy="3064530"/>
          </a:xfrm>
        </p:grpSpPr>
        <p:sp>
          <p:nvSpPr>
            <p:cNvPr id="25" name="手繪多邊形 24"/>
            <p:cNvSpPr/>
            <p:nvPr/>
          </p:nvSpPr>
          <p:spPr>
            <a:xfrm rot="1800000">
              <a:off x="5247940" y="1806451"/>
              <a:ext cx="1522978" cy="3064530"/>
            </a:xfrm>
            <a:custGeom>
              <a:avLst/>
              <a:gdLst>
                <a:gd name="connsiteX0" fmla="*/ 925689 w 1851378"/>
                <a:gd name="connsiteY0" fmla="*/ 0 h 3725334"/>
                <a:gd name="connsiteX1" fmla="*/ 1851378 w 1851378"/>
                <a:gd name="connsiteY1" fmla="*/ 925689 h 3725334"/>
                <a:gd name="connsiteX2" fmla="*/ 1580250 w 1851378"/>
                <a:gd name="connsiteY2" fmla="*/ 1580250 h 3725334"/>
                <a:gd name="connsiteX3" fmla="*/ 1497051 w 1851378"/>
                <a:gd name="connsiteY3" fmla="*/ 1648896 h 3725334"/>
                <a:gd name="connsiteX4" fmla="*/ 1485841 w 1851378"/>
                <a:gd name="connsiteY4" fmla="*/ 1708996 h 3725334"/>
                <a:gd name="connsiteX5" fmla="*/ 1444979 w 1851378"/>
                <a:gd name="connsiteY5" fmla="*/ 2235200 h 3725334"/>
                <a:gd name="connsiteX6" fmla="*/ 1790502 w 1851378"/>
                <a:gd name="connsiteY6" fmla="*/ 3656076 h 3725334"/>
                <a:gd name="connsiteX7" fmla="*/ 1835240 w 1851378"/>
                <a:gd name="connsiteY7" fmla="*/ 3725334 h 3725334"/>
                <a:gd name="connsiteX8" fmla="*/ 4853 w 1851378"/>
                <a:gd name="connsiteY8" fmla="*/ 3725334 h 3725334"/>
                <a:gd name="connsiteX9" fmla="*/ 49590 w 1851378"/>
                <a:gd name="connsiteY9" fmla="*/ 3656076 h 3725334"/>
                <a:gd name="connsiteX10" fmla="*/ 395113 w 1851378"/>
                <a:gd name="connsiteY10" fmla="*/ 2235200 h 3725334"/>
                <a:gd name="connsiteX11" fmla="*/ 354252 w 1851378"/>
                <a:gd name="connsiteY11" fmla="*/ 1708996 h 3725334"/>
                <a:gd name="connsiteX12" fmla="*/ 340989 w 1851378"/>
                <a:gd name="connsiteY12" fmla="*/ 1637890 h 3725334"/>
                <a:gd name="connsiteX13" fmla="*/ 271128 w 1851378"/>
                <a:gd name="connsiteY13" fmla="*/ 1580250 h 3725334"/>
                <a:gd name="connsiteX14" fmla="*/ 0 w 1851378"/>
                <a:gd name="connsiteY14" fmla="*/ 925689 h 3725334"/>
                <a:gd name="connsiteX15" fmla="*/ 925689 w 1851378"/>
                <a:gd name="connsiteY15" fmla="*/ 0 h 372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51378" h="3725334">
                  <a:moveTo>
                    <a:pt x="925689" y="0"/>
                  </a:moveTo>
                  <a:cubicBezTo>
                    <a:pt x="1436933" y="0"/>
                    <a:pt x="1851378" y="414445"/>
                    <a:pt x="1851378" y="925689"/>
                  </a:cubicBezTo>
                  <a:cubicBezTo>
                    <a:pt x="1851378" y="1181311"/>
                    <a:pt x="1747767" y="1412733"/>
                    <a:pt x="1580250" y="1580250"/>
                  </a:cubicBezTo>
                  <a:lnTo>
                    <a:pt x="1497051" y="1648896"/>
                  </a:lnTo>
                  <a:lnTo>
                    <a:pt x="1485841" y="1708996"/>
                  </a:lnTo>
                  <a:cubicBezTo>
                    <a:pt x="1459196" y="1876712"/>
                    <a:pt x="1444979" y="2053128"/>
                    <a:pt x="1444979" y="2235200"/>
                  </a:cubicBezTo>
                  <a:cubicBezTo>
                    <a:pt x="1444979" y="2790087"/>
                    <a:pt x="1577021" y="3292442"/>
                    <a:pt x="1790502" y="3656076"/>
                  </a:cubicBezTo>
                  <a:lnTo>
                    <a:pt x="1835240" y="3725334"/>
                  </a:lnTo>
                  <a:lnTo>
                    <a:pt x="4853" y="3725334"/>
                  </a:lnTo>
                  <a:lnTo>
                    <a:pt x="49590" y="3656076"/>
                  </a:lnTo>
                  <a:cubicBezTo>
                    <a:pt x="263072" y="3292442"/>
                    <a:pt x="395113" y="2790087"/>
                    <a:pt x="395113" y="2235200"/>
                  </a:cubicBezTo>
                  <a:cubicBezTo>
                    <a:pt x="395113" y="2053128"/>
                    <a:pt x="380897" y="1876712"/>
                    <a:pt x="354252" y="1708996"/>
                  </a:cubicBezTo>
                  <a:lnTo>
                    <a:pt x="340989" y="1637890"/>
                  </a:lnTo>
                  <a:lnTo>
                    <a:pt x="271128" y="1580250"/>
                  </a:lnTo>
                  <a:cubicBezTo>
                    <a:pt x="103612" y="1412733"/>
                    <a:pt x="0" y="1181311"/>
                    <a:pt x="0" y="925689"/>
                  </a:cubicBezTo>
                  <a:cubicBezTo>
                    <a:pt x="0" y="414445"/>
                    <a:pt x="414445" y="0"/>
                    <a:pt x="9256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6" name="橢圓 5"/>
            <p:cNvSpPr/>
            <p:nvPr/>
          </p:nvSpPr>
          <p:spPr>
            <a:xfrm>
              <a:off x="5752943" y="2029790"/>
              <a:ext cx="1272132" cy="127213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19" name="群組 18"/>
            <p:cNvGrpSpPr/>
            <p:nvPr/>
          </p:nvGrpSpPr>
          <p:grpSpPr>
            <a:xfrm>
              <a:off x="5983167" y="2133820"/>
              <a:ext cx="827286" cy="1055896"/>
              <a:chOff x="5983167" y="2032219"/>
              <a:chExt cx="827286" cy="1055896"/>
            </a:xfrm>
            <a:solidFill>
              <a:schemeClr val="accent2"/>
            </a:solidFill>
          </p:grpSpPr>
          <p:sp>
            <p:nvSpPr>
              <p:cNvPr id="31" name="手繪多邊形 30"/>
              <p:cNvSpPr/>
              <p:nvPr/>
            </p:nvSpPr>
            <p:spPr>
              <a:xfrm>
                <a:off x="5983167" y="2032219"/>
                <a:ext cx="420454" cy="773133"/>
              </a:xfrm>
              <a:custGeom>
                <a:avLst/>
                <a:gdLst>
                  <a:gd name="connsiteX0" fmla="*/ 106258 w 1552437"/>
                  <a:gd name="connsiteY0" fmla="*/ 937665 h 2854635"/>
                  <a:gd name="connsiteX1" fmla="*/ 212516 w 1552437"/>
                  <a:gd name="connsiteY1" fmla="*/ 1043923 h 2854635"/>
                  <a:gd name="connsiteX2" fmla="*/ 106258 w 1552437"/>
                  <a:gd name="connsiteY2" fmla="*/ 1150181 h 2854635"/>
                  <a:gd name="connsiteX3" fmla="*/ 0 w 1552437"/>
                  <a:gd name="connsiteY3" fmla="*/ 1043923 h 2854635"/>
                  <a:gd name="connsiteX4" fmla="*/ 106258 w 1552437"/>
                  <a:gd name="connsiteY4" fmla="*/ 937665 h 2854635"/>
                  <a:gd name="connsiteX5" fmla="*/ 235834 w 1552437"/>
                  <a:gd name="connsiteY5" fmla="*/ 683911 h 2854635"/>
                  <a:gd name="connsiteX6" fmla="*/ 360370 w 1552437"/>
                  <a:gd name="connsiteY6" fmla="*/ 808447 h 2854635"/>
                  <a:gd name="connsiteX7" fmla="*/ 235834 w 1552437"/>
                  <a:gd name="connsiteY7" fmla="*/ 932983 h 2854635"/>
                  <a:gd name="connsiteX8" fmla="*/ 111298 w 1552437"/>
                  <a:gd name="connsiteY8" fmla="*/ 808447 h 2854635"/>
                  <a:gd name="connsiteX9" fmla="*/ 235834 w 1552437"/>
                  <a:gd name="connsiteY9" fmla="*/ 683911 h 2854635"/>
                  <a:gd name="connsiteX10" fmla="*/ 902845 w 1552437"/>
                  <a:gd name="connsiteY10" fmla="*/ 607362 h 2854635"/>
                  <a:gd name="connsiteX11" fmla="*/ 1358211 w 1552437"/>
                  <a:gd name="connsiteY11" fmla="*/ 774733 h 2854635"/>
                  <a:gd name="connsiteX12" fmla="*/ 1280127 w 1552437"/>
                  <a:gd name="connsiteY12" fmla="*/ 1697559 h 2854635"/>
                  <a:gd name="connsiteX13" fmla="*/ 1038772 w 1552437"/>
                  <a:gd name="connsiteY13" fmla="*/ 2854635 h 2854635"/>
                  <a:gd name="connsiteX14" fmla="*/ 492178 w 1552437"/>
                  <a:gd name="connsiteY14" fmla="*/ 2038294 h 2854635"/>
                  <a:gd name="connsiteX15" fmla="*/ 208232 w 1552437"/>
                  <a:gd name="connsiteY15" fmla="*/ 1264541 h 2854635"/>
                  <a:gd name="connsiteX16" fmla="*/ 740630 w 1552437"/>
                  <a:gd name="connsiteY16" fmla="*/ 646959 h 2854635"/>
                  <a:gd name="connsiteX17" fmla="*/ 902845 w 1552437"/>
                  <a:gd name="connsiteY17" fmla="*/ 607362 h 2854635"/>
                  <a:gd name="connsiteX18" fmla="*/ 461914 w 1552437"/>
                  <a:gd name="connsiteY18" fmla="*/ 424757 h 2854635"/>
                  <a:gd name="connsiteX19" fmla="*/ 614819 w 1552437"/>
                  <a:gd name="connsiteY19" fmla="*/ 577662 h 2854635"/>
                  <a:gd name="connsiteX20" fmla="*/ 461914 w 1552437"/>
                  <a:gd name="connsiteY20" fmla="*/ 730567 h 2854635"/>
                  <a:gd name="connsiteX21" fmla="*/ 309009 w 1552437"/>
                  <a:gd name="connsiteY21" fmla="*/ 577662 h 2854635"/>
                  <a:gd name="connsiteX22" fmla="*/ 461914 w 1552437"/>
                  <a:gd name="connsiteY22" fmla="*/ 424757 h 2854635"/>
                  <a:gd name="connsiteX23" fmla="*/ 779707 w 1552437"/>
                  <a:gd name="connsiteY23" fmla="*/ 226078 h 2854635"/>
                  <a:gd name="connsiteX24" fmla="*/ 946399 w 1552437"/>
                  <a:gd name="connsiteY24" fmla="*/ 392770 h 2854635"/>
                  <a:gd name="connsiteX25" fmla="*/ 779707 w 1552437"/>
                  <a:gd name="connsiteY25" fmla="*/ 559462 h 2854635"/>
                  <a:gd name="connsiteX26" fmla="*/ 613015 w 1552437"/>
                  <a:gd name="connsiteY26" fmla="*/ 392770 h 2854635"/>
                  <a:gd name="connsiteX27" fmla="*/ 779707 w 1552437"/>
                  <a:gd name="connsiteY27" fmla="*/ 226078 h 2854635"/>
                  <a:gd name="connsiteX28" fmla="*/ 1275533 w 1552437"/>
                  <a:gd name="connsiteY28" fmla="*/ 0 h 2854635"/>
                  <a:gd name="connsiteX29" fmla="*/ 1552437 w 1552437"/>
                  <a:gd name="connsiteY29" fmla="*/ 276904 h 2854635"/>
                  <a:gd name="connsiteX30" fmla="*/ 1275533 w 1552437"/>
                  <a:gd name="connsiteY30" fmla="*/ 553808 h 2854635"/>
                  <a:gd name="connsiteX31" fmla="*/ 998629 w 1552437"/>
                  <a:gd name="connsiteY31" fmla="*/ 276904 h 2854635"/>
                  <a:gd name="connsiteX32" fmla="*/ 1275533 w 1552437"/>
                  <a:gd name="connsiteY32" fmla="*/ 0 h 285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52437" h="2854635">
                    <a:moveTo>
                      <a:pt x="106258" y="937665"/>
                    </a:moveTo>
                    <a:cubicBezTo>
                      <a:pt x="164943" y="937665"/>
                      <a:pt x="212516" y="985238"/>
                      <a:pt x="212516" y="1043923"/>
                    </a:cubicBezTo>
                    <a:cubicBezTo>
                      <a:pt x="212516" y="1102608"/>
                      <a:pt x="164943" y="1150181"/>
                      <a:pt x="106258" y="1150181"/>
                    </a:cubicBezTo>
                    <a:cubicBezTo>
                      <a:pt x="47573" y="1150181"/>
                      <a:pt x="0" y="1102608"/>
                      <a:pt x="0" y="1043923"/>
                    </a:cubicBezTo>
                    <a:cubicBezTo>
                      <a:pt x="0" y="985238"/>
                      <a:pt x="47573" y="937665"/>
                      <a:pt x="106258" y="937665"/>
                    </a:cubicBezTo>
                    <a:close/>
                    <a:moveTo>
                      <a:pt x="235834" y="683911"/>
                    </a:moveTo>
                    <a:cubicBezTo>
                      <a:pt x="304613" y="683911"/>
                      <a:pt x="360370" y="739668"/>
                      <a:pt x="360370" y="808447"/>
                    </a:cubicBezTo>
                    <a:cubicBezTo>
                      <a:pt x="360370" y="877226"/>
                      <a:pt x="304613" y="932983"/>
                      <a:pt x="235834" y="932983"/>
                    </a:cubicBezTo>
                    <a:cubicBezTo>
                      <a:pt x="167055" y="932983"/>
                      <a:pt x="111298" y="877226"/>
                      <a:pt x="111298" y="808447"/>
                    </a:cubicBezTo>
                    <a:cubicBezTo>
                      <a:pt x="111298" y="739668"/>
                      <a:pt x="167055" y="683911"/>
                      <a:pt x="235834" y="683911"/>
                    </a:cubicBezTo>
                    <a:close/>
                    <a:moveTo>
                      <a:pt x="902845" y="607362"/>
                    </a:moveTo>
                    <a:cubicBezTo>
                      <a:pt x="1081586" y="590613"/>
                      <a:pt x="1290774" y="643408"/>
                      <a:pt x="1358211" y="774733"/>
                    </a:cubicBezTo>
                    <a:cubicBezTo>
                      <a:pt x="1504917" y="956931"/>
                      <a:pt x="1238957" y="1173260"/>
                      <a:pt x="1280127" y="1697559"/>
                    </a:cubicBezTo>
                    <a:cubicBezTo>
                      <a:pt x="1269479" y="1950743"/>
                      <a:pt x="1727783" y="2690660"/>
                      <a:pt x="1038772" y="2854635"/>
                    </a:cubicBezTo>
                    <a:cubicBezTo>
                      <a:pt x="548966" y="2836888"/>
                      <a:pt x="636727" y="2393915"/>
                      <a:pt x="492178" y="2038294"/>
                    </a:cubicBezTo>
                    <a:cubicBezTo>
                      <a:pt x="375050" y="1751982"/>
                      <a:pt x="166823" y="1496430"/>
                      <a:pt x="208232" y="1264541"/>
                    </a:cubicBezTo>
                    <a:cubicBezTo>
                      <a:pt x="249640" y="1032652"/>
                      <a:pt x="315641" y="867017"/>
                      <a:pt x="740630" y="646959"/>
                    </a:cubicBezTo>
                    <a:cubicBezTo>
                      <a:pt x="787067" y="626255"/>
                      <a:pt x="843264" y="612945"/>
                      <a:pt x="902845" y="607362"/>
                    </a:cubicBezTo>
                    <a:close/>
                    <a:moveTo>
                      <a:pt x="461914" y="424757"/>
                    </a:moveTo>
                    <a:cubicBezTo>
                      <a:pt x="546361" y="424757"/>
                      <a:pt x="614819" y="493215"/>
                      <a:pt x="614819" y="577662"/>
                    </a:cubicBezTo>
                    <a:cubicBezTo>
                      <a:pt x="614819" y="662109"/>
                      <a:pt x="546361" y="730567"/>
                      <a:pt x="461914" y="730567"/>
                    </a:cubicBezTo>
                    <a:cubicBezTo>
                      <a:pt x="377467" y="730567"/>
                      <a:pt x="309009" y="662109"/>
                      <a:pt x="309009" y="577662"/>
                    </a:cubicBezTo>
                    <a:cubicBezTo>
                      <a:pt x="309009" y="493215"/>
                      <a:pt x="377467" y="424757"/>
                      <a:pt x="461914" y="424757"/>
                    </a:cubicBezTo>
                    <a:close/>
                    <a:moveTo>
                      <a:pt x="779707" y="226078"/>
                    </a:moveTo>
                    <a:cubicBezTo>
                      <a:pt x="871768" y="226078"/>
                      <a:pt x="946399" y="300709"/>
                      <a:pt x="946399" y="392770"/>
                    </a:cubicBezTo>
                    <a:cubicBezTo>
                      <a:pt x="946399" y="484831"/>
                      <a:pt x="871768" y="559462"/>
                      <a:pt x="779707" y="559462"/>
                    </a:cubicBezTo>
                    <a:cubicBezTo>
                      <a:pt x="687646" y="559462"/>
                      <a:pt x="613015" y="484831"/>
                      <a:pt x="613015" y="392770"/>
                    </a:cubicBezTo>
                    <a:cubicBezTo>
                      <a:pt x="613015" y="300709"/>
                      <a:pt x="687646" y="226078"/>
                      <a:pt x="779707" y="226078"/>
                    </a:cubicBezTo>
                    <a:close/>
                    <a:moveTo>
                      <a:pt x="1275533" y="0"/>
                    </a:moveTo>
                    <a:cubicBezTo>
                      <a:pt x="1428463" y="0"/>
                      <a:pt x="1552437" y="123974"/>
                      <a:pt x="1552437" y="276904"/>
                    </a:cubicBezTo>
                    <a:cubicBezTo>
                      <a:pt x="1552437" y="429834"/>
                      <a:pt x="1428463" y="553808"/>
                      <a:pt x="1275533" y="553808"/>
                    </a:cubicBezTo>
                    <a:cubicBezTo>
                      <a:pt x="1122603" y="553808"/>
                      <a:pt x="998629" y="429834"/>
                      <a:pt x="998629" y="276904"/>
                    </a:cubicBezTo>
                    <a:cubicBezTo>
                      <a:pt x="998629" y="123974"/>
                      <a:pt x="1122603" y="0"/>
                      <a:pt x="12755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32" name="手繪多邊形 31"/>
              <p:cNvSpPr/>
              <p:nvPr/>
            </p:nvSpPr>
            <p:spPr>
              <a:xfrm rot="799864" flipH="1">
                <a:off x="6389999" y="2314982"/>
                <a:ext cx="420454" cy="773133"/>
              </a:xfrm>
              <a:custGeom>
                <a:avLst/>
                <a:gdLst>
                  <a:gd name="connsiteX0" fmla="*/ 106258 w 1552437"/>
                  <a:gd name="connsiteY0" fmla="*/ 937665 h 2854635"/>
                  <a:gd name="connsiteX1" fmla="*/ 212516 w 1552437"/>
                  <a:gd name="connsiteY1" fmla="*/ 1043923 h 2854635"/>
                  <a:gd name="connsiteX2" fmla="*/ 106258 w 1552437"/>
                  <a:gd name="connsiteY2" fmla="*/ 1150181 h 2854635"/>
                  <a:gd name="connsiteX3" fmla="*/ 0 w 1552437"/>
                  <a:gd name="connsiteY3" fmla="*/ 1043923 h 2854635"/>
                  <a:gd name="connsiteX4" fmla="*/ 106258 w 1552437"/>
                  <a:gd name="connsiteY4" fmla="*/ 937665 h 2854635"/>
                  <a:gd name="connsiteX5" fmla="*/ 235834 w 1552437"/>
                  <a:gd name="connsiteY5" fmla="*/ 683911 h 2854635"/>
                  <a:gd name="connsiteX6" fmla="*/ 360370 w 1552437"/>
                  <a:gd name="connsiteY6" fmla="*/ 808447 h 2854635"/>
                  <a:gd name="connsiteX7" fmla="*/ 235834 w 1552437"/>
                  <a:gd name="connsiteY7" fmla="*/ 932983 h 2854635"/>
                  <a:gd name="connsiteX8" fmla="*/ 111298 w 1552437"/>
                  <a:gd name="connsiteY8" fmla="*/ 808447 h 2854635"/>
                  <a:gd name="connsiteX9" fmla="*/ 235834 w 1552437"/>
                  <a:gd name="connsiteY9" fmla="*/ 683911 h 2854635"/>
                  <a:gd name="connsiteX10" fmla="*/ 902845 w 1552437"/>
                  <a:gd name="connsiteY10" fmla="*/ 607362 h 2854635"/>
                  <a:gd name="connsiteX11" fmla="*/ 1358211 w 1552437"/>
                  <a:gd name="connsiteY11" fmla="*/ 774733 h 2854635"/>
                  <a:gd name="connsiteX12" fmla="*/ 1280127 w 1552437"/>
                  <a:gd name="connsiteY12" fmla="*/ 1697559 h 2854635"/>
                  <a:gd name="connsiteX13" fmla="*/ 1038772 w 1552437"/>
                  <a:gd name="connsiteY13" fmla="*/ 2854635 h 2854635"/>
                  <a:gd name="connsiteX14" fmla="*/ 492178 w 1552437"/>
                  <a:gd name="connsiteY14" fmla="*/ 2038294 h 2854635"/>
                  <a:gd name="connsiteX15" fmla="*/ 208232 w 1552437"/>
                  <a:gd name="connsiteY15" fmla="*/ 1264541 h 2854635"/>
                  <a:gd name="connsiteX16" fmla="*/ 740630 w 1552437"/>
                  <a:gd name="connsiteY16" fmla="*/ 646959 h 2854635"/>
                  <a:gd name="connsiteX17" fmla="*/ 902845 w 1552437"/>
                  <a:gd name="connsiteY17" fmla="*/ 607362 h 2854635"/>
                  <a:gd name="connsiteX18" fmla="*/ 461914 w 1552437"/>
                  <a:gd name="connsiteY18" fmla="*/ 424757 h 2854635"/>
                  <a:gd name="connsiteX19" fmla="*/ 614819 w 1552437"/>
                  <a:gd name="connsiteY19" fmla="*/ 577662 h 2854635"/>
                  <a:gd name="connsiteX20" fmla="*/ 461914 w 1552437"/>
                  <a:gd name="connsiteY20" fmla="*/ 730567 h 2854635"/>
                  <a:gd name="connsiteX21" fmla="*/ 309009 w 1552437"/>
                  <a:gd name="connsiteY21" fmla="*/ 577662 h 2854635"/>
                  <a:gd name="connsiteX22" fmla="*/ 461914 w 1552437"/>
                  <a:gd name="connsiteY22" fmla="*/ 424757 h 2854635"/>
                  <a:gd name="connsiteX23" fmla="*/ 779707 w 1552437"/>
                  <a:gd name="connsiteY23" fmla="*/ 226078 h 2854635"/>
                  <a:gd name="connsiteX24" fmla="*/ 946399 w 1552437"/>
                  <a:gd name="connsiteY24" fmla="*/ 392770 h 2854635"/>
                  <a:gd name="connsiteX25" fmla="*/ 779707 w 1552437"/>
                  <a:gd name="connsiteY25" fmla="*/ 559462 h 2854635"/>
                  <a:gd name="connsiteX26" fmla="*/ 613015 w 1552437"/>
                  <a:gd name="connsiteY26" fmla="*/ 392770 h 2854635"/>
                  <a:gd name="connsiteX27" fmla="*/ 779707 w 1552437"/>
                  <a:gd name="connsiteY27" fmla="*/ 226078 h 2854635"/>
                  <a:gd name="connsiteX28" fmla="*/ 1275533 w 1552437"/>
                  <a:gd name="connsiteY28" fmla="*/ 0 h 2854635"/>
                  <a:gd name="connsiteX29" fmla="*/ 1552437 w 1552437"/>
                  <a:gd name="connsiteY29" fmla="*/ 276904 h 2854635"/>
                  <a:gd name="connsiteX30" fmla="*/ 1275533 w 1552437"/>
                  <a:gd name="connsiteY30" fmla="*/ 553808 h 2854635"/>
                  <a:gd name="connsiteX31" fmla="*/ 998629 w 1552437"/>
                  <a:gd name="connsiteY31" fmla="*/ 276904 h 2854635"/>
                  <a:gd name="connsiteX32" fmla="*/ 1275533 w 1552437"/>
                  <a:gd name="connsiteY32" fmla="*/ 0 h 285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52437" h="2854635">
                    <a:moveTo>
                      <a:pt x="106258" y="937665"/>
                    </a:moveTo>
                    <a:cubicBezTo>
                      <a:pt x="164943" y="937665"/>
                      <a:pt x="212516" y="985238"/>
                      <a:pt x="212516" y="1043923"/>
                    </a:cubicBezTo>
                    <a:cubicBezTo>
                      <a:pt x="212516" y="1102608"/>
                      <a:pt x="164943" y="1150181"/>
                      <a:pt x="106258" y="1150181"/>
                    </a:cubicBezTo>
                    <a:cubicBezTo>
                      <a:pt x="47573" y="1150181"/>
                      <a:pt x="0" y="1102608"/>
                      <a:pt x="0" y="1043923"/>
                    </a:cubicBezTo>
                    <a:cubicBezTo>
                      <a:pt x="0" y="985238"/>
                      <a:pt x="47573" y="937665"/>
                      <a:pt x="106258" y="937665"/>
                    </a:cubicBezTo>
                    <a:close/>
                    <a:moveTo>
                      <a:pt x="235834" y="683911"/>
                    </a:moveTo>
                    <a:cubicBezTo>
                      <a:pt x="304613" y="683911"/>
                      <a:pt x="360370" y="739668"/>
                      <a:pt x="360370" y="808447"/>
                    </a:cubicBezTo>
                    <a:cubicBezTo>
                      <a:pt x="360370" y="877226"/>
                      <a:pt x="304613" y="932983"/>
                      <a:pt x="235834" y="932983"/>
                    </a:cubicBezTo>
                    <a:cubicBezTo>
                      <a:pt x="167055" y="932983"/>
                      <a:pt x="111298" y="877226"/>
                      <a:pt x="111298" y="808447"/>
                    </a:cubicBezTo>
                    <a:cubicBezTo>
                      <a:pt x="111298" y="739668"/>
                      <a:pt x="167055" y="683911"/>
                      <a:pt x="235834" y="683911"/>
                    </a:cubicBezTo>
                    <a:close/>
                    <a:moveTo>
                      <a:pt x="902845" y="607362"/>
                    </a:moveTo>
                    <a:cubicBezTo>
                      <a:pt x="1081586" y="590613"/>
                      <a:pt x="1290774" y="643408"/>
                      <a:pt x="1358211" y="774733"/>
                    </a:cubicBezTo>
                    <a:cubicBezTo>
                      <a:pt x="1504917" y="956931"/>
                      <a:pt x="1238957" y="1173260"/>
                      <a:pt x="1280127" y="1697559"/>
                    </a:cubicBezTo>
                    <a:cubicBezTo>
                      <a:pt x="1269479" y="1950743"/>
                      <a:pt x="1727783" y="2690660"/>
                      <a:pt x="1038772" y="2854635"/>
                    </a:cubicBezTo>
                    <a:cubicBezTo>
                      <a:pt x="548966" y="2836888"/>
                      <a:pt x="636727" y="2393915"/>
                      <a:pt x="492178" y="2038294"/>
                    </a:cubicBezTo>
                    <a:cubicBezTo>
                      <a:pt x="375050" y="1751982"/>
                      <a:pt x="166823" y="1496430"/>
                      <a:pt x="208232" y="1264541"/>
                    </a:cubicBezTo>
                    <a:cubicBezTo>
                      <a:pt x="249640" y="1032652"/>
                      <a:pt x="315641" y="867017"/>
                      <a:pt x="740630" y="646959"/>
                    </a:cubicBezTo>
                    <a:cubicBezTo>
                      <a:pt x="787067" y="626255"/>
                      <a:pt x="843264" y="612945"/>
                      <a:pt x="902845" y="607362"/>
                    </a:cubicBezTo>
                    <a:close/>
                    <a:moveTo>
                      <a:pt x="461914" y="424757"/>
                    </a:moveTo>
                    <a:cubicBezTo>
                      <a:pt x="546361" y="424757"/>
                      <a:pt x="614819" y="493215"/>
                      <a:pt x="614819" y="577662"/>
                    </a:cubicBezTo>
                    <a:cubicBezTo>
                      <a:pt x="614819" y="662109"/>
                      <a:pt x="546361" y="730567"/>
                      <a:pt x="461914" y="730567"/>
                    </a:cubicBezTo>
                    <a:cubicBezTo>
                      <a:pt x="377467" y="730567"/>
                      <a:pt x="309009" y="662109"/>
                      <a:pt x="309009" y="577662"/>
                    </a:cubicBezTo>
                    <a:cubicBezTo>
                      <a:pt x="309009" y="493215"/>
                      <a:pt x="377467" y="424757"/>
                      <a:pt x="461914" y="424757"/>
                    </a:cubicBezTo>
                    <a:close/>
                    <a:moveTo>
                      <a:pt x="779707" y="226078"/>
                    </a:moveTo>
                    <a:cubicBezTo>
                      <a:pt x="871768" y="226078"/>
                      <a:pt x="946399" y="300709"/>
                      <a:pt x="946399" y="392770"/>
                    </a:cubicBezTo>
                    <a:cubicBezTo>
                      <a:pt x="946399" y="484831"/>
                      <a:pt x="871768" y="559462"/>
                      <a:pt x="779707" y="559462"/>
                    </a:cubicBezTo>
                    <a:cubicBezTo>
                      <a:pt x="687646" y="559462"/>
                      <a:pt x="613015" y="484831"/>
                      <a:pt x="613015" y="392770"/>
                    </a:cubicBezTo>
                    <a:cubicBezTo>
                      <a:pt x="613015" y="300709"/>
                      <a:pt x="687646" y="226078"/>
                      <a:pt x="779707" y="226078"/>
                    </a:cubicBezTo>
                    <a:close/>
                    <a:moveTo>
                      <a:pt x="1275533" y="0"/>
                    </a:moveTo>
                    <a:cubicBezTo>
                      <a:pt x="1428463" y="0"/>
                      <a:pt x="1552437" y="123974"/>
                      <a:pt x="1552437" y="276904"/>
                    </a:cubicBezTo>
                    <a:cubicBezTo>
                      <a:pt x="1552437" y="429834"/>
                      <a:pt x="1428463" y="553808"/>
                      <a:pt x="1275533" y="553808"/>
                    </a:cubicBezTo>
                    <a:cubicBezTo>
                      <a:pt x="1122603" y="553808"/>
                      <a:pt x="998629" y="429834"/>
                      <a:pt x="998629" y="276904"/>
                    </a:cubicBezTo>
                    <a:cubicBezTo>
                      <a:pt x="998629" y="123974"/>
                      <a:pt x="1122603" y="0"/>
                      <a:pt x="12755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grpSp>
        <p:nvGrpSpPr>
          <p:cNvPr id="26" name="群組 25"/>
          <p:cNvGrpSpPr/>
          <p:nvPr/>
        </p:nvGrpSpPr>
        <p:grpSpPr>
          <a:xfrm>
            <a:off x="4412161" y="4009131"/>
            <a:ext cx="3064530" cy="1522979"/>
            <a:chOff x="4412161" y="4009131"/>
            <a:chExt cx="3064530" cy="1522979"/>
          </a:xfrm>
        </p:grpSpPr>
        <p:sp>
          <p:nvSpPr>
            <p:cNvPr id="27" name="手繪多邊形 26"/>
            <p:cNvSpPr/>
            <p:nvPr/>
          </p:nvSpPr>
          <p:spPr>
            <a:xfrm rot="16200000">
              <a:off x="5182936" y="3238356"/>
              <a:ext cx="1522979" cy="3064530"/>
            </a:xfrm>
            <a:custGeom>
              <a:avLst/>
              <a:gdLst>
                <a:gd name="connsiteX0" fmla="*/ 925689 w 1851378"/>
                <a:gd name="connsiteY0" fmla="*/ 0 h 3725334"/>
                <a:gd name="connsiteX1" fmla="*/ 1851378 w 1851378"/>
                <a:gd name="connsiteY1" fmla="*/ 925689 h 3725334"/>
                <a:gd name="connsiteX2" fmla="*/ 1580250 w 1851378"/>
                <a:gd name="connsiteY2" fmla="*/ 1580250 h 3725334"/>
                <a:gd name="connsiteX3" fmla="*/ 1497051 w 1851378"/>
                <a:gd name="connsiteY3" fmla="*/ 1648896 h 3725334"/>
                <a:gd name="connsiteX4" fmla="*/ 1485841 w 1851378"/>
                <a:gd name="connsiteY4" fmla="*/ 1708996 h 3725334"/>
                <a:gd name="connsiteX5" fmla="*/ 1444979 w 1851378"/>
                <a:gd name="connsiteY5" fmla="*/ 2235200 h 3725334"/>
                <a:gd name="connsiteX6" fmla="*/ 1790502 w 1851378"/>
                <a:gd name="connsiteY6" fmla="*/ 3656076 h 3725334"/>
                <a:gd name="connsiteX7" fmla="*/ 1835240 w 1851378"/>
                <a:gd name="connsiteY7" fmla="*/ 3725334 h 3725334"/>
                <a:gd name="connsiteX8" fmla="*/ 4853 w 1851378"/>
                <a:gd name="connsiteY8" fmla="*/ 3725334 h 3725334"/>
                <a:gd name="connsiteX9" fmla="*/ 49590 w 1851378"/>
                <a:gd name="connsiteY9" fmla="*/ 3656076 h 3725334"/>
                <a:gd name="connsiteX10" fmla="*/ 395113 w 1851378"/>
                <a:gd name="connsiteY10" fmla="*/ 2235200 h 3725334"/>
                <a:gd name="connsiteX11" fmla="*/ 354252 w 1851378"/>
                <a:gd name="connsiteY11" fmla="*/ 1708996 h 3725334"/>
                <a:gd name="connsiteX12" fmla="*/ 340989 w 1851378"/>
                <a:gd name="connsiteY12" fmla="*/ 1637890 h 3725334"/>
                <a:gd name="connsiteX13" fmla="*/ 271128 w 1851378"/>
                <a:gd name="connsiteY13" fmla="*/ 1580250 h 3725334"/>
                <a:gd name="connsiteX14" fmla="*/ 0 w 1851378"/>
                <a:gd name="connsiteY14" fmla="*/ 925689 h 3725334"/>
                <a:gd name="connsiteX15" fmla="*/ 925689 w 1851378"/>
                <a:gd name="connsiteY15" fmla="*/ 0 h 372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51378" h="3725334">
                  <a:moveTo>
                    <a:pt x="925689" y="0"/>
                  </a:moveTo>
                  <a:cubicBezTo>
                    <a:pt x="1436933" y="0"/>
                    <a:pt x="1851378" y="414445"/>
                    <a:pt x="1851378" y="925689"/>
                  </a:cubicBezTo>
                  <a:cubicBezTo>
                    <a:pt x="1851378" y="1181311"/>
                    <a:pt x="1747767" y="1412733"/>
                    <a:pt x="1580250" y="1580250"/>
                  </a:cubicBezTo>
                  <a:lnTo>
                    <a:pt x="1497051" y="1648896"/>
                  </a:lnTo>
                  <a:lnTo>
                    <a:pt x="1485841" y="1708996"/>
                  </a:lnTo>
                  <a:cubicBezTo>
                    <a:pt x="1459196" y="1876712"/>
                    <a:pt x="1444979" y="2053128"/>
                    <a:pt x="1444979" y="2235200"/>
                  </a:cubicBezTo>
                  <a:cubicBezTo>
                    <a:pt x="1444979" y="2790087"/>
                    <a:pt x="1577021" y="3292442"/>
                    <a:pt x="1790502" y="3656076"/>
                  </a:cubicBezTo>
                  <a:lnTo>
                    <a:pt x="1835240" y="3725334"/>
                  </a:lnTo>
                  <a:lnTo>
                    <a:pt x="4853" y="3725334"/>
                  </a:lnTo>
                  <a:lnTo>
                    <a:pt x="49590" y="3656076"/>
                  </a:lnTo>
                  <a:cubicBezTo>
                    <a:pt x="263072" y="3292442"/>
                    <a:pt x="395113" y="2790087"/>
                    <a:pt x="395113" y="2235200"/>
                  </a:cubicBezTo>
                  <a:cubicBezTo>
                    <a:pt x="395113" y="2053128"/>
                    <a:pt x="380897" y="1876712"/>
                    <a:pt x="354252" y="1708996"/>
                  </a:cubicBezTo>
                  <a:lnTo>
                    <a:pt x="340989" y="1637890"/>
                  </a:lnTo>
                  <a:lnTo>
                    <a:pt x="271128" y="1580250"/>
                  </a:lnTo>
                  <a:cubicBezTo>
                    <a:pt x="103612" y="1412733"/>
                    <a:pt x="0" y="1181311"/>
                    <a:pt x="0" y="925689"/>
                  </a:cubicBezTo>
                  <a:cubicBezTo>
                    <a:pt x="0" y="414445"/>
                    <a:pt x="414445" y="0"/>
                    <a:pt x="9256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0" name="橢圓 19"/>
            <p:cNvSpPr/>
            <p:nvPr/>
          </p:nvSpPr>
          <p:spPr>
            <a:xfrm>
              <a:off x="4528142" y="4140645"/>
              <a:ext cx="1272132" cy="127213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88" name="群組 87"/>
            <p:cNvGrpSpPr/>
            <p:nvPr/>
          </p:nvGrpSpPr>
          <p:grpSpPr>
            <a:xfrm>
              <a:off x="4955667" y="4334317"/>
              <a:ext cx="408406" cy="831465"/>
              <a:chOff x="4966650" y="4211247"/>
              <a:chExt cx="408406" cy="831465"/>
            </a:xfrm>
          </p:grpSpPr>
          <p:sp>
            <p:nvSpPr>
              <p:cNvPr id="84" name="手繪多邊形 83"/>
              <p:cNvSpPr/>
              <p:nvPr/>
            </p:nvSpPr>
            <p:spPr>
              <a:xfrm flipV="1">
                <a:off x="4966650" y="4737652"/>
                <a:ext cx="408406" cy="128169"/>
              </a:xfrm>
              <a:custGeom>
                <a:avLst/>
                <a:gdLst>
                  <a:gd name="connsiteX0" fmla="*/ 181436 w 367937"/>
                  <a:gd name="connsiteY0" fmla="*/ 11 h 115469"/>
                  <a:gd name="connsiteX1" fmla="*/ 328125 w 367937"/>
                  <a:gd name="connsiteY1" fmla="*/ 58529 h 115469"/>
                  <a:gd name="connsiteX2" fmla="*/ 367937 w 367937"/>
                  <a:gd name="connsiteY2" fmla="*/ 115469 h 115469"/>
                  <a:gd name="connsiteX3" fmla="*/ 319141 w 367937"/>
                  <a:gd name="connsiteY3" fmla="*/ 115469 h 115469"/>
                  <a:gd name="connsiteX4" fmla="*/ 299781 w 367937"/>
                  <a:gd name="connsiteY4" fmla="*/ 87780 h 115469"/>
                  <a:gd name="connsiteX5" fmla="*/ 181864 w 367937"/>
                  <a:gd name="connsiteY5" fmla="*/ 40740 h 115469"/>
                  <a:gd name="connsiteX6" fmla="*/ 64960 w 367937"/>
                  <a:gd name="connsiteY6" fmla="*/ 90245 h 115469"/>
                  <a:gd name="connsiteX7" fmla="*/ 48101 w 367937"/>
                  <a:gd name="connsiteY7" fmla="*/ 115469 h 115469"/>
                  <a:gd name="connsiteX8" fmla="*/ 0 w 367937"/>
                  <a:gd name="connsiteY8" fmla="*/ 115469 h 115469"/>
                  <a:gd name="connsiteX9" fmla="*/ 36008 w 367937"/>
                  <a:gd name="connsiteY9" fmla="*/ 61596 h 115469"/>
                  <a:gd name="connsiteX10" fmla="*/ 181436 w 367937"/>
                  <a:gd name="connsiteY10" fmla="*/ 11 h 115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7937" h="115469">
                    <a:moveTo>
                      <a:pt x="181436" y="11"/>
                    </a:moveTo>
                    <a:cubicBezTo>
                      <a:pt x="238352" y="-587"/>
                      <a:pt x="290204" y="21783"/>
                      <a:pt x="328125" y="58529"/>
                    </a:cubicBezTo>
                    <a:lnTo>
                      <a:pt x="367937" y="115469"/>
                    </a:lnTo>
                    <a:lnTo>
                      <a:pt x="319141" y="115469"/>
                    </a:lnTo>
                    <a:lnTo>
                      <a:pt x="299781" y="87780"/>
                    </a:lnTo>
                    <a:cubicBezTo>
                      <a:pt x="269298" y="58242"/>
                      <a:pt x="227617" y="40260"/>
                      <a:pt x="181864" y="40740"/>
                    </a:cubicBezTo>
                    <a:cubicBezTo>
                      <a:pt x="136112" y="41221"/>
                      <a:pt x="94817" y="60074"/>
                      <a:pt x="64960" y="90245"/>
                    </a:cubicBezTo>
                    <a:lnTo>
                      <a:pt x="48101" y="115469"/>
                    </a:lnTo>
                    <a:lnTo>
                      <a:pt x="0" y="115469"/>
                    </a:lnTo>
                    <a:lnTo>
                      <a:pt x="36008" y="61596"/>
                    </a:lnTo>
                    <a:cubicBezTo>
                      <a:pt x="73150" y="24062"/>
                      <a:pt x="124520" y="609"/>
                      <a:pt x="181436" y="1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" name="群組 86"/>
              <p:cNvGrpSpPr/>
              <p:nvPr/>
            </p:nvGrpSpPr>
            <p:grpSpPr>
              <a:xfrm>
                <a:off x="4967590" y="4211247"/>
                <a:ext cx="393628" cy="831465"/>
                <a:chOff x="4967590" y="4211247"/>
                <a:chExt cx="393628" cy="831465"/>
              </a:xfrm>
            </p:grpSpPr>
            <p:grpSp>
              <p:nvGrpSpPr>
                <p:cNvPr id="81" name="群組 80"/>
                <p:cNvGrpSpPr/>
                <p:nvPr/>
              </p:nvGrpSpPr>
              <p:grpSpPr>
                <a:xfrm>
                  <a:off x="4967590" y="4332792"/>
                  <a:ext cx="393628" cy="709920"/>
                  <a:chOff x="4946829" y="4362249"/>
                  <a:chExt cx="322339" cy="478771"/>
                </a:xfrm>
                <a:solidFill>
                  <a:schemeClr val="accent6">
                    <a:lumMod val="75000"/>
                  </a:schemeClr>
                </a:solidFill>
              </p:grpSpPr>
              <p:sp>
                <p:nvSpPr>
                  <p:cNvPr id="79" name="流程圖: 結束點 78"/>
                  <p:cNvSpPr/>
                  <p:nvPr/>
                </p:nvSpPr>
                <p:spPr>
                  <a:xfrm rot="18103600">
                    <a:off x="4754383" y="4554765"/>
                    <a:ext cx="477779" cy="92888"/>
                  </a:xfrm>
                  <a:prstGeom prst="flowChartTerminator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80" name="流程圖: 結束點 79"/>
                  <p:cNvSpPr/>
                  <p:nvPr/>
                </p:nvSpPr>
                <p:spPr>
                  <a:xfrm rot="3496400" flipH="1">
                    <a:off x="4983338" y="4555191"/>
                    <a:ext cx="478771" cy="92888"/>
                  </a:xfrm>
                  <a:prstGeom prst="flowChartTerminator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</p:grpSp>
            <p:sp>
              <p:nvSpPr>
                <p:cNvPr id="78" name="橢圓 77"/>
                <p:cNvSpPr/>
                <p:nvPr/>
              </p:nvSpPr>
              <p:spPr>
                <a:xfrm>
                  <a:off x="5027290" y="4211247"/>
                  <a:ext cx="273811" cy="273810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</p:grpSp>
      </p:grpSp>
      <p:sp>
        <p:nvSpPr>
          <p:cNvPr id="89" name="矩形 88"/>
          <p:cNvSpPr/>
          <p:nvPr/>
        </p:nvSpPr>
        <p:spPr>
          <a:xfrm>
            <a:off x="718617" y="321889"/>
            <a:ext cx="341632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傳感器與其功能</a:t>
            </a:r>
          </a:p>
        </p:txBody>
      </p:sp>
      <p:grpSp>
        <p:nvGrpSpPr>
          <p:cNvPr id="23" name="群組 22"/>
          <p:cNvGrpSpPr/>
          <p:nvPr/>
        </p:nvGrpSpPr>
        <p:grpSpPr>
          <a:xfrm>
            <a:off x="6547998" y="2935898"/>
            <a:ext cx="1685270" cy="2673797"/>
            <a:chOff x="6547998" y="2935898"/>
            <a:chExt cx="1685270" cy="2673797"/>
          </a:xfrm>
        </p:grpSpPr>
        <p:sp>
          <p:nvSpPr>
            <p:cNvPr id="36" name="手繪多邊形 35"/>
            <p:cNvSpPr/>
            <p:nvPr/>
          </p:nvSpPr>
          <p:spPr>
            <a:xfrm rot="9000000">
              <a:off x="6547998" y="2935898"/>
              <a:ext cx="1522978" cy="2673797"/>
            </a:xfrm>
            <a:custGeom>
              <a:avLst/>
              <a:gdLst>
                <a:gd name="connsiteX0" fmla="*/ 232281 w 1851378"/>
                <a:gd name="connsiteY0" fmla="*/ 3250347 h 3250347"/>
                <a:gd name="connsiteX1" fmla="*/ 252731 w 1851378"/>
                <a:gd name="connsiteY1" fmla="*/ 3193010 h 3250347"/>
                <a:gd name="connsiteX2" fmla="*/ 395113 w 1851378"/>
                <a:gd name="connsiteY2" fmla="*/ 2235200 h 3250347"/>
                <a:gd name="connsiteX3" fmla="*/ 354252 w 1851378"/>
                <a:gd name="connsiteY3" fmla="*/ 1708996 h 3250347"/>
                <a:gd name="connsiteX4" fmla="*/ 340989 w 1851378"/>
                <a:gd name="connsiteY4" fmla="*/ 1637890 h 3250347"/>
                <a:gd name="connsiteX5" fmla="*/ 271128 w 1851378"/>
                <a:gd name="connsiteY5" fmla="*/ 1580250 h 3250347"/>
                <a:gd name="connsiteX6" fmla="*/ 0 w 1851378"/>
                <a:gd name="connsiteY6" fmla="*/ 925689 h 3250347"/>
                <a:gd name="connsiteX7" fmla="*/ 925689 w 1851378"/>
                <a:gd name="connsiteY7" fmla="*/ 0 h 3250347"/>
                <a:gd name="connsiteX8" fmla="*/ 1851378 w 1851378"/>
                <a:gd name="connsiteY8" fmla="*/ 925689 h 3250347"/>
                <a:gd name="connsiteX9" fmla="*/ 1580250 w 1851378"/>
                <a:gd name="connsiteY9" fmla="*/ 1580250 h 3250347"/>
                <a:gd name="connsiteX10" fmla="*/ 1497051 w 1851378"/>
                <a:gd name="connsiteY10" fmla="*/ 1648896 h 3250347"/>
                <a:gd name="connsiteX11" fmla="*/ 1485841 w 1851378"/>
                <a:gd name="connsiteY11" fmla="*/ 1708996 h 3250347"/>
                <a:gd name="connsiteX12" fmla="*/ 1444979 w 1851378"/>
                <a:gd name="connsiteY12" fmla="*/ 2235200 h 3250347"/>
                <a:gd name="connsiteX13" fmla="*/ 1498016 w 1851378"/>
                <a:gd name="connsiteY13" fmla="*/ 2832741 h 3250347"/>
                <a:gd name="connsiteX14" fmla="*/ 1514903 w 1851378"/>
                <a:gd name="connsiteY14" fmla="*/ 2911333 h 3250347"/>
                <a:gd name="connsiteX15" fmla="*/ 1314349 w 1851378"/>
                <a:gd name="connsiteY15" fmla="*/ 2997570 h 3250347"/>
                <a:gd name="connsiteX16" fmla="*/ 1256696 w 1851378"/>
                <a:gd name="connsiteY16" fmla="*/ 3017912 h 3250347"/>
                <a:gd name="connsiteX17" fmla="*/ 1155648 w 1851378"/>
                <a:gd name="connsiteY17" fmla="*/ 2980183 h 3250347"/>
                <a:gd name="connsiteX18" fmla="*/ 453217 w 1851378"/>
                <a:gd name="connsiteY18" fmla="*/ 3072660 h 3250347"/>
                <a:gd name="connsiteX19" fmla="*/ 235634 w 1851378"/>
                <a:gd name="connsiteY19" fmla="*/ 3246337 h 325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1378" h="3250347">
                  <a:moveTo>
                    <a:pt x="232281" y="3250347"/>
                  </a:moveTo>
                  <a:lnTo>
                    <a:pt x="252731" y="3193010"/>
                  </a:lnTo>
                  <a:cubicBezTo>
                    <a:pt x="343534" y="2908288"/>
                    <a:pt x="395113" y="2582004"/>
                    <a:pt x="395113" y="2235200"/>
                  </a:cubicBezTo>
                  <a:cubicBezTo>
                    <a:pt x="395113" y="2053128"/>
                    <a:pt x="380897" y="1876712"/>
                    <a:pt x="354252" y="1708996"/>
                  </a:cubicBezTo>
                  <a:lnTo>
                    <a:pt x="340989" y="1637890"/>
                  </a:lnTo>
                  <a:lnTo>
                    <a:pt x="271128" y="1580250"/>
                  </a:lnTo>
                  <a:cubicBezTo>
                    <a:pt x="103612" y="1412733"/>
                    <a:pt x="0" y="1181311"/>
                    <a:pt x="0" y="925689"/>
                  </a:cubicBezTo>
                  <a:cubicBezTo>
                    <a:pt x="0" y="414445"/>
                    <a:pt x="414445" y="0"/>
                    <a:pt x="925689" y="0"/>
                  </a:cubicBezTo>
                  <a:cubicBezTo>
                    <a:pt x="1436933" y="0"/>
                    <a:pt x="1851378" y="414445"/>
                    <a:pt x="1851378" y="925689"/>
                  </a:cubicBezTo>
                  <a:cubicBezTo>
                    <a:pt x="1851378" y="1181311"/>
                    <a:pt x="1747767" y="1412733"/>
                    <a:pt x="1580250" y="1580250"/>
                  </a:cubicBezTo>
                  <a:lnTo>
                    <a:pt x="1497051" y="1648896"/>
                  </a:lnTo>
                  <a:lnTo>
                    <a:pt x="1485841" y="1708996"/>
                  </a:lnTo>
                  <a:cubicBezTo>
                    <a:pt x="1459196" y="1876712"/>
                    <a:pt x="1444979" y="2053128"/>
                    <a:pt x="1444979" y="2235200"/>
                  </a:cubicBezTo>
                  <a:cubicBezTo>
                    <a:pt x="1444979" y="2443283"/>
                    <a:pt x="1463547" y="2643978"/>
                    <a:pt x="1498016" y="2832741"/>
                  </a:cubicBezTo>
                  <a:lnTo>
                    <a:pt x="1514903" y="2911333"/>
                  </a:lnTo>
                  <a:lnTo>
                    <a:pt x="1314349" y="2997570"/>
                  </a:lnTo>
                  <a:lnTo>
                    <a:pt x="1256696" y="3017912"/>
                  </a:lnTo>
                  <a:lnTo>
                    <a:pt x="1155648" y="2980183"/>
                  </a:lnTo>
                  <a:cubicBezTo>
                    <a:pt x="926815" y="2918867"/>
                    <a:pt x="674593" y="2944849"/>
                    <a:pt x="453217" y="3072660"/>
                  </a:cubicBezTo>
                  <a:cubicBezTo>
                    <a:pt x="370202" y="3120589"/>
                    <a:pt x="297418" y="3179435"/>
                    <a:pt x="235634" y="32463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2" name="橢圓 21"/>
            <p:cNvSpPr/>
            <p:nvPr/>
          </p:nvSpPr>
          <p:spPr>
            <a:xfrm>
              <a:off x="6961136" y="4140645"/>
              <a:ext cx="1272132" cy="127213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46" name="群組 45"/>
            <p:cNvGrpSpPr/>
            <p:nvPr/>
          </p:nvGrpSpPr>
          <p:grpSpPr>
            <a:xfrm>
              <a:off x="7102042" y="4352517"/>
              <a:ext cx="1024528" cy="703346"/>
              <a:chOff x="6954884" y="1815432"/>
              <a:chExt cx="4065367" cy="2790906"/>
            </a:xfrm>
            <a:solidFill>
              <a:schemeClr val="accent4"/>
            </a:solidFill>
          </p:grpSpPr>
          <p:sp>
            <p:nvSpPr>
              <p:cNvPr id="40" name="手繪多邊形 39"/>
              <p:cNvSpPr/>
              <p:nvPr/>
            </p:nvSpPr>
            <p:spPr>
              <a:xfrm>
                <a:off x="6954884" y="1815432"/>
                <a:ext cx="4065367" cy="2790906"/>
              </a:xfrm>
              <a:custGeom>
                <a:avLst/>
                <a:gdLst>
                  <a:gd name="connsiteX0" fmla="*/ 4159134 w 4218086"/>
                  <a:gd name="connsiteY0" fmla="*/ 1621352 h 2895749"/>
                  <a:gd name="connsiteX1" fmla="*/ 4181157 w 4218086"/>
                  <a:gd name="connsiteY1" fmla="*/ 1716633 h 2895749"/>
                  <a:gd name="connsiteX2" fmla="*/ 4065648 w 4218086"/>
                  <a:gd name="connsiteY2" fmla="*/ 2895749 h 2895749"/>
                  <a:gd name="connsiteX3" fmla="*/ 3299248 w 4218086"/>
                  <a:gd name="connsiteY3" fmla="*/ 2587538 h 2895749"/>
                  <a:gd name="connsiteX4" fmla="*/ 3384577 w 4218086"/>
                  <a:gd name="connsiteY4" fmla="*/ 1971753 h 2895749"/>
                  <a:gd name="connsiteX5" fmla="*/ 3377070 w 4218086"/>
                  <a:gd name="connsiteY5" fmla="*/ 1932130 h 2895749"/>
                  <a:gd name="connsiteX6" fmla="*/ 66147 w 4218086"/>
                  <a:gd name="connsiteY6" fmla="*/ 1591761 h 2895749"/>
                  <a:gd name="connsiteX7" fmla="*/ 846368 w 4218086"/>
                  <a:gd name="connsiteY7" fmla="*/ 1901807 h 2895749"/>
                  <a:gd name="connsiteX8" fmla="*/ 835000 w 4218086"/>
                  <a:gd name="connsiteY8" fmla="*/ 1958599 h 2895749"/>
                  <a:gd name="connsiteX9" fmla="*/ 913970 w 4218086"/>
                  <a:gd name="connsiteY9" fmla="*/ 2575231 h 2895749"/>
                  <a:gd name="connsiteX10" fmla="*/ 144429 w 4218086"/>
                  <a:gd name="connsiteY10" fmla="*/ 2875517 h 2895749"/>
                  <a:gd name="connsiteX11" fmla="*/ 41094 w 4218086"/>
                  <a:gd name="connsiteY11" fmla="*/ 1695273 h 2895749"/>
                  <a:gd name="connsiteX12" fmla="*/ 943540 w 4218086"/>
                  <a:gd name="connsiteY12" fmla="*/ 353157 h 2895749"/>
                  <a:gd name="connsiteX13" fmla="*/ 1413082 w 4218086"/>
                  <a:gd name="connsiteY13" fmla="*/ 1031926 h 2895749"/>
                  <a:gd name="connsiteX14" fmla="*/ 1338653 w 4218086"/>
                  <a:gd name="connsiteY14" fmla="*/ 1083140 h 2895749"/>
                  <a:gd name="connsiteX15" fmla="*/ 946809 w 4218086"/>
                  <a:gd name="connsiteY15" fmla="*/ 1565768 h 2895749"/>
                  <a:gd name="connsiteX16" fmla="*/ 930872 w 4218086"/>
                  <a:gd name="connsiteY16" fmla="*/ 1608493 h 2895749"/>
                  <a:gd name="connsiteX17" fmla="*/ 161985 w 4218086"/>
                  <a:gd name="connsiteY17" fmla="*/ 1302951 h 2895749"/>
                  <a:gd name="connsiteX18" fmla="*/ 198413 w 4218086"/>
                  <a:gd name="connsiteY18" fmla="*/ 1216035 h 2895749"/>
                  <a:gd name="connsiteX19" fmla="*/ 842576 w 4218086"/>
                  <a:gd name="connsiteY19" fmla="*/ 422630 h 2895749"/>
                  <a:gd name="connsiteX20" fmla="*/ 3271883 w 4218086"/>
                  <a:gd name="connsiteY20" fmla="*/ 350698 h 2895749"/>
                  <a:gd name="connsiteX21" fmla="*/ 3392849 w 4218086"/>
                  <a:gd name="connsiteY21" fmla="*/ 435788 h 2895749"/>
                  <a:gd name="connsiteX22" fmla="*/ 4028791 w 4218086"/>
                  <a:gd name="connsiteY22" fmla="*/ 1235797 h 2895749"/>
                  <a:gd name="connsiteX23" fmla="*/ 4067491 w 4218086"/>
                  <a:gd name="connsiteY23" fmla="*/ 1330875 h 2895749"/>
                  <a:gd name="connsiteX24" fmla="*/ 3298084 w 4218086"/>
                  <a:gd name="connsiteY24" fmla="*/ 1636624 h 2895749"/>
                  <a:gd name="connsiteX25" fmla="*/ 3276828 w 4218086"/>
                  <a:gd name="connsiteY25" fmla="*/ 1577790 h 2895749"/>
                  <a:gd name="connsiteX26" fmla="*/ 2889984 w 4218086"/>
                  <a:gd name="connsiteY26" fmla="*/ 1091144 h 2895749"/>
                  <a:gd name="connsiteX27" fmla="*/ 2801071 w 4218086"/>
                  <a:gd name="connsiteY27" fmla="*/ 1031303 h 2895749"/>
                  <a:gd name="connsiteX28" fmla="*/ 2119927 w 4218086"/>
                  <a:gd name="connsiteY28" fmla="*/ 28 h 2895749"/>
                  <a:gd name="connsiteX29" fmla="*/ 2943531 w 4218086"/>
                  <a:gd name="connsiteY29" fmla="*/ 171931 h 2895749"/>
                  <a:gd name="connsiteX30" fmla="*/ 3005546 w 4218086"/>
                  <a:gd name="connsiteY30" fmla="*/ 201727 h 2895749"/>
                  <a:gd name="connsiteX31" fmla="*/ 2524341 w 4218086"/>
                  <a:gd name="connsiteY31" fmla="*/ 897355 h 2895749"/>
                  <a:gd name="connsiteX32" fmla="*/ 2470304 w 4218086"/>
                  <a:gd name="connsiteY32" fmla="*/ 877873 h 2895749"/>
                  <a:gd name="connsiteX33" fmla="*/ 1711020 w 4218086"/>
                  <a:gd name="connsiteY33" fmla="*/ 889253 h 2895749"/>
                  <a:gd name="connsiteX34" fmla="*/ 1689349 w 4218086"/>
                  <a:gd name="connsiteY34" fmla="*/ 897310 h 2895749"/>
                  <a:gd name="connsiteX35" fmla="*/ 1209286 w 4218086"/>
                  <a:gd name="connsiteY35" fmla="*/ 203332 h 2895749"/>
                  <a:gd name="connsiteX36" fmla="*/ 1294594 w 4218086"/>
                  <a:gd name="connsiteY36" fmla="*/ 163423 h 2895749"/>
                  <a:gd name="connsiteX37" fmla="*/ 2119927 w 4218086"/>
                  <a:gd name="connsiteY37" fmla="*/ 28 h 2895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218086" h="2895749">
                    <a:moveTo>
                      <a:pt x="4159134" y="1621352"/>
                    </a:moveTo>
                    <a:lnTo>
                      <a:pt x="4181157" y="1716633"/>
                    </a:lnTo>
                    <a:cubicBezTo>
                      <a:pt x="4254384" y="2103001"/>
                      <a:pt x="4220136" y="2511597"/>
                      <a:pt x="4065648" y="2895749"/>
                    </a:cubicBezTo>
                    <a:lnTo>
                      <a:pt x="3299248" y="2587538"/>
                    </a:lnTo>
                    <a:cubicBezTo>
                      <a:pt x="3379798" y="2387241"/>
                      <a:pt x="3406611" y="2176020"/>
                      <a:pt x="3384577" y="1971753"/>
                    </a:cubicBezTo>
                    <a:lnTo>
                      <a:pt x="3377070" y="1932130"/>
                    </a:lnTo>
                    <a:close/>
                    <a:moveTo>
                      <a:pt x="66147" y="1591761"/>
                    </a:moveTo>
                    <a:lnTo>
                      <a:pt x="846368" y="1901807"/>
                    </a:lnTo>
                    <a:lnTo>
                      <a:pt x="835000" y="1958599"/>
                    </a:lnTo>
                    <a:cubicBezTo>
                      <a:pt x="810859" y="2162627"/>
                      <a:pt x="835491" y="2374114"/>
                      <a:pt x="913970" y="2575231"/>
                    </a:cubicBezTo>
                    <a:lnTo>
                      <a:pt x="144429" y="2875517"/>
                    </a:lnTo>
                    <a:cubicBezTo>
                      <a:pt x="-6087" y="2489792"/>
                      <a:pt x="-36117" y="2080864"/>
                      <a:pt x="41094" y="1695273"/>
                    </a:cubicBezTo>
                    <a:close/>
                    <a:moveTo>
                      <a:pt x="943540" y="353157"/>
                    </a:moveTo>
                    <a:lnTo>
                      <a:pt x="1413082" y="1031926"/>
                    </a:lnTo>
                    <a:lnTo>
                      <a:pt x="1338653" y="1083140"/>
                    </a:lnTo>
                    <a:cubicBezTo>
                      <a:pt x="1166031" y="1212788"/>
                      <a:pt x="1033725" y="1379606"/>
                      <a:pt x="946809" y="1565768"/>
                    </a:cubicBezTo>
                    <a:lnTo>
                      <a:pt x="930872" y="1608493"/>
                    </a:lnTo>
                    <a:lnTo>
                      <a:pt x="161985" y="1302951"/>
                    </a:lnTo>
                    <a:lnTo>
                      <a:pt x="198413" y="1216035"/>
                    </a:lnTo>
                    <a:cubicBezTo>
                      <a:pt x="341297" y="909999"/>
                      <a:pt x="558798" y="635762"/>
                      <a:pt x="842576" y="422630"/>
                    </a:cubicBezTo>
                    <a:close/>
                    <a:moveTo>
                      <a:pt x="3271883" y="350698"/>
                    </a:moveTo>
                    <a:lnTo>
                      <a:pt x="3392849" y="435788"/>
                    </a:lnTo>
                    <a:cubicBezTo>
                      <a:pt x="3674413" y="651837"/>
                      <a:pt x="3889073" y="928304"/>
                      <a:pt x="4028791" y="1235797"/>
                    </a:cubicBezTo>
                    <a:lnTo>
                      <a:pt x="4067491" y="1330875"/>
                    </a:lnTo>
                    <a:lnTo>
                      <a:pt x="3298084" y="1636624"/>
                    </a:lnTo>
                    <a:lnTo>
                      <a:pt x="3276828" y="1577790"/>
                    </a:lnTo>
                    <a:cubicBezTo>
                      <a:pt x="3191837" y="1390741"/>
                      <a:pt x="3061259" y="1222567"/>
                      <a:pt x="2889984" y="1091144"/>
                    </a:cubicBezTo>
                    <a:lnTo>
                      <a:pt x="2801071" y="1031303"/>
                    </a:lnTo>
                    <a:close/>
                    <a:moveTo>
                      <a:pt x="2119927" y="28"/>
                    </a:moveTo>
                    <a:cubicBezTo>
                      <a:pt x="2400628" y="1477"/>
                      <a:pt x="2681040" y="58808"/>
                      <a:pt x="2943531" y="171931"/>
                    </a:cubicBezTo>
                    <a:lnTo>
                      <a:pt x="3005546" y="201727"/>
                    </a:lnTo>
                    <a:lnTo>
                      <a:pt x="2524341" y="897355"/>
                    </a:lnTo>
                    <a:lnTo>
                      <a:pt x="2470304" y="877873"/>
                    </a:lnTo>
                    <a:cubicBezTo>
                      <a:pt x="2222431" y="805206"/>
                      <a:pt x="1957269" y="808937"/>
                      <a:pt x="1711020" y="889253"/>
                    </a:cubicBezTo>
                    <a:lnTo>
                      <a:pt x="1689349" y="897310"/>
                    </a:lnTo>
                    <a:lnTo>
                      <a:pt x="1209286" y="203332"/>
                    </a:lnTo>
                    <a:lnTo>
                      <a:pt x="1294594" y="163423"/>
                    </a:lnTo>
                    <a:cubicBezTo>
                      <a:pt x="1558238" y="53015"/>
                      <a:pt x="1839226" y="-1420"/>
                      <a:pt x="2119927" y="2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5" name="群組 44"/>
              <p:cNvGrpSpPr/>
              <p:nvPr/>
            </p:nvGrpSpPr>
            <p:grpSpPr>
              <a:xfrm>
                <a:off x="8755163" y="2836070"/>
                <a:ext cx="546000" cy="1457571"/>
                <a:chOff x="8755163" y="2836070"/>
                <a:chExt cx="546000" cy="1457571"/>
              </a:xfrm>
              <a:grpFill/>
            </p:grpSpPr>
            <p:sp>
              <p:nvSpPr>
                <p:cNvPr id="43" name="手繪多邊形 42"/>
                <p:cNvSpPr/>
                <p:nvPr/>
              </p:nvSpPr>
              <p:spPr>
                <a:xfrm rot="1033482">
                  <a:off x="8775521" y="2836070"/>
                  <a:ext cx="525642" cy="1457571"/>
                </a:xfrm>
                <a:custGeom>
                  <a:avLst/>
                  <a:gdLst>
                    <a:gd name="connsiteX0" fmla="*/ 730086 w 1455360"/>
                    <a:gd name="connsiteY0" fmla="*/ 0 h 3275889"/>
                    <a:gd name="connsiteX1" fmla="*/ 1447185 w 1455360"/>
                    <a:gd name="connsiteY1" fmla="*/ 2411249 h 3275889"/>
                    <a:gd name="connsiteX2" fmla="*/ 1442056 w 1455360"/>
                    <a:gd name="connsiteY2" fmla="*/ 2411249 h 3275889"/>
                    <a:gd name="connsiteX3" fmla="*/ 1451603 w 1455360"/>
                    <a:gd name="connsiteY3" fmla="*/ 2473808 h 3275889"/>
                    <a:gd name="connsiteX4" fmla="*/ 1455360 w 1455360"/>
                    <a:gd name="connsiteY4" fmla="*/ 2548209 h 3275889"/>
                    <a:gd name="connsiteX5" fmla="*/ 727680 w 1455360"/>
                    <a:gd name="connsiteY5" fmla="*/ 3275889 h 3275889"/>
                    <a:gd name="connsiteX6" fmla="*/ 0 w 1455360"/>
                    <a:gd name="connsiteY6" fmla="*/ 2548209 h 3275889"/>
                    <a:gd name="connsiteX7" fmla="*/ 3757 w 1455360"/>
                    <a:gd name="connsiteY7" fmla="*/ 2473808 h 3275889"/>
                    <a:gd name="connsiteX8" fmla="*/ 13305 w 1455360"/>
                    <a:gd name="connsiteY8" fmla="*/ 2411249 h 3275889"/>
                    <a:gd name="connsiteX9" fmla="*/ 12986 w 1455360"/>
                    <a:gd name="connsiteY9" fmla="*/ 2411249 h 3275889"/>
                    <a:gd name="connsiteX10" fmla="*/ 13640 w 1455360"/>
                    <a:gd name="connsiteY10" fmla="*/ 2409049 h 3275889"/>
                    <a:gd name="connsiteX11" fmla="*/ 14784 w 1455360"/>
                    <a:gd name="connsiteY11" fmla="*/ 2401556 h 3275889"/>
                    <a:gd name="connsiteX12" fmla="*/ 40650 w 1455360"/>
                    <a:gd name="connsiteY12" fmla="*/ 2318231 h 3275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55360" h="3275889">
                      <a:moveTo>
                        <a:pt x="730086" y="0"/>
                      </a:moveTo>
                      <a:lnTo>
                        <a:pt x="1447185" y="2411249"/>
                      </a:lnTo>
                      <a:lnTo>
                        <a:pt x="1442056" y="2411249"/>
                      </a:lnTo>
                      <a:lnTo>
                        <a:pt x="1451603" y="2473808"/>
                      </a:lnTo>
                      <a:cubicBezTo>
                        <a:pt x="1454088" y="2498270"/>
                        <a:pt x="1455360" y="2523091"/>
                        <a:pt x="1455360" y="2548209"/>
                      </a:cubicBezTo>
                      <a:cubicBezTo>
                        <a:pt x="1455360" y="2950096"/>
                        <a:pt x="1129567" y="3275889"/>
                        <a:pt x="727680" y="3275889"/>
                      </a:cubicBezTo>
                      <a:cubicBezTo>
                        <a:pt x="325793" y="3275889"/>
                        <a:pt x="0" y="2950096"/>
                        <a:pt x="0" y="2548209"/>
                      </a:cubicBezTo>
                      <a:cubicBezTo>
                        <a:pt x="0" y="2523091"/>
                        <a:pt x="1273" y="2498270"/>
                        <a:pt x="3757" y="2473808"/>
                      </a:cubicBezTo>
                      <a:lnTo>
                        <a:pt x="13305" y="2411249"/>
                      </a:lnTo>
                      <a:lnTo>
                        <a:pt x="12986" y="2411249"/>
                      </a:lnTo>
                      <a:lnTo>
                        <a:pt x="13640" y="2409049"/>
                      </a:lnTo>
                      <a:lnTo>
                        <a:pt x="14784" y="2401556"/>
                      </a:lnTo>
                      <a:lnTo>
                        <a:pt x="40650" y="2318231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44" name="橢圓 43"/>
                <p:cNvSpPr/>
                <p:nvPr/>
              </p:nvSpPr>
              <p:spPr>
                <a:xfrm>
                  <a:off x="8755163" y="3848084"/>
                  <a:ext cx="303112" cy="303112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170194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25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75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60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75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675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75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825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75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90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750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uiExpand="1" build="p"/>
      <p:bldP spid="14" grpId="0" build="p"/>
      <p:bldP spid="15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群組 35"/>
          <p:cNvGrpSpPr/>
          <p:nvPr/>
        </p:nvGrpSpPr>
        <p:grpSpPr>
          <a:xfrm>
            <a:off x="7888468" y="2482745"/>
            <a:ext cx="3453220" cy="496710"/>
            <a:chOff x="5111603" y="1788609"/>
            <a:chExt cx="3453220" cy="496710"/>
          </a:xfrm>
        </p:grpSpPr>
        <p:sp>
          <p:nvSpPr>
            <p:cNvPr id="37" name="橢圓 36"/>
            <p:cNvSpPr/>
            <p:nvPr/>
          </p:nvSpPr>
          <p:spPr>
            <a:xfrm>
              <a:off x="5111603" y="1788609"/>
              <a:ext cx="496710" cy="49671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3200" b="1" dirty="0" smtClean="0"/>
                <a:t>6</a:t>
              </a:r>
              <a:endParaRPr lang="zh-TW" altLang="en-US" sz="3200" b="1" dirty="0"/>
            </a:p>
          </p:txBody>
        </p:sp>
        <p:sp>
          <p:nvSpPr>
            <p:cNvPr id="38" name="矩形 37"/>
            <p:cNvSpPr/>
            <p:nvPr/>
          </p:nvSpPr>
          <p:spPr>
            <a:xfrm>
              <a:off x="5610168" y="1806131"/>
              <a:ext cx="2954655" cy="461665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r>
                <a:rPr lang="zh-TW" altLang="en-US" sz="2400" b="1" dirty="0"/>
                <a:t>壓力傳感器（外部）</a:t>
              </a:r>
            </a:p>
          </p:txBody>
        </p:sp>
      </p:grpSp>
      <p:sp>
        <p:nvSpPr>
          <p:cNvPr id="39" name="矩形 38"/>
          <p:cNvSpPr/>
          <p:nvPr/>
        </p:nvSpPr>
        <p:spPr>
          <a:xfrm>
            <a:off x="8344967" y="3006362"/>
            <a:ext cx="3791618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 eaLnBrk="0" hangingPunct="0">
              <a:lnSpc>
                <a:spcPts val="3000"/>
              </a:lnSpc>
            </a:pPr>
            <a:r>
              <a:rPr lang="zh-TW" altLang="en-US" sz="2000" b="1" dirty="0"/>
              <a:t>測量環境壓力及分析海拔高度</a:t>
            </a:r>
            <a:r>
              <a:rPr lang="zh-TW" altLang="en-US" sz="2000" b="1" dirty="0" smtClean="0"/>
              <a:t>。</a:t>
            </a:r>
            <a:endParaRPr lang="en-US" altLang="zh-TW" sz="2000" b="1" dirty="0" smtClean="0"/>
          </a:p>
          <a:p>
            <a:pPr algn="dist" eaLnBrk="0" hangingPunct="0">
              <a:lnSpc>
                <a:spcPts val="3000"/>
              </a:lnSpc>
            </a:pPr>
            <a:r>
              <a:rPr lang="zh-TW" altLang="en-US" sz="2000" b="1" dirty="0" smtClean="0"/>
              <a:t>若</a:t>
            </a:r>
            <a:r>
              <a:rPr lang="zh-TW" altLang="en-US" sz="2000" b="1" dirty="0"/>
              <a:t>不慎於深山迷路，便可將</a:t>
            </a:r>
            <a:r>
              <a:rPr lang="zh-TW" altLang="en-US" sz="2000" b="1" dirty="0" smtClean="0"/>
              <a:t>此</a:t>
            </a:r>
            <a:endParaRPr lang="en-US" altLang="zh-TW" sz="2000" b="1" dirty="0" smtClean="0"/>
          </a:p>
          <a:p>
            <a:pPr algn="just" eaLnBrk="0" hangingPunct="0">
              <a:lnSpc>
                <a:spcPts val="3000"/>
              </a:lnSpc>
            </a:pPr>
            <a:r>
              <a:rPr lang="zh-TW" altLang="en-US" sz="2000" b="1" dirty="0" smtClean="0"/>
              <a:t>資訊</a:t>
            </a:r>
            <a:r>
              <a:rPr lang="zh-TW" altLang="en-US" sz="2000" b="1" dirty="0"/>
              <a:t>與</a:t>
            </a:r>
            <a:r>
              <a:rPr lang="en-US" altLang="zh-TW" sz="2000" b="1" dirty="0"/>
              <a:t>GPS</a:t>
            </a:r>
            <a:r>
              <a:rPr lang="zh-TW" altLang="en-US" sz="2000" b="1" dirty="0"/>
              <a:t>一同發予救難隊</a:t>
            </a:r>
          </a:p>
        </p:txBody>
      </p:sp>
      <p:grpSp>
        <p:nvGrpSpPr>
          <p:cNvPr id="40" name="群組 39"/>
          <p:cNvGrpSpPr/>
          <p:nvPr/>
        </p:nvGrpSpPr>
        <p:grpSpPr>
          <a:xfrm>
            <a:off x="454515" y="1818730"/>
            <a:ext cx="2222114" cy="496710"/>
            <a:chOff x="428979" y="1788609"/>
            <a:chExt cx="2222114" cy="496710"/>
          </a:xfrm>
        </p:grpSpPr>
        <p:sp>
          <p:nvSpPr>
            <p:cNvPr id="41" name="橢圓 40"/>
            <p:cNvSpPr/>
            <p:nvPr/>
          </p:nvSpPr>
          <p:spPr>
            <a:xfrm>
              <a:off x="428979" y="1788609"/>
              <a:ext cx="496710" cy="49671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3200" b="1" dirty="0"/>
                <a:t>4</a:t>
              </a:r>
              <a:endParaRPr lang="zh-TW" altLang="en-US" sz="3200" b="1" dirty="0"/>
            </a:p>
          </p:txBody>
        </p:sp>
        <p:sp>
          <p:nvSpPr>
            <p:cNvPr id="42" name="矩形 41"/>
            <p:cNvSpPr/>
            <p:nvPr/>
          </p:nvSpPr>
          <p:spPr>
            <a:xfrm>
              <a:off x="927544" y="1806131"/>
              <a:ext cx="1723549" cy="461665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r>
                <a:rPr lang="zh-TW" altLang="en-US" sz="2400" b="1" dirty="0"/>
                <a:t>溼度傳感器</a:t>
              </a:r>
            </a:p>
          </p:txBody>
        </p:sp>
      </p:grpSp>
      <p:sp>
        <p:nvSpPr>
          <p:cNvPr id="43" name="矩形 42"/>
          <p:cNvSpPr/>
          <p:nvPr/>
        </p:nvSpPr>
        <p:spPr>
          <a:xfrm>
            <a:off x="919192" y="2321979"/>
            <a:ext cx="3827385" cy="8243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eaLnBrk="0" hangingPunct="0">
              <a:lnSpc>
                <a:spcPts val="3000"/>
              </a:lnSpc>
            </a:pPr>
            <a:r>
              <a:rPr lang="zh-TW" altLang="en-US" sz="2000" b="1" dirty="0"/>
              <a:t>監測鞋子內的溼度，若鞋子</a:t>
            </a:r>
            <a:r>
              <a:rPr lang="zh-TW" altLang="en-US" sz="2000" b="1" dirty="0" smtClean="0"/>
              <a:t>內部</a:t>
            </a:r>
            <a:endParaRPr lang="en-US" altLang="zh-TW" sz="2000" b="1" dirty="0" smtClean="0"/>
          </a:p>
          <a:p>
            <a:pPr algn="just" eaLnBrk="0" hangingPunct="0">
              <a:lnSpc>
                <a:spcPts val="3000"/>
              </a:lnSpc>
            </a:pPr>
            <a:r>
              <a:rPr lang="zh-TW" altLang="en-US" sz="2000" b="1" dirty="0" smtClean="0"/>
              <a:t>過於</a:t>
            </a:r>
            <a:r>
              <a:rPr lang="zh-TW" altLang="en-US" sz="2000" b="1" dirty="0"/>
              <a:t>潮溼，則可通知使用者</a:t>
            </a:r>
          </a:p>
        </p:txBody>
      </p:sp>
      <p:grpSp>
        <p:nvGrpSpPr>
          <p:cNvPr id="44" name="群組 43"/>
          <p:cNvGrpSpPr/>
          <p:nvPr/>
        </p:nvGrpSpPr>
        <p:grpSpPr>
          <a:xfrm>
            <a:off x="371890" y="4105700"/>
            <a:ext cx="3453220" cy="496710"/>
            <a:chOff x="8861780" y="1788609"/>
            <a:chExt cx="3453220" cy="496710"/>
          </a:xfrm>
        </p:grpSpPr>
        <p:sp>
          <p:nvSpPr>
            <p:cNvPr id="45" name="橢圓 44"/>
            <p:cNvSpPr/>
            <p:nvPr/>
          </p:nvSpPr>
          <p:spPr>
            <a:xfrm>
              <a:off x="8861780" y="1788609"/>
              <a:ext cx="496710" cy="49671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TW" sz="3200" b="1" dirty="0" smtClean="0"/>
                <a:t>5</a:t>
              </a:r>
              <a:endParaRPr lang="zh-TW" altLang="en-US" sz="3200" b="1" dirty="0"/>
            </a:p>
          </p:txBody>
        </p:sp>
        <p:sp>
          <p:nvSpPr>
            <p:cNvPr id="46" name="矩形 45"/>
            <p:cNvSpPr/>
            <p:nvPr/>
          </p:nvSpPr>
          <p:spPr>
            <a:xfrm>
              <a:off x="9360345" y="1806131"/>
              <a:ext cx="2954655" cy="461665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r>
                <a:rPr lang="zh-TW" altLang="en-US" sz="2400" b="1" dirty="0"/>
                <a:t>壓力傳感器（內部）</a:t>
              </a:r>
            </a:p>
          </p:txBody>
        </p:sp>
      </p:grpSp>
      <p:sp>
        <p:nvSpPr>
          <p:cNvPr id="47" name="矩形 46"/>
          <p:cNvSpPr/>
          <p:nvPr/>
        </p:nvSpPr>
        <p:spPr>
          <a:xfrm>
            <a:off x="919192" y="4579795"/>
            <a:ext cx="3234265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eaLnBrk="0" hangingPunct="0">
              <a:lnSpc>
                <a:spcPts val="3000"/>
              </a:lnSpc>
            </a:pPr>
            <a:r>
              <a:rPr lang="zh-TW" altLang="en-US" sz="2000" b="1" dirty="0"/>
              <a:t>測量足底壓力，並分析</a:t>
            </a:r>
            <a:r>
              <a:rPr lang="zh-TW" altLang="en-US" sz="2000" b="1" dirty="0" smtClean="0"/>
              <a:t>運動</a:t>
            </a:r>
            <a:endParaRPr lang="en-US" altLang="zh-TW" sz="2000" b="1" dirty="0" smtClean="0"/>
          </a:p>
          <a:p>
            <a:pPr algn="just" eaLnBrk="0" hangingPunct="0">
              <a:lnSpc>
                <a:spcPts val="3000"/>
              </a:lnSpc>
            </a:pPr>
            <a:r>
              <a:rPr lang="zh-TW" altLang="en-US" sz="2000" b="1" dirty="0" smtClean="0"/>
              <a:t>狀態</a:t>
            </a:r>
            <a:r>
              <a:rPr lang="zh-TW" altLang="en-US" sz="2000" b="1" dirty="0"/>
              <a:t>（蹲、跳躍</a:t>
            </a:r>
            <a:r>
              <a:rPr lang="en-US" altLang="zh-TW" sz="2000" b="1" dirty="0"/>
              <a:t>…</a:t>
            </a:r>
            <a:r>
              <a:rPr lang="zh-TW" altLang="en-US" sz="2000" b="1" dirty="0"/>
              <a:t>），</a:t>
            </a:r>
            <a:r>
              <a:rPr lang="zh-TW" altLang="en-US" sz="2000" b="1" dirty="0" smtClean="0"/>
              <a:t>亦可</a:t>
            </a:r>
            <a:endParaRPr lang="en-US" altLang="zh-TW" sz="2000" b="1" dirty="0" smtClean="0"/>
          </a:p>
          <a:p>
            <a:pPr algn="just" eaLnBrk="0" hangingPunct="0">
              <a:lnSpc>
                <a:spcPts val="3000"/>
              </a:lnSpc>
            </a:pPr>
            <a:r>
              <a:rPr lang="zh-TW" altLang="en-US" sz="2000" b="1" dirty="0" smtClean="0"/>
              <a:t>測量</a:t>
            </a:r>
            <a:r>
              <a:rPr lang="zh-TW" altLang="en-US" sz="2000" b="1" dirty="0"/>
              <a:t>跳躍高度、騰空</a:t>
            </a:r>
            <a:r>
              <a:rPr lang="zh-TW" altLang="en-US" sz="2000" b="1" dirty="0" smtClean="0"/>
              <a:t>時間等</a:t>
            </a:r>
            <a:endParaRPr lang="zh-TW" altLang="en-US" sz="2000" b="1" dirty="0"/>
          </a:p>
        </p:txBody>
      </p:sp>
      <p:grpSp>
        <p:nvGrpSpPr>
          <p:cNvPr id="4" name="群組 3"/>
          <p:cNvGrpSpPr/>
          <p:nvPr/>
        </p:nvGrpSpPr>
        <p:grpSpPr>
          <a:xfrm>
            <a:off x="5247940" y="1806451"/>
            <a:ext cx="1777135" cy="3064530"/>
            <a:chOff x="5247940" y="1806451"/>
            <a:chExt cx="1777135" cy="3064530"/>
          </a:xfrm>
        </p:grpSpPr>
        <p:sp>
          <p:nvSpPr>
            <p:cNvPr id="49" name="手繪多邊形 48"/>
            <p:cNvSpPr/>
            <p:nvPr/>
          </p:nvSpPr>
          <p:spPr>
            <a:xfrm rot="1800000">
              <a:off x="5247940" y="1806451"/>
              <a:ext cx="1522978" cy="3064530"/>
            </a:xfrm>
            <a:custGeom>
              <a:avLst/>
              <a:gdLst>
                <a:gd name="connsiteX0" fmla="*/ 925689 w 1851378"/>
                <a:gd name="connsiteY0" fmla="*/ 0 h 3725334"/>
                <a:gd name="connsiteX1" fmla="*/ 1851378 w 1851378"/>
                <a:gd name="connsiteY1" fmla="*/ 925689 h 3725334"/>
                <a:gd name="connsiteX2" fmla="*/ 1580250 w 1851378"/>
                <a:gd name="connsiteY2" fmla="*/ 1580250 h 3725334"/>
                <a:gd name="connsiteX3" fmla="*/ 1497051 w 1851378"/>
                <a:gd name="connsiteY3" fmla="*/ 1648896 h 3725334"/>
                <a:gd name="connsiteX4" fmla="*/ 1485841 w 1851378"/>
                <a:gd name="connsiteY4" fmla="*/ 1708996 h 3725334"/>
                <a:gd name="connsiteX5" fmla="*/ 1444979 w 1851378"/>
                <a:gd name="connsiteY5" fmla="*/ 2235200 h 3725334"/>
                <a:gd name="connsiteX6" fmla="*/ 1790502 w 1851378"/>
                <a:gd name="connsiteY6" fmla="*/ 3656076 h 3725334"/>
                <a:gd name="connsiteX7" fmla="*/ 1835240 w 1851378"/>
                <a:gd name="connsiteY7" fmla="*/ 3725334 h 3725334"/>
                <a:gd name="connsiteX8" fmla="*/ 4853 w 1851378"/>
                <a:gd name="connsiteY8" fmla="*/ 3725334 h 3725334"/>
                <a:gd name="connsiteX9" fmla="*/ 49590 w 1851378"/>
                <a:gd name="connsiteY9" fmla="*/ 3656076 h 3725334"/>
                <a:gd name="connsiteX10" fmla="*/ 395113 w 1851378"/>
                <a:gd name="connsiteY10" fmla="*/ 2235200 h 3725334"/>
                <a:gd name="connsiteX11" fmla="*/ 354252 w 1851378"/>
                <a:gd name="connsiteY11" fmla="*/ 1708996 h 3725334"/>
                <a:gd name="connsiteX12" fmla="*/ 340989 w 1851378"/>
                <a:gd name="connsiteY12" fmla="*/ 1637890 h 3725334"/>
                <a:gd name="connsiteX13" fmla="*/ 271128 w 1851378"/>
                <a:gd name="connsiteY13" fmla="*/ 1580250 h 3725334"/>
                <a:gd name="connsiteX14" fmla="*/ 0 w 1851378"/>
                <a:gd name="connsiteY14" fmla="*/ 925689 h 3725334"/>
                <a:gd name="connsiteX15" fmla="*/ 925689 w 1851378"/>
                <a:gd name="connsiteY15" fmla="*/ 0 h 372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51378" h="3725334">
                  <a:moveTo>
                    <a:pt x="925689" y="0"/>
                  </a:moveTo>
                  <a:cubicBezTo>
                    <a:pt x="1436933" y="0"/>
                    <a:pt x="1851378" y="414445"/>
                    <a:pt x="1851378" y="925689"/>
                  </a:cubicBezTo>
                  <a:cubicBezTo>
                    <a:pt x="1851378" y="1181311"/>
                    <a:pt x="1747767" y="1412733"/>
                    <a:pt x="1580250" y="1580250"/>
                  </a:cubicBezTo>
                  <a:lnTo>
                    <a:pt x="1497051" y="1648896"/>
                  </a:lnTo>
                  <a:lnTo>
                    <a:pt x="1485841" y="1708996"/>
                  </a:lnTo>
                  <a:cubicBezTo>
                    <a:pt x="1459196" y="1876712"/>
                    <a:pt x="1444979" y="2053128"/>
                    <a:pt x="1444979" y="2235200"/>
                  </a:cubicBezTo>
                  <a:cubicBezTo>
                    <a:pt x="1444979" y="2790087"/>
                    <a:pt x="1577021" y="3292442"/>
                    <a:pt x="1790502" y="3656076"/>
                  </a:cubicBezTo>
                  <a:lnTo>
                    <a:pt x="1835240" y="3725334"/>
                  </a:lnTo>
                  <a:lnTo>
                    <a:pt x="4853" y="3725334"/>
                  </a:lnTo>
                  <a:lnTo>
                    <a:pt x="49590" y="3656076"/>
                  </a:lnTo>
                  <a:cubicBezTo>
                    <a:pt x="263072" y="3292442"/>
                    <a:pt x="395113" y="2790087"/>
                    <a:pt x="395113" y="2235200"/>
                  </a:cubicBezTo>
                  <a:cubicBezTo>
                    <a:pt x="395113" y="2053128"/>
                    <a:pt x="380897" y="1876712"/>
                    <a:pt x="354252" y="1708996"/>
                  </a:cubicBezTo>
                  <a:lnTo>
                    <a:pt x="340989" y="1637890"/>
                  </a:lnTo>
                  <a:lnTo>
                    <a:pt x="271128" y="1580250"/>
                  </a:lnTo>
                  <a:cubicBezTo>
                    <a:pt x="103612" y="1412733"/>
                    <a:pt x="0" y="1181311"/>
                    <a:pt x="0" y="925689"/>
                  </a:cubicBezTo>
                  <a:cubicBezTo>
                    <a:pt x="0" y="414445"/>
                    <a:pt x="414445" y="0"/>
                    <a:pt x="9256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4" name="橢圓 33"/>
            <p:cNvSpPr/>
            <p:nvPr/>
          </p:nvSpPr>
          <p:spPr>
            <a:xfrm>
              <a:off x="5752943" y="2029790"/>
              <a:ext cx="1272132" cy="127213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" name="淚滴形 1"/>
            <p:cNvSpPr/>
            <p:nvPr/>
          </p:nvSpPr>
          <p:spPr>
            <a:xfrm rot="18900000">
              <a:off x="6130119" y="2492626"/>
              <a:ext cx="529056" cy="529056"/>
            </a:xfrm>
            <a:prstGeom prst="teardrop">
              <a:avLst>
                <a:gd name="adj" fmla="val 124969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grpSp>
        <p:nvGrpSpPr>
          <p:cNvPr id="7" name="群組 6"/>
          <p:cNvGrpSpPr/>
          <p:nvPr/>
        </p:nvGrpSpPr>
        <p:grpSpPr>
          <a:xfrm>
            <a:off x="4412161" y="4009131"/>
            <a:ext cx="3064530" cy="1522979"/>
            <a:chOff x="4412161" y="4009131"/>
            <a:chExt cx="3064530" cy="1522979"/>
          </a:xfrm>
        </p:grpSpPr>
        <p:sp>
          <p:nvSpPr>
            <p:cNvPr id="50" name="手繪多邊形 49"/>
            <p:cNvSpPr/>
            <p:nvPr/>
          </p:nvSpPr>
          <p:spPr>
            <a:xfrm rot="16200000">
              <a:off x="5182936" y="3238356"/>
              <a:ext cx="1522979" cy="3064530"/>
            </a:xfrm>
            <a:custGeom>
              <a:avLst/>
              <a:gdLst>
                <a:gd name="connsiteX0" fmla="*/ 925689 w 1851378"/>
                <a:gd name="connsiteY0" fmla="*/ 0 h 3725334"/>
                <a:gd name="connsiteX1" fmla="*/ 1851378 w 1851378"/>
                <a:gd name="connsiteY1" fmla="*/ 925689 h 3725334"/>
                <a:gd name="connsiteX2" fmla="*/ 1580250 w 1851378"/>
                <a:gd name="connsiteY2" fmla="*/ 1580250 h 3725334"/>
                <a:gd name="connsiteX3" fmla="*/ 1497051 w 1851378"/>
                <a:gd name="connsiteY3" fmla="*/ 1648896 h 3725334"/>
                <a:gd name="connsiteX4" fmla="*/ 1485841 w 1851378"/>
                <a:gd name="connsiteY4" fmla="*/ 1708996 h 3725334"/>
                <a:gd name="connsiteX5" fmla="*/ 1444979 w 1851378"/>
                <a:gd name="connsiteY5" fmla="*/ 2235200 h 3725334"/>
                <a:gd name="connsiteX6" fmla="*/ 1790502 w 1851378"/>
                <a:gd name="connsiteY6" fmla="*/ 3656076 h 3725334"/>
                <a:gd name="connsiteX7" fmla="*/ 1835240 w 1851378"/>
                <a:gd name="connsiteY7" fmla="*/ 3725334 h 3725334"/>
                <a:gd name="connsiteX8" fmla="*/ 4853 w 1851378"/>
                <a:gd name="connsiteY8" fmla="*/ 3725334 h 3725334"/>
                <a:gd name="connsiteX9" fmla="*/ 49590 w 1851378"/>
                <a:gd name="connsiteY9" fmla="*/ 3656076 h 3725334"/>
                <a:gd name="connsiteX10" fmla="*/ 395113 w 1851378"/>
                <a:gd name="connsiteY10" fmla="*/ 2235200 h 3725334"/>
                <a:gd name="connsiteX11" fmla="*/ 354252 w 1851378"/>
                <a:gd name="connsiteY11" fmla="*/ 1708996 h 3725334"/>
                <a:gd name="connsiteX12" fmla="*/ 340989 w 1851378"/>
                <a:gd name="connsiteY12" fmla="*/ 1637890 h 3725334"/>
                <a:gd name="connsiteX13" fmla="*/ 271128 w 1851378"/>
                <a:gd name="connsiteY13" fmla="*/ 1580250 h 3725334"/>
                <a:gd name="connsiteX14" fmla="*/ 0 w 1851378"/>
                <a:gd name="connsiteY14" fmla="*/ 925689 h 3725334"/>
                <a:gd name="connsiteX15" fmla="*/ 925689 w 1851378"/>
                <a:gd name="connsiteY15" fmla="*/ 0 h 372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51378" h="3725334">
                  <a:moveTo>
                    <a:pt x="925689" y="0"/>
                  </a:moveTo>
                  <a:cubicBezTo>
                    <a:pt x="1436933" y="0"/>
                    <a:pt x="1851378" y="414445"/>
                    <a:pt x="1851378" y="925689"/>
                  </a:cubicBezTo>
                  <a:cubicBezTo>
                    <a:pt x="1851378" y="1181311"/>
                    <a:pt x="1747767" y="1412733"/>
                    <a:pt x="1580250" y="1580250"/>
                  </a:cubicBezTo>
                  <a:lnTo>
                    <a:pt x="1497051" y="1648896"/>
                  </a:lnTo>
                  <a:lnTo>
                    <a:pt x="1485841" y="1708996"/>
                  </a:lnTo>
                  <a:cubicBezTo>
                    <a:pt x="1459196" y="1876712"/>
                    <a:pt x="1444979" y="2053128"/>
                    <a:pt x="1444979" y="2235200"/>
                  </a:cubicBezTo>
                  <a:cubicBezTo>
                    <a:pt x="1444979" y="2790087"/>
                    <a:pt x="1577021" y="3292442"/>
                    <a:pt x="1790502" y="3656076"/>
                  </a:cubicBezTo>
                  <a:lnTo>
                    <a:pt x="1835240" y="3725334"/>
                  </a:lnTo>
                  <a:lnTo>
                    <a:pt x="4853" y="3725334"/>
                  </a:lnTo>
                  <a:lnTo>
                    <a:pt x="49590" y="3656076"/>
                  </a:lnTo>
                  <a:cubicBezTo>
                    <a:pt x="263072" y="3292442"/>
                    <a:pt x="395113" y="2790087"/>
                    <a:pt x="395113" y="2235200"/>
                  </a:cubicBezTo>
                  <a:cubicBezTo>
                    <a:pt x="395113" y="2053128"/>
                    <a:pt x="380897" y="1876712"/>
                    <a:pt x="354252" y="1708996"/>
                  </a:cubicBezTo>
                  <a:lnTo>
                    <a:pt x="340989" y="1637890"/>
                  </a:lnTo>
                  <a:lnTo>
                    <a:pt x="271128" y="1580250"/>
                  </a:lnTo>
                  <a:cubicBezTo>
                    <a:pt x="103612" y="1412733"/>
                    <a:pt x="0" y="1181311"/>
                    <a:pt x="0" y="925689"/>
                  </a:cubicBezTo>
                  <a:cubicBezTo>
                    <a:pt x="0" y="414445"/>
                    <a:pt x="414445" y="0"/>
                    <a:pt x="9256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5" name="橢圓 34"/>
            <p:cNvSpPr/>
            <p:nvPr/>
          </p:nvSpPr>
          <p:spPr>
            <a:xfrm>
              <a:off x="4528142" y="4140645"/>
              <a:ext cx="1272132" cy="127213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52" name="手繪多邊形 51"/>
            <p:cNvSpPr/>
            <p:nvPr/>
          </p:nvSpPr>
          <p:spPr>
            <a:xfrm rot="5400000">
              <a:off x="4732760" y="4308254"/>
              <a:ext cx="862896" cy="892698"/>
            </a:xfrm>
            <a:custGeom>
              <a:avLst/>
              <a:gdLst>
                <a:gd name="connsiteX0" fmla="*/ 894658 w 3372715"/>
                <a:gd name="connsiteY0" fmla="*/ 3345322 h 3489197"/>
                <a:gd name="connsiteX1" fmla="*/ 894658 w 3372715"/>
                <a:gd name="connsiteY1" fmla="*/ 140582 h 3489197"/>
                <a:gd name="connsiteX2" fmla="*/ 895949 w 3372715"/>
                <a:gd name="connsiteY2" fmla="*/ 140582 h 3489197"/>
                <a:gd name="connsiteX3" fmla="*/ 906209 w 3372715"/>
                <a:gd name="connsiteY3" fmla="*/ 89762 h 3489197"/>
                <a:gd name="connsiteX4" fmla="*/ 1041628 w 3372715"/>
                <a:gd name="connsiteY4" fmla="*/ 0 h 3489197"/>
                <a:gd name="connsiteX5" fmla="*/ 1177048 w 3372715"/>
                <a:gd name="connsiteY5" fmla="*/ 89762 h 3489197"/>
                <a:gd name="connsiteX6" fmla="*/ 1187308 w 3372715"/>
                <a:gd name="connsiteY6" fmla="*/ 140582 h 3489197"/>
                <a:gd name="connsiteX7" fmla="*/ 1188596 w 3372715"/>
                <a:gd name="connsiteY7" fmla="*/ 140582 h 3489197"/>
                <a:gd name="connsiteX8" fmla="*/ 1188596 w 3372715"/>
                <a:gd name="connsiteY8" fmla="*/ 146964 h 3489197"/>
                <a:gd name="connsiteX9" fmla="*/ 1188597 w 3372715"/>
                <a:gd name="connsiteY9" fmla="*/ 146969 h 3489197"/>
                <a:gd name="connsiteX10" fmla="*/ 1188596 w 3372715"/>
                <a:gd name="connsiteY10" fmla="*/ 146974 h 3489197"/>
                <a:gd name="connsiteX11" fmla="*/ 1188596 w 3372715"/>
                <a:gd name="connsiteY11" fmla="*/ 1262508 h 3489197"/>
                <a:gd name="connsiteX12" fmla="*/ 2082210 w 3372715"/>
                <a:gd name="connsiteY12" fmla="*/ 1262508 h 3489197"/>
                <a:gd name="connsiteX13" fmla="*/ 2082210 w 3372715"/>
                <a:gd name="connsiteY13" fmla="*/ 774073 h 3489197"/>
                <a:gd name="connsiteX14" fmla="*/ 2304059 w 3372715"/>
                <a:gd name="connsiteY14" fmla="*/ 568027 h 3489197"/>
                <a:gd name="connsiteX15" fmla="*/ 2316252 w 3372715"/>
                <a:gd name="connsiteY15" fmla="*/ 570314 h 3489197"/>
                <a:gd name="connsiteX16" fmla="*/ 3166669 w 3372715"/>
                <a:gd name="connsiteY16" fmla="*/ 570314 h 3489197"/>
                <a:gd name="connsiteX17" fmla="*/ 3372715 w 3372715"/>
                <a:gd name="connsiteY17" fmla="*/ 792162 h 3489197"/>
                <a:gd name="connsiteX18" fmla="*/ 3166669 w 3372715"/>
                <a:gd name="connsiteY18" fmla="*/ 1014010 h 3489197"/>
                <a:gd name="connsiteX19" fmla="*/ 2525907 w 3372715"/>
                <a:gd name="connsiteY19" fmla="*/ 1014010 h 3489197"/>
                <a:gd name="connsiteX20" fmla="*/ 2525907 w 3372715"/>
                <a:gd name="connsiteY20" fmla="*/ 1642725 h 3489197"/>
                <a:gd name="connsiteX21" fmla="*/ 2508474 w 3372715"/>
                <a:gd name="connsiteY21" fmla="*/ 1722922 h 3489197"/>
                <a:gd name="connsiteX22" fmla="*/ 2490114 w 3372715"/>
                <a:gd name="connsiteY22" fmla="*/ 1754338 h 3489197"/>
                <a:gd name="connsiteX23" fmla="*/ 2508474 w 3372715"/>
                <a:gd name="connsiteY23" fmla="*/ 1785754 h 3489197"/>
                <a:gd name="connsiteX24" fmla="*/ 2525907 w 3372715"/>
                <a:gd name="connsiteY24" fmla="*/ 1865952 h 3489197"/>
                <a:gd name="connsiteX25" fmla="*/ 2525907 w 3372715"/>
                <a:gd name="connsiteY25" fmla="*/ 2504107 h 3489197"/>
                <a:gd name="connsiteX26" fmla="*/ 3166669 w 3372715"/>
                <a:gd name="connsiteY26" fmla="*/ 2504107 h 3489197"/>
                <a:gd name="connsiteX27" fmla="*/ 3372715 w 3372715"/>
                <a:gd name="connsiteY27" fmla="*/ 2725955 h 3489197"/>
                <a:gd name="connsiteX28" fmla="*/ 3166669 w 3372715"/>
                <a:gd name="connsiteY28" fmla="*/ 2947803 h 3489197"/>
                <a:gd name="connsiteX29" fmla="*/ 2298018 w 3372715"/>
                <a:gd name="connsiteY29" fmla="*/ 2947803 h 3489197"/>
                <a:gd name="connsiteX30" fmla="*/ 2182821 w 3372715"/>
                <a:gd name="connsiteY30" fmla="*/ 2909917 h 3489197"/>
                <a:gd name="connsiteX31" fmla="*/ 2154947 w 3372715"/>
                <a:gd name="connsiteY31" fmla="*/ 2885156 h 3489197"/>
                <a:gd name="connsiteX32" fmla="*/ 2147186 w 3372715"/>
                <a:gd name="connsiteY32" fmla="*/ 2880296 h 3489197"/>
                <a:gd name="connsiteX33" fmla="*/ 2082210 w 3372715"/>
                <a:gd name="connsiteY33" fmla="*/ 2734604 h 3489197"/>
                <a:gd name="connsiteX34" fmla="*/ 2082210 w 3372715"/>
                <a:gd name="connsiteY34" fmla="*/ 2223207 h 3489197"/>
                <a:gd name="connsiteX35" fmla="*/ 1188596 w 3372715"/>
                <a:gd name="connsiteY35" fmla="*/ 2223207 h 3489197"/>
                <a:gd name="connsiteX36" fmla="*/ 1188596 w 3372715"/>
                <a:gd name="connsiteY36" fmla="*/ 3342223 h 3489197"/>
                <a:gd name="connsiteX37" fmla="*/ 1188597 w 3372715"/>
                <a:gd name="connsiteY37" fmla="*/ 3342228 h 3489197"/>
                <a:gd name="connsiteX38" fmla="*/ 1188596 w 3372715"/>
                <a:gd name="connsiteY38" fmla="*/ 3342233 h 3489197"/>
                <a:gd name="connsiteX39" fmla="*/ 1188596 w 3372715"/>
                <a:gd name="connsiteY39" fmla="*/ 3345322 h 3489197"/>
                <a:gd name="connsiteX40" fmla="*/ 1187972 w 3372715"/>
                <a:gd name="connsiteY40" fmla="*/ 3345322 h 3489197"/>
                <a:gd name="connsiteX41" fmla="*/ 1177048 w 3372715"/>
                <a:gd name="connsiteY41" fmla="*/ 3399435 h 3489197"/>
                <a:gd name="connsiteX42" fmla="*/ 1041628 w 3372715"/>
                <a:gd name="connsiteY42" fmla="*/ 3489197 h 3489197"/>
                <a:gd name="connsiteX43" fmla="*/ 906209 w 3372715"/>
                <a:gd name="connsiteY43" fmla="*/ 3399435 h 3489197"/>
                <a:gd name="connsiteX44" fmla="*/ 895284 w 3372715"/>
                <a:gd name="connsiteY44" fmla="*/ 3345322 h 3489197"/>
                <a:gd name="connsiteX45" fmla="*/ 0 w 3372715"/>
                <a:gd name="connsiteY45" fmla="*/ 1744599 h 3489197"/>
                <a:gd name="connsiteX46" fmla="*/ 424818 w 3372715"/>
                <a:gd name="connsiteY46" fmla="*/ 1319781 h 3489197"/>
                <a:gd name="connsiteX47" fmla="*/ 849636 w 3372715"/>
                <a:gd name="connsiteY47" fmla="*/ 1744599 h 3489197"/>
                <a:gd name="connsiteX48" fmla="*/ 424818 w 3372715"/>
                <a:gd name="connsiteY48" fmla="*/ 2169417 h 3489197"/>
                <a:gd name="connsiteX49" fmla="*/ 0 w 3372715"/>
                <a:gd name="connsiteY49" fmla="*/ 1744599 h 348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372715" h="3489197">
                  <a:moveTo>
                    <a:pt x="894658" y="3345322"/>
                  </a:moveTo>
                  <a:lnTo>
                    <a:pt x="894658" y="140582"/>
                  </a:lnTo>
                  <a:lnTo>
                    <a:pt x="895949" y="140582"/>
                  </a:lnTo>
                  <a:lnTo>
                    <a:pt x="906209" y="89762"/>
                  </a:lnTo>
                  <a:cubicBezTo>
                    <a:pt x="928520" y="37012"/>
                    <a:pt x="980751" y="0"/>
                    <a:pt x="1041628" y="0"/>
                  </a:cubicBezTo>
                  <a:cubicBezTo>
                    <a:pt x="1102505" y="0"/>
                    <a:pt x="1154737" y="37012"/>
                    <a:pt x="1177048" y="89762"/>
                  </a:cubicBezTo>
                  <a:lnTo>
                    <a:pt x="1187308" y="140582"/>
                  </a:lnTo>
                  <a:lnTo>
                    <a:pt x="1188596" y="140582"/>
                  </a:lnTo>
                  <a:lnTo>
                    <a:pt x="1188596" y="146964"/>
                  </a:lnTo>
                  <a:lnTo>
                    <a:pt x="1188597" y="146969"/>
                  </a:lnTo>
                  <a:lnTo>
                    <a:pt x="1188596" y="146974"/>
                  </a:lnTo>
                  <a:lnTo>
                    <a:pt x="1188596" y="1262508"/>
                  </a:lnTo>
                  <a:lnTo>
                    <a:pt x="2082210" y="1262508"/>
                  </a:lnTo>
                  <a:lnTo>
                    <a:pt x="2082210" y="774073"/>
                  </a:lnTo>
                  <a:cubicBezTo>
                    <a:pt x="2082210" y="660288"/>
                    <a:pt x="2181529" y="568027"/>
                    <a:pt x="2304059" y="568027"/>
                  </a:cubicBezTo>
                  <a:lnTo>
                    <a:pt x="2316252" y="570314"/>
                  </a:lnTo>
                  <a:lnTo>
                    <a:pt x="3166669" y="570314"/>
                  </a:lnTo>
                  <a:cubicBezTo>
                    <a:pt x="3280454" y="570314"/>
                    <a:pt x="3372715" y="669632"/>
                    <a:pt x="3372715" y="792162"/>
                  </a:cubicBezTo>
                  <a:cubicBezTo>
                    <a:pt x="3372715" y="914692"/>
                    <a:pt x="3280454" y="1014010"/>
                    <a:pt x="3166669" y="1014010"/>
                  </a:cubicBezTo>
                  <a:lnTo>
                    <a:pt x="2525907" y="1014010"/>
                  </a:lnTo>
                  <a:lnTo>
                    <a:pt x="2525907" y="1642725"/>
                  </a:lnTo>
                  <a:cubicBezTo>
                    <a:pt x="2525907" y="1671171"/>
                    <a:pt x="2519699" y="1698272"/>
                    <a:pt x="2508474" y="1722922"/>
                  </a:cubicBezTo>
                  <a:lnTo>
                    <a:pt x="2490114" y="1754338"/>
                  </a:lnTo>
                  <a:lnTo>
                    <a:pt x="2508474" y="1785754"/>
                  </a:lnTo>
                  <a:cubicBezTo>
                    <a:pt x="2519699" y="1810405"/>
                    <a:pt x="2525907" y="1837506"/>
                    <a:pt x="2525907" y="1865952"/>
                  </a:cubicBezTo>
                  <a:lnTo>
                    <a:pt x="2525907" y="2504107"/>
                  </a:lnTo>
                  <a:lnTo>
                    <a:pt x="3166669" y="2504107"/>
                  </a:lnTo>
                  <a:cubicBezTo>
                    <a:pt x="3280454" y="2504107"/>
                    <a:pt x="3372715" y="2603425"/>
                    <a:pt x="3372715" y="2725955"/>
                  </a:cubicBezTo>
                  <a:cubicBezTo>
                    <a:pt x="3372715" y="2848485"/>
                    <a:pt x="3280454" y="2947803"/>
                    <a:pt x="3166669" y="2947803"/>
                  </a:cubicBezTo>
                  <a:lnTo>
                    <a:pt x="2298018" y="2947803"/>
                  </a:lnTo>
                  <a:cubicBezTo>
                    <a:pt x="2255348" y="2947803"/>
                    <a:pt x="2215706" y="2933837"/>
                    <a:pt x="2182821" y="2909917"/>
                  </a:cubicBezTo>
                  <a:lnTo>
                    <a:pt x="2154947" y="2885156"/>
                  </a:lnTo>
                  <a:lnTo>
                    <a:pt x="2147186" y="2880296"/>
                  </a:lnTo>
                  <a:cubicBezTo>
                    <a:pt x="2107040" y="2843008"/>
                    <a:pt x="2082210" y="2791496"/>
                    <a:pt x="2082210" y="2734604"/>
                  </a:cubicBezTo>
                  <a:lnTo>
                    <a:pt x="2082210" y="2223207"/>
                  </a:lnTo>
                  <a:lnTo>
                    <a:pt x="1188596" y="2223207"/>
                  </a:lnTo>
                  <a:lnTo>
                    <a:pt x="1188596" y="3342223"/>
                  </a:lnTo>
                  <a:lnTo>
                    <a:pt x="1188597" y="3342228"/>
                  </a:lnTo>
                  <a:lnTo>
                    <a:pt x="1188596" y="3342233"/>
                  </a:lnTo>
                  <a:lnTo>
                    <a:pt x="1188596" y="3345322"/>
                  </a:lnTo>
                  <a:lnTo>
                    <a:pt x="1187972" y="3345322"/>
                  </a:lnTo>
                  <a:lnTo>
                    <a:pt x="1177048" y="3399435"/>
                  </a:lnTo>
                  <a:cubicBezTo>
                    <a:pt x="1154737" y="3452184"/>
                    <a:pt x="1102505" y="3489197"/>
                    <a:pt x="1041628" y="3489197"/>
                  </a:cubicBezTo>
                  <a:cubicBezTo>
                    <a:pt x="980751" y="3489197"/>
                    <a:pt x="928520" y="3452184"/>
                    <a:pt x="906209" y="3399435"/>
                  </a:cubicBezTo>
                  <a:lnTo>
                    <a:pt x="895284" y="3345322"/>
                  </a:lnTo>
                  <a:close/>
                  <a:moveTo>
                    <a:pt x="0" y="1744599"/>
                  </a:moveTo>
                  <a:cubicBezTo>
                    <a:pt x="0" y="1509978"/>
                    <a:pt x="190197" y="1319781"/>
                    <a:pt x="424818" y="1319781"/>
                  </a:cubicBezTo>
                  <a:cubicBezTo>
                    <a:pt x="659439" y="1319781"/>
                    <a:pt x="849636" y="1509978"/>
                    <a:pt x="849636" y="1744599"/>
                  </a:cubicBezTo>
                  <a:cubicBezTo>
                    <a:pt x="849636" y="1979220"/>
                    <a:pt x="659439" y="2169417"/>
                    <a:pt x="424818" y="2169417"/>
                  </a:cubicBezTo>
                  <a:cubicBezTo>
                    <a:pt x="190197" y="2169417"/>
                    <a:pt x="0" y="1979220"/>
                    <a:pt x="0" y="174459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grpSp>
        <p:nvGrpSpPr>
          <p:cNvPr id="8" name="群組 7"/>
          <p:cNvGrpSpPr/>
          <p:nvPr/>
        </p:nvGrpSpPr>
        <p:grpSpPr>
          <a:xfrm>
            <a:off x="6547998" y="2935898"/>
            <a:ext cx="1685270" cy="2673797"/>
            <a:chOff x="6547998" y="2935898"/>
            <a:chExt cx="1685270" cy="2673797"/>
          </a:xfrm>
        </p:grpSpPr>
        <p:sp>
          <p:nvSpPr>
            <p:cNvPr id="51" name="手繪多邊形 50"/>
            <p:cNvSpPr/>
            <p:nvPr/>
          </p:nvSpPr>
          <p:spPr>
            <a:xfrm rot="9000000">
              <a:off x="6547998" y="2935898"/>
              <a:ext cx="1522978" cy="2673797"/>
            </a:xfrm>
            <a:custGeom>
              <a:avLst/>
              <a:gdLst>
                <a:gd name="connsiteX0" fmla="*/ 232281 w 1851378"/>
                <a:gd name="connsiteY0" fmla="*/ 3250347 h 3250347"/>
                <a:gd name="connsiteX1" fmla="*/ 252731 w 1851378"/>
                <a:gd name="connsiteY1" fmla="*/ 3193010 h 3250347"/>
                <a:gd name="connsiteX2" fmla="*/ 395113 w 1851378"/>
                <a:gd name="connsiteY2" fmla="*/ 2235200 h 3250347"/>
                <a:gd name="connsiteX3" fmla="*/ 354252 w 1851378"/>
                <a:gd name="connsiteY3" fmla="*/ 1708996 h 3250347"/>
                <a:gd name="connsiteX4" fmla="*/ 340989 w 1851378"/>
                <a:gd name="connsiteY4" fmla="*/ 1637890 h 3250347"/>
                <a:gd name="connsiteX5" fmla="*/ 271128 w 1851378"/>
                <a:gd name="connsiteY5" fmla="*/ 1580250 h 3250347"/>
                <a:gd name="connsiteX6" fmla="*/ 0 w 1851378"/>
                <a:gd name="connsiteY6" fmla="*/ 925689 h 3250347"/>
                <a:gd name="connsiteX7" fmla="*/ 925689 w 1851378"/>
                <a:gd name="connsiteY7" fmla="*/ 0 h 3250347"/>
                <a:gd name="connsiteX8" fmla="*/ 1851378 w 1851378"/>
                <a:gd name="connsiteY8" fmla="*/ 925689 h 3250347"/>
                <a:gd name="connsiteX9" fmla="*/ 1580250 w 1851378"/>
                <a:gd name="connsiteY9" fmla="*/ 1580250 h 3250347"/>
                <a:gd name="connsiteX10" fmla="*/ 1497051 w 1851378"/>
                <a:gd name="connsiteY10" fmla="*/ 1648896 h 3250347"/>
                <a:gd name="connsiteX11" fmla="*/ 1485841 w 1851378"/>
                <a:gd name="connsiteY11" fmla="*/ 1708996 h 3250347"/>
                <a:gd name="connsiteX12" fmla="*/ 1444979 w 1851378"/>
                <a:gd name="connsiteY12" fmla="*/ 2235200 h 3250347"/>
                <a:gd name="connsiteX13" fmla="*/ 1498016 w 1851378"/>
                <a:gd name="connsiteY13" fmla="*/ 2832741 h 3250347"/>
                <a:gd name="connsiteX14" fmla="*/ 1514903 w 1851378"/>
                <a:gd name="connsiteY14" fmla="*/ 2911333 h 3250347"/>
                <a:gd name="connsiteX15" fmla="*/ 1314349 w 1851378"/>
                <a:gd name="connsiteY15" fmla="*/ 2997570 h 3250347"/>
                <a:gd name="connsiteX16" fmla="*/ 1256696 w 1851378"/>
                <a:gd name="connsiteY16" fmla="*/ 3017912 h 3250347"/>
                <a:gd name="connsiteX17" fmla="*/ 1155648 w 1851378"/>
                <a:gd name="connsiteY17" fmla="*/ 2980183 h 3250347"/>
                <a:gd name="connsiteX18" fmla="*/ 453217 w 1851378"/>
                <a:gd name="connsiteY18" fmla="*/ 3072660 h 3250347"/>
                <a:gd name="connsiteX19" fmla="*/ 235634 w 1851378"/>
                <a:gd name="connsiteY19" fmla="*/ 3246337 h 325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1378" h="3250347">
                  <a:moveTo>
                    <a:pt x="232281" y="3250347"/>
                  </a:moveTo>
                  <a:lnTo>
                    <a:pt x="252731" y="3193010"/>
                  </a:lnTo>
                  <a:cubicBezTo>
                    <a:pt x="343534" y="2908288"/>
                    <a:pt x="395113" y="2582004"/>
                    <a:pt x="395113" y="2235200"/>
                  </a:cubicBezTo>
                  <a:cubicBezTo>
                    <a:pt x="395113" y="2053128"/>
                    <a:pt x="380897" y="1876712"/>
                    <a:pt x="354252" y="1708996"/>
                  </a:cubicBezTo>
                  <a:lnTo>
                    <a:pt x="340989" y="1637890"/>
                  </a:lnTo>
                  <a:lnTo>
                    <a:pt x="271128" y="1580250"/>
                  </a:lnTo>
                  <a:cubicBezTo>
                    <a:pt x="103612" y="1412733"/>
                    <a:pt x="0" y="1181311"/>
                    <a:pt x="0" y="925689"/>
                  </a:cubicBezTo>
                  <a:cubicBezTo>
                    <a:pt x="0" y="414445"/>
                    <a:pt x="414445" y="0"/>
                    <a:pt x="925689" y="0"/>
                  </a:cubicBezTo>
                  <a:cubicBezTo>
                    <a:pt x="1436933" y="0"/>
                    <a:pt x="1851378" y="414445"/>
                    <a:pt x="1851378" y="925689"/>
                  </a:cubicBezTo>
                  <a:cubicBezTo>
                    <a:pt x="1851378" y="1181311"/>
                    <a:pt x="1747767" y="1412733"/>
                    <a:pt x="1580250" y="1580250"/>
                  </a:cubicBezTo>
                  <a:lnTo>
                    <a:pt x="1497051" y="1648896"/>
                  </a:lnTo>
                  <a:lnTo>
                    <a:pt x="1485841" y="1708996"/>
                  </a:lnTo>
                  <a:cubicBezTo>
                    <a:pt x="1459196" y="1876712"/>
                    <a:pt x="1444979" y="2053128"/>
                    <a:pt x="1444979" y="2235200"/>
                  </a:cubicBezTo>
                  <a:cubicBezTo>
                    <a:pt x="1444979" y="2443283"/>
                    <a:pt x="1463547" y="2643978"/>
                    <a:pt x="1498016" y="2832741"/>
                  </a:cubicBezTo>
                  <a:lnTo>
                    <a:pt x="1514903" y="2911333"/>
                  </a:lnTo>
                  <a:lnTo>
                    <a:pt x="1314349" y="2997570"/>
                  </a:lnTo>
                  <a:lnTo>
                    <a:pt x="1256696" y="3017912"/>
                  </a:lnTo>
                  <a:lnTo>
                    <a:pt x="1155648" y="2980183"/>
                  </a:lnTo>
                  <a:cubicBezTo>
                    <a:pt x="926815" y="2918867"/>
                    <a:pt x="674593" y="2944849"/>
                    <a:pt x="453217" y="3072660"/>
                  </a:cubicBezTo>
                  <a:cubicBezTo>
                    <a:pt x="370202" y="3120589"/>
                    <a:pt x="297418" y="3179435"/>
                    <a:pt x="235634" y="32463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48" name="橢圓 47"/>
            <p:cNvSpPr/>
            <p:nvPr/>
          </p:nvSpPr>
          <p:spPr>
            <a:xfrm>
              <a:off x="6961136" y="4140645"/>
              <a:ext cx="1272132" cy="127213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6" name="群組 5"/>
            <p:cNvGrpSpPr/>
            <p:nvPr/>
          </p:nvGrpSpPr>
          <p:grpSpPr>
            <a:xfrm>
              <a:off x="7186443" y="4354054"/>
              <a:ext cx="840509" cy="875554"/>
              <a:chOff x="7186443" y="4252453"/>
              <a:chExt cx="840509" cy="875554"/>
            </a:xfrm>
            <a:solidFill>
              <a:schemeClr val="accent4"/>
            </a:solidFill>
          </p:grpSpPr>
          <p:sp>
            <p:nvSpPr>
              <p:cNvPr id="3" name="矩形 2"/>
              <p:cNvSpPr/>
              <p:nvPr/>
            </p:nvSpPr>
            <p:spPr>
              <a:xfrm>
                <a:off x="7186443" y="4605618"/>
                <a:ext cx="840509" cy="1479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5" name="向下箭號 4"/>
              <p:cNvSpPr/>
              <p:nvPr/>
            </p:nvSpPr>
            <p:spPr>
              <a:xfrm>
                <a:off x="7423254" y="4252453"/>
                <a:ext cx="356347" cy="303381"/>
              </a:xfrm>
              <a:prstGeom prst="downArrow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53" name="向下箭號 52"/>
              <p:cNvSpPr/>
              <p:nvPr/>
            </p:nvSpPr>
            <p:spPr>
              <a:xfrm flipV="1">
                <a:off x="7423254" y="4824626"/>
                <a:ext cx="356347" cy="303381"/>
              </a:xfrm>
              <a:prstGeom prst="downArrow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sp>
        <p:nvSpPr>
          <p:cNvPr id="54" name="矩形 53"/>
          <p:cNvSpPr/>
          <p:nvPr/>
        </p:nvSpPr>
        <p:spPr>
          <a:xfrm>
            <a:off x="718617" y="321889"/>
            <a:ext cx="341632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3600" b="1" dirty="0"/>
              <a:t>傳感器與其功能</a:t>
            </a:r>
          </a:p>
        </p:txBody>
      </p:sp>
    </p:spTree>
    <p:extLst>
      <p:ext uri="{BB962C8B-B14F-4D97-AF65-F5344CB8AC3E}">
        <p14:creationId xmlns:p14="http://schemas.microsoft.com/office/powerpoint/2010/main" val="3502805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75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750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75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75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750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25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750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60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75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75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5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750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825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750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build="p"/>
      <p:bldP spid="43" grpId="0" build="p"/>
      <p:bldP spid="47" grpId="0" build="p"/>
    </p:bldLst>
  </p:timing>
</p:sld>
</file>

<file path=ppt/theme/theme1.xml><?xml version="1.0" encoding="utf-8"?>
<a:theme xmlns:a="http://schemas.openxmlformats.org/drawingml/2006/main" name="Office 佈景主題">
  <a:themeElements>
    <a:clrScheme name="大數據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F4F4D"/>
      </a:accent1>
      <a:accent2>
        <a:srgbClr val="F7BE69"/>
      </a:accent2>
      <a:accent3>
        <a:srgbClr val="4AD29E"/>
      </a:accent3>
      <a:accent4>
        <a:srgbClr val="49A0DB"/>
      </a:accent4>
      <a:accent5>
        <a:srgbClr val="6C72FC"/>
      </a:accent5>
      <a:accent6>
        <a:srgbClr val="42CAEA"/>
      </a:accent6>
      <a:hlink>
        <a:srgbClr val="171616"/>
      </a:hlink>
      <a:folHlink>
        <a:srgbClr val="954F72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佈景主題">
  <a:themeElements>
    <a:clrScheme name="封面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D9599C"/>
      </a:accent1>
      <a:accent2>
        <a:srgbClr val="4D0085"/>
      </a:accent2>
      <a:accent3>
        <a:srgbClr val="0586FD"/>
      </a:accent3>
      <a:accent4>
        <a:srgbClr val="F5E50B"/>
      </a:accent4>
      <a:accent5>
        <a:srgbClr val="4AD0ED"/>
      </a:accent5>
      <a:accent6>
        <a:srgbClr val="10EAA1"/>
      </a:accent6>
      <a:hlink>
        <a:srgbClr val="0563C1"/>
      </a:hlink>
      <a:folHlink>
        <a:srgbClr val="954F72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4244</TotalTime>
  <Words>4158</Words>
  <Application>Microsoft Office PowerPoint</Application>
  <PresentationFormat>寬螢幕</PresentationFormat>
  <Paragraphs>748</Paragraphs>
  <Slides>73</Slides>
  <Notes>0</Notes>
  <HiddenSlides>0</HiddenSlides>
  <MMClips>0</MMClips>
  <ScaleCrop>false</ScaleCrop>
  <HeadingPairs>
    <vt:vector size="6" baseType="variant">
      <vt:variant>
        <vt:lpstr>使用字型</vt:lpstr>
      </vt:variant>
      <vt:variant>
        <vt:i4>7</vt:i4>
      </vt:variant>
      <vt:variant>
        <vt:lpstr>佈景主題</vt:lpstr>
      </vt:variant>
      <vt:variant>
        <vt:i4>2</vt:i4>
      </vt:variant>
      <vt:variant>
        <vt:lpstr>投影片標題</vt:lpstr>
      </vt:variant>
      <vt:variant>
        <vt:i4>73</vt:i4>
      </vt:variant>
    </vt:vector>
  </HeadingPairs>
  <TitlesOfParts>
    <vt:vector size="82" baseType="lpstr">
      <vt:lpstr>微軟正黑體</vt:lpstr>
      <vt:lpstr>新細明體</vt:lpstr>
      <vt:lpstr>Arial</vt:lpstr>
      <vt:lpstr>Arial Black</vt:lpstr>
      <vt:lpstr>Calibri</vt:lpstr>
      <vt:lpstr>Times New Roman</vt:lpstr>
      <vt:lpstr>Wingdings</vt:lpstr>
      <vt:lpstr>Office 佈景主題</vt:lpstr>
      <vt:lpstr>1_Office 佈景主題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簡報</dc:title>
  <dc:creator>煖蘋 彭</dc:creator>
  <cp:lastModifiedBy>慧婷 王</cp:lastModifiedBy>
  <cp:revision>358</cp:revision>
  <dcterms:created xsi:type="dcterms:W3CDTF">2019-01-09T13:16:07Z</dcterms:created>
  <dcterms:modified xsi:type="dcterms:W3CDTF">2019-01-25T06:02:15Z</dcterms:modified>
</cp:coreProperties>
</file>