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2" r:id="rId2"/>
    <p:sldMasterId id="2147483795" r:id="rId3"/>
  </p:sldMasterIdLst>
  <p:notesMasterIdLst>
    <p:notesMasterId r:id="rId34"/>
  </p:notesMasterIdLst>
  <p:sldIdLst>
    <p:sldId id="256" r:id="rId4"/>
    <p:sldId id="290" r:id="rId5"/>
    <p:sldId id="277" r:id="rId6"/>
    <p:sldId id="258" r:id="rId7"/>
    <p:sldId id="278" r:id="rId8"/>
    <p:sldId id="280" r:id="rId9"/>
    <p:sldId id="281" r:id="rId10"/>
    <p:sldId id="259" r:id="rId11"/>
    <p:sldId id="264" r:id="rId12"/>
    <p:sldId id="260" r:id="rId13"/>
    <p:sldId id="261" r:id="rId14"/>
    <p:sldId id="273" r:id="rId15"/>
    <p:sldId id="275" r:id="rId16"/>
    <p:sldId id="262" r:id="rId17"/>
    <p:sldId id="263" r:id="rId18"/>
    <p:sldId id="265" r:id="rId19"/>
    <p:sldId id="266" r:id="rId20"/>
    <p:sldId id="271" r:id="rId21"/>
    <p:sldId id="283" r:id="rId22"/>
    <p:sldId id="284" r:id="rId23"/>
    <p:sldId id="285" r:id="rId24"/>
    <p:sldId id="286" r:id="rId25"/>
    <p:sldId id="287" r:id="rId26"/>
    <p:sldId id="289" r:id="rId27"/>
    <p:sldId id="288" r:id="rId28"/>
    <p:sldId id="272" r:id="rId29"/>
    <p:sldId id="268" r:id="rId30"/>
    <p:sldId id="282" r:id="rId31"/>
    <p:sldId id="270" r:id="rId32"/>
    <p:sldId id="276" r:id="rId3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DB"/>
    <a:srgbClr val="D2AEC5"/>
    <a:srgbClr val="D0D1E7"/>
    <a:srgbClr val="E72929"/>
    <a:srgbClr val="B1B3D7"/>
    <a:srgbClr val="FDC4D2"/>
    <a:srgbClr val="FCAABE"/>
    <a:srgbClr val="787BBA"/>
    <a:srgbClr val="8CC6A6"/>
    <a:srgbClr val="FA6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33"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F3E9B-0D6A-4777-B6BC-B05C47CAFFC1}" type="doc">
      <dgm:prSet loTypeId="urn:microsoft.com/office/officeart/2005/8/layout/venn1" loCatId="relationship" qsTypeId="urn:microsoft.com/office/officeart/2005/8/quickstyle/simple1" qsCatId="simple" csTypeId="urn:microsoft.com/office/officeart/2005/8/colors/accent1_2" csCatId="accent1" phldr="1"/>
      <dgm:spPr/>
    </dgm:pt>
    <dgm:pt modelId="{3869E26B-477C-4D32-98CB-776FD816F3A0}">
      <dgm:prSet phldrT="[Text]"/>
      <dgm:spPr>
        <a:solidFill>
          <a:srgbClr val="B1B3D7"/>
        </a:solidFill>
        <a:ln w="38100">
          <a:solidFill>
            <a:schemeClr val="bg1"/>
          </a:solidFill>
        </a:ln>
        <a:effectLst>
          <a:outerShdw blurRad="50800" dist="38100" dir="2700000" algn="tl" rotWithShape="0">
            <a:prstClr val="black">
              <a:alpha val="40000"/>
            </a:prstClr>
          </a:outerShdw>
        </a:effectLst>
      </dgm:spPr>
      <dgm:t>
        <a:bodyPr/>
        <a:lstStyle/>
        <a:p>
          <a:r>
            <a:rPr lang="en-US" dirty="0" smtClean="0"/>
            <a:t> </a:t>
          </a:r>
          <a:endParaRPr lang="en-US" dirty="0"/>
        </a:p>
      </dgm:t>
    </dgm:pt>
    <dgm:pt modelId="{59B03708-E648-46D0-A897-B527FEAD3912}" type="parTrans" cxnId="{E36CCAE4-6EB4-402A-96E9-8DFCA67E847E}">
      <dgm:prSet/>
      <dgm:spPr/>
      <dgm:t>
        <a:bodyPr/>
        <a:lstStyle/>
        <a:p>
          <a:endParaRPr lang="en-US"/>
        </a:p>
      </dgm:t>
    </dgm:pt>
    <dgm:pt modelId="{288CE524-6CAC-4B5C-B598-E6F8F8FF9483}" type="sibTrans" cxnId="{E36CCAE4-6EB4-402A-96E9-8DFCA67E847E}">
      <dgm:prSet/>
      <dgm:spPr/>
      <dgm:t>
        <a:bodyPr/>
        <a:lstStyle/>
        <a:p>
          <a:endParaRPr lang="en-US"/>
        </a:p>
      </dgm:t>
    </dgm:pt>
    <dgm:pt modelId="{A3ADD165-AF01-46F4-A4AD-422D6C8AB8C6}">
      <dgm:prSet phldrT="[Text]"/>
      <dgm:spPr>
        <a:solidFill>
          <a:srgbClr val="D2AEC5">
            <a:alpha val="70000"/>
          </a:srgbClr>
        </a:solidFill>
        <a:ln w="38100">
          <a:solidFill>
            <a:schemeClr val="bg1"/>
          </a:solidFill>
        </a:ln>
        <a:effectLst>
          <a:outerShdw blurRad="50800" dist="38100" dir="2700000" algn="tl" rotWithShape="0">
            <a:prstClr val="black">
              <a:alpha val="40000"/>
            </a:prstClr>
          </a:outerShdw>
        </a:effectLst>
      </dgm:spPr>
      <dgm:t>
        <a:bodyPr/>
        <a:lstStyle/>
        <a:p>
          <a:r>
            <a:rPr lang="en-US" dirty="0" smtClean="0"/>
            <a:t> </a:t>
          </a:r>
          <a:endParaRPr lang="en-US" dirty="0"/>
        </a:p>
      </dgm:t>
    </dgm:pt>
    <dgm:pt modelId="{5B5B4DDF-5017-4873-85E3-EAFCE3527F96}" type="parTrans" cxnId="{E5127B9E-52CA-413A-8C9F-579DE0876AE2}">
      <dgm:prSet/>
      <dgm:spPr/>
      <dgm:t>
        <a:bodyPr/>
        <a:lstStyle/>
        <a:p>
          <a:endParaRPr lang="en-US"/>
        </a:p>
      </dgm:t>
    </dgm:pt>
    <dgm:pt modelId="{BFF96F31-4B17-44AA-8779-9BB49DEF441C}" type="sibTrans" cxnId="{E5127B9E-52CA-413A-8C9F-579DE0876AE2}">
      <dgm:prSet/>
      <dgm:spPr/>
      <dgm:t>
        <a:bodyPr/>
        <a:lstStyle/>
        <a:p>
          <a:endParaRPr lang="en-US"/>
        </a:p>
      </dgm:t>
    </dgm:pt>
    <dgm:pt modelId="{0D5F5FA4-FE49-4007-9AB1-DF49EF296635}">
      <dgm:prSet phldrT="[Text]"/>
      <dgm:spPr>
        <a:solidFill>
          <a:srgbClr val="FCAABE">
            <a:alpha val="50000"/>
          </a:srgbClr>
        </a:solidFill>
        <a:ln w="38100">
          <a:solidFill>
            <a:schemeClr val="bg1"/>
          </a:solidFill>
        </a:ln>
        <a:effectLst>
          <a:outerShdw blurRad="50800" dist="38100" dir="2700000" algn="tl" rotWithShape="0">
            <a:prstClr val="black">
              <a:alpha val="40000"/>
            </a:prstClr>
          </a:outerShdw>
        </a:effectLst>
      </dgm:spPr>
      <dgm:t>
        <a:bodyPr/>
        <a:lstStyle/>
        <a:p>
          <a:r>
            <a:rPr lang="en-US" dirty="0" smtClean="0"/>
            <a:t> </a:t>
          </a:r>
          <a:endParaRPr lang="en-US" dirty="0"/>
        </a:p>
      </dgm:t>
    </dgm:pt>
    <dgm:pt modelId="{9535D550-A867-448F-A0F1-F4489642E99B}" type="parTrans" cxnId="{6B045FE9-1853-49DD-BEBD-9AC7F6DD5071}">
      <dgm:prSet/>
      <dgm:spPr/>
      <dgm:t>
        <a:bodyPr/>
        <a:lstStyle/>
        <a:p>
          <a:endParaRPr lang="en-US"/>
        </a:p>
      </dgm:t>
    </dgm:pt>
    <dgm:pt modelId="{C0F73C20-5908-45E4-98F4-CD10ED223D27}" type="sibTrans" cxnId="{6B045FE9-1853-49DD-BEBD-9AC7F6DD5071}">
      <dgm:prSet/>
      <dgm:spPr/>
      <dgm:t>
        <a:bodyPr/>
        <a:lstStyle/>
        <a:p>
          <a:endParaRPr lang="en-US"/>
        </a:p>
      </dgm:t>
    </dgm:pt>
    <dgm:pt modelId="{52B8880A-AB1B-4023-A508-AB04E62ECB70}" type="pres">
      <dgm:prSet presAssocID="{07CF3E9B-0D6A-4777-B6BC-B05C47CAFFC1}" presName="compositeShape" presStyleCnt="0">
        <dgm:presLayoutVars>
          <dgm:chMax val="7"/>
          <dgm:dir/>
          <dgm:resizeHandles val="exact"/>
        </dgm:presLayoutVars>
      </dgm:prSet>
      <dgm:spPr/>
    </dgm:pt>
    <dgm:pt modelId="{55BCAD5D-6BB4-41BE-8FF5-884ABC5489AF}" type="pres">
      <dgm:prSet presAssocID="{3869E26B-477C-4D32-98CB-776FD816F3A0}" presName="circ1" presStyleLbl="vennNode1" presStyleIdx="0" presStyleCnt="3"/>
      <dgm:spPr/>
      <dgm:t>
        <a:bodyPr/>
        <a:lstStyle/>
        <a:p>
          <a:endParaRPr lang="en-US"/>
        </a:p>
      </dgm:t>
    </dgm:pt>
    <dgm:pt modelId="{9AEE920B-AE97-4DF4-898A-E3D1C8D9586F}" type="pres">
      <dgm:prSet presAssocID="{3869E26B-477C-4D32-98CB-776FD816F3A0}" presName="circ1Tx" presStyleLbl="revTx" presStyleIdx="0" presStyleCnt="0">
        <dgm:presLayoutVars>
          <dgm:chMax val="0"/>
          <dgm:chPref val="0"/>
          <dgm:bulletEnabled val="1"/>
        </dgm:presLayoutVars>
      </dgm:prSet>
      <dgm:spPr/>
      <dgm:t>
        <a:bodyPr/>
        <a:lstStyle/>
        <a:p>
          <a:endParaRPr lang="en-US"/>
        </a:p>
      </dgm:t>
    </dgm:pt>
    <dgm:pt modelId="{FDF93992-124F-4357-849D-F6E9D5C247E1}" type="pres">
      <dgm:prSet presAssocID="{A3ADD165-AF01-46F4-A4AD-422D6C8AB8C6}" presName="circ2" presStyleLbl="vennNode1" presStyleIdx="1" presStyleCnt="3"/>
      <dgm:spPr/>
      <dgm:t>
        <a:bodyPr/>
        <a:lstStyle/>
        <a:p>
          <a:endParaRPr lang="en-US"/>
        </a:p>
      </dgm:t>
    </dgm:pt>
    <dgm:pt modelId="{C94FF28A-63FB-4160-AD9F-2A6913454162}" type="pres">
      <dgm:prSet presAssocID="{A3ADD165-AF01-46F4-A4AD-422D6C8AB8C6}" presName="circ2Tx" presStyleLbl="revTx" presStyleIdx="0" presStyleCnt="0">
        <dgm:presLayoutVars>
          <dgm:chMax val="0"/>
          <dgm:chPref val="0"/>
          <dgm:bulletEnabled val="1"/>
        </dgm:presLayoutVars>
      </dgm:prSet>
      <dgm:spPr/>
      <dgm:t>
        <a:bodyPr/>
        <a:lstStyle/>
        <a:p>
          <a:endParaRPr lang="en-US"/>
        </a:p>
      </dgm:t>
    </dgm:pt>
    <dgm:pt modelId="{8E7DD7EB-DCE7-463C-B9E9-6970FAFCD0CC}" type="pres">
      <dgm:prSet presAssocID="{0D5F5FA4-FE49-4007-9AB1-DF49EF296635}" presName="circ3" presStyleLbl="vennNode1" presStyleIdx="2" presStyleCnt="3"/>
      <dgm:spPr/>
      <dgm:t>
        <a:bodyPr/>
        <a:lstStyle/>
        <a:p>
          <a:endParaRPr lang="en-US"/>
        </a:p>
      </dgm:t>
    </dgm:pt>
    <dgm:pt modelId="{EE04854B-C386-4DC5-AD88-491ED5603783}" type="pres">
      <dgm:prSet presAssocID="{0D5F5FA4-FE49-4007-9AB1-DF49EF296635}" presName="circ3Tx" presStyleLbl="revTx" presStyleIdx="0" presStyleCnt="0">
        <dgm:presLayoutVars>
          <dgm:chMax val="0"/>
          <dgm:chPref val="0"/>
          <dgm:bulletEnabled val="1"/>
        </dgm:presLayoutVars>
      </dgm:prSet>
      <dgm:spPr/>
      <dgm:t>
        <a:bodyPr/>
        <a:lstStyle/>
        <a:p>
          <a:endParaRPr lang="en-US"/>
        </a:p>
      </dgm:t>
    </dgm:pt>
  </dgm:ptLst>
  <dgm:cxnLst>
    <dgm:cxn modelId="{78BC2365-05E9-5946-BBFA-0A0D96400D46}" type="presOf" srcId="{07CF3E9B-0D6A-4777-B6BC-B05C47CAFFC1}" destId="{52B8880A-AB1B-4023-A508-AB04E62ECB70}" srcOrd="0" destOrd="0" presId="urn:microsoft.com/office/officeart/2005/8/layout/venn1"/>
    <dgm:cxn modelId="{F39E94B3-DD5D-C540-B306-58BBA64767BD}" type="presOf" srcId="{3869E26B-477C-4D32-98CB-776FD816F3A0}" destId="{9AEE920B-AE97-4DF4-898A-E3D1C8D9586F}" srcOrd="1" destOrd="0" presId="urn:microsoft.com/office/officeart/2005/8/layout/venn1"/>
    <dgm:cxn modelId="{9AD1415F-AFC7-074C-8522-9543B7ACA5FC}" type="presOf" srcId="{0D5F5FA4-FE49-4007-9AB1-DF49EF296635}" destId="{8E7DD7EB-DCE7-463C-B9E9-6970FAFCD0CC}" srcOrd="0" destOrd="0" presId="urn:microsoft.com/office/officeart/2005/8/layout/venn1"/>
    <dgm:cxn modelId="{1AF60AEE-6D66-C24F-810D-785911187702}" type="presOf" srcId="{3869E26B-477C-4D32-98CB-776FD816F3A0}" destId="{55BCAD5D-6BB4-41BE-8FF5-884ABC5489AF}" srcOrd="0" destOrd="0" presId="urn:microsoft.com/office/officeart/2005/8/layout/venn1"/>
    <dgm:cxn modelId="{E36CCAE4-6EB4-402A-96E9-8DFCA67E847E}" srcId="{07CF3E9B-0D6A-4777-B6BC-B05C47CAFFC1}" destId="{3869E26B-477C-4D32-98CB-776FD816F3A0}" srcOrd="0" destOrd="0" parTransId="{59B03708-E648-46D0-A897-B527FEAD3912}" sibTransId="{288CE524-6CAC-4B5C-B598-E6F8F8FF9483}"/>
    <dgm:cxn modelId="{E5127B9E-52CA-413A-8C9F-579DE0876AE2}" srcId="{07CF3E9B-0D6A-4777-B6BC-B05C47CAFFC1}" destId="{A3ADD165-AF01-46F4-A4AD-422D6C8AB8C6}" srcOrd="1" destOrd="0" parTransId="{5B5B4DDF-5017-4873-85E3-EAFCE3527F96}" sibTransId="{BFF96F31-4B17-44AA-8779-9BB49DEF441C}"/>
    <dgm:cxn modelId="{0705FFF7-A683-8F40-8C4B-E4B6921A445C}" type="presOf" srcId="{A3ADD165-AF01-46F4-A4AD-422D6C8AB8C6}" destId="{C94FF28A-63FB-4160-AD9F-2A6913454162}" srcOrd="1" destOrd="0" presId="urn:microsoft.com/office/officeart/2005/8/layout/venn1"/>
    <dgm:cxn modelId="{0CC1FB82-7899-8747-9B9E-8FBE9C8049A9}" type="presOf" srcId="{A3ADD165-AF01-46F4-A4AD-422D6C8AB8C6}" destId="{FDF93992-124F-4357-849D-F6E9D5C247E1}" srcOrd="0" destOrd="0" presId="urn:microsoft.com/office/officeart/2005/8/layout/venn1"/>
    <dgm:cxn modelId="{6B045FE9-1853-49DD-BEBD-9AC7F6DD5071}" srcId="{07CF3E9B-0D6A-4777-B6BC-B05C47CAFFC1}" destId="{0D5F5FA4-FE49-4007-9AB1-DF49EF296635}" srcOrd="2" destOrd="0" parTransId="{9535D550-A867-448F-A0F1-F4489642E99B}" sibTransId="{C0F73C20-5908-45E4-98F4-CD10ED223D27}"/>
    <dgm:cxn modelId="{7B4C1AEA-5793-C949-BF5E-D7BB5A6C2996}" type="presOf" srcId="{0D5F5FA4-FE49-4007-9AB1-DF49EF296635}" destId="{EE04854B-C386-4DC5-AD88-491ED5603783}" srcOrd="1" destOrd="0" presId="urn:microsoft.com/office/officeart/2005/8/layout/venn1"/>
    <dgm:cxn modelId="{D6E6A217-7026-4745-BC7C-6FE536334942}" type="presParOf" srcId="{52B8880A-AB1B-4023-A508-AB04E62ECB70}" destId="{55BCAD5D-6BB4-41BE-8FF5-884ABC5489AF}" srcOrd="0" destOrd="0" presId="urn:microsoft.com/office/officeart/2005/8/layout/venn1"/>
    <dgm:cxn modelId="{0ACF4033-05EC-B04F-AAD5-A43C79F645CF}" type="presParOf" srcId="{52B8880A-AB1B-4023-A508-AB04E62ECB70}" destId="{9AEE920B-AE97-4DF4-898A-E3D1C8D9586F}" srcOrd="1" destOrd="0" presId="urn:microsoft.com/office/officeart/2005/8/layout/venn1"/>
    <dgm:cxn modelId="{08E1AF4C-CE9B-8A49-B866-E7BA8C93FBE2}" type="presParOf" srcId="{52B8880A-AB1B-4023-A508-AB04E62ECB70}" destId="{FDF93992-124F-4357-849D-F6E9D5C247E1}" srcOrd="2" destOrd="0" presId="urn:microsoft.com/office/officeart/2005/8/layout/venn1"/>
    <dgm:cxn modelId="{46D1EC3F-E56A-1D49-A101-2B656EB3F8EC}" type="presParOf" srcId="{52B8880A-AB1B-4023-A508-AB04E62ECB70}" destId="{C94FF28A-63FB-4160-AD9F-2A6913454162}" srcOrd="3" destOrd="0" presId="urn:microsoft.com/office/officeart/2005/8/layout/venn1"/>
    <dgm:cxn modelId="{978C2A23-79D1-1646-9D63-388355272897}" type="presParOf" srcId="{52B8880A-AB1B-4023-A508-AB04E62ECB70}" destId="{8E7DD7EB-DCE7-463C-B9E9-6970FAFCD0CC}" srcOrd="4" destOrd="0" presId="urn:microsoft.com/office/officeart/2005/8/layout/venn1"/>
    <dgm:cxn modelId="{7D2F409F-0281-044D-9FCC-630C5DBAD091}" type="presParOf" srcId="{52B8880A-AB1B-4023-A508-AB04E62ECB70}" destId="{EE04854B-C386-4DC5-AD88-491ED560378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5B5F0-1457-4ED5-96DB-A702CD39241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zh-TW" altLang="en-US"/>
        </a:p>
      </dgm:t>
    </dgm:pt>
    <dgm:pt modelId="{9A0F9837-7E39-40E3-9D9D-453BBDC57469}">
      <dgm:prSet phldrT="[文字]" custT="1"/>
      <dgm:spPr>
        <a:solidFill>
          <a:srgbClr val="FDC4D2"/>
        </a:solidFill>
      </dgm:spPr>
      <dgm:t>
        <a:bodyPr/>
        <a:lstStyle/>
        <a:p>
          <a:r>
            <a:rPr lang="en-US" altLang="en-US" sz="2000" dirty="0" smtClean="0">
              <a:solidFill>
                <a:schemeClr val="bg2">
                  <a:lumMod val="50000"/>
                </a:schemeClr>
              </a:solidFill>
              <a:latin typeface="Centaur" panose="02030504050205020304" pitchFamily="18" charset="0"/>
              <a:ea typeface="SimSun" panose="02010600030101010101" pitchFamily="2" charset="-122"/>
            </a:rPr>
            <a:t>Sudden Travel</a:t>
          </a:r>
          <a:r>
            <a:rPr lang="en-US" altLang="en-US" sz="1800" dirty="0" smtClean="0">
              <a:solidFill>
                <a:schemeClr val="bg2">
                  <a:lumMod val="50000"/>
                </a:schemeClr>
              </a:solidFill>
              <a:latin typeface="SimSun" panose="02010600030101010101" pitchFamily="2" charset="-122"/>
              <a:ea typeface="SimSun" panose="02010600030101010101" pitchFamily="2" charset="-122"/>
            </a:rPr>
            <a:t/>
          </a:r>
          <a:br>
            <a:rPr lang="en-US" altLang="en-US" sz="1800" dirty="0" smtClean="0">
              <a:solidFill>
                <a:schemeClr val="bg2">
                  <a:lumMod val="50000"/>
                </a:schemeClr>
              </a:solidFill>
              <a:latin typeface="SimSun" panose="02010600030101010101" pitchFamily="2" charset="-122"/>
              <a:ea typeface="SimSun" panose="02010600030101010101" pitchFamily="2" charset="-122"/>
            </a:rPr>
          </a:br>
          <a:r>
            <a:rPr lang="zh-TW" altLang="en-US" sz="2400" dirty="0" smtClean="0">
              <a:solidFill>
                <a:schemeClr val="bg2">
                  <a:lumMod val="50000"/>
                </a:schemeClr>
              </a:solidFill>
              <a:latin typeface="SimSun" panose="02010600030101010101" pitchFamily="2" charset="-122"/>
              <a:ea typeface="SimSun" panose="02010600030101010101" pitchFamily="2" charset="-122"/>
            </a:rPr>
            <a:t>突旅</a:t>
          </a:r>
          <a:endParaRPr lang="zh-TW" altLang="en-US" sz="1800" dirty="0" smtClean="0">
            <a:solidFill>
              <a:schemeClr val="bg2">
                <a:lumMod val="50000"/>
              </a:schemeClr>
            </a:solidFill>
            <a:latin typeface="SimSun" panose="02010600030101010101" pitchFamily="2" charset="-122"/>
            <a:ea typeface="SimSun" panose="02010600030101010101" pitchFamily="2" charset="-122"/>
          </a:endParaRPr>
        </a:p>
        <a:p>
          <a:r>
            <a:rPr lang="zh-TW" altLang="en-US" sz="2000" dirty="0" smtClean="0">
              <a:solidFill>
                <a:schemeClr val="bg2">
                  <a:lumMod val="50000"/>
                </a:schemeClr>
              </a:solidFill>
              <a:latin typeface="SimSun" panose="02010600030101010101" pitchFamily="2" charset="-122"/>
              <a:ea typeface="SimSun" panose="02010600030101010101" pitchFamily="2" charset="-122"/>
            </a:rPr>
            <a:t>打開你的即興旅程</a:t>
          </a:r>
        </a:p>
      </dgm:t>
    </dgm:pt>
    <dgm:pt modelId="{FC5749E4-6140-4108-B684-F860D2CC2DCF}" type="parTrans" cxnId="{D16CA46C-C187-49A9-921D-19D164BCFB9B}">
      <dgm:prSet/>
      <dgm:spPr/>
      <dgm:t>
        <a:bodyPr/>
        <a:lstStyle/>
        <a:p>
          <a:endParaRPr lang="zh-TW" altLang="en-US"/>
        </a:p>
      </dgm:t>
    </dgm:pt>
    <dgm:pt modelId="{273C0C08-B98B-4578-A074-69B5DCE46824}" type="sibTrans" cxnId="{D16CA46C-C187-49A9-921D-19D164BCFB9B}">
      <dgm:prSet/>
      <dgm:spPr>
        <a:solidFill>
          <a:srgbClr val="D2AEC5"/>
        </a:solidFill>
      </dgm:spPr>
      <dgm:t>
        <a:bodyPr/>
        <a:lstStyle/>
        <a:p>
          <a:endParaRPr lang="zh-TW" altLang="en-US"/>
        </a:p>
      </dgm:t>
    </dgm:pt>
    <dgm:pt modelId="{B0B27EF8-4492-46D3-84FF-54C1CE05CC8B}">
      <dgm:prSet phldrT="[文字]" custT="1"/>
      <dgm:spPr>
        <a:solidFill>
          <a:srgbClr val="E3CDDB"/>
        </a:solidFill>
      </dgm:spPr>
      <dgm:t>
        <a:bodyPr/>
        <a:lstStyle/>
        <a:p>
          <a:r>
            <a:rPr lang="zh-TW" altLang="en-US" sz="2300" dirty="0" smtClean="0">
              <a:solidFill>
                <a:schemeClr val="bg2">
                  <a:lumMod val="50000"/>
                </a:schemeClr>
              </a:solidFill>
              <a:latin typeface="SimSun" panose="02010600030101010101" pitchFamily="2" charset="-122"/>
              <a:ea typeface="SimSun" panose="02010600030101010101" pitchFamily="2" charset="-122"/>
            </a:rPr>
            <a:t>突旅 </a:t>
          </a:r>
          <a:r>
            <a:rPr lang="en-US" altLang="zh-TW" sz="2300" dirty="0" smtClean="0">
              <a:solidFill>
                <a:schemeClr val="bg2">
                  <a:lumMod val="50000"/>
                </a:schemeClr>
              </a:solidFill>
              <a:latin typeface="SimSun" panose="02010600030101010101" pitchFamily="2" charset="-122"/>
              <a:ea typeface="SimSun" panose="02010600030101010101" pitchFamily="2" charset="-122"/>
            </a:rPr>
            <a:t>-</a:t>
          </a:r>
          <a:r>
            <a:rPr lang="en-US" altLang="en-US" sz="2300" dirty="0" smtClean="0">
              <a:solidFill>
                <a:schemeClr val="bg2">
                  <a:lumMod val="50000"/>
                </a:schemeClr>
              </a:solidFill>
              <a:latin typeface="SimSun" panose="02010600030101010101" pitchFamily="2" charset="-122"/>
              <a:ea typeface="SimSun" panose="02010600030101010101" pitchFamily="2" charset="-122"/>
            </a:rPr>
            <a:t/>
          </a:r>
          <a:br>
            <a:rPr lang="en-US" altLang="en-US" sz="2300" dirty="0" smtClean="0">
              <a:solidFill>
                <a:schemeClr val="bg2">
                  <a:lumMod val="50000"/>
                </a:schemeClr>
              </a:solidFill>
              <a:latin typeface="SimSun" panose="02010600030101010101" pitchFamily="2" charset="-122"/>
              <a:ea typeface="SimSun" panose="02010600030101010101" pitchFamily="2" charset="-122"/>
            </a:rPr>
          </a:br>
          <a:r>
            <a:rPr lang="zh-TW" altLang="en-US" sz="2300" dirty="0" smtClean="0">
              <a:solidFill>
                <a:schemeClr val="bg2">
                  <a:lumMod val="50000"/>
                </a:schemeClr>
              </a:solidFill>
              <a:latin typeface="SimSun" panose="02010600030101010101" pitchFamily="2" charset="-122"/>
              <a:ea typeface="SimSun" panose="02010600030101010101" pitchFamily="2" charset="-122"/>
            </a:rPr>
            <a:t>透過影像辨識</a:t>
          </a:r>
          <a:br>
            <a:rPr lang="zh-TW" altLang="en-US" sz="2300" dirty="0" smtClean="0">
              <a:solidFill>
                <a:schemeClr val="bg2">
                  <a:lumMod val="50000"/>
                </a:schemeClr>
              </a:solidFill>
              <a:latin typeface="SimSun" panose="02010600030101010101" pitchFamily="2" charset="-122"/>
              <a:ea typeface="SimSun" panose="02010600030101010101" pitchFamily="2" charset="-122"/>
            </a:rPr>
          </a:br>
          <a:r>
            <a:rPr lang="zh-TW" altLang="en-US" sz="2300" dirty="0" smtClean="0">
              <a:solidFill>
                <a:schemeClr val="bg2">
                  <a:lumMod val="50000"/>
                </a:schemeClr>
              </a:solidFill>
              <a:latin typeface="SimSun" panose="02010600030101010101" pitchFamily="2" charset="-122"/>
              <a:ea typeface="SimSun" panose="02010600030101010101" pitchFamily="2" charset="-122"/>
            </a:rPr>
            <a:t>篩選合適景點</a:t>
          </a:r>
        </a:p>
      </dgm:t>
    </dgm:pt>
    <dgm:pt modelId="{DD4A441E-5279-46B7-B42D-F36CE4F462D0}" type="parTrans" cxnId="{B56A323E-3EF3-4FAB-BD82-9A4D89C675F5}">
      <dgm:prSet/>
      <dgm:spPr/>
      <dgm:t>
        <a:bodyPr/>
        <a:lstStyle/>
        <a:p>
          <a:endParaRPr lang="zh-TW" altLang="en-US"/>
        </a:p>
      </dgm:t>
    </dgm:pt>
    <dgm:pt modelId="{DC3412EE-BE67-402B-AAB1-E6EF0A0BD96E}" type="sibTrans" cxnId="{B56A323E-3EF3-4FAB-BD82-9A4D89C675F5}">
      <dgm:prSet/>
      <dgm:spPr>
        <a:solidFill>
          <a:srgbClr val="D2AEC5"/>
        </a:solidFill>
      </dgm:spPr>
      <dgm:t>
        <a:bodyPr/>
        <a:lstStyle/>
        <a:p>
          <a:endParaRPr lang="zh-TW" altLang="en-US"/>
        </a:p>
      </dgm:t>
    </dgm:pt>
    <dgm:pt modelId="{F6FC8466-0C6B-4604-8C67-3A32C07E38E5}">
      <dgm:prSet phldrT="[文字]"/>
      <dgm:spPr>
        <a:solidFill>
          <a:srgbClr val="D2AEC5"/>
        </a:solidFill>
      </dgm:spPr>
      <dgm:t>
        <a:bodyPr/>
        <a:lstStyle/>
        <a:p>
          <a:r>
            <a:rPr lang="zh-TW" altLang="en-US" dirty="0" smtClean="0">
              <a:latin typeface="SimSun" panose="02010600030101010101" pitchFamily="2" charset="-122"/>
              <a:ea typeface="SimSun" panose="02010600030101010101" pitchFamily="2" charset="-122"/>
            </a:rPr>
            <a:t>在推薦排行中選出最喜愛的地點</a:t>
          </a:r>
          <a:endParaRPr lang="zh-TW" altLang="en-US" dirty="0">
            <a:latin typeface="SimSun" panose="02010600030101010101" pitchFamily="2" charset="-122"/>
            <a:ea typeface="SimSun" panose="02010600030101010101" pitchFamily="2" charset="-122"/>
          </a:endParaRPr>
        </a:p>
      </dgm:t>
    </dgm:pt>
    <dgm:pt modelId="{19CCEB92-5F4B-4C7E-B229-59C4117C2A52}" type="parTrans" cxnId="{67DCACAC-B0CD-468C-82DA-17B368B36C48}">
      <dgm:prSet/>
      <dgm:spPr/>
      <dgm:t>
        <a:bodyPr/>
        <a:lstStyle/>
        <a:p>
          <a:endParaRPr lang="zh-TW" altLang="en-US"/>
        </a:p>
      </dgm:t>
    </dgm:pt>
    <dgm:pt modelId="{ABDE8D3E-22D2-42BC-A534-56EB31B897C2}" type="sibTrans" cxnId="{67DCACAC-B0CD-468C-82DA-17B368B36C48}">
      <dgm:prSet/>
      <dgm:spPr>
        <a:solidFill>
          <a:srgbClr val="D2AEC5"/>
        </a:solidFill>
      </dgm:spPr>
      <dgm:t>
        <a:bodyPr/>
        <a:lstStyle/>
        <a:p>
          <a:endParaRPr lang="zh-TW" altLang="en-US"/>
        </a:p>
      </dgm:t>
    </dgm:pt>
    <dgm:pt modelId="{F1565B9E-222B-412F-B5AC-2B25FBED6A24}">
      <dgm:prSet phldrT="[文字]"/>
      <dgm:spPr>
        <a:solidFill>
          <a:srgbClr val="B1B3D7"/>
        </a:solidFill>
      </dgm:spPr>
      <dgm:t>
        <a:bodyPr/>
        <a:lstStyle/>
        <a:p>
          <a:r>
            <a:rPr lang="zh-TW" altLang="en-US" dirty="0" smtClean="0">
              <a:latin typeface="SimSun" panose="02010600030101010101" pitchFamily="2" charset="-122"/>
              <a:ea typeface="SimSun" panose="02010600030101010101" pitchFamily="2" charset="-122"/>
            </a:rPr>
            <a:t>提供該景點地圖位置及簡介</a:t>
          </a:r>
          <a:endParaRPr lang="zh-TW" altLang="en-US" dirty="0">
            <a:latin typeface="SimSun" panose="02010600030101010101" pitchFamily="2" charset="-122"/>
            <a:ea typeface="SimSun" panose="02010600030101010101" pitchFamily="2" charset="-122"/>
          </a:endParaRPr>
        </a:p>
      </dgm:t>
    </dgm:pt>
    <dgm:pt modelId="{9111F420-438F-4A6F-AEFC-568B44954904}" type="parTrans" cxnId="{A71464CD-4CBA-4993-A482-B35DB93D87EF}">
      <dgm:prSet/>
      <dgm:spPr/>
      <dgm:t>
        <a:bodyPr/>
        <a:lstStyle/>
        <a:p>
          <a:endParaRPr lang="zh-TW" altLang="en-US"/>
        </a:p>
      </dgm:t>
    </dgm:pt>
    <dgm:pt modelId="{9642940C-64A4-44EB-8662-0B4A580FE750}" type="sibTrans" cxnId="{A71464CD-4CBA-4993-A482-B35DB93D87EF}">
      <dgm:prSet/>
      <dgm:spPr>
        <a:solidFill>
          <a:srgbClr val="D2AEC5"/>
        </a:solidFill>
      </dgm:spPr>
      <dgm:t>
        <a:bodyPr/>
        <a:lstStyle/>
        <a:p>
          <a:endParaRPr lang="zh-TW" altLang="en-US"/>
        </a:p>
      </dgm:t>
    </dgm:pt>
    <dgm:pt modelId="{9BB64D97-DD9F-4173-8C81-D26EF901D54E}">
      <dgm:prSet phldrT="[文字]"/>
      <dgm:spPr>
        <a:solidFill>
          <a:srgbClr val="FCAABE"/>
        </a:solidFill>
      </dgm:spPr>
      <dgm:t>
        <a:bodyPr/>
        <a:lstStyle/>
        <a:p>
          <a:r>
            <a:rPr lang="zh-TW" altLang="en-US" dirty="0" smtClean="0">
              <a:latin typeface="SimSun" panose="02010600030101010101" pitchFamily="2" charset="-122"/>
              <a:ea typeface="SimSun" panose="02010600030101010101" pitchFamily="2" charset="-122"/>
            </a:rPr>
            <a:t>滿足拍照打卡需求</a:t>
          </a:r>
          <a:endParaRPr lang="en-US" altLang="zh-TW" dirty="0" smtClean="0">
            <a:latin typeface="SimSun" panose="02010600030101010101" pitchFamily="2" charset="-122"/>
            <a:ea typeface="SimSun" panose="02010600030101010101" pitchFamily="2" charset="-122"/>
          </a:endParaRPr>
        </a:p>
      </dgm:t>
    </dgm:pt>
    <dgm:pt modelId="{F5470329-14AF-4E44-8806-E750A4EAE6B1}" type="parTrans" cxnId="{27035B2B-464E-4F35-8159-FE948511D432}">
      <dgm:prSet/>
      <dgm:spPr/>
      <dgm:t>
        <a:bodyPr/>
        <a:lstStyle/>
        <a:p>
          <a:endParaRPr lang="zh-TW" altLang="en-US"/>
        </a:p>
      </dgm:t>
    </dgm:pt>
    <dgm:pt modelId="{393E201E-F03C-446E-9E88-53D956B63303}" type="sibTrans" cxnId="{27035B2B-464E-4F35-8159-FE948511D432}">
      <dgm:prSet/>
      <dgm:spPr/>
      <dgm:t>
        <a:bodyPr/>
        <a:lstStyle/>
        <a:p>
          <a:endParaRPr lang="zh-TW" altLang="en-US"/>
        </a:p>
      </dgm:t>
    </dgm:pt>
    <dgm:pt modelId="{9ACE5616-5C60-495E-960D-23FED79C04F5}" type="pres">
      <dgm:prSet presAssocID="{D195B5F0-1457-4ED5-96DB-A702CD392412}" presName="Name0" presStyleCnt="0">
        <dgm:presLayoutVars>
          <dgm:dir/>
          <dgm:resizeHandles/>
        </dgm:presLayoutVars>
      </dgm:prSet>
      <dgm:spPr/>
      <dgm:t>
        <a:bodyPr/>
        <a:lstStyle/>
        <a:p>
          <a:endParaRPr lang="zh-TW" altLang="en-US"/>
        </a:p>
      </dgm:t>
    </dgm:pt>
    <dgm:pt modelId="{314490BF-9E39-44CE-A458-42B7F72ABE55}" type="pres">
      <dgm:prSet presAssocID="{9A0F9837-7E39-40E3-9D9D-453BBDC57469}" presName="compNode" presStyleCnt="0"/>
      <dgm:spPr/>
    </dgm:pt>
    <dgm:pt modelId="{0FC1FC2C-7061-42D9-80F7-9CDCA983DA75}" type="pres">
      <dgm:prSet presAssocID="{9A0F9837-7E39-40E3-9D9D-453BBDC57469}" presName="dummyConnPt" presStyleCnt="0"/>
      <dgm:spPr/>
    </dgm:pt>
    <dgm:pt modelId="{F689AFE2-CB37-4D6A-BD28-F9500751735B}" type="pres">
      <dgm:prSet presAssocID="{9A0F9837-7E39-40E3-9D9D-453BBDC57469}" presName="node" presStyleLbl="node1" presStyleIdx="0" presStyleCnt="5" custScaleX="108230" custScaleY="101707" custLinFactNeighborX="617" custLinFactNeighborY="35771">
        <dgm:presLayoutVars>
          <dgm:bulletEnabled val="1"/>
        </dgm:presLayoutVars>
      </dgm:prSet>
      <dgm:spPr>
        <a:prstGeom prst="round2DiagRect">
          <a:avLst/>
        </a:prstGeom>
      </dgm:spPr>
      <dgm:t>
        <a:bodyPr/>
        <a:lstStyle/>
        <a:p>
          <a:endParaRPr lang="zh-TW" altLang="en-US"/>
        </a:p>
      </dgm:t>
    </dgm:pt>
    <dgm:pt modelId="{B32E5F71-7BCA-439B-88F4-A1BB46586E51}" type="pres">
      <dgm:prSet presAssocID="{273C0C08-B98B-4578-A074-69B5DCE46824}" presName="sibTrans" presStyleLbl="bgSibTrans2D1" presStyleIdx="0" presStyleCnt="4" custAng="16198407" custScaleX="25610" custScaleY="958649" custLinFactNeighborX="28176" custLinFactNeighborY="-87790"/>
      <dgm:spPr>
        <a:prstGeom prst="downArrow">
          <a:avLst/>
        </a:prstGeom>
      </dgm:spPr>
      <dgm:t>
        <a:bodyPr/>
        <a:lstStyle/>
        <a:p>
          <a:endParaRPr lang="zh-TW" altLang="en-US"/>
        </a:p>
      </dgm:t>
    </dgm:pt>
    <dgm:pt modelId="{48DB4723-6C78-442F-B565-ED104784D5F9}" type="pres">
      <dgm:prSet presAssocID="{B0B27EF8-4492-46D3-84FF-54C1CE05CC8B}" presName="compNode" presStyleCnt="0"/>
      <dgm:spPr/>
    </dgm:pt>
    <dgm:pt modelId="{43797B6E-8B65-4341-AD62-1F7CE81CBD6F}" type="pres">
      <dgm:prSet presAssocID="{B0B27EF8-4492-46D3-84FF-54C1CE05CC8B}" presName="dummyConnPt" presStyleCnt="0"/>
      <dgm:spPr/>
    </dgm:pt>
    <dgm:pt modelId="{5B88F59F-E1E8-4D99-85FC-2FF1D25F9471}" type="pres">
      <dgm:prSet presAssocID="{B0B27EF8-4492-46D3-84FF-54C1CE05CC8B}" presName="node" presStyleLbl="node1" presStyleIdx="1" presStyleCnt="5" custLinFactNeighborX="572" custLinFactNeighborY="72811">
        <dgm:presLayoutVars>
          <dgm:bulletEnabled val="1"/>
        </dgm:presLayoutVars>
      </dgm:prSet>
      <dgm:spPr>
        <a:prstGeom prst="round2DiagRect">
          <a:avLst/>
        </a:prstGeom>
      </dgm:spPr>
      <dgm:t>
        <a:bodyPr/>
        <a:lstStyle/>
        <a:p>
          <a:endParaRPr lang="zh-TW" altLang="en-US"/>
        </a:p>
      </dgm:t>
    </dgm:pt>
    <dgm:pt modelId="{EE7ED216-CA63-443D-9F00-1D2DD895F20F}" type="pres">
      <dgm:prSet presAssocID="{DC3412EE-BE67-402B-AAB1-E6EF0A0BD96E}" presName="sibTrans" presStyleLbl="bgSibTrans2D1" presStyleIdx="1" presStyleCnt="4" custAng="20810987" custLinFactY="200000" custLinFactNeighborX="18307" custLinFactNeighborY="279147"/>
      <dgm:spPr/>
      <dgm:t>
        <a:bodyPr/>
        <a:lstStyle/>
        <a:p>
          <a:endParaRPr lang="zh-TW" altLang="en-US"/>
        </a:p>
      </dgm:t>
    </dgm:pt>
    <dgm:pt modelId="{6D3B18DE-AD35-49DE-B752-2A8766767526}" type="pres">
      <dgm:prSet presAssocID="{F6FC8466-0C6B-4604-8C67-3A32C07E38E5}" presName="compNode" presStyleCnt="0"/>
      <dgm:spPr/>
    </dgm:pt>
    <dgm:pt modelId="{E2BA6D11-15DB-4F92-8E27-1F49CFFB52DC}" type="pres">
      <dgm:prSet presAssocID="{F6FC8466-0C6B-4604-8C67-3A32C07E38E5}" presName="dummyConnPt" presStyleCnt="0"/>
      <dgm:spPr/>
    </dgm:pt>
    <dgm:pt modelId="{5E014D4A-D14C-4140-BB81-16A7790DB032}" type="pres">
      <dgm:prSet presAssocID="{F6FC8466-0C6B-4604-8C67-3A32C07E38E5}" presName="node" presStyleLbl="node1" presStyleIdx="2" presStyleCnt="5" custLinFactX="33984" custLinFactNeighborX="100000" custLinFactNeighborY="153">
        <dgm:presLayoutVars>
          <dgm:bulletEnabled val="1"/>
        </dgm:presLayoutVars>
      </dgm:prSet>
      <dgm:spPr>
        <a:prstGeom prst="round2DiagRect">
          <a:avLst/>
        </a:prstGeom>
      </dgm:spPr>
      <dgm:t>
        <a:bodyPr/>
        <a:lstStyle/>
        <a:p>
          <a:endParaRPr lang="zh-TW" altLang="en-US"/>
        </a:p>
      </dgm:t>
    </dgm:pt>
    <dgm:pt modelId="{BC242E91-C76A-42CC-AD6D-3AC5B35C732B}" type="pres">
      <dgm:prSet presAssocID="{ABDE8D3E-22D2-42BC-A534-56EB31B897C2}" presName="sibTrans" presStyleLbl="bgSibTrans2D1" presStyleIdx="2" presStyleCnt="4" custAng="102579" custScaleY="124535" custLinFactNeighborX="41556" custLinFactNeighborY="4944"/>
      <dgm:spPr/>
      <dgm:t>
        <a:bodyPr/>
        <a:lstStyle/>
        <a:p>
          <a:endParaRPr lang="zh-TW" altLang="en-US"/>
        </a:p>
      </dgm:t>
    </dgm:pt>
    <dgm:pt modelId="{47D11A75-083E-436E-BE63-1965EF0F09BA}" type="pres">
      <dgm:prSet presAssocID="{F1565B9E-222B-412F-B5AC-2B25FBED6A24}" presName="compNode" presStyleCnt="0"/>
      <dgm:spPr/>
    </dgm:pt>
    <dgm:pt modelId="{D5898FD4-260B-491A-97A2-FA41CE6993EA}" type="pres">
      <dgm:prSet presAssocID="{F1565B9E-222B-412F-B5AC-2B25FBED6A24}" presName="dummyConnPt" presStyleCnt="0"/>
      <dgm:spPr/>
    </dgm:pt>
    <dgm:pt modelId="{35C570E4-7436-4B31-AF20-3C0815468420}" type="pres">
      <dgm:prSet presAssocID="{F1565B9E-222B-412F-B5AC-2B25FBED6A24}" presName="node" presStyleLbl="node1" presStyleIdx="3" presStyleCnt="5" custLinFactY="-24863" custLinFactNeighborX="-5949" custLinFactNeighborY="-100000">
        <dgm:presLayoutVars>
          <dgm:bulletEnabled val="1"/>
        </dgm:presLayoutVars>
      </dgm:prSet>
      <dgm:spPr>
        <a:prstGeom prst="round2DiagRect">
          <a:avLst/>
        </a:prstGeom>
      </dgm:spPr>
      <dgm:t>
        <a:bodyPr/>
        <a:lstStyle/>
        <a:p>
          <a:endParaRPr lang="zh-TW" altLang="en-US"/>
        </a:p>
      </dgm:t>
    </dgm:pt>
    <dgm:pt modelId="{A4B43A95-ED5F-46D4-B53C-00F9E73D635B}" type="pres">
      <dgm:prSet presAssocID="{9642940C-64A4-44EB-8662-0B4A580FE750}" presName="sibTrans" presStyleLbl="bgSibTrans2D1" presStyleIdx="3" presStyleCnt="4" custAng="10800000" custScaleX="76156" custScaleY="246530" custLinFactY="200000" custLinFactNeighborX="42221" custLinFactNeighborY="203198"/>
      <dgm:spPr>
        <a:prstGeom prst="leftArrow">
          <a:avLst/>
        </a:prstGeom>
      </dgm:spPr>
      <dgm:t>
        <a:bodyPr/>
        <a:lstStyle/>
        <a:p>
          <a:endParaRPr lang="zh-TW" altLang="en-US"/>
        </a:p>
      </dgm:t>
    </dgm:pt>
    <dgm:pt modelId="{6C8EDEEC-FA80-48BE-9E73-98A00D1E7D80}" type="pres">
      <dgm:prSet presAssocID="{9BB64D97-DD9F-4173-8C81-D26EF901D54E}" presName="compNode" presStyleCnt="0"/>
      <dgm:spPr/>
    </dgm:pt>
    <dgm:pt modelId="{115F0763-AB42-4232-AC63-01F2D27722F4}" type="pres">
      <dgm:prSet presAssocID="{9BB64D97-DD9F-4173-8C81-D26EF901D54E}" presName="dummyConnPt" presStyleCnt="0"/>
      <dgm:spPr/>
    </dgm:pt>
    <dgm:pt modelId="{DCE74695-8B63-4E8D-ACC4-9EF728631324}" type="pres">
      <dgm:prSet presAssocID="{9BB64D97-DD9F-4173-8C81-D26EF901D54E}" presName="node" presStyleLbl="node1" presStyleIdx="4" presStyleCnt="5" custScaleX="101195" custLinFactY="-25177" custLinFactNeighborX="-6560" custLinFactNeighborY="-100000">
        <dgm:presLayoutVars>
          <dgm:bulletEnabled val="1"/>
        </dgm:presLayoutVars>
      </dgm:prSet>
      <dgm:spPr>
        <a:prstGeom prst="round2DiagRect">
          <a:avLst/>
        </a:prstGeom>
      </dgm:spPr>
      <dgm:t>
        <a:bodyPr/>
        <a:lstStyle/>
        <a:p>
          <a:endParaRPr lang="zh-TW" altLang="en-US"/>
        </a:p>
      </dgm:t>
    </dgm:pt>
  </dgm:ptLst>
  <dgm:cxnLst>
    <dgm:cxn modelId="{F128FD7E-47FB-4D85-982B-E7B51013DE54}" type="presOf" srcId="{F1565B9E-222B-412F-B5AC-2B25FBED6A24}" destId="{35C570E4-7436-4B31-AF20-3C0815468420}" srcOrd="0" destOrd="0" presId="urn:microsoft.com/office/officeart/2005/8/layout/bProcess4"/>
    <dgm:cxn modelId="{D16CA46C-C187-49A9-921D-19D164BCFB9B}" srcId="{D195B5F0-1457-4ED5-96DB-A702CD392412}" destId="{9A0F9837-7E39-40E3-9D9D-453BBDC57469}" srcOrd="0" destOrd="0" parTransId="{FC5749E4-6140-4108-B684-F860D2CC2DCF}" sibTransId="{273C0C08-B98B-4578-A074-69B5DCE46824}"/>
    <dgm:cxn modelId="{6BE4085D-F1B8-4409-A248-CBCB61F76E68}" type="presOf" srcId="{B0B27EF8-4492-46D3-84FF-54C1CE05CC8B}" destId="{5B88F59F-E1E8-4D99-85FC-2FF1D25F9471}" srcOrd="0" destOrd="0" presId="urn:microsoft.com/office/officeart/2005/8/layout/bProcess4"/>
    <dgm:cxn modelId="{3A9FEBDA-EC94-4402-963A-DE793C33709B}" type="presOf" srcId="{D195B5F0-1457-4ED5-96DB-A702CD392412}" destId="{9ACE5616-5C60-495E-960D-23FED79C04F5}" srcOrd="0" destOrd="0" presId="urn:microsoft.com/office/officeart/2005/8/layout/bProcess4"/>
    <dgm:cxn modelId="{B56A323E-3EF3-4FAB-BD82-9A4D89C675F5}" srcId="{D195B5F0-1457-4ED5-96DB-A702CD392412}" destId="{B0B27EF8-4492-46D3-84FF-54C1CE05CC8B}" srcOrd="1" destOrd="0" parTransId="{DD4A441E-5279-46B7-B42D-F36CE4F462D0}" sibTransId="{DC3412EE-BE67-402B-AAB1-E6EF0A0BD96E}"/>
    <dgm:cxn modelId="{67DCACAC-B0CD-468C-82DA-17B368B36C48}" srcId="{D195B5F0-1457-4ED5-96DB-A702CD392412}" destId="{F6FC8466-0C6B-4604-8C67-3A32C07E38E5}" srcOrd="2" destOrd="0" parTransId="{19CCEB92-5F4B-4C7E-B229-59C4117C2A52}" sibTransId="{ABDE8D3E-22D2-42BC-A534-56EB31B897C2}"/>
    <dgm:cxn modelId="{2795BA91-C876-421B-A585-A956AF926D9B}" type="presOf" srcId="{9BB64D97-DD9F-4173-8C81-D26EF901D54E}" destId="{DCE74695-8B63-4E8D-ACC4-9EF728631324}" srcOrd="0" destOrd="0" presId="urn:microsoft.com/office/officeart/2005/8/layout/bProcess4"/>
    <dgm:cxn modelId="{4277E663-D8CB-49F8-B138-2954F8F09DC8}" type="presOf" srcId="{9A0F9837-7E39-40E3-9D9D-453BBDC57469}" destId="{F689AFE2-CB37-4D6A-BD28-F9500751735B}" srcOrd="0" destOrd="0" presId="urn:microsoft.com/office/officeart/2005/8/layout/bProcess4"/>
    <dgm:cxn modelId="{D3A795E8-BB0B-4448-84BB-1805A3C03C64}" type="presOf" srcId="{273C0C08-B98B-4578-A074-69B5DCE46824}" destId="{B32E5F71-7BCA-439B-88F4-A1BB46586E51}" srcOrd="0" destOrd="0" presId="urn:microsoft.com/office/officeart/2005/8/layout/bProcess4"/>
    <dgm:cxn modelId="{1759B432-BFA7-4E9C-BCAB-A13153416DA0}" type="presOf" srcId="{F6FC8466-0C6B-4604-8C67-3A32C07E38E5}" destId="{5E014D4A-D14C-4140-BB81-16A7790DB032}" srcOrd="0" destOrd="0" presId="urn:microsoft.com/office/officeart/2005/8/layout/bProcess4"/>
    <dgm:cxn modelId="{27035B2B-464E-4F35-8159-FE948511D432}" srcId="{D195B5F0-1457-4ED5-96DB-A702CD392412}" destId="{9BB64D97-DD9F-4173-8C81-D26EF901D54E}" srcOrd="4" destOrd="0" parTransId="{F5470329-14AF-4E44-8806-E750A4EAE6B1}" sibTransId="{393E201E-F03C-446E-9E88-53D956B63303}"/>
    <dgm:cxn modelId="{33930D8C-F6F0-4816-95DB-EC750306EA81}" type="presOf" srcId="{ABDE8D3E-22D2-42BC-A534-56EB31B897C2}" destId="{BC242E91-C76A-42CC-AD6D-3AC5B35C732B}" srcOrd="0" destOrd="0" presId="urn:microsoft.com/office/officeart/2005/8/layout/bProcess4"/>
    <dgm:cxn modelId="{8C083E2D-4AF4-4596-AACF-E8302811A179}" type="presOf" srcId="{9642940C-64A4-44EB-8662-0B4A580FE750}" destId="{A4B43A95-ED5F-46D4-B53C-00F9E73D635B}" srcOrd="0" destOrd="0" presId="urn:microsoft.com/office/officeart/2005/8/layout/bProcess4"/>
    <dgm:cxn modelId="{A71464CD-4CBA-4993-A482-B35DB93D87EF}" srcId="{D195B5F0-1457-4ED5-96DB-A702CD392412}" destId="{F1565B9E-222B-412F-B5AC-2B25FBED6A24}" srcOrd="3" destOrd="0" parTransId="{9111F420-438F-4A6F-AEFC-568B44954904}" sibTransId="{9642940C-64A4-44EB-8662-0B4A580FE750}"/>
    <dgm:cxn modelId="{6361EF3E-13DF-4BDA-97D6-5A5D5577A47C}" type="presOf" srcId="{DC3412EE-BE67-402B-AAB1-E6EF0A0BD96E}" destId="{EE7ED216-CA63-443D-9F00-1D2DD895F20F}" srcOrd="0" destOrd="0" presId="urn:microsoft.com/office/officeart/2005/8/layout/bProcess4"/>
    <dgm:cxn modelId="{C36EB506-FE07-4412-BA10-612B42D9151D}" type="presParOf" srcId="{9ACE5616-5C60-495E-960D-23FED79C04F5}" destId="{314490BF-9E39-44CE-A458-42B7F72ABE55}" srcOrd="0" destOrd="0" presId="urn:microsoft.com/office/officeart/2005/8/layout/bProcess4"/>
    <dgm:cxn modelId="{E54AE3EF-0425-416B-BB18-B6552FBB2D81}" type="presParOf" srcId="{314490BF-9E39-44CE-A458-42B7F72ABE55}" destId="{0FC1FC2C-7061-42D9-80F7-9CDCA983DA75}" srcOrd="0" destOrd="0" presId="urn:microsoft.com/office/officeart/2005/8/layout/bProcess4"/>
    <dgm:cxn modelId="{5C2BF646-0152-46FF-9714-AEF74391068C}" type="presParOf" srcId="{314490BF-9E39-44CE-A458-42B7F72ABE55}" destId="{F689AFE2-CB37-4D6A-BD28-F9500751735B}" srcOrd="1" destOrd="0" presId="urn:microsoft.com/office/officeart/2005/8/layout/bProcess4"/>
    <dgm:cxn modelId="{5735E9BF-2F6E-4B60-91CC-AAA62E0A35F5}" type="presParOf" srcId="{9ACE5616-5C60-495E-960D-23FED79C04F5}" destId="{B32E5F71-7BCA-439B-88F4-A1BB46586E51}" srcOrd="1" destOrd="0" presId="urn:microsoft.com/office/officeart/2005/8/layout/bProcess4"/>
    <dgm:cxn modelId="{FA688E4C-8282-42A4-BEDF-61023CB7EC0B}" type="presParOf" srcId="{9ACE5616-5C60-495E-960D-23FED79C04F5}" destId="{48DB4723-6C78-442F-B565-ED104784D5F9}" srcOrd="2" destOrd="0" presId="urn:microsoft.com/office/officeart/2005/8/layout/bProcess4"/>
    <dgm:cxn modelId="{C89F32D6-10D5-414C-AC16-E30223D3C3A4}" type="presParOf" srcId="{48DB4723-6C78-442F-B565-ED104784D5F9}" destId="{43797B6E-8B65-4341-AD62-1F7CE81CBD6F}" srcOrd="0" destOrd="0" presId="urn:microsoft.com/office/officeart/2005/8/layout/bProcess4"/>
    <dgm:cxn modelId="{6601A1F6-E1CC-4E07-95D9-71145D152FE5}" type="presParOf" srcId="{48DB4723-6C78-442F-B565-ED104784D5F9}" destId="{5B88F59F-E1E8-4D99-85FC-2FF1D25F9471}" srcOrd="1" destOrd="0" presId="urn:microsoft.com/office/officeart/2005/8/layout/bProcess4"/>
    <dgm:cxn modelId="{3A5BFC48-BFEC-42DB-84E3-A3C71F32AE3E}" type="presParOf" srcId="{9ACE5616-5C60-495E-960D-23FED79C04F5}" destId="{EE7ED216-CA63-443D-9F00-1D2DD895F20F}" srcOrd="3" destOrd="0" presId="urn:microsoft.com/office/officeart/2005/8/layout/bProcess4"/>
    <dgm:cxn modelId="{8445F937-5E33-4D7A-8FA6-4122ECF8617F}" type="presParOf" srcId="{9ACE5616-5C60-495E-960D-23FED79C04F5}" destId="{6D3B18DE-AD35-49DE-B752-2A8766767526}" srcOrd="4" destOrd="0" presId="urn:microsoft.com/office/officeart/2005/8/layout/bProcess4"/>
    <dgm:cxn modelId="{251F6A6F-CE47-4634-9532-F35466B775FB}" type="presParOf" srcId="{6D3B18DE-AD35-49DE-B752-2A8766767526}" destId="{E2BA6D11-15DB-4F92-8E27-1F49CFFB52DC}" srcOrd="0" destOrd="0" presId="urn:microsoft.com/office/officeart/2005/8/layout/bProcess4"/>
    <dgm:cxn modelId="{1E56F95B-EC3A-49BC-ABAF-A66340B1F67D}" type="presParOf" srcId="{6D3B18DE-AD35-49DE-B752-2A8766767526}" destId="{5E014D4A-D14C-4140-BB81-16A7790DB032}" srcOrd="1" destOrd="0" presId="urn:microsoft.com/office/officeart/2005/8/layout/bProcess4"/>
    <dgm:cxn modelId="{91FEB874-BA4C-46A6-A16B-F93040866FC3}" type="presParOf" srcId="{9ACE5616-5C60-495E-960D-23FED79C04F5}" destId="{BC242E91-C76A-42CC-AD6D-3AC5B35C732B}" srcOrd="5" destOrd="0" presId="urn:microsoft.com/office/officeart/2005/8/layout/bProcess4"/>
    <dgm:cxn modelId="{A4C6DCB5-3096-4D79-AEEA-D1EC012886CA}" type="presParOf" srcId="{9ACE5616-5C60-495E-960D-23FED79C04F5}" destId="{47D11A75-083E-436E-BE63-1965EF0F09BA}" srcOrd="6" destOrd="0" presId="urn:microsoft.com/office/officeart/2005/8/layout/bProcess4"/>
    <dgm:cxn modelId="{4579E9DE-F7A6-4B6B-8A9D-DB4371E7B78E}" type="presParOf" srcId="{47D11A75-083E-436E-BE63-1965EF0F09BA}" destId="{D5898FD4-260B-491A-97A2-FA41CE6993EA}" srcOrd="0" destOrd="0" presId="urn:microsoft.com/office/officeart/2005/8/layout/bProcess4"/>
    <dgm:cxn modelId="{2CD48A26-17A5-431D-94BF-13FA1607AC17}" type="presParOf" srcId="{47D11A75-083E-436E-BE63-1965EF0F09BA}" destId="{35C570E4-7436-4B31-AF20-3C0815468420}" srcOrd="1" destOrd="0" presId="urn:microsoft.com/office/officeart/2005/8/layout/bProcess4"/>
    <dgm:cxn modelId="{11C18AB5-3927-40A6-8BFD-8C5451E75C60}" type="presParOf" srcId="{9ACE5616-5C60-495E-960D-23FED79C04F5}" destId="{A4B43A95-ED5F-46D4-B53C-00F9E73D635B}" srcOrd="7" destOrd="0" presId="urn:microsoft.com/office/officeart/2005/8/layout/bProcess4"/>
    <dgm:cxn modelId="{0F5014DC-56CC-48E6-A6D8-B3DBCACD853C}" type="presParOf" srcId="{9ACE5616-5C60-495E-960D-23FED79C04F5}" destId="{6C8EDEEC-FA80-48BE-9E73-98A00D1E7D80}" srcOrd="8" destOrd="0" presId="urn:microsoft.com/office/officeart/2005/8/layout/bProcess4"/>
    <dgm:cxn modelId="{AA49D195-8E94-4278-8091-32D770517AC9}" type="presParOf" srcId="{6C8EDEEC-FA80-48BE-9E73-98A00D1E7D80}" destId="{115F0763-AB42-4232-AC63-01F2D27722F4}" srcOrd="0" destOrd="0" presId="urn:microsoft.com/office/officeart/2005/8/layout/bProcess4"/>
    <dgm:cxn modelId="{8C4995F9-04E5-40ED-8633-6274A5F04F77}" type="presParOf" srcId="{6C8EDEEC-FA80-48BE-9E73-98A00D1E7D80}" destId="{DCE74695-8B63-4E8D-ACC4-9EF728631324}"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CAD5D-6BB4-41BE-8FF5-884ABC5489AF}">
      <dsp:nvSpPr>
        <dsp:cNvPr id="0" name=""/>
        <dsp:cNvSpPr/>
      </dsp:nvSpPr>
      <dsp:spPr>
        <a:xfrm>
          <a:off x="1545389" y="38186"/>
          <a:ext cx="1832954" cy="1832954"/>
        </a:xfrm>
        <a:prstGeom prst="ellipse">
          <a:avLst/>
        </a:prstGeom>
        <a:solidFill>
          <a:srgbClr val="B1B3D7"/>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t> </a:t>
          </a:r>
          <a:endParaRPr lang="en-US" sz="5900" kern="1200" dirty="0"/>
        </a:p>
      </dsp:txBody>
      <dsp:txXfrm>
        <a:off x="1789783" y="358953"/>
        <a:ext cx="1344166" cy="824829"/>
      </dsp:txXfrm>
    </dsp:sp>
    <dsp:sp modelId="{FDF93992-124F-4357-849D-F6E9D5C247E1}">
      <dsp:nvSpPr>
        <dsp:cNvPr id="0" name=""/>
        <dsp:cNvSpPr/>
      </dsp:nvSpPr>
      <dsp:spPr>
        <a:xfrm>
          <a:off x="2206780" y="1183783"/>
          <a:ext cx="1832954" cy="1832954"/>
        </a:xfrm>
        <a:prstGeom prst="ellipse">
          <a:avLst/>
        </a:prstGeom>
        <a:solidFill>
          <a:srgbClr val="D2AEC5">
            <a:alpha val="70000"/>
          </a:srgbClr>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t> </a:t>
          </a:r>
          <a:endParaRPr lang="en-US" sz="5900" kern="1200" dirty="0"/>
        </a:p>
      </dsp:txBody>
      <dsp:txXfrm>
        <a:off x="2767358" y="1657296"/>
        <a:ext cx="1099772" cy="1008124"/>
      </dsp:txXfrm>
    </dsp:sp>
    <dsp:sp modelId="{8E7DD7EB-DCE7-463C-B9E9-6970FAFCD0CC}">
      <dsp:nvSpPr>
        <dsp:cNvPr id="0" name=""/>
        <dsp:cNvSpPr/>
      </dsp:nvSpPr>
      <dsp:spPr>
        <a:xfrm>
          <a:off x="883998" y="1183783"/>
          <a:ext cx="1832954" cy="1832954"/>
        </a:xfrm>
        <a:prstGeom prst="ellipse">
          <a:avLst/>
        </a:prstGeom>
        <a:solidFill>
          <a:srgbClr val="FCAABE">
            <a:alpha val="50000"/>
          </a:srgbClr>
        </a:solidFill>
        <a:ln w="38100"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r>
            <a:rPr lang="en-US" sz="5900" kern="1200" dirty="0" smtClean="0"/>
            <a:t> </a:t>
          </a:r>
          <a:endParaRPr lang="en-US" sz="5900" kern="1200" dirty="0"/>
        </a:p>
      </dsp:txBody>
      <dsp:txXfrm>
        <a:off x="1056601" y="1657296"/>
        <a:ext cx="1099772" cy="100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5F71-7BCA-439B-88F4-A1BB46586E51}">
      <dsp:nvSpPr>
        <dsp:cNvPr id="0" name=""/>
        <dsp:cNvSpPr/>
      </dsp:nvSpPr>
      <dsp:spPr>
        <a:xfrm rot="21600000">
          <a:off x="1088062" y="784152"/>
          <a:ext cx="561569" cy="1948092"/>
        </a:xfrm>
        <a:prstGeom prst="downArrow">
          <a:avLst/>
        </a:prstGeom>
        <a:solidFill>
          <a:srgbClr val="D2AEC5"/>
        </a:solidFill>
        <a:ln>
          <a:noFill/>
        </a:ln>
        <a:effectLst/>
      </dsp:spPr>
      <dsp:style>
        <a:lnRef idx="0">
          <a:scrgbClr r="0" g="0" b="0"/>
        </a:lnRef>
        <a:fillRef idx="1">
          <a:scrgbClr r="0" g="0" b="0"/>
        </a:fillRef>
        <a:effectRef idx="0">
          <a:scrgbClr r="0" g="0" b="0"/>
        </a:effectRef>
        <a:fontRef idx="minor">
          <a:schemeClr val="lt1"/>
        </a:fontRef>
      </dsp:style>
    </dsp:sp>
    <dsp:sp modelId="{F689AFE2-CB37-4D6A-BD28-F9500751735B}">
      <dsp:nvSpPr>
        <dsp:cNvPr id="0" name=""/>
        <dsp:cNvSpPr/>
      </dsp:nvSpPr>
      <dsp:spPr>
        <a:xfrm>
          <a:off x="200071" y="487227"/>
          <a:ext cx="2443740" cy="1377874"/>
        </a:xfrm>
        <a:prstGeom prst="round2DiagRect">
          <a:avLst/>
        </a:prstGeom>
        <a:solidFill>
          <a:srgbClr val="FDC4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bg2">
                  <a:lumMod val="50000"/>
                </a:schemeClr>
              </a:solidFill>
              <a:latin typeface="Centaur" panose="02030504050205020304" pitchFamily="18" charset="0"/>
              <a:ea typeface="SimSun" panose="02010600030101010101" pitchFamily="2" charset="-122"/>
            </a:rPr>
            <a:t>Sudden Travel</a:t>
          </a:r>
          <a:r>
            <a:rPr lang="en-US" altLang="en-US" sz="1800" kern="1200" dirty="0" smtClean="0">
              <a:solidFill>
                <a:schemeClr val="bg2">
                  <a:lumMod val="50000"/>
                </a:schemeClr>
              </a:solidFill>
              <a:latin typeface="SimSun" panose="02010600030101010101" pitchFamily="2" charset="-122"/>
              <a:ea typeface="SimSun" panose="02010600030101010101" pitchFamily="2" charset="-122"/>
            </a:rPr>
            <a:t/>
          </a:r>
          <a:br>
            <a:rPr lang="en-US" altLang="en-US" sz="1800" kern="1200" dirty="0" smtClean="0">
              <a:solidFill>
                <a:schemeClr val="bg2">
                  <a:lumMod val="50000"/>
                </a:schemeClr>
              </a:solidFill>
              <a:latin typeface="SimSun" panose="02010600030101010101" pitchFamily="2" charset="-122"/>
              <a:ea typeface="SimSun" panose="02010600030101010101" pitchFamily="2" charset="-122"/>
            </a:rPr>
          </a:br>
          <a:r>
            <a:rPr lang="zh-TW" altLang="en-US" sz="2400" kern="1200" dirty="0" smtClean="0">
              <a:solidFill>
                <a:schemeClr val="bg2">
                  <a:lumMod val="50000"/>
                </a:schemeClr>
              </a:solidFill>
              <a:latin typeface="SimSun" panose="02010600030101010101" pitchFamily="2" charset="-122"/>
              <a:ea typeface="SimSun" panose="02010600030101010101" pitchFamily="2" charset="-122"/>
            </a:rPr>
            <a:t>突旅</a:t>
          </a:r>
          <a:endParaRPr lang="zh-TW" altLang="en-US" sz="1800" kern="1200" dirty="0" smtClean="0">
            <a:solidFill>
              <a:schemeClr val="bg2">
                <a:lumMod val="50000"/>
              </a:schemeClr>
            </a:solidFill>
            <a:latin typeface="SimSun" panose="02010600030101010101" pitchFamily="2" charset="-122"/>
            <a:ea typeface="SimSun" panose="02010600030101010101" pitchFamily="2" charset="-122"/>
          </a:endParaRPr>
        </a:p>
        <a:p>
          <a:pPr lvl="0" algn="ctr" defTabSz="889000">
            <a:lnSpc>
              <a:spcPct val="90000"/>
            </a:lnSpc>
            <a:spcBef>
              <a:spcPct val="0"/>
            </a:spcBef>
            <a:spcAft>
              <a:spcPct val="35000"/>
            </a:spcAft>
          </a:pPr>
          <a:r>
            <a:rPr lang="zh-TW" altLang="en-US" sz="2000" kern="1200" dirty="0" smtClean="0">
              <a:solidFill>
                <a:schemeClr val="bg2">
                  <a:lumMod val="50000"/>
                </a:schemeClr>
              </a:solidFill>
              <a:latin typeface="SimSun" panose="02010600030101010101" pitchFamily="2" charset="-122"/>
              <a:ea typeface="SimSun" panose="02010600030101010101" pitchFamily="2" charset="-122"/>
            </a:rPr>
            <a:t>打開你的即興旅程</a:t>
          </a:r>
        </a:p>
      </dsp:txBody>
      <dsp:txXfrm>
        <a:off x="267333" y="554489"/>
        <a:ext cx="2309216" cy="1243350"/>
      </dsp:txXfrm>
    </dsp:sp>
    <dsp:sp modelId="{EE7ED216-CA63-443D-9F00-1D2DD895F20F}">
      <dsp:nvSpPr>
        <dsp:cNvPr id="0" name=""/>
        <dsp:cNvSpPr/>
      </dsp:nvSpPr>
      <dsp:spPr>
        <a:xfrm>
          <a:off x="1275047" y="4270044"/>
          <a:ext cx="3086308" cy="203212"/>
        </a:xfrm>
        <a:prstGeom prst="rect">
          <a:avLst/>
        </a:prstGeom>
        <a:solidFill>
          <a:srgbClr val="D2AEC5"/>
        </a:solidFill>
        <a:ln>
          <a:noFill/>
        </a:ln>
        <a:effectLst/>
      </dsp:spPr>
      <dsp:style>
        <a:lnRef idx="0">
          <a:scrgbClr r="0" g="0" b="0"/>
        </a:lnRef>
        <a:fillRef idx="1">
          <a:scrgbClr r="0" g="0" b="0"/>
        </a:fillRef>
        <a:effectRef idx="0">
          <a:scrgbClr r="0" g="0" b="0"/>
        </a:effectRef>
        <a:fontRef idx="minor">
          <a:schemeClr val="lt1"/>
        </a:fontRef>
      </dsp:style>
    </dsp:sp>
    <dsp:sp modelId="{5B88F59F-E1E8-4D99-85FC-2FF1D25F9471}">
      <dsp:nvSpPr>
        <dsp:cNvPr id="0" name=""/>
        <dsp:cNvSpPr/>
      </dsp:nvSpPr>
      <dsp:spPr>
        <a:xfrm>
          <a:off x="291968" y="2705587"/>
          <a:ext cx="2257914" cy="1354748"/>
        </a:xfrm>
        <a:prstGeom prst="round2DiagRect">
          <a:avLst/>
        </a:prstGeom>
        <a:solidFill>
          <a:srgbClr val="E3CD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kern="1200" dirty="0" smtClean="0">
              <a:solidFill>
                <a:schemeClr val="bg2">
                  <a:lumMod val="50000"/>
                </a:schemeClr>
              </a:solidFill>
              <a:latin typeface="SimSun" panose="02010600030101010101" pitchFamily="2" charset="-122"/>
              <a:ea typeface="SimSun" panose="02010600030101010101" pitchFamily="2" charset="-122"/>
            </a:rPr>
            <a:t>突旅 </a:t>
          </a:r>
          <a:r>
            <a:rPr lang="en-US" altLang="zh-TW" sz="2300" kern="1200" dirty="0" smtClean="0">
              <a:solidFill>
                <a:schemeClr val="bg2">
                  <a:lumMod val="50000"/>
                </a:schemeClr>
              </a:solidFill>
              <a:latin typeface="SimSun" panose="02010600030101010101" pitchFamily="2" charset="-122"/>
              <a:ea typeface="SimSun" panose="02010600030101010101" pitchFamily="2" charset="-122"/>
            </a:rPr>
            <a:t>-</a:t>
          </a:r>
          <a:r>
            <a:rPr lang="en-US" altLang="en-US" sz="2300" kern="1200" dirty="0" smtClean="0">
              <a:solidFill>
                <a:schemeClr val="bg2">
                  <a:lumMod val="50000"/>
                </a:schemeClr>
              </a:solidFill>
              <a:latin typeface="SimSun" panose="02010600030101010101" pitchFamily="2" charset="-122"/>
              <a:ea typeface="SimSun" panose="02010600030101010101" pitchFamily="2" charset="-122"/>
            </a:rPr>
            <a:t/>
          </a:r>
          <a:br>
            <a:rPr lang="en-US" altLang="en-US" sz="2300" kern="1200" dirty="0" smtClean="0">
              <a:solidFill>
                <a:schemeClr val="bg2">
                  <a:lumMod val="50000"/>
                </a:schemeClr>
              </a:solidFill>
              <a:latin typeface="SimSun" panose="02010600030101010101" pitchFamily="2" charset="-122"/>
              <a:ea typeface="SimSun" panose="02010600030101010101" pitchFamily="2" charset="-122"/>
            </a:rPr>
          </a:br>
          <a:r>
            <a:rPr lang="zh-TW" altLang="en-US" sz="2300" kern="1200" dirty="0" smtClean="0">
              <a:solidFill>
                <a:schemeClr val="bg2">
                  <a:lumMod val="50000"/>
                </a:schemeClr>
              </a:solidFill>
              <a:latin typeface="SimSun" panose="02010600030101010101" pitchFamily="2" charset="-122"/>
              <a:ea typeface="SimSun" panose="02010600030101010101" pitchFamily="2" charset="-122"/>
            </a:rPr>
            <a:t>透過影像辨識</a:t>
          </a:r>
          <a:br>
            <a:rPr lang="zh-TW" altLang="en-US" sz="2300" kern="1200" dirty="0" smtClean="0">
              <a:solidFill>
                <a:schemeClr val="bg2">
                  <a:lumMod val="50000"/>
                </a:schemeClr>
              </a:solidFill>
              <a:latin typeface="SimSun" panose="02010600030101010101" pitchFamily="2" charset="-122"/>
              <a:ea typeface="SimSun" panose="02010600030101010101" pitchFamily="2" charset="-122"/>
            </a:rPr>
          </a:br>
          <a:r>
            <a:rPr lang="zh-TW" altLang="en-US" sz="2300" kern="1200" dirty="0" smtClean="0">
              <a:solidFill>
                <a:schemeClr val="bg2">
                  <a:lumMod val="50000"/>
                </a:schemeClr>
              </a:solidFill>
              <a:latin typeface="SimSun" panose="02010600030101010101" pitchFamily="2" charset="-122"/>
              <a:ea typeface="SimSun" panose="02010600030101010101" pitchFamily="2" charset="-122"/>
            </a:rPr>
            <a:t>篩選合適景點</a:t>
          </a:r>
        </a:p>
      </dsp:txBody>
      <dsp:txXfrm>
        <a:off x="358101" y="2771720"/>
        <a:ext cx="2125648" cy="1222482"/>
      </dsp:txXfrm>
    </dsp:sp>
    <dsp:sp modelId="{BC242E91-C76A-42CC-AD6D-3AC5B35C732B}">
      <dsp:nvSpPr>
        <dsp:cNvPr id="0" name=""/>
        <dsp:cNvSpPr/>
      </dsp:nvSpPr>
      <dsp:spPr>
        <a:xfrm rot="16200000">
          <a:off x="3595862" y="2785725"/>
          <a:ext cx="1680496" cy="253070"/>
        </a:xfrm>
        <a:prstGeom prst="rect">
          <a:avLst/>
        </a:prstGeom>
        <a:solidFill>
          <a:srgbClr val="D2AEC5"/>
        </a:solidFill>
        <a:ln>
          <a:noFill/>
        </a:ln>
        <a:effectLst/>
      </dsp:spPr>
      <dsp:style>
        <a:lnRef idx="0">
          <a:scrgbClr r="0" g="0" b="0"/>
        </a:lnRef>
        <a:fillRef idx="1">
          <a:scrgbClr r="0" g="0" b="0"/>
        </a:fillRef>
        <a:effectRef idx="0">
          <a:scrgbClr r="0" g="0" b="0"/>
        </a:effectRef>
        <a:fontRef idx="minor">
          <a:schemeClr val="lt1"/>
        </a:fontRef>
      </dsp:style>
    </dsp:sp>
    <dsp:sp modelId="{5E014D4A-D14C-4140-BB81-16A7790DB032}">
      <dsp:nvSpPr>
        <dsp:cNvPr id="0" name=""/>
        <dsp:cNvSpPr/>
      </dsp:nvSpPr>
      <dsp:spPr>
        <a:xfrm>
          <a:off x="3304296" y="3414690"/>
          <a:ext cx="2257914" cy="1354748"/>
        </a:xfrm>
        <a:prstGeom prst="round2DiagRect">
          <a:avLst/>
        </a:prstGeom>
        <a:solidFill>
          <a:srgbClr val="D2AE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SimSun" panose="02010600030101010101" pitchFamily="2" charset="-122"/>
              <a:ea typeface="SimSun" panose="02010600030101010101" pitchFamily="2" charset="-122"/>
            </a:rPr>
            <a:t>在推薦排行中選出最喜愛的地點</a:t>
          </a:r>
          <a:endParaRPr lang="zh-TW" altLang="en-US" sz="2300" kern="1200" dirty="0">
            <a:latin typeface="SimSun" panose="02010600030101010101" pitchFamily="2" charset="-122"/>
            <a:ea typeface="SimSun" panose="02010600030101010101" pitchFamily="2" charset="-122"/>
          </a:endParaRPr>
        </a:p>
      </dsp:txBody>
      <dsp:txXfrm>
        <a:off x="3370429" y="3480823"/>
        <a:ext cx="2125648" cy="1222482"/>
      </dsp:txXfrm>
    </dsp:sp>
    <dsp:sp modelId="{A4B43A95-ED5F-46D4-B53C-00F9E73D635B}">
      <dsp:nvSpPr>
        <dsp:cNvPr id="0" name=""/>
        <dsp:cNvSpPr/>
      </dsp:nvSpPr>
      <dsp:spPr>
        <a:xfrm rot="5371834">
          <a:off x="3775558" y="1775401"/>
          <a:ext cx="1282346" cy="500979"/>
        </a:xfrm>
        <a:prstGeom prst="leftArrow">
          <a:avLst/>
        </a:prstGeom>
        <a:solidFill>
          <a:srgbClr val="D2AEC5"/>
        </a:solidFill>
        <a:ln>
          <a:noFill/>
        </a:ln>
        <a:effectLst/>
      </dsp:spPr>
      <dsp:style>
        <a:lnRef idx="0">
          <a:scrgbClr r="0" g="0" b="0"/>
        </a:lnRef>
        <a:fillRef idx="1">
          <a:scrgbClr r="0" g="0" b="0"/>
        </a:fillRef>
        <a:effectRef idx="0">
          <a:scrgbClr r="0" g="0" b="0"/>
        </a:effectRef>
        <a:fontRef idx="minor">
          <a:schemeClr val="lt1"/>
        </a:fontRef>
      </dsp:style>
    </dsp:sp>
    <dsp:sp modelId="{35C570E4-7436-4B31-AF20-3C0815468420}">
      <dsp:nvSpPr>
        <dsp:cNvPr id="0" name=""/>
        <dsp:cNvSpPr/>
      </dsp:nvSpPr>
      <dsp:spPr>
        <a:xfrm>
          <a:off x="3254159" y="1721038"/>
          <a:ext cx="2257914" cy="1354748"/>
        </a:xfrm>
        <a:prstGeom prst="round2DiagRect">
          <a:avLst/>
        </a:prstGeom>
        <a:solidFill>
          <a:srgbClr val="B1B3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SimSun" panose="02010600030101010101" pitchFamily="2" charset="-122"/>
              <a:ea typeface="SimSun" panose="02010600030101010101" pitchFamily="2" charset="-122"/>
            </a:rPr>
            <a:t>提供該景點地圖位置及簡介</a:t>
          </a:r>
          <a:endParaRPr lang="zh-TW" altLang="en-US" sz="2300" kern="1200" dirty="0">
            <a:latin typeface="SimSun" panose="02010600030101010101" pitchFamily="2" charset="-122"/>
            <a:ea typeface="SimSun" panose="02010600030101010101" pitchFamily="2" charset="-122"/>
          </a:endParaRPr>
        </a:p>
      </dsp:txBody>
      <dsp:txXfrm>
        <a:off x="3320292" y="1787171"/>
        <a:ext cx="2125648" cy="1222482"/>
      </dsp:txXfrm>
    </dsp:sp>
    <dsp:sp modelId="{DCE74695-8B63-4E8D-ACC4-9EF728631324}">
      <dsp:nvSpPr>
        <dsp:cNvPr id="0" name=""/>
        <dsp:cNvSpPr/>
      </dsp:nvSpPr>
      <dsp:spPr>
        <a:xfrm>
          <a:off x="3226872" y="23348"/>
          <a:ext cx="2284896" cy="1354748"/>
        </a:xfrm>
        <a:prstGeom prst="round2DiagRect">
          <a:avLst/>
        </a:prstGeom>
        <a:solidFill>
          <a:srgbClr val="FCAA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SimSun" panose="02010600030101010101" pitchFamily="2" charset="-122"/>
              <a:ea typeface="SimSun" panose="02010600030101010101" pitchFamily="2" charset="-122"/>
            </a:rPr>
            <a:t>滿足拍照打卡需求</a:t>
          </a:r>
          <a:endParaRPr lang="en-US" altLang="zh-TW" sz="2300" kern="1200" dirty="0" smtClean="0">
            <a:latin typeface="SimSun" panose="02010600030101010101" pitchFamily="2" charset="-122"/>
            <a:ea typeface="SimSun" panose="02010600030101010101" pitchFamily="2" charset="-122"/>
          </a:endParaRPr>
        </a:p>
      </dsp:txBody>
      <dsp:txXfrm>
        <a:off x="3293005" y="89481"/>
        <a:ext cx="2152630" cy="12224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A4C7F-5485-4B2D-958A-1B5105B59218}" type="datetimeFigureOut">
              <a:rPr lang="zh-TW" altLang="en-US" smtClean="0"/>
              <a:t>2019/1/24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83EDF-C0DA-45B5-BBA0-7C941AEC2919}" type="slidenum">
              <a:rPr lang="zh-TW" altLang="en-US" smtClean="0"/>
              <a:t>‹#›</a:t>
            </a:fld>
            <a:endParaRPr lang="zh-TW" altLang="en-US"/>
          </a:p>
        </p:txBody>
      </p:sp>
    </p:spTree>
    <p:extLst>
      <p:ext uri="{BB962C8B-B14F-4D97-AF65-F5344CB8AC3E}">
        <p14:creationId xmlns:p14="http://schemas.microsoft.com/office/powerpoint/2010/main" val="346243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a:t>
            </a:fld>
            <a:endParaRPr lang="zh-TW" altLang="en-US"/>
          </a:p>
        </p:txBody>
      </p:sp>
    </p:spTree>
    <p:extLst>
      <p:ext uri="{BB962C8B-B14F-4D97-AF65-F5344CB8AC3E}">
        <p14:creationId xmlns:p14="http://schemas.microsoft.com/office/powerpoint/2010/main" val="117373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23</a:t>
            </a:fld>
            <a:endParaRPr lang="zh-TW" altLang="en-US"/>
          </a:p>
        </p:txBody>
      </p:sp>
    </p:spTree>
    <p:extLst>
      <p:ext uri="{BB962C8B-B14F-4D97-AF65-F5344CB8AC3E}">
        <p14:creationId xmlns:p14="http://schemas.microsoft.com/office/powerpoint/2010/main" val="218317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24</a:t>
            </a:fld>
            <a:endParaRPr lang="zh-TW" altLang="en-US"/>
          </a:p>
        </p:txBody>
      </p:sp>
    </p:spTree>
    <p:extLst>
      <p:ext uri="{BB962C8B-B14F-4D97-AF65-F5344CB8AC3E}">
        <p14:creationId xmlns:p14="http://schemas.microsoft.com/office/powerpoint/2010/main" val="285446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25</a:t>
            </a:fld>
            <a:endParaRPr lang="zh-TW" altLang="en-US"/>
          </a:p>
        </p:txBody>
      </p:sp>
    </p:spTree>
    <p:extLst>
      <p:ext uri="{BB962C8B-B14F-4D97-AF65-F5344CB8AC3E}">
        <p14:creationId xmlns:p14="http://schemas.microsoft.com/office/powerpoint/2010/main" val="4082875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7461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7935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4</a:t>
            </a:fld>
            <a:endParaRPr lang="zh-TW" altLang="en-US"/>
          </a:p>
        </p:txBody>
      </p:sp>
    </p:spTree>
    <p:extLst>
      <p:ext uri="{BB962C8B-B14F-4D97-AF65-F5344CB8AC3E}">
        <p14:creationId xmlns:p14="http://schemas.microsoft.com/office/powerpoint/2010/main" val="363867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5</a:t>
            </a:fld>
            <a:endParaRPr lang="zh-TW" altLang="en-US"/>
          </a:p>
        </p:txBody>
      </p:sp>
    </p:spTree>
    <p:extLst>
      <p:ext uri="{BB962C8B-B14F-4D97-AF65-F5344CB8AC3E}">
        <p14:creationId xmlns:p14="http://schemas.microsoft.com/office/powerpoint/2010/main" val="397907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6</a:t>
            </a:fld>
            <a:endParaRPr lang="zh-TW" altLang="en-US"/>
          </a:p>
        </p:txBody>
      </p:sp>
    </p:spTree>
    <p:extLst>
      <p:ext uri="{BB962C8B-B14F-4D97-AF65-F5344CB8AC3E}">
        <p14:creationId xmlns:p14="http://schemas.microsoft.com/office/powerpoint/2010/main" val="209257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7</a:t>
            </a:fld>
            <a:endParaRPr lang="zh-TW" altLang="en-US"/>
          </a:p>
        </p:txBody>
      </p:sp>
    </p:spTree>
    <p:extLst>
      <p:ext uri="{BB962C8B-B14F-4D97-AF65-F5344CB8AC3E}">
        <p14:creationId xmlns:p14="http://schemas.microsoft.com/office/powerpoint/2010/main" val="137665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0853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20</a:t>
            </a:fld>
            <a:endParaRPr lang="zh-TW" altLang="en-US"/>
          </a:p>
        </p:txBody>
      </p:sp>
    </p:spTree>
    <p:extLst>
      <p:ext uri="{BB962C8B-B14F-4D97-AF65-F5344CB8AC3E}">
        <p14:creationId xmlns:p14="http://schemas.microsoft.com/office/powerpoint/2010/main" val="222369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21</a:t>
            </a:fld>
            <a:endParaRPr lang="zh-TW" altLang="en-US"/>
          </a:p>
        </p:txBody>
      </p:sp>
    </p:spTree>
    <p:extLst>
      <p:ext uri="{BB962C8B-B14F-4D97-AF65-F5344CB8AC3E}">
        <p14:creationId xmlns:p14="http://schemas.microsoft.com/office/powerpoint/2010/main" val="414062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smtClean="0">
                <a:latin typeface="NSimSun" panose="02010609030101010101" pitchFamily="49" charset="-122"/>
                <a:ea typeface="NSimSun" panose="02010609030101010101" pitchFamily="49" charset="-122"/>
              </a:rPr>
              <a:t>大數據與機器學習的智慧結晶</a:t>
            </a:r>
            <a:r>
              <a:rPr lang="en-US" altLang="zh-TW" dirty="0" smtClean="0">
                <a:latin typeface="NSimSun" panose="02010609030101010101" pitchFamily="49" charset="-122"/>
                <a:ea typeface="NSimSun" panose="02010609030101010101" pitchFamily="49" charset="-122"/>
              </a:rPr>
              <a:t>:</a:t>
            </a:r>
          </a:p>
          <a:p>
            <a:pPr marL="0" indent="0">
              <a:buNone/>
            </a:pPr>
            <a:r>
              <a:rPr lang="zh-TW" altLang="en-US" dirty="0" smtClean="0">
                <a:latin typeface="NSimSun" panose="02010609030101010101" pitchFamily="49" charset="-122"/>
                <a:ea typeface="NSimSun" panose="02010609030101010101" pitchFamily="49" charset="-122"/>
              </a:rPr>
              <a:t>我們將過去台灣出現過的旅遊景點照片、地點、營業時間、簡介等相關資料</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資料來源</a:t>
            </a:r>
            <a:r>
              <a:rPr lang="en-US" altLang="zh-TW" dirty="0" smtClean="0">
                <a:latin typeface="NSimSun" panose="02010609030101010101" pitchFamily="49" charset="-122"/>
                <a:ea typeface="NSimSun" panose="02010609030101010101" pitchFamily="49" charset="-122"/>
              </a:rPr>
              <a:t>:Google</a:t>
            </a:r>
            <a:r>
              <a:rPr lang="zh-TW" altLang="en-US" dirty="0" smtClean="0">
                <a:latin typeface="NSimSun" panose="02010609030101010101" pitchFamily="49" charset="-122"/>
                <a:ea typeface="NSimSun" panose="02010609030101010101" pitchFamily="49" charset="-122"/>
              </a:rPr>
              <a:t>圖片</a:t>
            </a:r>
            <a:r>
              <a:rPr lang="en-US" altLang="zh-TW" dirty="0" smtClean="0">
                <a:latin typeface="NSimSun" panose="02010609030101010101" pitchFamily="49" charset="-122"/>
                <a:ea typeface="NSimSun" panose="02010609030101010101" pitchFamily="49" charset="-122"/>
              </a:rPr>
              <a:t>)</a:t>
            </a:r>
            <a:r>
              <a:rPr lang="zh-TW" altLang="en-US" dirty="0" smtClean="0">
                <a:latin typeface="NSimSun" panose="02010609030101010101" pitchFamily="49" charset="-122"/>
                <a:ea typeface="NSimSun" panose="02010609030101010101" pitchFamily="49" charset="-122"/>
              </a:rPr>
              <a:t>，</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以神經網路</a:t>
            </a:r>
            <a:r>
              <a:rPr lang="en-US" altLang="zh-TW" dirty="0" smtClean="0">
                <a:latin typeface="NSimSun" panose="02010609030101010101" pitchFamily="49" charset="-122"/>
                <a:ea typeface="NSimSun" panose="02010609030101010101" pitchFamily="49" charset="-122"/>
              </a:rPr>
              <a:t>(Neural Network)</a:t>
            </a:r>
            <a:r>
              <a:rPr lang="zh-TW" altLang="en-US" dirty="0" smtClean="0">
                <a:latin typeface="NSimSun" panose="02010609030101010101" pitchFamily="49" charset="-122"/>
                <a:ea typeface="NSimSun" panose="02010609030101010101" pitchFamily="49" charset="-122"/>
              </a:rPr>
              <a:t>及圖像辨識等方法經由機器學習訓練本研究所蒐集的三千多張台灣景點圖片，</a:t>
            </a:r>
            <a:endParaRPr lang="en-US" altLang="zh-TW" dirty="0" smtClean="0">
              <a:latin typeface="NSimSun" panose="02010609030101010101" pitchFamily="49" charset="-122"/>
              <a:ea typeface="NSimSun" panose="02010609030101010101" pitchFamily="49" charset="-122"/>
            </a:endParaRPr>
          </a:p>
          <a:p>
            <a:pPr marL="0" indent="0">
              <a:buNone/>
            </a:pPr>
            <a:r>
              <a:rPr lang="zh-TW" altLang="en-US" dirty="0" smtClean="0">
                <a:latin typeface="NSimSun" panose="02010609030101010101" pitchFamily="49" charset="-122"/>
                <a:ea typeface="NSimSun" panose="02010609030101010101" pitchFamily="49" charset="-122"/>
              </a:rPr>
              <a:t>將使用者的需求藉著機器學習的辨識一步一步呈現，並找到最符合該使用者所理想的項目。</a:t>
            </a:r>
          </a:p>
          <a:p>
            <a:endParaRPr lang="zh-TW" altLang="en-US" dirty="0"/>
          </a:p>
        </p:txBody>
      </p:sp>
      <p:sp>
        <p:nvSpPr>
          <p:cNvPr id="4" name="投影片編號版面配置區 3"/>
          <p:cNvSpPr>
            <a:spLocks noGrp="1"/>
          </p:cNvSpPr>
          <p:nvPr>
            <p:ph type="sldNum" sz="quarter" idx="10"/>
          </p:nvPr>
        </p:nvSpPr>
        <p:spPr/>
        <p:txBody>
          <a:bodyPr/>
          <a:lstStyle/>
          <a:p>
            <a:fld id="{DA883EDF-C0DA-45B5-BBA0-7C941AEC2919}" type="slidenum">
              <a:rPr lang="zh-TW" altLang="en-US" smtClean="0"/>
              <a:t>22</a:t>
            </a:fld>
            <a:endParaRPr lang="zh-TW" altLang="en-US"/>
          </a:p>
        </p:txBody>
      </p:sp>
    </p:spTree>
    <p:extLst>
      <p:ext uri="{BB962C8B-B14F-4D97-AF65-F5344CB8AC3E}">
        <p14:creationId xmlns:p14="http://schemas.microsoft.com/office/powerpoint/2010/main" val="388475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398865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286495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4018682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8609145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E445CEA-24CA-46E2-969B-2A322BDA5A86}" type="slidenum">
              <a:rPr lang="zh-TW" altLang="en-US" smtClean="0"/>
              <a:t>‹#›</a:t>
            </a:fld>
            <a:endParaRPr lang="zh-TW" altLang="en-US"/>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zh-TW" altLang="en-US" smtClean="0"/>
              <a:t>按一下以編輯母片標題樣式</a:t>
            </a:r>
            <a:endParaRPr lang="en-US"/>
          </a:p>
        </p:txBody>
      </p:sp>
    </p:spTree>
    <p:extLst>
      <p:ext uri="{BB962C8B-B14F-4D97-AF65-F5344CB8AC3E}">
        <p14:creationId xmlns:p14="http://schemas.microsoft.com/office/powerpoint/2010/main" val="32115980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1/24/2019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820592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9754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358116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290162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117557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13735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69323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295708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B4C96DB1-8C02-428D-8CDB-661E8621BD4E}" type="datetimeFigureOut">
              <a:rPr lang="zh-TW" altLang="en-US" smtClean="0"/>
              <a:t>2019/1/24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422031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96DB1-8C02-428D-8CDB-661E8621BD4E}" type="datetimeFigureOut">
              <a:rPr lang="zh-TW" altLang="en-US" smtClean="0"/>
              <a:t>2019/1/24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375550539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B4C96DB1-8C02-428D-8CDB-661E8621BD4E}" type="datetimeFigureOut">
              <a:rPr lang="zh-TW" altLang="en-US" smtClean="0"/>
              <a:t>2019/1/24</a:t>
            </a:fld>
            <a:endParaRPr lang="zh-TW" altLang="en-US"/>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3752962616"/>
      </p:ext>
    </p:extLst>
  </p:cSld>
  <p:clrMap bg1="lt1" tx1="dk1" bg2="lt2" tx2="dk2" accent1="accent1" accent2="accent2" accent3="accent3" accent4="accent4" accent5="accent5" accent6="accent6" hlink="hlink" folHlink="folHlink"/>
  <p:sldLayoutIdLst>
    <p:sldLayoutId id="2147483793" r:id="rId1"/>
    <p:sldLayoutId id="2147483794" r:id="rId2"/>
  </p:sldLayoutIdLst>
  <p:timing>
    <p:tnLst>
      <p:par>
        <p:cTn id="1" dur="indefinite" restart="never" nodeType="tmRoot"/>
      </p:par>
    </p:tnLst>
  </p:timing>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fld id="{B4C96DB1-8C02-428D-8CDB-661E8621BD4E}" type="datetimeFigureOut">
              <a:rPr lang="zh-TW" altLang="en-US" smtClean="0"/>
              <a:t>2019/1/24</a:t>
            </a:fld>
            <a:endParaRPr lang="zh-TW" altLang="en-US"/>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fld id="{AE445CEA-24CA-46E2-969B-2A322BDA5A86}" type="slidenum">
              <a:rPr lang="zh-TW" altLang="en-US" smtClean="0"/>
              <a:t>‹#›</a:t>
            </a:fld>
            <a:endParaRPr lang="zh-TW" altLang="en-US"/>
          </a:p>
        </p:txBody>
      </p:sp>
    </p:spTree>
    <p:extLst>
      <p:ext uri="{BB962C8B-B14F-4D97-AF65-F5344CB8AC3E}">
        <p14:creationId xmlns:p14="http://schemas.microsoft.com/office/powerpoint/2010/main" val="2593980033"/>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1.wdp"/><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12.xml"/><Relationship Id="rId7" Type="http://schemas.openxmlformats.org/officeDocument/2006/relationships/diagramColors" Target="../diagrams/colors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1"/>
            <a:ext cx="12192000" cy="6866321"/>
          </a:xfrm>
          <a:prstGeom prst="rect">
            <a:avLst/>
          </a:prstGeom>
        </p:spPr>
      </p:pic>
      <p:sp>
        <p:nvSpPr>
          <p:cNvPr id="2" name="標題 1"/>
          <p:cNvSpPr>
            <a:spLocks noGrp="1"/>
          </p:cNvSpPr>
          <p:nvPr>
            <p:ph type="ctrTitle"/>
          </p:nvPr>
        </p:nvSpPr>
        <p:spPr>
          <a:xfrm>
            <a:off x="2006605" y="1761874"/>
            <a:ext cx="9144000" cy="1615849"/>
          </a:xfrm>
        </p:spPr>
        <p:txBody>
          <a:bodyPr>
            <a:normAutofit/>
          </a:bodyPr>
          <a:lstStyle/>
          <a:p>
            <a:r>
              <a:rPr lang="zh-TW" altLang="en-US" sz="6600" dirty="0" smtClean="0">
                <a:latin typeface="SimSun" panose="02010600030101010101" pitchFamily="2" charset="-122"/>
                <a:ea typeface="SimSun" panose="02010600030101010101" pitchFamily="2" charset="-122"/>
              </a:rPr>
              <a:t>突旅</a:t>
            </a:r>
            <a:endParaRPr lang="zh-TW" altLang="en-US" sz="6600" dirty="0">
              <a:latin typeface="SimSun" panose="02010600030101010101" pitchFamily="2" charset="-122"/>
              <a:ea typeface="SimSun" panose="02010600030101010101" pitchFamily="2" charset="-122"/>
            </a:endParaRPr>
          </a:p>
        </p:txBody>
      </p:sp>
      <p:sp>
        <p:nvSpPr>
          <p:cNvPr id="3" name="副標題 2"/>
          <p:cNvSpPr>
            <a:spLocks noGrp="1"/>
          </p:cNvSpPr>
          <p:nvPr>
            <p:ph type="subTitle" idx="1"/>
          </p:nvPr>
        </p:nvSpPr>
        <p:spPr>
          <a:xfrm>
            <a:off x="1523999" y="3925595"/>
            <a:ext cx="9144000" cy="1655762"/>
          </a:xfrm>
        </p:spPr>
        <p:txBody>
          <a:bodyPr/>
          <a:lstStyle/>
          <a:p>
            <a:pPr marL="342900" indent="-342900">
              <a:buFontTx/>
              <a:buChar char="-"/>
            </a:pPr>
            <a:r>
              <a:rPr lang="zh-TW" altLang="en-US" dirty="0" smtClean="0">
                <a:latin typeface="SimSun" panose="02010600030101010101" pitchFamily="2" charset="-122"/>
                <a:ea typeface="SimSun" panose="02010600030101010101" pitchFamily="2" charset="-122"/>
              </a:rPr>
              <a:t>想不想來一場說走就走的旅途</a:t>
            </a:r>
            <a:r>
              <a:rPr lang="zh-TW" altLang="en-US" dirty="0" smtClean="0"/>
              <a:t> </a:t>
            </a:r>
            <a:r>
              <a:rPr lang="en-US" altLang="zh-TW" dirty="0" smtClean="0"/>
              <a:t>–</a:t>
            </a:r>
          </a:p>
        </p:txBody>
      </p:sp>
      <p:sp>
        <p:nvSpPr>
          <p:cNvPr id="5" name="文字方塊 4"/>
          <p:cNvSpPr txBox="1"/>
          <p:nvPr/>
        </p:nvSpPr>
        <p:spPr>
          <a:xfrm>
            <a:off x="5494583" y="3216544"/>
            <a:ext cx="2168043" cy="523220"/>
          </a:xfrm>
          <a:prstGeom prst="rect">
            <a:avLst/>
          </a:prstGeom>
          <a:noFill/>
        </p:spPr>
        <p:txBody>
          <a:bodyPr wrap="square" rtlCol="0">
            <a:spAutoFit/>
          </a:bodyPr>
          <a:lstStyle/>
          <a:p>
            <a:r>
              <a:rPr lang="en-US" altLang="zh-TW" sz="2800" dirty="0" smtClean="0">
                <a:latin typeface="Centaur" panose="02030504050205020304" pitchFamily="18" charset="0"/>
              </a:rPr>
              <a:t>Sudden Travel</a:t>
            </a:r>
            <a:endParaRPr lang="zh-TW" altLang="en-US" sz="2800" dirty="0">
              <a:latin typeface="Centaur" panose="02030504050205020304" pitchFamily="18" charset="0"/>
            </a:endParaRPr>
          </a:p>
        </p:txBody>
      </p:sp>
      <p:sp>
        <p:nvSpPr>
          <p:cNvPr id="4" name="文字方塊 3"/>
          <p:cNvSpPr txBox="1"/>
          <p:nvPr/>
        </p:nvSpPr>
        <p:spPr>
          <a:xfrm>
            <a:off x="4298071" y="4445699"/>
            <a:ext cx="3595856" cy="307777"/>
          </a:xfrm>
          <a:prstGeom prst="rect">
            <a:avLst/>
          </a:prstGeom>
          <a:solidFill>
            <a:schemeClr val="bg1">
              <a:lumMod val="85000"/>
            </a:schemeClr>
          </a:solidFill>
        </p:spPr>
        <p:txBody>
          <a:bodyPr wrap="none" rtlCol="0">
            <a:spAutoFit/>
          </a:bodyPr>
          <a:lstStyle/>
          <a:p>
            <a:r>
              <a:rPr lang="en-US" altLang="zh-TW" sz="1400" dirty="0" smtClean="0">
                <a:solidFill>
                  <a:schemeClr val="bg1">
                    <a:lumMod val="65000"/>
                  </a:schemeClr>
                </a:solidFill>
                <a:latin typeface="NSimSun" panose="02010609030101010101" pitchFamily="49" charset="-122"/>
                <a:ea typeface="NSimSun" panose="02010609030101010101" pitchFamily="49" charset="-122"/>
              </a:rPr>
              <a:t>-</a:t>
            </a:r>
            <a:r>
              <a:rPr lang="zh-TW" altLang="en-US" sz="1400" dirty="0" smtClean="0">
                <a:solidFill>
                  <a:schemeClr val="bg1">
                    <a:lumMod val="65000"/>
                  </a:schemeClr>
                </a:solidFill>
                <a:latin typeface="NSimSun" panose="02010609030101010101" pitchFamily="49" charset="-122"/>
                <a:ea typeface="NSimSun" panose="02010609030101010101" pitchFamily="49" charset="-122"/>
              </a:rPr>
              <a:t> </a:t>
            </a:r>
            <a:r>
              <a:rPr lang="zh-TW" altLang="en-US" sz="1400" b="1" dirty="0" smtClean="0">
                <a:solidFill>
                  <a:schemeClr val="bg1">
                    <a:lumMod val="65000"/>
                  </a:schemeClr>
                </a:solidFill>
                <a:latin typeface="NSimSun" panose="02010609030101010101" pitchFamily="49" charset="-122"/>
                <a:ea typeface="NSimSun" panose="02010609030101010101" pitchFamily="49" charset="-122"/>
              </a:rPr>
              <a:t>請開啟</a:t>
            </a:r>
            <a:r>
              <a:rPr lang="zh-TW" altLang="en-US" sz="1400" b="1" dirty="0">
                <a:solidFill>
                  <a:schemeClr val="bg1">
                    <a:lumMod val="65000"/>
                  </a:schemeClr>
                </a:solidFill>
                <a:latin typeface="NSimSun" panose="02010609030101010101" pitchFamily="49" charset="-122"/>
                <a:ea typeface="NSimSun" panose="02010609030101010101" pitchFamily="49" charset="-122"/>
              </a:rPr>
              <a:t>投影片</a:t>
            </a:r>
            <a:r>
              <a:rPr lang="zh-TW" altLang="en-US" sz="1400" b="1" dirty="0" smtClean="0">
                <a:solidFill>
                  <a:schemeClr val="bg1">
                    <a:lumMod val="65000"/>
                  </a:schemeClr>
                </a:solidFill>
                <a:latin typeface="NSimSun" panose="02010609030101010101" pitchFamily="49" charset="-122"/>
                <a:ea typeface="NSimSun" panose="02010609030101010101" pitchFamily="49" charset="-122"/>
              </a:rPr>
              <a:t>播放，</a:t>
            </a:r>
            <a:r>
              <a:rPr lang="zh-TW" altLang="en-US" sz="1400" b="1" dirty="0">
                <a:solidFill>
                  <a:schemeClr val="bg1">
                    <a:lumMod val="65000"/>
                  </a:schemeClr>
                </a:solidFill>
                <a:latin typeface="NSimSun" panose="02010609030101010101" pitchFamily="49" charset="-122"/>
                <a:ea typeface="NSimSun" panose="02010609030101010101" pitchFamily="49" charset="-122"/>
              </a:rPr>
              <a:t>給你更優質的介紹 </a:t>
            </a:r>
            <a:r>
              <a:rPr lang="en-US" altLang="zh-TW" sz="1400" dirty="0" smtClean="0">
                <a:solidFill>
                  <a:schemeClr val="bg1">
                    <a:lumMod val="65000"/>
                  </a:schemeClr>
                </a:solidFill>
                <a:latin typeface="NSimSun" panose="02010609030101010101" pitchFamily="49" charset="-122"/>
                <a:ea typeface="NSimSun" panose="02010609030101010101" pitchFamily="49" charset="-122"/>
              </a:rPr>
              <a:t>-</a:t>
            </a:r>
            <a:endParaRPr lang="zh-TW" altLang="en-US" sz="1400" dirty="0">
              <a:solidFill>
                <a:schemeClr val="bg1">
                  <a:lumMod val="65000"/>
                </a:schemeClr>
              </a:solidFill>
              <a:latin typeface="NSimSun" panose="02010609030101010101" pitchFamily="49" charset="-122"/>
              <a:ea typeface="NSimSun" panose="02010609030101010101" pitchFamily="49" charset="-122"/>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182" y="2403543"/>
            <a:ext cx="1263401" cy="1263401"/>
          </a:xfrm>
          <a:prstGeom prst="rect">
            <a:avLst/>
          </a:prstGeom>
        </p:spPr>
      </p:pic>
    </p:spTree>
    <p:extLst>
      <p:ext uri="{BB962C8B-B14F-4D97-AF65-F5344CB8AC3E}">
        <p14:creationId xmlns:p14="http://schemas.microsoft.com/office/powerpoint/2010/main" val="3802185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DC4D2"/>
            </a:gs>
            <a:gs pos="77000">
              <a:srgbClr val="D0D1E7"/>
            </a:gs>
            <a:gs pos="100000">
              <a:srgbClr val="B1B3D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10652" y="549796"/>
            <a:ext cx="10972801" cy="715961"/>
          </a:xfrm>
        </p:spPr>
        <p:txBody>
          <a:bodyPr>
            <a:noAutofit/>
          </a:bodyPr>
          <a:lstStyle/>
          <a:p>
            <a:r>
              <a:rPr lang="zh-TW" altLang="en-US" sz="4400" b="1" dirty="0">
                <a:solidFill>
                  <a:schemeClr val="accent6">
                    <a:lumMod val="60000"/>
                    <a:lumOff val="40000"/>
                  </a:schemeClr>
                </a:solidFill>
                <a:latin typeface="SimSun" panose="02010600030101010101" pitchFamily="2" charset="-122"/>
                <a:ea typeface="SimSun" panose="02010600030101010101" pitchFamily="2" charset="-122"/>
              </a:rPr>
              <a:t>過去</a:t>
            </a:r>
            <a:r>
              <a:rPr lang="zh-TW" altLang="en-US" sz="4400" b="1" dirty="0" smtClean="0">
                <a:solidFill>
                  <a:schemeClr val="accent6">
                    <a:lumMod val="60000"/>
                    <a:lumOff val="40000"/>
                  </a:schemeClr>
                </a:solidFill>
                <a:latin typeface="SimSun" panose="02010600030101010101" pitchFamily="2" charset="-122"/>
                <a:ea typeface="SimSun" panose="02010600030101010101" pitchFamily="2" charset="-122"/>
              </a:rPr>
              <a:t>的景</a:t>
            </a:r>
            <a:r>
              <a:rPr lang="zh-TW" altLang="en-US" sz="4400" b="1" dirty="0">
                <a:solidFill>
                  <a:schemeClr val="accent6">
                    <a:lumMod val="60000"/>
                    <a:lumOff val="40000"/>
                  </a:schemeClr>
                </a:solidFill>
                <a:latin typeface="SimSun" panose="02010600030101010101" pitchFamily="2" charset="-122"/>
                <a:ea typeface="SimSun" panose="02010600030101010101" pitchFamily="2" charset="-122"/>
              </a:rPr>
              <a:t>點</a:t>
            </a:r>
            <a:r>
              <a:rPr lang="zh-TW" altLang="en-US" sz="4400" b="1" dirty="0" smtClean="0">
                <a:solidFill>
                  <a:schemeClr val="accent6">
                    <a:lumMod val="60000"/>
                    <a:lumOff val="40000"/>
                  </a:schemeClr>
                </a:solidFill>
                <a:latin typeface="SimSun" panose="02010600030101010101" pitchFamily="2" charset="-122"/>
                <a:ea typeface="SimSun" panose="02010600030101010101" pitchFamily="2" charset="-122"/>
              </a:rPr>
              <a:t>搜尋</a:t>
            </a:r>
            <a:r>
              <a:rPr lang="zh-TW" altLang="en-US" sz="4400" b="1" dirty="0">
                <a:solidFill>
                  <a:schemeClr val="accent6">
                    <a:lumMod val="60000"/>
                    <a:lumOff val="40000"/>
                  </a:schemeClr>
                </a:solidFill>
                <a:latin typeface="SimSun" panose="02010600030101010101" pitchFamily="2" charset="-122"/>
                <a:ea typeface="SimSun" panose="02010600030101010101" pitchFamily="2" charset="-122"/>
              </a:rPr>
              <a:t>方式</a:t>
            </a:r>
            <a:endParaRPr lang="en-US" sz="4400" b="1" dirty="0">
              <a:solidFill>
                <a:schemeClr val="accent6">
                  <a:lumMod val="60000"/>
                  <a:lumOff val="40000"/>
                </a:schemeClr>
              </a:solidFill>
              <a:latin typeface="SimSun" panose="02010600030101010101" pitchFamily="2" charset="-122"/>
              <a:ea typeface="SimSun" panose="02010600030101010101" pitchFamily="2" charset="-122"/>
            </a:endParaRPr>
          </a:p>
        </p:txBody>
      </p:sp>
      <p:grpSp>
        <p:nvGrpSpPr>
          <p:cNvPr id="61" name="Group 60"/>
          <p:cNvGrpSpPr/>
          <p:nvPr/>
        </p:nvGrpSpPr>
        <p:grpSpPr>
          <a:xfrm>
            <a:off x="953913" y="951680"/>
            <a:ext cx="10174063" cy="5372920"/>
            <a:chOff x="952324" y="814650"/>
            <a:chExt cx="10174063" cy="5372920"/>
          </a:xfrm>
        </p:grpSpPr>
        <p:grpSp>
          <p:nvGrpSpPr>
            <p:cNvPr id="62" name="Group 127"/>
            <p:cNvGrpSpPr/>
            <p:nvPr/>
          </p:nvGrpSpPr>
          <p:grpSpPr>
            <a:xfrm>
              <a:off x="6020987" y="814650"/>
              <a:ext cx="5105400" cy="5161568"/>
              <a:chOff x="2700338" y="1588"/>
              <a:chExt cx="6781800" cy="6856413"/>
            </a:xfrm>
            <a:solidFill>
              <a:schemeClr val="bg1">
                <a:alpha val="7000"/>
              </a:schemeClr>
            </a:solidFill>
          </p:grpSpPr>
          <p:sp>
            <p:nvSpPr>
              <p:cNvPr id="67" name="Freeform 6"/>
              <p:cNvSpPr>
                <a:spLocks noEditPoints="1"/>
              </p:cNvSpPr>
              <p:nvPr/>
            </p:nvSpPr>
            <p:spPr bwMode="auto">
              <a:xfrm>
                <a:off x="3144838" y="2287588"/>
                <a:ext cx="6337300" cy="4570413"/>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3" name="Group 127"/>
            <p:cNvGrpSpPr/>
            <p:nvPr/>
          </p:nvGrpSpPr>
          <p:grpSpPr>
            <a:xfrm rot="10646173">
              <a:off x="952324" y="1026004"/>
              <a:ext cx="5105400" cy="5161568"/>
              <a:chOff x="2700338" y="1588"/>
              <a:chExt cx="6781800" cy="6856413"/>
            </a:xfrm>
            <a:solidFill>
              <a:schemeClr val="bg1">
                <a:alpha val="7000"/>
              </a:schemeClr>
            </a:solidFill>
          </p:grpSpPr>
          <p:sp>
            <p:nvSpPr>
              <p:cNvPr id="64" name="Freeform 6"/>
              <p:cNvSpPr>
                <a:spLocks noEditPoints="1"/>
              </p:cNvSpPr>
              <p:nvPr/>
            </p:nvSpPr>
            <p:spPr bwMode="auto">
              <a:xfrm>
                <a:off x="3144838" y="2287588"/>
                <a:ext cx="6337300" cy="4570413"/>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22" name="Group 21"/>
          <p:cNvGrpSpPr/>
          <p:nvPr/>
        </p:nvGrpSpPr>
        <p:grpSpPr>
          <a:xfrm>
            <a:off x="4897002" y="2189890"/>
            <a:ext cx="1035352" cy="2603893"/>
            <a:chOff x="7098978" y="2375796"/>
            <a:chExt cx="685800" cy="1724776"/>
          </a:xfrm>
        </p:grpSpPr>
        <p:sp>
          <p:nvSpPr>
            <p:cNvPr id="23" name="Rounded Rectangle 22"/>
            <p:cNvSpPr/>
            <p:nvPr/>
          </p:nvSpPr>
          <p:spPr>
            <a:xfrm>
              <a:off x="7098978" y="2375796"/>
              <a:ext cx="685800" cy="105229"/>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Freeform 23"/>
            <p:cNvSpPr/>
            <p:nvPr/>
          </p:nvSpPr>
          <p:spPr>
            <a:xfrm>
              <a:off x="7161212" y="2476238"/>
              <a:ext cx="561332" cy="1624334"/>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624334">
                  <a:moveTo>
                    <a:pt x="0" y="0"/>
                  </a:moveTo>
                  <a:lnTo>
                    <a:pt x="561332" y="0"/>
                  </a:lnTo>
                  <a:lnTo>
                    <a:pt x="561332" y="1343668"/>
                  </a:lnTo>
                  <a:cubicBezTo>
                    <a:pt x="561332" y="1418105"/>
                    <a:pt x="531762" y="1489494"/>
                    <a:pt x="479127" y="1542129"/>
                  </a:cubicBezTo>
                  <a:cubicBezTo>
                    <a:pt x="426492" y="1594764"/>
                    <a:pt x="355103" y="1624334"/>
                    <a:pt x="280666" y="1624334"/>
                  </a:cubicBezTo>
                  <a:lnTo>
                    <a:pt x="280666" y="1624334"/>
                  </a:lnTo>
                  <a:cubicBezTo>
                    <a:pt x="206229" y="1624334"/>
                    <a:pt x="134840" y="1594764"/>
                    <a:pt x="82205" y="1542129"/>
                  </a:cubicBezTo>
                  <a:cubicBezTo>
                    <a:pt x="29570" y="1489494"/>
                    <a:pt x="0" y="1418105"/>
                    <a:pt x="0" y="134366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5" name="Group 24"/>
          <p:cNvGrpSpPr/>
          <p:nvPr/>
        </p:nvGrpSpPr>
        <p:grpSpPr>
          <a:xfrm>
            <a:off x="3517518" y="2189890"/>
            <a:ext cx="1035352" cy="2603893"/>
            <a:chOff x="7098978" y="2375796"/>
            <a:chExt cx="685800" cy="1724776"/>
          </a:xfrm>
        </p:grpSpPr>
        <p:sp>
          <p:nvSpPr>
            <p:cNvPr id="26" name="Rounded Rectangle 25"/>
            <p:cNvSpPr/>
            <p:nvPr/>
          </p:nvSpPr>
          <p:spPr>
            <a:xfrm>
              <a:off x="7098978" y="2375796"/>
              <a:ext cx="685800" cy="105229"/>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Freeform 26"/>
            <p:cNvSpPr/>
            <p:nvPr/>
          </p:nvSpPr>
          <p:spPr>
            <a:xfrm>
              <a:off x="7161212" y="2476238"/>
              <a:ext cx="561332" cy="1624334"/>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624334">
                  <a:moveTo>
                    <a:pt x="0" y="0"/>
                  </a:moveTo>
                  <a:lnTo>
                    <a:pt x="561332" y="0"/>
                  </a:lnTo>
                  <a:lnTo>
                    <a:pt x="561332" y="1343668"/>
                  </a:lnTo>
                  <a:cubicBezTo>
                    <a:pt x="561332" y="1418105"/>
                    <a:pt x="531762" y="1489494"/>
                    <a:pt x="479127" y="1542129"/>
                  </a:cubicBezTo>
                  <a:cubicBezTo>
                    <a:pt x="426492" y="1594764"/>
                    <a:pt x="355103" y="1624334"/>
                    <a:pt x="280666" y="1624334"/>
                  </a:cubicBezTo>
                  <a:lnTo>
                    <a:pt x="280666" y="1624334"/>
                  </a:lnTo>
                  <a:cubicBezTo>
                    <a:pt x="206229" y="1624334"/>
                    <a:pt x="134840" y="1594764"/>
                    <a:pt x="82205" y="1542129"/>
                  </a:cubicBezTo>
                  <a:cubicBezTo>
                    <a:pt x="29570" y="1489494"/>
                    <a:pt x="0" y="1418105"/>
                    <a:pt x="0" y="134366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9" name="Rounded Rectangle 28"/>
          <p:cNvSpPr/>
          <p:nvPr/>
        </p:nvSpPr>
        <p:spPr>
          <a:xfrm>
            <a:off x="2138036" y="2189890"/>
            <a:ext cx="1035352" cy="158864"/>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Freeform 29"/>
          <p:cNvSpPr/>
          <p:nvPr/>
        </p:nvSpPr>
        <p:spPr>
          <a:xfrm>
            <a:off x="2231991" y="2341527"/>
            <a:ext cx="847443" cy="2452256"/>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624334">
                <a:moveTo>
                  <a:pt x="0" y="0"/>
                </a:moveTo>
                <a:lnTo>
                  <a:pt x="561332" y="0"/>
                </a:lnTo>
                <a:lnTo>
                  <a:pt x="561332" y="1343668"/>
                </a:lnTo>
                <a:cubicBezTo>
                  <a:pt x="561332" y="1418105"/>
                  <a:pt x="531762" y="1489494"/>
                  <a:pt x="479127" y="1542129"/>
                </a:cubicBezTo>
                <a:cubicBezTo>
                  <a:pt x="426492" y="1594764"/>
                  <a:pt x="355103" y="1624334"/>
                  <a:pt x="280666" y="1624334"/>
                </a:cubicBezTo>
                <a:lnTo>
                  <a:pt x="280666" y="1624334"/>
                </a:lnTo>
                <a:cubicBezTo>
                  <a:pt x="206229" y="1624334"/>
                  <a:pt x="134840" y="1594764"/>
                  <a:pt x="82205" y="1542129"/>
                </a:cubicBezTo>
                <a:cubicBezTo>
                  <a:pt x="29570" y="1489494"/>
                  <a:pt x="0" y="1418105"/>
                  <a:pt x="0" y="134366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Freeform 30"/>
          <p:cNvSpPr/>
          <p:nvPr/>
        </p:nvSpPr>
        <p:spPr>
          <a:xfrm>
            <a:off x="2335873" y="3649259"/>
            <a:ext cx="637009" cy="1040818"/>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 name="connsiteX0" fmla="*/ 0 w 561332"/>
              <a:gd name="connsiteY0" fmla="*/ 711189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711189 h 1624334"/>
              <a:gd name="connsiteX0" fmla="*/ 0 w 561332"/>
              <a:gd name="connsiteY0" fmla="*/ 101599 h 1014744"/>
              <a:gd name="connsiteX1" fmla="*/ 561332 w 561332"/>
              <a:gd name="connsiteY1" fmla="*/ 0 h 1014744"/>
              <a:gd name="connsiteX2" fmla="*/ 561332 w 561332"/>
              <a:gd name="connsiteY2" fmla="*/ 734078 h 1014744"/>
              <a:gd name="connsiteX3" fmla="*/ 479127 w 561332"/>
              <a:gd name="connsiteY3" fmla="*/ 932539 h 1014744"/>
              <a:gd name="connsiteX4" fmla="*/ 280666 w 561332"/>
              <a:gd name="connsiteY4" fmla="*/ 1014744 h 1014744"/>
              <a:gd name="connsiteX5" fmla="*/ 280666 w 561332"/>
              <a:gd name="connsiteY5" fmla="*/ 1014744 h 1014744"/>
              <a:gd name="connsiteX6" fmla="*/ 82205 w 561332"/>
              <a:gd name="connsiteY6" fmla="*/ 932539 h 1014744"/>
              <a:gd name="connsiteX7" fmla="*/ 0 w 561332"/>
              <a:gd name="connsiteY7" fmla="*/ 734078 h 1014744"/>
              <a:gd name="connsiteX8" fmla="*/ 0 w 561332"/>
              <a:gd name="connsiteY8" fmla="*/ 101599 h 1014744"/>
              <a:gd name="connsiteX0" fmla="*/ 0 w 561750"/>
              <a:gd name="connsiteY0" fmla="*/ 26095 h 939240"/>
              <a:gd name="connsiteX1" fmla="*/ 561750 w 561750"/>
              <a:gd name="connsiteY1" fmla="*/ 0 h 939240"/>
              <a:gd name="connsiteX2" fmla="*/ 561332 w 561750"/>
              <a:gd name="connsiteY2" fmla="*/ 658574 h 939240"/>
              <a:gd name="connsiteX3" fmla="*/ 479127 w 561750"/>
              <a:gd name="connsiteY3" fmla="*/ 857035 h 939240"/>
              <a:gd name="connsiteX4" fmla="*/ 280666 w 561750"/>
              <a:gd name="connsiteY4" fmla="*/ 939240 h 939240"/>
              <a:gd name="connsiteX5" fmla="*/ 280666 w 561750"/>
              <a:gd name="connsiteY5" fmla="*/ 939240 h 939240"/>
              <a:gd name="connsiteX6" fmla="*/ 82205 w 561750"/>
              <a:gd name="connsiteY6" fmla="*/ 857035 h 939240"/>
              <a:gd name="connsiteX7" fmla="*/ 0 w 561750"/>
              <a:gd name="connsiteY7" fmla="*/ 658574 h 939240"/>
              <a:gd name="connsiteX8" fmla="*/ 0 w 561750"/>
              <a:gd name="connsiteY8" fmla="*/ 26095 h 939240"/>
              <a:gd name="connsiteX0" fmla="*/ 0 w 566107"/>
              <a:gd name="connsiteY0" fmla="*/ 0 h 913145"/>
              <a:gd name="connsiteX1" fmla="*/ 566107 w 566107"/>
              <a:gd name="connsiteY1" fmla="*/ 13627 h 913145"/>
              <a:gd name="connsiteX2" fmla="*/ 561332 w 566107"/>
              <a:gd name="connsiteY2" fmla="*/ 632479 h 913145"/>
              <a:gd name="connsiteX3" fmla="*/ 479127 w 566107"/>
              <a:gd name="connsiteY3" fmla="*/ 830940 h 913145"/>
              <a:gd name="connsiteX4" fmla="*/ 280666 w 566107"/>
              <a:gd name="connsiteY4" fmla="*/ 913145 h 913145"/>
              <a:gd name="connsiteX5" fmla="*/ 280666 w 566107"/>
              <a:gd name="connsiteY5" fmla="*/ 913145 h 913145"/>
              <a:gd name="connsiteX6" fmla="*/ 82205 w 566107"/>
              <a:gd name="connsiteY6" fmla="*/ 830940 h 913145"/>
              <a:gd name="connsiteX7" fmla="*/ 0 w 566107"/>
              <a:gd name="connsiteY7" fmla="*/ 632479 h 913145"/>
              <a:gd name="connsiteX8" fmla="*/ 0 w 566107"/>
              <a:gd name="connsiteY8" fmla="*/ 0 h 913145"/>
              <a:gd name="connsiteX0" fmla="*/ 0 w 562585"/>
              <a:gd name="connsiteY0" fmla="*/ 6069 h 919214"/>
              <a:gd name="connsiteX1" fmla="*/ 562585 w 562585"/>
              <a:gd name="connsiteY1" fmla="*/ 0 h 919214"/>
              <a:gd name="connsiteX2" fmla="*/ 561332 w 562585"/>
              <a:gd name="connsiteY2" fmla="*/ 638548 h 919214"/>
              <a:gd name="connsiteX3" fmla="*/ 479127 w 562585"/>
              <a:gd name="connsiteY3" fmla="*/ 837009 h 919214"/>
              <a:gd name="connsiteX4" fmla="*/ 280666 w 562585"/>
              <a:gd name="connsiteY4" fmla="*/ 919214 h 919214"/>
              <a:gd name="connsiteX5" fmla="*/ 280666 w 562585"/>
              <a:gd name="connsiteY5" fmla="*/ 919214 h 919214"/>
              <a:gd name="connsiteX6" fmla="*/ 82205 w 562585"/>
              <a:gd name="connsiteY6" fmla="*/ 837009 h 919214"/>
              <a:gd name="connsiteX7" fmla="*/ 0 w 562585"/>
              <a:gd name="connsiteY7" fmla="*/ 638548 h 919214"/>
              <a:gd name="connsiteX8" fmla="*/ 0 w 562585"/>
              <a:gd name="connsiteY8" fmla="*/ 6069 h 91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5" h="919214">
                <a:moveTo>
                  <a:pt x="0" y="6069"/>
                </a:moveTo>
                <a:lnTo>
                  <a:pt x="562585" y="0"/>
                </a:lnTo>
                <a:cubicBezTo>
                  <a:pt x="562446" y="219525"/>
                  <a:pt x="561471" y="419023"/>
                  <a:pt x="561332" y="638548"/>
                </a:cubicBezTo>
                <a:cubicBezTo>
                  <a:pt x="561332" y="712985"/>
                  <a:pt x="531762" y="784374"/>
                  <a:pt x="479127" y="837009"/>
                </a:cubicBezTo>
                <a:cubicBezTo>
                  <a:pt x="426492" y="889644"/>
                  <a:pt x="355103" y="919214"/>
                  <a:pt x="280666" y="919214"/>
                </a:cubicBezTo>
                <a:lnTo>
                  <a:pt x="280666" y="919214"/>
                </a:lnTo>
                <a:cubicBezTo>
                  <a:pt x="206229" y="919214"/>
                  <a:pt x="134840" y="889644"/>
                  <a:pt x="82205" y="837009"/>
                </a:cubicBezTo>
                <a:cubicBezTo>
                  <a:pt x="29570" y="784374"/>
                  <a:pt x="0" y="712985"/>
                  <a:pt x="0" y="638548"/>
                </a:cubicBezTo>
                <a:lnTo>
                  <a:pt x="0" y="6069"/>
                </a:lnTo>
                <a:close/>
              </a:path>
            </a:pathLst>
          </a:custGeom>
          <a:solidFill>
            <a:srgbClr val="BD8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Freeform 31"/>
          <p:cNvSpPr/>
          <p:nvPr/>
        </p:nvSpPr>
        <p:spPr>
          <a:xfrm>
            <a:off x="3718738" y="3182039"/>
            <a:ext cx="635591" cy="1508039"/>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 name="connsiteX0" fmla="*/ 0 w 561332"/>
              <a:gd name="connsiteY0" fmla="*/ 203197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203197 h 1624334"/>
              <a:gd name="connsiteX0" fmla="*/ 0 w 561332"/>
              <a:gd name="connsiteY0" fmla="*/ 0 h 1421137"/>
              <a:gd name="connsiteX1" fmla="*/ 561332 w 561332"/>
              <a:gd name="connsiteY1" fmla="*/ 0 h 1421137"/>
              <a:gd name="connsiteX2" fmla="*/ 561332 w 561332"/>
              <a:gd name="connsiteY2" fmla="*/ 1140471 h 1421137"/>
              <a:gd name="connsiteX3" fmla="*/ 479127 w 561332"/>
              <a:gd name="connsiteY3" fmla="*/ 1338932 h 1421137"/>
              <a:gd name="connsiteX4" fmla="*/ 280666 w 561332"/>
              <a:gd name="connsiteY4" fmla="*/ 1421137 h 1421137"/>
              <a:gd name="connsiteX5" fmla="*/ 280666 w 561332"/>
              <a:gd name="connsiteY5" fmla="*/ 1421137 h 1421137"/>
              <a:gd name="connsiteX6" fmla="*/ 82205 w 561332"/>
              <a:gd name="connsiteY6" fmla="*/ 1338932 h 1421137"/>
              <a:gd name="connsiteX7" fmla="*/ 0 w 561332"/>
              <a:gd name="connsiteY7" fmla="*/ 1140471 h 1421137"/>
              <a:gd name="connsiteX8" fmla="*/ 0 w 561332"/>
              <a:gd name="connsiteY8" fmla="*/ 0 h 1421137"/>
              <a:gd name="connsiteX0" fmla="*/ 0 w 561332"/>
              <a:gd name="connsiteY0" fmla="*/ 0 h 1421137"/>
              <a:gd name="connsiteX1" fmla="*/ 561332 w 561332"/>
              <a:gd name="connsiteY1" fmla="*/ 101598 h 1421137"/>
              <a:gd name="connsiteX2" fmla="*/ 561332 w 561332"/>
              <a:gd name="connsiteY2" fmla="*/ 1140471 h 1421137"/>
              <a:gd name="connsiteX3" fmla="*/ 479127 w 561332"/>
              <a:gd name="connsiteY3" fmla="*/ 1338932 h 1421137"/>
              <a:gd name="connsiteX4" fmla="*/ 280666 w 561332"/>
              <a:gd name="connsiteY4" fmla="*/ 1421137 h 1421137"/>
              <a:gd name="connsiteX5" fmla="*/ 280666 w 561332"/>
              <a:gd name="connsiteY5" fmla="*/ 1421137 h 1421137"/>
              <a:gd name="connsiteX6" fmla="*/ 82205 w 561332"/>
              <a:gd name="connsiteY6" fmla="*/ 1338932 h 1421137"/>
              <a:gd name="connsiteX7" fmla="*/ 0 w 561332"/>
              <a:gd name="connsiteY7" fmla="*/ 1140471 h 1421137"/>
              <a:gd name="connsiteX8" fmla="*/ 0 w 561332"/>
              <a:gd name="connsiteY8" fmla="*/ 0 h 1421137"/>
              <a:gd name="connsiteX0" fmla="*/ 0 w 561332"/>
              <a:gd name="connsiteY0" fmla="*/ 0 h 1353840"/>
              <a:gd name="connsiteX1" fmla="*/ 561332 w 561332"/>
              <a:gd name="connsiteY1" fmla="*/ 34301 h 1353840"/>
              <a:gd name="connsiteX2" fmla="*/ 561332 w 561332"/>
              <a:gd name="connsiteY2" fmla="*/ 1073174 h 1353840"/>
              <a:gd name="connsiteX3" fmla="*/ 479127 w 561332"/>
              <a:gd name="connsiteY3" fmla="*/ 1271635 h 1353840"/>
              <a:gd name="connsiteX4" fmla="*/ 280666 w 561332"/>
              <a:gd name="connsiteY4" fmla="*/ 1353840 h 1353840"/>
              <a:gd name="connsiteX5" fmla="*/ 280666 w 561332"/>
              <a:gd name="connsiteY5" fmla="*/ 1353840 h 1353840"/>
              <a:gd name="connsiteX6" fmla="*/ 82205 w 561332"/>
              <a:gd name="connsiteY6" fmla="*/ 1271635 h 1353840"/>
              <a:gd name="connsiteX7" fmla="*/ 0 w 561332"/>
              <a:gd name="connsiteY7" fmla="*/ 1073174 h 1353840"/>
              <a:gd name="connsiteX8" fmla="*/ 0 w 561332"/>
              <a:gd name="connsiteY8" fmla="*/ 0 h 1353840"/>
              <a:gd name="connsiteX0" fmla="*/ 0 w 561332"/>
              <a:gd name="connsiteY0" fmla="*/ 32996 h 1319539"/>
              <a:gd name="connsiteX1" fmla="*/ 561332 w 561332"/>
              <a:gd name="connsiteY1" fmla="*/ 0 h 1319539"/>
              <a:gd name="connsiteX2" fmla="*/ 561332 w 561332"/>
              <a:gd name="connsiteY2" fmla="*/ 1038873 h 1319539"/>
              <a:gd name="connsiteX3" fmla="*/ 479127 w 561332"/>
              <a:gd name="connsiteY3" fmla="*/ 1237334 h 1319539"/>
              <a:gd name="connsiteX4" fmla="*/ 280666 w 561332"/>
              <a:gd name="connsiteY4" fmla="*/ 1319539 h 1319539"/>
              <a:gd name="connsiteX5" fmla="*/ 280666 w 561332"/>
              <a:gd name="connsiteY5" fmla="*/ 1319539 h 1319539"/>
              <a:gd name="connsiteX6" fmla="*/ 82205 w 561332"/>
              <a:gd name="connsiteY6" fmla="*/ 1237334 h 1319539"/>
              <a:gd name="connsiteX7" fmla="*/ 0 w 561332"/>
              <a:gd name="connsiteY7" fmla="*/ 1038873 h 1319539"/>
              <a:gd name="connsiteX8" fmla="*/ 0 w 561332"/>
              <a:gd name="connsiteY8" fmla="*/ 32996 h 1319539"/>
              <a:gd name="connsiteX0" fmla="*/ 1074 w 561332"/>
              <a:gd name="connsiteY0" fmla="*/ 0 h 1331846"/>
              <a:gd name="connsiteX1" fmla="*/ 561332 w 561332"/>
              <a:gd name="connsiteY1" fmla="*/ 12307 h 1331846"/>
              <a:gd name="connsiteX2" fmla="*/ 561332 w 561332"/>
              <a:gd name="connsiteY2" fmla="*/ 1051180 h 1331846"/>
              <a:gd name="connsiteX3" fmla="*/ 479127 w 561332"/>
              <a:gd name="connsiteY3" fmla="*/ 1249641 h 1331846"/>
              <a:gd name="connsiteX4" fmla="*/ 280666 w 561332"/>
              <a:gd name="connsiteY4" fmla="*/ 1331846 h 1331846"/>
              <a:gd name="connsiteX5" fmla="*/ 280666 w 561332"/>
              <a:gd name="connsiteY5" fmla="*/ 1331846 h 1331846"/>
              <a:gd name="connsiteX6" fmla="*/ 82205 w 561332"/>
              <a:gd name="connsiteY6" fmla="*/ 1249641 h 1331846"/>
              <a:gd name="connsiteX7" fmla="*/ 0 w 561332"/>
              <a:gd name="connsiteY7" fmla="*/ 1051180 h 1331846"/>
              <a:gd name="connsiteX8" fmla="*/ 1074 w 561332"/>
              <a:gd name="connsiteY8" fmla="*/ 0 h 133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1331846">
                <a:moveTo>
                  <a:pt x="1074" y="0"/>
                </a:moveTo>
                <a:lnTo>
                  <a:pt x="561332" y="12307"/>
                </a:lnTo>
                <a:lnTo>
                  <a:pt x="561332" y="1051180"/>
                </a:lnTo>
                <a:cubicBezTo>
                  <a:pt x="561332" y="1125617"/>
                  <a:pt x="531762" y="1197006"/>
                  <a:pt x="479127" y="1249641"/>
                </a:cubicBezTo>
                <a:cubicBezTo>
                  <a:pt x="426492" y="1302276"/>
                  <a:pt x="355103" y="1331846"/>
                  <a:pt x="280666" y="1331846"/>
                </a:cubicBezTo>
                <a:lnTo>
                  <a:pt x="280666" y="1331846"/>
                </a:lnTo>
                <a:cubicBezTo>
                  <a:pt x="206229" y="1331846"/>
                  <a:pt x="134840" y="1302276"/>
                  <a:pt x="82205" y="1249641"/>
                </a:cubicBezTo>
                <a:cubicBezTo>
                  <a:pt x="29570" y="1197006"/>
                  <a:pt x="0" y="1125617"/>
                  <a:pt x="0" y="1051180"/>
                </a:cubicBezTo>
                <a:lnTo>
                  <a:pt x="1074" y="0"/>
                </a:lnTo>
                <a:close/>
              </a:path>
            </a:pathLst>
          </a:custGeom>
          <a:solidFill>
            <a:srgbClr val="787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Freeform 32"/>
          <p:cNvSpPr/>
          <p:nvPr/>
        </p:nvSpPr>
        <p:spPr>
          <a:xfrm>
            <a:off x="5088822" y="4001247"/>
            <a:ext cx="635591" cy="688830"/>
          </a:xfrm>
          <a:custGeom>
            <a:avLst/>
            <a:gdLst>
              <a:gd name="connsiteX0" fmla="*/ 0 w 561332"/>
              <a:gd name="connsiteY0" fmla="*/ 280666 h 1905000"/>
              <a:gd name="connsiteX1" fmla="*/ 82205 w 561332"/>
              <a:gd name="connsiteY1" fmla="*/ 82205 h 1905000"/>
              <a:gd name="connsiteX2" fmla="*/ 280666 w 561332"/>
              <a:gd name="connsiteY2" fmla="*/ 0 h 1905000"/>
              <a:gd name="connsiteX3" fmla="*/ 280666 w 561332"/>
              <a:gd name="connsiteY3" fmla="*/ 0 h 1905000"/>
              <a:gd name="connsiteX4" fmla="*/ 479127 w 561332"/>
              <a:gd name="connsiteY4" fmla="*/ 82205 h 1905000"/>
              <a:gd name="connsiteX5" fmla="*/ 561332 w 561332"/>
              <a:gd name="connsiteY5" fmla="*/ 280666 h 1905000"/>
              <a:gd name="connsiteX6" fmla="*/ 561332 w 561332"/>
              <a:gd name="connsiteY6" fmla="*/ 1624334 h 1905000"/>
              <a:gd name="connsiteX7" fmla="*/ 479127 w 561332"/>
              <a:gd name="connsiteY7" fmla="*/ 1822795 h 1905000"/>
              <a:gd name="connsiteX8" fmla="*/ 280666 w 561332"/>
              <a:gd name="connsiteY8" fmla="*/ 1905000 h 1905000"/>
              <a:gd name="connsiteX9" fmla="*/ 280666 w 561332"/>
              <a:gd name="connsiteY9" fmla="*/ 1905000 h 1905000"/>
              <a:gd name="connsiteX10" fmla="*/ 82205 w 561332"/>
              <a:gd name="connsiteY10" fmla="*/ 1822795 h 1905000"/>
              <a:gd name="connsiteX11" fmla="*/ 0 w 561332"/>
              <a:gd name="connsiteY11" fmla="*/ 1624334 h 1905000"/>
              <a:gd name="connsiteX12" fmla="*/ 0 w 561332"/>
              <a:gd name="connsiteY12" fmla="*/ 280666 h 1905000"/>
              <a:gd name="connsiteX0" fmla="*/ 0 w 561332"/>
              <a:gd name="connsiteY0" fmla="*/ 280666 h 1905000"/>
              <a:gd name="connsiteX1" fmla="*/ 280666 w 561332"/>
              <a:gd name="connsiteY1" fmla="*/ 0 h 1905000"/>
              <a:gd name="connsiteX2" fmla="*/ 280666 w 561332"/>
              <a:gd name="connsiteY2" fmla="*/ 0 h 1905000"/>
              <a:gd name="connsiteX3" fmla="*/ 479127 w 561332"/>
              <a:gd name="connsiteY3" fmla="*/ 82205 h 1905000"/>
              <a:gd name="connsiteX4" fmla="*/ 561332 w 561332"/>
              <a:gd name="connsiteY4" fmla="*/ 280666 h 1905000"/>
              <a:gd name="connsiteX5" fmla="*/ 561332 w 561332"/>
              <a:gd name="connsiteY5" fmla="*/ 1624334 h 1905000"/>
              <a:gd name="connsiteX6" fmla="*/ 479127 w 561332"/>
              <a:gd name="connsiteY6" fmla="*/ 1822795 h 1905000"/>
              <a:gd name="connsiteX7" fmla="*/ 280666 w 561332"/>
              <a:gd name="connsiteY7" fmla="*/ 1905000 h 1905000"/>
              <a:gd name="connsiteX8" fmla="*/ 280666 w 561332"/>
              <a:gd name="connsiteY8" fmla="*/ 1905000 h 1905000"/>
              <a:gd name="connsiteX9" fmla="*/ 82205 w 561332"/>
              <a:gd name="connsiteY9" fmla="*/ 1822795 h 1905000"/>
              <a:gd name="connsiteX10" fmla="*/ 0 w 561332"/>
              <a:gd name="connsiteY10" fmla="*/ 1624334 h 1905000"/>
              <a:gd name="connsiteX11" fmla="*/ 0 w 561332"/>
              <a:gd name="connsiteY11" fmla="*/ 280666 h 1905000"/>
              <a:gd name="connsiteX0" fmla="*/ 0 w 561332"/>
              <a:gd name="connsiteY0" fmla="*/ 280666 h 1905000"/>
              <a:gd name="connsiteX1" fmla="*/ 280666 w 561332"/>
              <a:gd name="connsiteY1" fmla="*/ 0 h 1905000"/>
              <a:gd name="connsiteX2" fmla="*/ 479127 w 561332"/>
              <a:gd name="connsiteY2" fmla="*/ 82205 h 1905000"/>
              <a:gd name="connsiteX3" fmla="*/ 561332 w 561332"/>
              <a:gd name="connsiteY3" fmla="*/ 280666 h 1905000"/>
              <a:gd name="connsiteX4" fmla="*/ 561332 w 561332"/>
              <a:gd name="connsiteY4" fmla="*/ 1624334 h 1905000"/>
              <a:gd name="connsiteX5" fmla="*/ 479127 w 561332"/>
              <a:gd name="connsiteY5" fmla="*/ 1822795 h 1905000"/>
              <a:gd name="connsiteX6" fmla="*/ 280666 w 561332"/>
              <a:gd name="connsiteY6" fmla="*/ 1905000 h 1905000"/>
              <a:gd name="connsiteX7" fmla="*/ 280666 w 561332"/>
              <a:gd name="connsiteY7" fmla="*/ 1905000 h 1905000"/>
              <a:gd name="connsiteX8" fmla="*/ 82205 w 561332"/>
              <a:gd name="connsiteY8" fmla="*/ 1822795 h 1905000"/>
              <a:gd name="connsiteX9" fmla="*/ 0 w 561332"/>
              <a:gd name="connsiteY9" fmla="*/ 1624334 h 1905000"/>
              <a:gd name="connsiteX10" fmla="*/ 0 w 561332"/>
              <a:gd name="connsiteY10" fmla="*/ 280666 h 1905000"/>
              <a:gd name="connsiteX0" fmla="*/ 0 w 561332"/>
              <a:gd name="connsiteY0" fmla="*/ 280666 h 1905000"/>
              <a:gd name="connsiteX1" fmla="*/ 280666 w 561332"/>
              <a:gd name="connsiteY1" fmla="*/ 0 h 1905000"/>
              <a:gd name="connsiteX2" fmla="*/ 561332 w 561332"/>
              <a:gd name="connsiteY2" fmla="*/ 280666 h 1905000"/>
              <a:gd name="connsiteX3" fmla="*/ 561332 w 561332"/>
              <a:gd name="connsiteY3" fmla="*/ 1624334 h 1905000"/>
              <a:gd name="connsiteX4" fmla="*/ 479127 w 561332"/>
              <a:gd name="connsiteY4" fmla="*/ 1822795 h 1905000"/>
              <a:gd name="connsiteX5" fmla="*/ 280666 w 561332"/>
              <a:gd name="connsiteY5" fmla="*/ 1905000 h 1905000"/>
              <a:gd name="connsiteX6" fmla="*/ 280666 w 561332"/>
              <a:gd name="connsiteY6" fmla="*/ 1905000 h 1905000"/>
              <a:gd name="connsiteX7" fmla="*/ 82205 w 561332"/>
              <a:gd name="connsiteY7" fmla="*/ 1822795 h 1905000"/>
              <a:gd name="connsiteX8" fmla="*/ 0 w 561332"/>
              <a:gd name="connsiteY8" fmla="*/ 1624334 h 1905000"/>
              <a:gd name="connsiteX9" fmla="*/ 0 w 561332"/>
              <a:gd name="connsiteY9" fmla="*/ 280666 h 1905000"/>
              <a:gd name="connsiteX0" fmla="*/ 0 w 561332"/>
              <a:gd name="connsiteY0" fmla="*/ 223945 h 1848279"/>
              <a:gd name="connsiteX1" fmla="*/ 561332 w 561332"/>
              <a:gd name="connsiteY1" fmla="*/ 223945 h 1848279"/>
              <a:gd name="connsiteX2" fmla="*/ 561332 w 561332"/>
              <a:gd name="connsiteY2" fmla="*/ 1567613 h 1848279"/>
              <a:gd name="connsiteX3" fmla="*/ 479127 w 561332"/>
              <a:gd name="connsiteY3" fmla="*/ 1766074 h 1848279"/>
              <a:gd name="connsiteX4" fmla="*/ 280666 w 561332"/>
              <a:gd name="connsiteY4" fmla="*/ 1848279 h 1848279"/>
              <a:gd name="connsiteX5" fmla="*/ 280666 w 561332"/>
              <a:gd name="connsiteY5" fmla="*/ 1848279 h 1848279"/>
              <a:gd name="connsiteX6" fmla="*/ 82205 w 561332"/>
              <a:gd name="connsiteY6" fmla="*/ 1766074 h 1848279"/>
              <a:gd name="connsiteX7" fmla="*/ 0 w 561332"/>
              <a:gd name="connsiteY7" fmla="*/ 1567613 h 1848279"/>
              <a:gd name="connsiteX8" fmla="*/ 0 w 561332"/>
              <a:gd name="connsiteY8" fmla="*/ 223945 h 1848279"/>
              <a:gd name="connsiteX0" fmla="*/ 0 w 561332"/>
              <a:gd name="connsiteY0" fmla="*/ 0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0 h 1624334"/>
              <a:gd name="connsiteX0" fmla="*/ 0 w 561332"/>
              <a:gd name="connsiteY0" fmla="*/ 1015984 h 1624334"/>
              <a:gd name="connsiteX1" fmla="*/ 561332 w 561332"/>
              <a:gd name="connsiteY1" fmla="*/ 0 h 1624334"/>
              <a:gd name="connsiteX2" fmla="*/ 561332 w 561332"/>
              <a:gd name="connsiteY2" fmla="*/ 1343668 h 1624334"/>
              <a:gd name="connsiteX3" fmla="*/ 479127 w 561332"/>
              <a:gd name="connsiteY3" fmla="*/ 1542129 h 1624334"/>
              <a:gd name="connsiteX4" fmla="*/ 280666 w 561332"/>
              <a:gd name="connsiteY4" fmla="*/ 1624334 h 1624334"/>
              <a:gd name="connsiteX5" fmla="*/ 280666 w 561332"/>
              <a:gd name="connsiteY5" fmla="*/ 1624334 h 1624334"/>
              <a:gd name="connsiteX6" fmla="*/ 82205 w 561332"/>
              <a:gd name="connsiteY6" fmla="*/ 1542129 h 1624334"/>
              <a:gd name="connsiteX7" fmla="*/ 0 w 561332"/>
              <a:gd name="connsiteY7" fmla="*/ 1343668 h 1624334"/>
              <a:gd name="connsiteX8" fmla="*/ 0 w 561332"/>
              <a:gd name="connsiteY8" fmla="*/ 1015984 h 1624334"/>
              <a:gd name="connsiteX0" fmla="*/ 0 w 561332"/>
              <a:gd name="connsiteY0" fmla="*/ 0 h 608350"/>
              <a:gd name="connsiteX1" fmla="*/ 561332 w 561332"/>
              <a:gd name="connsiteY1" fmla="*/ 0 h 608350"/>
              <a:gd name="connsiteX2" fmla="*/ 561332 w 561332"/>
              <a:gd name="connsiteY2" fmla="*/ 327684 h 608350"/>
              <a:gd name="connsiteX3" fmla="*/ 479127 w 561332"/>
              <a:gd name="connsiteY3" fmla="*/ 526145 h 608350"/>
              <a:gd name="connsiteX4" fmla="*/ 280666 w 561332"/>
              <a:gd name="connsiteY4" fmla="*/ 608350 h 608350"/>
              <a:gd name="connsiteX5" fmla="*/ 280666 w 561332"/>
              <a:gd name="connsiteY5" fmla="*/ 608350 h 608350"/>
              <a:gd name="connsiteX6" fmla="*/ 82205 w 561332"/>
              <a:gd name="connsiteY6" fmla="*/ 526145 h 608350"/>
              <a:gd name="connsiteX7" fmla="*/ 0 w 561332"/>
              <a:gd name="connsiteY7" fmla="*/ 327684 h 608350"/>
              <a:gd name="connsiteX8" fmla="*/ 0 w 561332"/>
              <a:gd name="connsiteY8" fmla="*/ 0 h 60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32" h="608350">
                <a:moveTo>
                  <a:pt x="0" y="0"/>
                </a:moveTo>
                <a:lnTo>
                  <a:pt x="561332" y="0"/>
                </a:lnTo>
                <a:lnTo>
                  <a:pt x="561332" y="327684"/>
                </a:lnTo>
                <a:cubicBezTo>
                  <a:pt x="561332" y="402121"/>
                  <a:pt x="531762" y="473510"/>
                  <a:pt x="479127" y="526145"/>
                </a:cubicBezTo>
                <a:cubicBezTo>
                  <a:pt x="426492" y="578780"/>
                  <a:pt x="355103" y="608350"/>
                  <a:pt x="280666" y="608350"/>
                </a:cubicBezTo>
                <a:lnTo>
                  <a:pt x="280666" y="608350"/>
                </a:lnTo>
                <a:cubicBezTo>
                  <a:pt x="206229" y="608350"/>
                  <a:pt x="134840" y="578780"/>
                  <a:pt x="82205" y="526145"/>
                </a:cubicBezTo>
                <a:cubicBezTo>
                  <a:pt x="29570" y="473510"/>
                  <a:pt x="0" y="402121"/>
                  <a:pt x="0" y="327684"/>
                </a:cubicBezTo>
                <a:lnTo>
                  <a:pt x="0" y="0"/>
                </a:lnTo>
                <a:close/>
              </a:path>
            </a:pathLst>
          </a:custGeom>
          <a:solidFill>
            <a:srgbClr val="FA6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p:nvSpPr>
        <p:spPr>
          <a:xfrm>
            <a:off x="1447800" y="4933234"/>
            <a:ext cx="5191096" cy="4371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1907956" y="3800437"/>
            <a:ext cx="1496668" cy="1150391"/>
            <a:chOff x="7389812" y="4572000"/>
            <a:chExt cx="991368" cy="762000"/>
          </a:xfrm>
          <a:solidFill>
            <a:schemeClr val="accent6">
              <a:lumMod val="40000"/>
              <a:lumOff val="60000"/>
            </a:schemeClr>
          </a:solidFill>
        </p:grpSpPr>
        <p:sp>
          <p:nvSpPr>
            <p:cNvPr id="36" name="Rectangle 35"/>
            <p:cNvSpPr/>
            <p:nvPr/>
          </p:nvSpPr>
          <p:spPr>
            <a:xfrm>
              <a:off x="7389813" y="4572000"/>
              <a:ext cx="762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8304212" y="4572000"/>
              <a:ext cx="76968"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p:nvSpPr>
          <p:spPr>
            <a:xfrm rot="16200000">
              <a:off x="7847011" y="4114801"/>
              <a:ext cx="76202"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rot="16200000">
              <a:off x="7847284" y="4800330"/>
              <a:ext cx="75658"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40" name="Group 39"/>
          <p:cNvGrpSpPr/>
          <p:nvPr/>
        </p:nvGrpSpPr>
        <p:grpSpPr>
          <a:xfrm>
            <a:off x="3298924" y="3800437"/>
            <a:ext cx="1496668" cy="1150391"/>
            <a:chOff x="7389812" y="4572000"/>
            <a:chExt cx="991368" cy="762000"/>
          </a:xfrm>
          <a:solidFill>
            <a:schemeClr val="accent6">
              <a:lumMod val="40000"/>
              <a:lumOff val="60000"/>
            </a:schemeClr>
          </a:solidFill>
        </p:grpSpPr>
        <p:sp>
          <p:nvSpPr>
            <p:cNvPr id="41" name="Rectangle 40"/>
            <p:cNvSpPr/>
            <p:nvPr/>
          </p:nvSpPr>
          <p:spPr>
            <a:xfrm>
              <a:off x="7389813" y="4572000"/>
              <a:ext cx="762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p:cNvSpPr/>
            <p:nvPr/>
          </p:nvSpPr>
          <p:spPr>
            <a:xfrm>
              <a:off x="8304212" y="4572000"/>
              <a:ext cx="76968"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p:cNvSpPr/>
            <p:nvPr/>
          </p:nvSpPr>
          <p:spPr>
            <a:xfrm rot="16200000">
              <a:off x="7847011" y="4114801"/>
              <a:ext cx="76202"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p:cNvSpPr/>
            <p:nvPr/>
          </p:nvSpPr>
          <p:spPr>
            <a:xfrm rot="16200000">
              <a:off x="7847284" y="4800330"/>
              <a:ext cx="75658"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45" name="Group 44"/>
          <p:cNvGrpSpPr/>
          <p:nvPr/>
        </p:nvGrpSpPr>
        <p:grpSpPr>
          <a:xfrm>
            <a:off x="4681791" y="3800437"/>
            <a:ext cx="1496668" cy="1150391"/>
            <a:chOff x="7389812" y="4572000"/>
            <a:chExt cx="991368" cy="762000"/>
          </a:xfrm>
          <a:solidFill>
            <a:schemeClr val="accent6">
              <a:lumMod val="40000"/>
              <a:lumOff val="60000"/>
            </a:schemeClr>
          </a:solidFill>
        </p:grpSpPr>
        <p:sp>
          <p:nvSpPr>
            <p:cNvPr id="46" name="Rectangle 45"/>
            <p:cNvSpPr/>
            <p:nvPr/>
          </p:nvSpPr>
          <p:spPr>
            <a:xfrm>
              <a:off x="7389813" y="4572000"/>
              <a:ext cx="762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8304212" y="4572000"/>
              <a:ext cx="76968"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p:cNvSpPr/>
            <p:nvPr/>
          </p:nvSpPr>
          <p:spPr>
            <a:xfrm rot="16200000">
              <a:off x="7847011" y="4114801"/>
              <a:ext cx="76202"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p:cNvSpPr/>
            <p:nvPr/>
          </p:nvSpPr>
          <p:spPr>
            <a:xfrm rot="16200000">
              <a:off x="7847284" y="4800330"/>
              <a:ext cx="75658"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9" name="TextBox 78"/>
          <p:cNvSpPr txBox="1"/>
          <p:nvPr/>
        </p:nvSpPr>
        <p:spPr>
          <a:xfrm flipH="1">
            <a:off x="8000998" y="2198153"/>
            <a:ext cx="3461601" cy="461665"/>
          </a:xfrm>
          <a:prstGeom prst="rect">
            <a:avLst/>
          </a:prstGeom>
          <a:noFill/>
        </p:spPr>
        <p:txBody>
          <a:bodyPr wrap="square" rtlCol="0">
            <a:spAutoFit/>
          </a:bodyPr>
          <a:lstStyle/>
          <a:p>
            <a:r>
              <a:rPr lang="zh-TW" altLang="en-US" sz="2400" kern="0" dirty="0" smtClean="0">
                <a:solidFill>
                  <a:schemeClr val="accent3">
                    <a:lumMod val="50000"/>
                  </a:schemeClr>
                </a:solidFill>
                <a:latin typeface="NSimSun" panose="02010609030101010101" pitchFamily="49" charset="-122"/>
                <a:ea typeface="NSimSun" panose="02010609030101010101" pitchFamily="49" charset="-122"/>
                <a:cs typeface="Arial" pitchFamily="34" charset="0"/>
              </a:rPr>
              <a:t>在搜尋引擎輸入關鍵字</a:t>
            </a:r>
            <a:endParaRPr lang="en-US" sz="2400" dirty="0">
              <a:solidFill>
                <a:schemeClr val="accent3">
                  <a:lumMod val="50000"/>
                </a:schemeClr>
              </a:solidFill>
              <a:latin typeface="NSimSun" panose="02010609030101010101" pitchFamily="49" charset="-122"/>
              <a:ea typeface="NSimSun" panose="02010609030101010101" pitchFamily="49" charset="-122"/>
              <a:cs typeface="Arial" pitchFamily="34" charset="0"/>
            </a:endParaRPr>
          </a:p>
        </p:txBody>
      </p:sp>
      <p:sp>
        <p:nvSpPr>
          <p:cNvPr id="80" name="TextBox 79"/>
          <p:cNvSpPr txBox="1"/>
          <p:nvPr/>
        </p:nvSpPr>
        <p:spPr>
          <a:xfrm flipH="1">
            <a:off x="8001000" y="3318470"/>
            <a:ext cx="3126976" cy="830997"/>
          </a:xfrm>
          <a:prstGeom prst="rect">
            <a:avLst/>
          </a:prstGeom>
          <a:noFill/>
        </p:spPr>
        <p:txBody>
          <a:bodyPr wrap="square" rtlCol="0">
            <a:spAutoFit/>
          </a:bodyPr>
          <a:lstStyle/>
          <a:p>
            <a:r>
              <a:rPr lang="zh-TW" altLang="en-US" sz="2400" dirty="0" smtClean="0">
                <a:solidFill>
                  <a:schemeClr val="accent3">
                    <a:lumMod val="50000"/>
                  </a:schemeClr>
                </a:solidFill>
                <a:latin typeface="NSimSun" panose="02010609030101010101" pitchFamily="49" charset="-122"/>
                <a:ea typeface="NSimSun" panose="02010609030101010101" pitchFamily="49" charset="-122"/>
                <a:cs typeface="Arial" pitchFamily="34" charset="0"/>
              </a:rPr>
              <a:t>親友介紹、網路、廣告、報章雜誌等報導</a:t>
            </a:r>
            <a:endParaRPr lang="en-US" sz="2400" dirty="0">
              <a:solidFill>
                <a:schemeClr val="accent3">
                  <a:lumMod val="50000"/>
                </a:schemeClr>
              </a:solidFill>
              <a:latin typeface="NSimSun" panose="02010609030101010101" pitchFamily="49" charset="-122"/>
              <a:ea typeface="NSimSun" panose="02010609030101010101" pitchFamily="49" charset="-122"/>
              <a:cs typeface="Arial" pitchFamily="34" charset="0"/>
            </a:endParaRPr>
          </a:p>
        </p:txBody>
      </p:sp>
      <p:sp>
        <p:nvSpPr>
          <p:cNvPr id="81" name="TextBox 80"/>
          <p:cNvSpPr txBox="1"/>
          <p:nvPr/>
        </p:nvSpPr>
        <p:spPr>
          <a:xfrm flipH="1">
            <a:off x="8001000" y="4715470"/>
            <a:ext cx="2743200" cy="830997"/>
          </a:xfrm>
          <a:prstGeom prst="rect">
            <a:avLst/>
          </a:prstGeom>
          <a:noFill/>
        </p:spPr>
        <p:txBody>
          <a:bodyPr wrap="square" rtlCol="0">
            <a:spAutoFit/>
          </a:bodyPr>
          <a:lstStyle/>
          <a:p>
            <a:r>
              <a:rPr lang="en-US" altLang="zh-TW" sz="2400" dirty="0">
                <a:solidFill>
                  <a:schemeClr val="accent3">
                    <a:lumMod val="50000"/>
                  </a:schemeClr>
                </a:solidFill>
                <a:latin typeface="Arial" panose="020B0604020202020204" pitchFamily="34" charset="0"/>
                <a:ea typeface="NSimSun" panose="02010609030101010101" pitchFamily="49" charset="-122"/>
                <a:cs typeface="Arial" panose="020B0604020202020204" pitchFamily="34" charset="0"/>
              </a:rPr>
              <a:t>IG</a:t>
            </a:r>
            <a:r>
              <a:rPr lang="zh-TW" altLang="en-US" sz="2400" dirty="0">
                <a:solidFill>
                  <a:schemeClr val="accent3">
                    <a:lumMod val="50000"/>
                  </a:schemeClr>
                </a:solidFill>
                <a:latin typeface="NSimSun" panose="02010609030101010101" pitchFamily="49" charset="-122"/>
                <a:ea typeface="NSimSun" panose="02010609030101010101" pitchFamily="49" charset="-122"/>
                <a:cs typeface="Arial" pitchFamily="34" charset="0"/>
              </a:rPr>
              <a:t>、</a:t>
            </a:r>
            <a:r>
              <a:rPr lang="en-US" altLang="zh-TW" sz="2400" dirty="0">
                <a:solidFill>
                  <a:schemeClr val="accent3">
                    <a:lumMod val="50000"/>
                  </a:schemeClr>
                </a:solidFill>
                <a:latin typeface="Arial" panose="020B0604020202020204" pitchFamily="34" charset="0"/>
                <a:ea typeface="NSimSun" panose="02010609030101010101" pitchFamily="49" charset="-122"/>
                <a:cs typeface="Arial" panose="020B0604020202020204" pitchFamily="34" charset="0"/>
              </a:rPr>
              <a:t>FB</a:t>
            </a:r>
            <a:r>
              <a:rPr lang="zh-TW" altLang="en-US" sz="2400" dirty="0">
                <a:solidFill>
                  <a:schemeClr val="accent3">
                    <a:lumMod val="50000"/>
                  </a:schemeClr>
                </a:solidFill>
                <a:latin typeface="NSimSun" panose="02010609030101010101" pitchFamily="49" charset="-122"/>
                <a:ea typeface="NSimSun" panose="02010609030101010101" pitchFamily="49" charset="-122"/>
                <a:cs typeface="Arial" pitchFamily="34" charset="0"/>
              </a:rPr>
              <a:t>跑出的部落格相關資訊</a:t>
            </a:r>
            <a:endParaRPr lang="en-US" sz="2400" dirty="0">
              <a:solidFill>
                <a:schemeClr val="accent3">
                  <a:lumMod val="50000"/>
                </a:schemeClr>
              </a:solidFill>
              <a:latin typeface="NSimSun" panose="02010609030101010101" pitchFamily="49" charset="-122"/>
              <a:ea typeface="NSimSun" panose="02010609030101010101" pitchFamily="49" charset="-122"/>
              <a:cs typeface="Arial" pitchFamily="34" charset="0"/>
            </a:endParaRPr>
          </a:p>
        </p:txBody>
      </p:sp>
      <p:sp>
        <p:nvSpPr>
          <p:cNvPr id="82" name="Oval 81"/>
          <p:cNvSpPr/>
          <p:nvPr/>
        </p:nvSpPr>
        <p:spPr>
          <a:xfrm>
            <a:off x="7100976" y="2040148"/>
            <a:ext cx="762000" cy="762000"/>
          </a:xfrm>
          <a:prstGeom prst="ellipse">
            <a:avLst/>
          </a:prstGeom>
          <a:solidFill>
            <a:srgbClr val="B1B3D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FFFFFF"/>
                </a:solidFill>
                <a:latin typeface="Arial" pitchFamily="34" charset="0"/>
                <a:cs typeface="Arial" pitchFamily="34" charset="0"/>
              </a:rPr>
              <a:t>01</a:t>
            </a:r>
          </a:p>
        </p:txBody>
      </p:sp>
      <p:sp>
        <p:nvSpPr>
          <p:cNvPr id="83" name="Oval 82"/>
          <p:cNvSpPr/>
          <p:nvPr/>
        </p:nvSpPr>
        <p:spPr>
          <a:xfrm>
            <a:off x="7100976" y="3420374"/>
            <a:ext cx="762000" cy="762000"/>
          </a:xfrm>
          <a:prstGeom prst="ellipse">
            <a:avLst/>
          </a:prstGeom>
          <a:solidFill>
            <a:srgbClr val="D2AEC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FFFFFF"/>
                </a:solidFill>
                <a:latin typeface="Arial" pitchFamily="34" charset="0"/>
                <a:cs typeface="Arial" pitchFamily="34" charset="0"/>
              </a:rPr>
              <a:t>02</a:t>
            </a:r>
          </a:p>
        </p:txBody>
      </p:sp>
      <p:sp>
        <p:nvSpPr>
          <p:cNvPr id="84" name="Oval 83"/>
          <p:cNvSpPr/>
          <p:nvPr/>
        </p:nvSpPr>
        <p:spPr>
          <a:xfrm>
            <a:off x="7100976" y="4800600"/>
            <a:ext cx="762000" cy="762000"/>
          </a:xfrm>
          <a:prstGeom prst="ellipse">
            <a:avLst/>
          </a:prstGeom>
          <a:solidFill>
            <a:srgbClr val="FCAAB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FFFFFF"/>
                </a:solidFill>
                <a:latin typeface="Arial" pitchFamily="34" charset="0"/>
                <a:cs typeface="Arial" pitchFamily="34" charset="0"/>
              </a:rPr>
              <a:t>03</a:t>
            </a:r>
          </a:p>
        </p:txBody>
      </p:sp>
    </p:spTree>
    <p:extLst>
      <p:ext uri="{BB962C8B-B14F-4D97-AF65-F5344CB8AC3E}">
        <p14:creationId xmlns:p14="http://schemas.microsoft.com/office/powerpoint/2010/main" val="3954701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250" fill="hold"/>
                                        <p:tgtEl>
                                          <p:spTgt spid="31"/>
                                        </p:tgtEl>
                                        <p:attrNameLst>
                                          <p:attrName>fillcolor</p:attrName>
                                        </p:attrNameLst>
                                      </p:cBhvr>
                                      <p:to>
                                        <a:srgbClr val="FDC4D2"/>
                                      </p:to>
                                    </p:animClr>
                                    <p:set>
                                      <p:cBhvr>
                                        <p:cTn id="7" dur="1250" fill="hold"/>
                                        <p:tgtEl>
                                          <p:spTgt spid="31"/>
                                        </p:tgtEl>
                                        <p:attrNameLst>
                                          <p:attrName>fill.type</p:attrName>
                                        </p:attrNameLst>
                                      </p:cBhvr>
                                      <p:to>
                                        <p:strVal val="solid"/>
                                      </p:to>
                                    </p:set>
                                    <p:set>
                                      <p:cBhvr>
                                        <p:cTn id="8" dur="1250" fill="hold"/>
                                        <p:tgtEl>
                                          <p:spTgt spid="3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250" fill="hold"/>
                                        <p:tgtEl>
                                          <p:spTgt spid="32"/>
                                        </p:tgtEl>
                                        <p:attrNameLst>
                                          <p:attrName>fillcolor</p:attrName>
                                        </p:attrNameLst>
                                      </p:cBhvr>
                                      <p:to>
                                        <a:srgbClr val="E3CDDB"/>
                                      </p:to>
                                    </p:animClr>
                                    <p:set>
                                      <p:cBhvr>
                                        <p:cTn id="11" dur="1250" fill="hold"/>
                                        <p:tgtEl>
                                          <p:spTgt spid="32"/>
                                        </p:tgtEl>
                                        <p:attrNameLst>
                                          <p:attrName>fill.type</p:attrName>
                                        </p:attrNameLst>
                                      </p:cBhvr>
                                      <p:to>
                                        <p:strVal val="solid"/>
                                      </p:to>
                                    </p:set>
                                    <p:set>
                                      <p:cBhvr>
                                        <p:cTn id="12" dur="1250" fill="hold"/>
                                        <p:tgtEl>
                                          <p:spTgt spid="32"/>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250" fill="hold"/>
                                        <p:tgtEl>
                                          <p:spTgt spid="33"/>
                                        </p:tgtEl>
                                        <p:attrNameLst>
                                          <p:attrName>fillcolor</p:attrName>
                                        </p:attrNameLst>
                                      </p:cBhvr>
                                      <p:to>
                                        <a:srgbClr val="D0D1E7"/>
                                      </p:to>
                                    </p:animClr>
                                    <p:set>
                                      <p:cBhvr>
                                        <p:cTn id="15" dur="1250" fill="hold"/>
                                        <p:tgtEl>
                                          <p:spTgt spid="33"/>
                                        </p:tgtEl>
                                        <p:attrNameLst>
                                          <p:attrName>fill.type</p:attrName>
                                        </p:attrNameLst>
                                      </p:cBhvr>
                                      <p:to>
                                        <p:strVal val="solid"/>
                                      </p:to>
                                    </p:set>
                                    <p:set>
                                      <p:cBhvr>
                                        <p:cTn id="16" dur="1250" fill="hold"/>
                                        <p:tgtEl>
                                          <p:spTgt spid="33"/>
                                        </p:tgtEl>
                                        <p:attrNameLst>
                                          <p:attrName>fill.on</p:attrName>
                                        </p:attrNameLst>
                                      </p:cBhvr>
                                      <p:to>
                                        <p:strVal val="true"/>
                                      </p:to>
                                    </p:set>
                                  </p:childTnLst>
                                </p:cTn>
                              </p:par>
                              <p:par>
                                <p:cTn id="17" presetID="32" presetClass="emph" presetSubtype="0" fill="hold" grpId="0" nodeType="withEffect">
                                  <p:stCondLst>
                                    <p:cond delay="0"/>
                                  </p:stCondLst>
                                  <p:childTnLst>
                                    <p:animRot by="120000">
                                      <p:cBhvr>
                                        <p:cTn id="18" dur="100" fill="hold">
                                          <p:stCondLst>
                                            <p:cond delay="0"/>
                                          </p:stCondLst>
                                        </p:cTn>
                                        <p:tgtEl>
                                          <p:spTgt spid="29"/>
                                        </p:tgtEl>
                                        <p:attrNameLst>
                                          <p:attrName>r</p:attrName>
                                        </p:attrNameLst>
                                      </p:cBhvr>
                                    </p:animRot>
                                    <p:animRot by="-240000">
                                      <p:cBhvr>
                                        <p:cTn id="19" dur="200" fill="hold">
                                          <p:stCondLst>
                                            <p:cond delay="200"/>
                                          </p:stCondLst>
                                        </p:cTn>
                                        <p:tgtEl>
                                          <p:spTgt spid="29"/>
                                        </p:tgtEl>
                                        <p:attrNameLst>
                                          <p:attrName>r</p:attrName>
                                        </p:attrNameLst>
                                      </p:cBhvr>
                                    </p:animRot>
                                    <p:animRot by="240000">
                                      <p:cBhvr>
                                        <p:cTn id="20" dur="200" fill="hold">
                                          <p:stCondLst>
                                            <p:cond delay="400"/>
                                          </p:stCondLst>
                                        </p:cTn>
                                        <p:tgtEl>
                                          <p:spTgt spid="29"/>
                                        </p:tgtEl>
                                        <p:attrNameLst>
                                          <p:attrName>r</p:attrName>
                                        </p:attrNameLst>
                                      </p:cBhvr>
                                    </p:animRot>
                                    <p:animRot by="-240000">
                                      <p:cBhvr>
                                        <p:cTn id="21" dur="200" fill="hold">
                                          <p:stCondLst>
                                            <p:cond delay="600"/>
                                          </p:stCondLst>
                                        </p:cTn>
                                        <p:tgtEl>
                                          <p:spTgt spid="29"/>
                                        </p:tgtEl>
                                        <p:attrNameLst>
                                          <p:attrName>r</p:attrName>
                                        </p:attrNameLst>
                                      </p:cBhvr>
                                    </p:animRot>
                                    <p:animRot by="120000">
                                      <p:cBhvr>
                                        <p:cTn id="22" dur="200" fill="hold">
                                          <p:stCondLst>
                                            <p:cond delay="800"/>
                                          </p:stCondLst>
                                        </p:cTn>
                                        <p:tgtEl>
                                          <p:spTgt spid="29"/>
                                        </p:tgtEl>
                                        <p:attrNameLst>
                                          <p:attrName>r</p:attrName>
                                        </p:attrNameLst>
                                      </p:cBhvr>
                                    </p:animRot>
                                  </p:childTnLst>
                                </p:cTn>
                              </p:par>
                              <p:par>
                                <p:cTn id="23" presetID="32" presetClass="emph" presetSubtype="0" fill="hold" grpId="0" nodeType="withEffect">
                                  <p:stCondLst>
                                    <p:cond delay="0"/>
                                  </p:stCondLst>
                                  <p:childTnLst>
                                    <p:animRot by="120000">
                                      <p:cBhvr>
                                        <p:cTn id="24" dur="100" fill="hold">
                                          <p:stCondLst>
                                            <p:cond delay="0"/>
                                          </p:stCondLst>
                                        </p:cTn>
                                        <p:tgtEl>
                                          <p:spTgt spid="30"/>
                                        </p:tgtEl>
                                        <p:attrNameLst>
                                          <p:attrName>r</p:attrName>
                                        </p:attrNameLst>
                                      </p:cBhvr>
                                    </p:animRot>
                                    <p:animRot by="-240000">
                                      <p:cBhvr>
                                        <p:cTn id="25" dur="200" fill="hold">
                                          <p:stCondLst>
                                            <p:cond delay="200"/>
                                          </p:stCondLst>
                                        </p:cTn>
                                        <p:tgtEl>
                                          <p:spTgt spid="30"/>
                                        </p:tgtEl>
                                        <p:attrNameLst>
                                          <p:attrName>r</p:attrName>
                                        </p:attrNameLst>
                                      </p:cBhvr>
                                    </p:animRot>
                                    <p:animRot by="240000">
                                      <p:cBhvr>
                                        <p:cTn id="26" dur="200" fill="hold">
                                          <p:stCondLst>
                                            <p:cond delay="400"/>
                                          </p:stCondLst>
                                        </p:cTn>
                                        <p:tgtEl>
                                          <p:spTgt spid="30"/>
                                        </p:tgtEl>
                                        <p:attrNameLst>
                                          <p:attrName>r</p:attrName>
                                        </p:attrNameLst>
                                      </p:cBhvr>
                                    </p:animRot>
                                    <p:animRot by="-240000">
                                      <p:cBhvr>
                                        <p:cTn id="27" dur="200" fill="hold">
                                          <p:stCondLst>
                                            <p:cond delay="600"/>
                                          </p:stCondLst>
                                        </p:cTn>
                                        <p:tgtEl>
                                          <p:spTgt spid="30"/>
                                        </p:tgtEl>
                                        <p:attrNameLst>
                                          <p:attrName>r</p:attrName>
                                        </p:attrNameLst>
                                      </p:cBhvr>
                                    </p:animRot>
                                    <p:animRot by="120000">
                                      <p:cBhvr>
                                        <p:cTn id="28" dur="200" fill="hold">
                                          <p:stCondLst>
                                            <p:cond delay="800"/>
                                          </p:stCondLst>
                                        </p:cTn>
                                        <p:tgtEl>
                                          <p:spTgt spid="3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25"/>
                                        </p:tgtEl>
                                        <p:attrNameLst>
                                          <p:attrName>r</p:attrName>
                                        </p:attrNameLst>
                                      </p:cBhvr>
                                    </p:animRot>
                                    <p:animRot by="-240000">
                                      <p:cBhvr>
                                        <p:cTn id="31" dur="200" fill="hold">
                                          <p:stCondLst>
                                            <p:cond delay="200"/>
                                          </p:stCondLst>
                                        </p:cTn>
                                        <p:tgtEl>
                                          <p:spTgt spid="25"/>
                                        </p:tgtEl>
                                        <p:attrNameLst>
                                          <p:attrName>r</p:attrName>
                                        </p:attrNameLst>
                                      </p:cBhvr>
                                    </p:animRot>
                                    <p:animRot by="240000">
                                      <p:cBhvr>
                                        <p:cTn id="32" dur="200" fill="hold">
                                          <p:stCondLst>
                                            <p:cond delay="400"/>
                                          </p:stCondLst>
                                        </p:cTn>
                                        <p:tgtEl>
                                          <p:spTgt spid="25"/>
                                        </p:tgtEl>
                                        <p:attrNameLst>
                                          <p:attrName>r</p:attrName>
                                        </p:attrNameLst>
                                      </p:cBhvr>
                                    </p:animRot>
                                    <p:animRot by="-240000">
                                      <p:cBhvr>
                                        <p:cTn id="33" dur="200" fill="hold">
                                          <p:stCondLst>
                                            <p:cond delay="600"/>
                                          </p:stCondLst>
                                        </p:cTn>
                                        <p:tgtEl>
                                          <p:spTgt spid="25"/>
                                        </p:tgtEl>
                                        <p:attrNameLst>
                                          <p:attrName>r</p:attrName>
                                        </p:attrNameLst>
                                      </p:cBhvr>
                                    </p:animRot>
                                    <p:animRot by="120000">
                                      <p:cBhvr>
                                        <p:cTn id="34" dur="200" fill="hold">
                                          <p:stCondLst>
                                            <p:cond delay="800"/>
                                          </p:stCondLst>
                                        </p:cTn>
                                        <p:tgtEl>
                                          <p:spTgt spid="25"/>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22"/>
                                        </p:tgtEl>
                                        <p:attrNameLst>
                                          <p:attrName>r</p:attrName>
                                        </p:attrNameLst>
                                      </p:cBhvr>
                                    </p:animRot>
                                    <p:animRot by="-240000">
                                      <p:cBhvr>
                                        <p:cTn id="37" dur="200" fill="hold">
                                          <p:stCondLst>
                                            <p:cond delay="200"/>
                                          </p:stCondLst>
                                        </p:cTn>
                                        <p:tgtEl>
                                          <p:spTgt spid="22"/>
                                        </p:tgtEl>
                                        <p:attrNameLst>
                                          <p:attrName>r</p:attrName>
                                        </p:attrNameLst>
                                      </p:cBhvr>
                                    </p:animRot>
                                    <p:animRot by="240000">
                                      <p:cBhvr>
                                        <p:cTn id="38" dur="200" fill="hold">
                                          <p:stCondLst>
                                            <p:cond delay="400"/>
                                          </p:stCondLst>
                                        </p:cTn>
                                        <p:tgtEl>
                                          <p:spTgt spid="22"/>
                                        </p:tgtEl>
                                        <p:attrNameLst>
                                          <p:attrName>r</p:attrName>
                                        </p:attrNameLst>
                                      </p:cBhvr>
                                    </p:animRot>
                                    <p:animRot by="-240000">
                                      <p:cBhvr>
                                        <p:cTn id="39" dur="200" fill="hold">
                                          <p:stCondLst>
                                            <p:cond delay="600"/>
                                          </p:stCondLst>
                                        </p:cTn>
                                        <p:tgtEl>
                                          <p:spTgt spid="22"/>
                                        </p:tgtEl>
                                        <p:attrNameLst>
                                          <p:attrName>r</p:attrName>
                                        </p:attrNameLst>
                                      </p:cBhvr>
                                    </p:animRot>
                                    <p:animRot by="120000">
                                      <p:cBhvr>
                                        <p:cTn id="4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0652" y="549639"/>
            <a:ext cx="10972801" cy="715961"/>
          </a:xfrm>
        </p:spPr>
        <p:txBody>
          <a:bodyPr>
            <a:noAutofit/>
          </a:bodyPr>
          <a:lstStyle/>
          <a:p>
            <a:r>
              <a:rPr lang="zh-TW" altLang="en-US" sz="4400" b="1" dirty="0" smtClean="0">
                <a:latin typeface="SimSun" panose="02010600030101010101" pitchFamily="2" charset="-122"/>
                <a:ea typeface="SimSun" panose="02010600030101010101" pitchFamily="2" charset="-122"/>
              </a:rPr>
              <a:t>過去</a:t>
            </a:r>
            <a:r>
              <a:rPr lang="zh-TW" altLang="en-US" sz="4400" b="1" dirty="0" smtClean="0">
                <a:latin typeface="NSimSun" panose="02010609030101010101" pitchFamily="49" charset="-122"/>
                <a:ea typeface="NSimSun" panose="02010609030101010101" pitchFamily="49" charset="-122"/>
              </a:rPr>
              <a:t>的問題</a:t>
            </a:r>
            <a:endParaRPr lang="zh-TW" altLang="en-US" sz="4400" b="1" dirty="0">
              <a:latin typeface="NSimSun" panose="02010609030101010101" pitchFamily="49" charset="-122"/>
              <a:ea typeface="NSimSun" panose="02010609030101010101" pitchFamily="49" charset="-122"/>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388" y="1335330"/>
            <a:ext cx="4877223" cy="4877223"/>
          </a:xfrm>
          <a:prstGeom prst="rect">
            <a:avLst/>
          </a:prstGeom>
        </p:spPr>
      </p:pic>
      <p:sp>
        <p:nvSpPr>
          <p:cNvPr id="6" name="文字方塊 5"/>
          <p:cNvSpPr txBox="1"/>
          <p:nvPr/>
        </p:nvSpPr>
        <p:spPr>
          <a:xfrm>
            <a:off x="8314015" y="1547707"/>
            <a:ext cx="2339102" cy="461665"/>
          </a:xfrm>
          <a:prstGeom prst="rect">
            <a:avLst/>
          </a:prstGeom>
          <a:noFill/>
        </p:spPr>
        <p:txBody>
          <a:bodyPr wrap="none" rtlCol="0">
            <a:spAutoFit/>
          </a:bodyPr>
          <a:lstStyle/>
          <a:p>
            <a:r>
              <a:rPr lang="zh-TW" altLang="en-US" sz="2400" dirty="0" smtClean="0">
                <a:solidFill>
                  <a:srgbClr val="787BBA"/>
                </a:solidFill>
                <a:latin typeface="NSimSun" panose="02010609030101010101" pitchFamily="49" charset="-122"/>
                <a:ea typeface="NSimSun" panose="02010609030101010101" pitchFamily="49" charset="-122"/>
              </a:rPr>
              <a:t>景點依地區畫分</a:t>
            </a:r>
          </a:p>
        </p:txBody>
      </p:sp>
      <p:sp>
        <p:nvSpPr>
          <p:cNvPr id="8" name="文字方塊 7"/>
          <p:cNvSpPr txBox="1"/>
          <p:nvPr/>
        </p:nvSpPr>
        <p:spPr>
          <a:xfrm>
            <a:off x="7633912" y="2554406"/>
            <a:ext cx="4558088" cy="461665"/>
          </a:xfrm>
          <a:prstGeom prst="rect">
            <a:avLst/>
          </a:prstGeom>
          <a:noFill/>
        </p:spPr>
        <p:txBody>
          <a:bodyPr wrap="square" rtlCol="0">
            <a:spAutoFit/>
          </a:bodyPr>
          <a:lstStyle/>
          <a:p>
            <a:r>
              <a:rPr lang="zh-TW" altLang="en-US" sz="2400" dirty="0" smtClean="0">
                <a:solidFill>
                  <a:srgbClr val="787BBA"/>
                </a:solidFill>
                <a:latin typeface="NSimSun" panose="02010609030101010101" pitchFamily="49" charset="-122"/>
                <a:ea typeface="NSimSun" panose="02010609030101010101" pitchFamily="49" charset="-122"/>
              </a:rPr>
              <a:t>旅遊部落客的文章五花八門</a:t>
            </a:r>
            <a:endParaRPr lang="en-US" altLang="zh-TW" sz="2400" dirty="0" smtClean="0">
              <a:solidFill>
                <a:srgbClr val="787BBA"/>
              </a:solidFill>
              <a:latin typeface="NSimSun" panose="02010609030101010101" pitchFamily="49" charset="-122"/>
              <a:ea typeface="NSimSun" panose="02010609030101010101" pitchFamily="49" charset="-122"/>
            </a:endParaRPr>
          </a:p>
        </p:txBody>
      </p:sp>
      <p:sp>
        <p:nvSpPr>
          <p:cNvPr id="10" name="文字方塊 9"/>
          <p:cNvSpPr txBox="1"/>
          <p:nvPr/>
        </p:nvSpPr>
        <p:spPr>
          <a:xfrm>
            <a:off x="7635584" y="3916078"/>
            <a:ext cx="3877985" cy="461665"/>
          </a:xfrm>
          <a:prstGeom prst="rect">
            <a:avLst/>
          </a:prstGeom>
          <a:noFill/>
        </p:spPr>
        <p:txBody>
          <a:bodyPr wrap="none" rtlCol="0">
            <a:spAutoFit/>
          </a:bodyPr>
          <a:lstStyle/>
          <a:p>
            <a:r>
              <a:rPr lang="zh-TW" altLang="en-US" sz="2400" dirty="0" smtClean="0">
                <a:solidFill>
                  <a:srgbClr val="787BBA"/>
                </a:solidFill>
                <a:latin typeface="NSimSun" panose="02010609030101010101" pitchFamily="49" charset="-122"/>
                <a:ea typeface="NSimSun" panose="02010609030101010101" pitchFamily="49" charset="-122"/>
              </a:rPr>
              <a:t>臉書、部落格文章隨地隨寫</a:t>
            </a:r>
            <a:endParaRPr lang="en-US" altLang="zh-TW" sz="2400" dirty="0" smtClean="0">
              <a:solidFill>
                <a:srgbClr val="787BBA"/>
              </a:solidFill>
              <a:latin typeface="NSimSun" panose="02010609030101010101" pitchFamily="49" charset="-122"/>
              <a:ea typeface="NSimSun" panose="02010609030101010101" pitchFamily="49" charset="-122"/>
            </a:endParaRPr>
          </a:p>
        </p:txBody>
      </p:sp>
      <p:cxnSp>
        <p:nvCxnSpPr>
          <p:cNvPr id="11" name="直線接點 10"/>
          <p:cNvCxnSpPr/>
          <p:nvPr/>
        </p:nvCxnSpPr>
        <p:spPr>
          <a:xfrm>
            <a:off x="4719793" y="2554406"/>
            <a:ext cx="1080000" cy="0"/>
          </a:xfrm>
          <a:prstGeom prst="line">
            <a:avLst/>
          </a:prstGeom>
          <a:ln>
            <a:solidFill>
              <a:srgbClr val="BD89AA"/>
            </a:solidFill>
          </a:ln>
        </p:spPr>
        <p:style>
          <a:lnRef idx="3">
            <a:schemeClr val="accent5"/>
          </a:lnRef>
          <a:fillRef idx="0">
            <a:schemeClr val="accent5"/>
          </a:fillRef>
          <a:effectRef idx="2">
            <a:schemeClr val="accent5"/>
          </a:effectRef>
          <a:fontRef idx="minor">
            <a:schemeClr val="tx1"/>
          </a:fontRef>
        </p:style>
      </p:cxnSp>
      <p:sp>
        <p:nvSpPr>
          <p:cNvPr id="12" name="文字方塊 11"/>
          <p:cNvSpPr txBox="1"/>
          <p:nvPr/>
        </p:nvSpPr>
        <p:spPr>
          <a:xfrm>
            <a:off x="810906" y="2190192"/>
            <a:ext cx="4840980" cy="461665"/>
          </a:xfrm>
          <a:prstGeom prst="rect">
            <a:avLst/>
          </a:prstGeom>
          <a:noFill/>
        </p:spPr>
        <p:txBody>
          <a:bodyPr wrap="square" rtlCol="0">
            <a:spAutoFit/>
          </a:bodyPr>
          <a:lstStyle/>
          <a:p>
            <a:r>
              <a:rPr lang="zh-TW" altLang="en-US" sz="2400" dirty="0" smtClean="0">
                <a:solidFill>
                  <a:srgbClr val="787BBA"/>
                </a:solidFill>
                <a:latin typeface="NSimSun" panose="02010609030101010101" pitchFamily="49" charset="-122"/>
                <a:ea typeface="NSimSun" panose="02010609030101010101" pitchFamily="49" charset="-122"/>
              </a:rPr>
              <a:t>相關的地點內容會互相連結</a:t>
            </a:r>
            <a:r>
              <a:rPr lang="zh-TW" altLang="en-US" sz="2400" dirty="0" smtClean="0">
                <a:latin typeface="NSimSun" panose="02010609030101010101" pitchFamily="49" charset="-122"/>
                <a:ea typeface="NSimSun" panose="02010609030101010101" pitchFamily="49" charset="-122"/>
              </a:rPr>
              <a:t>　　</a:t>
            </a:r>
            <a:endParaRPr lang="zh-TW" altLang="en-US" sz="2400" b="1" dirty="0">
              <a:solidFill>
                <a:srgbClr val="FA6E8F"/>
              </a:solidFill>
              <a:latin typeface="NSimSun" panose="02010609030101010101" pitchFamily="49" charset="-122"/>
              <a:ea typeface="NSimSun" panose="02010609030101010101" pitchFamily="49" charset="-122"/>
            </a:endParaRPr>
          </a:p>
        </p:txBody>
      </p:sp>
      <p:sp>
        <p:nvSpPr>
          <p:cNvPr id="14" name="文字方塊 13"/>
          <p:cNvSpPr txBox="1"/>
          <p:nvPr/>
        </p:nvSpPr>
        <p:spPr>
          <a:xfrm>
            <a:off x="1194645" y="3851447"/>
            <a:ext cx="2646878" cy="461665"/>
          </a:xfrm>
          <a:prstGeom prst="rect">
            <a:avLst/>
          </a:prstGeom>
          <a:noFill/>
        </p:spPr>
        <p:txBody>
          <a:bodyPr wrap="none" rtlCol="0">
            <a:spAutoFit/>
          </a:bodyPr>
          <a:lstStyle/>
          <a:p>
            <a:r>
              <a:rPr lang="zh-TW" altLang="en-US" sz="2400" dirty="0" smtClean="0">
                <a:solidFill>
                  <a:srgbClr val="787BBA"/>
                </a:solidFill>
                <a:latin typeface="NSimSun" panose="02010609030101010101" pitchFamily="49" charset="-122"/>
                <a:ea typeface="NSimSun" panose="02010609030101010101" pitchFamily="49" charset="-122"/>
              </a:rPr>
              <a:t>老舊旅遊景點推薦</a:t>
            </a:r>
            <a:endParaRPr lang="en-US" altLang="zh-TW" sz="2400" dirty="0" smtClean="0">
              <a:solidFill>
                <a:srgbClr val="787BBA"/>
              </a:solidFill>
              <a:latin typeface="NSimSun" panose="02010609030101010101" pitchFamily="49" charset="-122"/>
              <a:ea typeface="NSimSun" panose="02010609030101010101" pitchFamily="49" charset="-122"/>
            </a:endParaRPr>
          </a:p>
        </p:txBody>
      </p:sp>
      <p:cxnSp>
        <p:nvCxnSpPr>
          <p:cNvPr id="21" name="直線接點 20"/>
          <p:cNvCxnSpPr/>
          <p:nvPr/>
        </p:nvCxnSpPr>
        <p:spPr>
          <a:xfrm>
            <a:off x="6491981" y="4335326"/>
            <a:ext cx="1080000" cy="0"/>
          </a:xfrm>
          <a:prstGeom prst="line">
            <a:avLst/>
          </a:prstGeom>
          <a:ln>
            <a:solidFill>
              <a:srgbClr val="BD89AA"/>
            </a:solidFill>
          </a:ln>
        </p:spPr>
        <p:style>
          <a:lnRef idx="3">
            <a:schemeClr val="accent5"/>
          </a:lnRef>
          <a:fillRef idx="0">
            <a:schemeClr val="accent5"/>
          </a:fillRef>
          <a:effectRef idx="2">
            <a:schemeClr val="accent5"/>
          </a:effectRef>
          <a:fontRef idx="minor">
            <a:schemeClr val="tx1"/>
          </a:fontRef>
        </p:style>
      </p:cxnSp>
      <p:cxnSp>
        <p:nvCxnSpPr>
          <p:cNvPr id="22" name="直線接點 21"/>
          <p:cNvCxnSpPr/>
          <p:nvPr/>
        </p:nvCxnSpPr>
        <p:spPr>
          <a:xfrm>
            <a:off x="6720581" y="3090439"/>
            <a:ext cx="1080000" cy="0"/>
          </a:xfrm>
          <a:prstGeom prst="line">
            <a:avLst/>
          </a:prstGeom>
          <a:ln>
            <a:solidFill>
              <a:srgbClr val="BD89AA"/>
            </a:solidFill>
          </a:ln>
        </p:spPr>
        <p:style>
          <a:lnRef idx="3">
            <a:schemeClr val="accent5"/>
          </a:lnRef>
          <a:fillRef idx="0">
            <a:schemeClr val="accent5"/>
          </a:fillRef>
          <a:effectRef idx="2">
            <a:schemeClr val="accent5"/>
          </a:effectRef>
          <a:fontRef idx="minor">
            <a:schemeClr val="tx1"/>
          </a:fontRef>
        </p:style>
      </p:cxnSp>
      <p:cxnSp>
        <p:nvCxnSpPr>
          <p:cNvPr id="23" name="直線接點 22"/>
          <p:cNvCxnSpPr/>
          <p:nvPr/>
        </p:nvCxnSpPr>
        <p:spPr>
          <a:xfrm>
            <a:off x="7192902" y="1849301"/>
            <a:ext cx="1080000" cy="0"/>
          </a:xfrm>
          <a:prstGeom prst="line">
            <a:avLst/>
          </a:prstGeom>
          <a:ln>
            <a:solidFill>
              <a:srgbClr val="BD89AA"/>
            </a:solidFill>
          </a:ln>
        </p:spPr>
        <p:style>
          <a:lnRef idx="3">
            <a:schemeClr val="accent5"/>
          </a:lnRef>
          <a:fillRef idx="0">
            <a:schemeClr val="accent5"/>
          </a:fillRef>
          <a:effectRef idx="2">
            <a:schemeClr val="accent5"/>
          </a:effectRef>
          <a:fontRef idx="minor">
            <a:schemeClr val="tx1"/>
          </a:fontRef>
        </p:style>
      </p:cxnSp>
      <p:cxnSp>
        <p:nvCxnSpPr>
          <p:cNvPr id="24" name="直線接點 23"/>
          <p:cNvCxnSpPr/>
          <p:nvPr/>
        </p:nvCxnSpPr>
        <p:spPr>
          <a:xfrm>
            <a:off x="3922213" y="4039400"/>
            <a:ext cx="1080000" cy="0"/>
          </a:xfrm>
          <a:prstGeom prst="line">
            <a:avLst/>
          </a:prstGeom>
          <a:ln>
            <a:solidFill>
              <a:srgbClr val="BD89AA"/>
            </a:solidFill>
          </a:ln>
        </p:spPr>
        <p:style>
          <a:lnRef idx="3">
            <a:schemeClr val="accent5"/>
          </a:lnRef>
          <a:fillRef idx="0">
            <a:schemeClr val="accent5"/>
          </a:fillRef>
          <a:effectRef idx="2">
            <a:schemeClr val="accent5"/>
          </a:effectRef>
          <a:fontRef idx="minor">
            <a:schemeClr val="tx1"/>
          </a:fontRef>
        </p:style>
      </p:cxnSp>
      <p:sp>
        <p:nvSpPr>
          <p:cNvPr id="25" name="文字方塊 24"/>
          <p:cNvSpPr txBox="1"/>
          <p:nvPr/>
        </p:nvSpPr>
        <p:spPr>
          <a:xfrm rot="21336370">
            <a:off x="3464509" y="5362522"/>
            <a:ext cx="5262979" cy="646331"/>
          </a:xfrm>
          <a:prstGeom prst="rect">
            <a:avLst/>
          </a:prstGeom>
          <a:noFill/>
        </p:spPr>
        <p:txBody>
          <a:bodyPr wrap="none" rtlCol="0">
            <a:spAutoFit/>
          </a:bodyPr>
          <a:lstStyle/>
          <a:p>
            <a:r>
              <a:rPr lang="zh-TW" altLang="en-US" sz="3600" dirty="0" smtClean="0">
                <a:effectLst>
                  <a:outerShdw blurRad="38100" dist="38100" dir="2700000" algn="tl">
                    <a:srgbClr val="000000">
                      <a:alpha val="43137"/>
                    </a:srgbClr>
                  </a:outerShdw>
                </a:effectLst>
                <a:latin typeface="NSimSun" panose="02010609030101010101" pitchFamily="49" charset="-122"/>
                <a:ea typeface="NSimSun" panose="02010609030101010101" pitchFamily="49" charset="-122"/>
              </a:rPr>
              <a:t>我只是想要一趟輕旅行！</a:t>
            </a:r>
            <a:endParaRPr lang="zh-TW" altLang="en-US" sz="3600" dirty="0">
              <a:effectLst>
                <a:outerShdw blurRad="38100" dist="38100" dir="2700000" algn="tl">
                  <a:srgbClr val="000000">
                    <a:alpha val="43137"/>
                  </a:srgbClr>
                </a:outerShdw>
              </a:effectLst>
              <a:latin typeface="NSimSun" panose="02010609030101010101" pitchFamily="49" charset="-122"/>
              <a:ea typeface="NSimSun" panose="02010609030101010101" pitchFamily="49" charset="-122"/>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3136" y="1979171"/>
            <a:ext cx="397438" cy="397438"/>
          </a:xfrm>
          <a:prstGeom prst="rect">
            <a:avLst/>
          </a:prstGeom>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77" y="2957407"/>
            <a:ext cx="397438" cy="397438"/>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5464" y="4325999"/>
            <a:ext cx="397438" cy="397438"/>
          </a:xfrm>
          <a:prstGeom prst="rect">
            <a:avLst/>
          </a:prstGeom>
        </p:spPr>
      </p:pic>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18633"/>
            <a:ext cx="397438" cy="397438"/>
          </a:xfrm>
          <a:prstGeom prst="rect">
            <a:avLst/>
          </a:prstGeom>
        </p:spPr>
      </p:pic>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22" y="4247596"/>
            <a:ext cx="397438" cy="397438"/>
          </a:xfrm>
          <a:prstGeom prst="rect">
            <a:avLst/>
          </a:prstGeom>
        </p:spPr>
      </p:pic>
      <p:sp>
        <p:nvSpPr>
          <p:cNvPr id="5" name="文字方塊 4"/>
          <p:cNvSpPr txBox="1"/>
          <p:nvPr/>
        </p:nvSpPr>
        <p:spPr>
          <a:xfrm>
            <a:off x="8913538" y="1947057"/>
            <a:ext cx="3278462" cy="461665"/>
          </a:xfrm>
          <a:prstGeom prst="rect">
            <a:avLst/>
          </a:prstGeom>
          <a:noFill/>
        </p:spPr>
        <p:txBody>
          <a:bodyPr wrap="none" rtlCol="0">
            <a:spAutoFit/>
          </a:bodyPr>
          <a:lstStyle/>
          <a:p>
            <a:r>
              <a:rPr lang="zh-TW" altLang="en-US" sz="2400" b="1" dirty="0">
                <a:solidFill>
                  <a:srgbClr val="FA6E8F"/>
                </a:solidFill>
                <a:latin typeface="NSimSun" panose="02010609030101010101" pitchFamily="49" charset="-122"/>
                <a:ea typeface="NSimSun" panose="02010609030101010101" pitchFamily="49" charset="-122"/>
              </a:rPr>
              <a:t>若沒有固定的目的地</a:t>
            </a:r>
            <a:r>
              <a:rPr lang="zh-TW" altLang="en-US" sz="2400" b="1" dirty="0" smtClean="0">
                <a:solidFill>
                  <a:srgbClr val="FA6E8F"/>
                </a:solidFill>
                <a:latin typeface="NSimSun" panose="02010609030101010101" pitchFamily="49" charset="-122"/>
                <a:ea typeface="NSimSun" panose="02010609030101010101" pitchFamily="49" charset="-122"/>
              </a:rPr>
              <a:t>？</a:t>
            </a:r>
            <a:endParaRPr lang="zh-TW" altLang="en-US" sz="2400" b="1" dirty="0">
              <a:solidFill>
                <a:srgbClr val="FA6E8F"/>
              </a:solidFill>
              <a:latin typeface="NSimSun" panose="02010609030101010101" pitchFamily="49" charset="-122"/>
              <a:ea typeface="NSimSun" panose="02010609030101010101" pitchFamily="49" charset="-122"/>
            </a:endParaRPr>
          </a:p>
        </p:txBody>
      </p:sp>
      <p:sp>
        <p:nvSpPr>
          <p:cNvPr id="7" name="文字方塊 6"/>
          <p:cNvSpPr txBox="1"/>
          <p:nvPr/>
        </p:nvSpPr>
        <p:spPr>
          <a:xfrm>
            <a:off x="8257518" y="2971414"/>
            <a:ext cx="3897221" cy="461665"/>
          </a:xfrm>
          <a:prstGeom prst="rect">
            <a:avLst/>
          </a:prstGeom>
          <a:noFill/>
        </p:spPr>
        <p:txBody>
          <a:bodyPr wrap="none" rtlCol="0">
            <a:spAutoFit/>
          </a:bodyPr>
          <a:lstStyle/>
          <a:p>
            <a:r>
              <a:rPr lang="zh-TW" altLang="en-US" sz="2400" b="1" dirty="0" smtClean="0">
                <a:solidFill>
                  <a:srgbClr val="FA6E8F"/>
                </a:solidFill>
                <a:latin typeface="NSimSun" panose="02010609030101010101" pitchFamily="49" charset="-122"/>
                <a:ea typeface="NSimSun" panose="02010609030101010101" pitchFamily="49" charset="-122"/>
              </a:rPr>
              <a:t>無法整理出完善的旅遊景點</a:t>
            </a:r>
            <a:endParaRPr lang="zh-TW" altLang="en-US" sz="2400" dirty="0"/>
          </a:p>
        </p:txBody>
      </p:sp>
      <p:sp>
        <p:nvSpPr>
          <p:cNvPr id="9" name="文字方塊 8"/>
          <p:cNvSpPr txBox="1"/>
          <p:nvPr/>
        </p:nvSpPr>
        <p:spPr>
          <a:xfrm>
            <a:off x="8224600" y="4325999"/>
            <a:ext cx="3278462" cy="461665"/>
          </a:xfrm>
          <a:prstGeom prst="rect">
            <a:avLst/>
          </a:prstGeom>
          <a:noFill/>
        </p:spPr>
        <p:txBody>
          <a:bodyPr wrap="none" rtlCol="0">
            <a:spAutoFit/>
          </a:bodyPr>
          <a:lstStyle/>
          <a:p>
            <a:r>
              <a:rPr lang="zh-TW" altLang="en-US" sz="2400" b="1" dirty="0">
                <a:solidFill>
                  <a:srgbClr val="FA6E8F"/>
                </a:solidFill>
                <a:latin typeface="NSimSun" panose="02010609030101010101" pitchFamily="49" charset="-122"/>
                <a:ea typeface="NSimSun" panose="02010609030101010101" pitchFamily="49" charset="-122"/>
              </a:rPr>
              <a:t>景點時間無法完全</a:t>
            </a:r>
            <a:r>
              <a:rPr lang="zh-TW" altLang="en-US" sz="2400" b="1" dirty="0" smtClean="0">
                <a:solidFill>
                  <a:srgbClr val="FA6E8F"/>
                </a:solidFill>
                <a:latin typeface="NSimSun" panose="02010609030101010101" pitchFamily="49" charset="-122"/>
                <a:ea typeface="NSimSun" panose="02010609030101010101" pitchFamily="49" charset="-122"/>
              </a:rPr>
              <a:t>確信</a:t>
            </a:r>
            <a:endParaRPr lang="zh-TW" altLang="en-US" sz="2400" b="1" dirty="0">
              <a:solidFill>
                <a:srgbClr val="FA6E8F"/>
              </a:solidFill>
              <a:latin typeface="NSimSun" panose="02010609030101010101" pitchFamily="49" charset="-122"/>
              <a:ea typeface="NSimSun" panose="02010609030101010101" pitchFamily="49" charset="-122"/>
            </a:endParaRPr>
          </a:p>
        </p:txBody>
      </p:sp>
      <p:sp>
        <p:nvSpPr>
          <p:cNvPr id="13" name="文字方塊 12"/>
          <p:cNvSpPr txBox="1"/>
          <p:nvPr/>
        </p:nvSpPr>
        <p:spPr>
          <a:xfrm>
            <a:off x="982383" y="2592469"/>
            <a:ext cx="4206601" cy="738664"/>
          </a:xfrm>
          <a:prstGeom prst="rect">
            <a:avLst/>
          </a:prstGeom>
          <a:noFill/>
        </p:spPr>
        <p:txBody>
          <a:bodyPr wrap="none" rtlCol="0">
            <a:spAutoFit/>
          </a:bodyPr>
          <a:lstStyle/>
          <a:p>
            <a:r>
              <a:rPr lang="zh-TW" altLang="en-US" sz="2400" b="1" dirty="0">
                <a:solidFill>
                  <a:srgbClr val="FA6E8F"/>
                </a:solidFill>
                <a:latin typeface="NSimSun" panose="02010609030101010101" pitchFamily="49" charset="-122"/>
                <a:ea typeface="NSimSun" panose="02010609030101010101" pitchFamily="49" charset="-122"/>
              </a:rPr>
              <a:t>圖片上的景點跟文章標題不同</a:t>
            </a:r>
          </a:p>
          <a:p>
            <a:endParaRPr lang="zh-TW" altLang="en-US" dirty="0"/>
          </a:p>
        </p:txBody>
      </p:sp>
      <p:sp>
        <p:nvSpPr>
          <p:cNvPr id="15" name="文字方塊 14"/>
          <p:cNvSpPr txBox="1"/>
          <p:nvPr/>
        </p:nvSpPr>
        <p:spPr>
          <a:xfrm>
            <a:off x="916319" y="4226135"/>
            <a:ext cx="3587842" cy="461665"/>
          </a:xfrm>
          <a:prstGeom prst="rect">
            <a:avLst/>
          </a:prstGeom>
          <a:noFill/>
        </p:spPr>
        <p:txBody>
          <a:bodyPr wrap="none" rtlCol="0">
            <a:spAutoFit/>
          </a:bodyPr>
          <a:lstStyle/>
          <a:p>
            <a:r>
              <a:rPr lang="zh-TW" altLang="en-US" sz="2400" b="1" dirty="0" smtClean="0">
                <a:solidFill>
                  <a:srgbClr val="FA6E8F"/>
                </a:solidFill>
                <a:latin typeface="NSimSun" panose="02010609030101010101" pitchFamily="49" charset="-122"/>
                <a:ea typeface="NSimSun" panose="02010609030101010101" pitchFamily="49" charset="-122"/>
              </a:rPr>
              <a:t>新興旅遊景點較少為人知</a:t>
            </a:r>
            <a:endParaRPr lang="zh-TW" altLang="en-US" sz="2400" b="1" dirty="0">
              <a:solidFill>
                <a:srgbClr val="FA6E8F"/>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11686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par>
                          <p:cTn id="83" fill="hold">
                            <p:stCondLst>
                              <p:cond delay="9500"/>
                            </p:stCondLst>
                            <p:childTnLst>
                              <p:par>
                                <p:cTn id="84" presetID="31"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1000" fill="hold"/>
                                        <p:tgtEl>
                                          <p:spTgt spid="25"/>
                                        </p:tgtEl>
                                        <p:attrNameLst>
                                          <p:attrName>ppt_w</p:attrName>
                                        </p:attrNameLst>
                                      </p:cBhvr>
                                      <p:tavLst>
                                        <p:tav tm="0">
                                          <p:val>
                                            <p:fltVal val="0"/>
                                          </p:val>
                                        </p:tav>
                                        <p:tav tm="100000">
                                          <p:val>
                                            <p:strVal val="#ppt_w"/>
                                          </p:val>
                                        </p:tav>
                                      </p:tavLst>
                                    </p:anim>
                                    <p:anim calcmode="lin" valueType="num">
                                      <p:cBhvr>
                                        <p:cTn id="87" dur="1000" fill="hold"/>
                                        <p:tgtEl>
                                          <p:spTgt spid="25"/>
                                        </p:tgtEl>
                                        <p:attrNameLst>
                                          <p:attrName>ppt_h</p:attrName>
                                        </p:attrNameLst>
                                      </p:cBhvr>
                                      <p:tavLst>
                                        <p:tav tm="0">
                                          <p:val>
                                            <p:fltVal val="0"/>
                                          </p:val>
                                        </p:tav>
                                        <p:tav tm="100000">
                                          <p:val>
                                            <p:strVal val="#ppt_h"/>
                                          </p:val>
                                        </p:tav>
                                      </p:tavLst>
                                    </p:anim>
                                    <p:anim calcmode="lin" valueType="num">
                                      <p:cBhvr>
                                        <p:cTn id="88" dur="1000" fill="hold"/>
                                        <p:tgtEl>
                                          <p:spTgt spid="25"/>
                                        </p:tgtEl>
                                        <p:attrNameLst>
                                          <p:attrName>style.rotation</p:attrName>
                                        </p:attrNameLst>
                                      </p:cBhvr>
                                      <p:tavLst>
                                        <p:tav tm="0">
                                          <p:val>
                                            <p:fltVal val="90"/>
                                          </p:val>
                                        </p:tav>
                                        <p:tav tm="100000">
                                          <p:val>
                                            <p:fltVal val="0"/>
                                          </p:val>
                                        </p:tav>
                                      </p:tavLst>
                                    </p:anim>
                                    <p:animEffect transition="in" filter="fade">
                                      <p:cBhvr>
                                        <p:cTn id="8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5" grpId="0"/>
      <p:bldP spid="5" grpId="0"/>
      <p:bldP spid="7" grpId="0"/>
      <p:bldP spid="9"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grpSp>
        <p:nvGrpSpPr>
          <p:cNvPr id="117" name="群組 116"/>
          <p:cNvGrpSpPr/>
          <p:nvPr/>
        </p:nvGrpSpPr>
        <p:grpSpPr>
          <a:xfrm>
            <a:off x="-9630" y="-1"/>
            <a:ext cx="12211260" cy="6854430"/>
            <a:chOff x="-9630" y="-1"/>
            <a:chExt cx="12211260" cy="6854430"/>
          </a:xfrm>
        </p:grpSpPr>
        <p:sp>
          <p:nvSpPr>
            <p:cNvPr id="4" name="流程圖: 人工作業 3"/>
            <p:cNvSpPr/>
            <p:nvPr/>
          </p:nvSpPr>
          <p:spPr>
            <a:xfrm rot="16200000">
              <a:off x="1343463" y="-1343463"/>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流程圖: 人工作業 3"/>
            <p:cNvSpPr/>
            <p:nvPr/>
          </p:nvSpPr>
          <p:spPr>
            <a:xfrm rot="5400000" flipH="1">
              <a:off x="7447547" y="-1337229"/>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人工作業 3"/>
            <p:cNvSpPr/>
            <p:nvPr/>
          </p:nvSpPr>
          <p:spPr>
            <a:xfrm rot="5400000" flipV="1">
              <a:off x="1343460" y="2097504"/>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人工作業 3"/>
            <p:cNvSpPr/>
            <p:nvPr/>
          </p:nvSpPr>
          <p:spPr>
            <a:xfrm rot="16200000" flipH="1" flipV="1">
              <a:off x="7431379" y="2097504"/>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人工作業 7"/>
            <p:cNvSpPr/>
            <p:nvPr/>
          </p:nvSpPr>
          <p:spPr>
            <a:xfrm>
              <a:off x="2470659" y="0"/>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人工作業 7"/>
            <p:cNvSpPr/>
            <p:nvPr/>
          </p:nvSpPr>
          <p:spPr>
            <a:xfrm flipH="1">
              <a:off x="6088041" y="-1"/>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人工作業 7"/>
            <p:cNvSpPr/>
            <p:nvPr/>
          </p:nvSpPr>
          <p:spPr>
            <a:xfrm flipV="1">
              <a:off x="2482039" y="3413462"/>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人工作業 7"/>
            <p:cNvSpPr/>
            <p:nvPr/>
          </p:nvSpPr>
          <p:spPr>
            <a:xfrm flipH="1" flipV="1">
              <a:off x="6099421" y="3413461"/>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人工作業 11"/>
            <p:cNvSpPr/>
            <p:nvPr/>
          </p:nvSpPr>
          <p:spPr>
            <a:xfrm>
              <a:off x="-9630" y="1941096"/>
              <a:ext cx="6121740"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 h="10107">
                  <a:moveTo>
                    <a:pt x="29" y="0"/>
                  </a:moveTo>
                  <a:lnTo>
                    <a:pt x="18435" y="9840"/>
                  </a:lnTo>
                  <a:lnTo>
                    <a:pt x="8029" y="10000"/>
                  </a:lnTo>
                  <a:lnTo>
                    <a:pt x="0" y="10107"/>
                  </a:lnTo>
                  <a:cubicBezTo>
                    <a:pt x="10" y="6738"/>
                    <a:pt x="19" y="3369"/>
                    <a:pt x="29" y="0"/>
                  </a:cubicBez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人工作業 11"/>
            <p:cNvSpPr/>
            <p:nvPr/>
          </p:nvSpPr>
          <p:spPr>
            <a:xfrm flipH="1">
              <a:off x="6079890" y="1918812"/>
              <a:ext cx="6121740"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 h="10107">
                  <a:moveTo>
                    <a:pt x="29" y="0"/>
                  </a:moveTo>
                  <a:lnTo>
                    <a:pt x="18435" y="9840"/>
                  </a:lnTo>
                  <a:lnTo>
                    <a:pt x="8029" y="10000"/>
                  </a:lnTo>
                  <a:lnTo>
                    <a:pt x="0" y="10107"/>
                  </a:lnTo>
                  <a:cubicBezTo>
                    <a:pt x="10" y="6738"/>
                    <a:pt x="19" y="3369"/>
                    <a:pt x="29" y="0"/>
                  </a:cubicBez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流程圖: 人工作業 11"/>
            <p:cNvSpPr/>
            <p:nvPr/>
          </p:nvSpPr>
          <p:spPr>
            <a:xfrm flipV="1">
              <a:off x="-2787" y="3424917"/>
              <a:ext cx="6105801"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 name="connsiteX0" fmla="*/ 29 w 18387"/>
                <a:gd name="connsiteY0" fmla="*/ 0 h 10107"/>
                <a:gd name="connsiteX1" fmla="*/ 18387 w 18387"/>
                <a:gd name="connsiteY1" fmla="*/ 9947 h 10107"/>
                <a:gd name="connsiteX2" fmla="*/ 8029 w 18387"/>
                <a:gd name="connsiteY2" fmla="*/ 10000 h 10107"/>
                <a:gd name="connsiteX3" fmla="*/ 0 w 18387"/>
                <a:gd name="connsiteY3" fmla="*/ 10107 h 10107"/>
                <a:gd name="connsiteX4" fmla="*/ 29 w 18387"/>
                <a:gd name="connsiteY4" fmla="*/ 0 h 10107"/>
                <a:gd name="connsiteX0" fmla="*/ 29 w 18387"/>
                <a:gd name="connsiteY0" fmla="*/ 0 h 10107"/>
                <a:gd name="connsiteX1" fmla="*/ 18387 w 18387"/>
                <a:gd name="connsiteY1" fmla="*/ 10054 h 10107"/>
                <a:gd name="connsiteX2" fmla="*/ 8029 w 18387"/>
                <a:gd name="connsiteY2" fmla="*/ 10000 h 10107"/>
                <a:gd name="connsiteX3" fmla="*/ 0 w 18387"/>
                <a:gd name="connsiteY3" fmla="*/ 10107 h 10107"/>
                <a:gd name="connsiteX4" fmla="*/ 29 w 18387"/>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7" h="10107">
                  <a:moveTo>
                    <a:pt x="29" y="0"/>
                  </a:moveTo>
                  <a:lnTo>
                    <a:pt x="18387" y="10054"/>
                  </a:lnTo>
                  <a:lnTo>
                    <a:pt x="8029" y="10000"/>
                  </a:lnTo>
                  <a:lnTo>
                    <a:pt x="0" y="10107"/>
                  </a:lnTo>
                  <a:cubicBezTo>
                    <a:pt x="10" y="6738"/>
                    <a:pt x="19" y="3369"/>
                    <a:pt x="29" y="0"/>
                  </a:cubicBez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人工作業 11"/>
            <p:cNvSpPr/>
            <p:nvPr/>
          </p:nvSpPr>
          <p:spPr>
            <a:xfrm flipH="1" flipV="1">
              <a:off x="6078161" y="3400991"/>
              <a:ext cx="6105801"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 name="connsiteX0" fmla="*/ 29 w 18387"/>
                <a:gd name="connsiteY0" fmla="*/ 0 h 10107"/>
                <a:gd name="connsiteX1" fmla="*/ 18387 w 18387"/>
                <a:gd name="connsiteY1" fmla="*/ 9947 h 10107"/>
                <a:gd name="connsiteX2" fmla="*/ 8029 w 18387"/>
                <a:gd name="connsiteY2" fmla="*/ 10000 h 10107"/>
                <a:gd name="connsiteX3" fmla="*/ 0 w 18387"/>
                <a:gd name="connsiteY3" fmla="*/ 10107 h 10107"/>
                <a:gd name="connsiteX4" fmla="*/ 29 w 18387"/>
                <a:gd name="connsiteY4" fmla="*/ 0 h 10107"/>
                <a:gd name="connsiteX0" fmla="*/ 29 w 18387"/>
                <a:gd name="connsiteY0" fmla="*/ 0 h 10107"/>
                <a:gd name="connsiteX1" fmla="*/ 18387 w 18387"/>
                <a:gd name="connsiteY1" fmla="*/ 10054 h 10107"/>
                <a:gd name="connsiteX2" fmla="*/ 8029 w 18387"/>
                <a:gd name="connsiteY2" fmla="*/ 10000 h 10107"/>
                <a:gd name="connsiteX3" fmla="*/ 0 w 18387"/>
                <a:gd name="connsiteY3" fmla="*/ 10107 h 10107"/>
                <a:gd name="connsiteX4" fmla="*/ 29 w 18387"/>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7" h="10107">
                  <a:moveTo>
                    <a:pt x="29" y="0"/>
                  </a:moveTo>
                  <a:lnTo>
                    <a:pt x="18387" y="10054"/>
                  </a:lnTo>
                  <a:lnTo>
                    <a:pt x="8029" y="10000"/>
                  </a:lnTo>
                  <a:lnTo>
                    <a:pt x="0" y="10107"/>
                  </a:lnTo>
                  <a:cubicBezTo>
                    <a:pt x="10" y="6738"/>
                    <a:pt x="19" y="3369"/>
                    <a:pt x="29" y="0"/>
                  </a:cubicBez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6" name="橢圓 115"/>
          <p:cNvSpPr/>
          <p:nvPr/>
        </p:nvSpPr>
        <p:spPr>
          <a:xfrm>
            <a:off x="4260493" y="1600991"/>
            <a:ext cx="3600000" cy="3600000"/>
          </a:xfrm>
          <a:prstGeom prst="ellipse">
            <a:avLst/>
          </a:prstGeom>
          <a:solidFill>
            <a:srgbClr val="E3C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dirty="0" smtClean="0">
                <a:solidFill>
                  <a:schemeClr val="bg1"/>
                </a:solidFill>
                <a:latin typeface="NSimSun" panose="02010609030101010101" pitchFamily="49" charset="-122"/>
                <a:ea typeface="NSimSun" panose="02010609030101010101" pitchFamily="49" charset="-122"/>
              </a:rPr>
              <a:t>挑戰</a:t>
            </a:r>
            <a:endParaRPr lang="en-US" altLang="zh-TW" sz="8000" dirty="0" smtClean="0">
              <a:solidFill>
                <a:schemeClr val="bg1"/>
              </a:solidFill>
              <a:latin typeface="NSimSun" panose="02010609030101010101" pitchFamily="49" charset="-122"/>
              <a:ea typeface="NSimSun" panose="02010609030101010101" pitchFamily="49" charset="-122"/>
            </a:endParaRPr>
          </a:p>
          <a:p>
            <a:pPr algn="ctr"/>
            <a:r>
              <a:rPr lang="en-US" altLang="zh-TW" sz="3600" b="1" dirty="0" smtClean="0">
                <a:solidFill>
                  <a:schemeClr val="bg1"/>
                </a:solidFill>
                <a:latin typeface="Centaur" panose="02030504050205020304" pitchFamily="18" charset="0"/>
                <a:ea typeface="NSimSun" panose="02010609030101010101" pitchFamily="49" charset="-122"/>
              </a:rPr>
              <a:t>Challenge</a:t>
            </a:r>
            <a:endParaRPr lang="zh-TW" altLang="en-US" sz="3600" b="1" dirty="0">
              <a:solidFill>
                <a:schemeClr val="bg1"/>
              </a:solidFill>
              <a:latin typeface="Centaur" panose="02030504050205020304" pitchFamily="18" charset="0"/>
              <a:ea typeface="NSimSun" panose="02010609030101010101" pitchFamily="49" charset="-122"/>
            </a:endParaRPr>
          </a:p>
        </p:txBody>
      </p:sp>
    </p:spTree>
    <p:extLst>
      <p:ext uri="{BB962C8B-B14F-4D97-AF65-F5344CB8AC3E}">
        <p14:creationId xmlns:p14="http://schemas.microsoft.com/office/powerpoint/2010/main" val="3819029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grpSp>
        <p:nvGrpSpPr>
          <p:cNvPr id="117" name="群組 116"/>
          <p:cNvGrpSpPr/>
          <p:nvPr/>
        </p:nvGrpSpPr>
        <p:grpSpPr>
          <a:xfrm>
            <a:off x="-9630" y="-1"/>
            <a:ext cx="12211260" cy="6854430"/>
            <a:chOff x="-9630" y="-1"/>
            <a:chExt cx="12211260" cy="6854430"/>
          </a:xfrm>
        </p:grpSpPr>
        <p:sp>
          <p:nvSpPr>
            <p:cNvPr id="4" name="流程圖: 人工作業 3"/>
            <p:cNvSpPr/>
            <p:nvPr/>
          </p:nvSpPr>
          <p:spPr>
            <a:xfrm rot="16200000">
              <a:off x="1343463" y="-1343463"/>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流程圖: 人工作業 3"/>
            <p:cNvSpPr/>
            <p:nvPr/>
          </p:nvSpPr>
          <p:spPr>
            <a:xfrm rot="5400000" flipH="1">
              <a:off x="7447547" y="-1337229"/>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人工作業 3"/>
            <p:cNvSpPr/>
            <p:nvPr/>
          </p:nvSpPr>
          <p:spPr>
            <a:xfrm rot="5400000" flipV="1">
              <a:off x="1343460" y="2097504"/>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人工作業 3"/>
            <p:cNvSpPr/>
            <p:nvPr/>
          </p:nvSpPr>
          <p:spPr>
            <a:xfrm rot="16200000" flipH="1" flipV="1">
              <a:off x="7431379" y="2097504"/>
              <a:ext cx="3400991" cy="60879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7667 w 17667"/>
                <a:gd name="connsiteY0" fmla="*/ 0 h 17775"/>
                <a:gd name="connsiteX1" fmla="*/ 17667 w 17667"/>
                <a:gd name="connsiteY1" fmla="*/ 0 h 17775"/>
                <a:gd name="connsiteX2" fmla="*/ 15667 w 17667"/>
                <a:gd name="connsiteY2" fmla="*/ 10000 h 17775"/>
                <a:gd name="connsiteX3" fmla="*/ 0 w 17667"/>
                <a:gd name="connsiteY3" fmla="*/ 17775 h 17775"/>
                <a:gd name="connsiteX4" fmla="*/ 7667 w 17667"/>
                <a:gd name="connsiteY4" fmla="*/ 0 h 17775"/>
                <a:gd name="connsiteX0" fmla="*/ 7667 w 17667"/>
                <a:gd name="connsiteY0" fmla="*/ 0 h 17775"/>
                <a:gd name="connsiteX1" fmla="*/ 17667 w 17667"/>
                <a:gd name="connsiteY1" fmla="*/ 0 h 17775"/>
                <a:gd name="connsiteX2" fmla="*/ 17667 w 17667"/>
                <a:gd name="connsiteY2" fmla="*/ 7190 h 17775"/>
                <a:gd name="connsiteX3" fmla="*/ 0 w 17667"/>
                <a:gd name="connsiteY3" fmla="*/ 17775 h 17775"/>
                <a:gd name="connsiteX4" fmla="*/ 7667 w 17667"/>
                <a:gd name="connsiteY4" fmla="*/ 0 h 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7" h="17775">
                  <a:moveTo>
                    <a:pt x="7667" y="0"/>
                  </a:moveTo>
                  <a:lnTo>
                    <a:pt x="17667" y="0"/>
                  </a:lnTo>
                  <a:lnTo>
                    <a:pt x="17667" y="7190"/>
                  </a:lnTo>
                  <a:lnTo>
                    <a:pt x="0" y="17775"/>
                  </a:lnTo>
                  <a:lnTo>
                    <a:pt x="7667"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人工作業 7"/>
            <p:cNvSpPr/>
            <p:nvPr/>
          </p:nvSpPr>
          <p:spPr>
            <a:xfrm>
              <a:off x="2470659" y="0"/>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人工作業 7"/>
            <p:cNvSpPr/>
            <p:nvPr/>
          </p:nvSpPr>
          <p:spPr>
            <a:xfrm flipH="1">
              <a:off x="6088041" y="-1"/>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人工作業 7"/>
            <p:cNvSpPr/>
            <p:nvPr/>
          </p:nvSpPr>
          <p:spPr>
            <a:xfrm flipV="1">
              <a:off x="2482039" y="3413462"/>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人工作業 7"/>
            <p:cNvSpPr/>
            <p:nvPr/>
          </p:nvSpPr>
          <p:spPr>
            <a:xfrm flipH="1" flipV="1">
              <a:off x="6099421" y="3413461"/>
              <a:ext cx="3621918" cy="344096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13"/>
                <a:gd name="connsiteY0" fmla="*/ 0 h 10000"/>
                <a:gd name="connsiteX1" fmla="*/ 10000 w 10013"/>
                <a:gd name="connsiteY1" fmla="*/ 0 h 10000"/>
                <a:gd name="connsiteX2" fmla="*/ 10013 w 10013"/>
                <a:gd name="connsiteY2" fmla="*/ 10000 h 10000"/>
                <a:gd name="connsiteX3" fmla="*/ 2000 w 10013"/>
                <a:gd name="connsiteY3" fmla="*/ 10000 h 10000"/>
                <a:gd name="connsiteX4" fmla="*/ 0 w 10013"/>
                <a:gd name="connsiteY4" fmla="*/ 0 h 10000"/>
                <a:gd name="connsiteX0" fmla="*/ 0 w 10013"/>
                <a:gd name="connsiteY0" fmla="*/ 0 h 10000"/>
                <a:gd name="connsiteX1" fmla="*/ 10000 w 10013"/>
                <a:gd name="connsiteY1" fmla="*/ 0 h 10000"/>
                <a:gd name="connsiteX2" fmla="*/ 10013 w 10013"/>
                <a:gd name="connsiteY2" fmla="*/ 10000 h 10000"/>
                <a:gd name="connsiteX3" fmla="*/ 8891 w 10013"/>
                <a:gd name="connsiteY3" fmla="*/ 9021 h 10000"/>
                <a:gd name="connsiteX4" fmla="*/ 0 w 10013"/>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 name="connsiteX0" fmla="*/ 0 w 10102"/>
                <a:gd name="connsiteY0" fmla="*/ 0 h 10000"/>
                <a:gd name="connsiteX1" fmla="*/ 10089 w 10102"/>
                <a:gd name="connsiteY1" fmla="*/ 0 h 10000"/>
                <a:gd name="connsiteX2" fmla="*/ 10102 w 10102"/>
                <a:gd name="connsiteY2" fmla="*/ 10000 h 10000"/>
                <a:gd name="connsiteX3" fmla="*/ 8980 w 10102"/>
                <a:gd name="connsiteY3" fmla="*/ 9021 h 10000"/>
                <a:gd name="connsiteX4" fmla="*/ 0 w 101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000">
                  <a:moveTo>
                    <a:pt x="0" y="0"/>
                  </a:moveTo>
                  <a:lnTo>
                    <a:pt x="10089" y="0"/>
                  </a:lnTo>
                  <a:cubicBezTo>
                    <a:pt x="10093" y="3333"/>
                    <a:pt x="10098" y="6667"/>
                    <a:pt x="10102" y="10000"/>
                  </a:cubicBezTo>
                  <a:lnTo>
                    <a:pt x="8980" y="9021"/>
                  </a:lnTo>
                  <a:lnTo>
                    <a:pt x="0" y="0"/>
                  </a:ln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人工作業 11"/>
            <p:cNvSpPr/>
            <p:nvPr/>
          </p:nvSpPr>
          <p:spPr>
            <a:xfrm>
              <a:off x="-9630" y="1941096"/>
              <a:ext cx="6121740"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 h="10107">
                  <a:moveTo>
                    <a:pt x="29" y="0"/>
                  </a:moveTo>
                  <a:lnTo>
                    <a:pt x="18435" y="9840"/>
                  </a:lnTo>
                  <a:lnTo>
                    <a:pt x="8029" y="10000"/>
                  </a:lnTo>
                  <a:lnTo>
                    <a:pt x="0" y="10107"/>
                  </a:lnTo>
                  <a:cubicBezTo>
                    <a:pt x="10" y="6738"/>
                    <a:pt x="19" y="3369"/>
                    <a:pt x="29" y="0"/>
                  </a:cubicBez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人工作業 11"/>
            <p:cNvSpPr/>
            <p:nvPr/>
          </p:nvSpPr>
          <p:spPr>
            <a:xfrm flipH="1">
              <a:off x="6079890" y="1918812"/>
              <a:ext cx="6121740"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 h="10107">
                  <a:moveTo>
                    <a:pt x="29" y="0"/>
                  </a:moveTo>
                  <a:lnTo>
                    <a:pt x="18435" y="9840"/>
                  </a:lnTo>
                  <a:lnTo>
                    <a:pt x="8029" y="10000"/>
                  </a:lnTo>
                  <a:lnTo>
                    <a:pt x="0" y="10107"/>
                  </a:lnTo>
                  <a:cubicBezTo>
                    <a:pt x="10" y="6738"/>
                    <a:pt x="19" y="3369"/>
                    <a:pt x="29" y="0"/>
                  </a:cubicBez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流程圖: 人工作業 11"/>
            <p:cNvSpPr/>
            <p:nvPr/>
          </p:nvSpPr>
          <p:spPr>
            <a:xfrm flipV="1">
              <a:off x="-2787" y="3424917"/>
              <a:ext cx="6105801"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 name="connsiteX0" fmla="*/ 29 w 18387"/>
                <a:gd name="connsiteY0" fmla="*/ 0 h 10107"/>
                <a:gd name="connsiteX1" fmla="*/ 18387 w 18387"/>
                <a:gd name="connsiteY1" fmla="*/ 9947 h 10107"/>
                <a:gd name="connsiteX2" fmla="*/ 8029 w 18387"/>
                <a:gd name="connsiteY2" fmla="*/ 10000 h 10107"/>
                <a:gd name="connsiteX3" fmla="*/ 0 w 18387"/>
                <a:gd name="connsiteY3" fmla="*/ 10107 h 10107"/>
                <a:gd name="connsiteX4" fmla="*/ 29 w 18387"/>
                <a:gd name="connsiteY4" fmla="*/ 0 h 10107"/>
                <a:gd name="connsiteX0" fmla="*/ 29 w 18387"/>
                <a:gd name="connsiteY0" fmla="*/ 0 h 10107"/>
                <a:gd name="connsiteX1" fmla="*/ 18387 w 18387"/>
                <a:gd name="connsiteY1" fmla="*/ 10054 h 10107"/>
                <a:gd name="connsiteX2" fmla="*/ 8029 w 18387"/>
                <a:gd name="connsiteY2" fmla="*/ 10000 h 10107"/>
                <a:gd name="connsiteX3" fmla="*/ 0 w 18387"/>
                <a:gd name="connsiteY3" fmla="*/ 10107 h 10107"/>
                <a:gd name="connsiteX4" fmla="*/ 29 w 18387"/>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7" h="10107">
                  <a:moveTo>
                    <a:pt x="29" y="0"/>
                  </a:moveTo>
                  <a:lnTo>
                    <a:pt x="18387" y="10054"/>
                  </a:lnTo>
                  <a:lnTo>
                    <a:pt x="8029" y="10000"/>
                  </a:lnTo>
                  <a:lnTo>
                    <a:pt x="0" y="10107"/>
                  </a:lnTo>
                  <a:cubicBezTo>
                    <a:pt x="10" y="6738"/>
                    <a:pt x="19" y="3369"/>
                    <a:pt x="29" y="0"/>
                  </a:cubicBezTo>
                  <a:close/>
                </a:path>
              </a:pathLst>
            </a:custGeom>
            <a:solidFill>
              <a:srgbClr val="E3CDDB"/>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人工作業 11"/>
            <p:cNvSpPr/>
            <p:nvPr/>
          </p:nvSpPr>
          <p:spPr>
            <a:xfrm flipH="1" flipV="1">
              <a:off x="6078161" y="3400991"/>
              <a:ext cx="6105801" cy="151592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29 w 10029"/>
                <a:gd name="connsiteY0" fmla="*/ 0 h 10107"/>
                <a:gd name="connsiteX1" fmla="*/ 10029 w 10029"/>
                <a:gd name="connsiteY1" fmla="*/ 0 h 10107"/>
                <a:gd name="connsiteX2" fmla="*/ 8029 w 10029"/>
                <a:gd name="connsiteY2" fmla="*/ 10000 h 10107"/>
                <a:gd name="connsiteX3" fmla="*/ 0 w 10029"/>
                <a:gd name="connsiteY3" fmla="*/ 10107 h 10107"/>
                <a:gd name="connsiteX4" fmla="*/ 29 w 10029"/>
                <a:gd name="connsiteY4" fmla="*/ 0 h 10107"/>
                <a:gd name="connsiteX0" fmla="*/ 29 w 18435"/>
                <a:gd name="connsiteY0" fmla="*/ 0 h 10107"/>
                <a:gd name="connsiteX1" fmla="*/ 18435 w 18435"/>
                <a:gd name="connsiteY1" fmla="*/ 9840 h 10107"/>
                <a:gd name="connsiteX2" fmla="*/ 8029 w 18435"/>
                <a:gd name="connsiteY2" fmla="*/ 10000 h 10107"/>
                <a:gd name="connsiteX3" fmla="*/ 0 w 18435"/>
                <a:gd name="connsiteY3" fmla="*/ 10107 h 10107"/>
                <a:gd name="connsiteX4" fmla="*/ 29 w 18435"/>
                <a:gd name="connsiteY4" fmla="*/ 0 h 10107"/>
                <a:gd name="connsiteX0" fmla="*/ 29 w 18387"/>
                <a:gd name="connsiteY0" fmla="*/ 0 h 10107"/>
                <a:gd name="connsiteX1" fmla="*/ 18387 w 18387"/>
                <a:gd name="connsiteY1" fmla="*/ 9947 h 10107"/>
                <a:gd name="connsiteX2" fmla="*/ 8029 w 18387"/>
                <a:gd name="connsiteY2" fmla="*/ 10000 h 10107"/>
                <a:gd name="connsiteX3" fmla="*/ 0 w 18387"/>
                <a:gd name="connsiteY3" fmla="*/ 10107 h 10107"/>
                <a:gd name="connsiteX4" fmla="*/ 29 w 18387"/>
                <a:gd name="connsiteY4" fmla="*/ 0 h 10107"/>
                <a:gd name="connsiteX0" fmla="*/ 29 w 18387"/>
                <a:gd name="connsiteY0" fmla="*/ 0 h 10107"/>
                <a:gd name="connsiteX1" fmla="*/ 18387 w 18387"/>
                <a:gd name="connsiteY1" fmla="*/ 10054 h 10107"/>
                <a:gd name="connsiteX2" fmla="*/ 8029 w 18387"/>
                <a:gd name="connsiteY2" fmla="*/ 10000 h 10107"/>
                <a:gd name="connsiteX3" fmla="*/ 0 w 18387"/>
                <a:gd name="connsiteY3" fmla="*/ 10107 h 10107"/>
                <a:gd name="connsiteX4" fmla="*/ 29 w 18387"/>
                <a:gd name="connsiteY4" fmla="*/ 0 h 1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7" h="10107">
                  <a:moveTo>
                    <a:pt x="29" y="0"/>
                  </a:moveTo>
                  <a:lnTo>
                    <a:pt x="18387" y="10054"/>
                  </a:lnTo>
                  <a:lnTo>
                    <a:pt x="8029" y="10000"/>
                  </a:lnTo>
                  <a:lnTo>
                    <a:pt x="0" y="10107"/>
                  </a:lnTo>
                  <a:cubicBezTo>
                    <a:pt x="10" y="6738"/>
                    <a:pt x="19" y="3369"/>
                    <a:pt x="29" y="0"/>
                  </a:cubicBezTo>
                  <a:close/>
                </a:path>
              </a:pathLst>
            </a:custGeom>
            <a:solidFill>
              <a:srgbClr val="D0D1E7"/>
            </a:solidFill>
            <a:ln>
              <a:noFill/>
            </a:ln>
            <a:effectLst>
              <a:outerShdw blurRad="812800" dir="5640000" algn="r" rotWithShape="0">
                <a:schemeClr val="bg2">
                  <a:lumMod val="1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矩形 17"/>
          <p:cNvSpPr/>
          <p:nvPr/>
        </p:nvSpPr>
        <p:spPr>
          <a:xfrm>
            <a:off x="1" y="0"/>
            <a:ext cx="1219199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p>
        </p:txBody>
      </p:sp>
      <p:sp>
        <p:nvSpPr>
          <p:cNvPr id="19" name="Title 2"/>
          <p:cNvSpPr txBox="1">
            <a:spLocks/>
          </p:cNvSpPr>
          <p:nvPr/>
        </p:nvSpPr>
        <p:spPr>
          <a:xfrm>
            <a:off x="1001022" y="604543"/>
            <a:ext cx="10972801" cy="715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b="1" dirty="0" smtClean="0">
                <a:solidFill>
                  <a:schemeClr val="bg2">
                    <a:lumMod val="50000"/>
                  </a:schemeClr>
                </a:solidFill>
                <a:latin typeface="SimSun" panose="02010600030101010101" pitchFamily="2" charset="-122"/>
                <a:ea typeface="SimSun" panose="02010600030101010101" pitchFamily="2" charset="-122"/>
              </a:rPr>
              <a:t>突旅遇到的挑戰</a:t>
            </a:r>
            <a:endParaRPr lang="en-US" b="1" dirty="0">
              <a:solidFill>
                <a:schemeClr val="bg2">
                  <a:lumMod val="50000"/>
                </a:schemeClr>
              </a:solidFill>
              <a:latin typeface="SimSun" panose="02010600030101010101" pitchFamily="2" charset="-122"/>
              <a:ea typeface="SimSun" panose="02010600030101010101" pitchFamily="2" charset="-122"/>
            </a:endParaRPr>
          </a:p>
        </p:txBody>
      </p:sp>
      <p:sp>
        <p:nvSpPr>
          <p:cNvPr id="20" name="Title 2"/>
          <p:cNvSpPr txBox="1">
            <a:spLocks/>
          </p:cNvSpPr>
          <p:nvPr/>
        </p:nvSpPr>
        <p:spPr>
          <a:xfrm>
            <a:off x="601512" y="1390293"/>
            <a:ext cx="10972801" cy="5222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zh-TW" sz="1800" dirty="0" smtClean="0">
              <a:solidFill>
                <a:schemeClr val="bg2">
                  <a:lumMod val="50000"/>
                </a:schemeClr>
              </a:solidFill>
              <a:latin typeface="SimSun" panose="02010600030101010101" pitchFamily="2" charset="-122"/>
              <a:ea typeface="SimSun" panose="02010600030101010101" pitchFamily="2" charset="-122"/>
            </a:endParaRPr>
          </a:p>
          <a:p>
            <a:r>
              <a:rPr lang="en-US" altLang="zh-TW" sz="3200" dirty="0">
                <a:solidFill>
                  <a:schemeClr val="bg2">
                    <a:lumMod val="25000"/>
                  </a:schemeClr>
                </a:solidFill>
                <a:latin typeface="SimSun" panose="02010600030101010101" pitchFamily="2" charset="-122"/>
                <a:ea typeface="SimSun" panose="02010600030101010101" pitchFamily="2" charset="-122"/>
              </a:rPr>
              <a:t>√</a:t>
            </a:r>
            <a:r>
              <a:rPr lang="zh-TW" altLang="zh-TW" sz="4000" dirty="0" smtClean="0">
                <a:solidFill>
                  <a:schemeClr val="bg2">
                    <a:lumMod val="50000"/>
                  </a:schemeClr>
                </a:solidFill>
                <a:latin typeface="SimSun" panose="02010600030101010101" pitchFamily="2" charset="-122"/>
                <a:ea typeface="SimSun" panose="02010600030101010101" pitchFamily="2" charset="-122"/>
              </a:rPr>
              <a:t>結合</a:t>
            </a:r>
            <a:r>
              <a:rPr lang="zh-TW" altLang="zh-TW" sz="4000" dirty="0">
                <a:solidFill>
                  <a:schemeClr val="bg2">
                    <a:lumMod val="50000"/>
                  </a:schemeClr>
                </a:solidFill>
                <a:latin typeface="SimSun" panose="02010600030101010101" pitchFamily="2" charset="-122"/>
                <a:ea typeface="SimSun" panose="02010600030101010101" pitchFamily="2" charset="-122"/>
              </a:rPr>
              <a:t>近年的</a:t>
            </a:r>
            <a:r>
              <a:rPr lang="en-US" altLang="zh-TW" sz="4000" b="1" dirty="0">
                <a:solidFill>
                  <a:schemeClr val="bg2">
                    <a:lumMod val="50000"/>
                  </a:schemeClr>
                </a:solidFill>
                <a:latin typeface="SimSun" panose="02010600030101010101" pitchFamily="2" charset="-122"/>
                <a:ea typeface="SimSun" panose="02010600030101010101" pitchFamily="2" charset="-122"/>
              </a:rPr>
              <a:t>Deep Neural Network</a:t>
            </a:r>
            <a:r>
              <a:rPr lang="zh-TW" altLang="zh-TW" sz="4000" dirty="0">
                <a:solidFill>
                  <a:schemeClr val="bg2">
                    <a:lumMod val="50000"/>
                  </a:schemeClr>
                </a:solidFill>
                <a:latin typeface="SimSun" panose="02010600030101010101" pitchFamily="2" charset="-122"/>
                <a:ea typeface="SimSun" panose="02010600030101010101" pitchFamily="2" charset="-122"/>
              </a:rPr>
              <a:t>影像辨識與分析</a:t>
            </a:r>
            <a:r>
              <a:rPr lang="zh-TW" altLang="zh-TW" sz="4000" dirty="0" smtClean="0">
                <a:solidFill>
                  <a:schemeClr val="bg2">
                    <a:lumMod val="50000"/>
                  </a:schemeClr>
                </a:solidFill>
                <a:latin typeface="SimSun" panose="02010600030101010101" pitchFamily="2" charset="-122"/>
                <a:ea typeface="SimSun" panose="02010600030101010101" pitchFamily="2" charset="-122"/>
              </a:rPr>
              <a:t>技術</a:t>
            </a:r>
            <a:endParaRPr lang="en-US" altLang="zh-TW" sz="4000" dirty="0" smtClean="0">
              <a:solidFill>
                <a:schemeClr val="bg2">
                  <a:lumMod val="50000"/>
                </a:schemeClr>
              </a:solidFill>
              <a:latin typeface="SimSun" panose="02010600030101010101" pitchFamily="2" charset="-122"/>
              <a:ea typeface="SimSun" panose="02010600030101010101" pitchFamily="2" charset="-122"/>
            </a:endParaRPr>
          </a:p>
          <a:p>
            <a:endParaRPr lang="en-US" altLang="zh-TW" sz="1800" dirty="0">
              <a:solidFill>
                <a:schemeClr val="bg2">
                  <a:lumMod val="50000"/>
                </a:schemeClr>
              </a:solidFill>
              <a:latin typeface="SimSun" panose="02010600030101010101" pitchFamily="2" charset="-122"/>
              <a:ea typeface="SimSun" panose="02010600030101010101" pitchFamily="2" charset="-122"/>
            </a:endParaRPr>
          </a:p>
          <a:p>
            <a:r>
              <a:rPr lang="en-US" altLang="zh-TW" sz="3200" dirty="0">
                <a:solidFill>
                  <a:schemeClr val="bg2">
                    <a:lumMod val="25000"/>
                  </a:schemeClr>
                </a:solidFill>
                <a:latin typeface="SimSun" panose="02010600030101010101" pitchFamily="2" charset="-122"/>
                <a:ea typeface="SimSun" panose="02010600030101010101" pitchFamily="2" charset="-122"/>
              </a:rPr>
              <a:t>√</a:t>
            </a:r>
            <a:r>
              <a:rPr lang="zh-TW" altLang="zh-TW" sz="4000" dirty="0" smtClean="0">
                <a:solidFill>
                  <a:schemeClr val="bg2">
                    <a:lumMod val="50000"/>
                  </a:schemeClr>
                </a:solidFill>
                <a:latin typeface="SimSun" panose="02010600030101010101" pitchFamily="2" charset="-122"/>
                <a:ea typeface="SimSun" panose="02010600030101010101" pitchFamily="2" charset="-122"/>
              </a:rPr>
              <a:t>讓</a:t>
            </a:r>
            <a:r>
              <a:rPr lang="en-US" altLang="zh-TW" sz="4000" dirty="0">
                <a:solidFill>
                  <a:schemeClr val="bg2">
                    <a:lumMod val="50000"/>
                  </a:schemeClr>
                </a:solidFill>
                <a:latin typeface="SimSun" panose="02010600030101010101" pitchFamily="2" charset="-122"/>
                <a:ea typeface="SimSun" panose="02010600030101010101" pitchFamily="2" charset="-122"/>
              </a:rPr>
              <a:t>AI</a:t>
            </a:r>
            <a:r>
              <a:rPr lang="zh-TW" altLang="zh-TW" sz="4000" dirty="0">
                <a:solidFill>
                  <a:schemeClr val="bg2">
                    <a:lumMod val="50000"/>
                  </a:schemeClr>
                </a:solidFill>
                <a:latin typeface="SimSun" panose="02010600030101010101" pitchFamily="2" charset="-122"/>
                <a:ea typeface="SimSun" panose="02010600030101010101" pitchFamily="2" charset="-122"/>
              </a:rPr>
              <a:t>能針對輸入影像的景象風格與影像</a:t>
            </a:r>
            <a:r>
              <a:rPr lang="zh-TW" altLang="zh-TW" sz="4000" dirty="0" smtClean="0">
                <a:solidFill>
                  <a:schemeClr val="bg2">
                    <a:lumMod val="50000"/>
                  </a:schemeClr>
                </a:solidFill>
                <a:latin typeface="SimSun" panose="02010600030101010101" pitchFamily="2" charset="-122"/>
                <a:ea typeface="SimSun" panose="02010600030101010101" pitchFamily="2" charset="-122"/>
              </a:rPr>
              <a:t>特徵</a:t>
            </a:r>
            <a:endParaRPr lang="en-US" altLang="zh-TW" sz="4000" dirty="0" smtClean="0">
              <a:solidFill>
                <a:schemeClr val="bg2">
                  <a:lumMod val="50000"/>
                </a:schemeClr>
              </a:solidFill>
              <a:latin typeface="SimSun" panose="02010600030101010101" pitchFamily="2" charset="-122"/>
              <a:ea typeface="SimSun" panose="02010600030101010101" pitchFamily="2" charset="-122"/>
            </a:endParaRPr>
          </a:p>
          <a:p>
            <a:endParaRPr lang="en-US" altLang="zh-TW" sz="1800" dirty="0" smtClean="0">
              <a:solidFill>
                <a:schemeClr val="bg2">
                  <a:lumMod val="50000"/>
                </a:schemeClr>
              </a:solidFill>
              <a:latin typeface="SimSun" panose="02010600030101010101" pitchFamily="2" charset="-122"/>
              <a:ea typeface="SimSun" panose="02010600030101010101" pitchFamily="2" charset="-122"/>
            </a:endParaRPr>
          </a:p>
          <a:p>
            <a:r>
              <a:rPr lang="en-US" altLang="zh-TW" sz="3200" dirty="0">
                <a:solidFill>
                  <a:schemeClr val="bg2">
                    <a:lumMod val="25000"/>
                  </a:schemeClr>
                </a:solidFill>
                <a:latin typeface="SimSun" panose="02010600030101010101" pitchFamily="2" charset="-122"/>
                <a:ea typeface="SimSun" panose="02010600030101010101" pitchFamily="2" charset="-122"/>
              </a:rPr>
              <a:t>√</a:t>
            </a:r>
            <a:r>
              <a:rPr lang="zh-TW" altLang="zh-TW" sz="4000" dirty="0" smtClean="0">
                <a:solidFill>
                  <a:schemeClr val="bg2">
                    <a:lumMod val="50000"/>
                  </a:schemeClr>
                </a:solidFill>
                <a:latin typeface="SimSun" panose="02010600030101010101" pitchFamily="2" charset="-122"/>
                <a:ea typeface="SimSun" panose="02010600030101010101" pitchFamily="2" charset="-122"/>
              </a:rPr>
              <a:t>精</a:t>
            </a:r>
            <a:r>
              <a:rPr lang="zh-TW" altLang="zh-TW" sz="4000" dirty="0">
                <a:solidFill>
                  <a:schemeClr val="bg2">
                    <a:lumMod val="50000"/>
                  </a:schemeClr>
                </a:solidFill>
                <a:latin typeface="SimSun" panose="02010600030101010101" pitchFamily="2" charset="-122"/>
                <a:ea typeface="SimSun" panose="02010600030101010101" pitchFamily="2" charset="-122"/>
              </a:rPr>
              <a:t>準地建議出符合使用者期待的旅遊景點資訊</a:t>
            </a:r>
            <a:endParaRPr lang="en-US" altLang="zh-TW" sz="4000" dirty="0">
              <a:solidFill>
                <a:schemeClr val="bg2">
                  <a:lumMod val="50000"/>
                </a:schemeClr>
              </a:solidFill>
              <a:latin typeface="SimSun" panose="02010600030101010101" pitchFamily="2" charset="-122"/>
              <a:ea typeface="SimSun" panose="02010600030101010101" pitchFamily="2" charset="-122"/>
            </a:endParaRPr>
          </a:p>
          <a:p>
            <a:endParaRPr lang="zh-TW" altLang="zh-TW" b="1" dirty="0">
              <a:solidFill>
                <a:schemeClr val="bg2">
                  <a:lumMod val="50000"/>
                </a:schemeClr>
              </a:solidFill>
              <a:latin typeface="SimSun" panose="02010600030101010101" pitchFamily="2" charset="-122"/>
              <a:ea typeface="SimSun" panose="02010600030101010101" pitchFamily="2" charset="-122"/>
            </a:endParaRPr>
          </a:p>
          <a:p>
            <a:endParaRPr lang="en-US" altLang="zh-TW" sz="1800" b="1" dirty="0" smtClean="0">
              <a:solidFill>
                <a:schemeClr val="bg2">
                  <a:lumMod val="50000"/>
                </a:schemeClr>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53986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矩形 4"/>
          <p:cNvSpPr/>
          <p:nvPr/>
        </p:nvSpPr>
        <p:spPr>
          <a:xfrm>
            <a:off x="1" y="0"/>
            <a:ext cx="12191999"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p>
        </p:txBody>
      </p:sp>
      <p:sp>
        <p:nvSpPr>
          <p:cNvPr id="2" name="標題 1"/>
          <p:cNvSpPr>
            <a:spLocks noGrp="1"/>
          </p:cNvSpPr>
          <p:nvPr>
            <p:ph type="title"/>
          </p:nvPr>
        </p:nvSpPr>
        <p:spPr>
          <a:xfrm>
            <a:off x="1219199" y="2069087"/>
            <a:ext cx="10972801" cy="1810833"/>
          </a:xfrm>
        </p:spPr>
        <p:txBody>
          <a:bodyPr>
            <a:noAutofit/>
          </a:bodyPr>
          <a:lstStyle/>
          <a:p>
            <a:r>
              <a:rPr lang="en-US" altLang="zh-TW" sz="4400" dirty="0" smtClean="0">
                <a:solidFill>
                  <a:schemeClr val="tx1">
                    <a:lumMod val="75000"/>
                    <a:lumOff val="25000"/>
                  </a:schemeClr>
                </a:solidFill>
                <a:latin typeface="NSimSun" panose="02010609030101010101" pitchFamily="49" charset="-122"/>
                <a:ea typeface="NSimSun" panose="02010609030101010101" pitchFamily="49" charset="-122"/>
              </a:rPr>
              <a:t/>
            </a:r>
            <a:br>
              <a:rPr lang="en-US" altLang="zh-TW" sz="4400" dirty="0" smtClean="0">
                <a:solidFill>
                  <a:schemeClr val="tx1">
                    <a:lumMod val="75000"/>
                    <a:lumOff val="25000"/>
                  </a:schemeClr>
                </a:solidFill>
                <a:latin typeface="NSimSun" panose="02010609030101010101" pitchFamily="49" charset="-122"/>
                <a:ea typeface="NSimSun" panose="02010609030101010101" pitchFamily="49" charset="-122"/>
              </a:rPr>
            </a:br>
            <a:r>
              <a:rPr lang="en-US" altLang="zh-TW" sz="4400" dirty="0" smtClean="0">
                <a:solidFill>
                  <a:schemeClr val="tx1">
                    <a:lumMod val="75000"/>
                    <a:lumOff val="25000"/>
                  </a:schemeClr>
                </a:solidFill>
                <a:latin typeface="NSimSun" panose="02010609030101010101" pitchFamily="49" charset="-122"/>
                <a:ea typeface="NSimSun" panose="02010609030101010101" pitchFamily="49" charset="-122"/>
              </a:rPr>
              <a:t/>
            </a:r>
            <a:br>
              <a:rPr lang="en-US" altLang="zh-TW" sz="4400" dirty="0" smtClean="0">
                <a:solidFill>
                  <a:schemeClr val="tx1">
                    <a:lumMod val="75000"/>
                    <a:lumOff val="25000"/>
                  </a:schemeClr>
                </a:solidFill>
                <a:latin typeface="NSimSun" panose="02010609030101010101" pitchFamily="49" charset="-122"/>
                <a:ea typeface="NSimSun" panose="02010609030101010101" pitchFamily="49" charset="-122"/>
              </a:rPr>
            </a:br>
            <a:r>
              <a:rPr lang="zh-TW" altLang="en-US" sz="4400" dirty="0" smtClean="0">
                <a:solidFill>
                  <a:schemeClr val="tx1">
                    <a:lumMod val="75000"/>
                    <a:lumOff val="25000"/>
                  </a:schemeClr>
                </a:solidFill>
                <a:latin typeface="NSimSun" panose="02010609030101010101" pitchFamily="49" charset="-122"/>
                <a:ea typeface="NSimSun" panose="02010609030101010101" pitchFamily="49" charset="-122"/>
              </a:rPr>
              <a:t>讓你不再面臨景點選擇的問題</a:t>
            </a:r>
            <a:endParaRPr lang="zh-TW" altLang="en-US" sz="4400" dirty="0">
              <a:solidFill>
                <a:schemeClr val="tx1">
                  <a:lumMod val="75000"/>
                  <a:lumOff val="25000"/>
                </a:schemeClr>
              </a:solidFill>
              <a:latin typeface="NSimSun" panose="02010609030101010101" pitchFamily="49" charset="-122"/>
              <a:ea typeface="NSimSun" panose="02010609030101010101" pitchFamily="49" charset="-122"/>
            </a:endParaRPr>
          </a:p>
        </p:txBody>
      </p:sp>
      <p:sp>
        <p:nvSpPr>
          <p:cNvPr id="4" name="標題 1"/>
          <p:cNvSpPr txBox="1">
            <a:spLocks/>
          </p:cNvSpPr>
          <p:nvPr/>
        </p:nvSpPr>
        <p:spPr>
          <a:xfrm>
            <a:off x="1219199" y="2020789"/>
            <a:ext cx="10972801" cy="1810833"/>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732" kern="1200">
                <a:solidFill>
                  <a:schemeClr val="tx1">
                    <a:lumMod val="65000"/>
                    <a:lumOff val="35000"/>
                  </a:schemeClr>
                </a:solidFill>
                <a:latin typeface="+mj-lt"/>
                <a:ea typeface="+mj-ea"/>
                <a:cs typeface="+mj-cs"/>
              </a:defRPr>
            </a:lvl1pPr>
          </a:lstStyle>
          <a:p>
            <a:endParaRPr lang="zh-TW" altLang="en-US" sz="4400" dirty="0">
              <a:solidFill>
                <a:schemeClr val="tx1">
                  <a:lumMod val="75000"/>
                  <a:lumOff val="25000"/>
                </a:schemeClr>
              </a:solidFill>
              <a:latin typeface="NSimSun" panose="02010609030101010101" pitchFamily="49" charset="-122"/>
              <a:ea typeface="NSimSun" panose="02010609030101010101" pitchFamily="49" charset="-122"/>
            </a:endParaRPr>
          </a:p>
        </p:txBody>
      </p:sp>
      <p:sp>
        <p:nvSpPr>
          <p:cNvPr id="6" name="標題 1"/>
          <p:cNvSpPr txBox="1">
            <a:spLocks/>
          </p:cNvSpPr>
          <p:nvPr/>
        </p:nvSpPr>
        <p:spPr>
          <a:xfrm>
            <a:off x="1219199" y="2523583"/>
            <a:ext cx="10972801" cy="1810833"/>
          </a:xfrm>
          <a:prstGeom prst="rect">
            <a:avLst/>
          </a:prstGeom>
        </p:spPr>
        <p:txBody>
          <a:bodyPr vert="horz" lIns="91436" tIns="45718" rIns="91436" bIns="45718" rtlCol="0" anchor="ctr">
            <a:noAutofit/>
          </a:bodyPr>
          <a:lstStyle>
            <a:lvl1pPr algn="l" defTabSz="1218845" rtl="0" eaLnBrk="1" latinLnBrk="0" hangingPunct="1">
              <a:spcBef>
                <a:spcPct val="0"/>
              </a:spcBef>
              <a:buNone/>
              <a:defRPr sz="3732" kern="1200">
                <a:solidFill>
                  <a:schemeClr val="tx1">
                    <a:lumMod val="65000"/>
                    <a:lumOff val="35000"/>
                  </a:schemeClr>
                </a:solidFill>
                <a:latin typeface="+mj-lt"/>
                <a:ea typeface="+mj-ea"/>
                <a:cs typeface="+mj-cs"/>
              </a:defRPr>
            </a:lvl1pPr>
          </a:lstStyle>
          <a:p>
            <a:endParaRPr lang="zh-TW" altLang="en-US" sz="4400" dirty="0">
              <a:solidFill>
                <a:schemeClr val="tx1">
                  <a:lumMod val="85000"/>
                  <a:lumOff val="15000"/>
                </a:schemeClr>
              </a:solidFill>
              <a:latin typeface="NSimSun" panose="02010609030101010101" pitchFamily="49" charset="-122"/>
              <a:ea typeface="NSimSun" panose="02010609030101010101" pitchFamily="49" charset="-122"/>
            </a:endParaRPr>
          </a:p>
        </p:txBody>
      </p:sp>
      <p:sp>
        <p:nvSpPr>
          <p:cNvPr id="3" name="文字方塊 2"/>
          <p:cNvSpPr txBox="1"/>
          <p:nvPr/>
        </p:nvSpPr>
        <p:spPr>
          <a:xfrm>
            <a:off x="1219199" y="2648211"/>
            <a:ext cx="4980851" cy="1046440"/>
          </a:xfrm>
          <a:prstGeom prst="rect">
            <a:avLst/>
          </a:prstGeom>
          <a:noFill/>
        </p:spPr>
        <p:txBody>
          <a:bodyPr wrap="none" rtlCol="0">
            <a:spAutoFit/>
          </a:bodyPr>
          <a:lstStyle/>
          <a:p>
            <a:r>
              <a:rPr lang="zh-TW" altLang="en-US" sz="4400" b="1" dirty="0">
                <a:solidFill>
                  <a:schemeClr val="tx1">
                    <a:lumMod val="85000"/>
                    <a:lumOff val="15000"/>
                  </a:schemeClr>
                </a:solidFill>
                <a:latin typeface="NSimSun" panose="02010609030101010101" pitchFamily="49" charset="-122"/>
                <a:ea typeface="NSimSun" panose="02010609030101010101" pitchFamily="49" charset="-122"/>
                <a:cs typeface="+mj-cs"/>
              </a:rPr>
              <a:t>突旅</a:t>
            </a:r>
            <a:r>
              <a:rPr lang="en-US" altLang="zh-TW" sz="4400" b="1" dirty="0">
                <a:solidFill>
                  <a:schemeClr val="tx1">
                    <a:lumMod val="85000"/>
                    <a:lumOff val="15000"/>
                  </a:schemeClr>
                </a:solidFill>
                <a:latin typeface="NSimSun" panose="02010609030101010101" pitchFamily="49" charset="-122"/>
                <a:ea typeface="NSimSun" panose="02010609030101010101" pitchFamily="49" charset="-122"/>
                <a:cs typeface="+mj-cs"/>
              </a:rPr>
              <a:t>Sudden Travel</a:t>
            </a:r>
            <a:endParaRPr lang="zh-TW" altLang="en-US" sz="4400" b="1" dirty="0">
              <a:solidFill>
                <a:schemeClr val="tx1">
                  <a:lumMod val="85000"/>
                  <a:lumOff val="15000"/>
                </a:schemeClr>
              </a:solidFill>
              <a:latin typeface="NSimSun" panose="02010609030101010101" pitchFamily="49" charset="-122"/>
              <a:ea typeface="NSimSun" panose="02010609030101010101" pitchFamily="49" charset="-122"/>
              <a:cs typeface="+mj-cs"/>
            </a:endParaRPr>
          </a:p>
          <a:p>
            <a:endParaRPr lang="zh-TW" altLang="en-US" b="1" dirty="0">
              <a:solidFill>
                <a:schemeClr val="tx1">
                  <a:lumMod val="85000"/>
                  <a:lumOff val="15000"/>
                </a:schemeClr>
              </a:solidFill>
            </a:endParaRPr>
          </a:p>
        </p:txBody>
      </p:sp>
    </p:spTree>
    <p:extLst>
      <p:ext uri="{BB962C8B-B14F-4D97-AF65-F5344CB8AC3E}">
        <p14:creationId xmlns:p14="http://schemas.microsoft.com/office/powerpoint/2010/main" val="28866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CDDB"/>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10652" y="592571"/>
            <a:ext cx="10972801" cy="715961"/>
          </a:xfrm>
        </p:spPr>
        <p:txBody>
          <a:bodyPr>
            <a:normAutofit fontScale="90000"/>
          </a:bodyPr>
          <a:lstStyle/>
          <a:p>
            <a:r>
              <a:rPr lang="zh-TW" altLang="en-US" sz="4900" b="1" dirty="0">
                <a:latin typeface="SimSun" panose="02010600030101010101" pitchFamily="2" charset="-122"/>
                <a:ea typeface="SimSun" panose="02010600030101010101" pitchFamily="2" charset="-122"/>
              </a:rPr>
              <a:t>突旅</a:t>
            </a:r>
            <a:r>
              <a:rPr lang="en-US" altLang="zh-TW" sz="4900" dirty="0">
                <a:latin typeface="Centaur" panose="02030504050205020304" pitchFamily="18" charset="0"/>
                <a:ea typeface="SimSun" panose="02010600030101010101" pitchFamily="2" charset="-122"/>
              </a:rPr>
              <a:t>Sudden </a:t>
            </a:r>
            <a:r>
              <a:rPr lang="en-US" altLang="zh-TW" sz="4900" dirty="0" smtClean="0">
                <a:latin typeface="Centaur" panose="02030504050205020304" pitchFamily="18" charset="0"/>
                <a:ea typeface="SimSun" panose="02010600030101010101" pitchFamily="2" charset="-122"/>
              </a:rPr>
              <a:t>Travel </a:t>
            </a:r>
            <a:r>
              <a:rPr lang="zh-TW" altLang="en-US" sz="4900" b="1" dirty="0" smtClean="0">
                <a:latin typeface="Centaur" panose="02030504050205020304" pitchFamily="18" charset="0"/>
                <a:ea typeface="SimSun" panose="02010600030101010101" pitchFamily="2" charset="-122"/>
              </a:rPr>
              <a:t>特色與優</a:t>
            </a:r>
            <a:r>
              <a:rPr lang="zh-TW" altLang="en-US" sz="4900" b="1" dirty="0">
                <a:latin typeface="Centaur" panose="02030504050205020304" pitchFamily="18" charset="0"/>
                <a:ea typeface="SimSun" panose="02010600030101010101" pitchFamily="2" charset="-122"/>
              </a:rPr>
              <a:t>點</a:t>
            </a:r>
            <a:endParaRPr lang="zh-TW" altLang="en-US" sz="4900" b="1" dirty="0"/>
          </a:p>
        </p:txBody>
      </p:sp>
      <p:sp>
        <p:nvSpPr>
          <p:cNvPr id="12" name="流程圖: 資料 11"/>
          <p:cNvSpPr/>
          <p:nvPr/>
        </p:nvSpPr>
        <p:spPr>
          <a:xfrm>
            <a:off x="133704" y="4805217"/>
            <a:ext cx="7723163" cy="1227359"/>
          </a:xfrm>
          <a:prstGeom prst="flowChartInputOutput">
            <a:avLst/>
          </a:prstGeom>
          <a:solidFill>
            <a:srgbClr val="E3C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資料 12"/>
          <p:cNvSpPr/>
          <p:nvPr/>
        </p:nvSpPr>
        <p:spPr>
          <a:xfrm flipH="1">
            <a:off x="128257" y="3494058"/>
            <a:ext cx="7723163" cy="1227359"/>
          </a:xfrm>
          <a:prstGeom prst="flowChartInputOutput">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流程圖: 資料 14"/>
          <p:cNvSpPr/>
          <p:nvPr/>
        </p:nvSpPr>
        <p:spPr>
          <a:xfrm>
            <a:off x="128257" y="2178317"/>
            <a:ext cx="7723163" cy="1227359"/>
          </a:xfrm>
          <a:prstGeom prst="flowChartInputOutput">
            <a:avLst/>
          </a:prstGeom>
          <a:solidFill>
            <a:srgbClr val="FD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資料 15"/>
          <p:cNvSpPr/>
          <p:nvPr/>
        </p:nvSpPr>
        <p:spPr>
          <a:xfrm>
            <a:off x="133704" y="5373596"/>
            <a:ext cx="6991643" cy="6449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085"/>
              <a:gd name="connsiteY0" fmla="*/ 10000 h 10000"/>
              <a:gd name="connsiteX1" fmla="*/ 2000 w 9085"/>
              <a:gd name="connsiteY1" fmla="*/ 0 h 10000"/>
              <a:gd name="connsiteX2" fmla="*/ 9085 w 9085"/>
              <a:gd name="connsiteY2" fmla="*/ 0 h 10000"/>
              <a:gd name="connsiteX3" fmla="*/ 8000 w 9085"/>
              <a:gd name="connsiteY3" fmla="*/ 10000 h 10000"/>
              <a:gd name="connsiteX4" fmla="*/ 0 w 9085"/>
              <a:gd name="connsiteY4" fmla="*/ 10000 h 10000"/>
              <a:gd name="connsiteX0" fmla="*/ 0 w 10000"/>
              <a:gd name="connsiteY0" fmla="*/ 11385 h 11385"/>
              <a:gd name="connsiteX1" fmla="*/ 1522 w 10000"/>
              <a:gd name="connsiteY1" fmla="*/ 0 h 11385"/>
              <a:gd name="connsiteX2" fmla="*/ 10000 w 10000"/>
              <a:gd name="connsiteY2" fmla="*/ 1385 h 11385"/>
              <a:gd name="connsiteX3" fmla="*/ 8806 w 10000"/>
              <a:gd name="connsiteY3" fmla="*/ 11385 h 11385"/>
              <a:gd name="connsiteX4" fmla="*/ 0 w 10000"/>
              <a:gd name="connsiteY4" fmla="*/ 11385 h 11385"/>
              <a:gd name="connsiteX0" fmla="*/ 0 w 10070"/>
              <a:gd name="connsiteY0" fmla="*/ 11385 h 11385"/>
              <a:gd name="connsiteX1" fmla="*/ 1522 w 10070"/>
              <a:gd name="connsiteY1" fmla="*/ 0 h 11385"/>
              <a:gd name="connsiteX2" fmla="*/ 10070 w 10070"/>
              <a:gd name="connsiteY2" fmla="*/ 693 h 11385"/>
              <a:gd name="connsiteX3" fmla="*/ 8806 w 10070"/>
              <a:gd name="connsiteY3" fmla="*/ 11385 h 11385"/>
              <a:gd name="connsiteX4" fmla="*/ 0 w 10070"/>
              <a:gd name="connsiteY4" fmla="*/ 11385 h 11385"/>
              <a:gd name="connsiteX0" fmla="*/ 0 w 10070"/>
              <a:gd name="connsiteY0" fmla="*/ 11615 h 11615"/>
              <a:gd name="connsiteX1" fmla="*/ 1522 w 10070"/>
              <a:gd name="connsiteY1" fmla="*/ 230 h 11615"/>
              <a:gd name="connsiteX2" fmla="*/ 10070 w 10070"/>
              <a:gd name="connsiteY2" fmla="*/ 0 h 11615"/>
              <a:gd name="connsiteX3" fmla="*/ 8806 w 10070"/>
              <a:gd name="connsiteY3" fmla="*/ 11615 h 11615"/>
              <a:gd name="connsiteX4" fmla="*/ 0 w 10070"/>
              <a:gd name="connsiteY4" fmla="*/ 11615 h 11615"/>
              <a:gd name="connsiteX0" fmla="*/ 0 w 10070"/>
              <a:gd name="connsiteY0" fmla="*/ 11616 h 11616"/>
              <a:gd name="connsiteX1" fmla="*/ 1301 w 10070"/>
              <a:gd name="connsiteY1" fmla="*/ 0 h 11616"/>
              <a:gd name="connsiteX2" fmla="*/ 10070 w 10070"/>
              <a:gd name="connsiteY2" fmla="*/ 1 h 11616"/>
              <a:gd name="connsiteX3" fmla="*/ 8806 w 10070"/>
              <a:gd name="connsiteY3" fmla="*/ 11616 h 11616"/>
              <a:gd name="connsiteX4" fmla="*/ 0 w 10070"/>
              <a:gd name="connsiteY4" fmla="*/ 11616 h 11616"/>
              <a:gd name="connsiteX0" fmla="*/ 0 w 10070"/>
              <a:gd name="connsiteY0" fmla="*/ 11615 h 11615"/>
              <a:gd name="connsiteX1" fmla="*/ 1200 w 10070"/>
              <a:gd name="connsiteY1" fmla="*/ 252 h 11615"/>
              <a:gd name="connsiteX2" fmla="*/ 10070 w 10070"/>
              <a:gd name="connsiteY2" fmla="*/ 0 h 11615"/>
              <a:gd name="connsiteX3" fmla="*/ 8806 w 10070"/>
              <a:gd name="connsiteY3" fmla="*/ 11615 h 11615"/>
              <a:gd name="connsiteX4" fmla="*/ 0 w 10070"/>
              <a:gd name="connsiteY4" fmla="*/ 11615 h 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0" h="11615">
                <a:moveTo>
                  <a:pt x="0" y="11615"/>
                </a:moveTo>
                <a:lnTo>
                  <a:pt x="1200" y="252"/>
                </a:lnTo>
                <a:lnTo>
                  <a:pt x="10070" y="0"/>
                </a:lnTo>
                <a:lnTo>
                  <a:pt x="8806" y="11615"/>
                </a:lnTo>
                <a:lnTo>
                  <a:pt x="0" y="11615"/>
                </a:lnTo>
                <a:close/>
              </a:path>
            </a:pathLst>
          </a:custGeom>
          <a:solidFill>
            <a:srgbClr val="D2A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資料 15"/>
          <p:cNvSpPr/>
          <p:nvPr/>
        </p:nvSpPr>
        <p:spPr>
          <a:xfrm flipH="1">
            <a:off x="838739" y="4069829"/>
            <a:ext cx="6991643" cy="6449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085"/>
              <a:gd name="connsiteY0" fmla="*/ 10000 h 10000"/>
              <a:gd name="connsiteX1" fmla="*/ 2000 w 9085"/>
              <a:gd name="connsiteY1" fmla="*/ 0 h 10000"/>
              <a:gd name="connsiteX2" fmla="*/ 9085 w 9085"/>
              <a:gd name="connsiteY2" fmla="*/ 0 h 10000"/>
              <a:gd name="connsiteX3" fmla="*/ 8000 w 9085"/>
              <a:gd name="connsiteY3" fmla="*/ 10000 h 10000"/>
              <a:gd name="connsiteX4" fmla="*/ 0 w 9085"/>
              <a:gd name="connsiteY4" fmla="*/ 10000 h 10000"/>
              <a:gd name="connsiteX0" fmla="*/ 0 w 10000"/>
              <a:gd name="connsiteY0" fmla="*/ 11385 h 11385"/>
              <a:gd name="connsiteX1" fmla="*/ 1522 w 10000"/>
              <a:gd name="connsiteY1" fmla="*/ 0 h 11385"/>
              <a:gd name="connsiteX2" fmla="*/ 10000 w 10000"/>
              <a:gd name="connsiteY2" fmla="*/ 1385 h 11385"/>
              <a:gd name="connsiteX3" fmla="*/ 8806 w 10000"/>
              <a:gd name="connsiteY3" fmla="*/ 11385 h 11385"/>
              <a:gd name="connsiteX4" fmla="*/ 0 w 10000"/>
              <a:gd name="connsiteY4" fmla="*/ 11385 h 11385"/>
              <a:gd name="connsiteX0" fmla="*/ 0 w 10070"/>
              <a:gd name="connsiteY0" fmla="*/ 11385 h 11385"/>
              <a:gd name="connsiteX1" fmla="*/ 1522 w 10070"/>
              <a:gd name="connsiteY1" fmla="*/ 0 h 11385"/>
              <a:gd name="connsiteX2" fmla="*/ 10070 w 10070"/>
              <a:gd name="connsiteY2" fmla="*/ 693 h 11385"/>
              <a:gd name="connsiteX3" fmla="*/ 8806 w 10070"/>
              <a:gd name="connsiteY3" fmla="*/ 11385 h 11385"/>
              <a:gd name="connsiteX4" fmla="*/ 0 w 10070"/>
              <a:gd name="connsiteY4" fmla="*/ 11385 h 11385"/>
              <a:gd name="connsiteX0" fmla="*/ 0 w 10070"/>
              <a:gd name="connsiteY0" fmla="*/ 11615 h 11615"/>
              <a:gd name="connsiteX1" fmla="*/ 1522 w 10070"/>
              <a:gd name="connsiteY1" fmla="*/ 230 h 11615"/>
              <a:gd name="connsiteX2" fmla="*/ 10070 w 10070"/>
              <a:gd name="connsiteY2" fmla="*/ 0 h 11615"/>
              <a:gd name="connsiteX3" fmla="*/ 8806 w 10070"/>
              <a:gd name="connsiteY3" fmla="*/ 11615 h 11615"/>
              <a:gd name="connsiteX4" fmla="*/ 0 w 10070"/>
              <a:gd name="connsiteY4" fmla="*/ 11615 h 11615"/>
              <a:gd name="connsiteX0" fmla="*/ 0 w 10070"/>
              <a:gd name="connsiteY0" fmla="*/ 11616 h 11616"/>
              <a:gd name="connsiteX1" fmla="*/ 1301 w 10070"/>
              <a:gd name="connsiteY1" fmla="*/ 0 h 11616"/>
              <a:gd name="connsiteX2" fmla="*/ 10070 w 10070"/>
              <a:gd name="connsiteY2" fmla="*/ 1 h 11616"/>
              <a:gd name="connsiteX3" fmla="*/ 8806 w 10070"/>
              <a:gd name="connsiteY3" fmla="*/ 11616 h 11616"/>
              <a:gd name="connsiteX4" fmla="*/ 0 w 10070"/>
              <a:gd name="connsiteY4" fmla="*/ 11616 h 11616"/>
              <a:gd name="connsiteX0" fmla="*/ 0 w 10070"/>
              <a:gd name="connsiteY0" fmla="*/ 11615 h 11615"/>
              <a:gd name="connsiteX1" fmla="*/ 1200 w 10070"/>
              <a:gd name="connsiteY1" fmla="*/ 252 h 11615"/>
              <a:gd name="connsiteX2" fmla="*/ 10070 w 10070"/>
              <a:gd name="connsiteY2" fmla="*/ 0 h 11615"/>
              <a:gd name="connsiteX3" fmla="*/ 8806 w 10070"/>
              <a:gd name="connsiteY3" fmla="*/ 11615 h 11615"/>
              <a:gd name="connsiteX4" fmla="*/ 0 w 10070"/>
              <a:gd name="connsiteY4" fmla="*/ 11615 h 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0" h="11615">
                <a:moveTo>
                  <a:pt x="0" y="11615"/>
                </a:moveTo>
                <a:lnTo>
                  <a:pt x="1200" y="252"/>
                </a:lnTo>
                <a:lnTo>
                  <a:pt x="10070" y="0"/>
                </a:lnTo>
                <a:lnTo>
                  <a:pt x="8806" y="11615"/>
                </a:lnTo>
                <a:lnTo>
                  <a:pt x="0" y="11615"/>
                </a:lnTo>
                <a:close/>
              </a:path>
            </a:pathLst>
          </a:custGeom>
          <a:solidFill>
            <a:srgbClr val="B1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資料 15"/>
          <p:cNvSpPr/>
          <p:nvPr/>
        </p:nvSpPr>
        <p:spPr>
          <a:xfrm>
            <a:off x="128260" y="2777912"/>
            <a:ext cx="6991643" cy="6449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085"/>
              <a:gd name="connsiteY0" fmla="*/ 10000 h 10000"/>
              <a:gd name="connsiteX1" fmla="*/ 2000 w 9085"/>
              <a:gd name="connsiteY1" fmla="*/ 0 h 10000"/>
              <a:gd name="connsiteX2" fmla="*/ 9085 w 9085"/>
              <a:gd name="connsiteY2" fmla="*/ 0 h 10000"/>
              <a:gd name="connsiteX3" fmla="*/ 8000 w 9085"/>
              <a:gd name="connsiteY3" fmla="*/ 10000 h 10000"/>
              <a:gd name="connsiteX4" fmla="*/ 0 w 9085"/>
              <a:gd name="connsiteY4" fmla="*/ 10000 h 10000"/>
              <a:gd name="connsiteX0" fmla="*/ 0 w 10000"/>
              <a:gd name="connsiteY0" fmla="*/ 11385 h 11385"/>
              <a:gd name="connsiteX1" fmla="*/ 1522 w 10000"/>
              <a:gd name="connsiteY1" fmla="*/ 0 h 11385"/>
              <a:gd name="connsiteX2" fmla="*/ 10000 w 10000"/>
              <a:gd name="connsiteY2" fmla="*/ 1385 h 11385"/>
              <a:gd name="connsiteX3" fmla="*/ 8806 w 10000"/>
              <a:gd name="connsiteY3" fmla="*/ 11385 h 11385"/>
              <a:gd name="connsiteX4" fmla="*/ 0 w 10000"/>
              <a:gd name="connsiteY4" fmla="*/ 11385 h 11385"/>
              <a:gd name="connsiteX0" fmla="*/ 0 w 10070"/>
              <a:gd name="connsiteY0" fmla="*/ 11385 h 11385"/>
              <a:gd name="connsiteX1" fmla="*/ 1522 w 10070"/>
              <a:gd name="connsiteY1" fmla="*/ 0 h 11385"/>
              <a:gd name="connsiteX2" fmla="*/ 10070 w 10070"/>
              <a:gd name="connsiteY2" fmla="*/ 693 h 11385"/>
              <a:gd name="connsiteX3" fmla="*/ 8806 w 10070"/>
              <a:gd name="connsiteY3" fmla="*/ 11385 h 11385"/>
              <a:gd name="connsiteX4" fmla="*/ 0 w 10070"/>
              <a:gd name="connsiteY4" fmla="*/ 11385 h 11385"/>
              <a:gd name="connsiteX0" fmla="*/ 0 w 10070"/>
              <a:gd name="connsiteY0" fmla="*/ 11615 h 11615"/>
              <a:gd name="connsiteX1" fmla="*/ 1522 w 10070"/>
              <a:gd name="connsiteY1" fmla="*/ 230 h 11615"/>
              <a:gd name="connsiteX2" fmla="*/ 10070 w 10070"/>
              <a:gd name="connsiteY2" fmla="*/ 0 h 11615"/>
              <a:gd name="connsiteX3" fmla="*/ 8806 w 10070"/>
              <a:gd name="connsiteY3" fmla="*/ 11615 h 11615"/>
              <a:gd name="connsiteX4" fmla="*/ 0 w 10070"/>
              <a:gd name="connsiteY4" fmla="*/ 11615 h 11615"/>
              <a:gd name="connsiteX0" fmla="*/ 0 w 10070"/>
              <a:gd name="connsiteY0" fmla="*/ 11616 h 11616"/>
              <a:gd name="connsiteX1" fmla="*/ 1301 w 10070"/>
              <a:gd name="connsiteY1" fmla="*/ 0 h 11616"/>
              <a:gd name="connsiteX2" fmla="*/ 10070 w 10070"/>
              <a:gd name="connsiteY2" fmla="*/ 1 h 11616"/>
              <a:gd name="connsiteX3" fmla="*/ 8806 w 10070"/>
              <a:gd name="connsiteY3" fmla="*/ 11616 h 11616"/>
              <a:gd name="connsiteX4" fmla="*/ 0 w 10070"/>
              <a:gd name="connsiteY4" fmla="*/ 11616 h 11616"/>
              <a:gd name="connsiteX0" fmla="*/ 0 w 10070"/>
              <a:gd name="connsiteY0" fmla="*/ 11615 h 11615"/>
              <a:gd name="connsiteX1" fmla="*/ 1200 w 10070"/>
              <a:gd name="connsiteY1" fmla="*/ 252 h 11615"/>
              <a:gd name="connsiteX2" fmla="*/ 10070 w 10070"/>
              <a:gd name="connsiteY2" fmla="*/ 0 h 11615"/>
              <a:gd name="connsiteX3" fmla="*/ 8806 w 10070"/>
              <a:gd name="connsiteY3" fmla="*/ 11615 h 11615"/>
              <a:gd name="connsiteX4" fmla="*/ 0 w 10070"/>
              <a:gd name="connsiteY4" fmla="*/ 11615 h 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0" h="11615">
                <a:moveTo>
                  <a:pt x="0" y="11615"/>
                </a:moveTo>
                <a:lnTo>
                  <a:pt x="1200" y="252"/>
                </a:lnTo>
                <a:lnTo>
                  <a:pt x="10070" y="0"/>
                </a:lnTo>
                <a:lnTo>
                  <a:pt x="8806" y="11615"/>
                </a:lnTo>
                <a:lnTo>
                  <a:pt x="0" y="11615"/>
                </a:lnTo>
                <a:close/>
              </a:path>
            </a:pathLst>
          </a:custGeom>
          <a:solidFill>
            <a:srgbClr val="FCA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204460" y="3628393"/>
            <a:ext cx="6288901" cy="954107"/>
          </a:xfrm>
          <a:prstGeom prst="rect">
            <a:avLst/>
          </a:prstGeom>
          <a:noFill/>
        </p:spPr>
        <p:txBody>
          <a:bodyPr wrap="none" rtlCol="0">
            <a:spAutoFit/>
          </a:bodyPr>
          <a:lstStyle/>
          <a:p>
            <a:r>
              <a:rPr lang="zh-TW" altLang="en-US" sz="2800" dirty="0">
                <a:latin typeface="SimSun" panose="02010600030101010101" pitchFamily="2" charset="-122"/>
                <a:ea typeface="SimSun" panose="02010600030101010101" pitchFamily="2" charset="-122"/>
              </a:rPr>
              <a:t>從山景、海景、花海</a:t>
            </a:r>
            <a:r>
              <a:rPr lang="zh-TW" altLang="en-US" sz="2800" dirty="0" smtClean="0">
                <a:latin typeface="SimSun" panose="02010600030101010101" pitchFamily="2" charset="-122"/>
                <a:ea typeface="SimSun" panose="02010600030101010101" pitchFamily="2" charset="-122"/>
              </a:rPr>
              <a:t>至人造建築物等，</a:t>
            </a:r>
            <a:endParaRPr lang="en-US" altLang="zh-TW" sz="2800" dirty="0" smtClean="0">
              <a:latin typeface="SimSun" panose="02010600030101010101" pitchFamily="2" charset="-122"/>
              <a:ea typeface="SimSun" panose="02010600030101010101" pitchFamily="2" charset="-122"/>
            </a:endParaRPr>
          </a:p>
          <a:p>
            <a:r>
              <a:rPr lang="zh-TW" altLang="en-US" sz="2800" dirty="0" smtClean="0">
                <a:latin typeface="SimSun" panose="02010600030101010101" pitchFamily="2" charset="-122"/>
                <a:ea typeface="SimSun" panose="02010600030101010101" pitchFamily="2" charset="-122"/>
              </a:rPr>
              <a:t>皆</a:t>
            </a:r>
            <a:r>
              <a:rPr lang="zh-TW" altLang="en-US" sz="2800" dirty="0">
                <a:latin typeface="SimSun" panose="02010600030101010101" pitchFamily="2" charset="-122"/>
                <a:ea typeface="SimSun" panose="02010600030101010101" pitchFamily="2" charset="-122"/>
              </a:rPr>
              <a:t>納含</a:t>
            </a:r>
            <a:r>
              <a:rPr lang="zh-TW" altLang="en-US" sz="2800" dirty="0" smtClean="0">
                <a:latin typeface="SimSun" panose="02010600030101010101" pitchFamily="2" charset="-122"/>
                <a:ea typeface="SimSun" panose="02010600030101010101" pitchFamily="2" charset="-122"/>
              </a:rPr>
              <a:t>在</a:t>
            </a:r>
            <a:r>
              <a:rPr lang="zh-TW" altLang="en-US" sz="2800" dirty="0">
                <a:latin typeface="SimSun" panose="02010600030101010101" pitchFamily="2" charset="-122"/>
                <a:ea typeface="SimSun" panose="02010600030101010101" pitchFamily="2" charset="-122"/>
              </a:rPr>
              <a:t> </a:t>
            </a:r>
            <a:r>
              <a:rPr lang="zh-TW" altLang="en-US" sz="2800" dirty="0" smtClean="0">
                <a:latin typeface="SimSun" panose="02010600030101010101" pitchFamily="2" charset="-122"/>
                <a:ea typeface="SimSun" panose="02010600030101010101" pitchFamily="2" charset="-122"/>
              </a:rPr>
              <a:t>突</a:t>
            </a:r>
            <a:r>
              <a:rPr lang="zh-TW" altLang="en-US" sz="2800" dirty="0">
                <a:latin typeface="SimSun" panose="02010600030101010101" pitchFamily="2" charset="-122"/>
                <a:ea typeface="SimSun" panose="02010600030101010101" pitchFamily="2" charset="-122"/>
              </a:rPr>
              <a:t>旅</a:t>
            </a:r>
            <a:r>
              <a:rPr lang="en-US" altLang="zh-TW" sz="2800" dirty="0" smtClean="0">
                <a:latin typeface="Centaur" panose="02030504050205020304" pitchFamily="18" charset="0"/>
              </a:rPr>
              <a:t>Sudden</a:t>
            </a:r>
            <a:r>
              <a:rPr lang="zh-TW" altLang="en-US" sz="2800" dirty="0">
                <a:latin typeface="Centaur" panose="02030504050205020304" pitchFamily="18" charset="0"/>
              </a:rPr>
              <a:t> </a:t>
            </a:r>
            <a:r>
              <a:rPr lang="en-US" altLang="zh-TW" sz="2800" dirty="0" smtClean="0">
                <a:latin typeface="Centaur" panose="02030504050205020304" pitchFamily="18" charset="0"/>
              </a:rPr>
              <a:t>Trave</a:t>
            </a:r>
            <a:r>
              <a:rPr lang="en-US" altLang="zh-TW" sz="2800" dirty="0">
                <a:latin typeface="Centaur" panose="02030504050205020304" pitchFamily="18" charset="0"/>
              </a:rPr>
              <a:t>l</a:t>
            </a:r>
            <a:endParaRPr lang="zh-TW" altLang="en-US" sz="2800" dirty="0">
              <a:latin typeface="Centaur" panose="02030504050205020304" pitchFamily="18" charset="0"/>
            </a:endParaRPr>
          </a:p>
        </p:txBody>
      </p:sp>
      <p:sp>
        <p:nvSpPr>
          <p:cNvPr id="6" name="文字方塊 5"/>
          <p:cNvSpPr txBox="1"/>
          <p:nvPr/>
        </p:nvSpPr>
        <p:spPr>
          <a:xfrm>
            <a:off x="1204460" y="4941842"/>
            <a:ext cx="4852610" cy="954107"/>
          </a:xfrm>
          <a:prstGeom prst="rect">
            <a:avLst/>
          </a:prstGeom>
          <a:noFill/>
        </p:spPr>
        <p:txBody>
          <a:bodyPr wrap="none" rtlCol="0">
            <a:spAutoFit/>
          </a:bodyPr>
          <a:lstStyle/>
          <a:p>
            <a:r>
              <a:rPr lang="zh-TW" altLang="en-US" sz="2800" dirty="0" smtClean="0">
                <a:latin typeface="SimSun" panose="02010600030101010101" pitchFamily="2" charset="-122"/>
                <a:ea typeface="SimSun" panose="02010600030101010101" pitchFamily="2" charset="-122"/>
              </a:rPr>
              <a:t>以圖尋圖，</a:t>
            </a:r>
            <a:endParaRPr lang="en-US" altLang="zh-TW" sz="2800" dirty="0" smtClean="0">
              <a:latin typeface="SimSun" panose="02010600030101010101" pitchFamily="2" charset="-122"/>
              <a:ea typeface="SimSun" panose="02010600030101010101" pitchFamily="2" charset="-122"/>
            </a:endParaRPr>
          </a:p>
          <a:p>
            <a:r>
              <a:rPr lang="zh-TW" altLang="en-US" sz="2800" dirty="0" smtClean="0">
                <a:latin typeface="SimSun" panose="02010600030101010101" pitchFamily="2" charset="-122"/>
                <a:ea typeface="SimSun" panose="02010600030101010101" pitchFamily="2" charset="-122"/>
              </a:rPr>
              <a:t>找尋最符合您心中理想的畫面</a:t>
            </a:r>
            <a:endParaRPr lang="zh-TW" altLang="en-US" sz="2800" dirty="0">
              <a:latin typeface="SimSun" panose="02010600030101010101" pitchFamily="2" charset="-122"/>
              <a:ea typeface="SimSun" panose="02010600030101010101" pitchFamily="2" charset="-122"/>
            </a:endParaRPr>
          </a:p>
        </p:txBody>
      </p:sp>
      <p:sp>
        <p:nvSpPr>
          <p:cNvPr id="19" name="橢圓 18"/>
          <p:cNvSpPr/>
          <p:nvPr/>
        </p:nvSpPr>
        <p:spPr>
          <a:xfrm>
            <a:off x="631086" y="2568285"/>
            <a:ext cx="471600" cy="471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1102686" y="2511697"/>
            <a:ext cx="3672800" cy="584775"/>
          </a:xfrm>
          <a:prstGeom prst="rect">
            <a:avLst/>
          </a:prstGeom>
          <a:noFill/>
        </p:spPr>
        <p:txBody>
          <a:bodyPr wrap="none" rtlCol="0">
            <a:spAutoFit/>
          </a:bodyPr>
          <a:lstStyle/>
          <a:p>
            <a:r>
              <a:rPr lang="zh-TW" altLang="en-US" sz="3200" dirty="0" smtClean="0">
                <a:latin typeface="SimSun" panose="02010600030101010101" pitchFamily="2" charset="-122"/>
                <a:ea typeface="SimSun" panose="02010600030101010101" pitchFamily="2" charset="-122"/>
              </a:rPr>
              <a:t>涵蓋全台</a:t>
            </a:r>
            <a:r>
              <a:rPr lang="en-US" altLang="zh-TW" sz="3200" dirty="0" smtClean="0">
                <a:latin typeface="SimSun" panose="02010600030101010101" pitchFamily="2" charset="-122"/>
                <a:ea typeface="SimSun" panose="02010600030101010101" pitchFamily="2" charset="-122"/>
              </a:rPr>
              <a:t>6</a:t>
            </a:r>
            <a:r>
              <a:rPr lang="zh-TW" altLang="en-US" sz="3200" dirty="0" smtClean="0">
                <a:latin typeface="SimSun" panose="02010600030101010101" pitchFamily="2" charset="-122"/>
                <a:ea typeface="SimSun" panose="02010600030101010101" pitchFamily="2" charset="-122"/>
              </a:rPr>
              <a:t>大類景點</a:t>
            </a:r>
            <a:endParaRPr lang="zh-TW" altLang="en-US" sz="3200" dirty="0">
              <a:latin typeface="SimSun" panose="02010600030101010101" pitchFamily="2" charset="-122"/>
              <a:ea typeface="SimSun" panose="02010600030101010101" pitchFamily="2" charset="-122"/>
            </a:endParaRPr>
          </a:p>
        </p:txBody>
      </p:sp>
      <p:sp>
        <p:nvSpPr>
          <p:cNvPr id="20" name="橢圓 19"/>
          <p:cNvSpPr/>
          <p:nvPr/>
        </p:nvSpPr>
        <p:spPr>
          <a:xfrm>
            <a:off x="615881" y="3834029"/>
            <a:ext cx="471600" cy="471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615881" y="5122001"/>
            <a:ext cx="471600" cy="471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53" y="2571301"/>
            <a:ext cx="472651" cy="472651"/>
          </a:xfrm>
          <a:prstGeom prst="rect">
            <a:avLst/>
          </a:prstGeom>
        </p:spPr>
      </p:pic>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87" y="5120950"/>
            <a:ext cx="472651" cy="472651"/>
          </a:xfrm>
          <a:prstGeom prst="rect">
            <a:avLst/>
          </a:prstGeom>
        </p:spPr>
      </p:pic>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87" y="3840012"/>
            <a:ext cx="472651" cy="472651"/>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659" y="2307391"/>
            <a:ext cx="3524876" cy="3524876"/>
          </a:xfrm>
          <a:prstGeom prst="rect">
            <a:avLst/>
          </a:prstGeom>
        </p:spPr>
      </p:pic>
    </p:spTree>
    <p:extLst>
      <p:ext uri="{BB962C8B-B14F-4D97-AF65-F5344CB8AC3E}">
        <p14:creationId xmlns:p14="http://schemas.microsoft.com/office/powerpoint/2010/main" val="307126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平行四邊形 128"/>
          <p:cNvSpPr/>
          <p:nvPr/>
        </p:nvSpPr>
        <p:spPr>
          <a:xfrm>
            <a:off x="4111778" y="-819712"/>
            <a:ext cx="8922328" cy="2946052"/>
          </a:xfrm>
          <a:prstGeom prst="parallelogram">
            <a:avLst>
              <a:gd name="adj" fmla="val 66384"/>
            </a:avLst>
          </a:prstGeom>
          <a:solidFill>
            <a:srgbClr val="D0D1E7">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平行四邊形 127"/>
          <p:cNvSpPr/>
          <p:nvPr/>
        </p:nvSpPr>
        <p:spPr>
          <a:xfrm>
            <a:off x="2080494" y="2579747"/>
            <a:ext cx="8031014" cy="1853974"/>
          </a:xfrm>
          <a:prstGeom prst="parallelogram">
            <a:avLst>
              <a:gd name="adj" fmla="val 66384"/>
            </a:avLst>
          </a:prstGeom>
          <a:solidFill>
            <a:srgbClr val="E3CDDB">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平行四邊形 7"/>
          <p:cNvSpPr/>
          <p:nvPr/>
        </p:nvSpPr>
        <p:spPr>
          <a:xfrm>
            <a:off x="-797223" y="5007488"/>
            <a:ext cx="8922328" cy="2946052"/>
          </a:xfrm>
          <a:prstGeom prst="parallelogram">
            <a:avLst>
              <a:gd name="adj" fmla="val 66384"/>
            </a:avLst>
          </a:prstGeom>
          <a:solidFill>
            <a:srgbClr val="FDC4D2">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itle 1"/>
          <p:cNvSpPr>
            <a:spLocks noGrp="1"/>
          </p:cNvSpPr>
          <p:nvPr>
            <p:ph type="title"/>
          </p:nvPr>
        </p:nvSpPr>
        <p:spPr>
          <a:xfrm>
            <a:off x="1003930" y="626443"/>
            <a:ext cx="10972801" cy="715961"/>
          </a:xfrm>
        </p:spPr>
        <p:txBody>
          <a:bodyPr/>
          <a:lstStyle/>
          <a:p>
            <a:r>
              <a:rPr lang="zh-TW" altLang="en-US" sz="4000" b="1" dirty="0">
                <a:latin typeface="SimSun" panose="02010600030101010101" pitchFamily="2" charset="-122"/>
                <a:ea typeface="SimSun" panose="02010600030101010101" pitchFamily="2" charset="-122"/>
              </a:rPr>
              <a:t>突</a:t>
            </a:r>
            <a:r>
              <a:rPr lang="zh-TW" altLang="en-US" sz="4000" b="1" dirty="0" smtClean="0">
                <a:latin typeface="SimSun" panose="02010600030101010101" pitchFamily="2" charset="-122"/>
                <a:ea typeface="SimSun" panose="02010600030101010101" pitchFamily="2" charset="-122"/>
              </a:rPr>
              <a:t>旅</a:t>
            </a:r>
            <a:r>
              <a:rPr lang="zh-TW" altLang="en-US" sz="4000" b="1" dirty="0">
                <a:latin typeface="SimSun" panose="02010600030101010101" pitchFamily="2" charset="-122"/>
                <a:ea typeface="SimSun" panose="02010600030101010101" pitchFamily="2" charset="-122"/>
              </a:rPr>
              <a:t>的創新價值與數位人文發展</a:t>
            </a:r>
            <a:endParaRPr lang="en-US" sz="4000" b="1" dirty="0">
              <a:latin typeface="SimSun" panose="02010600030101010101" pitchFamily="2" charset="-122"/>
              <a:ea typeface="SimSun" panose="02010600030101010101" pitchFamily="2" charset="-122"/>
            </a:endParaRPr>
          </a:p>
        </p:txBody>
      </p:sp>
      <p:grpSp>
        <p:nvGrpSpPr>
          <p:cNvPr id="3" name="Group 2"/>
          <p:cNvGrpSpPr/>
          <p:nvPr/>
        </p:nvGrpSpPr>
        <p:grpSpPr>
          <a:xfrm>
            <a:off x="3591351" y="1920610"/>
            <a:ext cx="5009301" cy="3935717"/>
            <a:chOff x="3590697" y="1920216"/>
            <a:chExt cx="5010606" cy="3936742"/>
          </a:xfrm>
        </p:grpSpPr>
        <p:sp>
          <p:nvSpPr>
            <p:cNvPr id="52" name="Oval 51"/>
            <p:cNvSpPr/>
            <p:nvPr/>
          </p:nvSpPr>
          <p:spPr>
            <a:xfrm>
              <a:off x="3663306" y="5638800"/>
              <a:ext cx="4862212" cy="218158"/>
            </a:xfrm>
            <a:prstGeom prst="ellipse">
              <a:avLst/>
            </a:prstGeom>
            <a:gradFill flip="none" rotWithShape="1">
              <a:gsLst>
                <a:gs pos="0">
                  <a:sysClr val="windowText" lastClr="000000">
                    <a:lumMod val="85000"/>
                    <a:lumOff val="15000"/>
                  </a:sysClr>
                </a:gs>
                <a:gs pos="100000">
                  <a:schemeClr val="tx1">
                    <a:alpha val="0"/>
                  </a:schemeClr>
                </a:gs>
              </a:gsLst>
              <a:path path="shape">
                <a:fillToRect l="50000" t="50000" r="50000" b="50000"/>
              </a:path>
              <a:tileRect/>
            </a:gradFill>
            <a:ln w="25400" cap="flat" cmpd="sng" algn="ctr">
              <a:noFill/>
              <a:prstDash val="solid"/>
            </a:ln>
            <a:effectLst/>
          </p:spPr>
          <p:txBody>
            <a:bodyPr rtlCol="0" anchor="ctr"/>
            <a:lstStyle/>
            <a:p>
              <a:pPr algn="ctr" defTabSz="914126">
                <a:defRPr/>
              </a:pPr>
              <a:endParaRPr lang="en-US" sz="1799" kern="0">
                <a:solidFill>
                  <a:sysClr val="window" lastClr="FFFFFF"/>
                </a:solidFill>
              </a:endParaRPr>
            </a:p>
          </p:txBody>
        </p:sp>
        <p:grpSp>
          <p:nvGrpSpPr>
            <p:cNvPr id="4" name="Group 48"/>
            <p:cNvGrpSpPr/>
            <p:nvPr/>
          </p:nvGrpSpPr>
          <p:grpSpPr>
            <a:xfrm>
              <a:off x="3590697" y="1920216"/>
              <a:ext cx="5010606" cy="3870983"/>
              <a:chOff x="4132669" y="1872253"/>
              <a:chExt cx="3923485" cy="3031120"/>
            </a:xfrm>
          </p:grpSpPr>
          <p:sp>
            <p:nvSpPr>
              <p:cNvPr id="27" name="Freeform 6"/>
              <p:cNvSpPr>
                <a:spLocks/>
              </p:cNvSpPr>
              <p:nvPr/>
            </p:nvSpPr>
            <p:spPr bwMode="auto">
              <a:xfrm>
                <a:off x="4132669" y="4197145"/>
                <a:ext cx="3923485" cy="706228"/>
              </a:xfrm>
              <a:custGeom>
                <a:avLst/>
                <a:gdLst/>
                <a:ahLst/>
                <a:cxnLst>
                  <a:cxn ang="0">
                    <a:pos x="251" y="0"/>
                  </a:cxn>
                  <a:cxn ang="0">
                    <a:pos x="1900" y="0"/>
                  </a:cxn>
                  <a:cxn ang="0">
                    <a:pos x="2150" y="387"/>
                  </a:cxn>
                  <a:cxn ang="0">
                    <a:pos x="0" y="387"/>
                  </a:cxn>
                  <a:cxn ang="0">
                    <a:pos x="251" y="0"/>
                  </a:cxn>
                </a:cxnLst>
                <a:rect l="0" t="0" r="r" b="b"/>
                <a:pathLst>
                  <a:path w="2150" h="387">
                    <a:moveTo>
                      <a:pt x="251" y="0"/>
                    </a:moveTo>
                    <a:lnTo>
                      <a:pt x="1900" y="0"/>
                    </a:lnTo>
                    <a:lnTo>
                      <a:pt x="2150" y="387"/>
                    </a:lnTo>
                    <a:lnTo>
                      <a:pt x="0" y="387"/>
                    </a:lnTo>
                    <a:lnTo>
                      <a:pt x="251" y="0"/>
                    </a:lnTo>
                    <a:close/>
                  </a:path>
                </a:pathLst>
              </a:custGeom>
              <a:solidFill>
                <a:srgbClr val="B1B3D7"/>
              </a:solidFill>
              <a:ln w="25400" cap="flat" cmpd="sng" algn="ctr">
                <a:noFill/>
                <a:prstDash val="solid"/>
              </a:ln>
              <a:effectLst/>
            </p:spPr>
            <p:txBody>
              <a:bodyPr rtlCol="0" anchor="ctr"/>
              <a:lstStyle/>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彙整網路上各種不同風格</a:t>
                </a:r>
                <a:endParaRPr lang="en-US" altLang="zh-TW"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endParaRPr>
              </a:p>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或素材的景點資料</a:t>
                </a:r>
                <a:endParaRPr lang="en-US" sz="1799" kern="0" dirty="0">
                  <a:solidFill>
                    <a:schemeClr val="bg2">
                      <a:lumMod val="50000"/>
                    </a:schemeClr>
                  </a:solidFill>
                  <a:latin typeface="NSimSun" panose="02010609030101010101" pitchFamily="49" charset="-122"/>
                  <a:ea typeface="NSimSun" panose="02010609030101010101" pitchFamily="49" charset="-122"/>
                  <a:cs typeface="Arial" pitchFamily="34" charset="0"/>
                </a:endParaRPr>
              </a:p>
            </p:txBody>
          </p:sp>
          <p:sp>
            <p:nvSpPr>
              <p:cNvPr id="30" name="Freeform 8"/>
              <p:cNvSpPr>
                <a:spLocks/>
              </p:cNvSpPr>
              <p:nvPr/>
            </p:nvSpPr>
            <p:spPr bwMode="auto">
              <a:xfrm>
                <a:off x="4634511" y="3421574"/>
                <a:ext cx="2919803" cy="706228"/>
              </a:xfrm>
              <a:custGeom>
                <a:avLst/>
                <a:gdLst/>
                <a:ahLst/>
                <a:cxnLst>
                  <a:cxn ang="0">
                    <a:pos x="251" y="0"/>
                  </a:cxn>
                  <a:cxn ang="0">
                    <a:pos x="1350" y="0"/>
                  </a:cxn>
                  <a:cxn ang="0">
                    <a:pos x="1474" y="193"/>
                  </a:cxn>
                  <a:cxn ang="0">
                    <a:pos x="1600" y="387"/>
                  </a:cxn>
                  <a:cxn ang="0">
                    <a:pos x="0" y="387"/>
                  </a:cxn>
                  <a:cxn ang="0">
                    <a:pos x="125" y="193"/>
                  </a:cxn>
                  <a:cxn ang="0">
                    <a:pos x="251" y="0"/>
                  </a:cxn>
                </a:cxnLst>
                <a:rect l="0" t="0" r="r" b="b"/>
                <a:pathLst>
                  <a:path w="1600" h="387">
                    <a:moveTo>
                      <a:pt x="251" y="0"/>
                    </a:moveTo>
                    <a:lnTo>
                      <a:pt x="1350" y="0"/>
                    </a:lnTo>
                    <a:lnTo>
                      <a:pt x="1474" y="193"/>
                    </a:lnTo>
                    <a:lnTo>
                      <a:pt x="1600" y="387"/>
                    </a:lnTo>
                    <a:lnTo>
                      <a:pt x="0" y="387"/>
                    </a:lnTo>
                    <a:lnTo>
                      <a:pt x="125" y="193"/>
                    </a:lnTo>
                    <a:lnTo>
                      <a:pt x="251" y="0"/>
                    </a:lnTo>
                    <a:close/>
                  </a:path>
                </a:pathLst>
              </a:custGeom>
              <a:solidFill>
                <a:srgbClr val="D2AEC5"/>
              </a:solidFill>
              <a:ln w="25400" cap="flat" cmpd="sng" algn="ctr">
                <a:noFill/>
                <a:prstDash val="solid"/>
              </a:ln>
              <a:effectLst/>
            </p:spPr>
            <p:txBody>
              <a:bodyPr rtlCol="0" anchor="ctr"/>
              <a:lstStyle/>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資料結合大數據</a:t>
                </a:r>
                <a:endParaRPr lang="en-US" altLang="zh-TW"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endParaRPr>
              </a:p>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及</a:t>
                </a:r>
                <a:endParaRPr lang="en-US" altLang="zh-TW"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endParaRPr>
              </a:p>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機器學習技術</a:t>
                </a:r>
                <a:endParaRPr lang="en-US" sz="1799" kern="0" dirty="0">
                  <a:solidFill>
                    <a:schemeClr val="bg2">
                      <a:lumMod val="50000"/>
                    </a:schemeClr>
                  </a:solidFill>
                  <a:latin typeface="NSimSun" panose="02010609030101010101" pitchFamily="49" charset="-122"/>
                  <a:ea typeface="NSimSun" panose="02010609030101010101" pitchFamily="49" charset="-122"/>
                  <a:cs typeface="Arial" pitchFamily="34" charset="0"/>
                </a:endParaRPr>
              </a:p>
            </p:txBody>
          </p:sp>
          <p:sp>
            <p:nvSpPr>
              <p:cNvPr id="33" name="Freeform 9"/>
              <p:cNvSpPr>
                <a:spLocks/>
              </p:cNvSpPr>
              <p:nvPr/>
            </p:nvSpPr>
            <p:spPr bwMode="auto">
              <a:xfrm>
                <a:off x="5134527" y="2646001"/>
                <a:ext cx="1917946" cy="706228"/>
              </a:xfrm>
              <a:custGeom>
                <a:avLst/>
                <a:gdLst/>
                <a:ahLst/>
                <a:cxnLst>
                  <a:cxn ang="0">
                    <a:pos x="251" y="0"/>
                  </a:cxn>
                  <a:cxn ang="0">
                    <a:pos x="801" y="0"/>
                  </a:cxn>
                  <a:cxn ang="0">
                    <a:pos x="1051" y="387"/>
                  </a:cxn>
                  <a:cxn ang="0">
                    <a:pos x="0" y="387"/>
                  </a:cxn>
                  <a:cxn ang="0">
                    <a:pos x="251" y="0"/>
                  </a:cxn>
                </a:cxnLst>
                <a:rect l="0" t="0" r="r" b="b"/>
                <a:pathLst>
                  <a:path w="1051" h="387">
                    <a:moveTo>
                      <a:pt x="251" y="0"/>
                    </a:moveTo>
                    <a:lnTo>
                      <a:pt x="801" y="0"/>
                    </a:lnTo>
                    <a:lnTo>
                      <a:pt x="1051" y="387"/>
                    </a:lnTo>
                    <a:lnTo>
                      <a:pt x="0" y="387"/>
                    </a:lnTo>
                    <a:lnTo>
                      <a:pt x="251" y="0"/>
                    </a:lnTo>
                    <a:close/>
                  </a:path>
                </a:pathLst>
              </a:custGeom>
              <a:solidFill>
                <a:srgbClr val="E3CDDB"/>
              </a:solidFill>
              <a:ln w="25400" cap="flat" cmpd="sng" algn="ctr">
                <a:noFill/>
                <a:prstDash val="solid"/>
              </a:ln>
              <a:effectLst/>
            </p:spPr>
            <p:txBody>
              <a:bodyPr rtlCol="0" anchor="ctr"/>
              <a:lstStyle/>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資料資訊化</a:t>
                </a:r>
                <a:endParaRPr lang="en-US" altLang="zh-TW"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endParaRPr>
              </a:p>
              <a:p>
                <a:pPr algn="ctr" defTabSz="914126"/>
                <a:r>
                  <a:rPr lang="zh-TW" altLang="en-US" sz="1799" kern="0" dirty="0" smtClean="0">
                    <a:solidFill>
                      <a:schemeClr val="bg2">
                        <a:lumMod val="50000"/>
                      </a:schemeClr>
                    </a:solidFill>
                    <a:latin typeface="NSimSun" panose="02010609030101010101" pitchFamily="49" charset="-122"/>
                    <a:ea typeface="NSimSun" panose="02010609030101010101" pitchFamily="49" charset="-122"/>
                    <a:cs typeface="Arial" pitchFamily="34" charset="0"/>
                  </a:rPr>
                  <a:t>並且提供便利</a:t>
                </a:r>
                <a:r>
                  <a:rPr lang="zh-TW" altLang="en-US" sz="1799" kern="0" dirty="0">
                    <a:solidFill>
                      <a:schemeClr val="bg2">
                        <a:lumMod val="50000"/>
                      </a:schemeClr>
                    </a:solidFill>
                    <a:latin typeface="NSimSun" panose="02010609030101010101" pitchFamily="49" charset="-122"/>
                    <a:ea typeface="NSimSun" panose="02010609030101010101" pitchFamily="49" charset="-122"/>
                    <a:cs typeface="Arial" pitchFamily="34" charset="0"/>
                  </a:rPr>
                  <a:t>性</a:t>
                </a:r>
                <a:endParaRPr lang="en-US" sz="1799" kern="0" dirty="0">
                  <a:solidFill>
                    <a:schemeClr val="bg2">
                      <a:lumMod val="50000"/>
                    </a:schemeClr>
                  </a:solidFill>
                  <a:latin typeface="NSimSun" panose="02010609030101010101" pitchFamily="49" charset="-122"/>
                  <a:ea typeface="NSimSun" panose="02010609030101010101" pitchFamily="49" charset="-122"/>
                  <a:cs typeface="Arial" pitchFamily="34" charset="0"/>
                </a:endParaRPr>
              </a:p>
            </p:txBody>
          </p:sp>
          <p:sp>
            <p:nvSpPr>
              <p:cNvPr id="36" name="Freeform 10"/>
              <p:cNvSpPr>
                <a:spLocks/>
              </p:cNvSpPr>
              <p:nvPr/>
            </p:nvSpPr>
            <p:spPr bwMode="auto">
              <a:xfrm>
                <a:off x="5636368" y="1872253"/>
                <a:ext cx="914264" cy="708052"/>
              </a:xfrm>
              <a:custGeom>
                <a:avLst/>
                <a:gdLst/>
                <a:ahLst/>
                <a:cxnLst>
                  <a:cxn ang="0">
                    <a:pos x="251" y="0"/>
                  </a:cxn>
                  <a:cxn ang="0">
                    <a:pos x="501" y="388"/>
                  </a:cxn>
                  <a:cxn ang="0">
                    <a:pos x="0" y="388"/>
                  </a:cxn>
                  <a:cxn ang="0">
                    <a:pos x="251" y="0"/>
                  </a:cxn>
                </a:cxnLst>
                <a:rect l="0" t="0" r="r" b="b"/>
                <a:pathLst>
                  <a:path w="501" h="388">
                    <a:moveTo>
                      <a:pt x="251" y="0"/>
                    </a:moveTo>
                    <a:lnTo>
                      <a:pt x="501" y="388"/>
                    </a:lnTo>
                    <a:lnTo>
                      <a:pt x="0" y="388"/>
                    </a:lnTo>
                    <a:lnTo>
                      <a:pt x="251" y="0"/>
                    </a:lnTo>
                    <a:close/>
                  </a:path>
                </a:pathLst>
              </a:custGeom>
              <a:solidFill>
                <a:srgbClr val="FDC4D2"/>
              </a:solidFill>
              <a:ln w="25400" cap="flat" cmpd="sng" algn="ctr">
                <a:noFill/>
                <a:prstDash val="solid"/>
              </a:ln>
              <a:effectLst/>
            </p:spPr>
            <p:txBody>
              <a:bodyPr bIns="228540" rtlCol="0" anchor="b" anchorCtr="1"/>
              <a:lstStyle/>
              <a:p>
                <a:pPr algn="ctr" defTabSz="914126"/>
                <a:endParaRPr lang="en-US" sz="1799" kern="0" dirty="0">
                  <a:solidFill>
                    <a:prstClr val="white"/>
                  </a:solidFill>
                  <a:latin typeface="Arial" pitchFamily="34" charset="0"/>
                  <a:cs typeface="Arial" pitchFamily="34" charset="0"/>
                </a:endParaRPr>
              </a:p>
            </p:txBody>
          </p:sp>
        </p:grpSp>
      </p:grpSp>
      <p:grpSp>
        <p:nvGrpSpPr>
          <p:cNvPr id="5" name="Group 47"/>
          <p:cNvGrpSpPr/>
          <p:nvPr/>
        </p:nvGrpSpPr>
        <p:grpSpPr>
          <a:xfrm>
            <a:off x="720083" y="2623714"/>
            <a:ext cx="3391695" cy="2383774"/>
            <a:chOff x="1011118" y="2636154"/>
            <a:chExt cx="2590800" cy="2384394"/>
          </a:xfrm>
        </p:grpSpPr>
        <p:sp>
          <p:nvSpPr>
            <p:cNvPr id="43" name="TextBox 42"/>
            <p:cNvSpPr txBox="1"/>
            <p:nvPr/>
          </p:nvSpPr>
          <p:spPr>
            <a:xfrm>
              <a:off x="1011118" y="3173409"/>
              <a:ext cx="2590800" cy="1847139"/>
            </a:xfrm>
            <a:prstGeom prst="rect">
              <a:avLst/>
            </a:prstGeom>
            <a:noFill/>
          </p:spPr>
          <p:txBody>
            <a:bodyPr wrap="square" rtlCol="0">
              <a:spAutoFit/>
            </a:bodyPr>
            <a:lstStyle/>
            <a:p>
              <a:pPr lvl="0" algn="ctr">
                <a:defRPr/>
              </a:pPr>
              <a:r>
                <a:rPr lang="zh-TW" altLang="en-US"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突破地域性的旅遊規劃</a:t>
              </a:r>
              <a:endParaRPr lang="en-US" altLang="zh-TW"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endParaRPr>
            </a:p>
            <a:p>
              <a:pPr lvl="0" algn="ctr">
                <a:defRPr/>
              </a:pPr>
              <a:r>
                <a:rPr lang="zh-TW" altLang="en-US"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提升生活便利性</a:t>
              </a:r>
              <a:endParaRPr lang="en-US" altLang="zh-TW"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endParaRPr>
            </a:p>
            <a:p>
              <a:pPr lvl="0" algn="ctr">
                <a:defRPr/>
              </a:pPr>
              <a:r>
                <a:rPr lang="zh-TW" altLang="en-US"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推廣台灣本土旅遊業</a:t>
              </a:r>
              <a:endParaRPr lang="en-US" altLang="zh-TW"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endParaRPr>
            </a:p>
            <a:p>
              <a:pPr lvl="0" algn="ctr">
                <a:defRPr/>
              </a:pPr>
              <a:endParaRPr lang="en-US" altLang="zh-TW" sz="1400" kern="0" dirty="0" smtClean="0">
                <a:solidFill>
                  <a:sysClr val="windowText" lastClr="000000">
                    <a:lumMod val="65000"/>
                    <a:lumOff val="35000"/>
                  </a:sysClr>
                </a:solidFill>
                <a:latin typeface="Arial" pitchFamily="34" charset="0"/>
                <a:cs typeface="Arial" pitchFamily="34" charset="0"/>
              </a:endParaRPr>
            </a:p>
            <a:p>
              <a:pPr lvl="0" algn="ctr">
                <a:defRPr/>
              </a:pPr>
              <a:endParaRPr lang="en-US" altLang="zh-TW" sz="1400" kern="0" dirty="0" smtClean="0">
                <a:solidFill>
                  <a:sysClr val="windowText" lastClr="000000">
                    <a:lumMod val="65000"/>
                    <a:lumOff val="35000"/>
                  </a:sysClr>
                </a:solidFill>
                <a:latin typeface="Arial" pitchFamily="34" charset="0"/>
                <a:cs typeface="Arial" pitchFamily="34" charset="0"/>
              </a:endParaRPr>
            </a:p>
            <a:p>
              <a:pPr lvl="0" algn="ctr">
                <a:defRPr/>
              </a:pPr>
              <a:endParaRPr lang="en-US" sz="1400" kern="0" dirty="0">
                <a:solidFill>
                  <a:sysClr val="windowText" lastClr="000000">
                    <a:lumMod val="65000"/>
                    <a:lumOff val="35000"/>
                  </a:sysClr>
                </a:solidFill>
                <a:latin typeface="Arial" pitchFamily="34" charset="0"/>
                <a:cs typeface="Arial" pitchFamily="34" charset="0"/>
              </a:endParaRPr>
            </a:p>
          </p:txBody>
        </p:sp>
        <p:sp>
          <p:nvSpPr>
            <p:cNvPr id="44" name="TextBox 43"/>
            <p:cNvSpPr txBox="1"/>
            <p:nvPr/>
          </p:nvSpPr>
          <p:spPr>
            <a:xfrm>
              <a:off x="1492623" y="2636154"/>
              <a:ext cx="1627793" cy="523356"/>
            </a:xfrm>
            <a:prstGeom prst="rect">
              <a:avLst/>
            </a:prstGeom>
            <a:noFill/>
          </p:spPr>
          <p:txBody>
            <a:bodyPr wrap="none" rtlCol="0" anchor="ctr">
              <a:spAutoFit/>
            </a:bodyPr>
            <a:lstStyle/>
            <a:p>
              <a:pPr algn="ctr"/>
              <a:r>
                <a:rPr lang="zh-TW" altLang="en-US" sz="2800" b="1" dirty="0" smtClean="0">
                  <a:solidFill>
                    <a:schemeClr val="tx1">
                      <a:lumMod val="75000"/>
                      <a:lumOff val="25000"/>
                    </a:schemeClr>
                  </a:solidFill>
                  <a:latin typeface="NSimSun" panose="02010609030101010101" pitchFamily="49" charset="-122"/>
                  <a:ea typeface="NSimSun" panose="02010609030101010101" pitchFamily="49" charset="-122"/>
                  <a:cs typeface="Arial" pitchFamily="34" charset="0"/>
                </a:rPr>
                <a:t>創新價值</a:t>
              </a:r>
              <a:endParaRPr lang="en-US" sz="2800" b="1" dirty="0">
                <a:solidFill>
                  <a:schemeClr val="tx1">
                    <a:lumMod val="75000"/>
                    <a:lumOff val="25000"/>
                  </a:schemeClr>
                </a:solidFill>
                <a:latin typeface="NSimSun" panose="02010609030101010101" pitchFamily="49" charset="-122"/>
                <a:ea typeface="NSimSun" panose="02010609030101010101" pitchFamily="49" charset="-122"/>
                <a:cs typeface="Arial" pitchFamily="34" charset="0"/>
              </a:endParaRPr>
            </a:p>
          </p:txBody>
        </p:sp>
      </p:grpSp>
      <p:grpSp>
        <p:nvGrpSpPr>
          <p:cNvPr id="6" name="Group 46"/>
          <p:cNvGrpSpPr/>
          <p:nvPr/>
        </p:nvGrpSpPr>
        <p:grpSpPr>
          <a:xfrm>
            <a:off x="8258877" y="2623714"/>
            <a:ext cx="3482383" cy="2328510"/>
            <a:chOff x="8189504" y="2636154"/>
            <a:chExt cx="3483290" cy="2329116"/>
          </a:xfrm>
        </p:grpSpPr>
        <p:sp>
          <p:nvSpPr>
            <p:cNvPr id="45" name="TextBox 44"/>
            <p:cNvSpPr txBox="1"/>
            <p:nvPr/>
          </p:nvSpPr>
          <p:spPr>
            <a:xfrm>
              <a:off x="8189504" y="3210487"/>
              <a:ext cx="3483290" cy="1754783"/>
            </a:xfrm>
            <a:prstGeom prst="rect">
              <a:avLst/>
            </a:prstGeom>
            <a:noFill/>
          </p:spPr>
          <p:txBody>
            <a:bodyPr wrap="square" rtlCol="0">
              <a:spAutoFit/>
            </a:bodyPr>
            <a:lstStyle/>
            <a:p>
              <a:pPr lvl="0" algn="ctr">
                <a:defRPr/>
              </a:pPr>
              <a:r>
                <a:rPr lang="zh-TW" altLang="en-US" sz="2400" kern="0" dirty="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採用影像分析的</a:t>
              </a:r>
              <a:r>
                <a:rPr lang="zh-TW" altLang="en-US"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方法</a:t>
              </a:r>
              <a:endParaRPr lang="en-US" altLang="zh-TW"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endParaRPr>
            </a:p>
            <a:p>
              <a:pPr lvl="0" algn="ctr">
                <a:defRPr/>
              </a:pPr>
              <a:r>
                <a:rPr lang="zh-TW" altLang="en-US" sz="2400" kern="0" dirty="0" smtClean="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解決</a:t>
              </a:r>
              <a:r>
                <a:rPr lang="zh-TW" altLang="en-US" sz="2400" kern="0" dirty="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生活問題</a:t>
              </a:r>
              <a:endParaRPr lang="en-US" altLang="zh-TW" sz="2400" kern="0" dirty="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endParaRPr>
            </a:p>
            <a:p>
              <a:pPr lvl="0" algn="ctr">
                <a:defRPr/>
              </a:pPr>
              <a:r>
                <a:rPr lang="zh-TW" altLang="en-US" sz="2400" kern="0" dirty="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rPr>
                <a:t>善用大數據</a:t>
              </a:r>
              <a:endParaRPr lang="en-US" altLang="zh-TW" sz="2400" kern="0" dirty="0">
                <a:solidFill>
                  <a:sysClr val="windowText" lastClr="000000">
                    <a:lumMod val="65000"/>
                    <a:lumOff val="35000"/>
                  </a:sysClr>
                </a:solidFill>
                <a:latin typeface="NSimSun" panose="02010609030101010101" pitchFamily="49" charset="-122"/>
                <a:ea typeface="NSimSun" panose="02010609030101010101" pitchFamily="49" charset="-122"/>
                <a:cs typeface="Arial" pitchFamily="34" charset="0"/>
              </a:endParaRPr>
            </a:p>
            <a:p>
              <a:pPr lvl="0">
                <a:defRPr/>
              </a:pPr>
              <a:endParaRPr lang="en-US" altLang="zh-TW" kern="0" dirty="0" smtClean="0">
                <a:solidFill>
                  <a:sysClr val="windowText" lastClr="000000">
                    <a:lumMod val="65000"/>
                    <a:lumOff val="35000"/>
                  </a:sysClr>
                </a:solidFill>
                <a:latin typeface="Arial" pitchFamily="34" charset="0"/>
                <a:cs typeface="Arial" pitchFamily="34" charset="0"/>
              </a:endParaRPr>
            </a:p>
            <a:p>
              <a:pPr lvl="0">
                <a:defRPr/>
              </a:pPr>
              <a:endParaRPr lang="en-US" kern="0" dirty="0">
                <a:solidFill>
                  <a:sysClr val="windowText" lastClr="000000">
                    <a:lumMod val="65000"/>
                    <a:lumOff val="35000"/>
                  </a:sysClr>
                </a:solidFill>
                <a:latin typeface="Arial" pitchFamily="34" charset="0"/>
                <a:cs typeface="Arial" pitchFamily="34" charset="0"/>
              </a:endParaRPr>
            </a:p>
          </p:txBody>
        </p:sp>
        <p:sp>
          <p:nvSpPr>
            <p:cNvPr id="46" name="TextBox 45"/>
            <p:cNvSpPr txBox="1"/>
            <p:nvPr/>
          </p:nvSpPr>
          <p:spPr>
            <a:xfrm>
              <a:off x="9059802" y="2636154"/>
              <a:ext cx="1621379" cy="523356"/>
            </a:xfrm>
            <a:prstGeom prst="rect">
              <a:avLst/>
            </a:prstGeom>
            <a:noFill/>
          </p:spPr>
          <p:txBody>
            <a:bodyPr wrap="none" rtlCol="0" anchor="ctr">
              <a:spAutoFit/>
            </a:bodyPr>
            <a:lstStyle/>
            <a:p>
              <a:pPr algn="ctr"/>
              <a:r>
                <a:rPr lang="zh-TW" altLang="en-US" sz="2800" b="1" dirty="0" smtClean="0">
                  <a:solidFill>
                    <a:schemeClr val="tx1">
                      <a:lumMod val="75000"/>
                      <a:lumOff val="25000"/>
                    </a:schemeClr>
                  </a:solidFill>
                  <a:latin typeface="Arial" pitchFamily="34" charset="0"/>
                  <a:cs typeface="Arial" pitchFamily="34" charset="0"/>
                </a:rPr>
                <a:t>數位人文</a:t>
              </a:r>
              <a:endParaRPr lang="en-US" sz="2800" b="1" dirty="0">
                <a:solidFill>
                  <a:schemeClr val="tx1">
                    <a:lumMod val="75000"/>
                    <a:lumOff val="25000"/>
                  </a:schemeClr>
                </a:solidFill>
                <a:latin typeface="Arial" pitchFamily="34" charset="0"/>
                <a:cs typeface="Arial" pitchFamily="34" charset="0"/>
              </a:endParaRPr>
            </a:p>
          </p:txBody>
        </p:sp>
      </p:grpSp>
    </p:spTree>
    <p:extLst>
      <p:ext uri="{BB962C8B-B14F-4D97-AF65-F5344CB8AC3E}">
        <p14:creationId xmlns:p14="http://schemas.microsoft.com/office/powerpoint/2010/main" val="283287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AABE"/>
        </a:solidFill>
        <a:effectLst/>
      </p:bgPr>
    </p:bg>
    <p:spTree>
      <p:nvGrpSpPr>
        <p:cNvPr id="1" name=""/>
        <p:cNvGrpSpPr/>
        <p:nvPr/>
      </p:nvGrpSpPr>
      <p:grpSpPr>
        <a:xfrm>
          <a:off x="0" y="0"/>
          <a:ext cx="0" cy="0"/>
          <a:chOff x="0" y="0"/>
          <a:chExt cx="0" cy="0"/>
        </a:xfrm>
      </p:grpSpPr>
      <p:sp>
        <p:nvSpPr>
          <p:cNvPr id="14" name="Freeform 13"/>
          <p:cNvSpPr/>
          <p:nvPr/>
        </p:nvSpPr>
        <p:spPr>
          <a:xfrm>
            <a:off x="1321086" y="1539241"/>
            <a:ext cx="10882745" cy="5378547"/>
          </a:xfrm>
          <a:custGeom>
            <a:avLst/>
            <a:gdLst>
              <a:gd name="connsiteX0" fmla="*/ 256773 w 9777595"/>
              <a:gd name="connsiteY0" fmla="*/ 1739518 h 4709792"/>
              <a:gd name="connsiteX1" fmla="*/ 1733881 w 9777595"/>
              <a:gd name="connsiteY1" fmla="*/ 4412379 h 4709792"/>
              <a:gd name="connsiteX2" fmla="*/ 9091284 w 9777595"/>
              <a:gd name="connsiteY2" fmla="*/ 4426447 h 4709792"/>
              <a:gd name="connsiteX3" fmla="*/ 9077217 w 9777595"/>
              <a:gd name="connsiteY3" fmla="*/ 2471038 h 4709792"/>
              <a:gd name="connsiteX4" fmla="*/ 5715038 w 9777595"/>
              <a:gd name="connsiteY4" fmla="*/ 9191 h 4709792"/>
              <a:gd name="connsiteX5" fmla="*/ 256773 w 9777595"/>
              <a:gd name="connsiteY5" fmla="*/ 1739518 h 4709792"/>
              <a:gd name="connsiteX0" fmla="*/ 256773 w 9777595"/>
              <a:gd name="connsiteY0" fmla="*/ 1730327 h 4700601"/>
              <a:gd name="connsiteX1" fmla="*/ 1733881 w 9777595"/>
              <a:gd name="connsiteY1" fmla="*/ 4403188 h 4700601"/>
              <a:gd name="connsiteX2" fmla="*/ 9091284 w 9777595"/>
              <a:gd name="connsiteY2" fmla="*/ 4417256 h 4700601"/>
              <a:gd name="connsiteX3" fmla="*/ 9077217 w 9777595"/>
              <a:gd name="connsiteY3" fmla="*/ 2461847 h 4700601"/>
              <a:gd name="connsiteX4" fmla="*/ 5715038 w 9777595"/>
              <a:gd name="connsiteY4" fmla="*/ 0 h 4700601"/>
              <a:gd name="connsiteX5" fmla="*/ 256773 w 9777595"/>
              <a:gd name="connsiteY5" fmla="*/ 1730327 h 4700601"/>
              <a:gd name="connsiteX0" fmla="*/ 256773 w 9777595"/>
              <a:gd name="connsiteY0" fmla="*/ 1730327 h 4700601"/>
              <a:gd name="connsiteX1" fmla="*/ 1733881 w 9777595"/>
              <a:gd name="connsiteY1" fmla="*/ 4403188 h 4700601"/>
              <a:gd name="connsiteX2" fmla="*/ 9091284 w 9777595"/>
              <a:gd name="connsiteY2" fmla="*/ 4417256 h 4700601"/>
              <a:gd name="connsiteX3" fmla="*/ 9077217 w 9777595"/>
              <a:gd name="connsiteY3" fmla="*/ 2461847 h 4700601"/>
              <a:gd name="connsiteX4" fmla="*/ 5715038 w 9777595"/>
              <a:gd name="connsiteY4" fmla="*/ 0 h 4700601"/>
              <a:gd name="connsiteX5" fmla="*/ 256773 w 9777595"/>
              <a:gd name="connsiteY5" fmla="*/ 1730327 h 4700601"/>
              <a:gd name="connsiteX0" fmla="*/ 256773 w 9091284"/>
              <a:gd name="connsiteY0" fmla="*/ 1730327 h 4700601"/>
              <a:gd name="connsiteX1" fmla="*/ 1733881 w 9091284"/>
              <a:gd name="connsiteY1" fmla="*/ 4403188 h 4700601"/>
              <a:gd name="connsiteX2" fmla="*/ 9091284 w 9091284"/>
              <a:gd name="connsiteY2" fmla="*/ 4417256 h 4700601"/>
              <a:gd name="connsiteX3" fmla="*/ 9077217 w 9091284"/>
              <a:gd name="connsiteY3" fmla="*/ 2461847 h 4700601"/>
              <a:gd name="connsiteX4" fmla="*/ 5715038 w 9091284"/>
              <a:gd name="connsiteY4" fmla="*/ 0 h 4700601"/>
              <a:gd name="connsiteX5" fmla="*/ 256773 w 9091284"/>
              <a:gd name="connsiteY5" fmla="*/ 1730327 h 4700601"/>
              <a:gd name="connsiteX0" fmla="*/ 256773 w 9091284"/>
              <a:gd name="connsiteY0" fmla="*/ 1730327 h 4417256"/>
              <a:gd name="connsiteX1" fmla="*/ 1733881 w 9091284"/>
              <a:gd name="connsiteY1" fmla="*/ 4403188 h 4417256"/>
              <a:gd name="connsiteX2" fmla="*/ 9091284 w 9091284"/>
              <a:gd name="connsiteY2" fmla="*/ 4417256 h 4417256"/>
              <a:gd name="connsiteX3" fmla="*/ 9077217 w 9091284"/>
              <a:gd name="connsiteY3" fmla="*/ 2461847 h 4417256"/>
              <a:gd name="connsiteX4" fmla="*/ 5715038 w 9091284"/>
              <a:gd name="connsiteY4" fmla="*/ 0 h 4417256"/>
              <a:gd name="connsiteX5" fmla="*/ 256773 w 9091284"/>
              <a:gd name="connsiteY5" fmla="*/ 1730327 h 4417256"/>
              <a:gd name="connsiteX0" fmla="*/ 0 w 8834511"/>
              <a:gd name="connsiteY0" fmla="*/ 1730327 h 4417256"/>
              <a:gd name="connsiteX1" fmla="*/ 1477108 w 8834511"/>
              <a:gd name="connsiteY1" fmla="*/ 4403188 h 4417256"/>
              <a:gd name="connsiteX2" fmla="*/ 8834511 w 8834511"/>
              <a:gd name="connsiteY2" fmla="*/ 4417256 h 4417256"/>
              <a:gd name="connsiteX3" fmla="*/ 8820444 w 8834511"/>
              <a:gd name="connsiteY3" fmla="*/ 2461847 h 4417256"/>
              <a:gd name="connsiteX4" fmla="*/ 5458265 w 8834511"/>
              <a:gd name="connsiteY4" fmla="*/ 0 h 4417256"/>
              <a:gd name="connsiteX5" fmla="*/ 0 w 8834511"/>
              <a:gd name="connsiteY5" fmla="*/ 1730327 h 4417256"/>
              <a:gd name="connsiteX0" fmla="*/ 0 w 9375870"/>
              <a:gd name="connsiteY0" fmla="*/ 1780635 h 4510958"/>
              <a:gd name="connsiteX1" fmla="*/ 1477108 w 9375870"/>
              <a:gd name="connsiteY1" fmla="*/ 4453496 h 4510958"/>
              <a:gd name="connsiteX2" fmla="*/ 8834511 w 9375870"/>
              <a:gd name="connsiteY2" fmla="*/ 4467564 h 4510958"/>
              <a:gd name="connsiteX3" fmla="*/ 8820444 w 9375870"/>
              <a:gd name="connsiteY3" fmla="*/ 3834518 h 4510958"/>
              <a:gd name="connsiteX4" fmla="*/ 5458265 w 9375870"/>
              <a:gd name="connsiteY4" fmla="*/ 50308 h 4510958"/>
              <a:gd name="connsiteX5" fmla="*/ 0 w 9375870"/>
              <a:gd name="connsiteY5" fmla="*/ 1780635 h 4510958"/>
              <a:gd name="connsiteX0" fmla="*/ 0 w 9375870"/>
              <a:gd name="connsiteY0" fmla="*/ 1780635 h 4510958"/>
              <a:gd name="connsiteX1" fmla="*/ 1477108 w 9375870"/>
              <a:gd name="connsiteY1" fmla="*/ 4453496 h 4510958"/>
              <a:gd name="connsiteX2" fmla="*/ 8834511 w 9375870"/>
              <a:gd name="connsiteY2" fmla="*/ 4467564 h 4510958"/>
              <a:gd name="connsiteX3" fmla="*/ 8820444 w 9375870"/>
              <a:gd name="connsiteY3" fmla="*/ 3834518 h 4510958"/>
              <a:gd name="connsiteX4" fmla="*/ 5458265 w 9375870"/>
              <a:gd name="connsiteY4" fmla="*/ 50308 h 4510958"/>
              <a:gd name="connsiteX5" fmla="*/ 0 w 9375870"/>
              <a:gd name="connsiteY5" fmla="*/ 1780635 h 4510958"/>
              <a:gd name="connsiteX0" fmla="*/ 0 w 8834511"/>
              <a:gd name="connsiteY0" fmla="*/ 1780635 h 4510958"/>
              <a:gd name="connsiteX1" fmla="*/ 1477108 w 8834511"/>
              <a:gd name="connsiteY1" fmla="*/ 4453496 h 4510958"/>
              <a:gd name="connsiteX2" fmla="*/ 8834511 w 8834511"/>
              <a:gd name="connsiteY2" fmla="*/ 4467564 h 4510958"/>
              <a:gd name="connsiteX3" fmla="*/ 8820444 w 8834511"/>
              <a:gd name="connsiteY3" fmla="*/ 3834518 h 4510958"/>
              <a:gd name="connsiteX4" fmla="*/ 5458265 w 8834511"/>
              <a:gd name="connsiteY4" fmla="*/ 50308 h 4510958"/>
              <a:gd name="connsiteX5" fmla="*/ 0 w 8834511"/>
              <a:gd name="connsiteY5" fmla="*/ 1780635 h 4510958"/>
              <a:gd name="connsiteX0" fmla="*/ 0 w 8834511"/>
              <a:gd name="connsiteY0" fmla="*/ 1780635 h 4467564"/>
              <a:gd name="connsiteX1" fmla="*/ 1477108 w 8834511"/>
              <a:gd name="connsiteY1" fmla="*/ 4453496 h 4467564"/>
              <a:gd name="connsiteX2" fmla="*/ 8834511 w 8834511"/>
              <a:gd name="connsiteY2" fmla="*/ 4467564 h 4467564"/>
              <a:gd name="connsiteX3" fmla="*/ 8820444 w 8834511"/>
              <a:gd name="connsiteY3" fmla="*/ 3834518 h 4467564"/>
              <a:gd name="connsiteX4" fmla="*/ 5458265 w 8834511"/>
              <a:gd name="connsiteY4" fmla="*/ 50308 h 4467564"/>
              <a:gd name="connsiteX5" fmla="*/ 0 w 8834511"/>
              <a:gd name="connsiteY5" fmla="*/ 1780635 h 4467564"/>
              <a:gd name="connsiteX0" fmla="*/ 0 w 8834511"/>
              <a:gd name="connsiteY0" fmla="*/ 1730327 h 4417256"/>
              <a:gd name="connsiteX1" fmla="*/ 1477108 w 8834511"/>
              <a:gd name="connsiteY1" fmla="*/ 4403188 h 4417256"/>
              <a:gd name="connsiteX2" fmla="*/ 8834511 w 8834511"/>
              <a:gd name="connsiteY2" fmla="*/ 4417256 h 4417256"/>
              <a:gd name="connsiteX3" fmla="*/ 8820444 w 8834511"/>
              <a:gd name="connsiteY3" fmla="*/ 3784210 h 4417256"/>
              <a:gd name="connsiteX4" fmla="*/ 5458265 w 8834511"/>
              <a:gd name="connsiteY4" fmla="*/ 0 h 4417256"/>
              <a:gd name="connsiteX5" fmla="*/ 0 w 8834511"/>
              <a:gd name="connsiteY5" fmla="*/ 1730327 h 4417256"/>
              <a:gd name="connsiteX0" fmla="*/ 0 w 9332105"/>
              <a:gd name="connsiteY0" fmla="*/ 1730327 h 4460650"/>
              <a:gd name="connsiteX1" fmla="*/ 2067951 w 9332105"/>
              <a:gd name="connsiteY1" fmla="*/ 4403188 h 4460650"/>
              <a:gd name="connsiteX2" fmla="*/ 8834511 w 9332105"/>
              <a:gd name="connsiteY2" fmla="*/ 4417256 h 4460650"/>
              <a:gd name="connsiteX3" fmla="*/ 8820444 w 9332105"/>
              <a:gd name="connsiteY3" fmla="*/ 3784210 h 4460650"/>
              <a:gd name="connsiteX4" fmla="*/ 5458265 w 9332105"/>
              <a:gd name="connsiteY4" fmla="*/ 0 h 4460650"/>
              <a:gd name="connsiteX5" fmla="*/ 0 w 9332105"/>
              <a:gd name="connsiteY5" fmla="*/ 1730327 h 4460650"/>
              <a:gd name="connsiteX0" fmla="*/ 0 w 9332105"/>
              <a:gd name="connsiteY0" fmla="*/ 1730327 h 4417256"/>
              <a:gd name="connsiteX1" fmla="*/ 2067951 w 9332105"/>
              <a:gd name="connsiteY1" fmla="*/ 4403188 h 4417256"/>
              <a:gd name="connsiteX2" fmla="*/ 8834511 w 9332105"/>
              <a:gd name="connsiteY2" fmla="*/ 4417256 h 4417256"/>
              <a:gd name="connsiteX3" fmla="*/ 8820444 w 9332105"/>
              <a:gd name="connsiteY3" fmla="*/ 3784210 h 4417256"/>
              <a:gd name="connsiteX4" fmla="*/ 5458265 w 9332105"/>
              <a:gd name="connsiteY4" fmla="*/ 0 h 4417256"/>
              <a:gd name="connsiteX5" fmla="*/ 0 w 9332105"/>
              <a:gd name="connsiteY5" fmla="*/ 1730327 h 4417256"/>
              <a:gd name="connsiteX0" fmla="*/ 0 w 8834511"/>
              <a:gd name="connsiteY0" fmla="*/ 1730327 h 4417256"/>
              <a:gd name="connsiteX1" fmla="*/ 2067951 w 8834511"/>
              <a:gd name="connsiteY1" fmla="*/ 4403188 h 4417256"/>
              <a:gd name="connsiteX2" fmla="*/ 8834511 w 8834511"/>
              <a:gd name="connsiteY2" fmla="*/ 4417256 h 4417256"/>
              <a:gd name="connsiteX3" fmla="*/ 8820444 w 8834511"/>
              <a:gd name="connsiteY3" fmla="*/ 3784210 h 4417256"/>
              <a:gd name="connsiteX4" fmla="*/ 5458265 w 8834511"/>
              <a:gd name="connsiteY4" fmla="*/ 0 h 4417256"/>
              <a:gd name="connsiteX5" fmla="*/ 0 w 8834511"/>
              <a:gd name="connsiteY5" fmla="*/ 1730327 h 4417256"/>
              <a:gd name="connsiteX0" fmla="*/ 0 w 8834511"/>
              <a:gd name="connsiteY0" fmla="*/ 1730327 h 4417256"/>
              <a:gd name="connsiteX1" fmla="*/ 2067951 w 8834511"/>
              <a:gd name="connsiteY1" fmla="*/ 4403188 h 4417256"/>
              <a:gd name="connsiteX2" fmla="*/ 8834511 w 8834511"/>
              <a:gd name="connsiteY2" fmla="*/ 4417256 h 4417256"/>
              <a:gd name="connsiteX3" fmla="*/ 8820444 w 8834511"/>
              <a:gd name="connsiteY3" fmla="*/ 3784210 h 4417256"/>
              <a:gd name="connsiteX4" fmla="*/ 5458265 w 8834511"/>
              <a:gd name="connsiteY4" fmla="*/ 0 h 4417256"/>
              <a:gd name="connsiteX5" fmla="*/ 0 w 8834511"/>
              <a:gd name="connsiteY5" fmla="*/ 1730327 h 4417256"/>
              <a:gd name="connsiteX0" fmla="*/ 0 w 9521899"/>
              <a:gd name="connsiteY0" fmla="*/ 0 h 4515729"/>
              <a:gd name="connsiteX1" fmla="*/ 2755339 w 9521899"/>
              <a:gd name="connsiteY1" fmla="*/ 4501661 h 4515729"/>
              <a:gd name="connsiteX2" fmla="*/ 9521899 w 9521899"/>
              <a:gd name="connsiteY2" fmla="*/ 4515729 h 4515729"/>
              <a:gd name="connsiteX3" fmla="*/ 9507832 w 9521899"/>
              <a:gd name="connsiteY3" fmla="*/ 3882683 h 4515729"/>
              <a:gd name="connsiteX4" fmla="*/ 6145653 w 9521899"/>
              <a:gd name="connsiteY4" fmla="*/ 98473 h 4515729"/>
              <a:gd name="connsiteX5" fmla="*/ 0 w 9521899"/>
              <a:gd name="connsiteY5" fmla="*/ 0 h 4515729"/>
              <a:gd name="connsiteX0" fmla="*/ 0 w 9507832"/>
              <a:gd name="connsiteY0" fmla="*/ 0 h 4501661"/>
              <a:gd name="connsiteX1" fmla="*/ 2755339 w 9507832"/>
              <a:gd name="connsiteY1" fmla="*/ 4501661 h 4501661"/>
              <a:gd name="connsiteX2" fmla="*/ 9507832 w 9507832"/>
              <a:gd name="connsiteY2" fmla="*/ 3882683 h 4501661"/>
              <a:gd name="connsiteX3" fmla="*/ 6145653 w 9507832"/>
              <a:gd name="connsiteY3" fmla="*/ 98473 h 4501661"/>
              <a:gd name="connsiteX4" fmla="*/ 0 w 9507832"/>
              <a:gd name="connsiteY4" fmla="*/ 0 h 4501661"/>
              <a:gd name="connsiteX0" fmla="*/ 0 w 11182644"/>
              <a:gd name="connsiteY0" fmla="*/ 0 h 4568483"/>
              <a:gd name="connsiteX1" fmla="*/ 2755339 w 11182644"/>
              <a:gd name="connsiteY1" fmla="*/ 4501661 h 4568483"/>
              <a:gd name="connsiteX2" fmla="*/ 11182644 w 11182644"/>
              <a:gd name="connsiteY2" fmla="*/ 4568483 h 4568483"/>
              <a:gd name="connsiteX3" fmla="*/ 6145653 w 11182644"/>
              <a:gd name="connsiteY3" fmla="*/ 98473 h 4568483"/>
              <a:gd name="connsiteX4" fmla="*/ 0 w 11182644"/>
              <a:gd name="connsiteY4" fmla="*/ 0 h 4568483"/>
              <a:gd name="connsiteX0" fmla="*/ 0 w 11182644"/>
              <a:gd name="connsiteY0" fmla="*/ 0 h 4568483"/>
              <a:gd name="connsiteX1" fmla="*/ 2755339 w 11182644"/>
              <a:gd name="connsiteY1" fmla="*/ 4501661 h 4568483"/>
              <a:gd name="connsiteX2" fmla="*/ 11182644 w 11182644"/>
              <a:gd name="connsiteY2" fmla="*/ 4568483 h 4568483"/>
              <a:gd name="connsiteX3" fmla="*/ 9382277 w 11182644"/>
              <a:gd name="connsiteY3" fmla="*/ 243946 h 4568483"/>
              <a:gd name="connsiteX4" fmla="*/ 0 w 11182644"/>
              <a:gd name="connsiteY4" fmla="*/ 0 h 4568483"/>
              <a:gd name="connsiteX0" fmla="*/ 0 w 11182644"/>
              <a:gd name="connsiteY0" fmla="*/ 0 h 4568483"/>
              <a:gd name="connsiteX1" fmla="*/ 2755339 w 11182644"/>
              <a:gd name="connsiteY1" fmla="*/ 4501661 h 4568483"/>
              <a:gd name="connsiteX2" fmla="*/ 11182644 w 11182644"/>
              <a:gd name="connsiteY2" fmla="*/ 4568483 h 4568483"/>
              <a:gd name="connsiteX3" fmla="*/ 11112933 w 11182644"/>
              <a:gd name="connsiteY3" fmla="*/ 3156492 h 4568483"/>
              <a:gd name="connsiteX4" fmla="*/ 9382277 w 11182644"/>
              <a:gd name="connsiteY4" fmla="*/ 243946 h 4568483"/>
              <a:gd name="connsiteX5" fmla="*/ 0 w 11182644"/>
              <a:gd name="connsiteY5" fmla="*/ 0 h 4568483"/>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662450 w 11182644"/>
              <a:gd name="connsiteY5" fmla="*/ 0 h 5378547"/>
              <a:gd name="connsiteX6" fmla="*/ 0 w 11182644"/>
              <a:gd name="connsiteY6"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1729452 w 11182644"/>
              <a:gd name="connsiteY5" fmla="*/ 1113905 h 5378547"/>
              <a:gd name="connsiteX6" fmla="*/ 662450 w 11182644"/>
              <a:gd name="connsiteY6" fmla="*/ 0 h 5378547"/>
              <a:gd name="connsiteX7" fmla="*/ 0 w 11182644"/>
              <a:gd name="connsiteY7"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1729452 w 11182644"/>
              <a:gd name="connsiteY5" fmla="*/ 1113905 h 5378547"/>
              <a:gd name="connsiteX6" fmla="*/ 1463445 w 11182644"/>
              <a:gd name="connsiteY6" fmla="*/ 871451 h 5378547"/>
              <a:gd name="connsiteX7" fmla="*/ 662450 w 11182644"/>
              <a:gd name="connsiteY7" fmla="*/ 0 h 5378547"/>
              <a:gd name="connsiteX8" fmla="*/ 0 w 11182644"/>
              <a:gd name="connsiteY8"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2337464 w 11182644"/>
              <a:gd name="connsiteY5" fmla="*/ 1104207 h 5378547"/>
              <a:gd name="connsiteX6" fmla="*/ 1729452 w 11182644"/>
              <a:gd name="connsiteY6" fmla="*/ 1113905 h 5378547"/>
              <a:gd name="connsiteX7" fmla="*/ 1463445 w 11182644"/>
              <a:gd name="connsiteY7" fmla="*/ 871451 h 5378547"/>
              <a:gd name="connsiteX8" fmla="*/ 662450 w 11182644"/>
              <a:gd name="connsiteY8" fmla="*/ 0 h 5378547"/>
              <a:gd name="connsiteX9" fmla="*/ 0 w 11182644"/>
              <a:gd name="connsiteY9"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2567652 w 11182644"/>
              <a:gd name="connsiteY5" fmla="*/ 985425 h 5378547"/>
              <a:gd name="connsiteX6" fmla="*/ 1729452 w 11182644"/>
              <a:gd name="connsiteY6" fmla="*/ 1113905 h 5378547"/>
              <a:gd name="connsiteX7" fmla="*/ 1463445 w 11182644"/>
              <a:gd name="connsiteY7" fmla="*/ 871451 h 5378547"/>
              <a:gd name="connsiteX8" fmla="*/ 662450 w 11182644"/>
              <a:gd name="connsiteY8" fmla="*/ 0 h 5378547"/>
              <a:gd name="connsiteX9" fmla="*/ 0 w 11182644"/>
              <a:gd name="connsiteY9"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9249617 w 11182644"/>
              <a:gd name="connsiteY5" fmla="*/ 979842 h 5378547"/>
              <a:gd name="connsiteX6" fmla="*/ 2567652 w 11182644"/>
              <a:gd name="connsiteY6" fmla="*/ 985425 h 5378547"/>
              <a:gd name="connsiteX7" fmla="*/ 1729452 w 11182644"/>
              <a:gd name="connsiteY7" fmla="*/ 1113905 h 5378547"/>
              <a:gd name="connsiteX8" fmla="*/ 1463445 w 11182644"/>
              <a:gd name="connsiteY8" fmla="*/ 871451 h 5378547"/>
              <a:gd name="connsiteX9" fmla="*/ 662450 w 11182644"/>
              <a:gd name="connsiteY9" fmla="*/ 0 h 5378547"/>
              <a:gd name="connsiteX10" fmla="*/ 0 w 11182644"/>
              <a:gd name="connsiteY10"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9249617 w 11182644"/>
              <a:gd name="connsiteY5" fmla="*/ 979842 h 5378547"/>
              <a:gd name="connsiteX6" fmla="*/ 2567652 w 11182644"/>
              <a:gd name="connsiteY6" fmla="*/ 985425 h 5378547"/>
              <a:gd name="connsiteX7" fmla="*/ 1729452 w 11182644"/>
              <a:gd name="connsiteY7" fmla="*/ 1113905 h 5378547"/>
              <a:gd name="connsiteX8" fmla="*/ 1463445 w 11182644"/>
              <a:gd name="connsiteY8" fmla="*/ 871451 h 5378547"/>
              <a:gd name="connsiteX9" fmla="*/ 1485221 w 11182644"/>
              <a:gd name="connsiteY9" fmla="*/ 714102 h 5378547"/>
              <a:gd name="connsiteX10" fmla="*/ 662450 w 11182644"/>
              <a:gd name="connsiteY10" fmla="*/ 0 h 5378547"/>
              <a:gd name="connsiteX11" fmla="*/ 0 w 11182644"/>
              <a:gd name="connsiteY11"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9249617 w 11182644"/>
              <a:gd name="connsiteY5" fmla="*/ 979842 h 5378547"/>
              <a:gd name="connsiteX6" fmla="*/ 2567652 w 11182644"/>
              <a:gd name="connsiteY6" fmla="*/ 985425 h 5378547"/>
              <a:gd name="connsiteX7" fmla="*/ 1729452 w 11182644"/>
              <a:gd name="connsiteY7" fmla="*/ 1113905 h 5378547"/>
              <a:gd name="connsiteX8" fmla="*/ 1463445 w 11182644"/>
              <a:gd name="connsiteY8" fmla="*/ 871451 h 5378547"/>
              <a:gd name="connsiteX9" fmla="*/ 1579023 w 11182644"/>
              <a:gd name="connsiteY9" fmla="*/ 808369 h 5378547"/>
              <a:gd name="connsiteX10" fmla="*/ 1485221 w 11182644"/>
              <a:gd name="connsiteY10" fmla="*/ 714102 h 5378547"/>
              <a:gd name="connsiteX11" fmla="*/ 662450 w 11182644"/>
              <a:gd name="connsiteY11" fmla="*/ 0 h 5378547"/>
              <a:gd name="connsiteX12" fmla="*/ 0 w 11182644"/>
              <a:gd name="connsiteY12"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9249617 w 11182644"/>
              <a:gd name="connsiteY5" fmla="*/ 979842 h 5378547"/>
              <a:gd name="connsiteX6" fmla="*/ 2567652 w 11182644"/>
              <a:gd name="connsiteY6" fmla="*/ 985425 h 5378547"/>
              <a:gd name="connsiteX7" fmla="*/ 1729452 w 11182644"/>
              <a:gd name="connsiteY7" fmla="*/ 1113905 h 5378547"/>
              <a:gd name="connsiteX8" fmla="*/ 1463445 w 11182644"/>
              <a:gd name="connsiteY8" fmla="*/ 871451 h 5378547"/>
              <a:gd name="connsiteX9" fmla="*/ 1601788 w 11182644"/>
              <a:gd name="connsiteY9" fmla="*/ 944556 h 5378547"/>
              <a:gd name="connsiteX10" fmla="*/ 1579023 w 11182644"/>
              <a:gd name="connsiteY10" fmla="*/ 808369 h 5378547"/>
              <a:gd name="connsiteX11" fmla="*/ 1485221 w 11182644"/>
              <a:gd name="connsiteY11" fmla="*/ 714102 h 5378547"/>
              <a:gd name="connsiteX12" fmla="*/ 662450 w 11182644"/>
              <a:gd name="connsiteY12" fmla="*/ 0 h 5378547"/>
              <a:gd name="connsiteX13" fmla="*/ 0 w 11182644"/>
              <a:gd name="connsiteY13" fmla="*/ 810064 h 5378547"/>
              <a:gd name="connsiteX0" fmla="*/ 0 w 11182644"/>
              <a:gd name="connsiteY0" fmla="*/ 810064 h 5378547"/>
              <a:gd name="connsiteX1" fmla="*/ 2755339 w 11182644"/>
              <a:gd name="connsiteY1" fmla="*/ 5311725 h 5378547"/>
              <a:gd name="connsiteX2" fmla="*/ 11182644 w 11182644"/>
              <a:gd name="connsiteY2" fmla="*/ 5378547 h 5378547"/>
              <a:gd name="connsiteX3" fmla="*/ 11112933 w 11182644"/>
              <a:gd name="connsiteY3" fmla="*/ 3966556 h 5378547"/>
              <a:gd name="connsiteX4" fmla="*/ 9382277 w 11182644"/>
              <a:gd name="connsiteY4" fmla="*/ 1054010 h 5378547"/>
              <a:gd name="connsiteX5" fmla="*/ 9249617 w 11182644"/>
              <a:gd name="connsiteY5" fmla="*/ 979842 h 5378547"/>
              <a:gd name="connsiteX6" fmla="*/ 2567652 w 11182644"/>
              <a:gd name="connsiteY6" fmla="*/ 985425 h 5378547"/>
              <a:gd name="connsiteX7" fmla="*/ 1729452 w 11182644"/>
              <a:gd name="connsiteY7" fmla="*/ 1113905 h 5378547"/>
              <a:gd name="connsiteX8" fmla="*/ 1601788 w 11182644"/>
              <a:gd name="connsiteY8" fmla="*/ 944556 h 5378547"/>
              <a:gd name="connsiteX9" fmla="*/ 1579023 w 11182644"/>
              <a:gd name="connsiteY9" fmla="*/ 808369 h 5378547"/>
              <a:gd name="connsiteX10" fmla="*/ 1485221 w 11182644"/>
              <a:gd name="connsiteY10" fmla="*/ 714102 h 5378547"/>
              <a:gd name="connsiteX11" fmla="*/ 662450 w 11182644"/>
              <a:gd name="connsiteY11" fmla="*/ 0 h 5378547"/>
              <a:gd name="connsiteX12" fmla="*/ 0 w 11182644"/>
              <a:gd name="connsiteY12" fmla="*/ 810064 h 5378547"/>
              <a:gd name="connsiteX0" fmla="*/ 0 w 11112933"/>
              <a:gd name="connsiteY0" fmla="*/ 810064 h 5378547"/>
              <a:gd name="connsiteX1" fmla="*/ 2755339 w 11112933"/>
              <a:gd name="connsiteY1" fmla="*/ 5311725 h 5378547"/>
              <a:gd name="connsiteX2" fmla="*/ 10876256 w 11112933"/>
              <a:gd name="connsiteY2" fmla="*/ 5378547 h 5378547"/>
              <a:gd name="connsiteX3" fmla="*/ 11112933 w 11112933"/>
              <a:gd name="connsiteY3" fmla="*/ 3966556 h 5378547"/>
              <a:gd name="connsiteX4" fmla="*/ 9382277 w 11112933"/>
              <a:gd name="connsiteY4" fmla="*/ 1054010 h 5378547"/>
              <a:gd name="connsiteX5" fmla="*/ 9249617 w 11112933"/>
              <a:gd name="connsiteY5" fmla="*/ 979842 h 5378547"/>
              <a:gd name="connsiteX6" fmla="*/ 2567652 w 11112933"/>
              <a:gd name="connsiteY6" fmla="*/ 985425 h 5378547"/>
              <a:gd name="connsiteX7" fmla="*/ 1729452 w 11112933"/>
              <a:gd name="connsiteY7" fmla="*/ 1113905 h 5378547"/>
              <a:gd name="connsiteX8" fmla="*/ 1601788 w 11112933"/>
              <a:gd name="connsiteY8" fmla="*/ 944556 h 5378547"/>
              <a:gd name="connsiteX9" fmla="*/ 1579023 w 11112933"/>
              <a:gd name="connsiteY9" fmla="*/ 808369 h 5378547"/>
              <a:gd name="connsiteX10" fmla="*/ 1485221 w 11112933"/>
              <a:gd name="connsiteY10" fmla="*/ 714102 h 5378547"/>
              <a:gd name="connsiteX11" fmla="*/ 662450 w 11112933"/>
              <a:gd name="connsiteY11" fmla="*/ 0 h 5378547"/>
              <a:gd name="connsiteX12" fmla="*/ 0 w 11112933"/>
              <a:gd name="connsiteY12" fmla="*/ 810064 h 5378547"/>
              <a:gd name="connsiteX0" fmla="*/ 0 w 11112933"/>
              <a:gd name="connsiteY0" fmla="*/ 810064 h 5378547"/>
              <a:gd name="connsiteX1" fmla="*/ 2755339 w 11112933"/>
              <a:gd name="connsiteY1" fmla="*/ 5311725 h 5378547"/>
              <a:gd name="connsiteX2" fmla="*/ 10876256 w 11112933"/>
              <a:gd name="connsiteY2" fmla="*/ 5378547 h 5378547"/>
              <a:gd name="connsiteX3" fmla="*/ 11112933 w 11112933"/>
              <a:gd name="connsiteY3" fmla="*/ 3966556 h 5378547"/>
              <a:gd name="connsiteX4" fmla="*/ 9382277 w 11112933"/>
              <a:gd name="connsiteY4" fmla="*/ 1054010 h 5378547"/>
              <a:gd name="connsiteX5" fmla="*/ 9249617 w 11112933"/>
              <a:gd name="connsiteY5" fmla="*/ 979842 h 5378547"/>
              <a:gd name="connsiteX6" fmla="*/ 2567652 w 11112933"/>
              <a:gd name="connsiteY6" fmla="*/ 985425 h 5378547"/>
              <a:gd name="connsiteX7" fmla="*/ 1729452 w 11112933"/>
              <a:gd name="connsiteY7" fmla="*/ 1113905 h 5378547"/>
              <a:gd name="connsiteX8" fmla="*/ 1601788 w 11112933"/>
              <a:gd name="connsiteY8" fmla="*/ 944556 h 5378547"/>
              <a:gd name="connsiteX9" fmla="*/ 1579023 w 11112933"/>
              <a:gd name="connsiteY9" fmla="*/ 808369 h 5378547"/>
              <a:gd name="connsiteX10" fmla="*/ 1485221 w 11112933"/>
              <a:gd name="connsiteY10" fmla="*/ 714102 h 5378547"/>
              <a:gd name="connsiteX11" fmla="*/ 662450 w 11112933"/>
              <a:gd name="connsiteY11" fmla="*/ 0 h 5378547"/>
              <a:gd name="connsiteX12" fmla="*/ 0 w 11112933"/>
              <a:gd name="connsiteY12" fmla="*/ 810064 h 5378547"/>
              <a:gd name="connsiteX0" fmla="*/ 0 w 10882745"/>
              <a:gd name="connsiteY0" fmla="*/ 810064 h 5378547"/>
              <a:gd name="connsiteX1" fmla="*/ 2755339 w 10882745"/>
              <a:gd name="connsiteY1" fmla="*/ 5311725 h 5378547"/>
              <a:gd name="connsiteX2" fmla="*/ 10876256 w 10882745"/>
              <a:gd name="connsiteY2" fmla="*/ 5378547 h 5378547"/>
              <a:gd name="connsiteX3" fmla="*/ 10882745 w 10882745"/>
              <a:gd name="connsiteY3" fmla="*/ 3585556 h 5378547"/>
              <a:gd name="connsiteX4" fmla="*/ 9382277 w 10882745"/>
              <a:gd name="connsiteY4" fmla="*/ 1054010 h 5378547"/>
              <a:gd name="connsiteX5" fmla="*/ 9249617 w 10882745"/>
              <a:gd name="connsiteY5" fmla="*/ 979842 h 5378547"/>
              <a:gd name="connsiteX6" fmla="*/ 2567652 w 10882745"/>
              <a:gd name="connsiteY6" fmla="*/ 985425 h 5378547"/>
              <a:gd name="connsiteX7" fmla="*/ 1729452 w 10882745"/>
              <a:gd name="connsiteY7" fmla="*/ 1113905 h 5378547"/>
              <a:gd name="connsiteX8" fmla="*/ 1601788 w 10882745"/>
              <a:gd name="connsiteY8" fmla="*/ 944556 h 5378547"/>
              <a:gd name="connsiteX9" fmla="*/ 1579023 w 10882745"/>
              <a:gd name="connsiteY9" fmla="*/ 808369 h 5378547"/>
              <a:gd name="connsiteX10" fmla="*/ 1485221 w 10882745"/>
              <a:gd name="connsiteY10" fmla="*/ 714102 h 5378547"/>
              <a:gd name="connsiteX11" fmla="*/ 662450 w 10882745"/>
              <a:gd name="connsiteY11" fmla="*/ 0 h 5378547"/>
              <a:gd name="connsiteX12" fmla="*/ 0 w 10882745"/>
              <a:gd name="connsiteY12" fmla="*/ 810064 h 537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2745" h="5378547">
                <a:moveTo>
                  <a:pt x="0" y="810064"/>
                </a:moveTo>
                <a:lnTo>
                  <a:pt x="2755339" y="5311725"/>
                </a:lnTo>
                <a:lnTo>
                  <a:pt x="10876256" y="5378547"/>
                </a:lnTo>
                <a:lnTo>
                  <a:pt x="10882745" y="3585556"/>
                </a:lnTo>
                <a:lnTo>
                  <a:pt x="9382277" y="1054010"/>
                </a:lnTo>
                <a:lnTo>
                  <a:pt x="9249617" y="979842"/>
                </a:lnTo>
                <a:lnTo>
                  <a:pt x="2567652" y="985425"/>
                </a:lnTo>
                <a:lnTo>
                  <a:pt x="1729452" y="1113905"/>
                </a:lnTo>
                <a:lnTo>
                  <a:pt x="1601788" y="944556"/>
                </a:lnTo>
                <a:cubicBezTo>
                  <a:pt x="1621051" y="934042"/>
                  <a:pt x="1598451" y="846778"/>
                  <a:pt x="1579023" y="808369"/>
                </a:cubicBezTo>
                <a:cubicBezTo>
                  <a:pt x="1559595" y="769960"/>
                  <a:pt x="1619885" y="858828"/>
                  <a:pt x="1485221" y="714102"/>
                </a:cubicBezTo>
                <a:lnTo>
                  <a:pt x="662450" y="0"/>
                </a:lnTo>
                <a:lnTo>
                  <a:pt x="0" y="810064"/>
                </a:lnTo>
                <a:close/>
              </a:path>
            </a:pathLst>
          </a:cu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18"/>
          <p:cNvGrpSpPr/>
          <p:nvPr/>
        </p:nvGrpSpPr>
        <p:grpSpPr>
          <a:xfrm>
            <a:off x="3238501" y="4191000"/>
            <a:ext cx="5715000" cy="1259474"/>
            <a:chOff x="3427412" y="4495800"/>
            <a:chExt cx="5715000" cy="1259474"/>
          </a:xfrm>
        </p:grpSpPr>
        <p:sp>
          <p:nvSpPr>
            <p:cNvPr id="4" name="TextBox 3"/>
            <p:cNvSpPr txBox="1"/>
            <p:nvPr/>
          </p:nvSpPr>
          <p:spPr>
            <a:xfrm>
              <a:off x="3635602" y="4763869"/>
              <a:ext cx="5298631" cy="646331"/>
            </a:xfrm>
            <a:prstGeom prst="rect">
              <a:avLst/>
            </a:prstGeom>
            <a:noFill/>
          </p:spPr>
          <p:txBody>
            <a:bodyPr wrap="none" rtlCol="0" anchor="ctr">
              <a:spAutoFit/>
            </a:bodyPr>
            <a:lstStyle/>
            <a:p>
              <a:pPr algn="ctr"/>
              <a:r>
                <a:rPr lang="zh-TW" altLang="en-US" sz="3600" dirty="0">
                  <a:solidFill>
                    <a:schemeClr val="bg2">
                      <a:lumMod val="25000"/>
                    </a:schemeClr>
                  </a:solidFill>
                  <a:latin typeface="SimSun" panose="02010600030101010101" pitchFamily="2" charset="-122"/>
                  <a:ea typeface="SimSun" panose="02010600030101010101" pitchFamily="2" charset="-122"/>
                </a:rPr>
                <a:t>突</a:t>
              </a:r>
              <a:r>
                <a:rPr lang="zh-TW" altLang="en-US" sz="3600" dirty="0" smtClean="0">
                  <a:solidFill>
                    <a:schemeClr val="bg2">
                      <a:lumMod val="25000"/>
                    </a:schemeClr>
                  </a:solidFill>
                  <a:latin typeface="SimSun" panose="02010600030101010101" pitchFamily="2" charset="-122"/>
                  <a:ea typeface="SimSun" panose="02010600030101010101" pitchFamily="2" charset="-122"/>
                </a:rPr>
                <a:t>旅</a:t>
              </a:r>
              <a:r>
                <a:rPr lang="en-US" altLang="zh-TW" sz="3600" dirty="0">
                  <a:solidFill>
                    <a:schemeClr val="bg2">
                      <a:lumMod val="25000"/>
                    </a:schemeClr>
                  </a:solidFill>
                  <a:latin typeface="Centaur" panose="02030504050205020304" pitchFamily="18" charset="0"/>
                  <a:ea typeface="SimSun" panose="02010600030101010101" pitchFamily="2" charset="-122"/>
                </a:rPr>
                <a:t>Sudden Travel</a:t>
              </a:r>
              <a:r>
                <a:rPr lang="zh-TW" altLang="en-US" sz="3600" dirty="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18" name="Group 17"/>
            <p:cNvGrpSpPr/>
            <p:nvPr/>
          </p:nvGrpSpPr>
          <p:grpSpPr>
            <a:xfrm>
              <a:off x="3427412" y="4495800"/>
              <a:ext cx="5715000" cy="1259474"/>
              <a:chOff x="3427412" y="4495800"/>
              <a:chExt cx="5715000" cy="1259474"/>
            </a:xfrm>
          </p:grpSpPr>
          <p:cxnSp>
            <p:nvCxnSpPr>
              <p:cNvPr id="16" name="Straight Connector 15"/>
              <p:cNvCxnSpPr/>
              <p:nvPr/>
            </p:nvCxnSpPr>
            <p:spPr>
              <a:xfrm>
                <a:off x="3427412" y="4495800"/>
                <a:ext cx="5715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7412" y="5753686"/>
                <a:ext cx="5715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1451640" y="1592062"/>
            <a:ext cx="9292560" cy="2065538"/>
            <a:chOff x="1522412" y="1668262"/>
            <a:chExt cx="8606933" cy="1913138"/>
          </a:xfrm>
        </p:grpSpPr>
        <p:sp>
          <p:nvSpPr>
            <p:cNvPr id="75" name="Freeform 74"/>
            <p:cNvSpPr/>
            <p:nvPr/>
          </p:nvSpPr>
          <p:spPr>
            <a:xfrm>
              <a:off x="2537012" y="2075970"/>
              <a:ext cx="598074" cy="878541"/>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p:nvGrpSpPr>
          <p:grpSpPr>
            <a:xfrm>
              <a:off x="2707988" y="2525786"/>
              <a:ext cx="1218016" cy="1055614"/>
              <a:chOff x="1370013" y="2060575"/>
              <a:chExt cx="2381250" cy="2063750"/>
            </a:xfrm>
          </p:grpSpPr>
          <p:sp>
            <p:nvSpPr>
              <p:cNvPr id="1030"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2" name="Group 31"/>
            <p:cNvGrpSpPr/>
            <p:nvPr/>
          </p:nvGrpSpPr>
          <p:grpSpPr>
            <a:xfrm rot="2700000">
              <a:off x="1441211" y="1749463"/>
              <a:ext cx="1218016" cy="1055614"/>
              <a:chOff x="1370013" y="2060575"/>
              <a:chExt cx="2381250" cy="2063750"/>
            </a:xfrm>
          </p:grpSpPr>
          <p:sp>
            <p:nvSpPr>
              <p:cNvPr id="33"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9" name="Group 38"/>
            <p:cNvGrpSpPr/>
            <p:nvPr/>
          </p:nvGrpSpPr>
          <p:grpSpPr>
            <a:xfrm>
              <a:off x="3948656" y="2525786"/>
              <a:ext cx="1218016" cy="1055614"/>
              <a:chOff x="1370013" y="2060575"/>
              <a:chExt cx="2381250" cy="2063750"/>
            </a:xfrm>
          </p:grpSpPr>
          <p:sp>
            <p:nvSpPr>
              <p:cNvPr id="40"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46" name="Group 45"/>
            <p:cNvGrpSpPr/>
            <p:nvPr/>
          </p:nvGrpSpPr>
          <p:grpSpPr>
            <a:xfrm>
              <a:off x="5189324" y="2525786"/>
              <a:ext cx="1218016" cy="1055614"/>
              <a:chOff x="1370013" y="2060575"/>
              <a:chExt cx="2381250" cy="2063750"/>
            </a:xfrm>
          </p:grpSpPr>
          <p:sp>
            <p:nvSpPr>
              <p:cNvPr id="47"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3" name="Group 52"/>
            <p:cNvGrpSpPr/>
            <p:nvPr/>
          </p:nvGrpSpPr>
          <p:grpSpPr>
            <a:xfrm>
              <a:off x="6429992" y="2525786"/>
              <a:ext cx="1218016" cy="1055614"/>
              <a:chOff x="1370013" y="2060575"/>
              <a:chExt cx="2381250" cy="2063750"/>
            </a:xfrm>
          </p:grpSpPr>
          <p:sp>
            <p:nvSpPr>
              <p:cNvPr id="54"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0" name="Group 59"/>
            <p:cNvGrpSpPr/>
            <p:nvPr/>
          </p:nvGrpSpPr>
          <p:grpSpPr>
            <a:xfrm>
              <a:off x="7670660" y="2525786"/>
              <a:ext cx="1218016" cy="1055614"/>
              <a:chOff x="1370013" y="2060575"/>
              <a:chExt cx="2381250" cy="2063750"/>
            </a:xfrm>
          </p:grpSpPr>
          <p:sp>
            <p:nvSpPr>
              <p:cNvPr id="61"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7" name="Group 66"/>
            <p:cNvGrpSpPr/>
            <p:nvPr/>
          </p:nvGrpSpPr>
          <p:grpSpPr>
            <a:xfrm>
              <a:off x="8911329" y="2525786"/>
              <a:ext cx="1218016" cy="1055614"/>
              <a:chOff x="1370013" y="2060575"/>
              <a:chExt cx="2381250" cy="2063750"/>
            </a:xfrm>
          </p:grpSpPr>
          <p:sp>
            <p:nvSpPr>
              <p:cNvPr id="68"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1B3D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Tree>
    <p:extLst>
      <p:ext uri="{BB962C8B-B14F-4D97-AF65-F5344CB8AC3E}">
        <p14:creationId xmlns:p14="http://schemas.microsoft.com/office/powerpoint/2010/main" val="182757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50878" y="2260578"/>
            <a:ext cx="4651103" cy="453851"/>
          </a:xfrm>
          <a:prstGeom prst="rect">
            <a:avLst/>
          </a:prstGeom>
          <a:solidFill>
            <a:srgbClr val="E3CD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3456719" y="1319902"/>
            <a:ext cx="8735282" cy="738686"/>
          </a:xfrm>
          <a:prstGeom prst="rect">
            <a:avLst/>
          </a:prstGeom>
          <a:solidFill>
            <a:srgbClr val="D0D1E7">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3074354" y="1031318"/>
            <a:ext cx="9034865" cy="1015663"/>
          </a:xfrm>
          <a:prstGeom prst="rect">
            <a:avLst/>
          </a:prstGeom>
          <a:noFill/>
        </p:spPr>
        <p:txBody>
          <a:bodyPr wrap="square" rtlCol="0">
            <a:spAutoFit/>
          </a:bodyPr>
          <a:lstStyle/>
          <a:p>
            <a:r>
              <a:rPr lang="zh-TW" altLang="en-US" sz="2800" dirty="0">
                <a:solidFill>
                  <a:schemeClr val="bg2">
                    <a:lumMod val="25000"/>
                  </a:schemeClr>
                </a:solidFill>
                <a:latin typeface="NSimSun" panose="02010609030101010101" pitchFamily="49" charset="-122"/>
                <a:ea typeface="NSimSun" panose="02010609030101010101" pitchFamily="49" charset="-122"/>
              </a:rPr>
              <a:t>結合</a:t>
            </a:r>
            <a:r>
              <a:rPr lang="en-US" altLang="zh-TW" sz="3200" dirty="0">
                <a:solidFill>
                  <a:schemeClr val="bg2">
                    <a:lumMod val="25000"/>
                  </a:schemeClr>
                </a:solidFill>
                <a:latin typeface="Centaur" panose="02030504050205020304" pitchFamily="18" charset="0"/>
                <a:ea typeface="NSimSun" panose="02010609030101010101" pitchFamily="49" charset="-122"/>
              </a:rPr>
              <a:t>Deep Neural Network</a:t>
            </a:r>
            <a:r>
              <a:rPr lang="zh-TW" altLang="en-US" sz="2800" dirty="0">
                <a:solidFill>
                  <a:schemeClr val="bg2">
                    <a:lumMod val="25000"/>
                  </a:schemeClr>
                </a:solidFill>
                <a:latin typeface="NSimSun" panose="02010609030101010101" pitchFamily="49" charset="-122"/>
                <a:ea typeface="NSimSun" panose="02010609030101010101" pitchFamily="49" charset="-122"/>
              </a:rPr>
              <a:t>及圖像辨識的技術，</a:t>
            </a:r>
            <a:endParaRPr lang="en-US" altLang="zh-TW" sz="2800" dirty="0">
              <a:solidFill>
                <a:schemeClr val="bg2">
                  <a:lumMod val="25000"/>
                </a:schemeClr>
              </a:solidFill>
              <a:latin typeface="NSimSun" panose="02010609030101010101" pitchFamily="49" charset="-122"/>
              <a:ea typeface="NSimSun" panose="02010609030101010101" pitchFamily="49" charset="-122"/>
            </a:endParaRPr>
          </a:p>
          <a:p>
            <a:r>
              <a:rPr lang="zh-TW" altLang="en-US" sz="2800" dirty="0">
                <a:solidFill>
                  <a:schemeClr val="bg2">
                    <a:lumMod val="25000"/>
                  </a:schemeClr>
                </a:solidFill>
                <a:latin typeface="NSimSun" panose="02010609030101010101" pitchFamily="49" charset="-122"/>
                <a:ea typeface="NSimSun" panose="02010609030101010101" pitchFamily="49" charset="-122"/>
              </a:rPr>
              <a:t>分析影像特徵、找出更貼近使用者心中理想的景象</a:t>
            </a:r>
            <a:r>
              <a:rPr lang="zh-TW" altLang="en-US" sz="2800" dirty="0">
                <a:latin typeface="NSimSun" panose="02010609030101010101" pitchFamily="49" charset="-122"/>
                <a:ea typeface="NSimSun" panose="02010609030101010101" pitchFamily="49" charset="-122"/>
              </a:rPr>
              <a:t>。</a:t>
            </a:r>
          </a:p>
        </p:txBody>
      </p:sp>
      <p:grpSp>
        <p:nvGrpSpPr>
          <p:cNvPr id="53" name="群組 52"/>
          <p:cNvGrpSpPr/>
          <p:nvPr/>
        </p:nvGrpSpPr>
        <p:grpSpPr>
          <a:xfrm>
            <a:off x="996981" y="2180086"/>
            <a:ext cx="10302556" cy="4580548"/>
            <a:chOff x="1306286" y="2178482"/>
            <a:chExt cx="10302556" cy="4580548"/>
          </a:xfrm>
        </p:grpSpPr>
        <p:sp>
          <p:nvSpPr>
            <p:cNvPr id="11" name="橢圓 10"/>
            <p:cNvSpPr/>
            <p:nvPr/>
          </p:nvSpPr>
          <p:spPr>
            <a:xfrm>
              <a:off x="1306286" y="4599030"/>
              <a:ext cx="2160000" cy="2160000"/>
            </a:xfrm>
            <a:prstGeom prst="ellipse">
              <a:avLst/>
            </a:prstGeom>
            <a:solidFill>
              <a:srgbClr val="D0D1E7">
                <a:alpha val="79000"/>
              </a:srgb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9448842" y="4359812"/>
              <a:ext cx="2160000" cy="2160000"/>
            </a:xfrm>
            <a:prstGeom prst="ellipse">
              <a:avLst/>
            </a:prstGeom>
            <a:solidFill>
              <a:srgbClr val="BD89AA">
                <a:alpha val="79000"/>
              </a:srgb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6881224" y="4291307"/>
              <a:ext cx="2160000" cy="2160000"/>
            </a:xfrm>
            <a:prstGeom prst="ellipse">
              <a:avLst/>
            </a:prstGeom>
            <a:solidFill>
              <a:srgbClr val="BD89AA">
                <a:alpha val="79000"/>
              </a:srgb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8232566" y="2308374"/>
              <a:ext cx="2160000" cy="2160000"/>
            </a:xfrm>
            <a:prstGeom prst="ellipse">
              <a:avLst/>
            </a:prstGeom>
            <a:solidFill>
              <a:srgbClr val="BD89AA">
                <a:alpha val="79000"/>
              </a:srgb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4245647" y="3105792"/>
              <a:ext cx="2160000" cy="2160000"/>
            </a:xfrm>
            <a:prstGeom prst="ellipse">
              <a:avLst/>
            </a:prstGeom>
            <a:solidFill>
              <a:srgbClr val="E3CDDB">
                <a:alpha val="79000"/>
              </a:srgb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1306286" y="2178482"/>
              <a:ext cx="2160000" cy="2160000"/>
            </a:xfrm>
            <a:prstGeom prst="ellipse">
              <a:avLst/>
            </a:prstGeom>
            <a:solidFill>
              <a:srgbClr val="FDC4D2">
                <a:alpha val="79000"/>
              </a:srgb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085" y="2735564"/>
              <a:ext cx="1045834" cy="1045834"/>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335" y="5053510"/>
              <a:ext cx="1352041" cy="1352041"/>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1386" y="2748977"/>
              <a:ext cx="1162360" cy="1162360"/>
            </a:xfrm>
            <a:prstGeom prst="rect">
              <a:avLst/>
            </a:prstGeom>
          </p:spPr>
        </p:pic>
        <p:cxnSp>
          <p:nvCxnSpPr>
            <p:cNvPr id="23" name="直線接點 22"/>
            <p:cNvCxnSpPr/>
            <p:nvPr/>
          </p:nvCxnSpPr>
          <p:spPr>
            <a:xfrm flipV="1">
              <a:off x="3429136" y="4733499"/>
              <a:ext cx="1202565" cy="725900"/>
            </a:xfrm>
            <a:prstGeom prst="line">
              <a:avLst/>
            </a:prstGeom>
            <a:ln w="66675">
              <a:solidFill>
                <a:srgbClr val="D0D1E7"/>
              </a:solidFill>
            </a:ln>
          </p:spPr>
          <p:style>
            <a:lnRef idx="1">
              <a:schemeClr val="accent1"/>
            </a:lnRef>
            <a:fillRef idx="0">
              <a:schemeClr val="accent1"/>
            </a:fillRef>
            <a:effectRef idx="0">
              <a:schemeClr val="accent1"/>
            </a:effectRef>
            <a:fontRef idx="minor">
              <a:schemeClr val="tx1"/>
            </a:fontRef>
          </p:style>
        </p:cxn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2210" y="4668920"/>
              <a:ext cx="1321882" cy="1321882"/>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2944" y="4733499"/>
              <a:ext cx="1451795" cy="1451795"/>
            </a:xfrm>
            <a:prstGeom prst="rect">
              <a:avLst/>
            </a:prstGeom>
          </p:spPr>
        </p:pic>
        <p:cxnSp>
          <p:nvCxnSpPr>
            <p:cNvPr id="17" name="直線接點 16"/>
            <p:cNvCxnSpPr>
              <a:stCxn id="10" idx="6"/>
            </p:cNvCxnSpPr>
            <p:nvPr/>
          </p:nvCxnSpPr>
          <p:spPr>
            <a:xfrm>
              <a:off x="3466286" y="3258482"/>
              <a:ext cx="948505" cy="455388"/>
            </a:xfrm>
            <a:prstGeom prst="line">
              <a:avLst/>
            </a:prstGeom>
            <a:ln w="66675">
              <a:solidFill>
                <a:srgbClr val="FDC4D2"/>
              </a:solidFill>
            </a:ln>
          </p:spPr>
          <p:style>
            <a:lnRef idx="1">
              <a:schemeClr val="accent1"/>
            </a:lnRef>
            <a:fillRef idx="0">
              <a:schemeClr val="accent1"/>
            </a:fillRef>
            <a:effectRef idx="0">
              <a:schemeClr val="accent1"/>
            </a:effectRef>
            <a:fontRef idx="minor">
              <a:schemeClr val="tx1"/>
            </a:fontRef>
          </p:style>
        </p:cxnSp>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1701" y="3460240"/>
              <a:ext cx="1451101" cy="1451101"/>
            </a:xfrm>
            <a:prstGeom prst="rect">
              <a:avLst/>
            </a:prstGeom>
          </p:spPr>
        </p:pic>
        <p:cxnSp>
          <p:nvCxnSpPr>
            <p:cNvPr id="27" name="直線單箭頭接點 26"/>
            <p:cNvCxnSpPr>
              <a:stCxn id="12" idx="6"/>
            </p:cNvCxnSpPr>
            <p:nvPr/>
          </p:nvCxnSpPr>
          <p:spPr>
            <a:xfrm>
              <a:off x="6405647" y="4185792"/>
              <a:ext cx="1185647" cy="0"/>
            </a:xfrm>
            <a:prstGeom prst="straightConnector1">
              <a:avLst/>
            </a:prstGeom>
            <a:ln w="180975">
              <a:solidFill>
                <a:srgbClr val="E3CDDB"/>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8458835" y="4215056"/>
              <a:ext cx="260818" cy="253319"/>
            </a:xfrm>
            <a:prstGeom prst="line">
              <a:avLst/>
            </a:prstGeom>
            <a:ln w="174625">
              <a:solidFill>
                <a:srgbClr val="D2AEC5"/>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flipV="1">
              <a:off x="9743500" y="4164733"/>
              <a:ext cx="393337" cy="383713"/>
            </a:xfrm>
            <a:prstGeom prst="line">
              <a:avLst/>
            </a:prstGeom>
            <a:ln w="174625">
              <a:solidFill>
                <a:srgbClr val="D2AEC5"/>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8836820" y="5439812"/>
              <a:ext cx="801485" cy="19585"/>
            </a:xfrm>
            <a:prstGeom prst="line">
              <a:avLst/>
            </a:prstGeom>
            <a:ln w="174625">
              <a:solidFill>
                <a:srgbClr val="D2AEC5"/>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429992" y="2892721"/>
              <a:ext cx="1895146" cy="7315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Neural Network</a:t>
              </a:r>
              <a:endParaRPr lang="zh-TW"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6" name="矩形 45"/>
            <p:cNvSpPr/>
            <p:nvPr/>
          </p:nvSpPr>
          <p:spPr>
            <a:xfrm>
              <a:off x="1446570" y="5259281"/>
              <a:ext cx="1895146" cy="7315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Image</a:t>
              </a:r>
              <a:endParaRPr lang="zh-TW" alt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7" name="矩形 46"/>
            <p:cNvSpPr/>
            <p:nvPr/>
          </p:nvSpPr>
          <p:spPr>
            <a:xfrm>
              <a:off x="8364993" y="3031301"/>
              <a:ext cx="1895146" cy="7315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Choose1</a:t>
              </a:r>
              <a:endParaRPr lang="zh-TW"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8" name="矩形 47"/>
            <p:cNvSpPr/>
            <p:nvPr/>
          </p:nvSpPr>
          <p:spPr>
            <a:xfrm>
              <a:off x="7013168" y="4986869"/>
              <a:ext cx="1895146" cy="7315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Choose2</a:t>
              </a:r>
              <a:endParaRPr lang="zh-TW"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9" name="矩形 48"/>
            <p:cNvSpPr/>
            <p:nvPr/>
          </p:nvSpPr>
          <p:spPr>
            <a:xfrm>
              <a:off x="9626579" y="5051226"/>
              <a:ext cx="1895146" cy="7315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Choose3</a:t>
              </a:r>
              <a:endParaRPr lang="zh-TW" alt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0" name="矩形 49"/>
            <p:cNvSpPr/>
            <p:nvPr/>
          </p:nvSpPr>
          <p:spPr>
            <a:xfrm>
              <a:off x="4365655" y="3820031"/>
              <a:ext cx="1895146" cy="7315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Analysis</a:t>
              </a:r>
              <a:endParaRPr lang="zh-TW" alt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grpSp>
      <p:sp>
        <p:nvSpPr>
          <p:cNvPr id="51" name="TextBox 3"/>
          <p:cNvSpPr txBox="1">
            <a:spLocks noGrp="1"/>
          </p:cNvSpPr>
          <p:nvPr>
            <p:ph type="title"/>
          </p:nvPr>
        </p:nvSpPr>
        <p:spPr>
          <a:xfrm>
            <a:off x="609600" y="337156"/>
            <a:ext cx="5298630" cy="590931"/>
          </a:xfrm>
          <a:prstGeom prst="rect">
            <a:avLst/>
          </a:prstGeom>
          <a:noFill/>
        </p:spPr>
        <p:txBody>
          <a:bodyPr wrap="none" rtlCol="0" anchor="ctr">
            <a:spAutoFit/>
          </a:bodyPr>
          <a:lstStyle/>
          <a:p>
            <a:r>
              <a:rPr lang="zh-TW" altLang="en-US" sz="3600" dirty="0">
                <a:solidFill>
                  <a:schemeClr val="bg2">
                    <a:lumMod val="25000"/>
                  </a:schemeClr>
                </a:solidFill>
                <a:latin typeface="SimSun" panose="02010600030101010101" pitchFamily="2" charset="-122"/>
                <a:ea typeface="SimSun" panose="02010600030101010101" pitchFamily="2" charset="-122"/>
              </a:rPr>
              <a:t>突</a:t>
            </a:r>
            <a:r>
              <a:rPr lang="zh-TW" altLang="en-US" sz="3600" dirty="0" smtClean="0">
                <a:solidFill>
                  <a:schemeClr val="bg2">
                    <a:lumMod val="25000"/>
                  </a:schemeClr>
                </a:solidFill>
                <a:latin typeface="SimSun" panose="02010600030101010101" pitchFamily="2" charset="-122"/>
                <a:ea typeface="SimSun" panose="02010600030101010101" pitchFamily="2" charset="-122"/>
              </a:rPr>
              <a:t>旅</a:t>
            </a:r>
            <a:r>
              <a:rPr lang="en-US" altLang="zh-TW" sz="3600" dirty="0">
                <a:solidFill>
                  <a:schemeClr val="bg2">
                    <a:lumMod val="25000"/>
                  </a:schemeClr>
                </a:solidFill>
                <a:latin typeface="Centaur" panose="02030504050205020304" pitchFamily="18" charset="0"/>
                <a:ea typeface="SimSun" panose="02010600030101010101" pitchFamily="2" charset="-122"/>
              </a:rPr>
              <a:t>Sudden Travel</a:t>
            </a:r>
            <a:r>
              <a:rPr lang="zh-TW" altLang="en-US" sz="3600" dirty="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188049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otGrid">
          <a:fgClr>
            <a:srgbClr val="D2AEC5"/>
          </a:fgClr>
          <a:bgClr>
            <a:schemeClr val="bg1"/>
          </a:bgClr>
        </a:pattFill>
        <a:effectLst/>
      </p:bgPr>
    </p:bg>
    <p:spTree>
      <p:nvGrpSpPr>
        <p:cNvPr id="1" name=""/>
        <p:cNvGrpSpPr/>
        <p:nvPr/>
      </p:nvGrpSpPr>
      <p:grpSpPr>
        <a:xfrm>
          <a:off x="0" y="0"/>
          <a:ext cx="0" cy="0"/>
          <a:chOff x="0" y="0"/>
          <a:chExt cx="0" cy="0"/>
        </a:xfrm>
      </p:grpSpPr>
      <p:sp>
        <p:nvSpPr>
          <p:cNvPr id="57" name="文字方塊 56"/>
          <p:cNvSpPr txBox="1"/>
          <p:nvPr/>
        </p:nvSpPr>
        <p:spPr>
          <a:xfrm>
            <a:off x="1206500" y="1439863"/>
            <a:ext cx="10050463" cy="954087"/>
          </a:xfrm>
          <a:prstGeom prst="rect">
            <a:avLst/>
          </a:prstGeom>
          <a:noFill/>
        </p:spPr>
        <p:txBody>
          <a:bodyPr>
            <a:spAutoFit/>
          </a:bodyPr>
          <a:lstStyle/>
          <a:p>
            <a:pPr fontAlgn="auto">
              <a:spcBef>
                <a:spcPts val="0"/>
              </a:spcBef>
              <a:spcAft>
                <a:spcPts val="0"/>
              </a:spcAft>
              <a:defRPr/>
            </a:pPr>
            <a:r>
              <a:rPr kumimoji="0" lang="zh-TW" altLang="en-US" sz="2800" dirty="0">
                <a:solidFill>
                  <a:schemeClr val="bg2">
                    <a:lumMod val="25000"/>
                  </a:schemeClr>
                </a:solidFill>
                <a:latin typeface="NSimSun" panose="02010609030101010101" pitchFamily="49" charset="-122"/>
                <a:ea typeface="NSimSun" panose="02010609030101010101" pitchFamily="49" charset="-122"/>
              </a:rPr>
              <a:t>目前</a:t>
            </a:r>
            <a:r>
              <a:rPr kumimoji="0" lang="en-US" altLang="zh-TW" sz="2800" dirty="0">
                <a:solidFill>
                  <a:schemeClr val="bg2">
                    <a:lumMod val="25000"/>
                  </a:schemeClr>
                </a:solidFill>
                <a:latin typeface="NSimSun" panose="02010609030101010101" pitchFamily="49" charset="-122"/>
                <a:ea typeface="NSimSun" panose="02010609030101010101" pitchFamily="49" charset="-122"/>
              </a:rPr>
              <a:t>’</a:t>
            </a:r>
            <a:r>
              <a:rPr kumimoji="0" lang="zh-TW" altLang="en-US" sz="2800" dirty="0">
                <a:solidFill>
                  <a:schemeClr val="bg2">
                    <a:lumMod val="25000"/>
                  </a:schemeClr>
                </a:solidFill>
                <a:latin typeface="NSimSun" panose="02010609030101010101" pitchFamily="49" charset="-122"/>
                <a:ea typeface="NSimSun" panose="02010609030101010101" pitchFamily="49" charset="-122"/>
              </a:rPr>
              <a:t>突旅</a:t>
            </a:r>
            <a:r>
              <a:rPr kumimoji="0" lang="en-US" altLang="zh-TW" sz="2800" dirty="0">
                <a:solidFill>
                  <a:schemeClr val="bg2">
                    <a:lumMod val="25000"/>
                  </a:schemeClr>
                </a:solidFill>
                <a:latin typeface="NSimSun" panose="02010609030101010101" pitchFamily="49" charset="-122"/>
                <a:ea typeface="NSimSun" panose="02010609030101010101" pitchFamily="49" charset="-122"/>
              </a:rPr>
              <a:t>’</a:t>
            </a:r>
            <a:r>
              <a:rPr kumimoji="0" lang="zh-TW" altLang="en-US" sz="2800" dirty="0">
                <a:solidFill>
                  <a:schemeClr val="bg2">
                    <a:lumMod val="25000"/>
                  </a:schemeClr>
                </a:solidFill>
                <a:latin typeface="NSimSun" panose="02010609030101010101" pitchFamily="49" charset="-122"/>
                <a:ea typeface="NSimSun" panose="02010609030101010101" pitchFamily="49" charset="-122"/>
              </a:rPr>
              <a:t>已經完成</a:t>
            </a:r>
            <a:r>
              <a:rPr kumimoji="0" lang="en-US" altLang="zh-TW" sz="2800" dirty="0">
                <a:solidFill>
                  <a:schemeClr val="bg2">
                    <a:lumMod val="25000"/>
                  </a:schemeClr>
                </a:solidFill>
                <a:latin typeface="NSimSun" panose="02010609030101010101" pitchFamily="49" charset="-122"/>
                <a:ea typeface="NSimSun" panose="02010609030101010101" pitchFamily="49" charset="-122"/>
              </a:rPr>
              <a:t>POC</a:t>
            </a:r>
            <a:r>
              <a:rPr kumimoji="0" lang="zh-TW" altLang="en-US" sz="2800" dirty="0">
                <a:solidFill>
                  <a:schemeClr val="bg2">
                    <a:lumMod val="25000"/>
                  </a:schemeClr>
                </a:solidFill>
                <a:latin typeface="NSimSun" panose="02010609030101010101" pitchFamily="49" charset="-122"/>
                <a:ea typeface="NSimSun" panose="02010609030101010101" pitchFamily="49" charset="-122"/>
              </a:rPr>
              <a:t>階段 </a:t>
            </a:r>
            <a:r>
              <a:rPr kumimoji="0" lang="en-US" altLang="zh-TW" sz="2800" dirty="0">
                <a:solidFill>
                  <a:schemeClr val="bg2">
                    <a:lumMod val="25000"/>
                  </a:schemeClr>
                </a:solidFill>
                <a:latin typeface="NSimSun" panose="02010609030101010101" pitchFamily="49" charset="-122"/>
                <a:ea typeface="NSimSun" panose="02010609030101010101" pitchFamily="49" charset="-122"/>
              </a:rPr>
              <a:t>(proof-of-concept,</a:t>
            </a:r>
            <a:r>
              <a:rPr kumimoji="0" lang="zh-TW" altLang="en-US" sz="2800" dirty="0">
                <a:solidFill>
                  <a:schemeClr val="bg2">
                    <a:lumMod val="25000"/>
                  </a:schemeClr>
                </a:solidFill>
                <a:latin typeface="NSimSun" panose="02010609030101010101" pitchFamily="49" charset="-122"/>
                <a:ea typeface="NSimSun" panose="02010609030101010101" pitchFamily="49" charset="-122"/>
              </a:rPr>
              <a:t>觀念驗證</a:t>
            </a:r>
            <a:r>
              <a:rPr kumimoji="0" lang="en-US" altLang="zh-TW" sz="2800" dirty="0">
                <a:solidFill>
                  <a:schemeClr val="bg2">
                    <a:lumMod val="25000"/>
                  </a:schemeClr>
                </a:solidFill>
                <a:latin typeface="NSimSun" panose="02010609030101010101" pitchFamily="49" charset="-122"/>
                <a:ea typeface="NSimSun" panose="02010609030101010101" pitchFamily="49" charset="-122"/>
              </a:rPr>
              <a:t>) </a:t>
            </a:r>
            <a:r>
              <a:rPr kumimoji="0" lang="zh-TW" altLang="en-US" sz="2800" dirty="0">
                <a:solidFill>
                  <a:schemeClr val="bg2">
                    <a:lumMod val="25000"/>
                  </a:schemeClr>
                </a:solidFill>
                <a:latin typeface="NSimSun" panose="02010609030101010101" pitchFamily="49" charset="-122"/>
                <a:ea typeface="NSimSun" panose="02010609030101010101" pitchFamily="49" charset="-122"/>
              </a:rPr>
              <a:t>確證技術構想具可行性。</a:t>
            </a:r>
            <a:endParaRPr kumimoji="0" lang="zh-TW" altLang="en-US" sz="2800" dirty="0">
              <a:latin typeface="NSimSun" panose="02010609030101010101" pitchFamily="49" charset="-122"/>
              <a:ea typeface="NSimSun" panose="02010609030101010101" pitchFamily="49" charset="-122"/>
            </a:endParaRPr>
          </a:p>
        </p:txBody>
      </p:sp>
      <p:sp>
        <p:nvSpPr>
          <p:cNvPr id="58" name="TextBox 3"/>
          <p:cNvSpPr txBox="1">
            <a:spLocks noGrp="1"/>
          </p:cNvSpPr>
          <p:nvPr>
            <p:ph type="title"/>
          </p:nvPr>
        </p:nvSpPr>
        <p:spPr>
          <a:xfrm>
            <a:off x="609600" y="336550"/>
            <a:ext cx="5299075" cy="592138"/>
          </a:xfrm>
        </p:spPr>
        <p:txBody>
          <a:bodyPr wrap="none" rtlCol="0">
            <a:spAutoFit/>
          </a:bodyPr>
          <a:lstStyle/>
          <a:p>
            <a:pPr fontAlgn="auto">
              <a:spcAft>
                <a:spcPts val="0"/>
              </a:spcAft>
              <a:defRPr/>
            </a:pPr>
            <a:r>
              <a:rPr lang="zh-TW" altLang="en-US" sz="3600" dirty="0">
                <a:solidFill>
                  <a:schemeClr val="bg2">
                    <a:lumMod val="25000"/>
                  </a:schemeClr>
                </a:solidFill>
                <a:latin typeface="SimSun" panose="02010600030101010101" pitchFamily="2" charset="-122"/>
                <a:ea typeface="SimSun" panose="02010600030101010101" pitchFamily="2" charset="-122"/>
              </a:rPr>
              <a:t>突</a:t>
            </a:r>
            <a:r>
              <a:rPr lang="zh-TW" altLang="en-US" sz="3600" dirty="0" smtClean="0">
                <a:solidFill>
                  <a:schemeClr val="bg2">
                    <a:lumMod val="25000"/>
                  </a:schemeClr>
                </a:solidFill>
                <a:latin typeface="SimSun" panose="02010600030101010101" pitchFamily="2" charset="-122"/>
                <a:ea typeface="SimSun" panose="02010600030101010101" pitchFamily="2" charset="-122"/>
              </a:rPr>
              <a:t>旅</a:t>
            </a:r>
            <a:r>
              <a:rPr lang="en-US" altLang="zh-TW" sz="3600" dirty="0">
                <a:solidFill>
                  <a:schemeClr val="bg2">
                    <a:lumMod val="25000"/>
                  </a:schemeClr>
                </a:solidFill>
                <a:latin typeface="Centaur" panose="02030504050205020304" pitchFamily="18" charset="0"/>
                <a:ea typeface="SimSun" panose="02010600030101010101" pitchFamily="2" charset="-122"/>
              </a:rPr>
              <a:t>Sudden Travel</a:t>
            </a:r>
            <a:r>
              <a:rPr lang="zh-TW" altLang="en-US" sz="3600" dirty="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sp>
        <p:nvSpPr>
          <p:cNvPr id="59" name="文字方塊 58"/>
          <p:cNvSpPr txBox="1"/>
          <p:nvPr/>
        </p:nvSpPr>
        <p:spPr>
          <a:xfrm>
            <a:off x="1206500" y="5414594"/>
            <a:ext cx="8443913" cy="1230313"/>
          </a:xfrm>
          <a:prstGeom prst="rect">
            <a:avLst/>
          </a:prstGeom>
          <a:noFill/>
        </p:spPr>
        <p:txBody>
          <a:bodyPr wrap="none">
            <a:spAutoFit/>
          </a:bodyPr>
          <a:lstStyle/>
          <a:p>
            <a:pPr fontAlgn="auto">
              <a:spcBef>
                <a:spcPts val="0"/>
              </a:spcBef>
              <a:spcAft>
                <a:spcPts val="0"/>
              </a:spcAft>
              <a:defRPr/>
            </a:pPr>
            <a:r>
              <a:rPr kumimoji="0" lang="zh-TW" altLang="en-US" sz="2800" dirty="0">
                <a:solidFill>
                  <a:schemeClr val="bg2">
                    <a:lumMod val="25000"/>
                  </a:schemeClr>
                </a:solidFill>
                <a:latin typeface="NSimSun" panose="02010609030101010101" pitchFamily="49" charset="-122"/>
                <a:ea typeface="NSimSun" panose="02010609030101010101" pitchFamily="49" charset="-122"/>
              </a:rPr>
              <a:t>目前的深度學習模型尚未完成優化，</a:t>
            </a:r>
            <a:endParaRPr kumimoji="0" lang="en-US" altLang="zh-TW" sz="2800" dirty="0">
              <a:solidFill>
                <a:schemeClr val="bg2">
                  <a:lumMod val="25000"/>
                </a:schemeClr>
              </a:solidFill>
              <a:latin typeface="NSimSun" panose="02010609030101010101" pitchFamily="49" charset="-122"/>
              <a:ea typeface="NSimSun" panose="02010609030101010101" pitchFamily="49" charset="-122"/>
            </a:endParaRPr>
          </a:p>
          <a:p>
            <a:pPr fontAlgn="auto">
              <a:spcBef>
                <a:spcPts val="0"/>
              </a:spcBef>
              <a:spcAft>
                <a:spcPts val="0"/>
              </a:spcAft>
              <a:defRPr/>
            </a:pPr>
            <a:r>
              <a:rPr kumimoji="0" lang="zh-TW" altLang="en-US" sz="2800" dirty="0">
                <a:solidFill>
                  <a:schemeClr val="bg2">
                    <a:lumMod val="25000"/>
                  </a:schemeClr>
                </a:solidFill>
                <a:latin typeface="NSimSun" panose="02010609030101010101" pitchFamily="49" charset="-122"/>
                <a:ea typeface="NSimSun" panose="02010609030101010101" pitchFamily="49" charset="-122"/>
              </a:rPr>
              <a:t>期待未來在資料分析層面的進展與建模技術的改進。</a:t>
            </a:r>
          </a:p>
          <a:p>
            <a:pPr fontAlgn="auto">
              <a:spcBef>
                <a:spcPts val="0"/>
              </a:spcBef>
              <a:spcAft>
                <a:spcPts val="0"/>
              </a:spcAft>
              <a:defRPr/>
            </a:pPr>
            <a:endParaRPr kumimoji="0" lang="zh-TW" altLang="en-US" dirty="0">
              <a:latin typeface="+mn-lt"/>
              <a:ea typeface="+mn-ea"/>
            </a:endParaRPr>
          </a:p>
        </p:txBody>
      </p:sp>
      <p:sp>
        <p:nvSpPr>
          <p:cNvPr id="60" name="Isosceles Triangle 10"/>
          <p:cNvSpPr/>
          <p:nvPr/>
        </p:nvSpPr>
        <p:spPr>
          <a:xfrm rot="5400000">
            <a:off x="2730898" y="3494088"/>
            <a:ext cx="701675" cy="50482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1" name="Isosceles Triangle 10"/>
          <p:cNvSpPr/>
          <p:nvPr/>
        </p:nvSpPr>
        <p:spPr>
          <a:xfrm rot="5400000">
            <a:off x="5347302" y="3511550"/>
            <a:ext cx="701675" cy="50482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2" name="Isosceles Triangle 10"/>
          <p:cNvSpPr/>
          <p:nvPr/>
        </p:nvSpPr>
        <p:spPr>
          <a:xfrm rot="5400000">
            <a:off x="8402032" y="3514860"/>
            <a:ext cx="701675" cy="50482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3" name="文字方塊 62"/>
          <p:cNvSpPr txBox="1"/>
          <p:nvPr/>
        </p:nvSpPr>
        <p:spPr>
          <a:xfrm>
            <a:off x="1327944" y="4678363"/>
            <a:ext cx="903287" cy="522287"/>
          </a:xfrm>
          <a:prstGeom prst="rect">
            <a:avLst/>
          </a:prstGeom>
          <a:noFill/>
        </p:spPr>
        <p:txBody>
          <a:bodyPr wrap="none">
            <a:spAutoFit/>
          </a:bodyPr>
          <a:lstStyle/>
          <a:p>
            <a:pPr fontAlgn="auto">
              <a:spcBef>
                <a:spcPts val="0"/>
              </a:spcBef>
              <a:spcAft>
                <a:spcPts val="0"/>
              </a:spcAft>
              <a:defRPr/>
            </a:pPr>
            <a:r>
              <a:rPr kumimoji="0" lang="zh-TW" altLang="en-US" sz="2800" dirty="0">
                <a:solidFill>
                  <a:schemeClr val="bg2">
                    <a:lumMod val="50000"/>
                  </a:schemeClr>
                </a:solidFill>
                <a:latin typeface="NSimSun" panose="02010609030101010101" pitchFamily="49" charset="-122"/>
                <a:ea typeface="NSimSun" panose="02010609030101010101" pitchFamily="49" charset="-122"/>
              </a:rPr>
              <a:t>發想</a:t>
            </a:r>
          </a:p>
        </p:txBody>
      </p:sp>
      <p:grpSp>
        <p:nvGrpSpPr>
          <p:cNvPr id="64" name="群組 63"/>
          <p:cNvGrpSpPr/>
          <p:nvPr/>
        </p:nvGrpSpPr>
        <p:grpSpPr>
          <a:xfrm>
            <a:off x="856457" y="2832100"/>
            <a:ext cx="1828800" cy="1828800"/>
            <a:chOff x="1169988" y="2832100"/>
            <a:chExt cx="1828800" cy="1828800"/>
          </a:xfrm>
        </p:grpSpPr>
        <p:sp>
          <p:nvSpPr>
            <p:cNvPr id="65" name="Rounded Rectangle 1"/>
            <p:cNvSpPr/>
            <p:nvPr/>
          </p:nvSpPr>
          <p:spPr>
            <a:xfrm>
              <a:off x="1169988" y="2832100"/>
              <a:ext cx="1828800" cy="1828800"/>
            </a:xfrm>
            <a:prstGeom prst="roundRect">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pic>
          <p:nvPicPr>
            <p:cNvPr id="66" name="圖片 19"/>
            <p:cNvPicPr>
              <a:picLocks noChangeAspect="1"/>
            </p:cNvPicPr>
            <p:nvPr/>
          </p:nvPicPr>
          <p:blipFill>
            <a:blip r:embed="rId2"/>
            <a:srcRect/>
            <a:stretch>
              <a:fillRect/>
            </a:stretch>
          </p:blipFill>
          <p:spPr bwMode="auto">
            <a:xfrm>
              <a:off x="1590675" y="3235325"/>
              <a:ext cx="1009650" cy="1009650"/>
            </a:xfrm>
            <a:prstGeom prst="rect">
              <a:avLst/>
            </a:prstGeom>
            <a:noFill/>
            <a:ln w="9525">
              <a:noFill/>
              <a:miter lim="800000"/>
              <a:headEnd/>
              <a:tailEnd/>
            </a:ln>
          </p:spPr>
        </p:pic>
      </p:grpSp>
      <p:sp>
        <p:nvSpPr>
          <p:cNvPr id="67" name="文字方塊 66"/>
          <p:cNvSpPr txBox="1"/>
          <p:nvPr/>
        </p:nvSpPr>
        <p:spPr>
          <a:xfrm>
            <a:off x="3381637" y="4724688"/>
            <a:ext cx="2339102" cy="461665"/>
          </a:xfrm>
          <a:prstGeom prst="rect">
            <a:avLst/>
          </a:prstGeom>
          <a:noFill/>
        </p:spPr>
        <p:txBody>
          <a:bodyPr wrap="none">
            <a:spAutoFit/>
          </a:bodyPr>
          <a:lstStyle/>
          <a:p>
            <a:r>
              <a:rPr kumimoji="0" lang="zh-TW" altLang="en-US" sz="2400" dirty="0">
                <a:solidFill>
                  <a:srgbClr val="767171"/>
                </a:solidFill>
                <a:latin typeface="NSimSun" panose="02010609030101010101" pitchFamily="49" charset="-122"/>
                <a:ea typeface="NSimSun" panose="02010609030101010101" pitchFamily="49" charset="-122"/>
              </a:rPr>
              <a:t>建模與觀念驗證</a:t>
            </a:r>
          </a:p>
        </p:txBody>
      </p:sp>
      <p:sp>
        <p:nvSpPr>
          <p:cNvPr id="68" name="文字方塊 67"/>
          <p:cNvSpPr txBox="1"/>
          <p:nvPr/>
        </p:nvSpPr>
        <p:spPr>
          <a:xfrm>
            <a:off x="9120980" y="4712919"/>
            <a:ext cx="1877437" cy="830997"/>
          </a:xfrm>
          <a:prstGeom prst="rect">
            <a:avLst/>
          </a:prstGeom>
          <a:noFill/>
        </p:spPr>
        <p:txBody>
          <a:bodyPr wrap="none">
            <a:spAutoFit/>
          </a:bodyPr>
          <a:lstStyle/>
          <a:p>
            <a:r>
              <a:rPr kumimoji="0" lang="zh-TW" altLang="en-US" sz="2400" dirty="0">
                <a:solidFill>
                  <a:srgbClr val="767171"/>
                </a:solidFill>
                <a:latin typeface="NSimSun" pitchFamily="49" charset="-122"/>
                <a:ea typeface="NSimSun" pitchFamily="49" charset="-122"/>
              </a:rPr>
              <a:t>完成模型</a:t>
            </a:r>
            <a:r>
              <a:rPr kumimoji="0" lang="zh-TW" altLang="zh-TW" sz="2400" dirty="0"/>
              <a:t>、</a:t>
            </a:r>
            <a:r>
              <a:rPr kumimoji="0" lang="zh-TW" altLang="en-US" sz="2400" dirty="0"/>
              <a:t/>
            </a:r>
            <a:br>
              <a:rPr kumimoji="0" lang="zh-TW" altLang="en-US" sz="2400" dirty="0"/>
            </a:br>
            <a:r>
              <a:rPr kumimoji="0" lang="zh-TW" altLang="en-US" sz="2400" dirty="0">
                <a:solidFill>
                  <a:srgbClr val="767171"/>
                </a:solidFill>
                <a:latin typeface="NSimSun" pitchFamily="49" charset="-122"/>
              </a:rPr>
              <a:t>移殖</a:t>
            </a:r>
            <a:r>
              <a:rPr kumimoji="0" lang="zh-TW" altLang="en-US" sz="2400" dirty="0">
                <a:solidFill>
                  <a:srgbClr val="767171"/>
                </a:solidFill>
                <a:latin typeface="NSimSun" pitchFamily="49" charset="-122"/>
                <a:ea typeface="NSimSun" pitchFamily="49" charset="-122"/>
              </a:rPr>
              <a:t>開發</a:t>
            </a:r>
            <a:r>
              <a:rPr kumimoji="0" lang="en-US" altLang="zh-TW" sz="2400" dirty="0">
                <a:solidFill>
                  <a:srgbClr val="767171"/>
                </a:solidFill>
                <a:latin typeface="NSimSun" pitchFamily="49" charset="-122"/>
                <a:ea typeface="NSimSun" pitchFamily="49" charset="-122"/>
              </a:rPr>
              <a:t>APP</a:t>
            </a:r>
            <a:endParaRPr kumimoji="0" lang="zh-TW" altLang="en-US" sz="2400" dirty="0">
              <a:solidFill>
                <a:srgbClr val="767171"/>
              </a:solidFill>
              <a:latin typeface="NSimSun" pitchFamily="49" charset="-122"/>
              <a:ea typeface="NSimSun" pitchFamily="49" charset="-122"/>
            </a:endParaRPr>
          </a:p>
        </p:txBody>
      </p:sp>
      <p:grpSp>
        <p:nvGrpSpPr>
          <p:cNvPr id="69" name="群組 68"/>
          <p:cNvGrpSpPr/>
          <p:nvPr/>
        </p:nvGrpSpPr>
        <p:grpSpPr>
          <a:xfrm>
            <a:off x="9145299" y="2832100"/>
            <a:ext cx="1828800" cy="1828800"/>
            <a:chOff x="9120981" y="2832100"/>
            <a:chExt cx="1828800" cy="1828800"/>
          </a:xfrm>
        </p:grpSpPr>
        <p:sp>
          <p:nvSpPr>
            <p:cNvPr id="70" name="Rounded Rectangle 4"/>
            <p:cNvSpPr/>
            <p:nvPr/>
          </p:nvSpPr>
          <p:spPr>
            <a:xfrm>
              <a:off x="9120981" y="2832100"/>
              <a:ext cx="1828800" cy="1828800"/>
            </a:xfrm>
            <a:prstGeom prst="roundRect">
              <a:avLst/>
            </a:prstGeom>
            <a:solidFill>
              <a:srgbClr val="E3C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pic>
          <p:nvPicPr>
            <p:cNvPr id="71" name="圖片 20"/>
            <p:cNvPicPr>
              <a:picLocks noChangeAspect="1"/>
            </p:cNvPicPr>
            <p:nvPr/>
          </p:nvPicPr>
          <p:blipFill>
            <a:blip r:embed="rId3"/>
            <a:srcRect/>
            <a:stretch>
              <a:fillRect/>
            </a:stretch>
          </p:blipFill>
          <p:spPr bwMode="auto">
            <a:xfrm>
              <a:off x="9510713" y="3249613"/>
              <a:ext cx="1109662" cy="1111250"/>
            </a:xfrm>
            <a:prstGeom prst="rect">
              <a:avLst/>
            </a:prstGeom>
            <a:noFill/>
            <a:ln w="9525">
              <a:noFill/>
              <a:miter lim="800000"/>
              <a:headEnd/>
              <a:tailEnd/>
            </a:ln>
          </p:spPr>
        </p:pic>
      </p:grpSp>
      <p:grpSp>
        <p:nvGrpSpPr>
          <p:cNvPr id="72" name="群組 71"/>
          <p:cNvGrpSpPr/>
          <p:nvPr/>
        </p:nvGrpSpPr>
        <p:grpSpPr>
          <a:xfrm>
            <a:off x="3478011" y="2849563"/>
            <a:ext cx="1828800" cy="1828800"/>
            <a:chOff x="3803650" y="2832100"/>
            <a:chExt cx="1828800" cy="1828800"/>
          </a:xfrm>
        </p:grpSpPr>
        <p:sp>
          <p:nvSpPr>
            <p:cNvPr id="73" name="Rounded Rectangle 2"/>
            <p:cNvSpPr/>
            <p:nvPr/>
          </p:nvSpPr>
          <p:spPr>
            <a:xfrm>
              <a:off x="3803650" y="2832100"/>
              <a:ext cx="1828800" cy="1828800"/>
            </a:xfrm>
            <a:prstGeom prst="roundRect">
              <a:avLst/>
            </a:prstGeom>
            <a:solidFill>
              <a:srgbClr val="D2AE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pic>
          <p:nvPicPr>
            <p:cNvPr id="74" name="圖片 21"/>
            <p:cNvPicPr>
              <a:picLocks noChangeAspect="1"/>
            </p:cNvPicPr>
            <p:nvPr/>
          </p:nvPicPr>
          <p:blipFill>
            <a:blip r:embed="rId4"/>
            <a:srcRect/>
            <a:stretch>
              <a:fillRect/>
            </a:stretch>
          </p:blipFill>
          <p:spPr bwMode="auto">
            <a:xfrm>
              <a:off x="4203700" y="3302000"/>
              <a:ext cx="1006475" cy="1006475"/>
            </a:xfrm>
            <a:prstGeom prst="rect">
              <a:avLst/>
            </a:prstGeom>
            <a:noFill/>
            <a:ln w="9525">
              <a:noFill/>
              <a:miter lim="800000"/>
              <a:headEnd/>
              <a:tailEnd/>
            </a:ln>
          </p:spPr>
        </p:pic>
      </p:grpSp>
      <p:grpSp>
        <p:nvGrpSpPr>
          <p:cNvPr id="75" name="群組 74"/>
          <p:cNvGrpSpPr/>
          <p:nvPr/>
        </p:nvGrpSpPr>
        <p:grpSpPr>
          <a:xfrm>
            <a:off x="6099565" y="2609850"/>
            <a:ext cx="2255838" cy="2779712"/>
            <a:chOff x="6138069" y="2608262"/>
            <a:chExt cx="2255838" cy="2779712"/>
          </a:xfrm>
        </p:grpSpPr>
        <p:sp>
          <p:nvSpPr>
            <p:cNvPr id="76" name="Rounded Rectangle 3"/>
            <p:cNvSpPr/>
            <p:nvPr/>
          </p:nvSpPr>
          <p:spPr>
            <a:xfrm>
              <a:off x="6138069" y="2608262"/>
              <a:ext cx="2255838" cy="2257425"/>
            </a:xfrm>
            <a:prstGeom prst="roundRect">
              <a:avLst/>
            </a:prstGeom>
            <a:solidFill>
              <a:srgbClr val="B1B3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7" name="文字方塊 51"/>
            <p:cNvSpPr txBox="1">
              <a:spLocks noChangeArrowheads="1"/>
            </p:cNvSpPr>
            <p:nvPr/>
          </p:nvSpPr>
          <p:spPr bwMode="auto">
            <a:xfrm>
              <a:off x="6214968" y="2777004"/>
              <a:ext cx="2110595" cy="1938992"/>
            </a:xfrm>
            <a:prstGeom prst="rect">
              <a:avLst/>
            </a:prstGeom>
            <a:noFill/>
            <a:ln w="9525">
              <a:noFill/>
              <a:miter lim="800000"/>
              <a:headEnd/>
              <a:tailEnd/>
            </a:ln>
          </p:spPr>
          <p:txBody>
            <a:bodyPr wrap="square">
              <a:spAutoFit/>
            </a:bodyPr>
            <a:lstStyle/>
            <a:p>
              <a:r>
                <a:rPr kumimoji="0" lang="zh-TW" altLang="en-US" sz="2000" dirty="0">
                  <a:solidFill>
                    <a:srgbClr val="E72929"/>
                  </a:solidFill>
                  <a:latin typeface="NSimSun" panose="02010609030101010101" pitchFamily="49" charset="-122"/>
                  <a:ea typeface="NSimSun" panose="02010609030101010101" pitchFamily="49" charset="-122"/>
                </a:rPr>
                <a:t>分析資料特性</a:t>
              </a:r>
              <a:r>
                <a:rPr kumimoji="0" lang="zh-TW" altLang="zh-TW" sz="2000" dirty="0">
                  <a:solidFill>
                    <a:srgbClr val="E72929"/>
                  </a:solidFill>
                  <a:latin typeface="NSimSun" panose="02010609030101010101" pitchFamily="49" charset="-122"/>
                  <a:ea typeface="NSimSun" panose="02010609030101010101" pitchFamily="49" charset="-122"/>
                </a:rPr>
                <a:t>、調整模型與參數、追加資料</a:t>
              </a:r>
              <a:r>
                <a:rPr kumimoji="0" lang="zh-TW" altLang="zh-TW" sz="2000" dirty="0" smtClean="0">
                  <a:solidFill>
                    <a:srgbClr val="E72929"/>
                  </a:solidFill>
                  <a:latin typeface="NSimSun" panose="02010609030101010101" pitchFamily="49" charset="-122"/>
                  <a:ea typeface="NSimSun" panose="02010609030101010101" pitchFamily="49" charset="-122"/>
                </a:rPr>
                <a:t>、</a:t>
              </a:r>
              <a:endParaRPr kumimoji="0" lang="en-US" altLang="zh-TW" sz="2000" dirty="0" smtClean="0">
                <a:solidFill>
                  <a:srgbClr val="E72929"/>
                </a:solidFill>
                <a:latin typeface="NSimSun" panose="02010609030101010101" pitchFamily="49" charset="-122"/>
                <a:ea typeface="NSimSun" panose="02010609030101010101" pitchFamily="49" charset="-122"/>
              </a:endParaRPr>
            </a:p>
            <a:p>
              <a:r>
                <a:rPr kumimoji="0" lang="zh-TW" altLang="en-US" sz="2000" dirty="0" smtClean="0">
                  <a:solidFill>
                    <a:srgbClr val="E72929"/>
                  </a:solidFill>
                  <a:latin typeface="NSimSun" panose="02010609030101010101" pitchFamily="49" charset="-122"/>
                  <a:ea typeface="NSimSun" panose="02010609030101010101" pitchFamily="49" charset="-122"/>
                </a:rPr>
                <a:t>反覆</a:t>
              </a:r>
              <a:r>
                <a:rPr kumimoji="0" lang="zh-TW" altLang="en-US" sz="2000" dirty="0">
                  <a:solidFill>
                    <a:srgbClr val="E72929"/>
                  </a:solidFill>
                  <a:latin typeface="NSimSun" panose="02010609030101010101" pitchFamily="49" charset="-122"/>
                  <a:ea typeface="NSimSun" panose="02010609030101010101" pitchFamily="49" charset="-122"/>
                </a:rPr>
                <a:t>訓練以優化辨識正確率，約需耗時</a:t>
              </a:r>
              <a:r>
                <a:rPr kumimoji="0" lang="en-US" altLang="zh-TW" sz="2000" dirty="0">
                  <a:solidFill>
                    <a:srgbClr val="E72929"/>
                  </a:solidFill>
                  <a:latin typeface="NSimSun" panose="02010609030101010101" pitchFamily="49" charset="-122"/>
                  <a:ea typeface="NSimSun" panose="02010609030101010101" pitchFamily="49" charset="-122"/>
                </a:rPr>
                <a:t>3</a:t>
              </a:r>
              <a:r>
                <a:rPr kumimoji="0" lang="zh-TW" altLang="en-US" sz="2000" dirty="0">
                  <a:solidFill>
                    <a:srgbClr val="E72929"/>
                  </a:solidFill>
                  <a:latin typeface="NSimSun" panose="02010609030101010101" pitchFamily="49" charset="-122"/>
                  <a:ea typeface="NSimSun" panose="02010609030101010101" pitchFamily="49" charset="-122"/>
                </a:rPr>
                <a:t>個月以上</a:t>
              </a:r>
              <a:endParaRPr kumimoji="0" lang="en-US" altLang="zh-TW" sz="2000" dirty="0">
                <a:solidFill>
                  <a:srgbClr val="E72929"/>
                </a:solidFill>
                <a:latin typeface="NSimSun" panose="02010609030101010101" pitchFamily="49" charset="-122"/>
                <a:ea typeface="NSimSun" panose="02010609030101010101" pitchFamily="49" charset="-122"/>
              </a:endParaRPr>
            </a:p>
          </p:txBody>
        </p:sp>
        <p:sp>
          <p:nvSpPr>
            <p:cNvPr id="78" name="文字方塊 54"/>
            <p:cNvSpPr txBox="1">
              <a:spLocks noChangeArrowheads="1"/>
            </p:cNvSpPr>
            <p:nvPr/>
          </p:nvSpPr>
          <p:spPr bwMode="auto">
            <a:xfrm>
              <a:off x="6442465" y="4865687"/>
              <a:ext cx="1622425" cy="522287"/>
            </a:xfrm>
            <a:prstGeom prst="rect">
              <a:avLst/>
            </a:prstGeom>
            <a:noFill/>
            <a:ln w="9525">
              <a:noFill/>
              <a:miter lim="800000"/>
              <a:headEnd/>
              <a:tailEnd/>
            </a:ln>
          </p:spPr>
          <p:txBody>
            <a:bodyPr wrap="none">
              <a:spAutoFit/>
            </a:bodyPr>
            <a:lstStyle/>
            <a:p>
              <a:r>
                <a:rPr kumimoji="0" lang="zh-TW" altLang="en-US" sz="2800" dirty="0">
                  <a:solidFill>
                    <a:srgbClr val="E72929"/>
                  </a:solidFill>
                  <a:latin typeface="NSimSun" pitchFamily="49" charset="-122"/>
                  <a:ea typeface="NSimSun" pitchFamily="49" charset="-122"/>
                </a:rPr>
                <a:t>目前階段</a:t>
              </a:r>
            </a:p>
          </p:txBody>
        </p:sp>
      </p:grpSp>
    </p:spTree>
    <p:extLst>
      <p:ext uri="{BB962C8B-B14F-4D97-AF65-F5344CB8AC3E}">
        <p14:creationId xmlns:p14="http://schemas.microsoft.com/office/powerpoint/2010/main" val="7563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AEC5">
            <a:alpha val="75000"/>
          </a:srgbClr>
        </a:solid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7153"/>
            <a:ext cx="7289560" cy="59093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dirty="0" smtClean="0">
                <a:solidFill>
                  <a:schemeClr val="bg2">
                    <a:lumMod val="25000"/>
                  </a:schemeClr>
                </a:solidFill>
                <a:latin typeface="SimSun" panose="02010600030101010101" pitchFamily="2" charset="-122"/>
                <a:ea typeface="SimSun" panose="02010600030101010101" pitchFamily="2" charset="-122"/>
              </a:rPr>
              <a:t>突旅</a:t>
            </a:r>
            <a:r>
              <a:rPr lang="en-US" altLang="zh-TW" sz="3600"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dirty="0" smtClean="0">
                <a:solidFill>
                  <a:srgbClr val="3B3838"/>
                </a:solidFill>
                <a:latin typeface="NSimSun" panose="02010609030101010101" pitchFamily="49" charset="-122"/>
                <a:ea typeface="NSimSun" panose="02010609030101010101" pitchFamily="49" charset="-122"/>
              </a:rPr>
              <a:t>參賽</a:t>
            </a:r>
            <a:r>
              <a:rPr lang="zh-TW" altLang="en-US" sz="3600" dirty="0">
                <a:solidFill>
                  <a:srgbClr val="3B3838"/>
                </a:solidFill>
                <a:latin typeface="NSimSun" panose="02010609030101010101" pitchFamily="49" charset="-122"/>
                <a:ea typeface="NSimSun" panose="02010609030101010101" pitchFamily="49" charset="-122"/>
              </a:rPr>
              <a:t>程式資料說明</a:t>
            </a:r>
            <a:endParaRPr lang="en-US" sz="3600" dirty="0">
              <a:solidFill>
                <a:schemeClr val="bg2">
                  <a:lumMod val="25000"/>
                </a:schemeClr>
              </a:solidFill>
              <a:latin typeface="NSimSun" panose="02010609030101010101" pitchFamily="49" charset="-122"/>
              <a:ea typeface="NSimSun" panose="02010609030101010101" pitchFamily="49" charset="-122"/>
            </a:endParaRPr>
          </a:p>
        </p:txBody>
      </p:sp>
      <p:grpSp>
        <p:nvGrpSpPr>
          <p:cNvPr id="34" name="群組 33"/>
          <p:cNvGrpSpPr/>
          <p:nvPr/>
        </p:nvGrpSpPr>
        <p:grpSpPr>
          <a:xfrm>
            <a:off x="7792982" y="632618"/>
            <a:ext cx="4031255" cy="5940000"/>
            <a:chOff x="7314680" y="632618"/>
            <a:chExt cx="4031255" cy="5940000"/>
          </a:xfrm>
        </p:grpSpPr>
        <p:grpSp>
          <p:nvGrpSpPr>
            <p:cNvPr id="25" name="群組 24"/>
            <p:cNvGrpSpPr/>
            <p:nvPr/>
          </p:nvGrpSpPr>
          <p:grpSpPr>
            <a:xfrm>
              <a:off x="9635935" y="2882618"/>
              <a:ext cx="1440000" cy="1440000"/>
              <a:chOff x="5648619" y="2279161"/>
              <a:chExt cx="1980000" cy="1980000"/>
            </a:xfrm>
          </p:grpSpPr>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619" y="2424144"/>
                <a:ext cx="1440000" cy="1440000"/>
              </a:xfrm>
              <a:prstGeom prst="rect">
                <a:avLst/>
              </a:prstGeom>
            </p:spPr>
          </p:pic>
          <p:sp>
            <p:nvSpPr>
              <p:cNvPr id="22" name="橢圓 21"/>
              <p:cNvSpPr/>
              <p:nvPr/>
            </p:nvSpPr>
            <p:spPr>
              <a:xfrm>
                <a:off x="5648619" y="2279161"/>
                <a:ext cx="1980000" cy="198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6" name="群組 25"/>
            <p:cNvGrpSpPr/>
            <p:nvPr/>
          </p:nvGrpSpPr>
          <p:grpSpPr>
            <a:xfrm>
              <a:off x="7584680" y="902618"/>
              <a:ext cx="1440000" cy="1440000"/>
              <a:chOff x="6773619" y="512371"/>
              <a:chExt cx="1980000" cy="1980000"/>
            </a:xfrm>
          </p:grpSpPr>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650" y="703902"/>
                <a:ext cx="1440000" cy="1440000"/>
              </a:xfrm>
              <a:prstGeom prst="rect">
                <a:avLst/>
              </a:prstGeom>
            </p:spPr>
          </p:pic>
          <p:sp>
            <p:nvSpPr>
              <p:cNvPr id="23" name="橢圓 22"/>
              <p:cNvSpPr/>
              <p:nvPr/>
            </p:nvSpPr>
            <p:spPr>
              <a:xfrm>
                <a:off x="6773619" y="512371"/>
                <a:ext cx="1980000" cy="198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 name="群組 26"/>
            <p:cNvGrpSpPr/>
            <p:nvPr/>
          </p:nvGrpSpPr>
          <p:grpSpPr>
            <a:xfrm>
              <a:off x="9285115" y="632618"/>
              <a:ext cx="1980000" cy="1980000"/>
              <a:chOff x="8753619" y="500244"/>
              <a:chExt cx="1980000" cy="1980000"/>
            </a:xfrm>
          </p:grpSpPr>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3184" y="770244"/>
                <a:ext cx="1440000" cy="1440000"/>
              </a:xfrm>
              <a:prstGeom prst="rect">
                <a:avLst/>
              </a:prstGeom>
            </p:spPr>
          </p:pic>
          <p:sp>
            <p:nvSpPr>
              <p:cNvPr id="24" name="橢圓 23"/>
              <p:cNvSpPr/>
              <p:nvPr/>
            </p:nvSpPr>
            <p:spPr>
              <a:xfrm>
                <a:off x="8753619" y="500244"/>
                <a:ext cx="1980000" cy="198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 name="群組 28"/>
            <p:cNvGrpSpPr/>
            <p:nvPr/>
          </p:nvGrpSpPr>
          <p:grpSpPr>
            <a:xfrm>
              <a:off x="7314680" y="2612618"/>
              <a:ext cx="1980000" cy="1980000"/>
              <a:chOff x="9878619" y="2397122"/>
              <a:chExt cx="1980000" cy="1980000"/>
            </a:xfrm>
          </p:grpSpPr>
          <p:pic>
            <p:nvPicPr>
              <p:cNvPr id="21" name="圖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1107" y="2570923"/>
                <a:ext cx="1440000" cy="1440000"/>
              </a:xfrm>
              <a:prstGeom prst="rect">
                <a:avLst/>
              </a:prstGeom>
            </p:spPr>
          </p:pic>
          <p:sp>
            <p:nvSpPr>
              <p:cNvPr id="28" name="橢圓 27"/>
              <p:cNvSpPr/>
              <p:nvPr/>
            </p:nvSpPr>
            <p:spPr>
              <a:xfrm>
                <a:off x="9878619" y="2397122"/>
                <a:ext cx="1980000" cy="198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 name="群組 30"/>
            <p:cNvGrpSpPr/>
            <p:nvPr/>
          </p:nvGrpSpPr>
          <p:grpSpPr>
            <a:xfrm>
              <a:off x="7584680" y="4862618"/>
              <a:ext cx="1440000" cy="1440000"/>
              <a:chOff x="9078184" y="4299053"/>
              <a:chExt cx="1980000" cy="1980000"/>
            </a:xfrm>
          </p:grpSpPr>
          <p:pic>
            <p:nvPicPr>
              <p:cNvPr id="19" name="圖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8184" y="4567449"/>
                <a:ext cx="1440000" cy="1440000"/>
              </a:xfrm>
              <a:prstGeom prst="rect">
                <a:avLst/>
              </a:prstGeom>
            </p:spPr>
          </p:pic>
          <p:sp>
            <p:nvSpPr>
              <p:cNvPr id="30" name="橢圓 29"/>
              <p:cNvSpPr/>
              <p:nvPr/>
            </p:nvSpPr>
            <p:spPr>
              <a:xfrm>
                <a:off x="9078184" y="4299053"/>
                <a:ext cx="1980000" cy="198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 name="群組 32"/>
            <p:cNvGrpSpPr/>
            <p:nvPr/>
          </p:nvGrpSpPr>
          <p:grpSpPr>
            <a:xfrm>
              <a:off x="9365935" y="4592618"/>
              <a:ext cx="1980000" cy="1980000"/>
              <a:chOff x="6918184" y="4203647"/>
              <a:chExt cx="1980000" cy="1980000"/>
            </a:xfrm>
          </p:grpSpPr>
          <p:pic>
            <p:nvPicPr>
              <p:cNvPr id="20" name="圖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8184" y="4404144"/>
                <a:ext cx="1440000" cy="1440000"/>
              </a:xfrm>
              <a:prstGeom prst="rect">
                <a:avLst/>
              </a:prstGeom>
            </p:spPr>
          </p:pic>
          <p:sp>
            <p:nvSpPr>
              <p:cNvPr id="32" name="橢圓 31"/>
              <p:cNvSpPr/>
              <p:nvPr/>
            </p:nvSpPr>
            <p:spPr>
              <a:xfrm>
                <a:off x="6918184" y="4203647"/>
                <a:ext cx="1980000" cy="198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3" name="群組 2"/>
          <p:cNvGrpSpPr/>
          <p:nvPr/>
        </p:nvGrpSpPr>
        <p:grpSpPr>
          <a:xfrm>
            <a:off x="718448" y="2846632"/>
            <a:ext cx="6747803" cy="1354704"/>
            <a:chOff x="718448" y="2846632"/>
            <a:chExt cx="6747803" cy="1354704"/>
          </a:xfrm>
        </p:grpSpPr>
        <p:sp>
          <p:nvSpPr>
            <p:cNvPr id="38" name="剪去單一角落矩形 37"/>
            <p:cNvSpPr/>
            <p:nvPr/>
          </p:nvSpPr>
          <p:spPr>
            <a:xfrm>
              <a:off x="718448" y="2846632"/>
              <a:ext cx="6747803" cy="1354704"/>
            </a:xfrm>
            <a:prstGeom prst="snip1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820493" y="2906254"/>
              <a:ext cx="6606421" cy="1200329"/>
            </a:xfrm>
            <a:prstGeom prst="rect">
              <a:avLst/>
            </a:prstGeom>
            <a:noFill/>
          </p:spPr>
          <p:txBody>
            <a:bodyPr wrap="square" rtlCol="0">
              <a:spAutoFit/>
            </a:bodyPr>
            <a:lstStyle/>
            <a:p>
              <a:r>
                <a:rPr lang="en-US" altLang="zh-TW" sz="2400" dirty="0" smtClean="0">
                  <a:latin typeface="NSimSun" panose="02010609030101010101" pitchFamily="49" charset="-122"/>
                  <a:ea typeface="NSimSun" panose="02010609030101010101" pitchFamily="49" charset="-122"/>
                </a:rPr>
                <a:t>2.</a:t>
              </a:r>
              <a:r>
                <a:rPr lang="zh-TW" altLang="en-US" sz="2400" dirty="0" smtClean="0">
                  <a:latin typeface="NSimSun" panose="02010609030101010101" pitchFamily="49" charset="-122"/>
                  <a:ea typeface="NSimSun" panose="02010609030101010101" pitchFamily="49" charset="-122"/>
                </a:rPr>
                <a:t>突</a:t>
              </a:r>
              <a:r>
                <a:rPr lang="zh-TW" altLang="en-US" sz="2400" dirty="0">
                  <a:latin typeface="NSimSun" panose="02010609030101010101" pitchFamily="49" charset="-122"/>
                  <a:ea typeface="NSimSun" panose="02010609030101010101" pitchFamily="49" charset="-122"/>
                </a:rPr>
                <a:t>旅以</a:t>
              </a:r>
              <a:r>
                <a:rPr lang="en-US" altLang="zh-TW" sz="2400" b="1" dirty="0">
                  <a:latin typeface="+mj-lt"/>
                  <a:ea typeface="NSimSun" panose="02010609030101010101" pitchFamily="49" charset="-122"/>
                </a:rPr>
                <a:t>Wide-</a:t>
              </a:r>
              <a:r>
                <a:rPr lang="en-US" altLang="zh-TW" sz="2400" b="1" dirty="0" err="1">
                  <a:latin typeface="+mj-lt"/>
                  <a:ea typeface="NSimSun" panose="02010609030101010101" pitchFamily="49" charset="-122"/>
                </a:rPr>
                <a:t>ResNet</a:t>
              </a:r>
              <a:r>
                <a:rPr lang="zh-TW" altLang="en-US" sz="2400" dirty="0">
                  <a:latin typeface="NSimSun" panose="02010609030101010101" pitchFamily="49" charset="-122"/>
                  <a:ea typeface="NSimSun" panose="02010609030101010101" pitchFamily="49" charset="-122"/>
                </a:rPr>
                <a:t>作為</a:t>
              </a:r>
              <a:r>
                <a:rPr lang="en-US" altLang="zh-TW" sz="2400" b="1" dirty="0">
                  <a:ea typeface="NSimSun" panose="02010609030101010101" pitchFamily="49" charset="-122"/>
                </a:rPr>
                <a:t>DNN</a:t>
              </a:r>
              <a:r>
                <a:rPr lang="zh-TW" altLang="en-US" sz="2400" dirty="0">
                  <a:latin typeface="NSimSun" panose="02010609030101010101" pitchFamily="49" charset="-122"/>
                  <a:ea typeface="NSimSun" panose="02010609030101010101" pitchFamily="49" charset="-122"/>
                </a:rPr>
                <a:t>影像分類模型，</a:t>
              </a:r>
              <a:br>
                <a:rPr lang="zh-TW" altLang="en-US" sz="2400" dirty="0">
                  <a:latin typeface="NSimSun" panose="02010609030101010101" pitchFamily="49" charset="-122"/>
                  <a:ea typeface="NSimSun" panose="02010609030101010101" pitchFamily="49" charset="-122"/>
                </a:rPr>
              </a:br>
              <a:r>
                <a:rPr lang="zh-TW" altLang="en-US" sz="2400" dirty="0" smtClean="0">
                  <a:latin typeface="NSimSun" panose="02010609030101010101" pitchFamily="49" charset="-122"/>
                  <a:ea typeface="NSimSun" panose="02010609030101010101" pitchFamily="49" charset="-122"/>
                </a:rPr>
                <a:t>　</a:t>
              </a:r>
              <a:r>
                <a:rPr lang="en-US" altLang="zh-TW" sz="2400" dirty="0" smtClean="0">
                  <a:latin typeface="+mj-lt"/>
                  <a:ea typeface="NSimSun" panose="02010609030101010101" pitchFamily="49" charset="-122"/>
                </a:rPr>
                <a:t>POC</a:t>
              </a:r>
              <a:r>
                <a:rPr lang="zh-TW" altLang="en-US" sz="2400" dirty="0">
                  <a:latin typeface="NSimSun" panose="02010609030101010101" pitchFamily="49" charset="-122"/>
                  <a:ea typeface="NSimSun" panose="02010609030101010101" pitchFamily="49" charset="-122"/>
                </a:rPr>
                <a:t>階段的訓練資料集</a:t>
              </a:r>
              <a:r>
                <a:rPr lang="en-US" altLang="zh-TW" sz="2400" dirty="0">
                  <a:latin typeface="+mj-lt"/>
                  <a:ea typeface="NSimSun" panose="02010609030101010101" pitchFamily="49" charset="-122"/>
                </a:rPr>
                <a:t>(training set)</a:t>
              </a:r>
              <a:r>
                <a:rPr lang="zh-TW" altLang="en-US" sz="2400" dirty="0">
                  <a:latin typeface="NSimSun" panose="02010609030101010101" pitchFamily="49" charset="-122"/>
                  <a:ea typeface="NSimSun" panose="02010609030101010101" pitchFamily="49" charset="-122"/>
                </a:rPr>
                <a:t>包含</a:t>
              </a:r>
              <a:r>
                <a:rPr lang="en-US" altLang="zh-TW" sz="2400" dirty="0">
                  <a:latin typeface="NSimSun" panose="02010609030101010101" pitchFamily="49" charset="-122"/>
                  <a:ea typeface="NSimSun" panose="02010609030101010101" pitchFamily="49" charset="-122"/>
                </a:rPr>
                <a:t>6</a:t>
              </a:r>
              <a:r>
                <a:rPr lang="zh-TW" altLang="en-US" sz="2400" dirty="0">
                  <a:latin typeface="NSimSun" panose="02010609030101010101" pitchFamily="49" charset="-122"/>
                  <a:ea typeface="NSimSun" panose="02010609030101010101" pitchFamily="49" charset="-122"/>
                </a:rPr>
                <a:t>大類</a:t>
              </a:r>
              <a:br>
                <a:rPr lang="zh-TW" altLang="en-US" sz="2400" dirty="0">
                  <a:latin typeface="NSimSun" panose="02010609030101010101" pitchFamily="49" charset="-122"/>
                  <a:ea typeface="NSimSun" panose="02010609030101010101" pitchFamily="49" charset="-122"/>
                </a:rPr>
              </a:br>
              <a:r>
                <a:rPr lang="zh-TW" altLang="en-US" sz="2400" dirty="0" smtClean="0">
                  <a:latin typeface="NSimSun" panose="02010609030101010101" pitchFamily="49" charset="-122"/>
                  <a:ea typeface="NSimSun" panose="02010609030101010101" pitchFamily="49" charset="-122"/>
                </a:rPr>
                <a:t>　</a:t>
              </a:r>
              <a:r>
                <a:rPr lang="zh-TW" altLang="zh-TW" sz="2400" dirty="0" smtClean="0">
                  <a:latin typeface="NSimSun" panose="02010609030101010101" pitchFamily="49" charset="-122"/>
                  <a:ea typeface="NSimSun" panose="02010609030101010101" pitchFamily="49" charset="-122"/>
                </a:rPr>
                <a:t>、</a:t>
              </a:r>
              <a:r>
                <a:rPr lang="zh-TW" altLang="zh-TW" sz="2400" dirty="0">
                  <a:latin typeface="NSimSun" panose="02010609030101010101" pitchFamily="49" charset="-122"/>
                  <a:ea typeface="NSimSun" panose="02010609030101010101" pitchFamily="49" charset="-122"/>
                </a:rPr>
                <a:t>總計逾</a:t>
              </a:r>
              <a:r>
                <a:rPr lang="zh-TW" altLang="en-US" sz="2400" dirty="0">
                  <a:latin typeface="NSimSun" panose="02010609030101010101" pitchFamily="49" charset="-122"/>
                  <a:ea typeface="NSimSun" panose="02010609030101010101" pitchFamily="49" charset="-122"/>
                </a:rPr>
                <a:t>3</a:t>
              </a:r>
              <a:r>
                <a:rPr lang="en-US" altLang="zh-TW" sz="2400" dirty="0">
                  <a:latin typeface="NSimSun" panose="02010609030101010101" pitchFamily="49" charset="-122"/>
                  <a:ea typeface="NSimSun" panose="02010609030101010101" pitchFamily="49" charset="-122"/>
                </a:rPr>
                <a:t>000</a:t>
              </a:r>
              <a:r>
                <a:rPr lang="zh-TW" altLang="en-US" sz="2400" dirty="0">
                  <a:latin typeface="NSimSun" panose="02010609030101010101" pitchFamily="49" charset="-122"/>
                  <a:ea typeface="NSimSun" panose="02010609030101010101" pitchFamily="49" charset="-122"/>
                </a:rPr>
                <a:t>張影像</a:t>
              </a:r>
              <a:r>
                <a:rPr lang="zh-TW" altLang="zh-TW" sz="2400" dirty="0">
                  <a:latin typeface="NSimSun" panose="02010609030101010101" pitchFamily="49" charset="-122"/>
                  <a:ea typeface="NSimSun" panose="02010609030101010101" pitchFamily="49" charset="-122"/>
                </a:rPr>
                <a:t>。</a:t>
              </a:r>
              <a:endParaRPr lang="zh-TW" altLang="en-US" sz="2400" dirty="0">
                <a:latin typeface="NSimSun" panose="02010609030101010101" pitchFamily="49" charset="-122"/>
                <a:ea typeface="NSimSun" panose="02010609030101010101" pitchFamily="49" charset="-122"/>
              </a:endParaRPr>
            </a:p>
          </p:txBody>
        </p:sp>
      </p:grpSp>
      <p:grpSp>
        <p:nvGrpSpPr>
          <p:cNvPr id="2" name="群組 1"/>
          <p:cNvGrpSpPr/>
          <p:nvPr/>
        </p:nvGrpSpPr>
        <p:grpSpPr>
          <a:xfrm>
            <a:off x="718448" y="1021740"/>
            <a:ext cx="6903907" cy="1966320"/>
            <a:chOff x="718448" y="1021740"/>
            <a:chExt cx="6903907" cy="1966320"/>
          </a:xfrm>
        </p:grpSpPr>
        <p:sp>
          <p:nvSpPr>
            <p:cNvPr id="36" name="剪去單一角落矩形 35"/>
            <p:cNvSpPr/>
            <p:nvPr/>
          </p:nvSpPr>
          <p:spPr>
            <a:xfrm>
              <a:off x="718448" y="1021740"/>
              <a:ext cx="6747803" cy="1650606"/>
            </a:xfrm>
            <a:prstGeom prst="snip1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p:cNvSpPr txBox="1"/>
            <p:nvPr/>
          </p:nvSpPr>
          <p:spPr>
            <a:xfrm>
              <a:off x="820493" y="1079845"/>
              <a:ext cx="6801862" cy="1908215"/>
            </a:xfrm>
            <a:prstGeom prst="rect">
              <a:avLst/>
            </a:prstGeom>
            <a:noFill/>
          </p:spPr>
          <p:txBody>
            <a:bodyPr wrap="none" rtlCol="0">
              <a:spAutoFit/>
            </a:bodyPr>
            <a:lstStyle/>
            <a:p>
              <a:r>
                <a:rPr lang="en-US" altLang="zh-TW" sz="2400" dirty="0" smtClean="0">
                  <a:latin typeface="NSimSun" panose="02010609030101010101" pitchFamily="49" charset="-122"/>
                  <a:ea typeface="NSimSun" panose="02010609030101010101" pitchFamily="49" charset="-122"/>
                </a:rPr>
                <a:t>1.</a:t>
              </a:r>
              <a:r>
                <a:rPr lang="zh-TW" altLang="en-US" sz="2400" dirty="0" smtClean="0">
                  <a:latin typeface="NSimSun" panose="02010609030101010101" pitchFamily="49" charset="-122"/>
                  <a:ea typeface="NSimSun" panose="02010609030101010101" pitchFamily="49" charset="-122"/>
                </a:rPr>
                <a:t>突</a:t>
              </a:r>
              <a:r>
                <a:rPr lang="zh-TW" altLang="en-US" sz="2400" dirty="0">
                  <a:latin typeface="NSimSun" panose="02010609030101010101" pitchFamily="49" charset="-122"/>
                  <a:ea typeface="NSimSun" panose="02010609030101010101" pitchFamily="49" charset="-122"/>
                </a:rPr>
                <a:t>旅的參賽程式資料包括</a:t>
              </a:r>
              <a:r>
                <a:rPr lang="zh-TW" altLang="zh-TW" sz="2400" dirty="0">
                  <a:latin typeface="NSimSun" panose="02010609030101010101" pitchFamily="49" charset="-122"/>
                  <a:ea typeface="NSimSun" panose="02010609030101010101" pitchFamily="49" charset="-122"/>
                </a:rPr>
                <a:t>：</a:t>
              </a:r>
              <a:r>
                <a:rPr lang="zh-TW" altLang="en-US" sz="2400" dirty="0">
                  <a:latin typeface="NSimSun" panose="02010609030101010101" pitchFamily="49" charset="-122"/>
                  <a:ea typeface="NSimSun" panose="02010609030101010101" pitchFamily="49" charset="-122"/>
                </a:rPr>
                <a:t/>
              </a:r>
              <a:br>
                <a:rPr lang="zh-TW" altLang="en-US" sz="2400" dirty="0">
                  <a:latin typeface="NSimSun" panose="02010609030101010101" pitchFamily="49" charset="-122"/>
                  <a:ea typeface="NSimSun" panose="02010609030101010101" pitchFamily="49" charset="-122"/>
                </a:rPr>
              </a:br>
              <a:r>
                <a:rPr lang="zh-TW" altLang="en-US" sz="2400" dirty="0">
                  <a:latin typeface="NSimSun" panose="02010609030101010101" pitchFamily="49" charset="-122"/>
                  <a:ea typeface="NSimSun" panose="02010609030101010101" pitchFamily="49" charset="-122"/>
                </a:rPr>
                <a:t>　</a:t>
              </a:r>
              <a:r>
                <a:rPr lang="en-US" altLang="zh-TW" sz="2400" dirty="0" smtClean="0">
                  <a:latin typeface="NSimSun" panose="02010609030101010101" pitchFamily="49" charset="-122"/>
                  <a:ea typeface="NSimSun" panose="02010609030101010101" pitchFamily="49" charset="-122"/>
                </a:rPr>
                <a:t>(</a:t>
              </a:r>
              <a:r>
                <a:rPr lang="en-US" altLang="zh-TW" sz="2400" dirty="0">
                  <a:latin typeface="NSimSun" panose="02010609030101010101" pitchFamily="49" charset="-122"/>
                  <a:ea typeface="NSimSun" panose="02010609030101010101" pitchFamily="49" charset="-122"/>
                </a:rPr>
                <a:t>1</a:t>
              </a:r>
              <a:r>
                <a:rPr lang="en-US" altLang="zh-TW" sz="2400" dirty="0" smtClean="0">
                  <a:latin typeface="NSimSun" panose="02010609030101010101" pitchFamily="49" charset="-122"/>
                  <a:ea typeface="NSimSun" panose="02010609030101010101" pitchFamily="49" charset="-122"/>
                </a:rPr>
                <a:t>)</a:t>
              </a:r>
              <a:r>
                <a:rPr lang="zh-TW" altLang="en-US" sz="2400" dirty="0" smtClean="0">
                  <a:latin typeface="NSimSun" panose="02010609030101010101" pitchFamily="49" charset="-122"/>
                  <a:ea typeface="NSimSun" panose="02010609030101010101" pitchFamily="49" charset="-122"/>
                </a:rPr>
                <a:t>模型</a:t>
              </a:r>
              <a:r>
                <a:rPr lang="zh-TW" altLang="en-US" sz="2400" dirty="0">
                  <a:latin typeface="NSimSun" panose="02010609030101010101" pitchFamily="49" charset="-122"/>
                  <a:ea typeface="NSimSun" panose="02010609030101010101" pitchFamily="49" charset="-122"/>
                </a:rPr>
                <a:t>定義檔</a:t>
              </a:r>
              <a:r>
                <a:rPr lang="en-US" altLang="zh-TW" sz="2400" dirty="0">
                  <a:latin typeface="NSimSun" panose="02010609030101010101" pitchFamily="49" charset="-122"/>
                  <a:ea typeface="NSimSun" panose="02010609030101010101" pitchFamily="49" charset="-122"/>
                </a:rPr>
                <a:t>(.</a:t>
              </a:r>
              <a:r>
                <a:rPr lang="en-US" altLang="zh-TW" sz="2400" dirty="0" err="1">
                  <a:latin typeface="+mj-lt"/>
                  <a:ea typeface="NSimSun" panose="02010609030101010101" pitchFamily="49" charset="-122"/>
                </a:rPr>
                <a:t>py</a:t>
              </a:r>
              <a:r>
                <a:rPr lang="en-US" altLang="zh-TW" sz="2400" dirty="0" smtClean="0">
                  <a:latin typeface="NSimSun" panose="02010609030101010101" pitchFamily="49" charset="-122"/>
                  <a:ea typeface="NSimSun" panose="02010609030101010101" pitchFamily="49" charset="-122"/>
                </a:rPr>
                <a:t>)</a:t>
              </a:r>
              <a:r>
                <a:rPr lang="zh-TW" altLang="en-US" sz="2400" dirty="0">
                  <a:latin typeface="NSimSun" panose="02010609030101010101" pitchFamily="49" charset="-122"/>
                  <a:ea typeface="NSimSun" panose="02010609030101010101" pitchFamily="49" charset="-122"/>
                </a:rPr>
                <a:t>，</a:t>
              </a:r>
              <a:r>
                <a:rPr lang="en-US" altLang="zh-TW" sz="2400" dirty="0" smtClean="0">
                  <a:latin typeface="NSimSun" panose="02010609030101010101" pitchFamily="49" charset="-122"/>
                  <a:ea typeface="NSimSun" panose="02010609030101010101" pitchFamily="49" charset="-122"/>
                </a:rPr>
                <a:t>(</a:t>
              </a:r>
              <a:r>
                <a:rPr lang="en-US" altLang="zh-TW" sz="2400" dirty="0">
                  <a:latin typeface="NSimSun" panose="02010609030101010101" pitchFamily="49" charset="-122"/>
                  <a:ea typeface="NSimSun" panose="02010609030101010101" pitchFamily="49" charset="-122"/>
                </a:rPr>
                <a:t>2</a:t>
              </a:r>
              <a:r>
                <a:rPr lang="en-US" altLang="zh-TW" sz="2400" dirty="0" smtClean="0">
                  <a:latin typeface="NSimSun" panose="02010609030101010101" pitchFamily="49" charset="-122"/>
                  <a:ea typeface="NSimSun" panose="02010609030101010101" pitchFamily="49" charset="-122"/>
                </a:rPr>
                <a:t>)</a:t>
              </a:r>
              <a:r>
                <a:rPr lang="zh-TW" altLang="en-US" sz="2400" dirty="0" smtClean="0">
                  <a:latin typeface="NSimSun" panose="02010609030101010101" pitchFamily="49" charset="-122"/>
                  <a:ea typeface="NSimSun" panose="02010609030101010101" pitchFamily="49" charset="-122"/>
                </a:rPr>
                <a:t>模型</a:t>
              </a:r>
              <a:r>
                <a:rPr lang="zh-TW" altLang="en-US" sz="2400" dirty="0">
                  <a:latin typeface="NSimSun" panose="02010609030101010101" pitchFamily="49" charset="-122"/>
                  <a:ea typeface="NSimSun" panose="02010609030101010101" pitchFamily="49" charset="-122"/>
                </a:rPr>
                <a:t>參數檔</a:t>
              </a:r>
              <a:r>
                <a:rPr lang="en-US" altLang="zh-TW" sz="2400" dirty="0">
                  <a:latin typeface="NSimSun" panose="02010609030101010101" pitchFamily="49" charset="-122"/>
                  <a:ea typeface="NSimSun" panose="02010609030101010101" pitchFamily="49" charset="-122"/>
                </a:rPr>
                <a:t>(.</a:t>
              </a:r>
              <a:r>
                <a:rPr lang="en-US" altLang="zh-TW" sz="2400" dirty="0" err="1">
                  <a:latin typeface="+mj-lt"/>
                  <a:ea typeface="NSimSun" panose="02010609030101010101" pitchFamily="49" charset="-122"/>
                </a:rPr>
                <a:t>spl</a:t>
              </a:r>
              <a:r>
                <a:rPr lang="en-US" altLang="zh-TW" sz="2400" dirty="0" smtClean="0">
                  <a:latin typeface="NSimSun" panose="02010609030101010101" pitchFamily="49" charset="-122"/>
                  <a:ea typeface="NSimSun" panose="02010609030101010101" pitchFamily="49" charset="-122"/>
                </a:rPr>
                <a:t>)</a:t>
              </a:r>
              <a:r>
                <a:rPr lang="zh-TW" altLang="en-US" sz="2400" dirty="0">
                  <a:latin typeface="NSimSun" panose="02010609030101010101" pitchFamily="49" charset="-122"/>
                  <a:ea typeface="NSimSun" panose="02010609030101010101" pitchFamily="49" charset="-122"/>
                </a:rPr>
                <a:t>，</a:t>
              </a:r>
              <a:endParaRPr lang="en-US" altLang="zh-TW" sz="2400" dirty="0" smtClean="0">
                <a:latin typeface="NSimSun" panose="02010609030101010101" pitchFamily="49" charset="-122"/>
                <a:ea typeface="NSimSun" panose="02010609030101010101" pitchFamily="49" charset="-122"/>
              </a:endParaRPr>
            </a:p>
            <a:p>
              <a:r>
                <a:rPr lang="zh-TW" altLang="en-US" sz="2400" dirty="0">
                  <a:latin typeface="NSimSun" panose="02010609030101010101" pitchFamily="49" charset="-122"/>
                  <a:ea typeface="NSimSun" panose="02010609030101010101" pitchFamily="49" charset="-122"/>
                </a:rPr>
                <a:t>　</a:t>
              </a:r>
              <a:r>
                <a:rPr lang="en-US" altLang="zh-TW" sz="2400" dirty="0" smtClean="0">
                  <a:latin typeface="NSimSun" panose="02010609030101010101" pitchFamily="49" charset="-122"/>
                  <a:ea typeface="NSimSun" panose="02010609030101010101" pitchFamily="49" charset="-122"/>
                </a:rPr>
                <a:t>(</a:t>
              </a:r>
              <a:r>
                <a:rPr lang="en-US" altLang="zh-TW" sz="2400" dirty="0">
                  <a:latin typeface="NSimSun" panose="02010609030101010101" pitchFamily="49" charset="-122"/>
                  <a:ea typeface="NSimSun" panose="02010609030101010101" pitchFamily="49" charset="-122"/>
                </a:rPr>
                <a:t>3</a:t>
              </a:r>
              <a:r>
                <a:rPr lang="en-US" altLang="zh-TW" sz="2400" dirty="0" smtClean="0">
                  <a:latin typeface="NSimSun" panose="02010609030101010101" pitchFamily="49" charset="-122"/>
                  <a:ea typeface="NSimSun" panose="02010609030101010101" pitchFamily="49" charset="-122"/>
                </a:rPr>
                <a:t>)</a:t>
              </a:r>
              <a:r>
                <a:rPr lang="zh-TW" altLang="en-US" sz="2400" dirty="0" smtClean="0">
                  <a:latin typeface="NSimSun" panose="02010609030101010101" pitchFamily="49" charset="-122"/>
                  <a:ea typeface="NSimSun" panose="02010609030101010101" pitchFamily="49" charset="-122"/>
                </a:rPr>
                <a:t>佈署主程式</a:t>
              </a:r>
              <a:r>
                <a:rPr lang="zh-TW" altLang="en-US" sz="2400" dirty="0">
                  <a:latin typeface="NSimSun" panose="02010609030101010101" pitchFamily="49" charset="-122"/>
                  <a:ea typeface="NSimSun" panose="02010609030101010101" pitchFamily="49" charset="-122"/>
                </a:rPr>
                <a:t>檔</a:t>
              </a:r>
              <a:r>
                <a:rPr lang="en-US" altLang="zh-TW" sz="2400" dirty="0">
                  <a:latin typeface="NSimSun" panose="02010609030101010101" pitchFamily="49" charset="-122"/>
                  <a:ea typeface="NSimSun" panose="02010609030101010101" pitchFamily="49" charset="-122"/>
                </a:rPr>
                <a:t>(.</a:t>
              </a:r>
              <a:r>
                <a:rPr lang="en-US" altLang="zh-TW" sz="2400" dirty="0" err="1">
                  <a:latin typeface="+mj-lt"/>
                  <a:ea typeface="NSimSun" panose="02010609030101010101" pitchFamily="49" charset="-122"/>
                </a:rPr>
                <a:t>py</a:t>
              </a:r>
              <a:r>
                <a:rPr lang="en-US" altLang="zh-TW" sz="2400" dirty="0" smtClean="0">
                  <a:latin typeface="NSimSun" panose="02010609030101010101" pitchFamily="49" charset="-122"/>
                  <a:ea typeface="NSimSun" panose="02010609030101010101" pitchFamily="49" charset="-122"/>
                </a:rPr>
                <a:t>)</a:t>
              </a:r>
              <a:r>
                <a:rPr lang="zh-TW" altLang="en-US" sz="2400" dirty="0" smtClean="0">
                  <a:latin typeface="NSimSun" panose="02010609030101010101" pitchFamily="49" charset="-122"/>
                  <a:ea typeface="NSimSun" panose="02010609030101010101" pitchFamily="49" charset="-122"/>
                </a:rPr>
                <a:t>，</a:t>
              </a:r>
              <a:endParaRPr lang="en-US" altLang="zh-TW" sz="2400" dirty="0" smtClean="0">
                <a:latin typeface="NSimSun" panose="02010609030101010101" pitchFamily="49" charset="-122"/>
                <a:ea typeface="NSimSun" panose="02010609030101010101" pitchFamily="49" charset="-122"/>
              </a:endParaRPr>
            </a:p>
            <a:p>
              <a:r>
                <a:rPr lang="zh-TW" altLang="en-US" sz="2400" dirty="0">
                  <a:latin typeface="NSimSun" panose="02010609030101010101" pitchFamily="49" charset="-122"/>
                  <a:ea typeface="NSimSun" panose="02010609030101010101" pitchFamily="49" charset="-122"/>
                </a:rPr>
                <a:t>　</a:t>
              </a:r>
              <a:r>
                <a:rPr lang="en-US" altLang="zh-TW" sz="2400" dirty="0" smtClean="0">
                  <a:latin typeface="NSimSun" panose="02010609030101010101" pitchFamily="49" charset="-122"/>
                  <a:ea typeface="NSimSun" panose="02010609030101010101" pitchFamily="49" charset="-122"/>
                </a:rPr>
                <a:t>(</a:t>
              </a:r>
              <a:r>
                <a:rPr lang="en-US" altLang="zh-TW" sz="2400" dirty="0">
                  <a:latin typeface="NSimSun" panose="02010609030101010101" pitchFamily="49" charset="-122"/>
                  <a:ea typeface="NSimSun" panose="02010609030101010101" pitchFamily="49" charset="-122"/>
                </a:rPr>
                <a:t>4</a:t>
              </a:r>
              <a:r>
                <a:rPr lang="en-US" altLang="zh-TW" sz="2400" dirty="0" smtClean="0">
                  <a:latin typeface="NSimSun" panose="02010609030101010101" pitchFamily="49" charset="-122"/>
                  <a:ea typeface="NSimSun" panose="02010609030101010101" pitchFamily="49" charset="-122"/>
                </a:rPr>
                <a:t>)</a:t>
              </a:r>
              <a:r>
                <a:rPr lang="zh-TW" altLang="en-US" sz="2400" dirty="0" smtClean="0">
                  <a:latin typeface="NSimSun" panose="02010609030101010101" pitchFamily="49" charset="-122"/>
                  <a:ea typeface="NSimSun" panose="02010609030101010101" pitchFamily="49" charset="-122"/>
                </a:rPr>
                <a:t>測試</a:t>
              </a:r>
              <a:r>
                <a:rPr lang="zh-TW" altLang="en-US" sz="2400" dirty="0">
                  <a:latin typeface="NSimSun" panose="02010609030101010101" pitchFamily="49" charset="-122"/>
                  <a:ea typeface="NSimSun" panose="02010609030101010101" pitchFamily="49" charset="-122"/>
                </a:rPr>
                <a:t>資料集的範例圖檔</a:t>
              </a:r>
              <a:r>
                <a:rPr lang="en-US" altLang="zh-TW" sz="2400" dirty="0">
                  <a:latin typeface="NSimSun" panose="02010609030101010101" pitchFamily="49" charset="-122"/>
                  <a:ea typeface="NSimSun" panose="02010609030101010101" pitchFamily="49" charset="-122"/>
                </a:rPr>
                <a:t>(.</a:t>
              </a:r>
              <a:r>
                <a:rPr lang="en-US" altLang="zh-TW" sz="2400" dirty="0">
                  <a:latin typeface="+mj-lt"/>
                  <a:ea typeface="NSimSun" panose="02010609030101010101" pitchFamily="49" charset="-122"/>
                </a:rPr>
                <a:t>jpg</a:t>
              </a:r>
              <a:r>
                <a:rPr lang="en-US" altLang="zh-TW" sz="2400" dirty="0">
                  <a:latin typeface="NSimSun" panose="02010609030101010101" pitchFamily="49" charset="-122"/>
                  <a:ea typeface="NSimSun" panose="02010609030101010101" pitchFamily="49" charset="-122"/>
                </a:rPr>
                <a:t>)</a:t>
              </a:r>
              <a:r>
                <a:rPr lang="zh-TW" altLang="en-US" sz="2400" dirty="0">
                  <a:latin typeface="NSimSun" panose="02010609030101010101" pitchFamily="49" charset="-122"/>
                  <a:ea typeface="NSimSun" panose="02010609030101010101" pitchFamily="49" charset="-122"/>
                </a:rPr>
                <a:t>等。</a:t>
              </a:r>
            </a:p>
            <a:p>
              <a:endParaRPr lang="en-US" altLang="zh-TW" dirty="0"/>
            </a:p>
          </p:txBody>
        </p:sp>
      </p:grpSp>
      <p:grpSp>
        <p:nvGrpSpPr>
          <p:cNvPr id="4" name="群組 3"/>
          <p:cNvGrpSpPr/>
          <p:nvPr/>
        </p:nvGrpSpPr>
        <p:grpSpPr>
          <a:xfrm>
            <a:off x="718447" y="4375622"/>
            <a:ext cx="6816385" cy="2371282"/>
            <a:chOff x="718447" y="4375622"/>
            <a:chExt cx="6816385" cy="2371282"/>
          </a:xfrm>
        </p:grpSpPr>
        <p:sp>
          <p:nvSpPr>
            <p:cNvPr id="40" name="剪去單一角落矩形 39"/>
            <p:cNvSpPr/>
            <p:nvPr/>
          </p:nvSpPr>
          <p:spPr>
            <a:xfrm>
              <a:off x="718447" y="4375622"/>
              <a:ext cx="6747803" cy="2196996"/>
            </a:xfrm>
            <a:prstGeom prst="snip1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820493" y="4530913"/>
              <a:ext cx="6714339" cy="2215991"/>
            </a:xfrm>
            <a:prstGeom prst="rect">
              <a:avLst/>
            </a:prstGeom>
            <a:noFill/>
          </p:spPr>
          <p:txBody>
            <a:bodyPr wrap="none" rtlCol="0">
              <a:spAutoFit/>
            </a:bodyPr>
            <a:lstStyle/>
            <a:p>
              <a:r>
                <a:rPr lang="en-US" altLang="zh-TW" sz="2400" dirty="0" smtClean="0">
                  <a:latin typeface="NSimSun" panose="02010609030101010101" pitchFamily="49" charset="-122"/>
                  <a:ea typeface="NSimSun" panose="02010609030101010101" pitchFamily="49" charset="-122"/>
                </a:rPr>
                <a:t>3.</a:t>
              </a:r>
              <a:r>
                <a:rPr lang="zh-TW" altLang="en-US" sz="2400" dirty="0" smtClean="0">
                  <a:latin typeface="NSimSun" panose="02010609030101010101" pitchFamily="49" charset="-122"/>
                  <a:ea typeface="NSimSun" panose="02010609030101010101" pitchFamily="49" charset="-122"/>
                </a:rPr>
                <a:t>突</a:t>
              </a:r>
              <a:r>
                <a:rPr lang="zh-TW" altLang="en-US" sz="2400" dirty="0">
                  <a:latin typeface="NSimSun" panose="02010609030101010101" pitchFamily="49" charset="-122"/>
                  <a:ea typeface="NSimSun" panose="02010609030101010101" pitchFamily="49" charset="-122"/>
                </a:rPr>
                <a:t>旅的發展環境需</a:t>
              </a:r>
              <a:r>
                <a:rPr lang="en-US" altLang="zh-TW" sz="2400" dirty="0" smtClean="0">
                  <a:ea typeface="NSimSun" panose="02010609030101010101" pitchFamily="49" charset="-122"/>
                </a:rPr>
                <a:t>Ubuntu</a:t>
              </a:r>
              <a:r>
                <a:rPr lang="zh-TW" altLang="en-US" sz="2400" dirty="0" smtClean="0">
                  <a:latin typeface="NSimSun" panose="02010609030101010101" pitchFamily="49" charset="-122"/>
                  <a:ea typeface="NSimSun" panose="02010609030101010101" pitchFamily="49" charset="-122"/>
                </a:rPr>
                <a:t>，</a:t>
              </a:r>
              <a:r>
                <a:rPr lang="en-US" altLang="zh-TW" sz="2400" dirty="0" smtClean="0">
                  <a:ea typeface="NSimSun" panose="02010609030101010101" pitchFamily="49" charset="-122"/>
                </a:rPr>
                <a:t>cuda10</a:t>
              </a:r>
              <a:r>
                <a:rPr lang="zh-TW" altLang="zh-TW" sz="2400" dirty="0">
                  <a:latin typeface="NSimSun" panose="02010609030101010101" pitchFamily="49" charset="-122"/>
                  <a:ea typeface="NSimSun" panose="02010609030101010101" pitchFamily="49" charset="-122"/>
                </a:rPr>
                <a:t>、</a:t>
              </a:r>
              <a:r>
                <a:rPr lang="zh-TW" altLang="en-US" sz="2400" dirty="0">
                  <a:ea typeface="NSimSun" panose="02010609030101010101" pitchFamily="49" charset="-122"/>
                </a:rPr>
                <a:t>p</a:t>
              </a:r>
              <a:r>
                <a:rPr lang="en-US" altLang="zh-TW" sz="2400" dirty="0" err="1">
                  <a:ea typeface="NSimSun" panose="02010609030101010101" pitchFamily="49" charset="-122"/>
                </a:rPr>
                <a:t>yTorch</a:t>
              </a:r>
              <a:r>
                <a:rPr lang="zh-TW" altLang="zh-TW" sz="2400" dirty="0">
                  <a:latin typeface="NSimSun" panose="02010609030101010101" pitchFamily="49" charset="-122"/>
                  <a:ea typeface="NSimSun" panose="02010609030101010101" pitchFamily="49" charset="-122"/>
                </a:rPr>
                <a:t>、</a:t>
              </a:r>
              <a:r>
                <a:rPr lang="zh-TW" altLang="en-US" sz="2400" dirty="0">
                  <a:latin typeface="NSimSun" panose="02010609030101010101" pitchFamily="49" charset="-122"/>
                  <a:ea typeface="NSimSun" panose="02010609030101010101" pitchFamily="49" charset="-122"/>
                </a:rPr>
                <a:t/>
              </a:r>
              <a:br>
                <a:rPr lang="zh-TW" altLang="en-US" sz="2400" dirty="0">
                  <a:latin typeface="NSimSun" panose="02010609030101010101" pitchFamily="49" charset="-122"/>
                  <a:ea typeface="NSimSun" panose="02010609030101010101" pitchFamily="49" charset="-122"/>
                </a:rPr>
              </a:br>
              <a:r>
                <a:rPr lang="zh-TW" altLang="en-US" sz="2400" dirty="0" smtClean="0">
                  <a:latin typeface="NSimSun" panose="02010609030101010101" pitchFamily="49" charset="-122"/>
                  <a:ea typeface="NSimSun" panose="02010609030101010101" pitchFamily="49" charset="-122"/>
                </a:rPr>
                <a:t>　</a:t>
              </a:r>
              <a:r>
                <a:rPr lang="zh-TW" altLang="en-US" sz="2400" dirty="0" smtClean="0">
                  <a:ea typeface="NSimSun" panose="02010609030101010101" pitchFamily="49" charset="-122"/>
                </a:rPr>
                <a:t>N</a:t>
              </a:r>
              <a:r>
                <a:rPr lang="en-US" altLang="zh-TW" sz="2400" dirty="0" smtClean="0">
                  <a:ea typeface="NSimSun" panose="02010609030101010101" pitchFamily="49" charset="-122"/>
                </a:rPr>
                <a:t>VIDIA </a:t>
              </a:r>
              <a:r>
                <a:rPr lang="en-US" altLang="zh-TW" sz="2400" dirty="0">
                  <a:ea typeface="NSimSun" panose="02010609030101010101" pitchFamily="49" charset="-122"/>
                </a:rPr>
                <a:t>TITAN-XP</a:t>
              </a:r>
              <a:r>
                <a:rPr lang="zh-TW" altLang="en-US" sz="2400" dirty="0">
                  <a:latin typeface="NSimSun" panose="02010609030101010101" pitchFamily="49" charset="-122"/>
                  <a:ea typeface="NSimSun" panose="02010609030101010101" pitchFamily="49" charset="-122"/>
                </a:rPr>
                <a:t>顯示卡等軟硬體資源</a:t>
              </a:r>
              <a:r>
                <a:rPr lang="zh-TW" altLang="zh-TW" sz="2400" dirty="0" smtClean="0">
                  <a:latin typeface="NSimSun" panose="02010609030101010101" pitchFamily="49" charset="-122"/>
                  <a:ea typeface="NSimSun" panose="02010609030101010101" pitchFamily="49" charset="-122"/>
                </a:rPr>
                <a:t>。</a:t>
              </a:r>
              <a:endParaRPr lang="en-US" altLang="zh-TW" sz="2400" dirty="0" smtClean="0">
                <a:latin typeface="NSimSun" panose="02010609030101010101" pitchFamily="49" charset="-122"/>
                <a:ea typeface="NSimSun" panose="02010609030101010101" pitchFamily="49" charset="-122"/>
              </a:endParaRPr>
            </a:p>
            <a:p>
              <a:r>
                <a:rPr lang="zh-TW" altLang="en-US" sz="2400" dirty="0" smtClean="0">
                  <a:latin typeface="NSimSun" panose="02010609030101010101" pitchFamily="49" charset="-122"/>
                  <a:ea typeface="NSimSun" panose="02010609030101010101" pitchFamily="49" charset="-122"/>
                </a:rPr>
                <a:t>　因為整合</a:t>
              </a:r>
              <a:r>
                <a:rPr lang="zh-TW" altLang="en-US" sz="2400" dirty="0">
                  <a:latin typeface="NSimSun" panose="02010609030101010101" pitchFamily="49" charset="-122"/>
                  <a:ea typeface="NSimSun" panose="02010609030101010101" pitchFamily="49" charset="-122"/>
                </a:rPr>
                <a:t>後所編譯出的執行檔超過</a:t>
              </a:r>
              <a:r>
                <a:rPr lang="en-US" altLang="zh-TW" sz="2400" dirty="0">
                  <a:latin typeface="+mj-lt"/>
                  <a:ea typeface="NSimSun" panose="02010609030101010101" pitchFamily="49" charset="-122"/>
                </a:rPr>
                <a:t>1 GB</a:t>
              </a:r>
              <a:r>
                <a:rPr lang="zh-TW" altLang="en-US" sz="2400" dirty="0" smtClean="0">
                  <a:latin typeface="NSimSun" panose="02010609030101010101" pitchFamily="49" charset="-122"/>
                  <a:ea typeface="NSimSun" panose="02010609030101010101" pitchFamily="49" charset="-122"/>
                </a:rPr>
                <a:t>，</a:t>
              </a:r>
              <a:endParaRPr lang="en-US" altLang="zh-TW" sz="2400" dirty="0" smtClean="0">
                <a:latin typeface="NSimSun" panose="02010609030101010101" pitchFamily="49" charset="-122"/>
                <a:ea typeface="NSimSun" panose="02010609030101010101" pitchFamily="49" charset="-122"/>
              </a:endParaRPr>
            </a:p>
            <a:p>
              <a:r>
                <a:rPr lang="zh-TW" altLang="en-US" sz="2400" dirty="0">
                  <a:latin typeface="NSimSun" panose="02010609030101010101" pitchFamily="49" charset="-122"/>
                  <a:ea typeface="NSimSun" panose="02010609030101010101" pitchFamily="49" charset="-122"/>
                </a:rPr>
                <a:t>　</a:t>
              </a:r>
              <a:r>
                <a:rPr lang="zh-TW" altLang="en-US" sz="2400" dirty="0" smtClean="0">
                  <a:latin typeface="NSimSun" panose="02010609030101010101" pitchFamily="49" charset="-122"/>
                  <a:ea typeface="NSimSun" panose="02010609030101010101" pitchFamily="49" charset="-122"/>
                </a:rPr>
                <a:t>所以</a:t>
              </a:r>
              <a:r>
                <a:rPr lang="zh-TW" altLang="en-US" sz="2400" dirty="0">
                  <a:latin typeface="NSimSun" panose="02010609030101010101" pitchFamily="49" charset="-122"/>
                  <a:ea typeface="NSimSun" panose="02010609030101010101" pitchFamily="49" charset="-122"/>
                </a:rPr>
                <a:t>在</a:t>
              </a:r>
              <a:r>
                <a:rPr lang="zh-TW" altLang="en-US" sz="2400" dirty="0" smtClean="0">
                  <a:latin typeface="NSimSun" panose="02010609030101010101" pitchFamily="49" charset="-122"/>
                  <a:ea typeface="NSimSun" panose="02010609030101010101" pitchFamily="49" charset="-122"/>
                </a:rPr>
                <a:t>老師</a:t>
              </a:r>
              <a:r>
                <a:rPr lang="zh-TW" altLang="en-US" sz="2400" dirty="0">
                  <a:latin typeface="NSimSun" panose="02010609030101010101" pitchFamily="49" charset="-122"/>
                  <a:ea typeface="NSimSun" panose="02010609030101010101" pitchFamily="49" charset="-122"/>
                </a:rPr>
                <a:t>建議下上傳第一點所述</a:t>
              </a:r>
              <a:r>
                <a:rPr lang="zh-TW" altLang="en-US" sz="2400" dirty="0" smtClean="0">
                  <a:latin typeface="NSimSun" panose="02010609030101010101" pitchFamily="49" charset="-122"/>
                  <a:ea typeface="NSimSun" panose="02010609030101010101" pitchFamily="49" charset="-122"/>
                </a:rPr>
                <a:t>資料</a:t>
              </a:r>
              <a:endParaRPr lang="en-US" altLang="zh-TW" sz="2400" dirty="0" smtClean="0">
                <a:latin typeface="NSimSun" panose="02010609030101010101" pitchFamily="49" charset="-122"/>
                <a:ea typeface="NSimSun" panose="02010609030101010101" pitchFamily="49" charset="-122"/>
              </a:endParaRPr>
            </a:p>
            <a:p>
              <a:r>
                <a:rPr lang="zh-TW" altLang="en-US" sz="2400" dirty="0" smtClean="0">
                  <a:latin typeface="NSimSun" panose="02010609030101010101" pitchFamily="49" charset="-122"/>
                  <a:ea typeface="NSimSun" panose="02010609030101010101" pitchFamily="49" charset="-122"/>
                </a:rPr>
                <a:t>　</a:t>
              </a:r>
              <a:r>
                <a:rPr lang="zh-TW" altLang="en-US" sz="2400" b="1" dirty="0" smtClean="0">
                  <a:latin typeface="NSimSun" panose="02010609030101010101" pitchFamily="49" charset="-122"/>
                  <a:ea typeface="NSimSun" panose="02010609030101010101" pitchFamily="49" charset="-122"/>
                </a:rPr>
                <a:t>作為</a:t>
              </a:r>
              <a:r>
                <a:rPr lang="zh-TW" altLang="en-US" sz="2400" b="1" dirty="0">
                  <a:latin typeface="NSimSun" panose="02010609030101010101" pitchFamily="49" charset="-122"/>
                  <a:ea typeface="NSimSun" panose="02010609030101010101" pitchFamily="49" charset="-122"/>
                </a:rPr>
                <a:t>佐證</a:t>
              </a:r>
              <a:r>
                <a:rPr lang="zh-TW" altLang="zh-TW" sz="2400" dirty="0">
                  <a:latin typeface="NSimSun" panose="02010609030101010101" pitchFamily="49" charset="-122"/>
                  <a:ea typeface="NSimSun" panose="02010609030101010101" pitchFamily="49" charset="-122"/>
                </a:rPr>
                <a:t>、以利</a:t>
              </a:r>
              <a:r>
                <a:rPr lang="zh-TW" altLang="zh-TW" sz="2400" dirty="0" smtClean="0">
                  <a:latin typeface="NSimSun" panose="02010609030101010101" pitchFamily="49" charset="-122"/>
                  <a:ea typeface="NSimSun" panose="02010609030101010101" pitchFamily="49" charset="-122"/>
                </a:rPr>
                <a:t>評審</a:t>
              </a:r>
              <a:r>
                <a:rPr lang="zh-TW" altLang="en-US" sz="2400" dirty="0">
                  <a:latin typeface="NSimSun" panose="02010609030101010101" pitchFamily="49" charset="-122"/>
                  <a:ea typeface="NSimSun" panose="02010609030101010101" pitchFamily="49" charset="-122"/>
                </a:rPr>
                <a:t>委員進行</a:t>
              </a:r>
              <a:r>
                <a:rPr lang="zh-TW" altLang="zh-TW" sz="2400" dirty="0">
                  <a:latin typeface="NSimSun" panose="02010609030101010101" pitchFamily="49" charset="-122"/>
                  <a:ea typeface="NSimSun" panose="02010609030101010101" pitchFamily="49" charset="-122"/>
                </a:rPr>
                <a:t>測試</a:t>
              </a:r>
              <a:r>
                <a:rPr lang="zh-TW" altLang="en-US" sz="2400" dirty="0">
                  <a:latin typeface="NSimSun" panose="02010609030101010101" pitchFamily="49" charset="-122"/>
                  <a:ea typeface="NSimSun" panose="02010609030101010101" pitchFamily="49" charset="-122"/>
                </a:rPr>
                <a:t>。</a:t>
              </a:r>
              <a:endParaRPr lang="en-US" altLang="zh-TW" sz="2400" dirty="0">
                <a:latin typeface="NSimSun" panose="02010609030101010101" pitchFamily="49" charset="-122"/>
                <a:ea typeface="NSimSun" panose="02010609030101010101" pitchFamily="49" charset="-122"/>
              </a:endParaRPr>
            </a:p>
            <a:p>
              <a:endParaRPr lang="en-US" altLang="zh-TW" dirty="0"/>
            </a:p>
          </p:txBody>
        </p:sp>
      </p:grpSp>
    </p:spTree>
    <p:extLst>
      <p:ext uri="{BB962C8B-B14F-4D97-AF65-F5344CB8AC3E}">
        <p14:creationId xmlns:p14="http://schemas.microsoft.com/office/powerpoint/2010/main" val="4173951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11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6550"/>
            <a:ext cx="5299075" cy="59213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smtClean="0">
                <a:solidFill>
                  <a:schemeClr val="bg2">
                    <a:lumMod val="25000"/>
                  </a:schemeClr>
                </a:solidFill>
                <a:latin typeface="SimSun" panose="02010600030101010101" pitchFamily="2" charset="-122"/>
                <a:ea typeface="SimSun" panose="02010600030101010101" pitchFamily="2" charset="-122"/>
              </a:rPr>
              <a:t>突旅</a:t>
            </a:r>
            <a:r>
              <a:rPr lang="en-US" altLang="zh-TW" sz="360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smtClean="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25" name="群組 24"/>
          <p:cNvGrpSpPr/>
          <p:nvPr/>
        </p:nvGrpSpPr>
        <p:grpSpPr>
          <a:xfrm>
            <a:off x="1282801" y="1062760"/>
            <a:ext cx="9617507" cy="5580961"/>
            <a:chOff x="1099921" y="1154200"/>
            <a:chExt cx="9617507" cy="5580961"/>
          </a:xfrm>
        </p:grpSpPr>
        <p:grpSp>
          <p:nvGrpSpPr>
            <p:cNvPr id="12" name="Group 4"/>
            <p:cNvGrpSpPr>
              <a:grpSpLocks noChangeAspect="1"/>
            </p:cNvGrpSpPr>
            <p:nvPr/>
          </p:nvGrpSpPr>
          <p:grpSpPr bwMode="auto">
            <a:xfrm>
              <a:off x="1099921" y="1154200"/>
              <a:ext cx="9617507" cy="5580961"/>
              <a:chOff x="4015" y="1370"/>
              <a:chExt cx="3288" cy="1908"/>
            </a:xfrm>
          </p:grpSpPr>
          <p:sp>
            <p:nvSpPr>
              <p:cNvPr id="13"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4" name="Rectangle 5"/>
              <p:cNvSpPr>
                <a:spLocks noChangeArrowheads="1"/>
              </p:cNvSpPr>
              <p:nvPr/>
            </p:nvSpPr>
            <p:spPr bwMode="auto">
              <a:xfrm>
                <a:off x="4351" y="1439"/>
                <a:ext cx="2616" cy="168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5"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9"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0"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1"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2"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pic>
          <p:nvPicPr>
            <p:cNvPr id="24" name="圖片 23"/>
            <p:cNvPicPr>
              <a:picLocks/>
            </p:cNvPicPr>
            <p:nvPr/>
          </p:nvPicPr>
          <p:blipFill>
            <a:blip r:embed="rId4">
              <a:extLst>
                <a:ext uri="{28A0092B-C50C-407E-A947-70E740481C1C}">
                  <a14:useLocalDpi xmlns:a14="http://schemas.microsoft.com/office/drawing/2010/main" val="0"/>
                </a:ext>
              </a:extLst>
            </a:blip>
            <a:stretch>
              <a:fillRect/>
            </a:stretch>
          </p:blipFill>
          <p:spPr>
            <a:xfrm>
              <a:off x="2220685" y="1448868"/>
              <a:ext cx="7344000" cy="4658400"/>
            </a:xfrm>
            <a:prstGeom prst="rect">
              <a:avLst/>
            </a:prstGeom>
          </p:spPr>
        </p:pic>
      </p:grpSp>
      <p:sp>
        <p:nvSpPr>
          <p:cNvPr id="2" name="文字方塊 1"/>
          <p:cNvSpPr txBox="1"/>
          <p:nvPr/>
        </p:nvSpPr>
        <p:spPr>
          <a:xfrm>
            <a:off x="7853092" y="3367671"/>
            <a:ext cx="4338908" cy="707886"/>
          </a:xfrm>
          <a:prstGeom prst="rect">
            <a:avLst/>
          </a:prstGeom>
          <a:solidFill>
            <a:schemeClr val="bg1">
              <a:alpha val="60000"/>
            </a:schemeClr>
          </a:solidFill>
        </p:spPr>
        <p:txBody>
          <a:bodyPr wrap="square" rtlCol="0">
            <a:spAutoFit/>
          </a:bodyPr>
          <a:lstStyle/>
          <a:p>
            <a:r>
              <a:rPr lang="zh-TW" altLang="en-US" sz="2000" dirty="0">
                <a:latin typeface="SimSun" panose="02010600030101010101" pitchFamily="2" charset="-122"/>
                <a:ea typeface="SimSun" panose="02010600030101010101" pitchFamily="2" charset="-122"/>
              </a:rPr>
              <a:t>突</a:t>
            </a:r>
            <a:r>
              <a:rPr lang="zh-TW" altLang="en-US" sz="2000" dirty="0" smtClean="0">
                <a:latin typeface="SimSun" panose="02010600030101010101" pitchFamily="2" charset="-122"/>
                <a:ea typeface="SimSun" panose="02010600030101010101" pitchFamily="2" charset="-122"/>
              </a:rPr>
              <a:t>旅的最終目標</a:t>
            </a:r>
            <a:endParaRPr lang="en-US" altLang="zh-TW" sz="2000" dirty="0" smtClean="0">
              <a:latin typeface="SimSun" panose="02010600030101010101" pitchFamily="2" charset="-122"/>
              <a:ea typeface="SimSun" panose="02010600030101010101" pitchFamily="2" charset="-122"/>
            </a:endParaRPr>
          </a:p>
          <a:p>
            <a:r>
              <a:rPr lang="en-US" altLang="zh-TW" sz="2000" dirty="0" smtClean="0">
                <a:latin typeface="+mj-lt"/>
                <a:ea typeface="SimSun" panose="02010600030101010101" pitchFamily="2" charset="-122"/>
              </a:rPr>
              <a:t>Step1</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開啟突旅、讓旅途更精彩</a:t>
            </a:r>
            <a:endParaRPr lang="en-US" altLang="zh-TW" sz="200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5416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6550"/>
            <a:ext cx="5299075" cy="59213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smtClean="0">
                <a:solidFill>
                  <a:schemeClr val="bg2">
                    <a:lumMod val="25000"/>
                  </a:schemeClr>
                </a:solidFill>
                <a:latin typeface="SimSun" panose="02010600030101010101" pitchFamily="2" charset="-122"/>
                <a:ea typeface="SimSun" panose="02010600030101010101" pitchFamily="2" charset="-122"/>
              </a:rPr>
              <a:t>突旅</a:t>
            </a:r>
            <a:r>
              <a:rPr lang="en-US" altLang="zh-TW" sz="360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smtClean="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12" name="Group 4"/>
          <p:cNvGrpSpPr>
            <a:grpSpLocks noChangeAspect="1"/>
          </p:cNvGrpSpPr>
          <p:nvPr/>
        </p:nvGrpSpPr>
        <p:grpSpPr bwMode="auto">
          <a:xfrm>
            <a:off x="1282801" y="1062760"/>
            <a:ext cx="9617507" cy="5580961"/>
            <a:chOff x="4015" y="1370"/>
            <a:chExt cx="3288" cy="1908"/>
          </a:xfrm>
        </p:grpSpPr>
        <p:sp>
          <p:nvSpPr>
            <p:cNvPr id="13"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4" name="Rectangle 5"/>
            <p:cNvSpPr>
              <a:spLocks noChangeArrowheads="1"/>
            </p:cNvSpPr>
            <p:nvPr/>
          </p:nvSpPr>
          <p:spPr bwMode="auto">
            <a:xfrm>
              <a:off x="4351" y="1439"/>
              <a:ext cx="2616" cy="168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5"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9"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0"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1"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2"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pic>
        <p:nvPicPr>
          <p:cNvPr id="26" name="圖片 25"/>
          <p:cNvPicPr>
            <a:picLocks/>
          </p:cNvPicPr>
          <p:nvPr/>
        </p:nvPicPr>
        <p:blipFill>
          <a:blip r:embed="rId4">
            <a:extLst>
              <a:ext uri="{28A0092B-C50C-407E-A947-70E740481C1C}">
                <a14:useLocalDpi xmlns:a14="http://schemas.microsoft.com/office/drawing/2010/main" val="0"/>
              </a:ext>
            </a:extLst>
          </a:blip>
          <a:stretch>
            <a:fillRect/>
          </a:stretch>
        </p:blipFill>
        <p:spPr>
          <a:xfrm>
            <a:off x="2403565" y="1357428"/>
            <a:ext cx="7344000" cy="4658400"/>
          </a:xfrm>
          <a:prstGeom prst="rect">
            <a:avLst/>
          </a:prstGeom>
        </p:spPr>
      </p:pic>
      <p:sp>
        <p:nvSpPr>
          <p:cNvPr id="16" name="文字方塊 15"/>
          <p:cNvSpPr txBox="1"/>
          <p:nvPr/>
        </p:nvSpPr>
        <p:spPr>
          <a:xfrm>
            <a:off x="7853092" y="3367671"/>
            <a:ext cx="4338908" cy="707886"/>
          </a:xfrm>
          <a:prstGeom prst="rect">
            <a:avLst/>
          </a:prstGeom>
          <a:solidFill>
            <a:schemeClr val="bg1">
              <a:alpha val="60000"/>
            </a:schemeClr>
          </a:solidFill>
        </p:spPr>
        <p:txBody>
          <a:bodyPr wrap="square" rtlCol="0">
            <a:spAutoFit/>
          </a:bodyPr>
          <a:lstStyle/>
          <a:p>
            <a:r>
              <a:rPr lang="zh-TW" altLang="en-US" sz="2000" dirty="0">
                <a:latin typeface="SimSun" panose="02010600030101010101" pitchFamily="2" charset="-122"/>
                <a:ea typeface="SimSun" panose="02010600030101010101" pitchFamily="2" charset="-122"/>
              </a:rPr>
              <a:t>突</a:t>
            </a:r>
            <a:r>
              <a:rPr lang="zh-TW" altLang="en-US" sz="2000" dirty="0" smtClean="0">
                <a:latin typeface="SimSun" panose="02010600030101010101" pitchFamily="2" charset="-122"/>
                <a:ea typeface="SimSun" panose="02010600030101010101" pitchFamily="2" charset="-122"/>
              </a:rPr>
              <a:t>旅的最終目標</a:t>
            </a:r>
            <a:endParaRPr lang="en-US" altLang="zh-TW" sz="2000" dirty="0" smtClean="0">
              <a:latin typeface="SimSun" panose="02010600030101010101" pitchFamily="2" charset="-122"/>
              <a:ea typeface="SimSun" panose="02010600030101010101" pitchFamily="2" charset="-122"/>
            </a:endParaRPr>
          </a:p>
          <a:p>
            <a:r>
              <a:rPr lang="en-US" altLang="zh-TW" sz="2000" dirty="0" smtClean="0">
                <a:latin typeface="+mj-lt"/>
                <a:ea typeface="SimSun" panose="02010600030101010101" pitchFamily="2" charset="-122"/>
              </a:rPr>
              <a:t>Step2</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上傳個人覺得不錯的風景照片</a:t>
            </a:r>
            <a:endParaRPr lang="en-US" altLang="zh-TW" sz="200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8365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6550"/>
            <a:ext cx="5299075" cy="59213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smtClean="0">
                <a:solidFill>
                  <a:schemeClr val="bg2">
                    <a:lumMod val="25000"/>
                  </a:schemeClr>
                </a:solidFill>
                <a:latin typeface="SimSun" panose="02010600030101010101" pitchFamily="2" charset="-122"/>
                <a:ea typeface="SimSun" panose="02010600030101010101" pitchFamily="2" charset="-122"/>
              </a:rPr>
              <a:t>突旅</a:t>
            </a:r>
            <a:r>
              <a:rPr lang="en-US" altLang="zh-TW" sz="360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smtClean="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12" name="Group 4"/>
          <p:cNvGrpSpPr>
            <a:grpSpLocks noChangeAspect="1"/>
          </p:cNvGrpSpPr>
          <p:nvPr/>
        </p:nvGrpSpPr>
        <p:grpSpPr bwMode="auto">
          <a:xfrm>
            <a:off x="1282801" y="1062760"/>
            <a:ext cx="9617507" cy="5580961"/>
            <a:chOff x="4015" y="1370"/>
            <a:chExt cx="3288" cy="1908"/>
          </a:xfrm>
        </p:grpSpPr>
        <p:sp>
          <p:nvSpPr>
            <p:cNvPr id="13"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4" name="Rectangle 5"/>
            <p:cNvSpPr>
              <a:spLocks noChangeArrowheads="1"/>
            </p:cNvSpPr>
            <p:nvPr/>
          </p:nvSpPr>
          <p:spPr bwMode="auto">
            <a:xfrm>
              <a:off x="4351" y="1439"/>
              <a:ext cx="2616" cy="168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5"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9"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0"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1"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2"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pic>
        <p:nvPicPr>
          <p:cNvPr id="2" name="圖片 1"/>
          <p:cNvPicPr>
            <a:picLocks/>
          </p:cNvPicPr>
          <p:nvPr/>
        </p:nvPicPr>
        <p:blipFill>
          <a:blip r:embed="rId4">
            <a:extLst>
              <a:ext uri="{28A0092B-C50C-407E-A947-70E740481C1C}">
                <a14:useLocalDpi xmlns:a14="http://schemas.microsoft.com/office/drawing/2010/main" val="0"/>
              </a:ext>
            </a:extLst>
          </a:blip>
          <a:stretch>
            <a:fillRect/>
          </a:stretch>
        </p:blipFill>
        <p:spPr>
          <a:xfrm>
            <a:off x="2398829" y="1344157"/>
            <a:ext cx="7344000" cy="4658400"/>
          </a:xfrm>
          <a:prstGeom prst="rect">
            <a:avLst/>
          </a:prstGeom>
        </p:spPr>
      </p:pic>
      <p:sp>
        <p:nvSpPr>
          <p:cNvPr id="16" name="文字方塊 15"/>
          <p:cNvSpPr txBox="1"/>
          <p:nvPr/>
        </p:nvSpPr>
        <p:spPr>
          <a:xfrm>
            <a:off x="7853092" y="3367671"/>
            <a:ext cx="4338908" cy="1138773"/>
          </a:xfrm>
          <a:prstGeom prst="rect">
            <a:avLst/>
          </a:prstGeom>
          <a:solidFill>
            <a:schemeClr val="bg1">
              <a:alpha val="60000"/>
            </a:schemeClr>
          </a:solidFill>
        </p:spPr>
        <p:txBody>
          <a:bodyPr wrap="square" rtlCol="0">
            <a:spAutoFit/>
          </a:bodyPr>
          <a:lstStyle/>
          <a:p>
            <a:r>
              <a:rPr lang="zh-TW" altLang="en-US" sz="2000" dirty="0">
                <a:latin typeface="SimSun" panose="02010600030101010101" pitchFamily="2" charset="-122"/>
                <a:ea typeface="SimSun" panose="02010600030101010101" pitchFamily="2" charset="-122"/>
              </a:rPr>
              <a:t>突</a:t>
            </a:r>
            <a:r>
              <a:rPr lang="zh-TW" altLang="en-US" sz="2000" dirty="0" smtClean="0">
                <a:latin typeface="SimSun" panose="02010600030101010101" pitchFamily="2" charset="-122"/>
                <a:ea typeface="SimSun" panose="02010600030101010101" pitchFamily="2" charset="-122"/>
              </a:rPr>
              <a:t>旅的最終目標</a:t>
            </a:r>
            <a:endParaRPr lang="en-US" altLang="zh-TW" sz="2000" dirty="0" smtClean="0">
              <a:latin typeface="SimSun" panose="02010600030101010101" pitchFamily="2" charset="-122"/>
              <a:ea typeface="SimSun" panose="02010600030101010101" pitchFamily="2" charset="-122"/>
            </a:endParaRPr>
          </a:p>
          <a:p>
            <a:r>
              <a:rPr lang="en-US" altLang="zh-TW" sz="2000" dirty="0" smtClean="0">
                <a:latin typeface="+mj-lt"/>
                <a:ea typeface="SimSun" panose="02010600030101010101" pitchFamily="2" charset="-122"/>
              </a:rPr>
              <a:t>Step3</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瀏覽確認您所上傳的圖片、</a:t>
            </a:r>
            <a:endParaRPr lang="en-US" altLang="zh-TW" sz="2000" dirty="0" smtClean="0">
              <a:latin typeface="SimSun" panose="02010600030101010101" pitchFamily="2" charset="-122"/>
              <a:ea typeface="SimSun" panose="02010600030101010101" pitchFamily="2" charset="-122"/>
            </a:endParaRPr>
          </a:p>
          <a:p>
            <a:r>
              <a:rPr lang="en-US" altLang="zh-TW" sz="2000" dirty="0">
                <a:latin typeface="SimSun" panose="02010600030101010101" pitchFamily="2" charset="-122"/>
                <a:ea typeface="SimSun" panose="02010600030101010101" pitchFamily="2" charset="-122"/>
              </a:rPr>
              <a:t> </a:t>
            </a:r>
            <a:r>
              <a:rPr lang="en-US" altLang="zh-TW" sz="2000" dirty="0" smtClean="0">
                <a:latin typeface="SimSun" panose="02010600030101010101" pitchFamily="2" charset="-122"/>
                <a:ea typeface="SimSun" panose="02010600030101010101" pitchFamily="2" charset="-122"/>
              </a:rPr>
              <a:t>     </a:t>
            </a:r>
            <a:r>
              <a:rPr lang="zh-TW" altLang="en-US" sz="2000" dirty="0" smtClean="0">
                <a:latin typeface="SimSun" panose="02010600030101010101" pitchFamily="2" charset="-122"/>
                <a:ea typeface="SimSun" panose="02010600030101010101" pitchFamily="2" charset="-122"/>
              </a:rPr>
              <a:t>按下</a:t>
            </a:r>
            <a:r>
              <a:rPr lang="en-US" altLang="zh-TW" sz="2800" dirty="0" smtClean="0">
                <a:latin typeface="Freestyle Script" panose="030804020302050B0404" pitchFamily="66" charset="0"/>
                <a:ea typeface="SimSun" panose="02010600030101010101" pitchFamily="2" charset="-122"/>
              </a:rPr>
              <a:t>Sudden</a:t>
            </a:r>
            <a:r>
              <a:rPr lang="zh-TW" altLang="en-US" sz="2800" dirty="0" smtClean="0">
                <a:latin typeface="Freestyle Script" panose="030804020302050B0404" pitchFamily="66" charset="0"/>
                <a:ea typeface="SimSun" panose="02010600030101010101" pitchFamily="2" charset="-122"/>
              </a:rPr>
              <a:t> </a:t>
            </a:r>
            <a:r>
              <a:rPr lang="en-US" altLang="zh-TW" sz="2800" dirty="0" smtClean="0">
                <a:latin typeface="Freestyle Script" panose="030804020302050B0404" pitchFamily="66" charset="0"/>
                <a:ea typeface="SimSun" panose="02010600030101010101" pitchFamily="2" charset="-122"/>
              </a:rPr>
              <a:t>Travel</a:t>
            </a:r>
            <a:r>
              <a:rPr lang="zh-TW" altLang="en-US" sz="2800" dirty="0" smtClean="0">
                <a:latin typeface="Freestyle Script" panose="030804020302050B0404" pitchFamily="66" charset="0"/>
                <a:ea typeface="SimSun" panose="02010600030101010101" pitchFamily="2" charset="-122"/>
              </a:rPr>
              <a:t> </a:t>
            </a:r>
            <a:r>
              <a:rPr lang="en-US" altLang="zh-TW" sz="2800" dirty="0" smtClean="0">
                <a:latin typeface="Freestyle Script" panose="030804020302050B0404" pitchFamily="66" charset="0"/>
                <a:ea typeface="SimSun" panose="02010600030101010101" pitchFamily="2" charset="-122"/>
              </a:rPr>
              <a:t>Go!</a:t>
            </a:r>
          </a:p>
        </p:txBody>
      </p:sp>
    </p:spTree>
    <p:extLst>
      <p:ext uri="{BB962C8B-B14F-4D97-AF65-F5344CB8AC3E}">
        <p14:creationId xmlns:p14="http://schemas.microsoft.com/office/powerpoint/2010/main" val="1879275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6550"/>
            <a:ext cx="5299075" cy="59213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smtClean="0">
                <a:solidFill>
                  <a:schemeClr val="bg2">
                    <a:lumMod val="25000"/>
                  </a:schemeClr>
                </a:solidFill>
                <a:latin typeface="SimSun" panose="02010600030101010101" pitchFamily="2" charset="-122"/>
                <a:ea typeface="SimSun" panose="02010600030101010101" pitchFamily="2" charset="-122"/>
              </a:rPr>
              <a:t>突旅</a:t>
            </a:r>
            <a:r>
              <a:rPr lang="en-US" altLang="zh-TW" sz="360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smtClean="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12" name="Group 4"/>
          <p:cNvGrpSpPr>
            <a:grpSpLocks noChangeAspect="1"/>
          </p:cNvGrpSpPr>
          <p:nvPr/>
        </p:nvGrpSpPr>
        <p:grpSpPr bwMode="auto">
          <a:xfrm>
            <a:off x="1282801" y="1062760"/>
            <a:ext cx="9617507" cy="5580961"/>
            <a:chOff x="4015" y="1370"/>
            <a:chExt cx="3288" cy="1908"/>
          </a:xfrm>
        </p:grpSpPr>
        <p:sp>
          <p:nvSpPr>
            <p:cNvPr id="13"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4" name="Rectangle 5"/>
            <p:cNvSpPr>
              <a:spLocks noChangeArrowheads="1"/>
            </p:cNvSpPr>
            <p:nvPr/>
          </p:nvSpPr>
          <p:spPr bwMode="auto">
            <a:xfrm>
              <a:off x="4351" y="1439"/>
              <a:ext cx="2616" cy="168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5"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9"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0"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1"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2"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pic>
        <p:nvPicPr>
          <p:cNvPr id="3" name="圖片 2"/>
          <p:cNvPicPr>
            <a:picLocks/>
          </p:cNvPicPr>
          <p:nvPr/>
        </p:nvPicPr>
        <p:blipFill>
          <a:blip r:embed="rId4">
            <a:extLst>
              <a:ext uri="{28A0092B-C50C-407E-A947-70E740481C1C}">
                <a14:useLocalDpi xmlns:a14="http://schemas.microsoft.com/office/drawing/2010/main" val="0"/>
              </a:ext>
            </a:extLst>
          </a:blip>
          <a:stretch>
            <a:fillRect/>
          </a:stretch>
        </p:blipFill>
        <p:spPr>
          <a:xfrm>
            <a:off x="2398747" y="1350210"/>
            <a:ext cx="7344000" cy="4658400"/>
          </a:xfrm>
          <a:prstGeom prst="rect">
            <a:avLst/>
          </a:prstGeom>
        </p:spPr>
      </p:pic>
      <p:sp>
        <p:nvSpPr>
          <p:cNvPr id="16" name="文字方塊 15"/>
          <p:cNvSpPr txBox="1"/>
          <p:nvPr/>
        </p:nvSpPr>
        <p:spPr>
          <a:xfrm>
            <a:off x="7853092" y="3367671"/>
            <a:ext cx="4338908" cy="1015663"/>
          </a:xfrm>
          <a:prstGeom prst="rect">
            <a:avLst/>
          </a:prstGeom>
          <a:solidFill>
            <a:schemeClr val="bg1">
              <a:alpha val="60000"/>
            </a:schemeClr>
          </a:solidFill>
        </p:spPr>
        <p:txBody>
          <a:bodyPr wrap="square" rtlCol="0">
            <a:spAutoFit/>
          </a:bodyPr>
          <a:lstStyle/>
          <a:p>
            <a:r>
              <a:rPr lang="zh-TW" altLang="en-US" sz="2000" dirty="0">
                <a:latin typeface="SimSun" panose="02010600030101010101" pitchFamily="2" charset="-122"/>
                <a:ea typeface="SimSun" panose="02010600030101010101" pitchFamily="2" charset="-122"/>
              </a:rPr>
              <a:t>突</a:t>
            </a:r>
            <a:r>
              <a:rPr lang="zh-TW" altLang="en-US" sz="2000" dirty="0" smtClean="0">
                <a:latin typeface="SimSun" panose="02010600030101010101" pitchFamily="2" charset="-122"/>
                <a:ea typeface="SimSun" panose="02010600030101010101" pitchFamily="2" charset="-122"/>
              </a:rPr>
              <a:t>旅的最終目標</a:t>
            </a:r>
            <a:endParaRPr lang="en-US" altLang="zh-TW" sz="2000" dirty="0" smtClean="0">
              <a:latin typeface="SimSun" panose="02010600030101010101" pitchFamily="2" charset="-122"/>
              <a:ea typeface="SimSun" panose="02010600030101010101" pitchFamily="2" charset="-122"/>
            </a:endParaRPr>
          </a:p>
          <a:p>
            <a:r>
              <a:rPr lang="en-US" altLang="zh-TW" sz="2000" dirty="0" smtClean="0">
                <a:latin typeface="+mj-lt"/>
                <a:ea typeface="SimSun" panose="02010600030101010101" pitchFamily="2" charset="-122"/>
              </a:rPr>
              <a:t>Step4</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等待突旅的背景程式為您選出適合的推薦景點。</a:t>
            </a:r>
            <a:endParaRPr lang="en-US" altLang="zh-TW" sz="200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100770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6550"/>
            <a:ext cx="5299075" cy="59213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smtClean="0">
                <a:solidFill>
                  <a:schemeClr val="bg2">
                    <a:lumMod val="25000"/>
                  </a:schemeClr>
                </a:solidFill>
                <a:latin typeface="SimSun" panose="02010600030101010101" pitchFamily="2" charset="-122"/>
                <a:ea typeface="SimSun" panose="02010600030101010101" pitchFamily="2" charset="-122"/>
              </a:rPr>
              <a:t>突旅</a:t>
            </a:r>
            <a:r>
              <a:rPr lang="en-US" altLang="zh-TW" sz="360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smtClean="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12" name="Group 4"/>
          <p:cNvGrpSpPr>
            <a:grpSpLocks noChangeAspect="1"/>
          </p:cNvGrpSpPr>
          <p:nvPr/>
        </p:nvGrpSpPr>
        <p:grpSpPr bwMode="auto">
          <a:xfrm>
            <a:off x="1282801" y="1062760"/>
            <a:ext cx="9617507" cy="5580961"/>
            <a:chOff x="4015" y="1370"/>
            <a:chExt cx="3288" cy="1908"/>
          </a:xfrm>
        </p:grpSpPr>
        <p:sp>
          <p:nvSpPr>
            <p:cNvPr id="13"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4" name="Rectangle 5"/>
            <p:cNvSpPr>
              <a:spLocks noChangeArrowheads="1"/>
            </p:cNvSpPr>
            <p:nvPr/>
          </p:nvSpPr>
          <p:spPr bwMode="auto">
            <a:xfrm>
              <a:off x="4351" y="1439"/>
              <a:ext cx="2616" cy="168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5"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9"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0"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1"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2"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pic>
        <p:nvPicPr>
          <p:cNvPr id="4" name="圖片 3"/>
          <p:cNvPicPr>
            <a:picLocks/>
          </p:cNvPicPr>
          <p:nvPr/>
        </p:nvPicPr>
        <p:blipFill>
          <a:blip r:embed="rId4">
            <a:extLst>
              <a:ext uri="{28A0092B-C50C-407E-A947-70E740481C1C}">
                <a14:useLocalDpi xmlns:a14="http://schemas.microsoft.com/office/drawing/2010/main" val="0"/>
              </a:ext>
            </a:extLst>
          </a:blip>
          <a:stretch>
            <a:fillRect/>
          </a:stretch>
        </p:blipFill>
        <p:spPr>
          <a:xfrm>
            <a:off x="2405843" y="1349654"/>
            <a:ext cx="7344000" cy="4658400"/>
          </a:xfrm>
          <a:prstGeom prst="rect">
            <a:avLst/>
          </a:prstGeom>
        </p:spPr>
      </p:pic>
      <p:sp>
        <p:nvSpPr>
          <p:cNvPr id="17" name="文字方塊 16"/>
          <p:cNvSpPr txBox="1"/>
          <p:nvPr/>
        </p:nvSpPr>
        <p:spPr>
          <a:xfrm>
            <a:off x="7853092" y="3367671"/>
            <a:ext cx="4338908" cy="1015663"/>
          </a:xfrm>
          <a:prstGeom prst="rect">
            <a:avLst/>
          </a:prstGeom>
          <a:solidFill>
            <a:schemeClr val="bg1">
              <a:alpha val="60000"/>
            </a:schemeClr>
          </a:solidFill>
        </p:spPr>
        <p:txBody>
          <a:bodyPr wrap="square" rtlCol="0">
            <a:spAutoFit/>
          </a:bodyPr>
          <a:lstStyle/>
          <a:p>
            <a:r>
              <a:rPr lang="zh-TW" altLang="en-US" sz="2000" dirty="0">
                <a:latin typeface="SimSun" panose="02010600030101010101" pitchFamily="2" charset="-122"/>
                <a:ea typeface="SimSun" panose="02010600030101010101" pitchFamily="2" charset="-122"/>
              </a:rPr>
              <a:t>突</a:t>
            </a:r>
            <a:r>
              <a:rPr lang="zh-TW" altLang="en-US" sz="2000" dirty="0" smtClean="0">
                <a:latin typeface="SimSun" panose="02010600030101010101" pitchFamily="2" charset="-122"/>
                <a:ea typeface="SimSun" panose="02010600030101010101" pitchFamily="2" charset="-122"/>
              </a:rPr>
              <a:t>旅的最終目標</a:t>
            </a:r>
            <a:endParaRPr lang="en-US" altLang="zh-TW" sz="2000" dirty="0" smtClean="0">
              <a:latin typeface="SimSun" panose="02010600030101010101" pitchFamily="2" charset="-122"/>
              <a:ea typeface="SimSun" panose="02010600030101010101" pitchFamily="2" charset="-122"/>
            </a:endParaRPr>
          </a:p>
          <a:p>
            <a:r>
              <a:rPr lang="en-US" altLang="zh-TW" sz="2000" dirty="0" smtClean="0">
                <a:latin typeface="+mj-lt"/>
                <a:ea typeface="SimSun" panose="02010600030101010101" pitchFamily="2" charset="-122"/>
              </a:rPr>
              <a:t>Step5:</a:t>
            </a:r>
            <a:r>
              <a:rPr lang="zh-TW" altLang="en-US" sz="2000" dirty="0" smtClean="0">
                <a:latin typeface="+mj-lt"/>
                <a:ea typeface="SimSun" panose="02010600030101010101" pitchFamily="2" charset="-122"/>
              </a:rPr>
              <a:t>突旅依圖像辨識選出相關度最     </a:t>
            </a:r>
            <a:endParaRPr lang="en-US" altLang="zh-TW" sz="2000" dirty="0" smtClean="0">
              <a:latin typeface="+mj-lt"/>
              <a:ea typeface="SimSun" panose="02010600030101010101" pitchFamily="2" charset="-122"/>
            </a:endParaRPr>
          </a:p>
          <a:p>
            <a:r>
              <a:rPr lang="zh-TW" altLang="en-US" sz="2000" dirty="0">
                <a:latin typeface="+mj-lt"/>
                <a:ea typeface="SimSun" panose="02010600030101010101" pitchFamily="2" charset="-122"/>
              </a:rPr>
              <a:t> </a:t>
            </a:r>
            <a:r>
              <a:rPr lang="zh-TW" altLang="en-US" sz="2000" dirty="0" smtClean="0">
                <a:latin typeface="+mj-lt"/>
                <a:ea typeface="SimSun" panose="02010600030101010101" pitchFamily="2" charset="-122"/>
              </a:rPr>
              <a:t>          高至最低的景點推薦給您</a:t>
            </a:r>
            <a:endParaRPr lang="en-US" altLang="zh-TW" sz="2000" dirty="0" smtClean="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14443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11" name="TextBox 3"/>
          <p:cNvSpPr txBox="1">
            <a:spLocks/>
          </p:cNvSpPr>
          <p:nvPr/>
        </p:nvSpPr>
        <p:spPr>
          <a:xfrm>
            <a:off x="609600" y="336550"/>
            <a:ext cx="5299075" cy="59213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dirty="0" smtClean="0">
                <a:solidFill>
                  <a:schemeClr val="bg2">
                    <a:lumMod val="25000"/>
                  </a:schemeClr>
                </a:solidFill>
                <a:latin typeface="SimSun" panose="02010600030101010101" pitchFamily="2" charset="-122"/>
                <a:ea typeface="SimSun" panose="02010600030101010101" pitchFamily="2" charset="-122"/>
              </a:rPr>
              <a:t>突旅</a:t>
            </a:r>
            <a:r>
              <a:rPr lang="en-US" altLang="zh-TW" sz="3600"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sz="3600" dirty="0" smtClean="0">
                <a:solidFill>
                  <a:schemeClr val="bg2">
                    <a:lumMod val="25000"/>
                  </a:schemeClr>
                </a:solidFill>
                <a:latin typeface="SimSun" panose="02010600030101010101" pitchFamily="2" charset="-122"/>
                <a:ea typeface="SimSun" panose="02010600030101010101" pitchFamily="2" charset="-122"/>
              </a:rPr>
              <a:t>未來願景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grpSp>
        <p:nvGrpSpPr>
          <p:cNvPr id="12" name="Group 4"/>
          <p:cNvGrpSpPr>
            <a:grpSpLocks noChangeAspect="1"/>
          </p:cNvGrpSpPr>
          <p:nvPr/>
        </p:nvGrpSpPr>
        <p:grpSpPr bwMode="auto">
          <a:xfrm>
            <a:off x="1282801" y="1062760"/>
            <a:ext cx="9617507" cy="5580961"/>
            <a:chOff x="4015" y="1370"/>
            <a:chExt cx="3288" cy="1908"/>
          </a:xfrm>
        </p:grpSpPr>
        <p:sp>
          <p:nvSpPr>
            <p:cNvPr id="13" name="AutoShape 3"/>
            <p:cNvSpPr>
              <a:spLocks noChangeAspect="1" noChangeArrowheads="1" noTextEdit="1"/>
            </p:cNvSpPr>
            <p:nvPr/>
          </p:nvSpPr>
          <p:spPr bwMode="auto">
            <a:xfrm>
              <a:off x="4015" y="1370"/>
              <a:ext cx="328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4" name="Rectangle 5"/>
            <p:cNvSpPr>
              <a:spLocks noChangeArrowheads="1"/>
            </p:cNvSpPr>
            <p:nvPr/>
          </p:nvSpPr>
          <p:spPr bwMode="auto">
            <a:xfrm>
              <a:off x="4351" y="1439"/>
              <a:ext cx="2616" cy="168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5" name="Freeform 6"/>
            <p:cNvSpPr>
              <a:spLocks noEditPoints="1"/>
            </p:cNvSpPr>
            <p:nvPr/>
          </p:nvSpPr>
          <p:spPr bwMode="auto">
            <a:xfrm>
              <a:off x="4311" y="1370"/>
              <a:ext cx="2695" cy="1808"/>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9" name="Freeform 7"/>
            <p:cNvSpPr>
              <a:spLocks/>
            </p:cNvSpPr>
            <p:nvPr/>
          </p:nvSpPr>
          <p:spPr bwMode="auto">
            <a:xfrm>
              <a:off x="4015" y="3178"/>
              <a:ext cx="3297" cy="60"/>
            </a:xfrm>
            <a:custGeom>
              <a:avLst/>
              <a:gdLst>
                <a:gd name="T0" fmla="*/ 2962 w 3297"/>
                <a:gd name="T1" fmla="*/ 0 h 60"/>
                <a:gd name="T2" fmla="*/ 326 w 3297"/>
                <a:gd name="T3" fmla="*/ 0 h 60"/>
                <a:gd name="T4" fmla="*/ 0 w 3297"/>
                <a:gd name="T5" fmla="*/ 0 h 60"/>
                <a:gd name="T6" fmla="*/ 0 w 3297"/>
                <a:gd name="T7" fmla="*/ 60 h 60"/>
                <a:gd name="T8" fmla="*/ 3297 w 3297"/>
                <a:gd name="T9" fmla="*/ 60 h 60"/>
                <a:gd name="T10" fmla="*/ 3297 w 3297"/>
                <a:gd name="T11" fmla="*/ 0 h 60"/>
                <a:gd name="T12" fmla="*/ 2962 w 3297"/>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297" h="60">
                  <a:moveTo>
                    <a:pt x="2962" y="0"/>
                  </a:moveTo>
                  <a:lnTo>
                    <a:pt x="326" y="0"/>
                  </a:lnTo>
                  <a:lnTo>
                    <a:pt x="0" y="0"/>
                  </a:lnTo>
                  <a:lnTo>
                    <a:pt x="0" y="60"/>
                  </a:lnTo>
                  <a:lnTo>
                    <a:pt x="3297" y="60"/>
                  </a:lnTo>
                  <a:lnTo>
                    <a:pt x="3297" y="0"/>
                  </a:lnTo>
                  <a:lnTo>
                    <a:pt x="296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0" name="Oval 8"/>
            <p:cNvSpPr>
              <a:spLocks noChangeArrowheads="1"/>
            </p:cNvSpPr>
            <p:nvPr/>
          </p:nvSpPr>
          <p:spPr bwMode="auto">
            <a:xfrm>
              <a:off x="5644" y="1419"/>
              <a:ext cx="30" cy="20"/>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1" name="Freeform 9"/>
            <p:cNvSpPr>
              <a:spLocks/>
            </p:cNvSpPr>
            <p:nvPr/>
          </p:nvSpPr>
          <p:spPr bwMode="auto">
            <a:xfrm>
              <a:off x="5427" y="3178"/>
              <a:ext cx="464" cy="40"/>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22" name="Freeform 10"/>
            <p:cNvSpPr>
              <a:spLocks/>
            </p:cNvSpPr>
            <p:nvPr/>
          </p:nvSpPr>
          <p:spPr bwMode="auto">
            <a:xfrm>
              <a:off x="4015" y="3238"/>
              <a:ext cx="3297" cy="40"/>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pic>
        <p:nvPicPr>
          <p:cNvPr id="4" name="圖片 3"/>
          <p:cNvPicPr>
            <a:picLocks/>
          </p:cNvPicPr>
          <p:nvPr/>
        </p:nvPicPr>
        <p:blipFill>
          <a:blip r:embed="rId4">
            <a:extLst>
              <a:ext uri="{28A0092B-C50C-407E-A947-70E740481C1C}">
                <a14:useLocalDpi xmlns:a14="http://schemas.microsoft.com/office/drawing/2010/main" val="0"/>
              </a:ext>
            </a:extLst>
          </a:blip>
          <a:stretch>
            <a:fillRect/>
          </a:stretch>
        </p:blipFill>
        <p:spPr>
          <a:xfrm>
            <a:off x="2398829" y="1353884"/>
            <a:ext cx="7344000" cy="4658418"/>
          </a:xfrm>
          <a:prstGeom prst="rect">
            <a:avLst/>
          </a:prstGeom>
        </p:spPr>
      </p:pic>
      <p:sp>
        <p:nvSpPr>
          <p:cNvPr id="17" name="文字方塊 16"/>
          <p:cNvSpPr txBox="1"/>
          <p:nvPr/>
        </p:nvSpPr>
        <p:spPr>
          <a:xfrm>
            <a:off x="7853092" y="3367671"/>
            <a:ext cx="4338908" cy="1323439"/>
          </a:xfrm>
          <a:prstGeom prst="rect">
            <a:avLst/>
          </a:prstGeom>
          <a:solidFill>
            <a:schemeClr val="bg1">
              <a:alpha val="60000"/>
            </a:schemeClr>
          </a:solidFill>
        </p:spPr>
        <p:txBody>
          <a:bodyPr wrap="square" rtlCol="0">
            <a:spAutoFit/>
          </a:bodyPr>
          <a:lstStyle/>
          <a:p>
            <a:r>
              <a:rPr lang="zh-TW" altLang="en-US" sz="2000" dirty="0">
                <a:latin typeface="SimSun" panose="02010600030101010101" pitchFamily="2" charset="-122"/>
                <a:ea typeface="SimSun" panose="02010600030101010101" pitchFamily="2" charset="-122"/>
              </a:rPr>
              <a:t>突</a:t>
            </a:r>
            <a:r>
              <a:rPr lang="zh-TW" altLang="en-US" sz="2000" dirty="0" smtClean="0">
                <a:latin typeface="SimSun" panose="02010600030101010101" pitchFamily="2" charset="-122"/>
                <a:ea typeface="SimSun" panose="02010600030101010101" pitchFamily="2" charset="-122"/>
              </a:rPr>
              <a:t>旅的最終目標</a:t>
            </a:r>
            <a:endParaRPr lang="en-US" altLang="zh-TW" sz="2000" dirty="0" smtClean="0">
              <a:latin typeface="SimSun" panose="02010600030101010101" pitchFamily="2" charset="-122"/>
              <a:ea typeface="SimSun" panose="02010600030101010101" pitchFamily="2" charset="-122"/>
            </a:endParaRPr>
          </a:p>
          <a:p>
            <a:r>
              <a:rPr lang="en-US" altLang="zh-TW" sz="2000" dirty="0" smtClean="0">
                <a:latin typeface="+mj-lt"/>
                <a:ea typeface="SimSun" panose="02010600030101010101" pitchFamily="2" charset="-122"/>
              </a:rPr>
              <a:t>Step6</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點入上一頁你所喜好的景點照</a:t>
            </a:r>
            <a:endParaRPr lang="en-US" altLang="zh-TW" sz="2000" dirty="0" smtClean="0">
              <a:latin typeface="SimSun" panose="02010600030101010101" pitchFamily="2" charset="-122"/>
              <a:ea typeface="SimSun" panose="02010600030101010101" pitchFamily="2" charset="-122"/>
            </a:endParaRPr>
          </a:p>
          <a:p>
            <a:r>
              <a:rPr lang="zh-TW" altLang="en-US" sz="2000" dirty="0">
                <a:latin typeface="SimSun" panose="02010600030101010101" pitchFamily="2" charset="-122"/>
                <a:ea typeface="SimSun" panose="02010600030101010101" pitchFamily="2" charset="-122"/>
              </a:rPr>
              <a:t> </a:t>
            </a:r>
            <a:r>
              <a:rPr lang="zh-TW" altLang="en-US" sz="2000" dirty="0" smtClean="0">
                <a:latin typeface="SimSun" panose="02010600030101010101" pitchFamily="2" charset="-122"/>
                <a:ea typeface="SimSun" panose="02010600030101010101" pitchFamily="2" charset="-122"/>
              </a:rPr>
              <a:t>    片</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例</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右下</a:t>
            </a:r>
            <a:r>
              <a:rPr lang="en-US" altLang="zh-TW" sz="2000" dirty="0" smtClean="0">
                <a:latin typeface="SimSun" panose="02010600030101010101" pitchFamily="2" charset="-122"/>
                <a:ea typeface="SimSun" panose="02010600030101010101" pitchFamily="2" charset="-122"/>
              </a:rPr>
              <a:t>)</a:t>
            </a:r>
            <a:r>
              <a:rPr lang="zh-TW" altLang="en-US" sz="2000" dirty="0" smtClean="0">
                <a:latin typeface="SimSun" panose="02010600030101010101" pitchFamily="2" charset="-122"/>
                <a:ea typeface="SimSun" panose="02010600030101010101" pitchFamily="2" charset="-122"/>
              </a:rPr>
              <a:t>，突旅提供您旅遊</a:t>
            </a:r>
            <a:endParaRPr lang="en-US" altLang="zh-TW" sz="2000" dirty="0" smtClean="0">
              <a:latin typeface="SimSun" panose="02010600030101010101" pitchFamily="2" charset="-122"/>
              <a:ea typeface="SimSun" panose="02010600030101010101" pitchFamily="2" charset="-122"/>
            </a:endParaRPr>
          </a:p>
          <a:p>
            <a:r>
              <a:rPr lang="zh-TW" altLang="en-US" sz="2000" dirty="0">
                <a:latin typeface="SimSun" panose="02010600030101010101" pitchFamily="2" charset="-122"/>
                <a:ea typeface="SimSun" panose="02010600030101010101" pitchFamily="2" charset="-122"/>
              </a:rPr>
              <a:t> </a:t>
            </a:r>
            <a:r>
              <a:rPr lang="zh-TW" altLang="en-US" sz="2000" dirty="0" smtClean="0">
                <a:latin typeface="SimSun" panose="02010600030101010101" pitchFamily="2" charset="-122"/>
                <a:ea typeface="SimSun" panose="02010600030101010101" pitchFamily="2" charset="-122"/>
              </a:rPr>
              <a:t>    相關資訊，開啟您的旅途吧</a:t>
            </a:r>
            <a:r>
              <a:rPr lang="en-US" altLang="zh-TW" sz="2000" dirty="0" smtClean="0">
                <a:latin typeface="SimSun" panose="02010600030101010101" pitchFamily="2" charset="-122"/>
                <a:ea typeface="SimSun" panose="02010600030101010101" pitchFamily="2" charset="-122"/>
              </a:rPr>
              <a:t>!</a:t>
            </a:r>
          </a:p>
        </p:txBody>
      </p:sp>
    </p:spTree>
    <p:extLst>
      <p:ext uri="{BB962C8B-B14F-4D97-AF65-F5344CB8AC3E}">
        <p14:creationId xmlns:p14="http://schemas.microsoft.com/office/powerpoint/2010/main" val="2509227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DC4D2"/>
            </a:gs>
            <a:gs pos="100000">
              <a:schemeClr val="bg1"/>
            </a:gs>
          </a:gsLst>
          <a:lin ang="5400000" scaled="1"/>
        </a:gradFill>
        <a:effectLst/>
      </p:bgPr>
    </p:bg>
    <p:spTree>
      <p:nvGrpSpPr>
        <p:cNvPr id="1" name=""/>
        <p:cNvGrpSpPr/>
        <p:nvPr/>
      </p:nvGrpSpPr>
      <p:grpSpPr>
        <a:xfrm>
          <a:off x="0" y="0"/>
          <a:ext cx="0" cy="0"/>
          <a:chOff x="0" y="0"/>
          <a:chExt cx="0" cy="0"/>
        </a:xfrm>
      </p:grpSpPr>
      <p:sp>
        <p:nvSpPr>
          <p:cNvPr id="3" name="TextBox 3"/>
          <p:cNvSpPr txBox="1">
            <a:spLocks noGrp="1"/>
          </p:cNvSpPr>
          <p:nvPr>
            <p:ph type="title"/>
          </p:nvPr>
        </p:nvSpPr>
        <p:spPr>
          <a:prstGeom prst="rect">
            <a:avLst/>
          </a:prstGeom>
          <a:noFill/>
        </p:spPr>
        <p:txBody>
          <a:bodyPr wrap="none" rtlCol="0" anchor="ctr">
            <a:spAutoFit/>
          </a:bodyPr>
          <a:lstStyle/>
          <a:p>
            <a:r>
              <a:rPr lang="zh-TW" altLang="en-US" sz="3600" dirty="0">
                <a:solidFill>
                  <a:schemeClr val="bg2">
                    <a:lumMod val="25000"/>
                  </a:schemeClr>
                </a:solidFill>
                <a:latin typeface="SimSun" panose="02010600030101010101" pitchFamily="2" charset="-122"/>
                <a:ea typeface="SimSun" panose="02010600030101010101" pitchFamily="2" charset="-122"/>
              </a:rPr>
              <a:t>突</a:t>
            </a:r>
            <a:r>
              <a:rPr lang="zh-TW" altLang="en-US" sz="3600" dirty="0" smtClean="0">
                <a:solidFill>
                  <a:schemeClr val="bg2">
                    <a:lumMod val="25000"/>
                  </a:schemeClr>
                </a:solidFill>
                <a:latin typeface="SimSun" panose="02010600030101010101" pitchFamily="2" charset="-122"/>
                <a:ea typeface="SimSun" panose="02010600030101010101" pitchFamily="2" charset="-122"/>
              </a:rPr>
              <a:t>旅</a:t>
            </a:r>
            <a:r>
              <a:rPr lang="en-US" altLang="zh-TW" sz="3600" dirty="0">
                <a:solidFill>
                  <a:schemeClr val="bg2">
                    <a:lumMod val="25000"/>
                  </a:schemeClr>
                </a:solidFill>
                <a:latin typeface="Centaur" panose="02030504050205020304" pitchFamily="18" charset="0"/>
                <a:ea typeface="SimSun" panose="02010600030101010101" pitchFamily="2" charset="-122"/>
              </a:rPr>
              <a:t>Sudden </a:t>
            </a:r>
            <a:r>
              <a:rPr lang="en-US" altLang="zh-TW" sz="3600" dirty="0" smtClean="0">
                <a:solidFill>
                  <a:schemeClr val="bg2">
                    <a:lumMod val="25000"/>
                  </a:schemeClr>
                </a:solidFill>
                <a:latin typeface="Centaur" panose="02030504050205020304" pitchFamily="18" charset="0"/>
                <a:ea typeface="SimSun" panose="02010600030101010101" pitchFamily="2" charset="-122"/>
              </a:rPr>
              <a:t>Travel</a:t>
            </a:r>
            <a:r>
              <a:rPr lang="zh-TW" altLang="en-US" sz="3600" dirty="0" smtClean="0">
                <a:solidFill>
                  <a:schemeClr val="bg2">
                    <a:lumMod val="25000"/>
                  </a:schemeClr>
                </a:solidFill>
                <a:latin typeface="SimSun" panose="02010600030101010101" pitchFamily="2" charset="-122"/>
                <a:ea typeface="SimSun" panose="02010600030101010101" pitchFamily="2" charset="-122"/>
              </a:rPr>
              <a:t>未來</a:t>
            </a:r>
            <a:r>
              <a:rPr lang="zh-TW" altLang="en-US" sz="3600" dirty="0">
                <a:solidFill>
                  <a:schemeClr val="bg2">
                    <a:lumMod val="25000"/>
                  </a:schemeClr>
                </a:solidFill>
                <a:latin typeface="SimSun" panose="02010600030101010101" pitchFamily="2" charset="-122"/>
                <a:ea typeface="SimSun" panose="02010600030101010101" pitchFamily="2" charset="-122"/>
              </a:rPr>
              <a:t>願景</a:t>
            </a:r>
            <a:endParaRPr lang="en-US" sz="3600" dirty="0">
              <a:solidFill>
                <a:schemeClr val="bg2">
                  <a:lumMod val="25000"/>
                </a:schemeClr>
              </a:solidFill>
              <a:latin typeface="SimSun" panose="02010600030101010101" pitchFamily="2" charset="-122"/>
              <a:ea typeface="SimSun" panose="02010600030101010101" pitchFamily="2" charset="-122"/>
            </a:endParaRPr>
          </a:p>
        </p:txBody>
      </p:sp>
      <p:sp>
        <p:nvSpPr>
          <p:cNvPr id="4" name="文字方塊 3"/>
          <p:cNvSpPr txBox="1"/>
          <p:nvPr/>
        </p:nvSpPr>
        <p:spPr>
          <a:xfrm>
            <a:off x="609600" y="1584662"/>
            <a:ext cx="5081337" cy="1015663"/>
          </a:xfrm>
          <a:prstGeom prst="rect">
            <a:avLst/>
          </a:prstGeom>
          <a:noFill/>
        </p:spPr>
        <p:txBody>
          <a:bodyPr wrap="square" rtlCol="0">
            <a:spAutoFit/>
          </a:bodyPr>
          <a:lstStyle/>
          <a:p>
            <a:r>
              <a:rPr lang="zh-TW" altLang="en-US" sz="2000" dirty="0" smtClean="0">
                <a:latin typeface="NSimSun" panose="02010609030101010101" pitchFamily="49" charset="-122"/>
                <a:ea typeface="NSimSun" panose="02010609030101010101" pitchFamily="49" charset="-122"/>
              </a:rPr>
              <a:t>希望未來能有更多</a:t>
            </a:r>
            <a:r>
              <a:rPr lang="en-US" altLang="zh-TW" sz="2000" dirty="0" smtClean="0">
                <a:latin typeface="NSimSun" panose="02010609030101010101" pitchFamily="49" charset="-122"/>
                <a:ea typeface="NSimSun" panose="02010609030101010101" pitchFamily="49" charset="-122"/>
              </a:rPr>
              <a:t>‘</a:t>
            </a:r>
            <a:r>
              <a:rPr lang="zh-TW" altLang="en-US" sz="2000" dirty="0" smtClean="0">
                <a:latin typeface="NSimSun" panose="02010609030101010101" pitchFamily="49" charset="-122"/>
                <a:ea typeface="NSimSun" panose="02010609030101010101" pitchFamily="49" charset="-122"/>
              </a:rPr>
              <a:t>突旅</a:t>
            </a:r>
            <a:r>
              <a:rPr lang="en-US" altLang="zh-TW" sz="2000" dirty="0" smtClean="0">
                <a:latin typeface="NSimSun" panose="02010609030101010101" pitchFamily="49" charset="-122"/>
                <a:ea typeface="NSimSun" panose="02010609030101010101" pitchFamily="49" charset="-122"/>
              </a:rPr>
              <a:t>’</a:t>
            </a:r>
            <a:r>
              <a:rPr lang="zh-TW" altLang="en-US" sz="2000" dirty="0" smtClean="0">
                <a:latin typeface="NSimSun" panose="02010609030101010101" pitchFamily="49" charset="-122"/>
                <a:ea typeface="NSimSun" panose="02010609030101010101" pitchFamily="49" charset="-122"/>
              </a:rPr>
              <a:t>使用者提供該</a:t>
            </a:r>
            <a:endParaRPr lang="en-US" altLang="zh-TW" sz="2000" dirty="0" smtClean="0">
              <a:latin typeface="NSimSun" panose="02010609030101010101" pitchFamily="49" charset="-122"/>
              <a:ea typeface="NSimSun" panose="02010609030101010101" pitchFamily="49" charset="-122"/>
            </a:endParaRPr>
          </a:p>
          <a:p>
            <a:r>
              <a:rPr lang="zh-TW" altLang="en-US" sz="2000" dirty="0" smtClean="0">
                <a:latin typeface="NSimSun" panose="02010609030101010101" pitchFamily="49" charset="-122"/>
                <a:ea typeface="NSimSun" panose="02010609030101010101" pitchFamily="49" charset="-122"/>
              </a:rPr>
              <a:t>程式更多相關的圖片讓機器學習的更加精熟，</a:t>
            </a:r>
            <a:endParaRPr lang="en-US" altLang="zh-TW" sz="2000" dirty="0" smtClean="0">
              <a:latin typeface="NSimSun" panose="02010609030101010101" pitchFamily="49" charset="-122"/>
              <a:ea typeface="NSimSun" panose="02010609030101010101" pitchFamily="49" charset="-122"/>
            </a:endParaRPr>
          </a:p>
          <a:p>
            <a:r>
              <a:rPr lang="zh-TW" altLang="en-US" sz="2000" dirty="0" smtClean="0">
                <a:latin typeface="NSimSun" panose="02010609030101010101" pitchFamily="49" charset="-122"/>
                <a:ea typeface="NSimSun" panose="02010609030101010101" pitchFamily="49" charset="-122"/>
              </a:rPr>
              <a:t>降低錯誤率，達到更優質的辨識系統。</a:t>
            </a:r>
            <a:endParaRPr lang="zh-TW" altLang="en-US" sz="2000" dirty="0">
              <a:latin typeface="NSimSun" panose="02010609030101010101" pitchFamily="49" charset="-122"/>
              <a:ea typeface="NSimSun" panose="02010609030101010101" pitchFamily="49" charset="-122"/>
            </a:endParaRPr>
          </a:p>
        </p:txBody>
      </p:sp>
      <p:sp>
        <p:nvSpPr>
          <p:cNvPr id="5" name="文字方塊 4"/>
          <p:cNvSpPr txBox="1"/>
          <p:nvPr/>
        </p:nvSpPr>
        <p:spPr>
          <a:xfrm>
            <a:off x="5426702" y="5203956"/>
            <a:ext cx="6558972" cy="1323439"/>
          </a:xfrm>
          <a:prstGeom prst="rect">
            <a:avLst/>
          </a:prstGeom>
          <a:noFill/>
        </p:spPr>
        <p:txBody>
          <a:bodyPr wrap="square" rtlCol="0">
            <a:spAutoFit/>
          </a:bodyPr>
          <a:lstStyle/>
          <a:p>
            <a:r>
              <a:rPr lang="zh-TW" altLang="zh-TW" sz="2000" dirty="0">
                <a:latin typeface="NSimSun" panose="02010609030101010101" pitchFamily="49" charset="-122"/>
                <a:ea typeface="NSimSun" panose="02010609030101010101" pitchFamily="49" charset="-122"/>
              </a:rPr>
              <a:t>甚至</a:t>
            </a:r>
            <a:r>
              <a:rPr lang="zh-TW" altLang="zh-TW" sz="2000" dirty="0" smtClean="0">
                <a:latin typeface="NSimSun" panose="02010609030101010101" pitchFamily="49" charset="-122"/>
                <a:ea typeface="NSimSun" panose="02010609030101010101" pitchFamily="49" charset="-122"/>
              </a:rPr>
              <a:t>，透過影像風格轉換技術，如：</a:t>
            </a:r>
            <a:r>
              <a:rPr lang="en-US" altLang="zh-TW" sz="2000" b="1" dirty="0" smtClean="0">
                <a:latin typeface="NSimSun" panose="02010609030101010101" pitchFamily="49" charset="-122"/>
                <a:ea typeface="NSimSun" panose="02010609030101010101" pitchFamily="49" charset="-122"/>
              </a:rPr>
              <a:t>Pix2Pix</a:t>
            </a:r>
            <a:r>
              <a:rPr lang="zh-TW" altLang="zh-TW" sz="2000" dirty="0" smtClean="0">
                <a:latin typeface="NSimSun" panose="02010609030101010101" pitchFamily="49" charset="-122"/>
                <a:ea typeface="NSimSun" panose="02010609030101010101" pitchFamily="49" charset="-122"/>
              </a:rPr>
              <a:t>、</a:t>
            </a:r>
            <a:r>
              <a:rPr lang="en-US" altLang="zh-TW" sz="2000" b="1" dirty="0" err="1" smtClean="0">
                <a:latin typeface="NSimSun" panose="02010609030101010101" pitchFamily="49" charset="-122"/>
                <a:ea typeface="NSimSun" panose="02010609030101010101" pitchFamily="49" charset="-122"/>
              </a:rPr>
              <a:t>CycleGAN</a:t>
            </a:r>
            <a:r>
              <a:rPr lang="zh-TW" altLang="zh-TW" sz="2000" dirty="0" smtClean="0">
                <a:latin typeface="NSimSun" panose="02010609030101010101" pitchFamily="49" charset="-122"/>
                <a:ea typeface="NSimSun" panose="02010609030101010101" pitchFamily="49" charset="-122"/>
              </a:rPr>
              <a:t>等，先將使用者手繪的風景輪廓轉換</a:t>
            </a:r>
            <a:r>
              <a:rPr lang="zh-TW" altLang="zh-TW" sz="2000" dirty="0">
                <a:latin typeface="NSimSun" panose="02010609030101010101" pitchFamily="49" charset="-122"/>
                <a:ea typeface="NSimSun" panose="02010609030101010101" pitchFamily="49" charset="-122"/>
              </a:rPr>
              <a:t>合成為虛擬風景照後，再從資料庫中比對出與</a:t>
            </a:r>
            <a:r>
              <a:rPr lang="zh-TW" altLang="zh-TW" sz="2000" dirty="0" smtClean="0">
                <a:latin typeface="NSimSun" panose="02010609030101010101" pitchFamily="49" charset="-122"/>
                <a:ea typeface="NSimSun" panose="02010609030101010101" pitchFamily="49" charset="-122"/>
              </a:rPr>
              <a:t>該虛擬</a:t>
            </a:r>
            <a:r>
              <a:rPr lang="zh-TW" altLang="zh-TW" sz="2000" dirty="0">
                <a:latin typeface="NSimSun" panose="02010609030101010101" pitchFamily="49" charset="-122"/>
                <a:ea typeface="NSimSun" panose="02010609030101010101" pitchFamily="49" charset="-122"/>
              </a:rPr>
              <a:t>風景照具有共同特色的景點影像、完成旅遊建議。</a:t>
            </a: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370" y="2916627"/>
            <a:ext cx="3399244" cy="3399244"/>
          </a:xfrm>
          <a:prstGeom prst="rect">
            <a:avLst/>
          </a:prstGeom>
        </p:spPr>
      </p:pic>
      <p:pic>
        <p:nvPicPr>
          <p:cNvPr id="7" name="418F67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93109" y="1678054"/>
            <a:ext cx="2819400" cy="283845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30020" y="1953614"/>
            <a:ext cx="4345577" cy="2444387"/>
          </a:xfrm>
          <a:prstGeom prst="rect">
            <a:avLst/>
          </a:prstGeom>
          <a:ln>
            <a:noFill/>
          </a:ln>
          <a:effectLst>
            <a:outerShdw blurRad="292100" dist="139700" dir="2700000" algn="tl" rotWithShape="0">
              <a:srgbClr val="333333">
                <a:alpha val="65000"/>
              </a:srgbClr>
            </a:outerShdw>
          </a:effectLst>
        </p:spPr>
      </p:pic>
      <p:sp>
        <p:nvSpPr>
          <p:cNvPr id="9" name="文字方塊 8"/>
          <p:cNvSpPr txBox="1"/>
          <p:nvPr/>
        </p:nvSpPr>
        <p:spPr>
          <a:xfrm>
            <a:off x="2693457" y="843131"/>
            <a:ext cx="7879080" cy="338554"/>
          </a:xfrm>
          <a:prstGeom prst="rect">
            <a:avLst/>
          </a:prstGeom>
          <a:noFill/>
        </p:spPr>
        <p:txBody>
          <a:bodyPr wrap="none" rtlCol="0">
            <a:spAutoFit/>
          </a:bodyPr>
          <a:lstStyle/>
          <a:p>
            <a:r>
              <a:rPr lang="en-US" altLang="zh-TW" sz="1600" dirty="0" smtClean="0">
                <a:solidFill>
                  <a:schemeClr val="bg2">
                    <a:lumMod val="50000"/>
                  </a:schemeClr>
                </a:solidFill>
                <a:latin typeface="NSimSun" panose="02010609030101010101" pitchFamily="49" charset="-122"/>
                <a:ea typeface="NSimSun" panose="02010609030101010101" pitchFamily="49" charset="-122"/>
              </a:rPr>
              <a:t>- </a:t>
            </a:r>
            <a:r>
              <a:rPr lang="zh-TW" altLang="zh-TW" sz="1600" dirty="0" smtClean="0">
                <a:solidFill>
                  <a:schemeClr val="bg2">
                    <a:lumMod val="50000"/>
                  </a:schemeClr>
                </a:solidFill>
                <a:latin typeface="NSimSun" panose="02010609030101010101" pitchFamily="49" charset="-122"/>
                <a:ea typeface="NSimSun" panose="02010609030101010101" pitchFamily="49" charset="-122"/>
              </a:rPr>
              <a:t>少</a:t>
            </a:r>
            <a:r>
              <a:rPr lang="zh-TW" altLang="zh-TW" sz="1600" dirty="0">
                <a:solidFill>
                  <a:schemeClr val="bg2">
                    <a:lumMod val="50000"/>
                  </a:schemeClr>
                </a:solidFill>
                <a:latin typeface="NSimSun" panose="02010609030101010101" pitchFamily="49" charset="-122"/>
                <a:ea typeface="NSimSun" panose="02010609030101010101" pitchFamily="49" charset="-122"/>
              </a:rPr>
              <a:t>了妳那如大數據般的美麗，我的神經網路就只是沒有靈魂的軀殼，一</a:t>
            </a:r>
            <a:r>
              <a:rPr lang="en-US" altLang="zh-TW" sz="1600" dirty="0">
                <a:solidFill>
                  <a:schemeClr val="bg2">
                    <a:lumMod val="50000"/>
                  </a:schemeClr>
                </a:solidFill>
                <a:latin typeface="NSimSun" panose="02010609030101010101" pitchFamily="49" charset="-122"/>
                <a:ea typeface="NSimSun" panose="02010609030101010101" pitchFamily="49" charset="-122"/>
              </a:rPr>
              <a:t>.</a:t>
            </a:r>
            <a:r>
              <a:rPr lang="zh-TW" altLang="zh-TW" sz="1600" dirty="0">
                <a:solidFill>
                  <a:schemeClr val="bg2">
                    <a:lumMod val="50000"/>
                  </a:schemeClr>
                </a:solidFill>
                <a:latin typeface="NSimSun" panose="02010609030101010101" pitchFamily="49" charset="-122"/>
                <a:ea typeface="NSimSun" panose="02010609030101010101" pitchFamily="49" charset="-122"/>
              </a:rPr>
              <a:t>無</a:t>
            </a:r>
            <a:r>
              <a:rPr lang="en-US" altLang="zh-TW" sz="1600" dirty="0">
                <a:solidFill>
                  <a:schemeClr val="bg2">
                    <a:lumMod val="50000"/>
                  </a:schemeClr>
                </a:solidFill>
                <a:latin typeface="NSimSun" panose="02010609030101010101" pitchFamily="49" charset="-122"/>
                <a:ea typeface="NSimSun" panose="02010609030101010101" pitchFamily="49" charset="-122"/>
              </a:rPr>
              <a:t>.</a:t>
            </a:r>
            <a:r>
              <a:rPr lang="zh-TW" altLang="zh-TW" sz="1600" dirty="0">
                <a:solidFill>
                  <a:schemeClr val="bg2">
                    <a:lumMod val="50000"/>
                  </a:schemeClr>
                </a:solidFill>
                <a:latin typeface="NSimSun" panose="02010609030101010101" pitchFamily="49" charset="-122"/>
                <a:ea typeface="NSimSun" panose="02010609030101010101" pitchFamily="49" charset="-122"/>
              </a:rPr>
              <a:t>是</a:t>
            </a:r>
            <a:r>
              <a:rPr lang="en-US" altLang="zh-TW" sz="1600" dirty="0">
                <a:solidFill>
                  <a:schemeClr val="bg2">
                    <a:lumMod val="50000"/>
                  </a:schemeClr>
                </a:solidFill>
                <a:latin typeface="NSimSun" panose="02010609030101010101" pitchFamily="49" charset="-122"/>
                <a:ea typeface="NSimSun" panose="02010609030101010101" pitchFamily="49" charset="-122"/>
              </a:rPr>
              <a:t>.</a:t>
            </a:r>
            <a:r>
              <a:rPr lang="zh-TW" altLang="zh-TW" sz="1600" dirty="0">
                <a:solidFill>
                  <a:schemeClr val="bg2">
                    <a:lumMod val="50000"/>
                  </a:schemeClr>
                </a:solidFill>
                <a:latin typeface="NSimSun" panose="02010609030101010101" pitchFamily="49" charset="-122"/>
                <a:ea typeface="NSimSun" panose="02010609030101010101" pitchFamily="49" charset="-122"/>
              </a:rPr>
              <a:t>處。</a:t>
            </a:r>
            <a:endParaRPr lang="zh-TW" altLang="en-US" sz="1600" dirty="0">
              <a:solidFill>
                <a:schemeClr val="bg2">
                  <a:lumMod val="50000"/>
                </a:schemeClr>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4141036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par>
                          <p:cTn id="14" fill="hold">
                            <p:stCondLst>
                              <p:cond delay="1500"/>
                            </p:stCondLst>
                            <p:childTnLst>
                              <p:par>
                                <p:cTn id="15" presetID="1" presetClass="mediacall" presetSubtype="0" fill="hold" nodeType="afterEffect">
                                  <p:stCondLst>
                                    <p:cond delay="0"/>
                                  </p:stCondLst>
                                  <p:childTnLst>
                                    <p:cmd type="call" cmd="playFrom(0.0)">
                                      <p:cBhvr>
                                        <p:cTn id="16" dur="13397" fill="hold"/>
                                        <p:tgtEl>
                                          <p:spTgt spid="7"/>
                                        </p:tgtEl>
                                      </p:cBhvr>
                                    </p:cmd>
                                  </p:childTnLst>
                                </p:cTn>
                              </p:par>
                            </p:childTnLst>
                          </p:cTn>
                        </p:par>
                        <p:par>
                          <p:cTn id="17" fill="hold">
                            <p:stCondLst>
                              <p:cond delay="14897"/>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7"/>
                </p:tgtEl>
              </p:cMediaNode>
            </p:vide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1589" y="4648200"/>
            <a:ext cx="12188825" cy="2209800"/>
          </a:xfrm>
          <a:prstGeom prst="rect">
            <a:avLst/>
          </a:prstGeom>
          <a:solidFill>
            <a:srgbClr val="B1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Freeform 87"/>
          <p:cNvSpPr/>
          <p:nvPr/>
        </p:nvSpPr>
        <p:spPr>
          <a:xfrm>
            <a:off x="2582851" y="4641785"/>
            <a:ext cx="9666463" cy="2247746"/>
          </a:xfrm>
          <a:custGeom>
            <a:avLst/>
            <a:gdLst>
              <a:gd name="connsiteX0" fmla="*/ 1077310 w 11950262"/>
              <a:gd name="connsiteY0" fmla="*/ 367862 h 2906110"/>
              <a:gd name="connsiteX1" fmla="*/ 3095297 w 11950262"/>
              <a:gd name="connsiteY1" fmla="*/ 2543503 h 2906110"/>
              <a:gd name="connsiteX2" fmla="*/ 10678510 w 11950262"/>
              <a:gd name="connsiteY2" fmla="*/ 2543503 h 2906110"/>
              <a:gd name="connsiteX3" fmla="*/ 10725807 w 11950262"/>
              <a:gd name="connsiteY3" fmla="*/ 1250731 h 2906110"/>
              <a:gd name="connsiteX4" fmla="*/ 9559159 w 11950262"/>
              <a:gd name="connsiteY4" fmla="*/ 336331 h 2906110"/>
              <a:gd name="connsiteX5" fmla="*/ 1077310 w 11950262"/>
              <a:gd name="connsiteY5" fmla="*/ 367862 h 2906110"/>
              <a:gd name="connsiteX0" fmla="*/ 0 w 10872952"/>
              <a:gd name="connsiteY0" fmla="*/ 367862 h 2906110"/>
              <a:gd name="connsiteX1" fmla="*/ 2017987 w 10872952"/>
              <a:gd name="connsiteY1" fmla="*/ 2543503 h 2906110"/>
              <a:gd name="connsiteX2" fmla="*/ 9601200 w 10872952"/>
              <a:gd name="connsiteY2" fmla="*/ 2543503 h 2906110"/>
              <a:gd name="connsiteX3" fmla="*/ 9648497 w 10872952"/>
              <a:gd name="connsiteY3" fmla="*/ 1250731 h 2906110"/>
              <a:gd name="connsiteX4" fmla="*/ 8481849 w 10872952"/>
              <a:gd name="connsiteY4" fmla="*/ 336331 h 2906110"/>
              <a:gd name="connsiteX5" fmla="*/ 0 w 10872952"/>
              <a:gd name="connsiteY5" fmla="*/ 367862 h 2906110"/>
              <a:gd name="connsiteX0" fmla="*/ 0 w 10872952"/>
              <a:gd name="connsiteY0" fmla="*/ 31531 h 2569779"/>
              <a:gd name="connsiteX1" fmla="*/ 2017987 w 10872952"/>
              <a:gd name="connsiteY1" fmla="*/ 2207172 h 2569779"/>
              <a:gd name="connsiteX2" fmla="*/ 9601200 w 10872952"/>
              <a:gd name="connsiteY2" fmla="*/ 2207172 h 2569779"/>
              <a:gd name="connsiteX3" fmla="*/ 9648497 w 10872952"/>
              <a:gd name="connsiteY3" fmla="*/ 914400 h 2569779"/>
              <a:gd name="connsiteX4" fmla="*/ 8481849 w 10872952"/>
              <a:gd name="connsiteY4" fmla="*/ 0 h 2569779"/>
              <a:gd name="connsiteX5" fmla="*/ 0 w 10872952"/>
              <a:gd name="connsiteY5" fmla="*/ 31531 h 2569779"/>
              <a:gd name="connsiteX0" fmla="*/ 0 w 10872952"/>
              <a:gd name="connsiteY0" fmla="*/ 31531 h 2569779"/>
              <a:gd name="connsiteX1" fmla="*/ 2017987 w 10872952"/>
              <a:gd name="connsiteY1" fmla="*/ 2207172 h 2569779"/>
              <a:gd name="connsiteX2" fmla="*/ 9601200 w 10872952"/>
              <a:gd name="connsiteY2" fmla="*/ 2207172 h 2569779"/>
              <a:gd name="connsiteX3" fmla="*/ 9648497 w 10872952"/>
              <a:gd name="connsiteY3" fmla="*/ 914400 h 2569779"/>
              <a:gd name="connsiteX4" fmla="*/ 8481849 w 10872952"/>
              <a:gd name="connsiteY4" fmla="*/ 0 h 2569779"/>
              <a:gd name="connsiteX5" fmla="*/ 0 w 10872952"/>
              <a:gd name="connsiteY5" fmla="*/ 31531 h 2569779"/>
              <a:gd name="connsiteX0" fmla="*/ 0 w 9648497"/>
              <a:gd name="connsiteY0" fmla="*/ 31531 h 2569779"/>
              <a:gd name="connsiteX1" fmla="*/ 2017987 w 9648497"/>
              <a:gd name="connsiteY1" fmla="*/ 2207172 h 2569779"/>
              <a:gd name="connsiteX2" fmla="*/ 9601200 w 9648497"/>
              <a:gd name="connsiteY2" fmla="*/ 2207172 h 2569779"/>
              <a:gd name="connsiteX3" fmla="*/ 9648497 w 9648497"/>
              <a:gd name="connsiteY3" fmla="*/ 914400 h 2569779"/>
              <a:gd name="connsiteX4" fmla="*/ 8481849 w 9648497"/>
              <a:gd name="connsiteY4" fmla="*/ 0 h 2569779"/>
              <a:gd name="connsiteX5" fmla="*/ 0 w 9648497"/>
              <a:gd name="connsiteY5" fmla="*/ 31531 h 2569779"/>
              <a:gd name="connsiteX0" fmla="*/ 0 w 9648497"/>
              <a:gd name="connsiteY0" fmla="*/ 31531 h 2207172"/>
              <a:gd name="connsiteX1" fmla="*/ 2017987 w 9648497"/>
              <a:gd name="connsiteY1" fmla="*/ 2207172 h 2207172"/>
              <a:gd name="connsiteX2" fmla="*/ 9601200 w 9648497"/>
              <a:gd name="connsiteY2" fmla="*/ 2207172 h 2207172"/>
              <a:gd name="connsiteX3" fmla="*/ 9648497 w 9648497"/>
              <a:gd name="connsiteY3" fmla="*/ 914400 h 2207172"/>
              <a:gd name="connsiteX4" fmla="*/ 8481849 w 9648497"/>
              <a:gd name="connsiteY4" fmla="*/ 0 h 2207172"/>
              <a:gd name="connsiteX5" fmla="*/ 0 w 9648497"/>
              <a:gd name="connsiteY5" fmla="*/ 31531 h 2207172"/>
              <a:gd name="connsiteX0" fmla="*/ 0 w 9677947"/>
              <a:gd name="connsiteY0" fmla="*/ 31531 h 2238703"/>
              <a:gd name="connsiteX1" fmla="*/ 2017987 w 9677947"/>
              <a:gd name="connsiteY1" fmla="*/ 2207172 h 2238703"/>
              <a:gd name="connsiteX2" fmla="*/ 9677947 w 9677947"/>
              <a:gd name="connsiteY2" fmla="*/ 2238703 h 2238703"/>
              <a:gd name="connsiteX3" fmla="*/ 9648497 w 9677947"/>
              <a:gd name="connsiteY3" fmla="*/ 914400 h 2238703"/>
              <a:gd name="connsiteX4" fmla="*/ 8481849 w 9677947"/>
              <a:gd name="connsiteY4" fmla="*/ 0 h 2238703"/>
              <a:gd name="connsiteX5" fmla="*/ 0 w 9677947"/>
              <a:gd name="connsiteY5" fmla="*/ 31531 h 2238703"/>
              <a:gd name="connsiteX0" fmla="*/ 0 w 9666463"/>
              <a:gd name="connsiteY0" fmla="*/ 0 h 2247746"/>
              <a:gd name="connsiteX1" fmla="*/ 2006503 w 9666463"/>
              <a:gd name="connsiteY1" fmla="*/ 2216215 h 2247746"/>
              <a:gd name="connsiteX2" fmla="*/ 9666463 w 9666463"/>
              <a:gd name="connsiteY2" fmla="*/ 2247746 h 2247746"/>
              <a:gd name="connsiteX3" fmla="*/ 9637013 w 9666463"/>
              <a:gd name="connsiteY3" fmla="*/ 923443 h 2247746"/>
              <a:gd name="connsiteX4" fmla="*/ 8470365 w 9666463"/>
              <a:gd name="connsiteY4" fmla="*/ 9043 h 2247746"/>
              <a:gd name="connsiteX5" fmla="*/ 0 w 9666463"/>
              <a:gd name="connsiteY5" fmla="*/ 0 h 224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66463" h="2247746">
                <a:moveTo>
                  <a:pt x="0" y="0"/>
                </a:moveTo>
                <a:lnTo>
                  <a:pt x="2006503" y="2216215"/>
                </a:lnTo>
                <a:lnTo>
                  <a:pt x="9666463" y="2247746"/>
                </a:lnTo>
                <a:lnTo>
                  <a:pt x="9637013" y="923443"/>
                </a:lnTo>
                <a:lnTo>
                  <a:pt x="8470365" y="9043"/>
                </a:lnTo>
                <a:lnTo>
                  <a:pt x="0" y="0"/>
                </a:ln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Freeform 59"/>
          <p:cNvSpPr/>
          <p:nvPr/>
        </p:nvSpPr>
        <p:spPr>
          <a:xfrm rot="561175">
            <a:off x="2111263" y="2458049"/>
            <a:ext cx="1029082" cy="1511670"/>
          </a:xfrm>
          <a:custGeom>
            <a:avLst/>
            <a:gdLst>
              <a:gd name="connsiteX0" fmla="*/ 52507 w 598074"/>
              <a:gd name="connsiteY0" fmla="*/ 321448 h 878541"/>
              <a:gd name="connsiteX1" fmla="*/ 259976 w 598074"/>
              <a:gd name="connsiteY1" fmla="*/ 206188 h 878541"/>
              <a:gd name="connsiteX2" fmla="*/ 398289 w 598074"/>
              <a:gd name="connsiteY2" fmla="*/ 790175 h 878541"/>
              <a:gd name="connsiteX3" fmla="*/ 582706 w 598074"/>
              <a:gd name="connsiteY3" fmla="*/ 736386 h 878541"/>
              <a:gd name="connsiteX4" fmla="*/ 306080 w 598074"/>
              <a:gd name="connsiteY4" fmla="*/ 221556 h 878541"/>
              <a:gd name="connsiteX5" fmla="*/ 44823 w 598074"/>
              <a:gd name="connsiteY5" fmla="*/ 21771 h 878541"/>
              <a:gd name="connsiteX6" fmla="*/ 52507 w 598074"/>
              <a:gd name="connsiteY6" fmla="*/ 321448 h 8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74" h="878541">
                <a:moveTo>
                  <a:pt x="52507" y="321448"/>
                </a:moveTo>
                <a:cubicBezTo>
                  <a:pt x="88366" y="352184"/>
                  <a:pt x="202346" y="128067"/>
                  <a:pt x="259976" y="206188"/>
                </a:cubicBezTo>
                <a:cubicBezTo>
                  <a:pt x="317606" y="284309"/>
                  <a:pt x="344501" y="701809"/>
                  <a:pt x="398289" y="790175"/>
                </a:cubicBezTo>
                <a:cubicBezTo>
                  <a:pt x="452077" y="878541"/>
                  <a:pt x="598074" y="831156"/>
                  <a:pt x="582706" y="736386"/>
                </a:cubicBezTo>
                <a:cubicBezTo>
                  <a:pt x="567338" y="641616"/>
                  <a:pt x="395727" y="340658"/>
                  <a:pt x="306080" y="221556"/>
                </a:cubicBezTo>
                <a:cubicBezTo>
                  <a:pt x="216433" y="102454"/>
                  <a:pt x="89646" y="0"/>
                  <a:pt x="44823" y="21771"/>
                </a:cubicBezTo>
                <a:cubicBezTo>
                  <a:pt x="0" y="43542"/>
                  <a:pt x="16648" y="290712"/>
                  <a:pt x="52507" y="32144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9" name="Group 88"/>
          <p:cNvGrpSpPr/>
          <p:nvPr/>
        </p:nvGrpSpPr>
        <p:grpSpPr>
          <a:xfrm>
            <a:off x="2373082" y="3409140"/>
            <a:ext cx="8880682" cy="1239370"/>
            <a:chOff x="2371494" y="3409140"/>
            <a:chExt cx="8880682" cy="1239370"/>
          </a:xfrm>
        </p:grpSpPr>
        <p:grpSp>
          <p:nvGrpSpPr>
            <p:cNvPr id="8" name="Group 66"/>
            <p:cNvGrpSpPr/>
            <p:nvPr/>
          </p:nvGrpSpPr>
          <p:grpSpPr>
            <a:xfrm>
              <a:off x="9822134" y="3409140"/>
              <a:ext cx="1430042" cy="1239370"/>
              <a:chOff x="1370013" y="2060575"/>
              <a:chExt cx="2381250" cy="2063750"/>
            </a:xfrm>
          </p:grpSpPr>
          <p:sp>
            <p:nvSpPr>
              <p:cNvPr id="68"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7" name="Group 59"/>
            <p:cNvGrpSpPr/>
            <p:nvPr/>
          </p:nvGrpSpPr>
          <p:grpSpPr>
            <a:xfrm>
              <a:off x="8332006" y="3409140"/>
              <a:ext cx="1430042" cy="1239370"/>
              <a:chOff x="1370013" y="2060575"/>
              <a:chExt cx="2381250" cy="2063750"/>
            </a:xfrm>
          </p:grpSpPr>
          <p:sp>
            <p:nvSpPr>
              <p:cNvPr id="61"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2"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3"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5"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 name="Group 52"/>
            <p:cNvGrpSpPr/>
            <p:nvPr/>
          </p:nvGrpSpPr>
          <p:grpSpPr>
            <a:xfrm>
              <a:off x="6841878" y="3409140"/>
              <a:ext cx="1430042" cy="1239370"/>
              <a:chOff x="1370013" y="2060575"/>
              <a:chExt cx="2381250" cy="2063750"/>
            </a:xfrm>
          </p:grpSpPr>
          <p:sp>
            <p:nvSpPr>
              <p:cNvPr id="54"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 name="Group 45"/>
            <p:cNvGrpSpPr/>
            <p:nvPr/>
          </p:nvGrpSpPr>
          <p:grpSpPr>
            <a:xfrm>
              <a:off x="5351750" y="3409140"/>
              <a:ext cx="1430042" cy="1239370"/>
              <a:chOff x="1370013" y="2060575"/>
              <a:chExt cx="2381250" cy="2063750"/>
            </a:xfrm>
          </p:grpSpPr>
          <p:sp>
            <p:nvSpPr>
              <p:cNvPr id="47"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4" name="Group 38"/>
            <p:cNvGrpSpPr/>
            <p:nvPr/>
          </p:nvGrpSpPr>
          <p:grpSpPr>
            <a:xfrm>
              <a:off x="3861622" y="3409140"/>
              <a:ext cx="1430042" cy="1239370"/>
              <a:chOff x="1370013" y="2060575"/>
              <a:chExt cx="2381250" cy="2063750"/>
            </a:xfrm>
          </p:grpSpPr>
          <p:sp>
            <p:nvSpPr>
              <p:cNvPr id="40"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3" name="Group 23"/>
            <p:cNvGrpSpPr/>
            <p:nvPr/>
          </p:nvGrpSpPr>
          <p:grpSpPr>
            <a:xfrm>
              <a:off x="2371494" y="3409140"/>
              <a:ext cx="1430042" cy="1239370"/>
              <a:chOff x="1370013" y="2060575"/>
              <a:chExt cx="2381250" cy="2063750"/>
            </a:xfrm>
          </p:grpSpPr>
          <p:sp>
            <p:nvSpPr>
              <p:cNvPr id="1030"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1"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2"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4"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3"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9" name="Group 23"/>
          <p:cNvGrpSpPr/>
          <p:nvPr/>
        </p:nvGrpSpPr>
        <p:grpSpPr>
          <a:xfrm rot="2810961">
            <a:off x="1064292" y="2154578"/>
            <a:ext cx="1430042" cy="1239370"/>
            <a:chOff x="1370013" y="2060575"/>
            <a:chExt cx="2381250" cy="2063750"/>
          </a:xfrm>
        </p:grpSpPr>
        <p:sp>
          <p:nvSpPr>
            <p:cNvPr id="67" name="Freeform 6"/>
            <p:cNvSpPr>
              <a:spLocks/>
            </p:cNvSpPr>
            <p:nvPr/>
          </p:nvSpPr>
          <p:spPr bwMode="auto">
            <a:xfrm>
              <a:off x="1524000" y="2232025"/>
              <a:ext cx="2073275" cy="1892300"/>
            </a:xfrm>
            <a:custGeom>
              <a:avLst/>
              <a:gdLst/>
              <a:ahLst/>
              <a:cxnLst>
                <a:cxn ang="0">
                  <a:pos x="1306" y="0"/>
                </a:cxn>
                <a:cxn ang="0">
                  <a:pos x="1180" y="1192"/>
                </a:cxn>
                <a:cxn ang="0">
                  <a:pos x="128" y="1192"/>
                </a:cxn>
                <a:cxn ang="0">
                  <a:pos x="0" y="36"/>
                </a:cxn>
                <a:cxn ang="0">
                  <a:pos x="1306" y="0"/>
                </a:cxn>
              </a:cxnLst>
              <a:rect l="0" t="0" r="r" b="b"/>
              <a:pathLst>
                <a:path w="1306" h="1192">
                  <a:moveTo>
                    <a:pt x="1306" y="0"/>
                  </a:moveTo>
                  <a:lnTo>
                    <a:pt x="1180" y="1192"/>
                  </a:lnTo>
                  <a:lnTo>
                    <a:pt x="128" y="1192"/>
                  </a:lnTo>
                  <a:lnTo>
                    <a:pt x="0" y="36"/>
                  </a:lnTo>
                  <a:lnTo>
                    <a:pt x="1306" y="0"/>
                  </a:lnTo>
                  <a:close/>
                </a:path>
              </a:pathLst>
            </a:custGeom>
            <a:solidFill>
              <a:srgbClr val="E3CD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
            <p:cNvSpPr>
              <a:spLocks/>
            </p:cNvSpPr>
            <p:nvPr/>
          </p:nvSpPr>
          <p:spPr bwMode="auto">
            <a:xfrm>
              <a:off x="1417638" y="2211388"/>
              <a:ext cx="2284412" cy="1141413"/>
            </a:xfrm>
            <a:custGeom>
              <a:avLst/>
              <a:gdLst/>
              <a:ahLst/>
              <a:cxnLst>
                <a:cxn ang="0">
                  <a:pos x="36" y="0"/>
                </a:cxn>
                <a:cxn ang="0">
                  <a:pos x="42" y="88"/>
                </a:cxn>
                <a:cxn ang="0">
                  <a:pos x="59" y="174"/>
                </a:cxn>
                <a:cxn ang="0">
                  <a:pos x="86" y="255"/>
                </a:cxn>
                <a:cxn ang="0">
                  <a:pos x="123" y="332"/>
                </a:cxn>
                <a:cxn ang="0">
                  <a:pos x="168" y="403"/>
                </a:cxn>
                <a:cxn ang="0">
                  <a:pos x="222" y="468"/>
                </a:cxn>
                <a:cxn ang="0">
                  <a:pos x="283" y="525"/>
                </a:cxn>
                <a:cxn ang="0">
                  <a:pos x="351" y="575"/>
                </a:cxn>
                <a:cxn ang="0">
                  <a:pos x="425" y="616"/>
                </a:cxn>
                <a:cxn ang="0">
                  <a:pos x="504" y="648"/>
                </a:cxn>
                <a:cxn ang="0">
                  <a:pos x="588" y="671"/>
                </a:cxn>
                <a:cxn ang="0">
                  <a:pos x="675" y="682"/>
                </a:cxn>
                <a:cxn ang="0">
                  <a:pos x="765" y="682"/>
                </a:cxn>
                <a:cxn ang="0">
                  <a:pos x="852" y="671"/>
                </a:cxn>
                <a:cxn ang="0">
                  <a:pos x="936" y="648"/>
                </a:cxn>
                <a:cxn ang="0">
                  <a:pos x="1015" y="616"/>
                </a:cxn>
                <a:cxn ang="0">
                  <a:pos x="1088" y="575"/>
                </a:cxn>
                <a:cxn ang="0">
                  <a:pos x="1156" y="525"/>
                </a:cxn>
                <a:cxn ang="0">
                  <a:pos x="1218" y="468"/>
                </a:cxn>
                <a:cxn ang="0">
                  <a:pos x="1271" y="403"/>
                </a:cxn>
                <a:cxn ang="0">
                  <a:pos x="1317" y="332"/>
                </a:cxn>
                <a:cxn ang="0">
                  <a:pos x="1354" y="255"/>
                </a:cxn>
                <a:cxn ang="0">
                  <a:pos x="1381" y="174"/>
                </a:cxn>
                <a:cxn ang="0">
                  <a:pos x="1397" y="88"/>
                </a:cxn>
                <a:cxn ang="0">
                  <a:pos x="1403" y="0"/>
                </a:cxn>
                <a:cxn ang="0">
                  <a:pos x="1438" y="45"/>
                </a:cxn>
                <a:cxn ang="0">
                  <a:pos x="1426" y="133"/>
                </a:cxn>
                <a:cxn ang="0">
                  <a:pos x="1405" y="219"/>
                </a:cxn>
                <a:cxn ang="0">
                  <a:pos x="1374" y="299"/>
                </a:cxn>
                <a:cxn ang="0">
                  <a:pos x="1334" y="375"/>
                </a:cxn>
                <a:cxn ang="0">
                  <a:pos x="1285" y="444"/>
                </a:cxn>
                <a:cxn ang="0">
                  <a:pos x="1228" y="508"/>
                </a:cxn>
                <a:cxn ang="0">
                  <a:pos x="1165" y="565"/>
                </a:cxn>
                <a:cxn ang="0">
                  <a:pos x="1095" y="613"/>
                </a:cxn>
                <a:cxn ang="0">
                  <a:pos x="1019" y="654"/>
                </a:cxn>
                <a:cxn ang="0">
                  <a:pos x="939" y="685"/>
                </a:cxn>
                <a:cxn ang="0">
                  <a:pos x="854" y="707"/>
                </a:cxn>
                <a:cxn ang="0">
                  <a:pos x="765" y="718"/>
                </a:cxn>
                <a:cxn ang="0">
                  <a:pos x="675" y="718"/>
                </a:cxn>
                <a:cxn ang="0">
                  <a:pos x="586" y="707"/>
                </a:cxn>
                <a:cxn ang="0">
                  <a:pos x="501" y="685"/>
                </a:cxn>
                <a:cxn ang="0">
                  <a:pos x="420" y="654"/>
                </a:cxn>
                <a:cxn ang="0">
                  <a:pos x="345" y="613"/>
                </a:cxn>
                <a:cxn ang="0">
                  <a:pos x="275" y="565"/>
                </a:cxn>
                <a:cxn ang="0">
                  <a:pos x="212" y="508"/>
                </a:cxn>
                <a:cxn ang="0">
                  <a:pos x="155" y="444"/>
                </a:cxn>
                <a:cxn ang="0">
                  <a:pos x="106" y="375"/>
                </a:cxn>
                <a:cxn ang="0">
                  <a:pos x="66" y="299"/>
                </a:cxn>
                <a:cxn ang="0">
                  <a:pos x="35" y="219"/>
                </a:cxn>
                <a:cxn ang="0">
                  <a:pos x="13" y="133"/>
                </a:cxn>
                <a:cxn ang="0">
                  <a:pos x="2" y="45"/>
                </a:cxn>
              </a:cxnLst>
              <a:rect l="0" t="0" r="r" b="b"/>
              <a:pathLst>
                <a:path w="1439" h="719">
                  <a:moveTo>
                    <a:pt x="0" y="0"/>
                  </a:moveTo>
                  <a:lnTo>
                    <a:pt x="36" y="0"/>
                  </a:lnTo>
                  <a:lnTo>
                    <a:pt x="38" y="44"/>
                  </a:lnTo>
                  <a:lnTo>
                    <a:pt x="42" y="88"/>
                  </a:lnTo>
                  <a:lnTo>
                    <a:pt x="49" y="132"/>
                  </a:lnTo>
                  <a:lnTo>
                    <a:pt x="59" y="174"/>
                  </a:lnTo>
                  <a:lnTo>
                    <a:pt x="71" y="215"/>
                  </a:lnTo>
                  <a:lnTo>
                    <a:pt x="86" y="255"/>
                  </a:lnTo>
                  <a:lnTo>
                    <a:pt x="103" y="295"/>
                  </a:lnTo>
                  <a:lnTo>
                    <a:pt x="123" y="332"/>
                  </a:lnTo>
                  <a:lnTo>
                    <a:pt x="145" y="368"/>
                  </a:lnTo>
                  <a:lnTo>
                    <a:pt x="168" y="403"/>
                  </a:lnTo>
                  <a:lnTo>
                    <a:pt x="194" y="436"/>
                  </a:lnTo>
                  <a:lnTo>
                    <a:pt x="222" y="468"/>
                  </a:lnTo>
                  <a:lnTo>
                    <a:pt x="252" y="498"/>
                  </a:lnTo>
                  <a:lnTo>
                    <a:pt x="283" y="525"/>
                  </a:lnTo>
                  <a:lnTo>
                    <a:pt x="317" y="551"/>
                  </a:lnTo>
                  <a:lnTo>
                    <a:pt x="351" y="575"/>
                  </a:lnTo>
                  <a:lnTo>
                    <a:pt x="388" y="597"/>
                  </a:lnTo>
                  <a:lnTo>
                    <a:pt x="425" y="616"/>
                  </a:lnTo>
                  <a:lnTo>
                    <a:pt x="464" y="634"/>
                  </a:lnTo>
                  <a:lnTo>
                    <a:pt x="504" y="648"/>
                  </a:lnTo>
                  <a:lnTo>
                    <a:pt x="545" y="661"/>
                  </a:lnTo>
                  <a:lnTo>
                    <a:pt x="588" y="671"/>
                  </a:lnTo>
                  <a:lnTo>
                    <a:pt x="631" y="677"/>
                  </a:lnTo>
                  <a:lnTo>
                    <a:pt x="675" y="682"/>
                  </a:lnTo>
                  <a:lnTo>
                    <a:pt x="720" y="683"/>
                  </a:lnTo>
                  <a:lnTo>
                    <a:pt x="765" y="682"/>
                  </a:lnTo>
                  <a:lnTo>
                    <a:pt x="809" y="677"/>
                  </a:lnTo>
                  <a:lnTo>
                    <a:pt x="852" y="671"/>
                  </a:lnTo>
                  <a:lnTo>
                    <a:pt x="894" y="661"/>
                  </a:lnTo>
                  <a:lnTo>
                    <a:pt x="936" y="648"/>
                  </a:lnTo>
                  <a:lnTo>
                    <a:pt x="976" y="634"/>
                  </a:lnTo>
                  <a:lnTo>
                    <a:pt x="1015" y="616"/>
                  </a:lnTo>
                  <a:lnTo>
                    <a:pt x="1053" y="597"/>
                  </a:lnTo>
                  <a:lnTo>
                    <a:pt x="1088" y="575"/>
                  </a:lnTo>
                  <a:lnTo>
                    <a:pt x="1123" y="551"/>
                  </a:lnTo>
                  <a:lnTo>
                    <a:pt x="1156" y="525"/>
                  </a:lnTo>
                  <a:lnTo>
                    <a:pt x="1188" y="498"/>
                  </a:lnTo>
                  <a:lnTo>
                    <a:pt x="1218" y="468"/>
                  </a:lnTo>
                  <a:lnTo>
                    <a:pt x="1245" y="436"/>
                  </a:lnTo>
                  <a:lnTo>
                    <a:pt x="1271" y="403"/>
                  </a:lnTo>
                  <a:lnTo>
                    <a:pt x="1295" y="368"/>
                  </a:lnTo>
                  <a:lnTo>
                    <a:pt x="1317" y="332"/>
                  </a:lnTo>
                  <a:lnTo>
                    <a:pt x="1336" y="295"/>
                  </a:lnTo>
                  <a:lnTo>
                    <a:pt x="1354" y="255"/>
                  </a:lnTo>
                  <a:lnTo>
                    <a:pt x="1368" y="215"/>
                  </a:lnTo>
                  <a:lnTo>
                    <a:pt x="1381" y="174"/>
                  </a:lnTo>
                  <a:lnTo>
                    <a:pt x="1391" y="132"/>
                  </a:lnTo>
                  <a:lnTo>
                    <a:pt x="1397" y="88"/>
                  </a:lnTo>
                  <a:lnTo>
                    <a:pt x="1402" y="44"/>
                  </a:lnTo>
                  <a:lnTo>
                    <a:pt x="1403" y="0"/>
                  </a:lnTo>
                  <a:lnTo>
                    <a:pt x="1439" y="0"/>
                  </a:lnTo>
                  <a:lnTo>
                    <a:pt x="1438" y="45"/>
                  </a:lnTo>
                  <a:lnTo>
                    <a:pt x="1433" y="90"/>
                  </a:lnTo>
                  <a:lnTo>
                    <a:pt x="1426" y="133"/>
                  </a:lnTo>
                  <a:lnTo>
                    <a:pt x="1417" y="176"/>
                  </a:lnTo>
                  <a:lnTo>
                    <a:pt x="1405" y="219"/>
                  </a:lnTo>
                  <a:lnTo>
                    <a:pt x="1391" y="259"/>
                  </a:lnTo>
                  <a:lnTo>
                    <a:pt x="1374" y="299"/>
                  </a:lnTo>
                  <a:lnTo>
                    <a:pt x="1355" y="337"/>
                  </a:lnTo>
                  <a:lnTo>
                    <a:pt x="1334" y="375"/>
                  </a:lnTo>
                  <a:lnTo>
                    <a:pt x="1310" y="410"/>
                  </a:lnTo>
                  <a:lnTo>
                    <a:pt x="1285" y="444"/>
                  </a:lnTo>
                  <a:lnTo>
                    <a:pt x="1257" y="477"/>
                  </a:lnTo>
                  <a:lnTo>
                    <a:pt x="1228" y="508"/>
                  </a:lnTo>
                  <a:lnTo>
                    <a:pt x="1197" y="537"/>
                  </a:lnTo>
                  <a:lnTo>
                    <a:pt x="1165" y="565"/>
                  </a:lnTo>
                  <a:lnTo>
                    <a:pt x="1130" y="590"/>
                  </a:lnTo>
                  <a:lnTo>
                    <a:pt x="1095" y="613"/>
                  </a:lnTo>
                  <a:lnTo>
                    <a:pt x="1058" y="635"/>
                  </a:lnTo>
                  <a:lnTo>
                    <a:pt x="1019" y="654"/>
                  </a:lnTo>
                  <a:lnTo>
                    <a:pt x="980" y="671"/>
                  </a:lnTo>
                  <a:lnTo>
                    <a:pt x="939" y="685"/>
                  </a:lnTo>
                  <a:lnTo>
                    <a:pt x="897" y="697"/>
                  </a:lnTo>
                  <a:lnTo>
                    <a:pt x="854" y="707"/>
                  </a:lnTo>
                  <a:lnTo>
                    <a:pt x="810" y="713"/>
                  </a:lnTo>
                  <a:lnTo>
                    <a:pt x="765" y="718"/>
                  </a:lnTo>
                  <a:lnTo>
                    <a:pt x="720" y="719"/>
                  </a:lnTo>
                  <a:lnTo>
                    <a:pt x="675" y="718"/>
                  </a:lnTo>
                  <a:lnTo>
                    <a:pt x="630" y="713"/>
                  </a:lnTo>
                  <a:lnTo>
                    <a:pt x="586" y="707"/>
                  </a:lnTo>
                  <a:lnTo>
                    <a:pt x="543" y="697"/>
                  </a:lnTo>
                  <a:lnTo>
                    <a:pt x="501" y="685"/>
                  </a:lnTo>
                  <a:lnTo>
                    <a:pt x="460" y="671"/>
                  </a:lnTo>
                  <a:lnTo>
                    <a:pt x="420" y="654"/>
                  </a:lnTo>
                  <a:lnTo>
                    <a:pt x="382" y="635"/>
                  </a:lnTo>
                  <a:lnTo>
                    <a:pt x="345" y="613"/>
                  </a:lnTo>
                  <a:lnTo>
                    <a:pt x="309" y="590"/>
                  </a:lnTo>
                  <a:lnTo>
                    <a:pt x="275" y="565"/>
                  </a:lnTo>
                  <a:lnTo>
                    <a:pt x="242" y="537"/>
                  </a:lnTo>
                  <a:lnTo>
                    <a:pt x="212" y="508"/>
                  </a:lnTo>
                  <a:lnTo>
                    <a:pt x="182" y="477"/>
                  </a:lnTo>
                  <a:lnTo>
                    <a:pt x="155" y="444"/>
                  </a:lnTo>
                  <a:lnTo>
                    <a:pt x="130" y="410"/>
                  </a:lnTo>
                  <a:lnTo>
                    <a:pt x="106" y="375"/>
                  </a:lnTo>
                  <a:lnTo>
                    <a:pt x="85" y="337"/>
                  </a:lnTo>
                  <a:lnTo>
                    <a:pt x="66" y="299"/>
                  </a:lnTo>
                  <a:lnTo>
                    <a:pt x="49" y="259"/>
                  </a:lnTo>
                  <a:lnTo>
                    <a:pt x="35" y="219"/>
                  </a:lnTo>
                  <a:lnTo>
                    <a:pt x="23" y="176"/>
                  </a:lnTo>
                  <a:lnTo>
                    <a:pt x="13" y="133"/>
                  </a:lnTo>
                  <a:lnTo>
                    <a:pt x="6" y="90"/>
                  </a:lnTo>
                  <a:lnTo>
                    <a:pt x="2" y="45"/>
                  </a:lnTo>
                  <a:lnTo>
                    <a:pt x="0"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8"/>
            <p:cNvSpPr>
              <a:spLocks/>
            </p:cNvSpPr>
            <p:nvPr/>
          </p:nvSpPr>
          <p:spPr bwMode="auto">
            <a:xfrm>
              <a:off x="2101850" y="3155950"/>
              <a:ext cx="915987" cy="266700"/>
            </a:xfrm>
            <a:custGeom>
              <a:avLst/>
              <a:gdLst/>
              <a:ahLst/>
              <a:cxnLst>
                <a:cxn ang="0">
                  <a:pos x="69" y="1"/>
                </a:cxn>
                <a:cxn ang="0">
                  <a:pos x="93" y="9"/>
                </a:cxn>
                <a:cxn ang="0">
                  <a:pos x="126" y="21"/>
                </a:cxn>
                <a:cxn ang="0">
                  <a:pos x="165" y="32"/>
                </a:cxn>
                <a:cxn ang="0">
                  <a:pos x="210" y="41"/>
                </a:cxn>
                <a:cxn ang="0">
                  <a:pos x="261" y="45"/>
                </a:cxn>
                <a:cxn ang="0">
                  <a:pos x="316" y="44"/>
                </a:cxn>
                <a:cxn ang="0">
                  <a:pos x="366" y="40"/>
                </a:cxn>
                <a:cxn ang="0">
                  <a:pos x="410" y="33"/>
                </a:cxn>
                <a:cxn ang="0">
                  <a:pos x="446" y="26"/>
                </a:cxn>
                <a:cxn ang="0">
                  <a:pos x="474" y="19"/>
                </a:cxn>
                <a:cxn ang="0">
                  <a:pos x="493" y="12"/>
                </a:cxn>
                <a:cxn ang="0">
                  <a:pos x="510" y="6"/>
                </a:cxn>
                <a:cxn ang="0">
                  <a:pos x="524" y="3"/>
                </a:cxn>
                <a:cxn ang="0">
                  <a:pos x="538" y="5"/>
                </a:cxn>
                <a:cxn ang="0">
                  <a:pos x="552" y="15"/>
                </a:cxn>
                <a:cxn ang="0">
                  <a:pos x="565" y="32"/>
                </a:cxn>
                <a:cxn ang="0">
                  <a:pos x="572" y="52"/>
                </a:cxn>
                <a:cxn ang="0">
                  <a:pos x="576" y="70"/>
                </a:cxn>
                <a:cxn ang="0">
                  <a:pos x="577" y="81"/>
                </a:cxn>
                <a:cxn ang="0">
                  <a:pos x="577" y="83"/>
                </a:cxn>
                <a:cxn ang="0">
                  <a:pos x="577" y="89"/>
                </a:cxn>
                <a:cxn ang="0">
                  <a:pos x="577" y="99"/>
                </a:cxn>
                <a:cxn ang="0">
                  <a:pos x="573" y="109"/>
                </a:cxn>
                <a:cxn ang="0">
                  <a:pos x="564" y="119"/>
                </a:cxn>
                <a:cxn ang="0">
                  <a:pos x="538" y="130"/>
                </a:cxn>
                <a:cxn ang="0">
                  <a:pos x="501" y="143"/>
                </a:cxn>
                <a:cxn ang="0">
                  <a:pos x="462" y="153"/>
                </a:cxn>
                <a:cxn ang="0">
                  <a:pos x="421" y="161"/>
                </a:cxn>
                <a:cxn ang="0">
                  <a:pos x="373" y="166"/>
                </a:cxn>
                <a:cxn ang="0">
                  <a:pos x="319" y="168"/>
                </a:cxn>
                <a:cxn ang="0">
                  <a:pos x="287" y="168"/>
                </a:cxn>
                <a:cxn ang="0">
                  <a:pos x="275" y="168"/>
                </a:cxn>
                <a:cxn ang="0">
                  <a:pos x="252" y="168"/>
                </a:cxn>
                <a:cxn ang="0">
                  <a:pos x="222" y="166"/>
                </a:cxn>
                <a:cxn ang="0">
                  <a:pos x="186" y="163"/>
                </a:cxn>
                <a:cxn ang="0">
                  <a:pos x="146" y="158"/>
                </a:cxn>
                <a:cxn ang="0">
                  <a:pos x="104" y="151"/>
                </a:cxn>
                <a:cxn ang="0">
                  <a:pos x="64" y="141"/>
                </a:cxn>
                <a:cxn ang="0">
                  <a:pos x="26" y="128"/>
                </a:cxn>
                <a:cxn ang="0">
                  <a:pos x="23" y="126"/>
                </a:cxn>
                <a:cxn ang="0">
                  <a:pos x="16" y="121"/>
                </a:cxn>
                <a:cxn ang="0">
                  <a:pos x="8" y="112"/>
                </a:cxn>
                <a:cxn ang="0">
                  <a:pos x="2" y="100"/>
                </a:cxn>
                <a:cxn ang="0">
                  <a:pos x="1" y="85"/>
                </a:cxn>
                <a:cxn ang="0">
                  <a:pos x="25" y="24"/>
                </a:cxn>
                <a:cxn ang="0">
                  <a:pos x="26" y="21"/>
                </a:cxn>
                <a:cxn ang="0">
                  <a:pos x="30" y="15"/>
                </a:cxn>
                <a:cxn ang="0">
                  <a:pos x="37" y="8"/>
                </a:cxn>
                <a:cxn ang="0">
                  <a:pos x="47" y="2"/>
                </a:cxn>
                <a:cxn ang="0">
                  <a:pos x="61" y="0"/>
                </a:cxn>
              </a:cxnLst>
              <a:rect l="0" t="0" r="r" b="b"/>
              <a:pathLst>
                <a:path w="577" h="168">
                  <a:moveTo>
                    <a:pt x="61" y="0"/>
                  </a:moveTo>
                  <a:lnTo>
                    <a:pt x="69" y="1"/>
                  </a:lnTo>
                  <a:lnTo>
                    <a:pt x="78" y="4"/>
                  </a:lnTo>
                  <a:lnTo>
                    <a:pt x="93" y="9"/>
                  </a:lnTo>
                  <a:lnTo>
                    <a:pt x="108" y="15"/>
                  </a:lnTo>
                  <a:lnTo>
                    <a:pt x="126" y="21"/>
                  </a:lnTo>
                  <a:lnTo>
                    <a:pt x="145" y="26"/>
                  </a:lnTo>
                  <a:lnTo>
                    <a:pt x="165" y="32"/>
                  </a:lnTo>
                  <a:lnTo>
                    <a:pt x="187" y="36"/>
                  </a:lnTo>
                  <a:lnTo>
                    <a:pt x="210" y="41"/>
                  </a:lnTo>
                  <a:lnTo>
                    <a:pt x="235" y="44"/>
                  </a:lnTo>
                  <a:lnTo>
                    <a:pt x="261" y="45"/>
                  </a:lnTo>
                  <a:lnTo>
                    <a:pt x="289" y="46"/>
                  </a:lnTo>
                  <a:lnTo>
                    <a:pt x="316" y="44"/>
                  </a:lnTo>
                  <a:lnTo>
                    <a:pt x="342" y="42"/>
                  </a:lnTo>
                  <a:lnTo>
                    <a:pt x="366" y="40"/>
                  </a:lnTo>
                  <a:lnTo>
                    <a:pt x="389" y="36"/>
                  </a:lnTo>
                  <a:lnTo>
                    <a:pt x="410" y="33"/>
                  </a:lnTo>
                  <a:lnTo>
                    <a:pt x="430" y="30"/>
                  </a:lnTo>
                  <a:lnTo>
                    <a:pt x="446" y="26"/>
                  </a:lnTo>
                  <a:lnTo>
                    <a:pt x="461" y="22"/>
                  </a:lnTo>
                  <a:lnTo>
                    <a:pt x="474" y="19"/>
                  </a:lnTo>
                  <a:lnTo>
                    <a:pt x="484" y="16"/>
                  </a:lnTo>
                  <a:lnTo>
                    <a:pt x="493" y="12"/>
                  </a:lnTo>
                  <a:lnTo>
                    <a:pt x="501" y="9"/>
                  </a:lnTo>
                  <a:lnTo>
                    <a:pt x="510" y="6"/>
                  </a:lnTo>
                  <a:lnTo>
                    <a:pt x="517" y="4"/>
                  </a:lnTo>
                  <a:lnTo>
                    <a:pt x="524" y="3"/>
                  </a:lnTo>
                  <a:lnTo>
                    <a:pt x="531" y="3"/>
                  </a:lnTo>
                  <a:lnTo>
                    <a:pt x="538" y="5"/>
                  </a:lnTo>
                  <a:lnTo>
                    <a:pt x="546" y="9"/>
                  </a:lnTo>
                  <a:lnTo>
                    <a:pt x="552" y="15"/>
                  </a:lnTo>
                  <a:lnTo>
                    <a:pt x="559" y="23"/>
                  </a:lnTo>
                  <a:lnTo>
                    <a:pt x="565" y="32"/>
                  </a:lnTo>
                  <a:lnTo>
                    <a:pt x="569" y="42"/>
                  </a:lnTo>
                  <a:lnTo>
                    <a:pt x="572" y="52"/>
                  </a:lnTo>
                  <a:lnTo>
                    <a:pt x="574" y="61"/>
                  </a:lnTo>
                  <a:lnTo>
                    <a:pt x="576" y="70"/>
                  </a:lnTo>
                  <a:lnTo>
                    <a:pt x="577" y="77"/>
                  </a:lnTo>
                  <a:lnTo>
                    <a:pt x="577" y="81"/>
                  </a:lnTo>
                  <a:lnTo>
                    <a:pt x="577" y="82"/>
                  </a:lnTo>
                  <a:lnTo>
                    <a:pt x="577" y="83"/>
                  </a:lnTo>
                  <a:lnTo>
                    <a:pt x="577" y="86"/>
                  </a:lnTo>
                  <a:lnTo>
                    <a:pt x="577" y="89"/>
                  </a:lnTo>
                  <a:lnTo>
                    <a:pt x="577" y="94"/>
                  </a:lnTo>
                  <a:lnTo>
                    <a:pt x="577" y="99"/>
                  </a:lnTo>
                  <a:lnTo>
                    <a:pt x="575" y="104"/>
                  </a:lnTo>
                  <a:lnTo>
                    <a:pt x="573" y="109"/>
                  </a:lnTo>
                  <a:lnTo>
                    <a:pt x="569" y="115"/>
                  </a:lnTo>
                  <a:lnTo>
                    <a:pt x="564" y="119"/>
                  </a:lnTo>
                  <a:lnTo>
                    <a:pt x="557" y="123"/>
                  </a:lnTo>
                  <a:lnTo>
                    <a:pt x="538" y="130"/>
                  </a:lnTo>
                  <a:lnTo>
                    <a:pt x="520" y="137"/>
                  </a:lnTo>
                  <a:lnTo>
                    <a:pt x="501" y="143"/>
                  </a:lnTo>
                  <a:lnTo>
                    <a:pt x="482" y="148"/>
                  </a:lnTo>
                  <a:lnTo>
                    <a:pt x="462" y="153"/>
                  </a:lnTo>
                  <a:lnTo>
                    <a:pt x="442" y="158"/>
                  </a:lnTo>
                  <a:lnTo>
                    <a:pt x="421" y="161"/>
                  </a:lnTo>
                  <a:lnTo>
                    <a:pt x="398" y="164"/>
                  </a:lnTo>
                  <a:lnTo>
                    <a:pt x="373" y="166"/>
                  </a:lnTo>
                  <a:lnTo>
                    <a:pt x="347" y="168"/>
                  </a:lnTo>
                  <a:lnTo>
                    <a:pt x="319" y="168"/>
                  </a:lnTo>
                  <a:lnTo>
                    <a:pt x="289" y="168"/>
                  </a:lnTo>
                  <a:lnTo>
                    <a:pt x="287" y="168"/>
                  </a:lnTo>
                  <a:lnTo>
                    <a:pt x="282" y="168"/>
                  </a:lnTo>
                  <a:lnTo>
                    <a:pt x="275" y="168"/>
                  </a:lnTo>
                  <a:lnTo>
                    <a:pt x="265" y="168"/>
                  </a:lnTo>
                  <a:lnTo>
                    <a:pt x="252" y="168"/>
                  </a:lnTo>
                  <a:lnTo>
                    <a:pt x="238" y="167"/>
                  </a:lnTo>
                  <a:lnTo>
                    <a:pt x="222" y="166"/>
                  </a:lnTo>
                  <a:lnTo>
                    <a:pt x="204" y="165"/>
                  </a:lnTo>
                  <a:lnTo>
                    <a:pt x="186" y="163"/>
                  </a:lnTo>
                  <a:lnTo>
                    <a:pt x="166" y="161"/>
                  </a:lnTo>
                  <a:lnTo>
                    <a:pt x="146" y="158"/>
                  </a:lnTo>
                  <a:lnTo>
                    <a:pt x="125" y="155"/>
                  </a:lnTo>
                  <a:lnTo>
                    <a:pt x="104" y="151"/>
                  </a:lnTo>
                  <a:lnTo>
                    <a:pt x="84" y="146"/>
                  </a:lnTo>
                  <a:lnTo>
                    <a:pt x="64" y="141"/>
                  </a:lnTo>
                  <a:lnTo>
                    <a:pt x="44" y="135"/>
                  </a:lnTo>
                  <a:lnTo>
                    <a:pt x="26" y="128"/>
                  </a:lnTo>
                  <a:lnTo>
                    <a:pt x="25" y="128"/>
                  </a:lnTo>
                  <a:lnTo>
                    <a:pt x="23" y="126"/>
                  </a:lnTo>
                  <a:lnTo>
                    <a:pt x="20" y="124"/>
                  </a:lnTo>
                  <a:lnTo>
                    <a:pt x="16" y="121"/>
                  </a:lnTo>
                  <a:lnTo>
                    <a:pt x="12" y="117"/>
                  </a:lnTo>
                  <a:lnTo>
                    <a:pt x="8" y="112"/>
                  </a:lnTo>
                  <a:lnTo>
                    <a:pt x="4" y="107"/>
                  </a:lnTo>
                  <a:lnTo>
                    <a:pt x="2" y="100"/>
                  </a:lnTo>
                  <a:lnTo>
                    <a:pt x="0" y="93"/>
                  </a:lnTo>
                  <a:lnTo>
                    <a:pt x="1" y="85"/>
                  </a:lnTo>
                  <a:lnTo>
                    <a:pt x="2" y="76"/>
                  </a:lnTo>
                  <a:lnTo>
                    <a:pt x="25" y="24"/>
                  </a:lnTo>
                  <a:lnTo>
                    <a:pt x="25" y="23"/>
                  </a:lnTo>
                  <a:lnTo>
                    <a:pt x="26" y="21"/>
                  </a:lnTo>
                  <a:lnTo>
                    <a:pt x="28" y="18"/>
                  </a:lnTo>
                  <a:lnTo>
                    <a:pt x="30" y="15"/>
                  </a:lnTo>
                  <a:lnTo>
                    <a:pt x="33" y="11"/>
                  </a:lnTo>
                  <a:lnTo>
                    <a:pt x="37" y="8"/>
                  </a:lnTo>
                  <a:lnTo>
                    <a:pt x="42" y="5"/>
                  </a:lnTo>
                  <a:lnTo>
                    <a:pt x="47" y="2"/>
                  </a:lnTo>
                  <a:lnTo>
                    <a:pt x="53" y="0"/>
                  </a:lnTo>
                  <a:lnTo>
                    <a:pt x="61" y="0"/>
                  </a:lnTo>
                  <a:close/>
                </a:path>
              </a:pathLst>
            </a:custGeom>
            <a:solidFill>
              <a:srgbClr val="BD89A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10"/>
            <p:cNvSpPr>
              <a:spLocks/>
            </p:cNvSpPr>
            <p:nvPr/>
          </p:nvSpPr>
          <p:spPr bwMode="auto">
            <a:xfrm>
              <a:off x="1370013" y="2114550"/>
              <a:ext cx="155575" cy="192088"/>
            </a:xfrm>
            <a:custGeom>
              <a:avLst/>
              <a:gdLst/>
              <a:ahLst/>
              <a:cxnLst>
                <a:cxn ang="0">
                  <a:pos x="36" y="0"/>
                </a:cxn>
                <a:cxn ang="0">
                  <a:pos x="62" y="0"/>
                </a:cxn>
                <a:cxn ang="0">
                  <a:pos x="71"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1"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1" y="1"/>
                  </a:lnTo>
                  <a:lnTo>
                    <a:pt x="80" y="5"/>
                  </a:lnTo>
                  <a:lnTo>
                    <a:pt x="87" y="10"/>
                  </a:lnTo>
                  <a:lnTo>
                    <a:pt x="93" y="18"/>
                  </a:lnTo>
                  <a:lnTo>
                    <a:pt x="96" y="26"/>
                  </a:lnTo>
                  <a:lnTo>
                    <a:pt x="98" y="36"/>
                  </a:lnTo>
                  <a:lnTo>
                    <a:pt x="98" y="85"/>
                  </a:lnTo>
                  <a:lnTo>
                    <a:pt x="96" y="94"/>
                  </a:lnTo>
                  <a:lnTo>
                    <a:pt x="93" y="103"/>
                  </a:lnTo>
                  <a:lnTo>
                    <a:pt x="87" y="110"/>
                  </a:lnTo>
                  <a:lnTo>
                    <a:pt x="80" y="116"/>
                  </a:lnTo>
                  <a:lnTo>
                    <a:pt x="71"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11"/>
            <p:cNvSpPr>
              <a:spLocks/>
            </p:cNvSpPr>
            <p:nvPr/>
          </p:nvSpPr>
          <p:spPr bwMode="auto">
            <a:xfrm>
              <a:off x="3595688" y="2114550"/>
              <a:ext cx="155575" cy="192088"/>
            </a:xfrm>
            <a:custGeom>
              <a:avLst/>
              <a:gdLst/>
              <a:ahLst/>
              <a:cxnLst>
                <a:cxn ang="0">
                  <a:pos x="36" y="0"/>
                </a:cxn>
                <a:cxn ang="0">
                  <a:pos x="62" y="0"/>
                </a:cxn>
                <a:cxn ang="0">
                  <a:pos x="72" y="1"/>
                </a:cxn>
                <a:cxn ang="0">
                  <a:pos x="80" y="5"/>
                </a:cxn>
                <a:cxn ang="0">
                  <a:pos x="87" y="10"/>
                </a:cxn>
                <a:cxn ang="0">
                  <a:pos x="93" y="18"/>
                </a:cxn>
                <a:cxn ang="0">
                  <a:pos x="96" y="26"/>
                </a:cxn>
                <a:cxn ang="0">
                  <a:pos x="98" y="36"/>
                </a:cxn>
                <a:cxn ang="0">
                  <a:pos x="98" y="85"/>
                </a:cxn>
                <a:cxn ang="0">
                  <a:pos x="96" y="94"/>
                </a:cxn>
                <a:cxn ang="0">
                  <a:pos x="93" y="103"/>
                </a:cxn>
                <a:cxn ang="0">
                  <a:pos x="87" y="110"/>
                </a:cxn>
                <a:cxn ang="0">
                  <a:pos x="80" y="116"/>
                </a:cxn>
                <a:cxn ang="0">
                  <a:pos x="72" y="119"/>
                </a:cxn>
                <a:cxn ang="0">
                  <a:pos x="62" y="121"/>
                </a:cxn>
                <a:cxn ang="0">
                  <a:pos x="36" y="121"/>
                </a:cxn>
                <a:cxn ang="0">
                  <a:pos x="26" y="119"/>
                </a:cxn>
                <a:cxn ang="0">
                  <a:pos x="18" y="116"/>
                </a:cxn>
                <a:cxn ang="0">
                  <a:pos x="10" y="110"/>
                </a:cxn>
                <a:cxn ang="0">
                  <a:pos x="5" y="103"/>
                </a:cxn>
                <a:cxn ang="0">
                  <a:pos x="1" y="94"/>
                </a:cxn>
                <a:cxn ang="0">
                  <a:pos x="0" y="85"/>
                </a:cxn>
                <a:cxn ang="0">
                  <a:pos x="0" y="36"/>
                </a:cxn>
                <a:cxn ang="0">
                  <a:pos x="1" y="26"/>
                </a:cxn>
                <a:cxn ang="0">
                  <a:pos x="5" y="18"/>
                </a:cxn>
                <a:cxn ang="0">
                  <a:pos x="10" y="10"/>
                </a:cxn>
                <a:cxn ang="0">
                  <a:pos x="18" y="5"/>
                </a:cxn>
                <a:cxn ang="0">
                  <a:pos x="26" y="1"/>
                </a:cxn>
                <a:cxn ang="0">
                  <a:pos x="36" y="0"/>
                </a:cxn>
              </a:cxnLst>
              <a:rect l="0" t="0" r="r" b="b"/>
              <a:pathLst>
                <a:path w="98" h="121">
                  <a:moveTo>
                    <a:pt x="36" y="0"/>
                  </a:moveTo>
                  <a:lnTo>
                    <a:pt x="62" y="0"/>
                  </a:lnTo>
                  <a:lnTo>
                    <a:pt x="72" y="1"/>
                  </a:lnTo>
                  <a:lnTo>
                    <a:pt x="80" y="5"/>
                  </a:lnTo>
                  <a:lnTo>
                    <a:pt x="87" y="10"/>
                  </a:lnTo>
                  <a:lnTo>
                    <a:pt x="93" y="18"/>
                  </a:lnTo>
                  <a:lnTo>
                    <a:pt x="96" y="26"/>
                  </a:lnTo>
                  <a:lnTo>
                    <a:pt x="98" y="36"/>
                  </a:lnTo>
                  <a:lnTo>
                    <a:pt x="98" y="85"/>
                  </a:lnTo>
                  <a:lnTo>
                    <a:pt x="96" y="94"/>
                  </a:lnTo>
                  <a:lnTo>
                    <a:pt x="93" y="103"/>
                  </a:lnTo>
                  <a:lnTo>
                    <a:pt x="87" y="110"/>
                  </a:lnTo>
                  <a:lnTo>
                    <a:pt x="80" y="116"/>
                  </a:lnTo>
                  <a:lnTo>
                    <a:pt x="72" y="119"/>
                  </a:lnTo>
                  <a:lnTo>
                    <a:pt x="62" y="121"/>
                  </a:lnTo>
                  <a:lnTo>
                    <a:pt x="36" y="121"/>
                  </a:lnTo>
                  <a:lnTo>
                    <a:pt x="26" y="119"/>
                  </a:lnTo>
                  <a:lnTo>
                    <a:pt x="18" y="116"/>
                  </a:lnTo>
                  <a:lnTo>
                    <a:pt x="10" y="110"/>
                  </a:lnTo>
                  <a:lnTo>
                    <a:pt x="5" y="103"/>
                  </a:lnTo>
                  <a:lnTo>
                    <a:pt x="1" y="94"/>
                  </a:lnTo>
                  <a:lnTo>
                    <a:pt x="0" y="85"/>
                  </a:lnTo>
                  <a:lnTo>
                    <a:pt x="0" y="36"/>
                  </a:lnTo>
                  <a:lnTo>
                    <a:pt x="1" y="26"/>
                  </a:lnTo>
                  <a:lnTo>
                    <a:pt x="5" y="18"/>
                  </a:lnTo>
                  <a:lnTo>
                    <a:pt x="10" y="10"/>
                  </a:lnTo>
                  <a:lnTo>
                    <a:pt x="18" y="5"/>
                  </a:lnTo>
                  <a:lnTo>
                    <a:pt x="26" y="1"/>
                  </a:lnTo>
                  <a:lnTo>
                    <a:pt x="36"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9"/>
            <p:cNvSpPr>
              <a:spLocks/>
            </p:cNvSpPr>
            <p:nvPr/>
          </p:nvSpPr>
          <p:spPr bwMode="auto">
            <a:xfrm>
              <a:off x="1473200" y="2060575"/>
              <a:ext cx="2174875" cy="300038"/>
            </a:xfrm>
            <a:custGeom>
              <a:avLst/>
              <a:gdLst/>
              <a:ahLst/>
              <a:cxnLst>
                <a:cxn ang="0">
                  <a:pos x="36" y="0"/>
                </a:cxn>
                <a:cxn ang="0">
                  <a:pos x="1334" y="0"/>
                </a:cxn>
                <a:cxn ang="0">
                  <a:pos x="1344" y="1"/>
                </a:cxn>
                <a:cxn ang="0">
                  <a:pos x="1352" y="5"/>
                </a:cxn>
                <a:cxn ang="0">
                  <a:pos x="1359" y="10"/>
                </a:cxn>
                <a:cxn ang="0">
                  <a:pos x="1365" y="18"/>
                </a:cxn>
                <a:cxn ang="0">
                  <a:pos x="1369" y="26"/>
                </a:cxn>
                <a:cxn ang="0">
                  <a:pos x="1370" y="36"/>
                </a:cxn>
                <a:cxn ang="0">
                  <a:pos x="1370" y="153"/>
                </a:cxn>
                <a:cxn ang="0">
                  <a:pos x="1369" y="162"/>
                </a:cxn>
                <a:cxn ang="0">
                  <a:pos x="1365" y="171"/>
                </a:cxn>
                <a:cxn ang="0">
                  <a:pos x="1359" y="178"/>
                </a:cxn>
                <a:cxn ang="0">
                  <a:pos x="1352" y="184"/>
                </a:cxn>
                <a:cxn ang="0">
                  <a:pos x="1344" y="187"/>
                </a:cxn>
                <a:cxn ang="0">
                  <a:pos x="1334" y="189"/>
                </a:cxn>
                <a:cxn ang="0">
                  <a:pos x="36" y="189"/>
                </a:cxn>
                <a:cxn ang="0">
                  <a:pos x="26" y="187"/>
                </a:cxn>
                <a:cxn ang="0">
                  <a:pos x="18" y="184"/>
                </a:cxn>
                <a:cxn ang="0">
                  <a:pos x="10" y="178"/>
                </a:cxn>
                <a:cxn ang="0">
                  <a:pos x="5" y="171"/>
                </a:cxn>
                <a:cxn ang="0">
                  <a:pos x="1" y="162"/>
                </a:cxn>
                <a:cxn ang="0">
                  <a:pos x="0" y="153"/>
                </a:cxn>
                <a:cxn ang="0">
                  <a:pos x="0" y="36"/>
                </a:cxn>
                <a:cxn ang="0">
                  <a:pos x="1" y="26"/>
                </a:cxn>
                <a:cxn ang="0">
                  <a:pos x="5" y="18"/>
                </a:cxn>
                <a:cxn ang="0">
                  <a:pos x="10" y="10"/>
                </a:cxn>
                <a:cxn ang="0">
                  <a:pos x="18" y="5"/>
                </a:cxn>
                <a:cxn ang="0">
                  <a:pos x="26" y="1"/>
                </a:cxn>
                <a:cxn ang="0">
                  <a:pos x="36" y="0"/>
                </a:cxn>
              </a:cxnLst>
              <a:rect l="0" t="0" r="r" b="b"/>
              <a:pathLst>
                <a:path w="1370" h="189">
                  <a:moveTo>
                    <a:pt x="36" y="0"/>
                  </a:moveTo>
                  <a:lnTo>
                    <a:pt x="1334" y="0"/>
                  </a:lnTo>
                  <a:lnTo>
                    <a:pt x="1344" y="1"/>
                  </a:lnTo>
                  <a:lnTo>
                    <a:pt x="1352" y="5"/>
                  </a:lnTo>
                  <a:lnTo>
                    <a:pt x="1359" y="10"/>
                  </a:lnTo>
                  <a:lnTo>
                    <a:pt x="1365" y="18"/>
                  </a:lnTo>
                  <a:lnTo>
                    <a:pt x="1369" y="26"/>
                  </a:lnTo>
                  <a:lnTo>
                    <a:pt x="1370" y="36"/>
                  </a:lnTo>
                  <a:lnTo>
                    <a:pt x="1370" y="153"/>
                  </a:lnTo>
                  <a:lnTo>
                    <a:pt x="1369" y="162"/>
                  </a:lnTo>
                  <a:lnTo>
                    <a:pt x="1365" y="171"/>
                  </a:lnTo>
                  <a:lnTo>
                    <a:pt x="1359" y="178"/>
                  </a:lnTo>
                  <a:lnTo>
                    <a:pt x="1352" y="184"/>
                  </a:lnTo>
                  <a:lnTo>
                    <a:pt x="1344" y="187"/>
                  </a:lnTo>
                  <a:lnTo>
                    <a:pt x="1334" y="189"/>
                  </a:lnTo>
                  <a:lnTo>
                    <a:pt x="36" y="189"/>
                  </a:lnTo>
                  <a:lnTo>
                    <a:pt x="26" y="187"/>
                  </a:lnTo>
                  <a:lnTo>
                    <a:pt x="18" y="184"/>
                  </a:lnTo>
                  <a:lnTo>
                    <a:pt x="10" y="178"/>
                  </a:lnTo>
                  <a:lnTo>
                    <a:pt x="5" y="171"/>
                  </a:lnTo>
                  <a:lnTo>
                    <a:pt x="1" y="162"/>
                  </a:lnTo>
                  <a:lnTo>
                    <a:pt x="0" y="153"/>
                  </a:lnTo>
                  <a:lnTo>
                    <a:pt x="0" y="36"/>
                  </a:lnTo>
                  <a:lnTo>
                    <a:pt x="1" y="26"/>
                  </a:lnTo>
                  <a:lnTo>
                    <a:pt x="5" y="18"/>
                  </a:lnTo>
                  <a:lnTo>
                    <a:pt x="10" y="10"/>
                  </a:lnTo>
                  <a:lnTo>
                    <a:pt x="18" y="5"/>
                  </a:lnTo>
                  <a:lnTo>
                    <a:pt x="26" y="1"/>
                  </a:lnTo>
                  <a:lnTo>
                    <a:pt x="36" y="0"/>
                  </a:lnTo>
                  <a:close/>
                </a:path>
              </a:pathLst>
            </a:custGeom>
            <a:solidFill>
              <a:srgbClr val="BD89A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81" name="Title 80"/>
          <p:cNvSpPr>
            <a:spLocks noGrp="1"/>
          </p:cNvSpPr>
          <p:nvPr>
            <p:ph type="title"/>
          </p:nvPr>
        </p:nvSpPr>
        <p:spPr/>
        <p:txBody>
          <a:bodyPr/>
          <a:lstStyle/>
          <a:p>
            <a:r>
              <a:rPr lang="zh-TW" altLang="en-US" sz="4000" dirty="0">
                <a:solidFill>
                  <a:schemeClr val="bg2">
                    <a:lumMod val="25000"/>
                  </a:schemeClr>
                </a:solidFill>
                <a:latin typeface="SimSun" panose="02010600030101010101" pitchFamily="2" charset="-122"/>
                <a:ea typeface="SimSun" panose="02010600030101010101" pitchFamily="2" charset="-122"/>
              </a:rPr>
              <a:t>突旅</a:t>
            </a:r>
            <a:r>
              <a:rPr lang="en-US" altLang="zh-TW" sz="4000" dirty="0">
                <a:solidFill>
                  <a:schemeClr val="bg2">
                    <a:lumMod val="25000"/>
                  </a:schemeClr>
                </a:solidFill>
                <a:latin typeface="Centaur" panose="02030504050205020304" pitchFamily="18" charset="0"/>
                <a:ea typeface="SimSun" panose="02010600030101010101" pitchFamily="2" charset="-122"/>
              </a:rPr>
              <a:t>Sudden Travel</a:t>
            </a:r>
            <a:r>
              <a:rPr lang="zh-TW" altLang="en-US" sz="4000" dirty="0">
                <a:solidFill>
                  <a:schemeClr val="bg2">
                    <a:lumMod val="25000"/>
                  </a:schemeClr>
                </a:solidFill>
                <a:latin typeface="SimSun" panose="02010600030101010101" pitchFamily="2" charset="-122"/>
                <a:ea typeface="SimSun" panose="02010600030101010101" pitchFamily="2" charset="-122"/>
              </a:rPr>
              <a:t>未來願景</a:t>
            </a:r>
            <a:endParaRPr lang="en-US" altLang="zh-TW" sz="4000" dirty="0">
              <a:solidFill>
                <a:schemeClr val="bg2">
                  <a:lumMod val="25000"/>
                </a:schemeClr>
              </a:solidFill>
              <a:latin typeface="SimSun" panose="02010600030101010101" pitchFamily="2" charset="-122"/>
              <a:ea typeface="SimSun" panose="02010600030101010101" pitchFamily="2" charset="-122"/>
            </a:endParaRPr>
          </a:p>
        </p:txBody>
      </p:sp>
      <p:sp>
        <p:nvSpPr>
          <p:cNvPr id="91" name="TextBox 84"/>
          <p:cNvSpPr txBox="1"/>
          <p:nvPr/>
        </p:nvSpPr>
        <p:spPr>
          <a:xfrm flipH="1">
            <a:off x="2401682" y="1404154"/>
            <a:ext cx="6371410" cy="46166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zh-TW" altLang="en-US" b="1" dirty="0" smtClean="0">
                <a:solidFill>
                  <a:schemeClr val="accent5">
                    <a:lumMod val="50000"/>
                  </a:schemeClr>
                </a:solidFill>
                <a:latin typeface="NSimSun" panose="02010609030101010101" pitchFamily="49" charset="-122"/>
                <a:ea typeface="NSimSun" panose="02010609030101010101" pitchFamily="49" charset="-122"/>
                <a:cs typeface="Arial" pitchFamily="34" charset="0"/>
              </a:rPr>
              <a:t>結合網路，直接將網頁圖片更新至突旅中。</a:t>
            </a:r>
            <a:endParaRPr lang="en-US" altLang="zh-TW" b="1" dirty="0" smtClean="0">
              <a:solidFill>
                <a:schemeClr val="accent5">
                  <a:lumMod val="50000"/>
                </a:schemeClr>
              </a:solidFill>
              <a:latin typeface="NSimSun" panose="02010609030101010101" pitchFamily="49" charset="-122"/>
              <a:ea typeface="NSimSun" panose="02010609030101010101" pitchFamily="49" charset="-122"/>
              <a:cs typeface="Arial" pitchFamily="34" charset="0"/>
            </a:endParaRPr>
          </a:p>
        </p:txBody>
      </p:sp>
      <p:sp>
        <p:nvSpPr>
          <p:cNvPr id="2" name="梯形 1"/>
          <p:cNvSpPr/>
          <p:nvPr/>
        </p:nvSpPr>
        <p:spPr>
          <a:xfrm rot="10800000">
            <a:off x="2558244" y="4367212"/>
            <a:ext cx="1061256" cy="281305"/>
          </a:xfrm>
          <a:prstGeom prst="trapezoid">
            <a:avLst>
              <a:gd name="adj" fmla="val 1110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TextBox 84"/>
          <p:cNvSpPr txBox="1"/>
          <p:nvPr/>
        </p:nvSpPr>
        <p:spPr>
          <a:xfrm flipH="1">
            <a:off x="2976088" y="2265403"/>
            <a:ext cx="6030221" cy="46166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zh-TW" altLang="en-US" b="1" dirty="0" smtClean="0">
                <a:solidFill>
                  <a:schemeClr val="accent5">
                    <a:lumMod val="50000"/>
                  </a:schemeClr>
                </a:solidFill>
                <a:latin typeface="NSimSun" panose="02010609030101010101" pitchFamily="49" charset="-122"/>
                <a:ea typeface="NSimSun" panose="02010609030101010101" pitchFamily="49" charset="-122"/>
                <a:cs typeface="Arial" pitchFamily="34" charset="0"/>
              </a:rPr>
              <a:t>配</a:t>
            </a:r>
            <a:r>
              <a:rPr lang="zh-TW" altLang="en-US" b="1" dirty="0">
                <a:solidFill>
                  <a:schemeClr val="accent5">
                    <a:lumMod val="50000"/>
                  </a:schemeClr>
                </a:solidFill>
                <a:latin typeface="NSimSun" panose="02010609030101010101" pitchFamily="49" charset="-122"/>
                <a:ea typeface="NSimSun" panose="02010609030101010101" pitchFamily="49" charset="-122"/>
                <a:cs typeface="Arial" pitchFamily="34" charset="0"/>
              </a:rPr>
              <a:t>合</a:t>
            </a:r>
            <a:r>
              <a:rPr lang="zh-TW" altLang="en-US" b="1" dirty="0" smtClean="0">
                <a:solidFill>
                  <a:schemeClr val="accent5">
                    <a:lumMod val="50000"/>
                  </a:schemeClr>
                </a:solidFill>
                <a:latin typeface="NSimSun" panose="02010609030101010101" pitchFamily="49" charset="-122"/>
                <a:ea typeface="NSimSun" panose="02010609030101010101" pitchFamily="49" charset="-122"/>
                <a:cs typeface="Arial" pitchFamily="34" charset="0"/>
              </a:rPr>
              <a:t>各店家活動，即時顯示該期間活動內容。</a:t>
            </a:r>
            <a:endParaRPr lang="en-US" altLang="zh-TW" b="1" dirty="0" smtClean="0">
              <a:solidFill>
                <a:schemeClr val="accent5">
                  <a:lumMod val="50000"/>
                </a:schemeClr>
              </a:solidFill>
              <a:latin typeface="NSimSun" panose="02010609030101010101" pitchFamily="49" charset="-122"/>
              <a:ea typeface="NSimSun" panose="02010609030101010101" pitchFamily="49" charset="-122"/>
              <a:cs typeface="Arial" pitchFamily="34" charset="0"/>
            </a:endParaRPr>
          </a:p>
        </p:txBody>
      </p:sp>
      <p:sp>
        <p:nvSpPr>
          <p:cNvPr id="82" name="TextBox 84"/>
          <p:cNvSpPr txBox="1"/>
          <p:nvPr/>
        </p:nvSpPr>
        <p:spPr>
          <a:xfrm flipH="1">
            <a:off x="4690528" y="2729610"/>
            <a:ext cx="5572693" cy="46166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zh-TW" altLang="en-US"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正式推行</a:t>
            </a:r>
            <a:r>
              <a:rPr lang="en-US" altLang="zh-TW"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a:t>
            </a:r>
            <a:r>
              <a:rPr lang="zh-TW" altLang="en-US"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突旅</a:t>
            </a:r>
            <a:r>
              <a:rPr lang="en-US" altLang="zh-TW" dirty="0" smtClean="0">
                <a:solidFill>
                  <a:schemeClr val="accent5">
                    <a:lumMod val="75000"/>
                  </a:schemeClr>
                </a:solidFill>
                <a:latin typeface="Centaur" panose="02030504050205020304" pitchFamily="18" charset="0"/>
                <a:ea typeface="NSimSun" panose="02010609030101010101" pitchFamily="49" charset="-122"/>
                <a:cs typeface="Arial" pitchFamily="34" charset="0"/>
              </a:rPr>
              <a:t>Sudden</a:t>
            </a:r>
            <a:r>
              <a:rPr lang="zh-TW" altLang="en-US" dirty="0" smtClean="0">
                <a:solidFill>
                  <a:schemeClr val="accent5">
                    <a:lumMod val="75000"/>
                  </a:schemeClr>
                </a:solidFill>
                <a:latin typeface="Centaur" panose="02030504050205020304" pitchFamily="18" charset="0"/>
                <a:ea typeface="NSimSun" panose="02010609030101010101" pitchFamily="49" charset="-122"/>
                <a:cs typeface="Arial" pitchFamily="34" charset="0"/>
              </a:rPr>
              <a:t> </a:t>
            </a:r>
            <a:r>
              <a:rPr lang="en-US" altLang="zh-TW" dirty="0" smtClean="0">
                <a:solidFill>
                  <a:schemeClr val="accent5">
                    <a:lumMod val="75000"/>
                  </a:schemeClr>
                </a:solidFill>
                <a:latin typeface="Centaur" panose="02030504050205020304" pitchFamily="18" charset="0"/>
                <a:ea typeface="NSimSun" panose="02010609030101010101" pitchFamily="49" charset="-122"/>
                <a:cs typeface="Arial" pitchFamily="34" charset="0"/>
              </a:rPr>
              <a:t>Travel</a:t>
            </a:r>
            <a:r>
              <a:rPr lang="en-US" altLang="zh-TW"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a:t>
            </a:r>
            <a:r>
              <a:rPr lang="zh-TW" altLang="en-US"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 的</a:t>
            </a:r>
            <a:r>
              <a:rPr lang="en-US" altLang="zh-TW" dirty="0" smtClean="0">
                <a:solidFill>
                  <a:schemeClr val="accent5">
                    <a:lumMod val="75000"/>
                  </a:schemeClr>
                </a:solidFill>
                <a:latin typeface="Centaur" panose="02030504050205020304" pitchFamily="18" charset="0"/>
                <a:ea typeface="NSimSun" panose="02010609030101010101" pitchFamily="49" charset="-122"/>
                <a:cs typeface="Arial" pitchFamily="34" charset="0"/>
              </a:rPr>
              <a:t>APP</a:t>
            </a:r>
            <a:r>
              <a:rPr lang="zh-TW" altLang="en-US" dirty="0" smtClean="0">
                <a:solidFill>
                  <a:schemeClr val="accent5">
                    <a:lumMod val="75000"/>
                  </a:schemeClr>
                </a:solidFill>
                <a:latin typeface="Centaur" panose="02030504050205020304" pitchFamily="18" charset="0"/>
                <a:ea typeface="NSimSun" panose="02010609030101010101" pitchFamily="49" charset="-122"/>
                <a:cs typeface="Arial" pitchFamily="34" charset="0"/>
              </a:rPr>
              <a:t>。</a:t>
            </a:r>
            <a:endParaRPr lang="en-US" altLang="zh-TW" dirty="0" smtClean="0">
              <a:solidFill>
                <a:schemeClr val="accent5">
                  <a:lumMod val="75000"/>
                </a:schemeClr>
              </a:solidFill>
              <a:latin typeface="Centaur" panose="02030504050205020304" pitchFamily="18" charset="0"/>
              <a:ea typeface="NSimSun" panose="02010609030101010101" pitchFamily="49" charset="-122"/>
              <a:cs typeface="Arial" pitchFamily="34" charset="0"/>
            </a:endParaRPr>
          </a:p>
        </p:txBody>
      </p:sp>
      <p:sp>
        <p:nvSpPr>
          <p:cNvPr id="84" name="TextBox 84"/>
          <p:cNvSpPr txBox="1"/>
          <p:nvPr/>
        </p:nvSpPr>
        <p:spPr>
          <a:xfrm flipH="1">
            <a:off x="4070464" y="1825906"/>
            <a:ext cx="7089871" cy="46166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zh-TW" altLang="en-US" b="1" dirty="0">
                <a:solidFill>
                  <a:schemeClr val="accent5">
                    <a:lumMod val="75000"/>
                  </a:schemeClr>
                </a:solidFill>
                <a:latin typeface="NSimSun" panose="02010609030101010101" pitchFamily="49" charset="-122"/>
                <a:ea typeface="NSimSun" panose="02010609030101010101" pitchFamily="49" charset="-122"/>
                <a:cs typeface="Arial" pitchFamily="34" charset="0"/>
              </a:rPr>
              <a:t>洽談私人景點的合作</a:t>
            </a:r>
            <a:r>
              <a:rPr lang="zh-TW" altLang="en-US"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，幫助</a:t>
            </a:r>
            <a:r>
              <a:rPr lang="zh-TW" altLang="en-US" b="1" dirty="0">
                <a:solidFill>
                  <a:schemeClr val="accent5">
                    <a:lumMod val="75000"/>
                  </a:schemeClr>
                </a:solidFill>
                <a:latin typeface="NSimSun" panose="02010609030101010101" pitchFamily="49" charset="-122"/>
                <a:ea typeface="NSimSun" panose="02010609030101010101" pitchFamily="49" charset="-122"/>
                <a:cs typeface="Arial" pitchFamily="34" charset="0"/>
              </a:rPr>
              <a:t>輔導產業轉型</a:t>
            </a:r>
            <a:r>
              <a:rPr lang="zh-TW" altLang="en-US" b="1" dirty="0" smtClean="0">
                <a:solidFill>
                  <a:schemeClr val="accent5">
                    <a:lumMod val="75000"/>
                  </a:schemeClr>
                </a:solidFill>
                <a:latin typeface="NSimSun" panose="02010609030101010101" pitchFamily="49" charset="-122"/>
                <a:ea typeface="NSimSun" panose="02010609030101010101" pitchFamily="49" charset="-122"/>
                <a:cs typeface="Arial" pitchFamily="34" charset="0"/>
              </a:rPr>
              <a:t>發揚光大。</a:t>
            </a:r>
            <a:endParaRPr lang="en-US" altLang="zh-TW" b="1" dirty="0">
              <a:solidFill>
                <a:schemeClr val="accent5">
                  <a:lumMod val="75000"/>
                </a:schemeClr>
              </a:solidFill>
              <a:latin typeface="NSimSun" panose="02010609030101010101" pitchFamily="49" charset="-122"/>
              <a:ea typeface="NSimSun" panose="02010609030101010101" pitchFamily="49" charset="-122"/>
              <a:cs typeface="Arial" pitchFamily="34" charset="0"/>
            </a:endParaRPr>
          </a:p>
        </p:txBody>
      </p:sp>
      <p:sp>
        <p:nvSpPr>
          <p:cNvPr id="10" name="文字方塊 9"/>
          <p:cNvSpPr txBox="1"/>
          <p:nvPr/>
        </p:nvSpPr>
        <p:spPr>
          <a:xfrm>
            <a:off x="1229118" y="4209879"/>
            <a:ext cx="9733763" cy="2092881"/>
          </a:xfrm>
          <a:prstGeom prst="rect">
            <a:avLst/>
          </a:prstGeom>
          <a:solidFill>
            <a:schemeClr val="bg1">
              <a:alpha val="67000"/>
            </a:schemeClr>
          </a:solidFill>
          <a:effectLst>
            <a:outerShdw blurRad="50800" dist="38100" dir="5400000" algn="t" rotWithShape="0">
              <a:prstClr val="black">
                <a:alpha val="40000"/>
              </a:prstClr>
            </a:outerShdw>
          </a:effectLst>
        </p:spPr>
        <p:txBody>
          <a:bodyPr wrap="square" rtlCol="0">
            <a:spAutoFit/>
          </a:bodyPr>
          <a:lstStyle/>
          <a:p>
            <a:r>
              <a:rPr lang="zh-TW" altLang="zh-TW" sz="2800" dirty="0">
                <a:latin typeface="NSimSun" panose="02010609030101010101" pitchFamily="49" charset="-122"/>
                <a:ea typeface="NSimSun" panose="02010609030101010101" pitchFamily="49" charset="-122"/>
              </a:rPr>
              <a:t>所有的</a:t>
            </a:r>
            <a:r>
              <a:rPr lang="en-US" altLang="zh-TW" sz="2800" dirty="0">
                <a:solidFill>
                  <a:srgbClr val="C00000"/>
                </a:solidFill>
                <a:latin typeface="NSimSun" panose="02010609030101010101" pitchFamily="49" charset="-122"/>
                <a:ea typeface="NSimSun" panose="02010609030101010101" pitchFamily="49" charset="-122"/>
              </a:rPr>
              <a:t>AI</a:t>
            </a:r>
            <a:r>
              <a:rPr lang="zh-TW" altLang="zh-TW" sz="2800" dirty="0">
                <a:latin typeface="NSimSun" panose="02010609030101010101" pitchFamily="49" charset="-122"/>
                <a:ea typeface="NSimSun" panose="02010609030101010101" pitchFamily="49" charset="-122"/>
              </a:rPr>
              <a:t>與</a:t>
            </a:r>
            <a:r>
              <a:rPr lang="zh-TW" altLang="zh-TW" sz="2800" dirty="0">
                <a:solidFill>
                  <a:srgbClr val="C00000"/>
                </a:solidFill>
                <a:latin typeface="NSimSun" panose="02010609030101010101" pitchFamily="49" charset="-122"/>
                <a:ea typeface="NSimSun" panose="02010609030101010101" pitchFamily="49" charset="-122"/>
              </a:rPr>
              <a:t>機器學習</a:t>
            </a:r>
            <a:r>
              <a:rPr lang="zh-TW" altLang="zh-TW" sz="2800" dirty="0">
                <a:latin typeface="NSimSun" panose="02010609030101010101" pitchFamily="49" charset="-122"/>
                <a:ea typeface="NSimSun" panose="02010609030101010101" pitchFamily="49" charset="-122"/>
              </a:rPr>
              <a:t>技術都需要</a:t>
            </a:r>
            <a:r>
              <a:rPr lang="zh-TW" altLang="zh-TW" sz="2800" b="1" dirty="0">
                <a:latin typeface="NSimSun" panose="02010609030101010101" pitchFamily="49" charset="-122"/>
                <a:ea typeface="NSimSun" panose="02010609030101010101" pitchFamily="49" charset="-122"/>
              </a:rPr>
              <a:t>巨量資訊</a:t>
            </a:r>
            <a:r>
              <a:rPr lang="zh-TW" altLang="zh-TW" sz="2800" dirty="0">
                <a:latin typeface="NSimSun" panose="02010609030101010101" pitchFamily="49" charset="-122"/>
                <a:ea typeface="NSimSun" panose="02010609030101010101" pitchFamily="49" charset="-122"/>
              </a:rPr>
              <a:t>作為發展骨幹</a:t>
            </a:r>
            <a:r>
              <a:rPr lang="zh-TW" altLang="zh-TW" sz="2800" dirty="0" smtClean="0">
                <a:latin typeface="NSimSun" panose="02010609030101010101" pitchFamily="49" charset="-122"/>
                <a:ea typeface="NSimSun" panose="02010609030101010101" pitchFamily="49" charset="-122"/>
              </a:rPr>
              <a:t>，</a:t>
            </a:r>
            <a:endParaRPr lang="en-US" altLang="zh-TW" sz="2800" dirty="0" smtClean="0">
              <a:latin typeface="NSimSun" panose="02010609030101010101" pitchFamily="49" charset="-122"/>
              <a:ea typeface="NSimSun" panose="02010609030101010101" pitchFamily="49" charset="-122"/>
            </a:endParaRPr>
          </a:p>
          <a:p>
            <a:r>
              <a:rPr lang="zh-TW" altLang="zh-TW" sz="2800" dirty="0" smtClean="0">
                <a:latin typeface="NSimSun" panose="02010609030101010101" pitchFamily="49" charset="-122"/>
                <a:ea typeface="NSimSun" panose="02010609030101010101" pitchFamily="49" charset="-122"/>
              </a:rPr>
              <a:t>我們</a:t>
            </a:r>
            <a:r>
              <a:rPr lang="zh-TW" altLang="zh-TW" sz="2800" dirty="0">
                <a:latin typeface="NSimSun" panose="02010609030101010101" pitchFamily="49" charset="-122"/>
                <a:ea typeface="NSimSun" panose="02010609030101010101" pitchFamily="49" charset="-122"/>
              </a:rPr>
              <a:t>希望未來能透過提供服務，讓‘突旅’的</a:t>
            </a:r>
            <a:r>
              <a:rPr lang="zh-TW" altLang="zh-TW" sz="2800" dirty="0" smtClean="0">
                <a:latin typeface="NSimSun" panose="02010609030101010101" pitchFamily="49" charset="-122"/>
                <a:ea typeface="NSimSun" panose="02010609030101010101" pitchFamily="49" charset="-122"/>
              </a:rPr>
              <a:t>使用者</a:t>
            </a:r>
            <a:endParaRPr lang="en-US" altLang="zh-TW" sz="2800" dirty="0" smtClean="0">
              <a:latin typeface="NSimSun" panose="02010609030101010101" pitchFamily="49" charset="-122"/>
              <a:ea typeface="NSimSun" panose="02010609030101010101" pitchFamily="49" charset="-122"/>
            </a:endParaRPr>
          </a:p>
          <a:p>
            <a:r>
              <a:rPr lang="zh-TW" altLang="zh-TW" sz="2800" dirty="0" smtClean="0">
                <a:latin typeface="NSimSun" panose="02010609030101010101" pitchFamily="49" charset="-122"/>
                <a:ea typeface="NSimSun" panose="02010609030101010101" pitchFamily="49" charset="-122"/>
              </a:rPr>
              <a:t>能</a:t>
            </a:r>
            <a:r>
              <a:rPr lang="zh-TW" altLang="zh-TW" sz="2800" dirty="0">
                <a:latin typeface="NSimSun" panose="02010609030101010101" pitchFamily="49" charset="-122"/>
                <a:ea typeface="NSimSun" panose="02010609030101010101" pitchFamily="49" charset="-122"/>
              </a:rPr>
              <a:t>回饋給我們更多景點資訊</a:t>
            </a:r>
            <a:r>
              <a:rPr lang="zh-TW" altLang="zh-TW" sz="2800" dirty="0" smtClean="0">
                <a:latin typeface="NSimSun" panose="02010609030101010101" pitchFamily="49" charset="-122"/>
                <a:ea typeface="NSimSun" panose="02010609030101010101" pitchFamily="49" charset="-122"/>
              </a:rPr>
              <a:t>，讓</a:t>
            </a:r>
            <a:r>
              <a:rPr lang="zh-TW" altLang="zh-TW" sz="2800" dirty="0">
                <a:latin typeface="NSimSun" panose="02010609030101010101" pitchFamily="49" charset="-122"/>
                <a:ea typeface="NSimSun" panose="02010609030101010101" pitchFamily="49" charset="-122"/>
              </a:rPr>
              <a:t>我們的</a:t>
            </a:r>
            <a:r>
              <a:rPr lang="en-US" altLang="zh-TW" sz="2800" dirty="0">
                <a:latin typeface="NSimSun" panose="02010609030101010101" pitchFamily="49" charset="-122"/>
                <a:ea typeface="NSimSun" panose="02010609030101010101" pitchFamily="49" charset="-122"/>
              </a:rPr>
              <a:t>AI</a:t>
            </a:r>
            <a:r>
              <a:rPr lang="zh-TW" altLang="zh-TW" sz="2800" dirty="0">
                <a:latin typeface="NSimSun" panose="02010609030101010101" pitchFamily="49" charset="-122"/>
                <a:ea typeface="NSimSun" panose="02010609030101010101" pitchFamily="49" charset="-122"/>
              </a:rPr>
              <a:t>分析核心能更成熟</a:t>
            </a:r>
            <a:r>
              <a:rPr lang="zh-TW" altLang="zh-TW" sz="2800" dirty="0" smtClean="0">
                <a:latin typeface="NSimSun" panose="02010609030101010101" pitchFamily="49" charset="-122"/>
                <a:ea typeface="NSimSun" panose="02010609030101010101" pitchFamily="49" charset="-122"/>
              </a:rPr>
              <a:t>、</a:t>
            </a:r>
            <a:endParaRPr lang="en-US" altLang="zh-TW" sz="2800" dirty="0" smtClean="0">
              <a:latin typeface="NSimSun" panose="02010609030101010101" pitchFamily="49" charset="-122"/>
              <a:ea typeface="NSimSun" panose="02010609030101010101" pitchFamily="49" charset="-122"/>
            </a:endParaRPr>
          </a:p>
          <a:p>
            <a:r>
              <a:rPr lang="zh-TW" altLang="zh-TW" sz="2800" dirty="0" smtClean="0">
                <a:latin typeface="NSimSun" panose="02010609030101010101" pitchFamily="49" charset="-122"/>
                <a:ea typeface="NSimSun" panose="02010609030101010101" pitchFamily="49" charset="-122"/>
              </a:rPr>
              <a:t>能</a:t>
            </a:r>
            <a:r>
              <a:rPr lang="zh-TW" altLang="zh-TW" sz="2800" dirty="0">
                <a:latin typeface="NSimSun" panose="02010609030101010101" pitchFamily="49" charset="-122"/>
                <a:ea typeface="NSimSun" panose="02010609030101010101" pitchFamily="49" charset="-122"/>
              </a:rPr>
              <a:t>有更高的</a:t>
            </a:r>
            <a:r>
              <a:rPr lang="zh-TW" altLang="zh-TW" sz="2800" b="1" dirty="0">
                <a:latin typeface="NSimSun" panose="02010609030101010101" pitchFamily="49" charset="-122"/>
                <a:ea typeface="NSimSun" panose="02010609030101010101" pitchFamily="49" charset="-122"/>
              </a:rPr>
              <a:t>分類正確率</a:t>
            </a:r>
            <a:r>
              <a:rPr lang="zh-TW" altLang="zh-TW" sz="2800" dirty="0">
                <a:latin typeface="NSimSun" panose="02010609030101010101" pitchFamily="49" charset="-122"/>
                <a:ea typeface="NSimSun" panose="02010609030101010101" pitchFamily="49" charset="-122"/>
              </a:rPr>
              <a:t>，提供更優質完善的旅遊景點建議。</a:t>
            </a:r>
          </a:p>
          <a:p>
            <a:endParaRPr lang="zh-TW" altLang="en-US" dirty="0"/>
          </a:p>
        </p:txBody>
      </p:sp>
    </p:spTree>
    <p:extLst>
      <p:ext uri="{BB962C8B-B14F-4D97-AF65-F5344CB8AC3E}">
        <p14:creationId xmlns:p14="http://schemas.microsoft.com/office/powerpoint/2010/main" val="153132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rgbClr val="BD89AA"/>
          </a:fgClr>
          <a:bgClr>
            <a:schemeClr val="bg1"/>
          </a:bgClr>
        </a:pattFill>
        <a:effectLst/>
      </p:bgPr>
    </p:bg>
    <p:spTree>
      <p:nvGrpSpPr>
        <p:cNvPr id="1" name=""/>
        <p:cNvGrpSpPr/>
        <p:nvPr/>
      </p:nvGrpSpPr>
      <p:grpSpPr>
        <a:xfrm>
          <a:off x="0" y="0"/>
          <a:ext cx="0" cy="0"/>
          <a:chOff x="0" y="0"/>
          <a:chExt cx="0" cy="0"/>
        </a:xfrm>
      </p:grpSpPr>
      <p:grpSp>
        <p:nvGrpSpPr>
          <p:cNvPr id="2" name="Group 179"/>
          <p:cNvGrpSpPr/>
          <p:nvPr/>
        </p:nvGrpSpPr>
        <p:grpSpPr>
          <a:xfrm>
            <a:off x="-569646" y="-199047"/>
            <a:ext cx="14192730" cy="7495176"/>
            <a:chOff x="952324" y="814650"/>
            <a:chExt cx="10174063" cy="5372920"/>
          </a:xfrm>
          <a:solidFill>
            <a:schemeClr val="bg1">
              <a:alpha val="5000"/>
            </a:schemeClr>
          </a:solidFill>
        </p:grpSpPr>
        <p:grpSp>
          <p:nvGrpSpPr>
            <p:cNvPr id="4" name="Group 127"/>
            <p:cNvGrpSpPr/>
            <p:nvPr/>
          </p:nvGrpSpPr>
          <p:grpSpPr>
            <a:xfrm>
              <a:off x="6020987" y="814650"/>
              <a:ext cx="5105400" cy="5161568"/>
              <a:chOff x="2700338" y="1588"/>
              <a:chExt cx="6781800" cy="6856413"/>
            </a:xfrm>
            <a:grpFill/>
          </p:grpSpPr>
          <p:sp>
            <p:nvSpPr>
              <p:cNvPr id="149" name="Freeform 6"/>
              <p:cNvSpPr>
                <a:spLocks noEditPoints="1"/>
              </p:cNvSpPr>
              <p:nvPr/>
            </p:nvSpPr>
            <p:spPr bwMode="auto">
              <a:xfrm>
                <a:off x="3144838" y="2287588"/>
                <a:ext cx="6337300" cy="4570413"/>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 name="Group 127"/>
            <p:cNvGrpSpPr/>
            <p:nvPr/>
          </p:nvGrpSpPr>
          <p:grpSpPr>
            <a:xfrm rot="10646173">
              <a:off x="952324" y="1026002"/>
              <a:ext cx="5105400" cy="5161568"/>
              <a:chOff x="2700338" y="1588"/>
              <a:chExt cx="6781800" cy="6856413"/>
            </a:xfrm>
            <a:grpFill/>
          </p:grpSpPr>
          <p:sp>
            <p:nvSpPr>
              <p:cNvPr id="261" name="Freeform 6"/>
              <p:cNvSpPr>
                <a:spLocks noEditPoints="1"/>
              </p:cNvSpPr>
              <p:nvPr/>
            </p:nvSpPr>
            <p:spPr bwMode="auto">
              <a:xfrm>
                <a:off x="3144838" y="2287588"/>
                <a:ext cx="6337300" cy="4570413"/>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2"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3"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3" name="Title 2"/>
          <p:cNvSpPr>
            <a:spLocks noGrp="1"/>
          </p:cNvSpPr>
          <p:nvPr>
            <p:ph type="title"/>
          </p:nvPr>
        </p:nvSpPr>
        <p:spPr/>
        <p:txBody>
          <a:bodyPr>
            <a:normAutofit/>
          </a:bodyPr>
          <a:lstStyle/>
          <a:p>
            <a:r>
              <a:rPr lang="zh-TW" altLang="en-US" sz="4400" dirty="0" smtClean="0">
                <a:solidFill>
                  <a:schemeClr val="bg1"/>
                </a:solidFill>
                <a:latin typeface="NSimSun" panose="02010609030101010101" pitchFamily="49" charset="-122"/>
                <a:ea typeface="NSimSun" panose="02010609030101010101" pitchFamily="49" charset="-122"/>
              </a:rPr>
              <a:t>應用程式工具</a:t>
            </a:r>
            <a:endParaRPr lang="en-US" sz="4400" dirty="0">
              <a:solidFill>
                <a:schemeClr val="bg1"/>
              </a:solidFill>
              <a:latin typeface="NSimSun" panose="02010609030101010101" pitchFamily="49" charset="-122"/>
              <a:ea typeface="NSimSun" panose="02010609030101010101" pitchFamily="49" charset="-122"/>
            </a:endParaRPr>
          </a:p>
        </p:txBody>
      </p:sp>
      <p:grpSp>
        <p:nvGrpSpPr>
          <p:cNvPr id="131" name="Group 127"/>
          <p:cNvGrpSpPr/>
          <p:nvPr/>
        </p:nvGrpSpPr>
        <p:grpSpPr>
          <a:xfrm>
            <a:off x="768257" y="990602"/>
            <a:ext cx="5562600" cy="5623798"/>
            <a:chOff x="2700338" y="1588"/>
            <a:chExt cx="6781800" cy="6856414"/>
          </a:xfrm>
          <a:solidFill>
            <a:schemeClr val="bg1">
              <a:alpha val="17000"/>
            </a:schemeClr>
          </a:solidFill>
        </p:grpSpPr>
        <p:sp>
          <p:nvSpPr>
            <p:cNvPr id="132" name="Freeform 6"/>
            <p:cNvSpPr>
              <a:spLocks noEditPoints="1"/>
            </p:cNvSpPr>
            <p:nvPr/>
          </p:nvSpPr>
          <p:spPr bwMode="auto">
            <a:xfrm>
              <a:off x="3144838" y="2287588"/>
              <a:ext cx="6337300" cy="4570414"/>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35" name="Oval 134"/>
          <p:cNvSpPr/>
          <p:nvPr/>
        </p:nvSpPr>
        <p:spPr>
          <a:xfrm>
            <a:off x="3849331" y="1552340"/>
            <a:ext cx="522516" cy="5225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6" name="Oval 135"/>
          <p:cNvSpPr/>
          <p:nvPr/>
        </p:nvSpPr>
        <p:spPr>
          <a:xfrm>
            <a:off x="2049226" y="1625486"/>
            <a:ext cx="319316" cy="3193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7" name="Oval 136"/>
          <p:cNvSpPr/>
          <p:nvPr/>
        </p:nvSpPr>
        <p:spPr>
          <a:xfrm>
            <a:off x="1433055" y="2878926"/>
            <a:ext cx="432690" cy="43269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8" name="Oval 137"/>
          <p:cNvSpPr/>
          <p:nvPr/>
        </p:nvSpPr>
        <p:spPr>
          <a:xfrm>
            <a:off x="764353" y="3401357"/>
            <a:ext cx="294368" cy="2943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Oval 138"/>
          <p:cNvSpPr/>
          <p:nvPr/>
        </p:nvSpPr>
        <p:spPr>
          <a:xfrm>
            <a:off x="5609403" y="5138477"/>
            <a:ext cx="316435" cy="31643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0" name="Oval 139"/>
          <p:cNvSpPr/>
          <p:nvPr/>
        </p:nvSpPr>
        <p:spPr>
          <a:xfrm>
            <a:off x="5575286" y="4281542"/>
            <a:ext cx="244272" cy="2442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1" name="Oval 140"/>
          <p:cNvSpPr/>
          <p:nvPr/>
        </p:nvSpPr>
        <p:spPr>
          <a:xfrm>
            <a:off x="4529963" y="5620832"/>
            <a:ext cx="328392" cy="32839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2" name="Group 141"/>
          <p:cNvGrpSpPr/>
          <p:nvPr/>
        </p:nvGrpSpPr>
        <p:grpSpPr>
          <a:xfrm>
            <a:off x="1735102" y="2154192"/>
            <a:ext cx="3708949" cy="3458248"/>
            <a:chOff x="1867334" y="2112189"/>
            <a:chExt cx="3708949" cy="3458248"/>
          </a:xfrm>
        </p:grpSpPr>
        <p:sp>
          <p:nvSpPr>
            <p:cNvPr id="143" name="Oval 142"/>
            <p:cNvSpPr/>
            <p:nvPr/>
          </p:nvSpPr>
          <p:spPr>
            <a:xfrm>
              <a:off x="1992443" y="2112189"/>
              <a:ext cx="3458248" cy="3458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5" name="TextBox 144"/>
            <p:cNvSpPr txBox="1"/>
            <p:nvPr/>
          </p:nvSpPr>
          <p:spPr>
            <a:xfrm flipH="1">
              <a:off x="1867334" y="2793652"/>
              <a:ext cx="3708949" cy="2554545"/>
            </a:xfrm>
            <a:prstGeom prst="rect">
              <a:avLst/>
            </a:prstGeom>
            <a:noFill/>
          </p:spPr>
          <p:txBody>
            <a:bodyPr wrap="square" rtlCol="0">
              <a:spAutoFit/>
            </a:bodyPr>
            <a:lstStyle/>
            <a:p>
              <a:pPr algn="ctr"/>
              <a:r>
                <a:rPr lang="en-US" altLang="zh-TW" sz="3200" kern="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Anaconda</a:t>
              </a:r>
            </a:p>
            <a:p>
              <a:pPr algn="ctr"/>
              <a:r>
                <a:rPr lang="en-US" altLang="zh-TW" sz="3200" kern="0" dirty="0" err="1"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pyTorch</a:t>
              </a:r>
              <a:endParaRPr lang="en-US" altLang="zh-TW" sz="3200" kern="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endParaRPr>
            </a:p>
            <a:p>
              <a:pPr algn="ctr"/>
              <a:r>
                <a:rPr lang="en-US" altLang="zh-TW" sz="320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Sublime Text 3</a:t>
              </a:r>
            </a:p>
            <a:p>
              <a:pPr algn="ctr"/>
              <a:r>
                <a:rPr lang="en-US" altLang="zh-TW" sz="3200" dirty="0" err="1">
                  <a:solidFill>
                    <a:prstClr val="black">
                      <a:lumMod val="75000"/>
                      <a:lumOff val="25000"/>
                    </a:prstClr>
                  </a:solidFill>
                  <a:latin typeface="NSimSun" panose="02010609030101010101" pitchFamily="49" charset="-122"/>
                  <a:ea typeface="NSimSun" panose="02010609030101010101" pitchFamily="49" charset="-122"/>
                  <a:cs typeface="Arial" pitchFamily="34" charset="0"/>
                </a:rPr>
                <a:t>Bandicam</a:t>
              </a:r>
              <a:endParaRPr lang="en-US" altLang="zh-TW" sz="3200" dirty="0">
                <a:solidFill>
                  <a:prstClr val="black">
                    <a:lumMod val="75000"/>
                    <a:lumOff val="25000"/>
                  </a:prstClr>
                </a:solidFill>
                <a:latin typeface="NSimSun" panose="02010609030101010101" pitchFamily="49" charset="-122"/>
                <a:ea typeface="NSimSun" panose="02010609030101010101" pitchFamily="49" charset="-122"/>
                <a:cs typeface="Arial" pitchFamily="34" charset="0"/>
              </a:endParaRPr>
            </a:p>
            <a:p>
              <a:pPr algn="ctr"/>
              <a:endParaRPr lang="en-US" altLang="zh-TW" sz="320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endParaRPr>
            </a:p>
          </p:txBody>
        </p:sp>
      </p:gr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403" y="1944802"/>
            <a:ext cx="3581763" cy="3581763"/>
          </a:xfrm>
          <a:prstGeom prst="rect">
            <a:avLst/>
          </a:prstGeom>
        </p:spPr>
      </p:pic>
      <p:sp>
        <p:nvSpPr>
          <p:cNvPr id="6" name="矩形 5"/>
          <p:cNvSpPr/>
          <p:nvPr/>
        </p:nvSpPr>
        <p:spPr>
          <a:xfrm>
            <a:off x="8481333" y="2908590"/>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8946558" y="4191958"/>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0125652" y="3253499"/>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9487975" y="4191959"/>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8248719" y="2904577"/>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8946553" y="4432592"/>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8954571" y="4669216"/>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8725973" y="4669213"/>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9483967" y="4428578"/>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9724596" y="4440614"/>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10374300" y="3261518"/>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567863" y="2335038"/>
            <a:ext cx="445169" cy="38409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9971467" y="2079859"/>
            <a:ext cx="929144" cy="44852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10155342" y="4362026"/>
            <a:ext cx="661047" cy="97507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03538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250"/>
                                        <p:tgtEl>
                                          <p:spTgt spid="3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50"/>
                                        <p:tgtEl>
                                          <p:spTgt spid="36"/>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50"/>
                                        <p:tgtEl>
                                          <p:spTgt spid="3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250"/>
                                        <p:tgtEl>
                                          <p:spTgt spid="38"/>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
                                        <p:tgtEl>
                                          <p:spTgt spid="10"/>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50"/>
                                        <p:tgtEl>
                                          <p:spTgt spid="41"/>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0" grpId="0" animBg="1"/>
      <p:bldP spid="41"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BD89AA"/>
          </a:fgClr>
          <a:bgClr>
            <a:schemeClr val="bg1"/>
          </a:bgClr>
        </a:pattFill>
        <a:effectLst/>
      </p:bgPr>
    </p:bg>
    <p:spTree>
      <p:nvGrpSpPr>
        <p:cNvPr id="1" name=""/>
        <p:cNvGrpSpPr/>
        <p:nvPr/>
      </p:nvGrpSpPr>
      <p:grpSpPr>
        <a:xfrm>
          <a:off x="0" y="0"/>
          <a:ext cx="0" cy="0"/>
          <a:chOff x="0" y="0"/>
          <a:chExt cx="0" cy="0"/>
        </a:xfrm>
      </p:grpSpPr>
      <p:grpSp>
        <p:nvGrpSpPr>
          <p:cNvPr id="2" name="Group 179"/>
          <p:cNvGrpSpPr/>
          <p:nvPr/>
        </p:nvGrpSpPr>
        <p:grpSpPr>
          <a:xfrm>
            <a:off x="-569646" y="-199047"/>
            <a:ext cx="14192730" cy="7495176"/>
            <a:chOff x="952324" y="814650"/>
            <a:chExt cx="10174063" cy="5372920"/>
          </a:xfrm>
          <a:solidFill>
            <a:schemeClr val="bg1">
              <a:alpha val="5000"/>
            </a:schemeClr>
          </a:solidFill>
        </p:grpSpPr>
        <p:grpSp>
          <p:nvGrpSpPr>
            <p:cNvPr id="4" name="Group 127"/>
            <p:cNvGrpSpPr/>
            <p:nvPr/>
          </p:nvGrpSpPr>
          <p:grpSpPr>
            <a:xfrm>
              <a:off x="6020987" y="814650"/>
              <a:ext cx="5105400" cy="5161568"/>
              <a:chOff x="2700338" y="1588"/>
              <a:chExt cx="6781800" cy="6856413"/>
            </a:xfrm>
            <a:grpFill/>
          </p:grpSpPr>
          <p:sp>
            <p:nvSpPr>
              <p:cNvPr id="149" name="Freeform 6"/>
              <p:cNvSpPr>
                <a:spLocks noEditPoints="1"/>
              </p:cNvSpPr>
              <p:nvPr/>
            </p:nvSpPr>
            <p:spPr bwMode="auto">
              <a:xfrm>
                <a:off x="3144838" y="2287588"/>
                <a:ext cx="6337300" cy="4570413"/>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0"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 name="Group 127"/>
            <p:cNvGrpSpPr/>
            <p:nvPr/>
          </p:nvGrpSpPr>
          <p:grpSpPr>
            <a:xfrm rot="10646173">
              <a:off x="952324" y="1026002"/>
              <a:ext cx="5105400" cy="5161568"/>
              <a:chOff x="2700338" y="1588"/>
              <a:chExt cx="6781800" cy="6856413"/>
            </a:xfrm>
            <a:grpFill/>
          </p:grpSpPr>
          <p:sp>
            <p:nvSpPr>
              <p:cNvPr id="261" name="Freeform 6"/>
              <p:cNvSpPr>
                <a:spLocks noEditPoints="1"/>
              </p:cNvSpPr>
              <p:nvPr/>
            </p:nvSpPr>
            <p:spPr bwMode="auto">
              <a:xfrm>
                <a:off x="3144838" y="2287588"/>
                <a:ext cx="6337300" cy="4570413"/>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2"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3"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3" name="Title 2"/>
          <p:cNvSpPr>
            <a:spLocks noGrp="1"/>
          </p:cNvSpPr>
          <p:nvPr>
            <p:ph type="title"/>
          </p:nvPr>
        </p:nvSpPr>
        <p:spPr/>
        <p:txBody>
          <a:bodyPr>
            <a:normAutofit/>
          </a:bodyPr>
          <a:lstStyle/>
          <a:p>
            <a:r>
              <a:rPr lang="zh-TW" altLang="en-US" sz="4400" dirty="0" smtClean="0">
                <a:solidFill>
                  <a:schemeClr val="bg1"/>
                </a:solidFill>
                <a:latin typeface="NSimSun" panose="02010609030101010101" pitchFamily="49" charset="-122"/>
                <a:ea typeface="NSimSun" panose="02010609030101010101" pitchFamily="49" charset="-122"/>
              </a:rPr>
              <a:t>資料來源</a:t>
            </a:r>
            <a:endParaRPr lang="en-US" sz="4400" dirty="0">
              <a:solidFill>
                <a:schemeClr val="bg1"/>
              </a:solidFill>
              <a:latin typeface="NSimSun" panose="02010609030101010101" pitchFamily="49" charset="-122"/>
              <a:ea typeface="NSimSun" panose="02010609030101010101" pitchFamily="49" charset="-122"/>
            </a:endParaRPr>
          </a:p>
        </p:txBody>
      </p:sp>
      <p:grpSp>
        <p:nvGrpSpPr>
          <p:cNvPr id="131" name="Group 127"/>
          <p:cNvGrpSpPr/>
          <p:nvPr/>
        </p:nvGrpSpPr>
        <p:grpSpPr>
          <a:xfrm>
            <a:off x="768257" y="990602"/>
            <a:ext cx="5562600" cy="5623798"/>
            <a:chOff x="2700338" y="1588"/>
            <a:chExt cx="6781800" cy="6856414"/>
          </a:xfrm>
          <a:solidFill>
            <a:schemeClr val="bg1">
              <a:alpha val="17000"/>
            </a:schemeClr>
          </a:solidFill>
        </p:grpSpPr>
        <p:sp>
          <p:nvSpPr>
            <p:cNvPr id="132" name="Freeform 6"/>
            <p:cNvSpPr>
              <a:spLocks noEditPoints="1"/>
            </p:cNvSpPr>
            <p:nvPr/>
          </p:nvSpPr>
          <p:spPr bwMode="auto">
            <a:xfrm>
              <a:off x="3144838" y="2287588"/>
              <a:ext cx="6337300" cy="4570414"/>
            </a:xfrm>
            <a:custGeom>
              <a:avLst/>
              <a:gdLst/>
              <a:ahLst/>
              <a:cxnLst>
                <a:cxn ang="0">
                  <a:pos x="932" y="1488"/>
                </a:cxn>
                <a:cxn ang="0">
                  <a:pos x="2570" y="1373"/>
                </a:cxn>
                <a:cxn ang="0">
                  <a:pos x="1791" y="110"/>
                </a:cxn>
                <a:cxn ang="0">
                  <a:pos x="2113" y="137"/>
                </a:cxn>
                <a:cxn ang="0">
                  <a:pos x="2441" y="0"/>
                </a:cxn>
                <a:cxn ang="0">
                  <a:pos x="2521" y="426"/>
                </a:cxn>
                <a:cxn ang="0">
                  <a:pos x="2305" y="1016"/>
                </a:cxn>
                <a:cxn ang="0">
                  <a:pos x="2339" y="1284"/>
                </a:cxn>
                <a:cxn ang="0">
                  <a:pos x="2561" y="1460"/>
                </a:cxn>
                <a:cxn ang="0">
                  <a:pos x="2252" y="1477"/>
                </a:cxn>
                <a:cxn ang="0">
                  <a:pos x="2640" y="1936"/>
                </a:cxn>
                <a:cxn ang="0">
                  <a:pos x="2306" y="2219"/>
                </a:cxn>
                <a:cxn ang="0">
                  <a:pos x="2710" y="2549"/>
                </a:cxn>
                <a:cxn ang="0">
                  <a:pos x="2755" y="2323"/>
                </a:cxn>
                <a:cxn ang="0">
                  <a:pos x="2818" y="1914"/>
                </a:cxn>
                <a:cxn ang="0">
                  <a:pos x="3195" y="1761"/>
                </a:cxn>
                <a:cxn ang="0">
                  <a:pos x="3623" y="1689"/>
                </a:cxn>
                <a:cxn ang="0">
                  <a:pos x="3750" y="1395"/>
                </a:cxn>
                <a:cxn ang="0">
                  <a:pos x="3936" y="1512"/>
                </a:cxn>
                <a:cxn ang="0">
                  <a:pos x="3847" y="1753"/>
                </a:cxn>
                <a:cxn ang="0">
                  <a:pos x="3880" y="1833"/>
                </a:cxn>
                <a:cxn ang="0">
                  <a:pos x="3665" y="2036"/>
                </a:cxn>
                <a:cxn ang="0">
                  <a:pos x="3539" y="1863"/>
                </a:cxn>
                <a:cxn ang="0">
                  <a:pos x="3399" y="2296"/>
                </a:cxn>
                <a:cxn ang="0">
                  <a:pos x="3326" y="1872"/>
                </a:cxn>
                <a:cxn ang="0">
                  <a:pos x="2987" y="2240"/>
                </a:cxn>
                <a:cxn ang="0">
                  <a:pos x="2769" y="2523"/>
                </a:cxn>
                <a:cxn ang="0">
                  <a:pos x="2765" y="2878"/>
                </a:cxn>
                <a:cxn ang="0">
                  <a:pos x="2171" y="2651"/>
                </a:cxn>
                <a:cxn ang="0">
                  <a:pos x="2051" y="2475"/>
                </a:cxn>
                <a:cxn ang="0">
                  <a:pos x="2149" y="2186"/>
                </a:cxn>
                <a:cxn ang="0">
                  <a:pos x="1700" y="2330"/>
                </a:cxn>
                <a:cxn ang="0">
                  <a:pos x="1621" y="2477"/>
                </a:cxn>
                <a:cxn ang="0">
                  <a:pos x="1176" y="2154"/>
                </a:cxn>
                <a:cxn ang="0">
                  <a:pos x="1002" y="2413"/>
                </a:cxn>
                <a:cxn ang="0">
                  <a:pos x="889" y="2143"/>
                </a:cxn>
                <a:cxn ang="0">
                  <a:pos x="511" y="2016"/>
                </a:cxn>
                <a:cxn ang="0">
                  <a:pos x="193" y="2130"/>
                </a:cxn>
                <a:cxn ang="0">
                  <a:pos x="468" y="1859"/>
                </a:cxn>
                <a:cxn ang="0">
                  <a:pos x="778" y="2016"/>
                </a:cxn>
                <a:cxn ang="0">
                  <a:pos x="1038" y="1752"/>
                </a:cxn>
                <a:cxn ang="0">
                  <a:pos x="1374" y="1392"/>
                </a:cxn>
                <a:cxn ang="0">
                  <a:pos x="1235" y="1014"/>
                </a:cxn>
                <a:cxn ang="0">
                  <a:pos x="1543" y="1203"/>
                </a:cxn>
                <a:cxn ang="0">
                  <a:pos x="1584" y="1238"/>
                </a:cxn>
                <a:cxn ang="0">
                  <a:pos x="1498" y="1668"/>
                </a:cxn>
                <a:cxn ang="0">
                  <a:pos x="1656" y="1724"/>
                </a:cxn>
                <a:cxn ang="0">
                  <a:pos x="1384" y="1740"/>
                </a:cxn>
                <a:cxn ang="0">
                  <a:pos x="1075" y="1881"/>
                </a:cxn>
                <a:cxn ang="0">
                  <a:pos x="1384" y="2103"/>
                </a:cxn>
                <a:cxn ang="0">
                  <a:pos x="1855" y="2147"/>
                </a:cxn>
                <a:cxn ang="0">
                  <a:pos x="2180" y="2104"/>
                </a:cxn>
                <a:cxn ang="0">
                  <a:pos x="1956" y="1807"/>
                </a:cxn>
                <a:cxn ang="0">
                  <a:pos x="2171" y="1430"/>
                </a:cxn>
                <a:cxn ang="0">
                  <a:pos x="2133" y="1236"/>
                </a:cxn>
                <a:cxn ang="0">
                  <a:pos x="2270" y="1065"/>
                </a:cxn>
                <a:cxn ang="0">
                  <a:pos x="1926" y="949"/>
                </a:cxn>
                <a:cxn ang="0">
                  <a:pos x="2260" y="955"/>
                </a:cxn>
                <a:cxn ang="0">
                  <a:pos x="2255" y="350"/>
                </a:cxn>
                <a:cxn ang="0">
                  <a:pos x="1567" y="379"/>
                </a:cxn>
                <a:cxn ang="0">
                  <a:pos x="1914" y="518"/>
                </a:cxn>
                <a:cxn ang="0">
                  <a:pos x="1526" y="536"/>
                </a:cxn>
                <a:cxn ang="0">
                  <a:pos x="1531" y="120"/>
                </a:cxn>
              </a:cxnLst>
              <a:rect l="0" t="0" r="r" b="b"/>
              <a:pathLst>
                <a:path w="3992" h="2879">
                  <a:moveTo>
                    <a:pt x="956" y="1441"/>
                  </a:moveTo>
                  <a:lnTo>
                    <a:pt x="1025" y="1441"/>
                  </a:lnTo>
                  <a:lnTo>
                    <a:pt x="1032" y="1444"/>
                  </a:lnTo>
                  <a:lnTo>
                    <a:pt x="1037" y="1447"/>
                  </a:lnTo>
                  <a:lnTo>
                    <a:pt x="1041" y="1450"/>
                  </a:lnTo>
                  <a:lnTo>
                    <a:pt x="1046" y="1454"/>
                  </a:lnTo>
                  <a:lnTo>
                    <a:pt x="1055" y="1464"/>
                  </a:lnTo>
                  <a:lnTo>
                    <a:pt x="1065" y="1482"/>
                  </a:lnTo>
                  <a:lnTo>
                    <a:pt x="1069" y="1500"/>
                  </a:lnTo>
                  <a:lnTo>
                    <a:pt x="1069" y="1515"/>
                  </a:lnTo>
                  <a:lnTo>
                    <a:pt x="1066" y="1526"/>
                  </a:lnTo>
                  <a:lnTo>
                    <a:pt x="1061" y="1538"/>
                  </a:lnTo>
                  <a:lnTo>
                    <a:pt x="1053" y="1549"/>
                  </a:lnTo>
                  <a:lnTo>
                    <a:pt x="1049" y="1553"/>
                  </a:lnTo>
                  <a:lnTo>
                    <a:pt x="1049" y="1554"/>
                  </a:lnTo>
                  <a:lnTo>
                    <a:pt x="1048" y="1554"/>
                  </a:lnTo>
                  <a:lnTo>
                    <a:pt x="1048" y="1555"/>
                  </a:lnTo>
                  <a:lnTo>
                    <a:pt x="1032" y="1567"/>
                  </a:lnTo>
                  <a:lnTo>
                    <a:pt x="1014" y="1572"/>
                  </a:lnTo>
                  <a:lnTo>
                    <a:pt x="1006" y="1574"/>
                  </a:lnTo>
                  <a:lnTo>
                    <a:pt x="999" y="1574"/>
                  </a:lnTo>
                  <a:lnTo>
                    <a:pt x="986" y="1572"/>
                  </a:lnTo>
                  <a:lnTo>
                    <a:pt x="973" y="1568"/>
                  </a:lnTo>
                  <a:lnTo>
                    <a:pt x="970" y="1567"/>
                  </a:lnTo>
                  <a:lnTo>
                    <a:pt x="969" y="1567"/>
                  </a:lnTo>
                  <a:lnTo>
                    <a:pt x="968" y="1566"/>
                  </a:lnTo>
                  <a:lnTo>
                    <a:pt x="959" y="1560"/>
                  </a:lnTo>
                  <a:lnTo>
                    <a:pt x="948" y="1551"/>
                  </a:lnTo>
                  <a:lnTo>
                    <a:pt x="942" y="1541"/>
                  </a:lnTo>
                  <a:lnTo>
                    <a:pt x="940" y="1540"/>
                  </a:lnTo>
                  <a:lnTo>
                    <a:pt x="939" y="1537"/>
                  </a:lnTo>
                  <a:lnTo>
                    <a:pt x="936" y="1529"/>
                  </a:lnTo>
                  <a:lnTo>
                    <a:pt x="932" y="1519"/>
                  </a:lnTo>
                  <a:lnTo>
                    <a:pt x="931" y="1508"/>
                  </a:lnTo>
                  <a:lnTo>
                    <a:pt x="931" y="1494"/>
                  </a:lnTo>
                  <a:lnTo>
                    <a:pt x="932" y="1488"/>
                  </a:lnTo>
                  <a:lnTo>
                    <a:pt x="935" y="1483"/>
                  </a:lnTo>
                  <a:lnTo>
                    <a:pt x="938" y="1475"/>
                  </a:lnTo>
                  <a:lnTo>
                    <a:pt x="940" y="1471"/>
                  </a:lnTo>
                  <a:lnTo>
                    <a:pt x="949" y="1458"/>
                  </a:lnTo>
                  <a:lnTo>
                    <a:pt x="960" y="1449"/>
                  </a:lnTo>
                  <a:lnTo>
                    <a:pt x="956" y="1441"/>
                  </a:lnTo>
                  <a:close/>
                  <a:moveTo>
                    <a:pt x="564" y="1441"/>
                  </a:moveTo>
                  <a:lnTo>
                    <a:pt x="579" y="1441"/>
                  </a:lnTo>
                  <a:lnTo>
                    <a:pt x="575" y="1443"/>
                  </a:lnTo>
                  <a:lnTo>
                    <a:pt x="566" y="1443"/>
                  </a:lnTo>
                  <a:lnTo>
                    <a:pt x="564" y="1441"/>
                  </a:lnTo>
                  <a:close/>
                  <a:moveTo>
                    <a:pt x="0" y="1441"/>
                  </a:moveTo>
                  <a:lnTo>
                    <a:pt x="229" y="1441"/>
                  </a:lnTo>
                  <a:lnTo>
                    <a:pt x="224" y="1460"/>
                  </a:lnTo>
                  <a:lnTo>
                    <a:pt x="216" y="1477"/>
                  </a:lnTo>
                  <a:lnTo>
                    <a:pt x="204" y="1491"/>
                  </a:lnTo>
                  <a:lnTo>
                    <a:pt x="202" y="1495"/>
                  </a:lnTo>
                  <a:lnTo>
                    <a:pt x="190" y="1507"/>
                  </a:lnTo>
                  <a:lnTo>
                    <a:pt x="166" y="1522"/>
                  </a:lnTo>
                  <a:lnTo>
                    <a:pt x="153" y="1529"/>
                  </a:lnTo>
                  <a:lnTo>
                    <a:pt x="143" y="1532"/>
                  </a:lnTo>
                  <a:lnTo>
                    <a:pt x="142" y="1532"/>
                  </a:lnTo>
                  <a:lnTo>
                    <a:pt x="131" y="1534"/>
                  </a:lnTo>
                  <a:lnTo>
                    <a:pt x="110" y="1534"/>
                  </a:lnTo>
                  <a:lnTo>
                    <a:pt x="106" y="1533"/>
                  </a:lnTo>
                  <a:lnTo>
                    <a:pt x="92" y="1533"/>
                  </a:lnTo>
                  <a:lnTo>
                    <a:pt x="67" y="1525"/>
                  </a:lnTo>
                  <a:lnTo>
                    <a:pt x="46" y="1512"/>
                  </a:lnTo>
                  <a:lnTo>
                    <a:pt x="28" y="1496"/>
                  </a:lnTo>
                  <a:lnTo>
                    <a:pt x="13" y="1475"/>
                  </a:lnTo>
                  <a:lnTo>
                    <a:pt x="12" y="1475"/>
                  </a:lnTo>
                  <a:lnTo>
                    <a:pt x="12" y="1474"/>
                  </a:lnTo>
                  <a:lnTo>
                    <a:pt x="5" y="1458"/>
                  </a:lnTo>
                  <a:lnTo>
                    <a:pt x="0" y="1441"/>
                  </a:lnTo>
                  <a:close/>
                  <a:moveTo>
                    <a:pt x="2570" y="1321"/>
                  </a:moveTo>
                  <a:lnTo>
                    <a:pt x="2570" y="1373"/>
                  </a:lnTo>
                  <a:lnTo>
                    <a:pt x="2566" y="1346"/>
                  </a:lnTo>
                  <a:lnTo>
                    <a:pt x="2566" y="1333"/>
                  </a:lnTo>
                  <a:lnTo>
                    <a:pt x="2570" y="1321"/>
                  </a:lnTo>
                  <a:close/>
                  <a:moveTo>
                    <a:pt x="1817" y="0"/>
                  </a:moveTo>
                  <a:lnTo>
                    <a:pt x="1935" y="0"/>
                  </a:lnTo>
                  <a:lnTo>
                    <a:pt x="1938" y="13"/>
                  </a:lnTo>
                  <a:lnTo>
                    <a:pt x="1938" y="19"/>
                  </a:lnTo>
                  <a:lnTo>
                    <a:pt x="1934" y="37"/>
                  </a:lnTo>
                  <a:lnTo>
                    <a:pt x="1925" y="53"/>
                  </a:lnTo>
                  <a:lnTo>
                    <a:pt x="1924" y="55"/>
                  </a:lnTo>
                  <a:lnTo>
                    <a:pt x="1921" y="56"/>
                  </a:lnTo>
                  <a:lnTo>
                    <a:pt x="1914" y="62"/>
                  </a:lnTo>
                  <a:lnTo>
                    <a:pt x="1905" y="69"/>
                  </a:lnTo>
                  <a:lnTo>
                    <a:pt x="1895" y="73"/>
                  </a:lnTo>
                  <a:lnTo>
                    <a:pt x="1893" y="73"/>
                  </a:lnTo>
                  <a:lnTo>
                    <a:pt x="1891" y="74"/>
                  </a:lnTo>
                  <a:lnTo>
                    <a:pt x="1889" y="74"/>
                  </a:lnTo>
                  <a:lnTo>
                    <a:pt x="1886" y="75"/>
                  </a:lnTo>
                  <a:lnTo>
                    <a:pt x="1865" y="75"/>
                  </a:lnTo>
                  <a:lnTo>
                    <a:pt x="1859" y="74"/>
                  </a:lnTo>
                  <a:lnTo>
                    <a:pt x="1852" y="72"/>
                  </a:lnTo>
                  <a:lnTo>
                    <a:pt x="1840" y="64"/>
                  </a:lnTo>
                  <a:lnTo>
                    <a:pt x="1837" y="61"/>
                  </a:lnTo>
                  <a:lnTo>
                    <a:pt x="1833" y="58"/>
                  </a:lnTo>
                  <a:lnTo>
                    <a:pt x="1823" y="45"/>
                  </a:lnTo>
                  <a:lnTo>
                    <a:pt x="1817" y="30"/>
                  </a:lnTo>
                  <a:lnTo>
                    <a:pt x="1815" y="13"/>
                  </a:lnTo>
                  <a:lnTo>
                    <a:pt x="1815" y="11"/>
                  </a:lnTo>
                  <a:lnTo>
                    <a:pt x="1816" y="5"/>
                  </a:lnTo>
                  <a:lnTo>
                    <a:pt x="1817" y="0"/>
                  </a:lnTo>
                  <a:close/>
                  <a:moveTo>
                    <a:pt x="1710" y="0"/>
                  </a:moveTo>
                  <a:lnTo>
                    <a:pt x="1740" y="0"/>
                  </a:lnTo>
                  <a:lnTo>
                    <a:pt x="1773" y="113"/>
                  </a:lnTo>
                  <a:lnTo>
                    <a:pt x="1780" y="111"/>
                  </a:lnTo>
                  <a:lnTo>
                    <a:pt x="1786" y="110"/>
                  </a:lnTo>
                  <a:lnTo>
                    <a:pt x="1791" y="110"/>
                  </a:lnTo>
                  <a:lnTo>
                    <a:pt x="1799" y="111"/>
                  </a:lnTo>
                  <a:lnTo>
                    <a:pt x="1806" y="112"/>
                  </a:lnTo>
                  <a:lnTo>
                    <a:pt x="1816" y="112"/>
                  </a:lnTo>
                  <a:lnTo>
                    <a:pt x="1820" y="113"/>
                  </a:lnTo>
                  <a:lnTo>
                    <a:pt x="1841" y="120"/>
                  </a:lnTo>
                  <a:lnTo>
                    <a:pt x="1861" y="130"/>
                  </a:lnTo>
                  <a:lnTo>
                    <a:pt x="1876" y="145"/>
                  </a:lnTo>
                  <a:lnTo>
                    <a:pt x="1889" y="162"/>
                  </a:lnTo>
                  <a:lnTo>
                    <a:pt x="1997" y="116"/>
                  </a:lnTo>
                  <a:lnTo>
                    <a:pt x="1997" y="104"/>
                  </a:lnTo>
                  <a:lnTo>
                    <a:pt x="1998" y="98"/>
                  </a:lnTo>
                  <a:lnTo>
                    <a:pt x="1998" y="95"/>
                  </a:lnTo>
                  <a:lnTo>
                    <a:pt x="1999" y="94"/>
                  </a:lnTo>
                  <a:lnTo>
                    <a:pt x="2005" y="79"/>
                  </a:lnTo>
                  <a:lnTo>
                    <a:pt x="2014" y="68"/>
                  </a:lnTo>
                  <a:lnTo>
                    <a:pt x="2018" y="64"/>
                  </a:lnTo>
                  <a:lnTo>
                    <a:pt x="2023" y="60"/>
                  </a:lnTo>
                  <a:lnTo>
                    <a:pt x="2027" y="57"/>
                  </a:lnTo>
                  <a:lnTo>
                    <a:pt x="2030" y="57"/>
                  </a:lnTo>
                  <a:lnTo>
                    <a:pt x="2043" y="51"/>
                  </a:lnTo>
                  <a:lnTo>
                    <a:pt x="2057" y="49"/>
                  </a:lnTo>
                  <a:lnTo>
                    <a:pt x="2064" y="49"/>
                  </a:lnTo>
                  <a:lnTo>
                    <a:pt x="2075" y="52"/>
                  </a:lnTo>
                  <a:lnTo>
                    <a:pt x="2086" y="56"/>
                  </a:lnTo>
                  <a:lnTo>
                    <a:pt x="2096" y="64"/>
                  </a:lnTo>
                  <a:lnTo>
                    <a:pt x="2099" y="65"/>
                  </a:lnTo>
                  <a:lnTo>
                    <a:pt x="2107" y="73"/>
                  </a:lnTo>
                  <a:lnTo>
                    <a:pt x="2113" y="83"/>
                  </a:lnTo>
                  <a:lnTo>
                    <a:pt x="2116" y="94"/>
                  </a:lnTo>
                  <a:lnTo>
                    <a:pt x="2117" y="96"/>
                  </a:lnTo>
                  <a:lnTo>
                    <a:pt x="2117" y="99"/>
                  </a:lnTo>
                  <a:lnTo>
                    <a:pt x="2119" y="107"/>
                  </a:lnTo>
                  <a:lnTo>
                    <a:pt x="2119" y="125"/>
                  </a:lnTo>
                  <a:lnTo>
                    <a:pt x="2116" y="132"/>
                  </a:lnTo>
                  <a:lnTo>
                    <a:pt x="2115" y="132"/>
                  </a:lnTo>
                  <a:lnTo>
                    <a:pt x="2113" y="137"/>
                  </a:lnTo>
                  <a:lnTo>
                    <a:pt x="2108" y="145"/>
                  </a:lnTo>
                  <a:lnTo>
                    <a:pt x="2106" y="147"/>
                  </a:lnTo>
                  <a:lnTo>
                    <a:pt x="2106" y="149"/>
                  </a:lnTo>
                  <a:lnTo>
                    <a:pt x="2104" y="150"/>
                  </a:lnTo>
                  <a:lnTo>
                    <a:pt x="2103" y="153"/>
                  </a:lnTo>
                  <a:lnTo>
                    <a:pt x="2102" y="154"/>
                  </a:lnTo>
                  <a:lnTo>
                    <a:pt x="2088" y="163"/>
                  </a:lnTo>
                  <a:lnTo>
                    <a:pt x="2074" y="170"/>
                  </a:lnTo>
                  <a:lnTo>
                    <a:pt x="2058" y="171"/>
                  </a:lnTo>
                  <a:lnTo>
                    <a:pt x="2053" y="171"/>
                  </a:lnTo>
                  <a:lnTo>
                    <a:pt x="2040" y="168"/>
                  </a:lnTo>
                  <a:lnTo>
                    <a:pt x="2028" y="163"/>
                  </a:lnTo>
                  <a:lnTo>
                    <a:pt x="2023" y="161"/>
                  </a:lnTo>
                  <a:lnTo>
                    <a:pt x="2018" y="157"/>
                  </a:lnTo>
                  <a:lnTo>
                    <a:pt x="2010" y="146"/>
                  </a:lnTo>
                  <a:lnTo>
                    <a:pt x="2007" y="144"/>
                  </a:lnTo>
                  <a:lnTo>
                    <a:pt x="1903" y="189"/>
                  </a:lnTo>
                  <a:lnTo>
                    <a:pt x="1905" y="202"/>
                  </a:lnTo>
                  <a:lnTo>
                    <a:pt x="1907" y="214"/>
                  </a:lnTo>
                  <a:lnTo>
                    <a:pt x="1907" y="222"/>
                  </a:lnTo>
                  <a:lnTo>
                    <a:pt x="2253" y="282"/>
                  </a:lnTo>
                  <a:lnTo>
                    <a:pt x="2261" y="256"/>
                  </a:lnTo>
                  <a:lnTo>
                    <a:pt x="2272" y="234"/>
                  </a:lnTo>
                  <a:lnTo>
                    <a:pt x="2289" y="213"/>
                  </a:lnTo>
                  <a:lnTo>
                    <a:pt x="2293" y="208"/>
                  </a:lnTo>
                  <a:lnTo>
                    <a:pt x="2298" y="204"/>
                  </a:lnTo>
                  <a:lnTo>
                    <a:pt x="2310" y="191"/>
                  </a:lnTo>
                  <a:lnTo>
                    <a:pt x="2327" y="179"/>
                  </a:lnTo>
                  <a:lnTo>
                    <a:pt x="2348" y="168"/>
                  </a:lnTo>
                  <a:lnTo>
                    <a:pt x="2367" y="162"/>
                  </a:lnTo>
                  <a:lnTo>
                    <a:pt x="2374" y="159"/>
                  </a:lnTo>
                  <a:lnTo>
                    <a:pt x="2380" y="158"/>
                  </a:lnTo>
                  <a:lnTo>
                    <a:pt x="2392" y="157"/>
                  </a:lnTo>
                  <a:lnTo>
                    <a:pt x="2405" y="155"/>
                  </a:lnTo>
                  <a:lnTo>
                    <a:pt x="2411" y="0"/>
                  </a:lnTo>
                  <a:lnTo>
                    <a:pt x="2441" y="0"/>
                  </a:lnTo>
                  <a:lnTo>
                    <a:pt x="2435" y="157"/>
                  </a:lnTo>
                  <a:lnTo>
                    <a:pt x="2452" y="159"/>
                  </a:lnTo>
                  <a:lnTo>
                    <a:pt x="2467" y="166"/>
                  </a:lnTo>
                  <a:lnTo>
                    <a:pt x="2468" y="166"/>
                  </a:lnTo>
                  <a:lnTo>
                    <a:pt x="2484" y="172"/>
                  </a:lnTo>
                  <a:lnTo>
                    <a:pt x="2497" y="180"/>
                  </a:lnTo>
                  <a:lnTo>
                    <a:pt x="2507" y="192"/>
                  </a:lnTo>
                  <a:lnTo>
                    <a:pt x="2513" y="195"/>
                  </a:lnTo>
                  <a:lnTo>
                    <a:pt x="2518" y="199"/>
                  </a:lnTo>
                  <a:lnTo>
                    <a:pt x="2523" y="204"/>
                  </a:lnTo>
                  <a:lnTo>
                    <a:pt x="2544" y="230"/>
                  </a:lnTo>
                  <a:lnTo>
                    <a:pt x="2559" y="260"/>
                  </a:lnTo>
                  <a:lnTo>
                    <a:pt x="2566" y="292"/>
                  </a:lnTo>
                  <a:lnTo>
                    <a:pt x="2566" y="328"/>
                  </a:lnTo>
                  <a:lnTo>
                    <a:pt x="2562" y="352"/>
                  </a:lnTo>
                  <a:lnTo>
                    <a:pt x="2555" y="373"/>
                  </a:lnTo>
                  <a:lnTo>
                    <a:pt x="2543" y="396"/>
                  </a:lnTo>
                  <a:lnTo>
                    <a:pt x="2539" y="403"/>
                  </a:lnTo>
                  <a:lnTo>
                    <a:pt x="2568" y="433"/>
                  </a:lnTo>
                  <a:lnTo>
                    <a:pt x="2570" y="430"/>
                  </a:lnTo>
                  <a:lnTo>
                    <a:pt x="2570" y="624"/>
                  </a:lnTo>
                  <a:lnTo>
                    <a:pt x="2569" y="623"/>
                  </a:lnTo>
                  <a:lnTo>
                    <a:pt x="2551" y="603"/>
                  </a:lnTo>
                  <a:lnTo>
                    <a:pt x="2538" y="584"/>
                  </a:lnTo>
                  <a:lnTo>
                    <a:pt x="2530" y="560"/>
                  </a:lnTo>
                  <a:lnTo>
                    <a:pt x="2528" y="557"/>
                  </a:lnTo>
                  <a:lnTo>
                    <a:pt x="2528" y="551"/>
                  </a:lnTo>
                  <a:lnTo>
                    <a:pt x="2526" y="536"/>
                  </a:lnTo>
                  <a:lnTo>
                    <a:pt x="2526" y="519"/>
                  </a:lnTo>
                  <a:lnTo>
                    <a:pt x="2528" y="502"/>
                  </a:lnTo>
                  <a:lnTo>
                    <a:pt x="2534" y="487"/>
                  </a:lnTo>
                  <a:lnTo>
                    <a:pt x="2534" y="484"/>
                  </a:lnTo>
                  <a:lnTo>
                    <a:pt x="2536" y="476"/>
                  </a:lnTo>
                  <a:lnTo>
                    <a:pt x="2542" y="467"/>
                  </a:lnTo>
                  <a:lnTo>
                    <a:pt x="2548" y="455"/>
                  </a:lnTo>
                  <a:lnTo>
                    <a:pt x="2521" y="426"/>
                  </a:lnTo>
                  <a:lnTo>
                    <a:pt x="2507" y="437"/>
                  </a:lnTo>
                  <a:lnTo>
                    <a:pt x="2502" y="441"/>
                  </a:lnTo>
                  <a:lnTo>
                    <a:pt x="2483" y="453"/>
                  </a:lnTo>
                  <a:lnTo>
                    <a:pt x="2463" y="462"/>
                  </a:lnTo>
                  <a:lnTo>
                    <a:pt x="2439" y="468"/>
                  </a:lnTo>
                  <a:lnTo>
                    <a:pt x="2416" y="471"/>
                  </a:lnTo>
                  <a:lnTo>
                    <a:pt x="2409" y="701"/>
                  </a:lnTo>
                  <a:lnTo>
                    <a:pt x="2422" y="708"/>
                  </a:lnTo>
                  <a:lnTo>
                    <a:pt x="2433" y="717"/>
                  </a:lnTo>
                  <a:lnTo>
                    <a:pt x="2439" y="722"/>
                  </a:lnTo>
                  <a:lnTo>
                    <a:pt x="2445" y="729"/>
                  </a:lnTo>
                  <a:lnTo>
                    <a:pt x="2449" y="734"/>
                  </a:lnTo>
                  <a:lnTo>
                    <a:pt x="2455" y="749"/>
                  </a:lnTo>
                  <a:lnTo>
                    <a:pt x="2460" y="764"/>
                  </a:lnTo>
                  <a:lnTo>
                    <a:pt x="2462" y="780"/>
                  </a:lnTo>
                  <a:lnTo>
                    <a:pt x="2462" y="784"/>
                  </a:lnTo>
                  <a:lnTo>
                    <a:pt x="2460" y="798"/>
                  </a:lnTo>
                  <a:lnTo>
                    <a:pt x="2455" y="813"/>
                  </a:lnTo>
                  <a:lnTo>
                    <a:pt x="2449" y="825"/>
                  </a:lnTo>
                  <a:lnTo>
                    <a:pt x="2446" y="830"/>
                  </a:lnTo>
                  <a:lnTo>
                    <a:pt x="2438" y="838"/>
                  </a:lnTo>
                  <a:lnTo>
                    <a:pt x="2433" y="842"/>
                  </a:lnTo>
                  <a:lnTo>
                    <a:pt x="2432" y="843"/>
                  </a:lnTo>
                  <a:lnTo>
                    <a:pt x="2418" y="852"/>
                  </a:lnTo>
                  <a:lnTo>
                    <a:pt x="2403" y="859"/>
                  </a:lnTo>
                  <a:lnTo>
                    <a:pt x="2387" y="861"/>
                  </a:lnTo>
                  <a:lnTo>
                    <a:pt x="2379" y="861"/>
                  </a:lnTo>
                  <a:lnTo>
                    <a:pt x="2363" y="860"/>
                  </a:lnTo>
                  <a:lnTo>
                    <a:pt x="2349" y="856"/>
                  </a:lnTo>
                  <a:lnTo>
                    <a:pt x="2286" y="970"/>
                  </a:lnTo>
                  <a:lnTo>
                    <a:pt x="2291" y="975"/>
                  </a:lnTo>
                  <a:lnTo>
                    <a:pt x="2295" y="982"/>
                  </a:lnTo>
                  <a:lnTo>
                    <a:pt x="2301" y="992"/>
                  </a:lnTo>
                  <a:lnTo>
                    <a:pt x="2303" y="1003"/>
                  </a:lnTo>
                  <a:lnTo>
                    <a:pt x="2303" y="1004"/>
                  </a:lnTo>
                  <a:lnTo>
                    <a:pt x="2305" y="1016"/>
                  </a:lnTo>
                  <a:lnTo>
                    <a:pt x="2302" y="1027"/>
                  </a:lnTo>
                  <a:lnTo>
                    <a:pt x="2298" y="1038"/>
                  </a:lnTo>
                  <a:lnTo>
                    <a:pt x="2298" y="1039"/>
                  </a:lnTo>
                  <a:lnTo>
                    <a:pt x="2363" y="1102"/>
                  </a:lnTo>
                  <a:lnTo>
                    <a:pt x="2366" y="1102"/>
                  </a:lnTo>
                  <a:lnTo>
                    <a:pt x="2369" y="1100"/>
                  </a:lnTo>
                  <a:lnTo>
                    <a:pt x="2371" y="1100"/>
                  </a:lnTo>
                  <a:lnTo>
                    <a:pt x="2373" y="1098"/>
                  </a:lnTo>
                  <a:lnTo>
                    <a:pt x="2383" y="1096"/>
                  </a:lnTo>
                  <a:lnTo>
                    <a:pt x="2403" y="1096"/>
                  </a:lnTo>
                  <a:lnTo>
                    <a:pt x="2413" y="1098"/>
                  </a:lnTo>
                  <a:lnTo>
                    <a:pt x="2418" y="1101"/>
                  </a:lnTo>
                  <a:lnTo>
                    <a:pt x="2420" y="1101"/>
                  </a:lnTo>
                  <a:lnTo>
                    <a:pt x="2434" y="1111"/>
                  </a:lnTo>
                  <a:lnTo>
                    <a:pt x="2445" y="1124"/>
                  </a:lnTo>
                  <a:lnTo>
                    <a:pt x="2451" y="1141"/>
                  </a:lnTo>
                  <a:lnTo>
                    <a:pt x="2452" y="1160"/>
                  </a:lnTo>
                  <a:lnTo>
                    <a:pt x="2452" y="1162"/>
                  </a:lnTo>
                  <a:lnTo>
                    <a:pt x="2451" y="1164"/>
                  </a:lnTo>
                  <a:lnTo>
                    <a:pt x="2450" y="1173"/>
                  </a:lnTo>
                  <a:lnTo>
                    <a:pt x="2446" y="1183"/>
                  </a:lnTo>
                  <a:lnTo>
                    <a:pt x="2439" y="1192"/>
                  </a:lnTo>
                  <a:lnTo>
                    <a:pt x="2438" y="1195"/>
                  </a:lnTo>
                  <a:lnTo>
                    <a:pt x="2432" y="1202"/>
                  </a:lnTo>
                  <a:lnTo>
                    <a:pt x="2416" y="1212"/>
                  </a:lnTo>
                  <a:lnTo>
                    <a:pt x="2408" y="1213"/>
                  </a:lnTo>
                  <a:lnTo>
                    <a:pt x="2403" y="1215"/>
                  </a:lnTo>
                  <a:lnTo>
                    <a:pt x="2396" y="1216"/>
                  </a:lnTo>
                  <a:lnTo>
                    <a:pt x="2394" y="1216"/>
                  </a:lnTo>
                  <a:lnTo>
                    <a:pt x="2390" y="1215"/>
                  </a:lnTo>
                  <a:lnTo>
                    <a:pt x="2390" y="1216"/>
                  </a:lnTo>
                  <a:lnTo>
                    <a:pt x="2386" y="1216"/>
                  </a:lnTo>
                  <a:lnTo>
                    <a:pt x="2383" y="1215"/>
                  </a:lnTo>
                  <a:lnTo>
                    <a:pt x="2379" y="1215"/>
                  </a:lnTo>
                  <a:lnTo>
                    <a:pt x="2377" y="1213"/>
                  </a:lnTo>
                  <a:lnTo>
                    <a:pt x="2339" y="1284"/>
                  </a:lnTo>
                  <a:lnTo>
                    <a:pt x="2348" y="1295"/>
                  </a:lnTo>
                  <a:lnTo>
                    <a:pt x="2357" y="1304"/>
                  </a:lnTo>
                  <a:lnTo>
                    <a:pt x="2366" y="1318"/>
                  </a:lnTo>
                  <a:lnTo>
                    <a:pt x="2370" y="1333"/>
                  </a:lnTo>
                  <a:lnTo>
                    <a:pt x="2371" y="1334"/>
                  </a:lnTo>
                  <a:lnTo>
                    <a:pt x="2371" y="1335"/>
                  </a:lnTo>
                  <a:lnTo>
                    <a:pt x="2375" y="1355"/>
                  </a:lnTo>
                  <a:lnTo>
                    <a:pt x="2375" y="1377"/>
                  </a:lnTo>
                  <a:lnTo>
                    <a:pt x="2371" y="1398"/>
                  </a:lnTo>
                  <a:lnTo>
                    <a:pt x="2369" y="1405"/>
                  </a:lnTo>
                  <a:lnTo>
                    <a:pt x="2366" y="1410"/>
                  </a:lnTo>
                  <a:lnTo>
                    <a:pt x="2417" y="1436"/>
                  </a:lnTo>
                  <a:lnTo>
                    <a:pt x="2417" y="1435"/>
                  </a:lnTo>
                  <a:lnTo>
                    <a:pt x="2432" y="1420"/>
                  </a:lnTo>
                  <a:lnTo>
                    <a:pt x="2445" y="1412"/>
                  </a:lnTo>
                  <a:lnTo>
                    <a:pt x="2456" y="1406"/>
                  </a:lnTo>
                  <a:lnTo>
                    <a:pt x="2467" y="1403"/>
                  </a:lnTo>
                  <a:lnTo>
                    <a:pt x="2476" y="1402"/>
                  </a:lnTo>
                  <a:lnTo>
                    <a:pt x="2479" y="1402"/>
                  </a:lnTo>
                  <a:lnTo>
                    <a:pt x="2480" y="1403"/>
                  </a:lnTo>
                  <a:lnTo>
                    <a:pt x="2481" y="1402"/>
                  </a:lnTo>
                  <a:lnTo>
                    <a:pt x="2487" y="1402"/>
                  </a:lnTo>
                  <a:lnTo>
                    <a:pt x="2501" y="1403"/>
                  </a:lnTo>
                  <a:lnTo>
                    <a:pt x="2515" y="1409"/>
                  </a:lnTo>
                  <a:lnTo>
                    <a:pt x="2527" y="1415"/>
                  </a:lnTo>
                  <a:lnTo>
                    <a:pt x="2532" y="1418"/>
                  </a:lnTo>
                  <a:lnTo>
                    <a:pt x="2536" y="1422"/>
                  </a:lnTo>
                  <a:lnTo>
                    <a:pt x="2540" y="1424"/>
                  </a:lnTo>
                  <a:lnTo>
                    <a:pt x="2570" y="1398"/>
                  </a:lnTo>
                  <a:lnTo>
                    <a:pt x="2570" y="1437"/>
                  </a:lnTo>
                  <a:lnTo>
                    <a:pt x="2565" y="1441"/>
                  </a:lnTo>
                  <a:lnTo>
                    <a:pt x="2557" y="1448"/>
                  </a:lnTo>
                  <a:lnTo>
                    <a:pt x="2559" y="1450"/>
                  </a:lnTo>
                  <a:lnTo>
                    <a:pt x="2559" y="1452"/>
                  </a:lnTo>
                  <a:lnTo>
                    <a:pt x="2561" y="1454"/>
                  </a:lnTo>
                  <a:lnTo>
                    <a:pt x="2561" y="1460"/>
                  </a:lnTo>
                  <a:lnTo>
                    <a:pt x="2565" y="1469"/>
                  </a:lnTo>
                  <a:lnTo>
                    <a:pt x="2568" y="1479"/>
                  </a:lnTo>
                  <a:lnTo>
                    <a:pt x="2568" y="1491"/>
                  </a:lnTo>
                  <a:lnTo>
                    <a:pt x="2565" y="1503"/>
                  </a:lnTo>
                  <a:lnTo>
                    <a:pt x="2565" y="1505"/>
                  </a:lnTo>
                  <a:lnTo>
                    <a:pt x="2564" y="1509"/>
                  </a:lnTo>
                  <a:lnTo>
                    <a:pt x="2560" y="1519"/>
                  </a:lnTo>
                  <a:lnTo>
                    <a:pt x="2555" y="1530"/>
                  </a:lnTo>
                  <a:lnTo>
                    <a:pt x="2548" y="1541"/>
                  </a:lnTo>
                  <a:lnTo>
                    <a:pt x="2540" y="1549"/>
                  </a:lnTo>
                  <a:lnTo>
                    <a:pt x="2530" y="1558"/>
                  </a:lnTo>
                  <a:lnTo>
                    <a:pt x="2519" y="1562"/>
                  </a:lnTo>
                  <a:lnTo>
                    <a:pt x="2515" y="1564"/>
                  </a:lnTo>
                  <a:lnTo>
                    <a:pt x="2510" y="1567"/>
                  </a:lnTo>
                  <a:lnTo>
                    <a:pt x="2497" y="1570"/>
                  </a:lnTo>
                  <a:lnTo>
                    <a:pt x="2484" y="1571"/>
                  </a:lnTo>
                  <a:lnTo>
                    <a:pt x="2463" y="1568"/>
                  </a:lnTo>
                  <a:lnTo>
                    <a:pt x="2442" y="1559"/>
                  </a:lnTo>
                  <a:lnTo>
                    <a:pt x="2441" y="1558"/>
                  </a:lnTo>
                  <a:lnTo>
                    <a:pt x="2426" y="1546"/>
                  </a:lnTo>
                  <a:lnTo>
                    <a:pt x="2416" y="1533"/>
                  </a:lnTo>
                  <a:lnTo>
                    <a:pt x="2407" y="1517"/>
                  </a:lnTo>
                  <a:lnTo>
                    <a:pt x="2403" y="1500"/>
                  </a:lnTo>
                  <a:lnTo>
                    <a:pt x="2401" y="1488"/>
                  </a:lnTo>
                  <a:lnTo>
                    <a:pt x="2401" y="1478"/>
                  </a:lnTo>
                  <a:lnTo>
                    <a:pt x="2404" y="1462"/>
                  </a:lnTo>
                  <a:lnTo>
                    <a:pt x="2352" y="1436"/>
                  </a:lnTo>
                  <a:lnTo>
                    <a:pt x="2335" y="1453"/>
                  </a:lnTo>
                  <a:lnTo>
                    <a:pt x="2327" y="1457"/>
                  </a:lnTo>
                  <a:lnTo>
                    <a:pt x="2312" y="1466"/>
                  </a:lnTo>
                  <a:lnTo>
                    <a:pt x="2294" y="1474"/>
                  </a:lnTo>
                  <a:lnTo>
                    <a:pt x="2274" y="1477"/>
                  </a:lnTo>
                  <a:lnTo>
                    <a:pt x="2273" y="1477"/>
                  </a:lnTo>
                  <a:lnTo>
                    <a:pt x="2269" y="1478"/>
                  </a:lnTo>
                  <a:lnTo>
                    <a:pt x="2263" y="1478"/>
                  </a:lnTo>
                  <a:lnTo>
                    <a:pt x="2252" y="1477"/>
                  </a:lnTo>
                  <a:lnTo>
                    <a:pt x="2239" y="1475"/>
                  </a:lnTo>
                  <a:lnTo>
                    <a:pt x="2225" y="1471"/>
                  </a:lnTo>
                  <a:lnTo>
                    <a:pt x="2213" y="1467"/>
                  </a:lnTo>
                  <a:lnTo>
                    <a:pt x="2145" y="1563"/>
                  </a:lnTo>
                  <a:lnTo>
                    <a:pt x="2164" y="1587"/>
                  </a:lnTo>
                  <a:lnTo>
                    <a:pt x="2179" y="1613"/>
                  </a:lnTo>
                  <a:lnTo>
                    <a:pt x="2188" y="1642"/>
                  </a:lnTo>
                  <a:lnTo>
                    <a:pt x="2192" y="1673"/>
                  </a:lnTo>
                  <a:lnTo>
                    <a:pt x="2192" y="1676"/>
                  </a:lnTo>
                  <a:lnTo>
                    <a:pt x="2189" y="1698"/>
                  </a:lnTo>
                  <a:lnTo>
                    <a:pt x="2184" y="1719"/>
                  </a:lnTo>
                  <a:lnTo>
                    <a:pt x="2178" y="1737"/>
                  </a:lnTo>
                  <a:lnTo>
                    <a:pt x="2176" y="1739"/>
                  </a:lnTo>
                  <a:lnTo>
                    <a:pt x="2175" y="1741"/>
                  </a:lnTo>
                  <a:lnTo>
                    <a:pt x="2175" y="1742"/>
                  </a:lnTo>
                  <a:lnTo>
                    <a:pt x="2443" y="1892"/>
                  </a:lnTo>
                  <a:lnTo>
                    <a:pt x="2447" y="1888"/>
                  </a:lnTo>
                  <a:lnTo>
                    <a:pt x="2466" y="1872"/>
                  </a:lnTo>
                  <a:lnTo>
                    <a:pt x="2487" y="1860"/>
                  </a:lnTo>
                  <a:lnTo>
                    <a:pt x="2502" y="1855"/>
                  </a:lnTo>
                  <a:lnTo>
                    <a:pt x="2518" y="1852"/>
                  </a:lnTo>
                  <a:lnTo>
                    <a:pt x="2531" y="1852"/>
                  </a:lnTo>
                  <a:lnTo>
                    <a:pt x="2551" y="1854"/>
                  </a:lnTo>
                  <a:lnTo>
                    <a:pt x="2570" y="1859"/>
                  </a:lnTo>
                  <a:lnTo>
                    <a:pt x="2576" y="1862"/>
                  </a:lnTo>
                  <a:lnTo>
                    <a:pt x="2581" y="1863"/>
                  </a:lnTo>
                  <a:lnTo>
                    <a:pt x="2582" y="1863"/>
                  </a:lnTo>
                  <a:lnTo>
                    <a:pt x="2582" y="1864"/>
                  </a:lnTo>
                  <a:lnTo>
                    <a:pt x="2585" y="1864"/>
                  </a:lnTo>
                  <a:lnTo>
                    <a:pt x="2585" y="1866"/>
                  </a:lnTo>
                  <a:lnTo>
                    <a:pt x="2586" y="1866"/>
                  </a:lnTo>
                  <a:lnTo>
                    <a:pt x="2602" y="1877"/>
                  </a:lnTo>
                  <a:lnTo>
                    <a:pt x="2616" y="1892"/>
                  </a:lnTo>
                  <a:lnTo>
                    <a:pt x="2628" y="1906"/>
                  </a:lnTo>
                  <a:lnTo>
                    <a:pt x="2636" y="1922"/>
                  </a:lnTo>
                  <a:lnTo>
                    <a:pt x="2640" y="1936"/>
                  </a:lnTo>
                  <a:lnTo>
                    <a:pt x="2640" y="1938"/>
                  </a:lnTo>
                  <a:lnTo>
                    <a:pt x="2641" y="1938"/>
                  </a:lnTo>
                  <a:lnTo>
                    <a:pt x="2641" y="1939"/>
                  </a:lnTo>
                  <a:lnTo>
                    <a:pt x="2644" y="1960"/>
                  </a:lnTo>
                  <a:lnTo>
                    <a:pt x="2644" y="1982"/>
                  </a:lnTo>
                  <a:lnTo>
                    <a:pt x="2638" y="2003"/>
                  </a:lnTo>
                  <a:lnTo>
                    <a:pt x="2628" y="2025"/>
                  </a:lnTo>
                  <a:lnTo>
                    <a:pt x="2615" y="2042"/>
                  </a:lnTo>
                  <a:lnTo>
                    <a:pt x="2596" y="2057"/>
                  </a:lnTo>
                  <a:lnTo>
                    <a:pt x="2589" y="2062"/>
                  </a:lnTo>
                  <a:lnTo>
                    <a:pt x="2578" y="2070"/>
                  </a:lnTo>
                  <a:lnTo>
                    <a:pt x="2555" y="2078"/>
                  </a:lnTo>
                  <a:lnTo>
                    <a:pt x="2539" y="2079"/>
                  </a:lnTo>
                  <a:lnTo>
                    <a:pt x="2536" y="2079"/>
                  </a:lnTo>
                  <a:lnTo>
                    <a:pt x="2534" y="2078"/>
                  </a:lnTo>
                  <a:lnTo>
                    <a:pt x="2530" y="2079"/>
                  </a:lnTo>
                  <a:lnTo>
                    <a:pt x="2523" y="2079"/>
                  </a:lnTo>
                  <a:lnTo>
                    <a:pt x="2510" y="2076"/>
                  </a:lnTo>
                  <a:lnTo>
                    <a:pt x="2493" y="2072"/>
                  </a:lnTo>
                  <a:lnTo>
                    <a:pt x="2476" y="2067"/>
                  </a:lnTo>
                  <a:lnTo>
                    <a:pt x="2464" y="2059"/>
                  </a:lnTo>
                  <a:lnTo>
                    <a:pt x="2464" y="2058"/>
                  </a:lnTo>
                  <a:lnTo>
                    <a:pt x="2456" y="2053"/>
                  </a:lnTo>
                  <a:lnTo>
                    <a:pt x="2450" y="2048"/>
                  </a:lnTo>
                  <a:lnTo>
                    <a:pt x="2311" y="2135"/>
                  </a:lnTo>
                  <a:lnTo>
                    <a:pt x="2312" y="2138"/>
                  </a:lnTo>
                  <a:lnTo>
                    <a:pt x="2312" y="2139"/>
                  </a:lnTo>
                  <a:lnTo>
                    <a:pt x="2314" y="2142"/>
                  </a:lnTo>
                  <a:lnTo>
                    <a:pt x="2314" y="2146"/>
                  </a:lnTo>
                  <a:lnTo>
                    <a:pt x="2319" y="2159"/>
                  </a:lnTo>
                  <a:lnTo>
                    <a:pt x="2320" y="2175"/>
                  </a:lnTo>
                  <a:lnTo>
                    <a:pt x="2318" y="2189"/>
                  </a:lnTo>
                  <a:lnTo>
                    <a:pt x="2318" y="2193"/>
                  </a:lnTo>
                  <a:lnTo>
                    <a:pt x="2316" y="2197"/>
                  </a:lnTo>
                  <a:lnTo>
                    <a:pt x="2312" y="2207"/>
                  </a:lnTo>
                  <a:lnTo>
                    <a:pt x="2306" y="2219"/>
                  </a:lnTo>
                  <a:lnTo>
                    <a:pt x="2299" y="2230"/>
                  </a:lnTo>
                  <a:lnTo>
                    <a:pt x="2291" y="2237"/>
                  </a:lnTo>
                  <a:lnTo>
                    <a:pt x="2290" y="2237"/>
                  </a:lnTo>
                  <a:lnTo>
                    <a:pt x="2285" y="2243"/>
                  </a:lnTo>
                  <a:lnTo>
                    <a:pt x="2363" y="2477"/>
                  </a:lnTo>
                  <a:lnTo>
                    <a:pt x="2367" y="2476"/>
                  </a:lnTo>
                  <a:lnTo>
                    <a:pt x="2378" y="2476"/>
                  </a:lnTo>
                  <a:lnTo>
                    <a:pt x="2384" y="2477"/>
                  </a:lnTo>
                  <a:lnTo>
                    <a:pt x="2387" y="2477"/>
                  </a:lnTo>
                  <a:lnTo>
                    <a:pt x="2391" y="2478"/>
                  </a:lnTo>
                  <a:lnTo>
                    <a:pt x="2395" y="2478"/>
                  </a:lnTo>
                  <a:lnTo>
                    <a:pt x="2413" y="2485"/>
                  </a:lnTo>
                  <a:lnTo>
                    <a:pt x="2429" y="2495"/>
                  </a:lnTo>
                  <a:lnTo>
                    <a:pt x="2443" y="2509"/>
                  </a:lnTo>
                  <a:lnTo>
                    <a:pt x="2454" y="2524"/>
                  </a:lnTo>
                  <a:lnTo>
                    <a:pt x="2454" y="2526"/>
                  </a:lnTo>
                  <a:lnTo>
                    <a:pt x="2458" y="2537"/>
                  </a:lnTo>
                  <a:lnTo>
                    <a:pt x="2462" y="2550"/>
                  </a:lnTo>
                  <a:lnTo>
                    <a:pt x="2463" y="2561"/>
                  </a:lnTo>
                  <a:lnTo>
                    <a:pt x="2463" y="2574"/>
                  </a:lnTo>
                  <a:lnTo>
                    <a:pt x="2460" y="2586"/>
                  </a:lnTo>
                  <a:lnTo>
                    <a:pt x="2570" y="2630"/>
                  </a:lnTo>
                  <a:lnTo>
                    <a:pt x="2651" y="2663"/>
                  </a:lnTo>
                  <a:lnTo>
                    <a:pt x="2653" y="2659"/>
                  </a:lnTo>
                  <a:lnTo>
                    <a:pt x="2655" y="2657"/>
                  </a:lnTo>
                  <a:lnTo>
                    <a:pt x="2657" y="2653"/>
                  </a:lnTo>
                  <a:lnTo>
                    <a:pt x="2658" y="2653"/>
                  </a:lnTo>
                  <a:lnTo>
                    <a:pt x="2658" y="2651"/>
                  </a:lnTo>
                  <a:lnTo>
                    <a:pt x="2659" y="2650"/>
                  </a:lnTo>
                  <a:lnTo>
                    <a:pt x="2676" y="2626"/>
                  </a:lnTo>
                  <a:lnTo>
                    <a:pt x="2697" y="2607"/>
                  </a:lnTo>
                  <a:lnTo>
                    <a:pt x="2722" y="2592"/>
                  </a:lnTo>
                  <a:lnTo>
                    <a:pt x="2730" y="2590"/>
                  </a:lnTo>
                  <a:lnTo>
                    <a:pt x="2713" y="2548"/>
                  </a:lnTo>
                  <a:lnTo>
                    <a:pt x="2712" y="2548"/>
                  </a:lnTo>
                  <a:lnTo>
                    <a:pt x="2710" y="2549"/>
                  </a:lnTo>
                  <a:lnTo>
                    <a:pt x="2704" y="2549"/>
                  </a:lnTo>
                  <a:lnTo>
                    <a:pt x="2699" y="2550"/>
                  </a:lnTo>
                  <a:lnTo>
                    <a:pt x="2687" y="2550"/>
                  </a:lnTo>
                  <a:lnTo>
                    <a:pt x="2682" y="2549"/>
                  </a:lnTo>
                  <a:lnTo>
                    <a:pt x="2675" y="2548"/>
                  </a:lnTo>
                  <a:lnTo>
                    <a:pt x="2672" y="2548"/>
                  </a:lnTo>
                  <a:lnTo>
                    <a:pt x="2650" y="2543"/>
                  </a:lnTo>
                  <a:lnTo>
                    <a:pt x="2628" y="2532"/>
                  </a:lnTo>
                  <a:lnTo>
                    <a:pt x="2610" y="2518"/>
                  </a:lnTo>
                  <a:lnTo>
                    <a:pt x="2593" y="2498"/>
                  </a:lnTo>
                  <a:lnTo>
                    <a:pt x="2581" y="2478"/>
                  </a:lnTo>
                  <a:lnTo>
                    <a:pt x="2574" y="2455"/>
                  </a:lnTo>
                  <a:lnTo>
                    <a:pt x="2573" y="2451"/>
                  </a:lnTo>
                  <a:lnTo>
                    <a:pt x="2573" y="2446"/>
                  </a:lnTo>
                  <a:lnTo>
                    <a:pt x="2570" y="2431"/>
                  </a:lnTo>
                  <a:lnTo>
                    <a:pt x="2572" y="2416"/>
                  </a:lnTo>
                  <a:lnTo>
                    <a:pt x="2574" y="2399"/>
                  </a:lnTo>
                  <a:lnTo>
                    <a:pt x="2581" y="2383"/>
                  </a:lnTo>
                  <a:lnTo>
                    <a:pt x="2581" y="2380"/>
                  </a:lnTo>
                  <a:lnTo>
                    <a:pt x="2582" y="2376"/>
                  </a:lnTo>
                  <a:lnTo>
                    <a:pt x="2583" y="2374"/>
                  </a:lnTo>
                  <a:lnTo>
                    <a:pt x="2590" y="2363"/>
                  </a:lnTo>
                  <a:lnTo>
                    <a:pt x="2598" y="2351"/>
                  </a:lnTo>
                  <a:lnTo>
                    <a:pt x="2608" y="2340"/>
                  </a:lnTo>
                  <a:lnTo>
                    <a:pt x="2617" y="2329"/>
                  </a:lnTo>
                  <a:lnTo>
                    <a:pt x="2628" y="2324"/>
                  </a:lnTo>
                  <a:lnTo>
                    <a:pt x="2629" y="2324"/>
                  </a:lnTo>
                  <a:lnTo>
                    <a:pt x="2640" y="2316"/>
                  </a:lnTo>
                  <a:lnTo>
                    <a:pt x="2651" y="2312"/>
                  </a:lnTo>
                  <a:lnTo>
                    <a:pt x="2663" y="2310"/>
                  </a:lnTo>
                  <a:lnTo>
                    <a:pt x="2667" y="2308"/>
                  </a:lnTo>
                  <a:lnTo>
                    <a:pt x="2678" y="2306"/>
                  </a:lnTo>
                  <a:lnTo>
                    <a:pt x="2692" y="2306"/>
                  </a:lnTo>
                  <a:lnTo>
                    <a:pt x="2714" y="2307"/>
                  </a:lnTo>
                  <a:lnTo>
                    <a:pt x="2735" y="2313"/>
                  </a:lnTo>
                  <a:lnTo>
                    <a:pt x="2755" y="2323"/>
                  </a:lnTo>
                  <a:lnTo>
                    <a:pt x="2773" y="2336"/>
                  </a:lnTo>
                  <a:lnTo>
                    <a:pt x="2775" y="2336"/>
                  </a:lnTo>
                  <a:lnTo>
                    <a:pt x="2775" y="2337"/>
                  </a:lnTo>
                  <a:lnTo>
                    <a:pt x="2785" y="2347"/>
                  </a:lnTo>
                  <a:lnTo>
                    <a:pt x="2793" y="2358"/>
                  </a:lnTo>
                  <a:lnTo>
                    <a:pt x="2877" y="2310"/>
                  </a:lnTo>
                  <a:lnTo>
                    <a:pt x="2877" y="2307"/>
                  </a:lnTo>
                  <a:lnTo>
                    <a:pt x="2875" y="2306"/>
                  </a:lnTo>
                  <a:lnTo>
                    <a:pt x="2875" y="2303"/>
                  </a:lnTo>
                  <a:lnTo>
                    <a:pt x="2873" y="2292"/>
                  </a:lnTo>
                  <a:lnTo>
                    <a:pt x="2873" y="2281"/>
                  </a:lnTo>
                  <a:lnTo>
                    <a:pt x="2877" y="2265"/>
                  </a:lnTo>
                  <a:lnTo>
                    <a:pt x="2879" y="2257"/>
                  </a:lnTo>
                  <a:lnTo>
                    <a:pt x="2882" y="2255"/>
                  </a:lnTo>
                  <a:lnTo>
                    <a:pt x="2882" y="2252"/>
                  </a:lnTo>
                  <a:lnTo>
                    <a:pt x="2883" y="2252"/>
                  </a:lnTo>
                  <a:lnTo>
                    <a:pt x="2890" y="2241"/>
                  </a:lnTo>
                  <a:lnTo>
                    <a:pt x="2899" y="2232"/>
                  </a:lnTo>
                  <a:lnTo>
                    <a:pt x="2911" y="2227"/>
                  </a:lnTo>
                  <a:lnTo>
                    <a:pt x="2916" y="2226"/>
                  </a:lnTo>
                  <a:lnTo>
                    <a:pt x="2920" y="2223"/>
                  </a:lnTo>
                  <a:lnTo>
                    <a:pt x="2903" y="2024"/>
                  </a:lnTo>
                  <a:lnTo>
                    <a:pt x="2902" y="2024"/>
                  </a:lnTo>
                  <a:lnTo>
                    <a:pt x="2886" y="2023"/>
                  </a:lnTo>
                  <a:lnTo>
                    <a:pt x="2870" y="2019"/>
                  </a:lnTo>
                  <a:lnTo>
                    <a:pt x="2869" y="2017"/>
                  </a:lnTo>
                  <a:lnTo>
                    <a:pt x="2868" y="2017"/>
                  </a:lnTo>
                  <a:lnTo>
                    <a:pt x="2866" y="2016"/>
                  </a:lnTo>
                  <a:lnTo>
                    <a:pt x="2848" y="2004"/>
                  </a:lnTo>
                  <a:lnTo>
                    <a:pt x="2832" y="1987"/>
                  </a:lnTo>
                  <a:lnTo>
                    <a:pt x="2824" y="1977"/>
                  </a:lnTo>
                  <a:lnTo>
                    <a:pt x="2820" y="1965"/>
                  </a:lnTo>
                  <a:lnTo>
                    <a:pt x="2820" y="1964"/>
                  </a:lnTo>
                  <a:lnTo>
                    <a:pt x="2816" y="1948"/>
                  </a:lnTo>
                  <a:lnTo>
                    <a:pt x="2815" y="1931"/>
                  </a:lnTo>
                  <a:lnTo>
                    <a:pt x="2818" y="1914"/>
                  </a:lnTo>
                  <a:lnTo>
                    <a:pt x="2824" y="1897"/>
                  </a:lnTo>
                  <a:lnTo>
                    <a:pt x="2835" y="1883"/>
                  </a:lnTo>
                  <a:lnTo>
                    <a:pt x="2849" y="1868"/>
                  </a:lnTo>
                  <a:lnTo>
                    <a:pt x="2852" y="1868"/>
                  </a:lnTo>
                  <a:lnTo>
                    <a:pt x="2862" y="1860"/>
                  </a:lnTo>
                  <a:lnTo>
                    <a:pt x="2877" y="1854"/>
                  </a:lnTo>
                  <a:lnTo>
                    <a:pt x="2892" y="1851"/>
                  </a:lnTo>
                  <a:lnTo>
                    <a:pt x="2894" y="1851"/>
                  </a:lnTo>
                  <a:lnTo>
                    <a:pt x="2895" y="1850"/>
                  </a:lnTo>
                  <a:lnTo>
                    <a:pt x="2902" y="1850"/>
                  </a:lnTo>
                  <a:lnTo>
                    <a:pt x="2913" y="1851"/>
                  </a:lnTo>
                  <a:lnTo>
                    <a:pt x="2926" y="1852"/>
                  </a:lnTo>
                  <a:lnTo>
                    <a:pt x="2938" y="1856"/>
                  </a:lnTo>
                  <a:lnTo>
                    <a:pt x="2947" y="1862"/>
                  </a:lnTo>
                  <a:lnTo>
                    <a:pt x="2953" y="1866"/>
                  </a:lnTo>
                  <a:lnTo>
                    <a:pt x="2959" y="1870"/>
                  </a:lnTo>
                  <a:lnTo>
                    <a:pt x="2967" y="1880"/>
                  </a:lnTo>
                  <a:lnTo>
                    <a:pt x="2968" y="1880"/>
                  </a:lnTo>
                  <a:lnTo>
                    <a:pt x="2972" y="1884"/>
                  </a:lnTo>
                  <a:lnTo>
                    <a:pt x="3068" y="1849"/>
                  </a:lnTo>
                  <a:lnTo>
                    <a:pt x="3067" y="1834"/>
                  </a:lnTo>
                  <a:lnTo>
                    <a:pt x="3069" y="1818"/>
                  </a:lnTo>
                  <a:lnTo>
                    <a:pt x="3074" y="1804"/>
                  </a:lnTo>
                  <a:lnTo>
                    <a:pt x="3074" y="1803"/>
                  </a:lnTo>
                  <a:lnTo>
                    <a:pt x="3076" y="1800"/>
                  </a:lnTo>
                  <a:lnTo>
                    <a:pt x="3076" y="1797"/>
                  </a:lnTo>
                  <a:lnTo>
                    <a:pt x="3081" y="1788"/>
                  </a:lnTo>
                  <a:lnTo>
                    <a:pt x="3099" y="1767"/>
                  </a:lnTo>
                  <a:lnTo>
                    <a:pt x="3108" y="1762"/>
                  </a:lnTo>
                  <a:lnTo>
                    <a:pt x="3110" y="1762"/>
                  </a:lnTo>
                  <a:lnTo>
                    <a:pt x="3122" y="1756"/>
                  </a:lnTo>
                  <a:lnTo>
                    <a:pt x="3135" y="1753"/>
                  </a:lnTo>
                  <a:lnTo>
                    <a:pt x="3140" y="1750"/>
                  </a:lnTo>
                  <a:lnTo>
                    <a:pt x="3153" y="1750"/>
                  </a:lnTo>
                  <a:lnTo>
                    <a:pt x="3175" y="1753"/>
                  </a:lnTo>
                  <a:lnTo>
                    <a:pt x="3195" y="1761"/>
                  </a:lnTo>
                  <a:lnTo>
                    <a:pt x="3213" y="1774"/>
                  </a:lnTo>
                  <a:lnTo>
                    <a:pt x="3214" y="1775"/>
                  </a:lnTo>
                  <a:lnTo>
                    <a:pt x="3222" y="1784"/>
                  </a:lnTo>
                  <a:lnTo>
                    <a:pt x="3229" y="1795"/>
                  </a:lnTo>
                  <a:lnTo>
                    <a:pt x="3234" y="1804"/>
                  </a:lnTo>
                  <a:lnTo>
                    <a:pt x="3241" y="1826"/>
                  </a:lnTo>
                  <a:lnTo>
                    <a:pt x="3324" y="1832"/>
                  </a:lnTo>
                  <a:lnTo>
                    <a:pt x="3331" y="1816"/>
                  </a:lnTo>
                  <a:lnTo>
                    <a:pt x="3341" y="1801"/>
                  </a:lnTo>
                  <a:lnTo>
                    <a:pt x="3344" y="1800"/>
                  </a:lnTo>
                  <a:lnTo>
                    <a:pt x="3345" y="1799"/>
                  </a:lnTo>
                  <a:lnTo>
                    <a:pt x="3355" y="1792"/>
                  </a:lnTo>
                  <a:lnTo>
                    <a:pt x="3365" y="1787"/>
                  </a:lnTo>
                  <a:lnTo>
                    <a:pt x="3377" y="1784"/>
                  </a:lnTo>
                  <a:lnTo>
                    <a:pt x="3385" y="1784"/>
                  </a:lnTo>
                  <a:lnTo>
                    <a:pt x="3386" y="1783"/>
                  </a:lnTo>
                  <a:lnTo>
                    <a:pt x="3398" y="1784"/>
                  </a:lnTo>
                  <a:lnTo>
                    <a:pt x="3408" y="1787"/>
                  </a:lnTo>
                  <a:lnTo>
                    <a:pt x="3417" y="1791"/>
                  </a:lnTo>
                  <a:lnTo>
                    <a:pt x="3423" y="1794"/>
                  </a:lnTo>
                  <a:lnTo>
                    <a:pt x="3427" y="1796"/>
                  </a:lnTo>
                  <a:lnTo>
                    <a:pt x="3440" y="1809"/>
                  </a:lnTo>
                  <a:lnTo>
                    <a:pt x="3444" y="1816"/>
                  </a:lnTo>
                  <a:lnTo>
                    <a:pt x="3446" y="1821"/>
                  </a:lnTo>
                  <a:lnTo>
                    <a:pt x="3525" y="1807"/>
                  </a:lnTo>
                  <a:lnTo>
                    <a:pt x="3527" y="1784"/>
                  </a:lnTo>
                  <a:lnTo>
                    <a:pt x="3533" y="1765"/>
                  </a:lnTo>
                  <a:lnTo>
                    <a:pt x="3540" y="1749"/>
                  </a:lnTo>
                  <a:lnTo>
                    <a:pt x="3548" y="1736"/>
                  </a:lnTo>
                  <a:lnTo>
                    <a:pt x="3563" y="1719"/>
                  </a:lnTo>
                  <a:lnTo>
                    <a:pt x="3580" y="1705"/>
                  </a:lnTo>
                  <a:lnTo>
                    <a:pt x="3601" y="1694"/>
                  </a:lnTo>
                  <a:lnTo>
                    <a:pt x="3602" y="1694"/>
                  </a:lnTo>
                  <a:lnTo>
                    <a:pt x="3603" y="1693"/>
                  </a:lnTo>
                  <a:lnTo>
                    <a:pt x="3606" y="1693"/>
                  </a:lnTo>
                  <a:lnTo>
                    <a:pt x="3623" y="1689"/>
                  </a:lnTo>
                  <a:lnTo>
                    <a:pt x="3641" y="1687"/>
                  </a:lnTo>
                  <a:lnTo>
                    <a:pt x="3647" y="1687"/>
                  </a:lnTo>
                  <a:lnTo>
                    <a:pt x="3671" y="1551"/>
                  </a:lnTo>
                  <a:lnTo>
                    <a:pt x="3666" y="1549"/>
                  </a:lnTo>
                  <a:lnTo>
                    <a:pt x="3662" y="1547"/>
                  </a:lnTo>
                  <a:lnTo>
                    <a:pt x="3654" y="1542"/>
                  </a:lnTo>
                  <a:lnTo>
                    <a:pt x="3649" y="1540"/>
                  </a:lnTo>
                  <a:lnTo>
                    <a:pt x="3644" y="1536"/>
                  </a:lnTo>
                  <a:lnTo>
                    <a:pt x="3640" y="1532"/>
                  </a:lnTo>
                  <a:lnTo>
                    <a:pt x="3636" y="1526"/>
                  </a:lnTo>
                  <a:lnTo>
                    <a:pt x="3635" y="1525"/>
                  </a:lnTo>
                  <a:lnTo>
                    <a:pt x="3633" y="1525"/>
                  </a:lnTo>
                  <a:lnTo>
                    <a:pt x="3624" y="1512"/>
                  </a:lnTo>
                  <a:lnTo>
                    <a:pt x="3618" y="1495"/>
                  </a:lnTo>
                  <a:lnTo>
                    <a:pt x="3614" y="1479"/>
                  </a:lnTo>
                  <a:lnTo>
                    <a:pt x="3614" y="1460"/>
                  </a:lnTo>
                  <a:lnTo>
                    <a:pt x="3618" y="1441"/>
                  </a:lnTo>
                  <a:lnTo>
                    <a:pt x="3619" y="1437"/>
                  </a:lnTo>
                  <a:lnTo>
                    <a:pt x="3622" y="1432"/>
                  </a:lnTo>
                  <a:lnTo>
                    <a:pt x="3624" y="1428"/>
                  </a:lnTo>
                  <a:lnTo>
                    <a:pt x="3624" y="1427"/>
                  </a:lnTo>
                  <a:lnTo>
                    <a:pt x="3628" y="1423"/>
                  </a:lnTo>
                  <a:lnTo>
                    <a:pt x="3635" y="1411"/>
                  </a:lnTo>
                  <a:lnTo>
                    <a:pt x="3647" y="1399"/>
                  </a:lnTo>
                  <a:lnTo>
                    <a:pt x="3661" y="1392"/>
                  </a:lnTo>
                  <a:lnTo>
                    <a:pt x="3664" y="1390"/>
                  </a:lnTo>
                  <a:lnTo>
                    <a:pt x="3667" y="1388"/>
                  </a:lnTo>
                  <a:lnTo>
                    <a:pt x="3678" y="1385"/>
                  </a:lnTo>
                  <a:lnTo>
                    <a:pt x="3691" y="1381"/>
                  </a:lnTo>
                  <a:lnTo>
                    <a:pt x="3704" y="1380"/>
                  </a:lnTo>
                  <a:lnTo>
                    <a:pt x="3715" y="1382"/>
                  </a:lnTo>
                  <a:lnTo>
                    <a:pt x="3716" y="1382"/>
                  </a:lnTo>
                  <a:lnTo>
                    <a:pt x="3729" y="1385"/>
                  </a:lnTo>
                  <a:lnTo>
                    <a:pt x="3741" y="1390"/>
                  </a:lnTo>
                  <a:lnTo>
                    <a:pt x="3746" y="1393"/>
                  </a:lnTo>
                  <a:lnTo>
                    <a:pt x="3750" y="1395"/>
                  </a:lnTo>
                  <a:lnTo>
                    <a:pt x="3766" y="1409"/>
                  </a:lnTo>
                  <a:lnTo>
                    <a:pt x="3777" y="1424"/>
                  </a:lnTo>
                  <a:lnTo>
                    <a:pt x="3785" y="1441"/>
                  </a:lnTo>
                  <a:lnTo>
                    <a:pt x="3785" y="1445"/>
                  </a:lnTo>
                  <a:lnTo>
                    <a:pt x="3835" y="1441"/>
                  </a:lnTo>
                  <a:lnTo>
                    <a:pt x="3870" y="1439"/>
                  </a:lnTo>
                  <a:lnTo>
                    <a:pt x="3870" y="1437"/>
                  </a:lnTo>
                  <a:lnTo>
                    <a:pt x="3872" y="1436"/>
                  </a:lnTo>
                  <a:lnTo>
                    <a:pt x="3872" y="1432"/>
                  </a:lnTo>
                  <a:lnTo>
                    <a:pt x="3873" y="1432"/>
                  </a:lnTo>
                  <a:lnTo>
                    <a:pt x="3878" y="1419"/>
                  </a:lnTo>
                  <a:lnTo>
                    <a:pt x="3886" y="1410"/>
                  </a:lnTo>
                  <a:lnTo>
                    <a:pt x="3895" y="1402"/>
                  </a:lnTo>
                  <a:lnTo>
                    <a:pt x="3907" y="1395"/>
                  </a:lnTo>
                  <a:lnTo>
                    <a:pt x="3919" y="1392"/>
                  </a:lnTo>
                  <a:lnTo>
                    <a:pt x="3923" y="1392"/>
                  </a:lnTo>
                  <a:lnTo>
                    <a:pt x="3925" y="1390"/>
                  </a:lnTo>
                  <a:lnTo>
                    <a:pt x="3932" y="1390"/>
                  </a:lnTo>
                  <a:lnTo>
                    <a:pt x="3945" y="1392"/>
                  </a:lnTo>
                  <a:lnTo>
                    <a:pt x="3958" y="1397"/>
                  </a:lnTo>
                  <a:lnTo>
                    <a:pt x="3959" y="1397"/>
                  </a:lnTo>
                  <a:lnTo>
                    <a:pt x="3973" y="1406"/>
                  </a:lnTo>
                  <a:lnTo>
                    <a:pt x="3983" y="1419"/>
                  </a:lnTo>
                  <a:lnTo>
                    <a:pt x="3988" y="1430"/>
                  </a:lnTo>
                  <a:lnTo>
                    <a:pt x="3990" y="1435"/>
                  </a:lnTo>
                  <a:lnTo>
                    <a:pt x="3990" y="1436"/>
                  </a:lnTo>
                  <a:lnTo>
                    <a:pt x="3991" y="1439"/>
                  </a:lnTo>
                  <a:lnTo>
                    <a:pt x="3991" y="1441"/>
                  </a:lnTo>
                  <a:lnTo>
                    <a:pt x="3992" y="1457"/>
                  </a:lnTo>
                  <a:lnTo>
                    <a:pt x="3988" y="1471"/>
                  </a:lnTo>
                  <a:lnTo>
                    <a:pt x="3983" y="1483"/>
                  </a:lnTo>
                  <a:lnTo>
                    <a:pt x="3976" y="1492"/>
                  </a:lnTo>
                  <a:lnTo>
                    <a:pt x="3967" y="1500"/>
                  </a:lnTo>
                  <a:lnTo>
                    <a:pt x="3966" y="1502"/>
                  </a:lnTo>
                  <a:lnTo>
                    <a:pt x="3950" y="1509"/>
                  </a:lnTo>
                  <a:lnTo>
                    <a:pt x="3936" y="1512"/>
                  </a:lnTo>
                  <a:lnTo>
                    <a:pt x="3933" y="1512"/>
                  </a:lnTo>
                  <a:lnTo>
                    <a:pt x="3932" y="1513"/>
                  </a:lnTo>
                  <a:lnTo>
                    <a:pt x="3928" y="1513"/>
                  </a:lnTo>
                  <a:lnTo>
                    <a:pt x="3918" y="1511"/>
                  </a:lnTo>
                  <a:lnTo>
                    <a:pt x="3904" y="1508"/>
                  </a:lnTo>
                  <a:lnTo>
                    <a:pt x="3895" y="1503"/>
                  </a:lnTo>
                  <a:lnTo>
                    <a:pt x="3895" y="1502"/>
                  </a:lnTo>
                  <a:lnTo>
                    <a:pt x="3890" y="1498"/>
                  </a:lnTo>
                  <a:lnTo>
                    <a:pt x="3886" y="1494"/>
                  </a:lnTo>
                  <a:lnTo>
                    <a:pt x="3882" y="1488"/>
                  </a:lnTo>
                  <a:lnTo>
                    <a:pt x="3881" y="1486"/>
                  </a:lnTo>
                  <a:lnTo>
                    <a:pt x="3878" y="1483"/>
                  </a:lnTo>
                  <a:lnTo>
                    <a:pt x="3876" y="1478"/>
                  </a:lnTo>
                  <a:lnTo>
                    <a:pt x="3873" y="1474"/>
                  </a:lnTo>
                  <a:lnTo>
                    <a:pt x="3872" y="1469"/>
                  </a:lnTo>
                  <a:lnTo>
                    <a:pt x="3788" y="1474"/>
                  </a:lnTo>
                  <a:lnTo>
                    <a:pt x="3787" y="1486"/>
                  </a:lnTo>
                  <a:lnTo>
                    <a:pt x="3785" y="1495"/>
                  </a:lnTo>
                  <a:lnTo>
                    <a:pt x="3777" y="1512"/>
                  </a:lnTo>
                  <a:lnTo>
                    <a:pt x="3767" y="1526"/>
                  </a:lnTo>
                  <a:lnTo>
                    <a:pt x="3760" y="1533"/>
                  </a:lnTo>
                  <a:lnTo>
                    <a:pt x="3754" y="1538"/>
                  </a:lnTo>
                  <a:lnTo>
                    <a:pt x="3749" y="1542"/>
                  </a:lnTo>
                  <a:lnTo>
                    <a:pt x="3726" y="1553"/>
                  </a:lnTo>
                  <a:lnTo>
                    <a:pt x="3702" y="1557"/>
                  </a:lnTo>
                  <a:lnTo>
                    <a:pt x="3675" y="1691"/>
                  </a:lnTo>
                  <a:lnTo>
                    <a:pt x="3687" y="1695"/>
                  </a:lnTo>
                  <a:lnTo>
                    <a:pt x="3698" y="1701"/>
                  </a:lnTo>
                  <a:lnTo>
                    <a:pt x="3699" y="1701"/>
                  </a:lnTo>
                  <a:lnTo>
                    <a:pt x="3700" y="1702"/>
                  </a:lnTo>
                  <a:lnTo>
                    <a:pt x="3719" y="1714"/>
                  </a:lnTo>
                  <a:lnTo>
                    <a:pt x="3736" y="1731"/>
                  </a:lnTo>
                  <a:lnTo>
                    <a:pt x="3747" y="1749"/>
                  </a:lnTo>
                  <a:lnTo>
                    <a:pt x="3757" y="1771"/>
                  </a:lnTo>
                  <a:lnTo>
                    <a:pt x="3844" y="1763"/>
                  </a:lnTo>
                  <a:lnTo>
                    <a:pt x="3847" y="1753"/>
                  </a:lnTo>
                  <a:lnTo>
                    <a:pt x="3849" y="1748"/>
                  </a:lnTo>
                  <a:lnTo>
                    <a:pt x="3852" y="1744"/>
                  </a:lnTo>
                  <a:lnTo>
                    <a:pt x="3852" y="1742"/>
                  </a:lnTo>
                  <a:lnTo>
                    <a:pt x="3853" y="1740"/>
                  </a:lnTo>
                  <a:lnTo>
                    <a:pt x="3855" y="1739"/>
                  </a:lnTo>
                  <a:lnTo>
                    <a:pt x="3860" y="1732"/>
                  </a:lnTo>
                  <a:lnTo>
                    <a:pt x="3866" y="1725"/>
                  </a:lnTo>
                  <a:lnTo>
                    <a:pt x="3874" y="1719"/>
                  </a:lnTo>
                  <a:lnTo>
                    <a:pt x="3881" y="1715"/>
                  </a:lnTo>
                  <a:lnTo>
                    <a:pt x="3882" y="1715"/>
                  </a:lnTo>
                  <a:lnTo>
                    <a:pt x="3893" y="1710"/>
                  </a:lnTo>
                  <a:lnTo>
                    <a:pt x="3901" y="1710"/>
                  </a:lnTo>
                  <a:lnTo>
                    <a:pt x="3902" y="1708"/>
                  </a:lnTo>
                  <a:lnTo>
                    <a:pt x="3908" y="1708"/>
                  </a:lnTo>
                  <a:lnTo>
                    <a:pt x="3928" y="1711"/>
                  </a:lnTo>
                  <a:lnTo>
                    <a:pt x="3944" y="1719"/>
                  </a:lnTo>
                  <a:lnTo>
                    <a:pt x="3958" y="1731"/>
                  </a:lnTo>
                  <a:lnTo>
                    <a:pt x="3959" y="1732"/>
                  </a:lnTo>
                  <a:lnTo>
                    <a:pt x="3965" y="1740"/>
                  </a:lnTo>
                  <a:lnTo>
                    <a:pt x="3969" y="1748"/>
                  </a:lnTo>
                  <a:lnTo>
                    <a:pt x="3971" y="1756"/>
                  </a:lnTo>
                  <a:lnTo>
                    <a:pt x="3974" y="1769"/>
                  </a:lnTo>
                  <a:lnTo>
                    <a:pt x="3974" y="1783"/>
                  </a:lnTo>
                  <a:lnTo>
                    <a:pt x="3973" y="1788"/>
                  </a:lnTo>
                  <a:lnTo>
                    <a:pt x="3969" y="1800"/>
                  </a:lnTo>
                  <a:lnTo>
                    <a:pt x="3959" y="1816"/>
                  </a:lnTo>
                  <a:lnTo>
                    <a:pt x="3945" y="1829"/>
                  </a:lnTo>
                  <a:lnTo>
                    <a:pt x="3944" y="1830"/>
                  </a:lnTo>
                  <a:lnTo>
                    <a:pt x="3935" y="1835"/>
                  </a:lnTo>
                  <a:lnTo>
                    <a:pt x="3923" y="1838"/>
                  </a:lnTo>
                  <a:lnTo>
                    <a:pt x="3911" y="1839"/>
                  </a:lnTo>
                  <a:lnTo>
                    <a:pt x="3899" y="1839"/>
                  </a:lnTo>
                  <a:lnTo>
                    <a:pt x="3895" y="1838"/>
                  </a:lnTo>
                  <a:lnTo>
                    <a:pt x="3893" y="1837"/>
                  </a:lnTo>
                  <a:lnTo>
                    <a:pt x="3891" y="1837"/>
                  </a:lnTo>
                  <a:lnTo>
                    <a:pt x="3880" y="1833"/>
                  </a:lnTo>
                  <a:lnTo>
                    <a:pt x="3868" y="1826"/>
                  </a:lnTo>
                  <a:lnTo>
                    <a:pt x="3860" y="1817"/>
                  </a:lnTo>
                  <a:lnTo>
                    <a:pt x="3852" y="1805"/>
                  </a:lnTo>
                  <a:lnTo>
                    <a:pt x="3847" y="1794"/>
                  </a:lnTo>
                  <a:lnTo>
                    <a:pt x="3762" y="1801"/>
                  </a:lnTo>
                  <a:lnTo>
                    <a:pt x="3762" y="1807"/>
                  </a:lnTo>
                  <a:lnTo>
                    <a:pt x="3760" y="1812"/>
                  </a:lnTo>
                  <a:lnTo>
                    <a:pt x="3760" y="1822"/>
                  </a:lnTo>
                  <a:lnTo>
                    <a:pt x="3758" y="1828"/>
                  </a:lnTo>
                  <a:lnTo>
                    <a:pt x="3755" y="1841"/>
                  </a:lnTo>
                  <a:lnTo>
                    <a:pt x="3750" y="1855"/>
                  </a:lnTo>
                  <a:lnTo>
                    <a:pt x="3742" y="1870"/>
                  </a:lnTo>
                  <a:lnTo>
                    <a:pt x="3732" y="1883"/>
                  </a:lnTo>
                  <a:lnTo>
                    <a:pt x="3730" y="1885"/>
                  </a:lnTo>
                  <a:lnTo>
                    <a:pt x="3728" y="1887"/>
                  </a:lnTo>
                  <a:lnTo>
                    <a:pt x="3717" y="1897"/>
                  </a:lnTo>
                  <a:lnTo>
                    <a:pt x="3705" y="1905"/>
                  </a:lnTo>
                  <a:lnTo>
                    <a:pt x="3692" y="1913"/>
                  </a:lnTo>
                  <a:lnTo>
                    <a:pt x="3679" y="1918"/>
                  </a:lnTo>
                  <a:lnTo>
                    <a:pt x="3669" y="1921"/>
                  </a:lnTo>
                  <a:lnTo>
                    <a:pt x="3667" y="1921"/>
                  </a:lnTo>
                  <a:lnTo>
                    <a:pt x="3658" y="1923"/>
                  </a:lnTo>
                  <a:lnTo>
                    <a:pt x="3648" y="1925"/>
                  </a:lnTo>
                  <a:lnTo>
                    <a:pt x="3644" y="1925"/>
                  </a:lnTo>
                  <a:lnTo>
                    <a:pt x="3640" y="1923"/>
                  </a:lnTo>
                  <a:lnTo>
                    <a:pt x="3628" y="1977"/>
                  </a:lnTo>
                  <a:lnTo>
                    <a:pt x="3635" y="1981"/>
                  </a:lnTo>
                  <a:lnTo>
                    <a:pt x="3640" y="1986"/>
                  </a:lnTo>
                  <a:lnTo>
                    <a:pt x="3643" y="1987"/>
                  </a:lnTo>
                  <a:lnTo>
                    <a:pt x="3644" y="1989"/>
                  </a:lnTo>
                  <a:lnTo>
                    <a:pt x="3649" y="1995"/>
                  </a:lnTo>
                  <a:lnTo>
                    <a:pt x="3656" y="2003"/>
                  </a:lnTo>
                  <a:lnTo>
                    <a:pt x="3661" y="2012"/>
                  </a:lnTo>
                  <a:lnTo>
                    <a:pt x="3662" y="2020"/>
                  </a:lnTo>
                  <a:lnTo>
                    <a:pt x="3665" y="2031"/>
                  </a:lnTo>
                  <a:lnTo>
                    <a:pt x="3665" y="2036"/>
                  </a:lnTo>
                  <a:lnTo>
                    <a:pt x="3664" y="2040"/>
                  </a:lnTo>
                  <a:lnTo>
                    <a:pt x="3665" y="2044"/>
                  </a:lnTo>
                  <a:lnTo>
                    <a:pt x="3664" y="2048"/>
                  </a:lnTo>
                  <a:lnTo>
                    <a:pt x="3658" y="2066"/>
                  </a:lnTo>
                  <a:lnTo>
                    <a:pt x="3648" y="2080"/>
                  </a:lnTo>
                  <a:lnTo>
                    <a:pt x="3635" y="2092"/>
                  </a:lnTo>
                  <a:lnTo>
                    <a:pt x="3633" y="2092"/>
                  </a:lnTo>
                  <a:lnTo>
                    <a:pt x="3633" y="2093"/>
                  </a:lnTo>
                  <a:lnTo>
                    <a:pt x="3620" y="2099"/>
                  </a:lnTo>
                  <a:lnTo>
                    <a:pt x="3607" y="2101"/>
                  </a:lnTo>
                  <a:lnTo>
                    <a:pt x="3592" y="2101"/>
                  </a:lnTo>
                  <a:lnTo>
                    <a:pt x="3578" y="2099"/>
                  </a:lnTo>
                  <a:lnTo>
                    <a:pt x="3563" y="2091"/>
                  </a:lnTo>
                  <a:lnTo>
                    <a:pt x="3550" y="2079"/>
                  </a:lnTo>
                  <a:lnTo>
                    <a:pt x="3539" y="2063"/>
                  </a:lnTo>
                  <a:lnTo>
                    <a:pt x="3539" y="2062"/>
                  </a:lnTo>
                  <a:lnTo>
                    <a:pt x="3538" y="2061"/>
                  </a:lnTo>
                  <a:lnTo>
                    <a:pt x="3538" y="2059"/>
                  </a:lnTo>
                  <a:lnTo>
                    <a:pt x="3535" y="2049"/>
                  </a:lnTo>
                  <a:lnTo>
                    <a:pt x="3534" y="2037"/>
                  </a:lnTo>
                  <a:lnTo>
                    <a:pt x="3534" y="2027"/>
                  </a:lnTo>
                  <a:lnTo>
                    <a:pt x="3535" y="2021"/>
                  </a:lnTo>
                  <a:lnTo>
                    <a:pt x="3538" y="2014"/>
                  </a:lnTo>
                  <a:lnTo>
                    <a:pt x="3540" y="2010"/>
                  </a:lnTo>
                  <a:lnTo>
                    <a:pt x="3540" y="2007"/>
                  </a:lnTo>
                  <a:lnTo>
                    <a:pt x="3551" y="1991"/>
                  </a:lnTo>
                  <a:lnTo>
                    <a:pt x="3565" y="1980"/>
                  </a:lnTo>
                  <a:lnTo>
                    <a:pt x="3582" y="1974"/>
                  </a:lnTo>
                  <a:lnTo>
                    <a:pt x="3598" y="1972"/>
                  </a:lnTo>
                  <a:lnTo>
                    <a:pt x="3610" y="1919"/>
                  </a:lnTo>
                  <a:lnTo>
                    <a:pt x="3589" y="1910"/>
                  </a:lnTo>
                  <a:lnTo>
                    <a:pt x="3569" y="1898"/>
                  </a:lnTo>
                  <a:lnTo>
                    <a:pt x="3554" y="1883"/>
                  </a:lnTo>
                  <a:lnTo>
                    <a:pt x="3540" y="1864"/>
                  </a:lnTo>
                  <a:lnTo>
                    <a:pt x="3540" y="1863"/>
                  </a:lnTo>
                  <a:lnTo>
                    <a:pt x="3539" y="1863"/>
                  </a:lnTo>
                  <a:lnTo>
                    <a:pt x="3539" y="1860"/>
                  </a:lnTo>
                  <a:lnTo>
                    <a:pt x="3533" y="1849"/>
                  </a:lnTo>
                  <a:lnTo>
                    <a:pt x="3530" y="1835"/>
                  </a:lnTo>
                  <a:lnTo>
                    <a:pt x="3453" y="1850"/>
                  </a:lnTo>
                  <a:lnTo>
                    <a:pt x="3453" y="1856"/>
                  </a:lnTo>
                  <a:lnTo>
                    <a:pt x="3451" y="1862"/>
                  </a:lnTo>
                  <a:lnTo>
                    <a:pt x="3451" y="1863"/>
                  </a:lnTo>
                  <a:lnTo>
                    <a:pt x="3446" y="1876"/>
                  </a:lnTo>
                  <a:lnTo>
                    <a:pt x="3440" y="1887"/>
                  </a:lnTo>
                  <a:lnTo>
                    <a:pt x="3436" y="1892"/>
                  </a:lnTo>
                  <a:lnTo>
                    <a:pt x="3432" y="1898"/>
                  </a:lnTo>
                  <a:lnTo>
                    <a:pt x="3425" y="1902"/>
                  </a:lnTo>
                  <a:lnTo>
                    <a:pt x="3420" y="1906"/>
                  </a:lnTo>
                  <a:lnTo>
                    <a:pt x="3415" y="1909"/>
                  </a:lnTo>
                  <a:lnTo>
                    <a:pt x="3410" y="1910"/>
                  </a:lnTo>
                  <a:lnTo>
                    <a:pt x="3411" y="2169"/>
                  </a:lnTo>
                  <a:lnTo>
                    <a:pt x="3416" y="2171"/>
                  </a:lnTo>
                  <a:lnTo>
                    <a:pt x="3420" y="2173"/>
                  </a:lnTo>
                  <a:lnTo>
                    <a:pt x="3425" y="2176"/>
                  </a:lnTo>
                  <a:lnTo>
                    <a:pt x="3427" y="2176"/>
                  </a:lnTo>
                  <a:lnTo>
                    <a:pt x="3432" y="2180"/>
                  </a:lnTo>
                  <a:lnTo>
                    <a:pt x="3438" y="2185"/>
                  </a:lnTo>
                  <a:lnTo>
                    <a:pt x="3446" y="2196"/>
                  </a:lnTo>
                  <a:lnTo>
                    <a:pt x="3453" y="2207"/>
                  </a:lnTo>
                  <a:lnTo>
                    <a:pt x="3457" y="2220"/>
                  </a:lnTo>
                  <a:lnTo>
                    <a:pt x="3458" y="2224"/>
                  </a:lnTo>
                  <a:lnTo>
                    <a:pt x="3458" y="2234"/>
                  </a:lnTo>
                  <a:lnTo>
                    <a:pt x="3457" y="2237"/>
                  </a:lnTo>
                  <a:lnTo>
                    <a:pt x="3453" y="2256"/>
                  </a:lnTo>
                  <a:lnTo>
                    <a:pt x="3444" y="2272"/>
                  </a:lnTo>
                  <a:lnTo>
                    <a:pt x="3444" y="2273"/>
                  </a:lnTo>
                  <a:lnTo>
                    <a:pt x="3434" y="2282"/>
                  </a:lnTo>
                  <a:lnTo>
                    <a:pt x="3424" y="2289"/>
                  </a:lnTo>
                  <a:lnTo>
                    <a:pt x="3415" y="2292"/>
                  </a:lnTo>
                  <a:lnTo>
                    <a:pt x="3407" y="2295"/>
                  </a:lnTo>
                  <a:lnTo>
                    <a:pt x="3399" y="2296"/>
                  </a:lnTo>
                  <a:lnTo>
                    <a:pt x="3391" y="2296"/>
                  </a:lnTo>
                  <a:lnTo>
                    <a:pt x="3374" y="2294"/>
                  </a:lnTo>
                  <a:lnTo>
                    <a:pt x="3360" y="2287"/>
                  </a:lnTo>
                  <a:lnTo>
                    <a:pt x="3344" y="2275"/>
                  </a:lnTo>
                  <a:lnTo>
                    <a:pt x="3335" y="2258"/>
                  </a:lnTo>
                  <a:lnTo>
                    <a:pt x="3334" y="2256"/>
                  </a:lnTo>
                  <a:lnTo>
                    <a:pt x="3334" y="2253"/>
                  </a:lnTo>
                  <a:lnTo>
                    <a:pt x="3330" y="2244"/>
                  </a:lnTo>
                  <a:lnTo>
                    <a:pt x="3328" y="2232"/>
                  </a:lnTo>
                  <a:lnTo>
                    <a:pt x="3330" y="2220"/>
                  </a:lnTo>
                  <a:lnTo>
                    <a:pt x="3330" y="2218"/>
                  </a:lnTo>
                  <a:lnTo>
                    <a:pt x="3331" y="2215"/>
                  </a:lnTo>
                  <a:lnTo>
                    <a:pt x="3334" y="2207"/>
                  </a:lnTo>
                  <a:lnTo>
                    <a:pt x="3338" y="2198"/>
                  </a:lnTo>
                  <a:lnTo>
                    <a:pt x="3343" y="2190"/>
                  </a:lnTo>
                  <a:lnTo>
                    <a:pt x="3349" y="2184"/>
                  </a:lnTo>
                  <a:lnTo>
                    <a:pt x="3361" y="2176"/>
                  </a:lnTo>
                  <a:lnTo>
                    <a:pt x="3365" y="2175"/>
                  </a:lnTo>
                  <a:lnTo>
                    <a:pt x="3368" y="2172"/>
                  </a:lnTo>
                  <a:lnTo>
                    <a:pt x="3370" y="2172"/>
                  </a:lnTo>
                  <a:lnTo>
                    <a:pt x="3373" y="2171"/>
                  </a:lnTo>
                  <a:lnTo>
                    <a:pt x="3381" y="2168"/>
                  </a:lnTo>
                  <a:lnTo>
                    <a:pt x="3379" y="1914"/>
                  </a:lnTo>
                  <a:lnTo>
                    <a:pt x="3376" y="1914"/>
                  </a:lnTo>
                  <a:lnTo>
                    <a:pt x="3370" y="1913"/>
                  </a:lnTo>
                  <a:lnTo>
                    <a:pt x="3366" y="1911"/>
                  </a:lnTo>
                  <a:lnTo>
                    <a:pt x="3365" y="1911"/>
                  </a:lnTo>
                  <a:lnTo>
                    <a:pt x="3364" y="1910"/>
                  </a:lnTo>
                  <a:lnTo>
                    <a:pt x="3355" y="1906"/>
                  </a:lnTo>
                  <a:lnTo>
                    <a:pt x="3344" y="1898"/>
                  </a:lnTo>
                  <a:lnTo>
                    <a:pt x="3336" y="1890"/>
                  </a:lnTo>
                  <a:lnTo>
                    <a:pt x="3328" y="1880"/>
                  </a:lnTo>
                  <a:lnTo>
                    <a:pt x="3327" y="1875"/>
                  </a:lnTo>
                  <a:lnTo>
                    <a:pt x="3327" y="1873"/>
                  </a:lnTo>
                  <a:lnTo>
                    <a:pt x="3326" y="1873"/>
                  </a:lnTo>
                  <a:lnTo>
                    <a:pt x="3326" y="1872"/>
                  </a:lnTo>
                  <a:lnTo>
                    <a:pt x="3323" y="1862"/>
                  </a:lnTo>
                  <a:lnTo>
                    <a:pt x="3238" y="1856"/>
                  </a:lnTo>
                  <a:lnTo>
                    <a:pt x="3238" y="1859"/>
                  </a:lnTo>
                  <a:lnTo>
                    <a:pt x="3237" y="1862"/>
                  </a:lnTo>
                  <a:lnTo>
                    <a:pt x="3237" y="1863"/>
                  </a:lnTo>
                  <a:lnTo>
                    <a:pt x="3230" y="1879"/>
                  </a:lnTo>
                  <a:lnTo>
                    <a:pt x="3221" y="1893"/>
                  </a:lnTo>
                  <a:lnTo>
                    <a:pt x="3207" y="1907"/>
                  </a:lnTo>
                  <a:lnTo>
                    <a:pt x="3194" y="1915"/>
                  </a:lnTo>
                  <a:lnTo>
                    <a:pt x="3179" y="1921"/>
                  </a:lnTo>
                  <a:lnTo>
                    <a:pt x="3165" y="1925"/>
                  </a:lnTo>
                  <a:lnTo>
                    <a:pt x="3144" y="1925"/>
                  </a:lnTo>
                  <a:lnTo>
                    <a:pt x="3140" y="1923"/>
                  </a:lnTo>
                  <a:lnTo>
                    <a:pt x="3137" y="1923"/>
                  </a:lnTo>
                  <a:lnTo>
                    <a:pt x="3122" y="1918"/>
                  </a:lnTo>
                  <a:lnTo>
                    <a:pt x="3106" y="1911"/>
                  </a:lnTo>
                  <a:lnTo>
                    <a:pt x="3094" y="1901"/>
                  </a:lnTo>
                  <a:lnTo>
                    <a:pt x="3084" y="1889"/>
                  </a:lnTo>
                  <a:lnTo>
                    <a:pt x="3076" y="1877"/>
                  </a:lnTo>
                  <a:lnTo>
                    <a:pt x="2985" y="1911"/>
                  </a:lnTo>
                  <a:lnTo>
                    <a:pt x="2989" y="1934"/>
                  </a:lnTo>
                  <a:lnTo>
                    <a:pt x="2988" y="1956"/>
                  </a:lnTo>
                  <a:lnTo>
                    <a:pt x="2984" y="1969"/>
                  </a:lnTo>
                  <a:lnTo>
                    <a:pt x="2976" y="1982"/>
                  </a:lnTo>
                  <a:lnTo>
                    <a:pt x="2970" y="1991"/>
                  </a:lnTo>
                  <a:lnTo>
                    <a:pt x="2962" y="2000"/>
                  </a:lnTo>
                  <a:lnTo>
                    <a:pt x="2953" y="2010"/>
                  </a:lnTo>
                  <a:lnTo>
                    <a:pt x="2941" y="2015"/>
                  </a:lnTo>
                  <a:lnTo>
                    <a:pt x="2933" y="2019"/>
                  </a:lnTo>
                  <a:lnTo>
                    <a:pt x="2950" y="2222"/>
                  </a:lnTo>
                  <a:lnTo>
                    <a:pt x="2953" y="2222"/>
                  </a:lnTo>
                  <a:lnTo>
                    <a:pt x="2954" y="2223"/>
                  </a:lnTo>
                  <a:lnTo>
                    <a:pt x="2964" y="2226"/>
                  </a:lnTo>
                  <a:lnTo>
                    <a:pt x="2975" y="2231"/>
                  </a:lnTo>
                  <a:lnTo>
                    <a:pt x="2984" y="2239"/>
                  </a:lnTo>
                  <a:lnTo>
                    <a:pt x="2987" y="2240"/>
                  </a:lnTo>
                  <a:lnTo>
                    <a:pt x="2988" y="2243"/>
                  </a:lnTo>
                  <a:lnTo>
                    <a:pt x="2993" y="2249"/>
                  </a:lnTo>
                  <a:lnTo>
                    <a:pt x="2998" y="2257"/>
                  </a:lnTo>
                  <a:lnTo>
                    <a:pt x="3002" y="2266"/>
                  </a:lnTo>
                  <a:lnTo>
                    <a:pt x="3004" y="2274"/>
                  </a:lnTo>
                  <a:lnTo>
                    <a:pt x="3004" y="2275"/>
                  </a:lnTo>
                  <a:lnTo>
                    <a:pt x="3006" y="2286"/>
                  </a:lnTo>
                  <a:lnTo>
                    <a:pt x="3005" y="2291"/>
                  </a:lnTo>
                  <a:lnTo>
                    <a:pt x="3004" y="2295"/>
                  </a:lnTo>
                  <a:lnTo>
                    <a:pt x="3004" y="2299"/>
                  </a:lnTo>
                  <a:lnTo>
                    <a:pt x="3002" y="2303"/>
                  </a:lnTo>
                  <a:lnTo>
                    <a:pt x="2996" y="2320"/>
                  </a:lnTo>
                  <a:lnTo>
                    <a:pt x="2984" y="2334"/>
                  </a:lnTo>
                  <a:lnTo>
                    <a:pt x="2970" y="2345"/>
                  </a:lnTo>
                  <a:lnTo>
                    <a:pt x="2960" y="2349"/>
                  </a:lnTo>
                  <a:lnTo>
                    <a:pt x="2950" y="2351"/>
                  </a:lnTo>
                  <a:lnTo>
                    <a:pt x="2941" y="2353"/>
                  </a:lnTo>
                  <a:lnTo>
                    <a:pt x="2930" y="2353"/>
                  </a:lnTo>
                  <a:lnTo>
                    <a:pt x="2921" y="2350"/>
                  </a:lnTo>
                  <a:lnTo>
                    <a:pt x="2913" y="2346"/>
                  </a:lnTo>
                  <a:lnTo>
                    <a:pt x="2904" y="2342"/>
                  </a:lnTo>
                  <a:lnTo>
                    <a:pt x="2898" y="2338"/>
                  </a:lnTo>
                  <a:lnTo>
                    <a:pt x="2894" y="2334"/>
                  </a:lnTo>
                  <a:lnTo>
                    <a:pt x="2807" y="2385"/>
                  </a:lnTo>
                  <a:lnTo>
                    <a:pt x="2813" y="2400"/>
                  </a:lnTo>
                  <a:lnTo>
                    <a:pt x="2814" y="2416"/>
                  </a:lnTo>
                  <a:lnTo>
                    <a:pt x="2814" y="2430"/>
                  </a:lnTo>
                  <a:lnTo>
                    <a:pt x="2813" y="2447"/>
                  </a:lnTo>
                  <a:lnTo>
                    <a:pt x="2810" y="2463"/>
                  </a:lnTo>
                  <a:lnTo>
                    <a:pt x="2801" y="2485"/>
                  </a:lnTo>
                  <a:lnTo>
                    <a:pt x="2788" y="2503"/>
                  </a:lnTo>
                  <a:lnTo>
                    <a:pt x="2772" y="2520"/>
                  </a:lnTo>
                  <a:lnTo>
                    <a:pt x="2772" y="2522"/>
                  </a:lnTo>
                  <a:lnTo>
                    <a:pt x="2771" y="2522"/>
                  </a:lnTo>
                  <a:lnTo>
                    <a:pt x="2771" y="2523"/>
                  </a:lnTo>
                  <a:lnTo>
                    <a:pt x="2769" y="2523"/>
                  </a:lnTo>
                  <a:lnTo>
                    <a:pt x="2768" y="2524"/>
                  </a:lnTo>
                  <a:lnTo>
                    <a:pt x="2767" y="2524"/>
                  </a:lnTo>
                  <a:lnTo>
                    <a:pt x="2755" y="2533"/>
                  </a:lnTo>
                  <a:lnTo>
                    <a:pt x="2742" y="2540"/>
                  </a:lnTo>
                  <a:lnTo>
                    <a:pt x="2759" y="2582"/>
                  </a:lnTo>
                  <a:lnTo>
                    <a:pt x="2771" y="2581"/>
                  </a:lnTo>
                  <a:lnTo>
                    <a:pt x="2784" y="2579"/>
                  </a:lnTo>
                  <a:lnTo>
                    <a:pt x="2797" y="2581"/>
                  </a:lnTo>
                  <a:lnTo>
                    <a:pt x="2811" y="2582"/>
                  </a:lnTo>
                  <a:lnTo>
                    <a:pt x="2816" y="2585"/>
                  </a:lnTo>
                  <a:lnTo>
                    <a:pt x="2822" y="2586"/>
                  </a:lnTo>
                  <a:lnTo>
                    <a:pt x="2839" y="2590"/>
                  </a:lnTo>
                  <a:lnTo>
                    <a:pt x="2857" y="2598"/>
                  </a:lnTo>
                  <a:lnTo>
                    <a:pt x="2875" y="2608"/>
                  </a:lnTo>
                  <a:lnTo>
                    <a:pt x="2899" y="2632"/>
                  </a:lnTo>
                  <a:lnTo>
                    <a:pt x="2908" y="2643"/>
                  </a:lnTo>
                  <a:lnTo>
                    <a:pt x="2917" y="2658"/>
                  </a:lnTo>
                  <a:lnTo>
                    <a:pt x="2925" y="2675"/>
                  </a:lnTo>
                  <a:lnTo>
                    <a:pt x="2932" y="2692"/>
                  </a:lnTo>
                  <a:lnTo>
                    <a:pt x="2934" y="2706"/>
                  </a:lnTo>
                  <a:lnTo>
                    <a:pt x="2934" y="2708"/>
                  </a:lnTo>
                  <a:lnTo>
                    <a:pt x="2937" y="2722"/>
                  </a:lnTo>
                  <a:lnTo>
                    <a:pt x="2936" y="2738"/>
                  </a:lnTo>
                  <a:lnTo>
                    <a:pt x="2933" y="2752"/>
                  </a:lnTo>
                  <a:lnTo>
                    <a:pt x="2933" y="2760"/>
                  </a:lnTo>
                  <a:lnTo>
                    <a:pt x="2930" y="2770"/>
                  </a:lnTo>
                  <a:lnTo>
                    <a:pt x="2917" y="2801"/>
                  </a:lnTo>
                  <a:lnTo>
                    <a:pt x="2900" y="2827"/>
                  </a:lnTo>
                  <a:lnTo>
                    <a:pt x="2877" y="2849"/>
                  </a:lnTo>
                  <a:lnTo>
                    <a:pt x="2849" y="2866"/>
                  </a:lnTo>
                  <a:lnTo>
                    <a:pt x="2848" y="2866"/>
                  </a:lnTo>
                  <a:lnTo>
                    <a:pt x="2827" y="2874"/>
                  </a:lnTo>
                  <a:lnTo>
                    <a:pt x="2806" y="2878"/>
                  </a:lnTo>
                  <a:lnTo>
                    <a:pt x="2788" y="2879"/>
                  </a:lnTo>
                  <a:lnTo>
                    <a:pt x="2785" y="2879"/>
                  </a:lnTo>
                  <a:lnTo>
                    <a:pt x="2765" y="2878"/>
                  </a:lnTo>
                  <a:lnTo>
                    <a:pt x="2744" y="2874"/>
                  </a:lnTo>
                  <a:lnTo>
                    <a:pt x="2726" y="2866"/>
                  </a:lnTo>
                  <a:lnTo>
                    <a:pt x="2706" y="2857"/>
                  </a:lnTo>
                  <a:lnTo>
                    <a:pt x="2691" y="2845"/>
                  </a:lnTo>
                  <a:lnTo>
                    <a:pt x="2670" y="2824"/>
                  </a:lnTo>
                  <a:lnTo>
                    <a:pt x="2654" y="2802"/>
                  </a:lnTo>
                  <a:lnTo>
                    <a:pt x="2642" y="2776"/>
                  </a:lnTo>
                  <a:lnTo>
                    <a:pt x="2640" y="2768"/>
                  </a:lnTo>
                  <a:lnTo>
                    <a:pt x="2636" y="2743"/>
                  </a:lnTo>
                  <a:lnTo>
                    <a:pt x="2636" y="2717"/>
                  </a:lnTo>
                  <a:lnTo>
                    <a:pt x="2640" y="2692"/>
                  </a:lnTo>
                  <a:lnTo>
                    <a:pt x="2640" y="2691"/>
                  </a:lnTo>
                  <a:lnTo>
                    <a:pt x="2570" y="2662"/>
                  </a:lnTo>
                  <a:lnTo>
                    <a:pt x="2449" y="2613"/>
                  </a:lnTo>
                  <a:lnTo>
                    <a:pt x="2447" y="2616"/>
                  </a:lnTo>
                  <a:lnTo>
                    <a:pt x="2445" y="2619"/>
                  </a:lnTo>
                  <a:lnTo>
                    <a:pt x="2433" y="2632"/>
                  </a:lnTo>
                  <a:lnTo>
                    <a:pt x="2420" y="2641"/>
                  </a:lnTo>
                  <a:lnTo>
                    <a:pt x="2404" y="2649"/>
                  </a:lnTo>
                  <a:lnTo>
                    <a:pt x="2403" y="2650"/>
                  </a:lnTo>
                  <a:lnTo>
                    <a:pt x="2400" y="2650"/>
                  </a:lnTo>
                  <a:lnTo>
                    <a:pt x="2388" y="2653"/>
                  </a:lnTo>
                  <a:lnTo>
                    <a:pt x="2375" y="2654"/>
                  </a:lnTo>
                  <a:lnTo>
                    <a:pt x="2354" y="2653"/>
                  </a:lnTo>
                  <a:lnTo>
                    <a:pt x="2342" y="2649"/>
                  </a:lnTo>
                  <a:lnTo>
                    <a:pt x="2332" y="2643"/>
                  </a:lnTo>
                  <a:lnTo>
                    <a:pt x="2331" y="2642"/>
                  </a:lnTo>
                  <a:lnTo>
                    <a:pt x="2329" y="2642"/>
                  </a:lnTo>
                  <a:lnTo>
                    <a:pt x="2315" y="2633"/>
                  </a:lnTo>
                  <a:lnTo>
                    <a:pt x="2303" y="2620"/>
                  </a:lnTo>
                  <a:lnTo>
                    <a:pt x="2294" y="2605"/>
                  </a:lnTo>
                  <a:lnTo>
                    <a:pt x="2291" y="2599"/>
                  </a:lnTo>
                  <a:lnTo>
                    <a:pt x="2289" y="2588"/>
                  </a:lnTo>
                  <a:lnTo>
                    <a:pt x="2179" y="2600"/>
                  </a:lnTo>
                  <a:lnTo>
                    <a:pt x="2178" y="2626"/>
                  </a:lnTo>
                  <a:lnTo>
                    <a:pt x="2171" y="2651"/>
                  </a:lnTo>
                  <a:lnTo>
                    <a:pt x="2159" y="2675"/>
                  </a:lnTo>
                  <a:lnTo>
                    <a:pt x="2142" y="2696"/>
                  </a:lnTo>
                  <a:lnTo>
                    <a:pt x="2142" y="2697"/>
                  </a:lnTo>
                  <a:lnTo>
                    <a:pt x="2141" y="2697"/>
                  </a:lnTo>
                  <a:lnTo>
                    <a:pt x="2126" y="2709"/>
                  </a:lnTo>
                  <a:lnTo>
                    <a:pt x="2111" y="2719"/>
                  </a:lnTo>
                  <a:lnTo>
                    <a:pt x="2096" y="2726"/>
                  </a:lnTo>
                  <a:lnTo>
                    <a:pt x="2082" y="2731"/>
                  </a:lnTo>
                  <a:lnTo>
                    <a:pt x="2066" y="2735"/>
                  </a:lnTo>
                  <a:lnTo>
                    <a:pt x="2052" y="2736"/>
                  </a:lnTo>
                  <a:lnTo>
                    <a:pt x="2047" y="2736"/>
                  </a:lnTo>
                  <a:lnTo>
                    <a:pt x="2043" y="2735"/>
                  </a:lnTo>
                  <a:lnTo>
                    <a:pt x="2023" y="2734"/>
                  </a:lnTo>
                  <a:lnTo>
                    <a:pt x="2007" y="2730"/>
                  </a:lnTo>
                  <a:lnTo>
                    <a:pt x="1984" y="2719"/>
                  </a:lnTo>
                  <a:lnTo>
                    <a:pt x="1964" y="2705"/>
                  </a:lnTo>
                  <a:lnTo>
                    <a:pt x="1946" y="2688"/>
                  </a:lnTo>
                  <a:lnTo>
                    <a:pt x="1942" y="2684"/>
                  </a:lnTo>
                  <a:lnTo>
                    <a:pt x="1942" y="2683"/>
                  </a:lnTo>
                  <a:lnTo>
                    <a:pt x="1941" y="2683"/>
                  </a:lnTo>
                  <a:lnTo>
                    <a:pt x="1930" y="2663"/>
                  </a:lnTo>
                  <a:lnTo>
                    <a:pt x="1922" y="2641"/>
                  </a:lnTo>
                  <a:lnTo>
                    <a:pt x="1917" y="2620"/>
                  </a:lnTo>
                  <a:lnTo>
                    <a:pt x="1917" y="2600"/>
                  </a:lnTo>
                  <a:lnTo>
                    <a:pt x="1920" y="2583"/>
                  </a:lnTo>
                  <a:lnTo>
                    <a:pt x="1920" y="2579"/>
                  </a:lnTo>
                  <a:lnTo>
                    <a:pt x="1926" y="2556"/>
                  </a:lnTo>
                  <a:lnTo>
                    <a:pt x="1938" y="2532"/>
                  </a:lnTo>
                  <a:lnTo>
                    <a:pt x="1954" y="2514"/>
                  </a:lnTo>
                  <a:lnTo>
                    <a:pt x="1975" y="2497"/>
                  </a:lnTo>
                  <a:lnTo>
                    <a:pt x="1997" y="2484"/>
                  </a:lnTo>
                  <a:lnTo>
                    <a:pt x="2022" y="2477"/>
                  </a:lnTo>
                  <a:lnTo>
                    <a:pt x="2024" y="2476"/>
                  </a:lnTo>
                  <a:lnTo>
                    <a:pt x="2032" y="2476"/>
                  </a:lnTo>
                  <a:lnTo>
                    <a:pt x="2037" y="2475"/>
                  </a:lnTo>
                  <a:lnTo>
                    <a:pt x="2051" y="2475"/>
                  </a:lnTo>
                  <a:lnTo>
                    <a:pt x="2075" y="2477"/>
                  </a:lnTo>
                  <a:lnTo>
                    <a:pt x="2099" y="2485"/>
                  </a:lnTo>
                  <a:lnTo>
                    <a:pt x="2104" y="2488"/>
                  </a:lnTo>
                  <a:lnTo>
                    <a:pt x="2109" y="2489"/>
                  </a:lnTo>
                  <a:lnTo>
                    <a:pt x="2120" y="2495"/>
                  </a:lnTo>
                  <a:lnTo>
                    <a:pt x="2132" y="2505"/>
                  </a:lnTo>
                  <a:lnTo>
                    <a:pt x="2145" y="2516"/>
                  </a:lnTo>
                  <a:lnTo>
                    <a:pt x="2154" y="2528"/>
                  </a:lnTo>
                  <a:lnTo>
                    <a:pt x="2161" y="2539"/>
                  </a:lnTo>
                  <a:lnTo>
                    <a:pt x="2162" y="2540"/>
                  </a:lnTo>
                  <a:lnTo>
                    <a:pt x="2170" y="2554"/>
                  </a:lnTo>
                  <a:lnTo>
                    <a:pt x="2174" y="2570"/>
                  </a:lnTo>
                  <a:lnTo>
                    <a:pt x="2286" y="2558"/>
                  </a:lnTo>
                  <a:lnTo>
                    <a:pt x="2286" y="2550"/>
                  </a:lnTo>
                  <a:lnTo>
                    <a:pt x="2288" y="2549"/>
                  </a:lnTo>
                  <a:lnTo>
                    <a:pt x="2289" y="2547"/>
                  </a:lnTo>
                  <a:lnTo>
                    <a:pt x="2290" y="2536"/>
                  </a:lnTo>
                  <a:lnTo>
                    <a:pt x="2301" y="2515"/>
                  </a:lnTo>
                  <a:lnTo>
                    <a:pt x="2308" y="2506"/>
                  </a:lnTo>
                  <a:lnTo>
                    <a:pt x="2310" y="2505"/>
                  </a:lnTo>
                  <a:lnTo>
                    <a:pt x="2311" y="2502"/>
                  </a:lnTo>
                  <a:lnTo>
                    <a:pt x="2314" y="2501"/>
                  </a:lnTo>
                  <a:lnTo>
                    <a:pt x="2323" y="2493"/>
                  </a:lnTo>
                  <a:lnTo>
                    <a:pt x="2335" y="2485"/>
                  </a:lnTo>
                  <a:lnTo>
                    <a:pt x="2257" y="2256"/>
                  </a:lnTo>
                  <a:lnTo>
                    <a:pt x="2246" y="2258"/>
                  </a:lnTo>
                  <a:lnTo>
                    <a:pt x="2233" y="2260"/>
                  </a:lnTo>
                  <a:lnTo>
                    <a:pt x="2209" y="2256"/>
                  </a:lnTo>
                  <a:lnTo>
                    <a:pt x="2187" y="2245"/>
                  </a:lnTo>
                  <a:lnTo>
                    <a:pt x="2185" y="2245"/>
                  </a:lnTo>
                  <a:lnTo>
                    <a:pt x="2176" y="2237"/>
                  </a:lnTo>
                  <a:lnTo>
                    <a:pt x="2167" y="2228"/>
                  </a:lnTo>
                  <a:lnTo>
                    <a:pt x="2162" y="2220"/>
                  </a:lnTo>
                  <a:lnTo>
                    <a:pt x="2155" y="2210"/>
                  </a:lnTo>
                  <a:lnTo>
                    <a:pt x="2150" y="2198"/>
                  </a:lnTo>
                  <a:lnTo>
                    <a:pt x="2149" y="2186"/>
                  </a:lnTo>
                  <a:lnTo>
                    <a:pt x="2147" y="2173"/>
                  </a:lnTo>
                  <a:lnTo>
                    <a:pt x="2147" y="2163"/>
                  </a:lnTo>
                  <a:lnTo>
                    <a:pt x="2149" y="2162"/>
                  </a:lnTo>
                  <a:lnTo>
                    <a:pt x="2149" y="2159"/>
                  </a:lnTo>
                  <a:lnTo>
                    <a:pt x="2086" y="2139"/>
                  </a:lnTo>
                  <a:lnTo>
                    <a:pt x="2075" y="2156"/>
                  </a:lnTo>
                  <a:lnTo>
                    <a:pt x="2062" y="2172"/>
                  </a:lnTo>
                  <a:lnTo>
                    <a:pt x="2048" y="2185"/>
                  </a:lnTo>
                  <a:lnTo>
                    <a:pt x="2034" y="2194"/>
                  </a:lnTo>
                  <a:lnTo>
                    <a:pt x="2032" y="2196"/>
                  </a:lnTo>
                  <a:lnTo>
                    <a:pt x="2030" y="2196"/>
                  </a:lnTo>
                  <a:lnTo>
                    <a:pt x="2011" y="2205"/>
                  </a:lnTo>
                  <a:lnTo>
                    <a:pt x="1990" y="2210"/>
                  </a:lnTo>
                  <a:lnTo>
                    <a:pt x="1969" y="2213"/>
                  </a:lnTo>
                  <a:lnTo>
                    <a:pt x="1964" y="2213"/>
                  </a:lnTo>
                  <a:lnTo>
                    <a:pt x="1958" y="2211"/>
                  </a:lnTo>
                  <a:lnTo>
                    <a:pt x="1930" y="2206"/>
                  </a:lnTo>
                  <a:lnTo>
                    <a:pt x="1908" y="2197"/>
                  </a:lnTo>
                  <a:lnTo>
                    <a:pt x="1886" y="2181"/>
                  </a:lnTo>
                  <a:lnTo>
                    <a:pt x="1882" y="2177"/>
                  </a:lnTo>
                  <a:lnTo>
                    <a:pt x="1879" y="2173"/>
                  </a:lnTo>
                  <a:lnTo>
                    <a:pt x="1878" y="2172"/>
                  </a:lnTo>
                  <a:lnTo>
                    <a:pt x="1876" y="2172"/>
                  </a:lnTo>
                  <a:lnTo>
                    <a:pt x="1874" y="2171"/>
                  </a:lnTo>
                  <a:lnTo>
                    <a:pt x="1734" y="2261"/>
                  </a:lnTo>
                  <a:lnTo>
                    <a:pt x="1735" y="2277"/>
                  </a:lnTo>
                  <a:lnTo>
                    <a:pt x="1734" y="2291"/>
                  </a:lnTo>
                  <a:lnTo>
                    <a:pt x="1734" y="2292"/>
                  </a:lnTo>
                  <a:lnTo>
                    <a:pt x="1732" y="2294"/>
                  </a:lnTo>
                  <a:lnTo>
                    <a:pt x="1726" y="2308"/>
                  </a:lnTo>
                  <a:lnTo>
                    <a:pt x="1715" y="2320"/>
                  </a:lnTo>
                  <a:lnTo>
                    <a:pt x="1713" y="2324"/>
                  </a:lnTo>
                  <a:lnTo>
                    <a:pt x="1709" y="2327"/>
                  </a:lnTo>
                  <a:lnTo>
                    <a:pt x="1701" y="2329"/>
                  </a:lnTo>
                  <a:lnTo>
                    <a:pt x="1701" y="2330"/>
                  </a:lnTo>
                  <a:lnTo>
                    <a:pt x="1700" y="2330"/>
                  </a:lnTo>
                  <a:lnTo>
                    <a:pt x="1692" y="2334"/>
                  </a:lnTo>
                  <a:lnTo>
                    <a:pt x="1697" y="2451"/>
                  </a:lnTo>
                  <a:lnTo>
                    <a:pt x="1718" y="2456"/>
                  </a:lnTo>
                  <a:lnTo>
                    <a:pt x="1736" y="2468"/>
                  </a:lnTo>
                  <a:lnTo>
                    <a:pt x="1742" y="2473"/>
                  </a:lnTo>
                  <a:lnTo>
                    <a:pt x="1752" y="2482"/>
                  </a:lnTo>
                  <a:lnTo>
                    <a:pt x="1760" y="2495"/>
                  </a:lnTo>
                  <a:lnTo>
                    <a:pt x="1765" y="2510"/>
                  </a:lnTo>
                  <a:lnTo>
                    <a:pt x="1766" y="2512"/>
                  </a:lnTo>
                  <a:lnTo>
                    <a:pt x="1768" y="2516"/>
                  </a:lnTo>
                  <a:lnTo>
                    <a:pt x="1769" y="2527"/>
                  </a:lnTo>
                  <a:lnTo>
                    <a:pt x="1770" y="2540"/>
                  </a:lnTo>
                  <a:lnTo>
                    <a:pt x="1769" y="2553"/>
                  </a:lnTo>
                  <a:lnTo>
                    <a:pt x="1766" y="2564"/>
                  </a:lnTo>
                  <a:lnTo>
                    <a:pt x="1765" y="2565"/>
                  </a:lnTo>
                  <a:lnTo>
                    <a:pt x="1761" y="2577"/>
                  </a:lnTo>
                  <a:lnTo>
                    <a:pt x="1753" y="2587"/>
                  </a:lnTo>
                  <a:lnTo>
                    <a:pt x="1751" y="2591"/>
                  </a:lnTo>
                  <a:lnTo>
                    <a:pt x="1747" y="2596"/>
                  </a:lnTo>
                  <a:lnTo>
                    <a:pt x="1727" y="2611"/>
                  </a:lnTo>
                  <a:lnTo>
                    <a:pt x="1706" y="2620"/>
                  </a:lnTo>
                  <a:lnTo>
                    <a:pt x="1683" y="2622"/>
                  </a:lnTo>
                  <a:lnTo>
                    <a:pt x="1680" y="2622"/>
                  </a:lnTo>
                  <a:lnTo>
                    <a:pt x="1660" y="2620"/>
                  </a:lnTo>
                  <a:lnTo>
                    <a:pt x="1645" y="2612"/>
                  </a:lnTo>
                  <a:lnTo>
                    <a:pt x="1630" y="2603"/>
                  </a:lnTo>
                  <a:lnTo>
                    <a:pt x="1617" y="2590"/>
                  </a:lnTo>
                  <a:lnTo>
                    <a:pt x="1609" y="2579"/>
                  </a:lnTo>
                  <a:lnTo>
                    <a:pt x="1605" y="2569"/>
                  </a:lnTo>
                  <a:lnTo>
                    <a:pt x="1599" y="2545"/>
                  </a:lnTo>
                  <a:lnTo>
                    <a:pt x="1599" y="2518"/>
                  </a:lnTo>
                  <a:lnTo>
                    <a:pt x="1600" y="2518"/>
                  </a:lnTo>
                  <a:lnTo>
                    <a:pt x="1600" y="2516"/>
                  </a:lnTo>
                  <a:lnTo>
                    <a:pt x="1604" y="2503"/>
                  </a:lnTo>
                  <a:lnTo>
                    <a:pt x="1612" y="2489"/>
                  </a:lnTo>
                  <a:lnTo>
                    <a:pt x="1621" y="2477"/>
                  </a:lnTo>
                  <a:lnTo>
                    <a:pt x="1626" y="2471"/>
                  </a:lnTo>
                  <a:lnTo>
                    <a:pt x="1639" y="2463"/>
                  </a:lnTo>
                  <a:lnTo>
                    <a:pt x="1641" y="2463"/>
                  </a:lnTo>
                  <a:lnTo>
                    <a:pt x="1641" y="2461"/>
                  </a:lnTo>
                  <a:lnTo>
                    <a:pt x="1654" y="2455"/>
                  </a:lnTo>
                  <a:lnTo>
                    <a:pt x="1667" y="2451"/>
                  </a:lnTo>
                  <a:lnTo>
                    <a:pt x="1662" y="2336"/>
                  </a:lnTo>
                  <a:lnTo>
                    <a:pt x="1646" y="2330"/>
                  </a:lnTo>
                  <a:lnTo>
                    <a:pt x="1633" y="2320"/>
                  </a:lnTo>
                  <a:lnTo>
                    <a:pt x="1629" y="2316"/>
                  </a:lnTo>
                  <a:lnTo>
                    <a:pt x="1620" y="2304"/>
                  </a:lnTo>
                  <a:lnTo>
                    <a:pt x="1615" y="2289"/>
                  </a:lnTo>
                  <a:lnTo>
                    <a:pt x="1615" y="2287"/>
                  </a:lnTo>
                  <a:lnTo>
                    <a:pt x="1613" y="2286"/>
                  </a:lnTo>
                  <a:lnTo>
                    <a:pt x="1613" y="2265"/>
                  </a:lnTo>
                  <a:lnTo>
                    <a:pt x="1616" y="2255"/>
                  </a:lnTo>
                  <a:lnTo>
                    <a:pt x="1493" y="2185"/>
                  </a:lnTo>
                  <a:lnTo>
                    <a:pt x="1476" y="2197"/>
                  </a:lnTo>
                  <a:lnTo>
                    <a:pt x="1456" y="2205"/>
                  </a:lnTo>
                  <a:lnTo>
                    <a:pt x="1435" y="2205"/>
                  </a:lnTo>
                  <a:lnTo>
                    <a:pt x="1431" y="2203"/>
                  </a:lnTo>
                  <a:lnTo>
                    <a:pt x="1427" y="2203"/>
                  </a:lnTo>
                  <a:lnTo>
                    <a:pt x="1418" y="2201"/>
                  </a:lnTo>
                  <a:lnTo>
                    <a:pt x="1409" y="2196"/>
                  </a:lnTo>
                  <a:lnTo>
                    <a:pt x="1401" y="2189"/>
                  </a:lnTo>
                  <a:lnTo>
                    <a:pt x="1397" y="2186"/>
                  </a:lnTo>
                  <a:lnTo>
                    <a:pt x="1393" y="2182"/>
                  </a:lnTo>
                  <a:lnTo>
                    <a:pt x="1391" y="2179"/>
                  </a:lnTo>
                  <a:lnTo>
                    <a:pt x="1388" y="2176"/>
                  </a:lnTo>
                  <a:lnTo>
                    <a:pt x="1379" y="2159"/>
                  </a:lnTo>
                  <a:lnTo>
                    <a:pt x="1375" y="2142"/>
                  </a:lnTo>
                  <a:lnTo>
                    <a:pt x="1220" y="2118"/>
                  </a:lnTo>
                  <a:lnTo>
                    <a:pt x="1213" y="2131"/>
                  </a:lnTo>
                  <a:lnTo>
                    <a:pt x="1209" y="2137"/>
                  </a:lnTo>
                  <a:lnTo>
                    <a:pt x="1193" y="2147"/>
                  </a:lnTo>
                  <a:lnTo>
                    <a:pt x="1176" y="2154"/>
                  </a:lnTo>
                  <a:lnTo>
                    <a:pt x="1169" y="2154"/>
                  </a:lnTo>
                  <a:lnTo>
                    <a:pt x="1165" y="2155"/>
                  </a:lnTo>
                  <a:lnTo>
                    <a:pt x="1159" y="2155"/>
                  </a:lnTo>
                  <a:lnTo>
                    <a:pt x="1143" y="2213"/>
                  </a:lnTo>
                  <a:lnTo>
                    <a:pt x="1118" y="2307"/>
                  </a:lnTo>
                  <a:lnTo>
                    <a:pt x="1124" y="2310"/>
                  </a:lnTo>
                  <a:lnTo>
                    <a:pt x="1127" y="2312"/>
                  </a:lnTo>
                  <a:lnTo>
                    <a:pt x="1131" y="2316"/>
                  </a:lnTo>
                  <a:lnTo>
                    <a:pt x="1135" y="2319"/>
                  </a:lnTo>
                  <a:lnTo>
                    <a:pt x="1138" y="2320"/>
                  </a:lnTo>
                  <a:lnTo>
                    <a:pt x="1143" y="2325"/>
                  </a:lnTo>
                  <a:lnTo>
                    <a:pt x="1150" y="2333"/>
                  </a:lnTo>
                  <a:lnTo>
                    <a:pt x="1156" y="2344"/>
                  </a:lnTo>
                  <a:lnTo>
                    <a:pt x="1162" y="2354"/>
                  </a:lnTo>
                  <a:lnTo>
                    <a:pt x="1164" y="2365"/>
                  </a:lnTo>
                  <a:lnTo>
                    <a:pt x="1165" y="2378"/>
                  </a:lnTo>
                  <a:lnTo>
                    <a:pt x="1164" y="2391"/>
                  </a:lnTo>
                  <a:lnTo>
                    <a:pt x="1165" y="2393"/>
                  </a:lnTo>
                  <a:lnTo>
                    <a:pt x="1165" y="2397"/>
                  </a:lnTo>
                  <a:lnTo>
                    <a:pt x="1164" y="2401"/>
                  </a:lnTo>
                  <a:lnTo>
                    <a:pt x="1155" y="2423"/>
                  </a:lnTo>
                  <a:lnTo>
                    <a:pt x="1143" y="2440"/>
                  </a:lnTo>
                  <a:lnTo>
                    <a:pt x="1133" y="2450"/>
                  </a:lnTo>
                  <a:lnTo>
                    <a:pt x="1122" y="2456"/>
                  </a:lnTo>
                  <a:lnTo>
                    <a:pt x="1121" y="2457"/>
                  </a:lnTo>
                  <a:lnTo>
                    <a:pt x="1120" y="2457"/>
                  </a:lnTo>
                  <a:lnTo>
                    <a:pt x="1109" y="2463"/>
                  </a:lnTo>
                  <a:lnTo>
                    <a:pt x="1097" y="2465"/>
                  </a:lnTo>
                  <a:lnTo>
                    <a:pt x="1087" y="2467"/>
                  </a:lnTo>
                  <a:lnTo>
                    <a:pt x="1080" y="2467"/>
                  </a:lnTo>
                  <a:lnTo>
                    <a:pt x="1065" y="2465"/>
                  </a:lnTo>
                  <a:lnTo>
                    <a:pt x="1052" y="2461"/>
                  </a:lnTo>
                  <a:lnTo>
                    <a:pt x="1040" y="2456"/>
                  </a:lnTo>
                  <a:lnTo>
                    <a:pt x="1031" y="2451"/>
                  </a:lnTo>
                  <a:lnTo>
                    <a:pt x="1014" y="2434"/>
                  </a:lnTo>
                  <a:lnTo>
                    <a:pt x="1002" y="2413"/>
                  </a:lnTo>
                  <a:lnTo>
                    <a:pt x="1000" y="2412"/>
                  </a:lnTo>
                  <a:lnTo>
                    <a:pt x="1000" y="2408"/>
                  </a:lnTo>
                  <a:lnTo>
                    <a:pt x="997" y="2393"/>
                  </a:lnTo>
                  <a:lnTo>
                    <a:pt x="997" y="2379"/>
                  </a:lnTo>
                  <a:lnTo>
                    <a:pt x="998" y="2366"/>
                  </a:lnTo>
                  <a:lnTo>
                    <a:pt x="1000" y="2354"/>
                  </a:lnTo>
                  <a:lnTo>
                    <a:pt x="1006" y="2344"/>
                  </a:lnTo>
                  <a:lnTo>
                    <a:pt x="1007" y="2344"/>
                  </a:lnTo>
                  <a:lnTo>
                    <a:pt x="1007" y="2341"/>
                  </a:lnTo>
                  <a:lnTo>
                    <a:pt x="1016" y="2328"/>
                  </a:lnTo>
                  <a:lnTo>
                    <a:pt x="1028" y="2316"/>
                  </a:lnTo>
                  <a:lnTo>
                    <a:pt x="1041" y="2308"/>
                  </a:lnTo>
                  <a:lnTo>
                    <a:pt x="1061" y="2300"/>
                  </a:lnTo>
                  <a:lnTo>
                    <a:pt x="1079" y="2298"/>
                  </a:lnTo>
                  <a:lnTo>
                    <a:pt x="1084" y="2298"/>
                  </a:lnTo>
                  <a:lnTo>
                    <a:pt x="1090" y="2299"/>
                  </a:lnTo>
                  <a:lnTo>
                    <a:pt x="1130" y="2145"/>
                  </a:lnTo>
                  <a:lnTo>
                    <a:pt x="1126" y="2141"/>
                  </a:lnTo>
                  <a:lnTo>
                    <a:pt x="1121" y="2137"/>
                  </a:lnTo>
                  <a:lnTo>
                    <a:pt x="1117" y="2133"/>
                  </a:lnTo>
                  <a:lnTo>
                    <a:pt x="1112" y="2125"/>
                  </a:lnTo>
                  <a:lnTo>
                    <a:pt x="1112" y="2124"/>
                  </a:lnTo>
                  <a:lnTo>
                    <a:pt x="1107" y="2116"/>
                  </a:lnTo>
                  <a:lnTo>
                    <a:pt x="1105" y="2110"/>
                  </a:lnTo>
                  <a:lnTo>
                    <a:pt x="1105" y="2107"/>
                  </a:lnTo>
                  <a:lnTo>
                    <a:pt x="1104" y="2105"/>
                  </a:lnTo>
                  <a:lnTo>
                    <a:pt x="1104" y="2095"/>
                  </a:lnTo>
                  <a:lnTo>
                    <a:pt x="995" y="2069"/>
                  </a:lnTo>
                  <a:lnTo>
                    <a:pt x="990" y="2082"/>
                  </a:lnTo>
                  <a:lnTo>
                    <a:pt x="981" y="2092"/>
                  </a:lnTo>
                  <a:lnTo>
                    <a:pt x="978" y="2100"/>
                  </a:lnTo>
                  <a:lnTo>
                    <a:pt x="974" y="2104"/>
                  </a:lnTo>
                  <a:lnTo>
                    <a:pt x="956" y="2121"/>
                  </a:lnTo>
                  <a:lnTo>
                    <a:pt x="935" y="2133"/>
                  </a:lnTo>
                  <a:lnTo>
                    <a:pt x="914" y="2141"/>
                  </a:lnTo>
                  <a:lnTo>
                    <a:pt x="889" y="2143"/>
                  </a:lnTo>
                  <a:lnTo>
                    <a:pt x="888" y="2143"/>
                  </a:lnTo>
                  <a:lnTo>
                    <a:pt x="872" y="2142"/>
                  </a:lnTo>
                  <a:lnTo>
                    <a:pt x="856" y="2137"/>
                  </a:lnTo>
                  <a:lnTo>
                    <a:pt x="843" y="2133"/>
                  </a:lnTo>
                  <a:lnTo>
                    <a:pt x="830" y="2125"/>
                  </a:lnTo>
                  <a:lnTo>
                    <a:pt x="816" y="2116"/>
                  </a:lnTo>
                  <a:lnTo>
                    <a:pt x="805" y="2105"/>
                  </a:lnTo>
                  <a:lnTo>
                    <a:pt x="796" y="2092"/>
                  </a:lnTo>
                  <a:lnTo>
                    <a:pt x="788" y="2079"/>
                  </a:lnTo>
                  <a:lnTo>
                    <a:pt x="787" y="2078"/>
                  </a:lnTo>
                  <a:lnTo>
                    <a:pt x="787" y="2075"/>
                  </a:lnTo>
                  <a:lnTo>
                    <a:pt x="756" y="2078"/>
                  </a:lnTo>
                  <a:lnTo>
                    <a:pt x="752" y="2090"/>
                  </a:lnTo>
                  <a:lnTo>
                    <a:pt x="746" y="2101"/>
                  </a:lnTo>
                  <a:lnTo>
                    <a:pt x="731" y="2117"/>
                  </a:lnTo>
                  <a:lnTo>
                    <a:pt x="716" y="2125"/>
                  </a:lnTo>
                  <a:lnTo>
                    <a:pt x="712" y="2127"/>
                  </a:lnTo>
                  <a:lnTo>
                    <a:pt x="707" y="2129"/>
                  </a:lnTo>
                  <a:lnTo>
                    <a:pt x="703" y="2130"/>
                  </a:lnTo>
                  <a:lnTo>
                    <a:pt x="697" y="2130"/>
                  </a:lnTo>
                  <a:lnTo>
                    <a:pt x="693" y="2131"/>
                  </a:lnTo>
                  <a:lnTo>
                    <a:pt x="689" y="2131"/>
                  </a:lnTo>
                  <a:lnTo>
                    <a:pt x="673" y="2130"/>
                  </a:lnTo>
                  <a:lnTo>
                    <a:pt x="659" y="2124"/>
                  </a:lnTo>
                  <a:lnTo>
                    <a:pt x="642" y="2112"/>
                  </a:lnTo>
                  <a:lnTo>
                    <a:pt x="630" y="2095"/>
                  </a:lnTo>
                  <a:lnTo>
                    <a:pt x="629" y="2093"/>
                  </a:lnTo>
                  <a:lnTo>
                    <a:pt x="629" y="2091"/>
                  </a:lnTo>
                  <a:lnTo>
                    <a:pt x="625" y="2080"/>
                  </a:lnTo>
                  <a:lnTo>
                    <a:pt x="622" y="2069"/>
                  </a:lnTo>
                  <a:lnTo>
                    <a:pt x="623" y="2057"/>
                  </a:lnTo>
                  <a:lnTo>
                    <a:pt x="623" y="2055"/>
                  </a:lnTo>
                  <a:lnTo>
                    <a:pt x="525" y="2003"/>
                  </a:lnTo>
                  <a:lnTo>
                    <a:pt x="519" y="2010"/>
                  </a:lnTo>
                  <a:lnTo>
                    <a:pt x="512" y="2015"/>
                  </a:lnTo>
                  <a:lnTo>
                    <a:pt x="511" y="2016"/>
                  </a:lnTo>
                  <a:lnTo>
                    <a:pt x="500" y="2021"/>
                  </a:lnTo>
                  <a:lnTo>
                    <a:pt x="489" y="2025"/>
                  </a:lnTo>
                  <a:lnTo>
                    <a:pt x="479" y="2028"/>
                  </a:lnTo>
                  <a:lnTo>
                    <a:pt x="474" y="2029"/>
                  </a:lnTo>
                  <a:lnTo>
                    <a:pt x="456" y="2029"/>
                  </a:lnTo>
                  <a:lnTo>
                    <a:pt x="443" y="2027"/>
                  </a:lnTo>
                  <a:lnTo>
                    <a:pt x="431" y="2023"/>
                  </a:lnTo>
                  <a:lnTo>
                    <a:pt x="422" y="2019"/>
                  </a:lnTo>
                  <a:lnTo>
                    <a:pt x="417" y="2016"/>
                  </a:lnTo>
                  <a:lnTo>
                    <a:pt x="413" y="2012"/>
                  </a:lnTo>
                  <a:lnTo>
                    <a:pt x="407" y="2008"/>
                  </a:lnTo>
                  <a:lnTo>
                    <a:pt x="347" y="2058"/>
                  </a:lnTo>
                  <a:lnTo>
                    <a:pt x="351" y="2070"/>
                  </a:lnTo>
                  <a:lnTo>
                    <a:pt x="352" y="2082"/>
                  </a:lnTo>
                  <a:lnTo>
                    <a:pt x="354" y="2092"/>
                  </a:lnTo>
                  <a:lnTo>
                    <a:pt x="352" y="2109"/>
                  </a:lnTo>
                  <a:lnTo>
                    <a:pt x="348" y="2125"/>
                  </a:lnTo>
                  <a:lnTo>
                    <a:pt x="342" y="2139"/>
                  </a:lnTo>
                  <a:lnTo>
                    <a:pt x="341" y="2139"/>
                  </a:lnTo>
                  <a:lnTo>
                    <a:pt x="341" y="2142"/>
                  </a:lnTo>
                  <a:lnTo>
                    <a:pt x="331" y="2154"/>
                  </a:lnTo>
                  <a:lnTo>
                    <a:pt x="318" y="2163"/>
                  </a:lnTo>
                  <a:lnTo>
                    <a:pt x="305" y="2171"/>
                  </a:lnTo>
                  <a:lnTo>
                    <a:pt x="293" y="2176"/>
                  </a:lnTo>
                  <a:lnTo>
                    <a:pt x="283" y="2177"/>
                  </a:lnTo>
                  <a:lnTo>
                    <a:pt x="282" y="2177"/>
                  </a:lnTo>
                  <a:lnTo>
                    <a:pt x="280" y="2179"/>
                  </a:lnTo>
                  <a:lnTo>
                    <a:pt x="267" y="2179"/>
                  </a:lnTo>
                  <a:lnTo>
                    <a:pt x="249" y="2177"/>
                  </a:lnTo>
                  <a:lnTo>
                    <a:pt x="232" y="2171"/>
                  </a:lnTo>
                  <a:lnTo>
                    <a:pt x="218" y="2162"/>
                  </a:lnTo>
                  <a:lnTo>
                    <a:pt x="204" y="2151"/>
                  </a:lnTo>
                  <a:lnTo>
                    <a:pt x="195" y="2137"/>
                  </a:lnTo>
                  <a:lnTo>
                    <a:pt x="194" y="2134"/>
                  </a:lnTo>
                  <a:lnTo>
                    <a:pt x="194" y="2133"/>
                  </a:lnTo>
                  <a:lnTo>
                    <a:pt x="193" y="2130"/>
                  </a:lnTo>
                  <a:lnTo>
                    <a:pt x="187" y="2118"/>
                  </a:lnTo>
                  <a:lnTo>
                    <a:pt x="185" y="2103"/>
                  </a:lnTo>
                  <a:lnTo>
                    <a:pt x="185" y="2080"/>
                  </a:lnTo>
                  <a:lnTo>
                    <a:pt x="187" y="2070"/>
                  </a:lnTo>
                  <a:lnTo>
                    <a:pt x="191" y="2057"/>
                  </a:lnTo>
                  <a:lnTo>
                    <a:pt x="198" y="2045"/>
                  </a:lnTo>
                  <a:lnTo>
                    <a:pt x="204" y="2037"/>
                  </a:lnTo>
                  <a:lnTo>
                    <a:pt x="214" y="2028"/>
                  </a:lnTo>
                  <a:lnTo>
                    <a:pt x="225" y="2021"/>
                  </a:lnTo>
                  <a:lnTo>
                    <a:pt x="231" y="2016"/>
                  </a:lnTo>
                  <a:lnTo>
                    <a:pt x="235" y="2015"/>
                  </a:lnTo>
                  <a:lnTo>
                    <a:pt x="252" y="2010"/>
                  </a:lnTo>
                  <a:lnTo>
                    <a:pt x="269" y="2008"/>
                  </a:lnTo>
                  <a:lnTo>
                    <a:pt x="287" y="2011"/>
                  </a:lnTo>
                  <a:lnTo>
                    <a:pt x="305" y="2016"/>
                  </a:lnTo>
                  <a:lnTo>
                    <a:pt x="307" y="2016"/>
                  </a:lnTo>
                  <a:lnTo>
                    <a:pt x="318" y="2024"/>
                  </a:lnTo>
                  <a:lnTo>
                    <a:pt x="330" y="2033"/>
                  </a:lnTo>
                  <a:lnTo>
                    <a:pt x="389" y="1986"/>
                  </a:lnTo>
                  <a:lnTo>
                    <a:pt x="388" y="1985"/>
                  </a:lnTo>
                  <a:lnTo>
                    <a:pt x="386" y="1982"/>
                  </a:lnTo>
                  <a:lnTo>
                    <a:pt x="386" y="1981"/>
                  </a:lnTo>
                  <a:lnTo>
                    <a:pt x="385" y="1980"/>
                  </a:lnTo>
                  <a:lnTo>
                    <a:pt x="381" y="1966"/>
                  </a:lnTo>
                  <a:lnTo>
                    <a:pt x="379" y="1952"/>
                  </a:lnTo>
                  <a:lnTo>
                    <a:pt x="379" y="1938"/>
                  </a:lnTo>
                  <a:lnTo>
                    <a:pt x="380" y="1925"/>
                  </a:lnTo>
                  <a:lnTo>
                    <a:pt x="384" y="1914"/>
                  </a:lnTo>
                  <a:lnTo>
                    <a:pt x="385" y="1913"/>
                  </a:lnTo>
                  <a:lnTo>
                    <a:pt x="385" y="1911"/>
                  </a:lnTo>
                  <a:lnTo>
                    <a:pt x="397" y="1890"/>
                  </a:lnTo>
                  <a:lnTo>
                    <a:pt x="415" y="1873"/>
                  </a:lnTo>
                  <a:lnTo>
                    <a:pt x="431" y="1866"/>
                  </a:lnTo>
                  <a:lnTo>
                    <a:pt x="445" y="1860"/>
                  </a:lnTo>
                  <a:lnTo>
                    <a:pt x="462" y="1859"/>
                  </a:lnTo>
                  <a:lnTo>
                    <a:pt x="468" y="1859"/>
                  </a:lnTo>
                  <a:lnTo>
                    <a:pt x="470" y="1860"/>
                  </a:lnTo>
                  <a:lnTo>
                    <a:pt x="473" y="1860"/>
                  </a:lnTo>
                  <a:lnTo>
                    <a:pt x="486" y="1862"/>
                  </a:lnTo>
                  <a:lnTo>
                    <a:pt x="499" y="1867"/>
                  </a:lnTo>
                  <a:lnTo>
                    <a:pt x="511" y="1875"/>
                  </a:lnTo>
                  <a:lnTo>
                    <a:pt x="512" y="1876"/>
                  </a:lnTo>
                  <a:lnTo>
                    <a:pt x="513" y="1876"/>
                  </a:lnTo>
                  <a:lnTo>
                    <a:pt x="516" y="1877"/>
                  </a:lnTo>
                  <a:lnTo>
                    <a:pt x="517" y="1879"/>
                  </a:lnTo>
                  <a:lnTo>
                    <a:pt x="525" y="1885"/>
                  </a:lnTo>
                  <a:lnTo>
                    <a:pt x="541" y="1906"/>
                  </a:lnTo>
                  <a:lnTo>
                    <a:pt x="545" y="1917"/>
                  </a:lnTo>
                  <a:lnTo>
                    <a:pt x="549" y="1930"/>
                  </a:lnTo>
                  <a:lnTo>
                    <a:pt x="549" y="1953"/>
                  </a:lnTo>
                  <a:lnTo>
                    <a:pt x="546" y="1966"/>
                  </a:lnTo>
                  <a:lnTo>
                    <a:pt x="542" y="1978"/>
                  </a:lnTo>
                  <a:lnTo>
                    <a:pt x="633" y="2027"/>
                  </a:lnTo>
                  <a:lnTo>
                    <a:pt x="635" y="2023"/>
                  </a:lnTo>
                  <a:lnTo>
                    <a:pt x="648" y="2010"/>
                  </a:lnTo>
                  <a:lnTo>
                    <a:pt x="656" y="2004"/>
                  </a:lnTo>
                  <a:lnTo>
                    <a:pt x="664" y="2000"/>
                  </a:lnTo>
                  <a:lnTo>
                    <a:pt x="677" y="1997"/>
                  </a:lnTo>
                  <a:lnTo>
                    <a:pt x="690" y="1995"/>
                  </a:lnTo>
                  <a:lnTo>
                    <a:pt x="705" y="1998"/>
                  </a:lnTo>
                  <a:lnTo>
                    <a:pt x="720" y="2003"/>
                  </a:lnTo>
                  <a:lnTo>
                    <a:pt x="723" y="2003"/>
                  </a:lnTo>
                  <a:lnTo>
                    <a:pt x="728" y="2007"/>
                  </a:lnTo>
                  <a:lnTo>
                    <a:pt x="735" y="2012"/>
                  </a:lnTo>
                  <a:lnTo>
                    <a:pt x="739" y="2017"/>
                  </a:lnTo>
                  <a:lnTo>
                    <a:pt x="743" y="2021"/>
                  </a:lnTo>
                  <a:lnTo>
                    <a:pt x="750" y="2033"/>
                  </a:lnTo>
                  <a:lnTo>
                    <a:pt x="756" y="2046"/>
                  </a:lnTo>
                  <a:lnTo>
                    <a:pt x="756" y="2048"/>
                  </a:lnTo>
                  <a:lnTo>
                    <a:pt x="778" y="2045"/>
                  </a:lnTo>
                  <a:lnTo>
                    <a:pt x="777" y="2031"/>
                  </a:lnTo>
                  <a:lnTo>
                    <a:pt x="778" y="2016"/>
                  </a:lnTo>
                  <a:lnTo>
                    <a:pt x="778" y="2015"/>
                  </a:lnTo>
                  <a:lnTo>
                    <a:pt x="779" y="2012"/>
                  </a:lnTo>
                  <a:lnTo>
                    <a:pt x="779" y="2010"/>
                  </a:lnTo>
                  <a:lnTo>
                    <a:pt x="784" y="1993"/>
                  </a:lnTo>
                  <a:lnTo>
                    <a:pt x="792" y="1974"/>
                  </a:lnTo>
                  <a:lnTo>
                    <a:pt x="803" y="1960"/>
                  </a:lnTo>
                  <a:lnTo>
                    <a:pt x="815" y="1948"/>
                  </a:lnTo>
                  <a:lnTo>
                    <a:pt x="826" y="1939"/>
                  </a:lnTo>
                  <a:lnTo>
                    <a:pt x="828" y="1939"/>
                  </a:lnTo>
                  <a:lnTo>
                    <a:pt x="829" y="1938"/>
                  </a:lnTo>
                  <a:lnTo>
                    <a:pt x="846" y="1927"/>
                  </a:lnTo>
                  <a:lnTo>
                    <a:pt x="867" y="1922"/>
                  </a:lnTo>
                  <a:lnTo>
                    <a:pt x="887" y="1919"/>
                  </a:lnTo>
                  <a:lnTo>
                    <a:pt x="891" y="1919"/>
                  </a:lnTo>
                  <a:lnTo>
                    <a:pt x="911" y="1922"/>
                  </a:lnTo>
                  <a:lnTo>
                    <a:pt x="930" y="1927"/>
                  </a:lnTo>
                  <a:lnTo>
                    <a:pt x="947" y="1936"/>
                  </a:lnTo>
                  <a:lnTo>
                    <a:pt x="1015" y="1855"/>
                  </a:lnTo>
                  <a:lnTo>
                    <a:pt x="1010" y="1850"/>
                  </a:lnTo>
                  <a:lnTo>
                    <a:pt x="1008" y="1846"/>
                  </a:lnTo>
                  <a:lnTo>
                    <a:pt x="1007" y="1843"/>
                  </a:lnTo>
                  <a:lnTo>
                    <a:pt x="1007" y="1842"/>
                  </a:lnTo>
                  <a:lnTo>
                    <a:pt x="1006" y="1841"/>
                  </a:lnTo>
                  <a:lnTo>
                    <a:pt x="1002" y="1830"/>
                  </a:lnTo>
                  <a:lnTo>
                    <a:pt x="999" y="1818"/>
                  </a:lnTo>
                  <a:lnTo>
                    <a:pt x="1000" y="1807"/>
                  </a:lnTo>
                  <a:lnTo>
                    <a:pt x="1000" y="1800"/>
                  </a:lnTo>
                  <a:lnTo>
                    <a:pt x="1003" y="1792"/>
                  </a:lnTo>
                  <a:lnTo>
                    <a:pt x="1007" y="1783"/>
                  </a:lnTo>
                  <a:lnTo>
                    <a:pt x="1012" y="1774"/>
                  </a:lnTo>
                  <a:lnTo>
                    <a:pt x="1018" y="1767"/>
                  </a:lnTo>
                  <a:lnTo>
                    <a:pt x="1019" y="1767"/>
                  </a:lnTo>
                  <a:lnTo>
                    <a:pt x="1027" y="1760"/>
                  </a:lnTo>
                  <a:lnTo>
                    <a:pt x="1031" y="1757"/>
                  </a:lnTo>
                  <a:lnTo>
                    <a:pt x="1035" y="1756"/>
                  </a:lnTo>
                  <a:lnTo>
                    <a:pt x="1038" y="1752"/>
                  </a:lnTo>
                  <a:lnTo>
                    <a:pt x="1042" y="1750"/>
                  </a:lnTo>
                  <a:lnTo>
                    <a:pt x="1054" y="1748"/>
                  </a:lnTo>
                  <a:lnTo>
                    <a:pt x="1067" y="1746"/>
                  </a:lnTo>
                  <a:lnTo>
                    <a:pt x="1082" y="1748"/>
                  </a:lnTo>
                  <a:lnTo>
                    <a:pt x="1096" y="1753"/>
                  </a:lnTo>
                  <a:lnTo>
                    <a:pt x="1099" y="1753"/>
                  </a:lnTo>
                  <a:lnTo>
                    <a:pt x="1101" y="1756"/>
                  </a:lnTo>
                  <a:lnTo>
                    <a:pt x="1104" y="1757"/>
                  </a:lnTo>
                  <a:lnTo>
                    <a:pt x="1143" y="1708"/>
                  </a:lnTo>
                  <a:lnTo>
                    <a:pt x="1289" y="1533"/>
                  </a:lnTo>
                  <a:lnTo>
                    <a:pt x="1283" y="1528"/>
                  </a:lnTo>
                  <a:lnTo>
                    <a:pt x="1278" y="1521"/>
                  </a:lnTo>
                  <a:lnTo>
                    <a:pt x="1274" y="1513"/>
                  </a:lnTo>
                  <a:lnTo>
                    <a:pt x="1273" y="1512"/>
                  </a:lnTo>
                  <a:lnTo>
                    <a:pt x="1272" y="1509"/>
                  </a:lnTo>
                  <a:lnTo>
                    <a:pt x="1272" y="1508"/>
                  </a:lnTo>
                  <a:lnTo>
                    <a:pt x="1268" y="1495"/>
                  </a:lnTo>
                  <a:lnTo>
                    <a:pt x="1265" y="1481"/>
                  </a:lnTo>
                  <a:lnTo>
                    <a:pt x="1265" y="1457"/>
                  </a:lnTo>
                  <a:lnTo>
                    <a:pt x="1266" y="1453"/>
                  </a:lnTo>
                  <a:lnTo>
                    <a:pt x="1237" y="1441"/>
                  </a:lnTo>
                  <a:lnTo>
                    <a:pt x="1143" y="1403"/>
                  </a:lnTo>
                  <a:lnTo>
                    <a:pt x="1143" y="1371"/>
                  </a:lnTo>
                  <a:lnTo>
                    <a:pt x="1278" y="1427"/>
                  </a:lnTo>
                  <a:lnTo>
                    <a:pt x="1290" y="1414"/>
                  </a:lnTo>
                  <a:lnTo>
                    <a:pt x="1303" y="1403"/>
                  </a:lnTo>
                  <a:lnTo>
                    <a:pt x="1319" y="1395"/>
                  </a:lnTo>
                  <a:lnTo>
                    <a:pt x="1333" y="1390"/>
                  </a:lnTo>
                  <a:lnTo>
                    <a:pt x="1350" y="1389"/>
                  </a:lnTo>
                  <a:lnTo>
                    <a:pt x="1357" y="1389"/>
                  </a:lnTo>
                  <a:lnTo>
                    <a:pt x="1358" y="1390"/>
                  </a:lnTo>
                  <a:lnTo>
                    <a:pt x="1359" y="1389"/>
                  </a:lnTo>
                  <a:lnTo>
                    <a:pt x="1364" y="1389"/>
                  </a:lnTo>
                  <a:lnTo>
                    <a:pt x="1367" y="1390"/>
                  </a:lnTo>
                  <a:lnTo>
                    <a:pt x="1371" y="1390"/>
                  </a:lnTo>
                  <a:lnTo>
                    <a:pt x="1374" y="1392"/>
                  </a:lnTo>
                  <a:lnTo>
                    <a:pt x="1395" y="1326"/>
                  </a:lnTo>
                  <a:lnTo>
                    <a:pt x="1393" y="1326"/>
                  </a:lnTo>
                  <a:lnTo>
                    <a:pt x="1393" y="1325"/>
                  </a:lnTo>
                  <a:lnTo>
                    <a:pt x="1392" y="1325"/>
                  </a:lnTo>
                  <a:lnTo>
                    <a:pt x="1384" y="1320"/>
                  </a:lnTo>
                  <a:lnTo>
                    <a:pt x="1378" y="1310"/>
                  </a:lnTo>
                  <a:lnTo>
                    <a:pt x="1372" y="1301"/>
                  </a:lnTo>
                  <a:lnTo>
                    <a:pt x="1371" y="1300"/>
                  </a:lnTo>
                  <a:lnTo>
                    <a:pt x="1371" y="1299"/>
                  </a:lnTo>
                  <a:lnTo>
                    <a:pt x="1370" y="1296"/>
                  </a:lnTo>
                  <a:lnTo>
                    <a:pt x="1367" y="1285"/>
                  </a:lnTo>
                  <a:lnTo>
                    <a:pt x="1366" y="1274"/>
                  </a:lnTo>
                  <a:lnTo>
                    <a:pt x="1367" y="1263"/>
                  </a:lnTo>
                  <a:lnTo>
                    <a:pt x="1368" y="1263"/>
                  </a:lnTo>
                  <a:lnTo>
                    <a:pt x="1368" y="1258"/>
                  </a:lnTo>
                  <a:lnTo>
                    <a:pt x="1370" y="1254"/>
                  </a:lnTo>
                  <a:lnTo>
                    <a:pt x="1375" y="1246"/>
                  </a:lnTo>
                  <a:lnTo>
                    <a:pt x="1375" y="1245"/>
                  </a:lnTo>
                  <a:lnTo>
                    <a:pt x="1376" y="1242"/>
                  </a:lnTo>
                  <a:lnTo>
                    <a:pt x="1387" y="1232"/>
                  </a:lnTo>
                  <a:lnTo>
                    <a:pt x="1307" y="1106"/>
                  </a:lnTo>
                  <a:lnTo>
                    <a:pt x="1303" y="1109"/>
                  </a:lnTo>
                  <a:lnTo>
                    <a:pt x="1298" y="1110"/>
                  </a:lnTo>
                  <a:lnTo>
                    <a:pt x="1279" y="1110"/>
                  </a:lnTo>
                  <a:lnTo>
                    <a:pt x="1273" y="1109"/>
                  </a:lnTo>
                  <a:lnTo>
                    <a:pt x="1268" y="1107"/>
                  </a:lnTo>
                  <a:lnTo>
                    <a:pt x="1256" y="1103"/>
                  </a:lnTo>
                  <a:lnTo>
                    <a:pt x="1245" y="1096"/>
                  </a:lnTo>
                  <a:lnTo>
                    <a:pt x="1240" y="1090"/>
                  </a:lnTo>
                  <a:lnTo>
                    <a:pt x="1235" y="1084"/>
                  </a:lnTo>
                  <a:lnTo>
                    <a:pt x="1227" y="1068"/>
                  </a:lnTo>
                  <a:lnTo>
                    <a:pt x="1224" y="1051"/>
                  </a:lnTo>
                  <a:lnTo>
                    <a:pt x="1224" y="1047"/>
                  </a:lnTo>
                  <a:lnTo>
                    <a:pt x="1227" y="1033"/>
                  </a:lnTo>
                  <a:lnTo>
                    <a:pt x="1232" y="1018"/>
                  </a:lnTo>
                  <a:lnTo>
                    <a:pt x="1235" y="1014"/>
                  </a:lnTo>
                  <a:lnTo>
                    <a:pt x="1240" y="1009"/>
                  </a:lnTo>
                  <a:lnTo>
                    <a:pt x="1244" y="1007"/>
                  </a:lnTo>
                  <a:lnTo>
                    <a:pt x="1245" y="1005"/>
                  </a:lnTo>
                  <a:lnTo>
                    <a:pt x="1253" y="999"/>
                  </a:lnTo>
                  <a:lnTo>
                    <a:pt x="1265" y="993"/>
                  </a:lnTo>
                  <a:lnTo>
                    <a:pt x="1275" y="991"/>
                  </a:lnTo>
                  <a:lnTo>
                    <a:pt x="1285" y="991"/>
                  </a:lnTo>
                  <a:lnTo>
                    <a:pt x="1298" y="992"/>
                  </a:lnTo>
                  <a:lnTo>
                    <a:pt x="1311" y="997"/>
                  </a:lnTo>
                  <a:lnTo>
                    <a:pt x="1312" y="999"/>
                  </a:lnTo>
                  <a:lnTo>
                    <a:pt x="1315" y="1000"/>
                  </a:lnTo>
                  <a:lnTo>
                    <a:pt x="1323" y="1005"/>
                  </a:lnTo>
                  <a:lnTo>
                    <a:pt x="1330" y="1013"/>
                  </a:lnTo>
                  <a:lnTo>
                    <a:pt x="1336" y="1022"/>
                  </a:lnTo>
                  <a:lnTo>
                    <a:pt x="1340" y="1026"/>
                  </a:lnTo>
                  <a:lnTo>
                    <a:pt x="1342" y="1034"/>
                  </a:lnTo>
                  <a:lnTo>
                    <a:pt x="1344" y="1043"/>
                  </a:lnTo>
                  <a:lnTo>
                    <a:pt x="1345" y="1051"/>
                  </a:lnTo>
                  <a:lnTo>
                    <a:pt x="1344" y="1059"/>
                  </a:lnTo>
                  <a:lnTo>
                    <a:pt x="1341" y="1072"/>
                  </a:lnTo>
                  <a:lnTo>
                    <a:pt x="1338" y="1077"/>
                  </a:lnTo>
                  <a:lnTo>
                    <a:pt x="1338" y="1079"/>
                  </a:lnTo>
                  <a:lnTo>
                    <a:pt x="1336" y="1084"/>
                  </a:lnTo>
                  <a:lnTo>
                    <a:pt x="1333" y="1086"/>
                  </a:lnTo>
                  <a:lnTo>
                    <a:pt x="1332" y="1089"/>
                  </a:lnTo>
                  <a:lnTo>
                    <a:pt x="1413" y="1217"/>
                  </a:lnTo>
                  <a:lnTo>
                    <a:pt x="1418" y="1217"/>
                  </a:lnTo>
                  <a:lnTo>
                    <a:pt x="1422" y="1216"/>
                  </a:lnTo>
                  <a:lnTo>
                    <a:pt x="1425" y="1216"/>
                  </a:lnTo>
                  <a:lnTo>
                    <a:pt x="1438" y="1217"/>
                  </a:lnTo>
                  <a:lnTo>
                    <a:pt x="1447" y="1221"/>
                  </a:lnTo>
                  <a:lnTo>
                    <a:pt x="1459" y="1227"/>
                  </a:lnTo>
                  <a:lnTo>
                    <a:pt x="1469" y="1234"/>
                  </a:lnTo>
                  <a:lnTo>
                    <a:pt x="1471" y="1237"/>
                  </a:lnTo>
                  <a:lnTo>
                    <a:pt x="1472" y="1238"/>
                  </a:lnTo>
                  <a:lnTo>
                    <a:pt x="1543" y="1203"/>
                  </a:lnTo>
                  <a:lnTo>
                    <a:pt x="1539" y="1190"/>
                  </a:lnTo>
                  <a:lnTo>
                    <a:pt x="1537" y="1177"/>
                  </a:lnTo>
                  <a:lnTo>
                    <a:pt x="1541" y="1160"/>
                  </a:lnTo>
                  <a:lnTo>
                    <a:pt x="1550" y="1144"/>
                  </a:lnTo>
                  <a:lnTo>
                    <a:pt x="1552" y="1143"/>
                  </a:lnTo>
                  <a:lnTo>
                    <a:pt x="1553" y="1140"/>
                  </a:lnTo>
                  <a:lnTo>
                    <a:pt x="1560" y="1134"/>
                  </a:lnTo>
                  <a:lnTo>
                    <a:pt x="1570" y="1127"/>
                  </a:lnTo>
                  <a:lnTo>
                    <a:pt x="1579" y="1123"/>
                  </a:lnTo>
                  <a:lnTo>
                    <a:pt x="1580" y="1123"/>
                  </a:lnTo>
                  <a:lnTo>
                    <a:pt x="1582" y="1122"/>
                  </a:lnTo>
                  <a:lnTo>
                    <a:pt x="1584" y="1122"/>
                  </a:lnTo>
                  <a:lnTo>
                    <a:pt x="1595" y="1119"/>
                  </a:lnTo>
                  <a:lnTo>
                    <a:pt x="1607" y="1119"/>
                  </a:lnTo>
                  <a:lnTo>
                    <a:pt x="1617" y="1122"/>
                  </a:lnTo>
                  <a:lnTo>
                    <a:pt x="1617" y="1123"/>
                  </a:lnTo>
                  <a:lnTo>
                    <a:pt x="1624" y="1124"/>
                  </a:lnTo>
                  <a:lnTo>
                    <a:pt x="1629" y="1127"/>
                  </a:lnTo>
                  <a:lnTo>
                    <a:pt x="1635" y="1134"/>
                  </a:lnTo>
                  <a:lnTo>
                    <a:pt x="1639" y="1135"/>
                  </a:lnTo>
                  <a:lnTo>
                    <a:pt x="1650" y="1149"/>
                  </a:lnTo>
                  <a:lnTo>
                    <a:pt x="1656" y="1165"/>
                  </a:lnTo>
                  <a:lnTo>
                    <a:pt x="1658" y="1182"/>
                  </a:lnTo>
                  <a:lnTo>
                    <a:pt x="1655" y="1195"/>
                  </a:lnTo>
                  <a:lnTo>
                    <a:pt x="1651" y="1206"/>
                  </a:lnTo>
                  <a:lnTo>
                    <a:pt x="1645" y="1217"/>
                  </a:lnTo>
                  <a:lnTo>
                    <a:pt x="1634" y="1227"/>
                  </a:lnTo>
                  <a:lnTo>
                    <a:pt x="1632" y="1229"/>
                  </a:lnTo>
                  <a:lnTo>
                    <a:pt x="1628" y="1230"/>
                  </a:lnTo>
                  <a:lnTo>
                    <a:pt x="1624" y="1233"/>
                  </a:lnTo>
                  <a:lnTo>
                    <a:pt x="1621" y="1234"/>
                  </a:lnTo>
                  <a:lnTo>
                    <a:pt x="1608" y="1238"/>
                  </a:lnTo>
                  <a:lnTo>
                    <a:pt x="1596" y="1240"/>
                  </a:lnTo>
                  <a:lnTo>
                    <a:pt x="1587" y="1240"/>
                  </a:lnTo>
                  <a:lnTo>
                    <a:pt x="1586" y="1238"/>
                  </a:lnTo>
                  <a:lnTo>
                    <a:pt x="1584" y="1238"/>
                  </a:lnTo>
                  <a:lnTo>
                    <a:pt x="1573" y="1234"/>
                  </a:lnTo>
                  <a:lnTo>
                    <a:pt x="1561" y="1228"/>
                  </a:lnTo>
                  <a:lnTo>
                    <a:pt x="1485" y="1265"/>
                  </a:lnTo>
                  <a:lnTo>
                    <a:pt x="1486" y="1270"/>
                  </a:lnTo>
                  <a:lnTo>
                    <a:pt x="1486" y="1284"/>
                  </a:lnTo>
                  <a:lnTo>
                    <a:pt x="1485" y="1293"/>
                  </a:lnTo>
                  <a:lnTo>
                    <a:pt x="1481" y="1304"/>
                  </a:lnTo>
                  <a:lnTo>
                    <a:pt x="1476" y="1312"/>
                  </a:lnTo>
                  <a:lnTo>
                    <a:pt x="1463" y="1325"/>
                  </a:lnTo>
                  <a:lnTo>
                    <a:pt x="1447" y="1333"/>
                  </a:lnTo>
                  <a:lnTo>
                    <a:pt x="1430" y="1337"/>
                  </a:lnTo>
                  <a:lnTo>
                    <a:pt x="1422" y="1337"/>
                  </a:lnTo>
                  <a:lnTo>
                    <a:pt x="1400" y="1405"/>
                  </a:lnTo>
                  <a:lnTo>
                    <a:pt x="1402" y="1405"/>
                  </a:lnTo>
                  <a:lnTo>
                    <a:pt x="1406" y="1409"/>
                  </a:lnTo>
                  <a:lnTo>
                    <a:pt x="1413" y="1414"/>
                  </a:lnTo>
                  <a:lnTo>
                    <a:pt x="1421" y="1423"/>
                  </a:lnTo>
                  <a:lnTo>
                    <a:pt x="1427" y="1432"/>
                  </a:lnTo>
                  <a:lnTo>
                    <a:pt x="1433" y="1441"/>
                  </a:lnTo>
                  <a:lnTo>
                    <a:pt x="1433" y="1444"/>
                  </a:lnTo>
                  <a:lnTo>
                    <a:pt x="1434" y="1445"/>
                  </a:lnTo>
                  <a:lnTo>
                    <a:pt x="1434" y="1448"/>
                  </a:lnTo>
                  <a:lnTo>
                    <a:pt x="1438" y="1461"/>
                  </a:lnTo>
                  <a:lnTo>
                    <a:pt x="1438" y="1483"/>
                  </a:lnTo>
                  <a:lnTo>
                    <a:pt x="1434" y="1502"/>
                  </a:lnTo>
                  <a:lnTo>
                    <a:pt x="1426" y="1519"/>
                  </a:lnTo>
                  <a:lnTo>
                    <a:pt x="1416" y="1533"/>
                  </a:lnTo>
                  <a:lnTo>
                    <a:pt x="1401" y="1545"/>
                  </a:lnTo>
                  <a:lnTo>
                    <a:pt x="1442" y="1643"/>
                  </a:lnTo>
                  <a:lnTo>
                    <a:pt x="1453" y="1643"/>
                  </a:lnTo>
                  <a:lnTo>
                    <a:pt x="1464" y="1646"/>
                  </a:lnTo>
                  <a:lnTo>
                    <a:pt x="1465" y="1646"/>
                  </a:lnTo>
                  <a:lnTo>
                    <a:pt x="1467" y="1647"/>
                  </a:lnTo>
                  <a:lnTo>
                    <a:pt x="1478" y="1651"/>
                  </a:lnTo>
                  <a:lnTo>
                    <a:pt x="1490" y="1659"/>
                  </a:lnTo>
                  <a:lnTo>
                    <a:pt x="1498" y="1668"/>
                  </a:lnTo>
                  <a:lnTo>
                    <a:pt x="1502" y="1673"/>
                  </a:lnTo>
                  <a:lnTo>
                    <a:pt x="1505" y="1677"/>
                  </a:lnTo>
                  <a:lnTo>
                    <a:pt x="1506" y="1681"/>
                  </a:lnTo>
                  <a:lnTo>
                    <a:pt x="1570" y="1667"/>
                  </a:lnTo>
                  <a:lnTo>
                    <a:pt x="1570" y="1661"/>
                  </a:lnTo>
                  <a:lnTo>
                    <a:pt x="1571" y="1656"/>
                  </a:lnTo>
                  <a:lnTo>
                    <a:pt x="1571" y="1652"/>
                  </a:lnTo>
                  <a:lnTo>
                    <a:pt x="1578" y="1636"/>
                  </a:lnTo>
                  <a:lnTo>
                    <a:pt x="1588" y="1622"/>
                  </a:lnTo>
                  <a:lnTo>
                    <a:pt x="1590" y="1622"/>
                  </a:lnTo>
                  <a:lnTo>
                    <a:pt x="1590" y="1621"/>
                  </a:lnTo>
                  <a:lnTo>
                    <a:pt x="1604" y="1612"/>
                  </a:lnTo>
                  <a:lnTo>
                    <a:pt x="1620" y="1606"/>
                  </a:lnTo>
                  <a:lnTo>
                    <a:pt x="1622" y="1606"/>
                  </a:lnTo>
                  <a:lnTo>
                    <a:pt x="1625" y="1605"/>
                  </a:lnTo>
                  <a:lnTo>
                    <a:pt x="1632" y="1605"/>
                  </a:lnTo>
                  <a:lnTo>
                    <a:pt x="1634" y="1606"/>
                  </a:lnTo>
                  <a:lnTo>
                    <a:pt x="1638" y="1606"/>
                  </a:lnTo>
                  <a:lnTo>
                    <a:pt x="1649" y="1608"/>
                  </a:lnTo>
                  <a:lnTo>
                    <a:pt x="1660" y="1613"/>
                  </a:lnTo>
                  <a:lnTo>
                    <a:pt x="1670" y="1619"/>
                  </a:lnTo>
                  <a:lnTo>
                    <a:pt x="1679" y="1630"/>
                  </a:lnTo>
                  <a:lnTo>
                    <a:pt x="1685" y="1639"/>
                  </a:lnTo>
                  <a:lnTo>
                    <a:pt x="1689" y="1651"/>
                  </a:lnTo>
                  <a:lnTo>
                    <a:pt x="1689" y="1655"/>
                  </a:lnTo>
                  <a:lnTo>
                    <a:pt x="1692" y="1664"/>
                  </a:lnTo>
                  <a:lnTo>
                    <a:pt x="1690" y="1676"/>
                  </a:lnTo>
                  <a:lnTo>
                    <a:pt x="1688" y="1686"/>
                  </a:lnTo>
                  <a:lnTo>
                    <a:pt x="1688" y="1689"/>
                  </a:lnTo>
                  <a:lnTo>
                    <a:pt x="1687" y="1690"/>
                  </a:lnTo>
                  <a:lnTo>
                    <a:pt x="1687" y="1691"/>
                  </a:lnTo>
                  <a:lnTo>
                    <a:pt x="1681" y="1701"/>
                  </a:lnTo>
                  <a:lnTo>
                    <a:pt x="1673" y="1711"/>
                  </a:lnTo>
                  <a:lnTo>
                    <a:pt x="1666" y="1718"/>
                  </a:lnTo>
                  <a:lnTo>
                    <a:pt x="1662" y="1722"/>
                  </a:lnTo>
                  <a:lnTo>
                    <a:pt x="1656" y="1724"/>
                  </a:lnTo>
                  <a:lnTo>
                    <a:pt x="1653" y="1725"/>
                  </a:lnTo>
                  <a:lnTo>
                    <a:pt x="1649" y="1725"/>
                  </a:lnTo>
                  <a:lnTo>
                    <a:pt x="1647" y="1727"/>
                  </a:lnTo>
                  <a:lnTo>
                    <a:pt x="1645" y="1728"/>
                  </a:lnTo>
                  <a:lnTo>
                    <a:pt x="1638" y="1728"/>
                  </a:lnTo>
                  <a:lnTo>
                    <a:pt x="1634" y="1729"/>
                  </a:lnTo>
                  <a:lnTo>
                    <a:pt x="1632" y="1729"/>
                  </a:lnTo>
                  <a:lnTo>
                    <a:pt x="1618" y="1728"/>
                  </a:lnTo>
                  <a:lnTo>
                    <a:pt x="1605" y="1723"/>
                  </a:lnTo>
                  <a:lnTo>
                    <a:pt x="1594" y="1716"/>
                  </a:lnTo>
                  <a:lnTo>
                    <a:pt x="1584" y="1706"/>
                  </a:lnTo>
                  <a:lnTo>
                    <a:pt x="1578" y="1695"/>
                  </a:lnTo>
                  <a:lnTo>
                    <a:pt x="1512" y="1711"/>
                  </a:lnTo>
                  <a:lnTo>
                    <a:pt x="1512" y="1722"/>
                  </a:lnTo>
                  <a:lnTo>
                    <a:pt x="1508" y="1733"/>
                  </a:lnTo>
                  <a:lnTo>
                    <a:pt x="1502" y="1746"/>
                  </a:lnTo>
                  <a:lnTo>
                    <a:pt x="1502" y="1748"/>
                  </a:lnTo>
                  <a:lnTo>
                    <a:pt x="1501" y="1749"/>
                  </a:lnTo>
                  <a:lnTo>
                    <a:pt x="1495" y="1756"/>
                  </a:lnTo>
                  <a:lnTo>
                    <a:pt x="1488" y="1763"/>
                  </a:lnTo>
                  <a:lnTo>
                    <a:pt x="1480" y="1769"/>
                  </a:lnTo>
                  <a:lnTo>
                    <a:pt x="1472" y="1773"/>
                  </a:lnTo>
                  <a:lnTo>
                    <a:pt x="1471" y="1773"/>
                  </a:lnTo>
                  <a:lnTo>
                    <a:pt x="1467" y="1774"/>
                  </a:lnTo>
                  <a:lnTo>
                    <a:pt x="1463" y="1777"/>
                  </a:lnTo>
                  <a:lnTo>
                    <a:pt x="1459" y="1778"/>
                  </a:lnTo>
                  <a:lnTo>
                    <a:pt x="1452" y="1778"/>
                  </a:lnTo>
                  <a:lnTo>
                    <a:pt x="1451" y="1777"/>
                  </a:lnTo>
                  <a:lnTo>
                    <a:pt x="1450" y="1778"/>
                  </a:lnTo>
                  <a:lnTo>
                    <a:pt x="1443" y="1778"/>
                  </a:lnTo>
                  <a:lnTo>
                    <a:pt x="1425" y="1774"/>
                  </a:lnTo>
                  <a:lnTo>
                    <a:pt x="1408" y="1766"/>
                  </a:lnTo>
                  <a:lnTo>
                    <a:pt x="1393" y="1754"/>
                  </a:lnTo>
                  <a:lnTo>
                    <a:pt x="1393" y="1753"/>
                  </a:lnTo>
                  <a:lnTo>
                    <a:pt x="1392" y="1753"/>
                  </a:lnTo>
                  <a:lnTo>
                    <a:pt x="1384" y="1740"/>
                  </a:lnTo>
                  <a:lnTo>
                    <a:pt x="1380" y="1727"/>
                  </a:lnTo>
                  <a:lnTo>
                    <a:pt x="1378" y="1712"/>
                  </a:lnTo>
                  <a:lnTo>
                    <a:pt x="1379" y="1698"/>
                  </a:lnTo>
                  <a:lnTo>
                    <a:pt x="1380" y="1693"/>
                  </a:lnTo>
                  <a:lnTo>
                    <a:pt x="1381" y="1686"/>
                  </a:lnTo>
                  <a:lnTo>
                    <a:pt x="1384" y="1681"/>
                  </a:lnTo>
                  <a:lnTo>
                    <a:pt x="1395" y="1665"/>
                  </a:lnTo>
                  <a:lnTo>
                    <a:pt x="1409" y="1652"/>
                  </a:lnTo>
                  <a:lnTo>
                    <a:pt x="1412" y="1652"/>
                  </a:lnTo>
                  <a:lnTo>
                    <a:pt x="1412" y="1651"/>
                  </a:lnTo>
                  <a:lnTo>
                    <a:pt x="1413" y="1651"/>
                  </a:lnTo>
                  <a:lnTo>
                    <a:pt x="1374" y="1557"/>
                  </a:lnTo>
                  <a:lnTo>
                    <a:pt x="1370" y="1558"/>
                  </a:lnTo>
                  <a:lnTo>
                    <a:pt x="1367" y="1558"/>
                  </a:lnTo>
                  <a:lnTo>
                    <a:pt x="1362" y="1559"/>
                  </a:lnTo>
                  <a:lnTo>
                    <a:pt x="1340" y="1559"/>
                  </a:lnTo>
                  <a:lnTo>
                    <a:pt x="1334" y="1558"/>
                  </a:lnTo>
                  <a:lnTo>
                    <a:pt x="1330" y="1557"/>
                  </a:lnTo>
                  <a:lnTo>
                    <a:pt x="1324" y="1555"/>
                  </a:lnTo>
                  <a:lnTo>
                    <a:pt x="1313" y="1550"/>
                  </a:lnTo>
                  <a:lnTo>
                    <a:pt x="1143" y="1756"/>
                  </a:lnTo>
                  <a:lnTo>
                    <a:pt x="1125" y="1778"/>
                  </a:lnTo>
                  <a:lnTo>
                    <a:pt x="1127" y="1782"/>
                  </a:lnTo>
                  <a:lnTo>
                    <a:pt x="1130" y="1787"/>
                  </a:lnTo>
                  <a:lnTo>
                    <a:pt x="1133" y="1797"/>
                  </a:lnTo>
                  <a:lnTo>
                    <a:pt x="1135" y="1811"/>
                  </a:lnTo>
                  <a:lnTo>
                    <a:pt x="1135" y="1816"/>
                  </a:lnTo>
                  <a:lnTo>
                    <a:pt x="1131" y="1834"/>
                  </a:lnTo>
                  <a:lnTo>
                    <a:pt x="1124" y="1852"/>
                  </a:lnTo>
                  <a:lnTo>
                    <a:pt x="1121" y="1855"/>
                  </a:lnTo>
                  <a:lnTo>
                    <a:pt x="1109" y="1868"/>
                  </a:lnTo>
                  <a:lnTo>
                    <a:pt x="1095" y="1876"/>
                  </a:lnTo>
                  <a:lnTo>
                    <a:pt x="1088" y="1879"/>
                  </a:lnTo>
                  <a:lnTo>
                    <a:pt x="1082" y="1880"/>
                  </a:lnTo>
                  <a:lnTo>
                    <a:pt x="1075" y="1880"/>
                  </a:lnTo>
                  <a:lnTo>
                    <a:pt x="1075" y="1881"/>
                  </a:lnTo>
                  <a:lnTo>
                    <a:pt x="1066" y="1881"/>
                  </a:lnTo>
                  <a:lnTo>
                    <a:pt x="1052" y="1880"/>
                  </a:lnTo>
                  <a:lnTo>
                    <a:pt x="1037" y="1875"/>
                  </a:lnTo>
                  <a:lnTo>
                    <a:pt x="970" y="1955"/>
                  </a:lnTo>
                  <a:lnTo>
                    <a:pt x="981" y="1965"/>
                  </a:lnTo>
                  <a:lnTo>
                    <a:pt x="987" y="1978"/>
                  </a:lnTo>
                  <a:lnTo>
                    <a:pt x="993" y="1991"/>
                  </a:lnTo>
                  <a:lnTo>
                    <a:pt x="994" y="1997"/>
                  </a:lnTo>
                  <a:lnTo>
                    <a:pt x="997" y="2000"/>
                  </a:lnTo>
                  <a:lnTo>
                    <a:pt x="999" y="2011"/>
                  </a:lnTo>
                  <a:lnTo>
                    <a:pt x="1000" y="2025"/>
                  </a:lnTo>
                  <a:lnTo>
                    <a:pt x="1000" y="2040"/>
                  </a:lnTo>
                  <a:lnTo>
                    <a:pt x="1110" y="2066"/>
                  </a:lnTo>
                  <a:lnTo>
                    <a:pt x="1114" y="2059"/>
                  </a:lnTo>
                  <a:lnTo>
                    <a:pt x="1120" y="2053"/>
                  </a:lnTo>
                  <a:lnTo>
                    <a:pt x="1120" y="2052"/>
                  </a:lnTo>
                  <a:lnTo>
                    <a:pt x="1121" y="2052"/>
                  </a:lnTo>
                  <a:lnTo>
                    <a:pt x="1131" y="2042"/>
                  </a:lnTo>
                  <a:lnTo>
                    <a:pt x="1142" y="2037"/>
                  </a:lnTo>
                  <a:lnTo>
                    <a:pt x="1143" y="2037"/>
                  </a:lnTo>
                  <a:lnTo>
                    <a:pt x="1147" y="2036"/>
                  </a:lnTo>
                  <a:lnTo>
                    <a:pt x="1158" y="2033"/>
                  </a:lnTo>
                  <a:lnTo>
                    <a:pt x="1173" y="2033"/>
                  </a:lnTo>
                  <a:lnTo>
                    <a:pt x="1184" y="2036"/>
                  </a:lnTo>
                  <a:lnTo>
                    <a:pt x="1198" y="2044"/>
                  </a:lnTo>
                  <a:lnTo>
                    <a:pt x="1211" y="2055"/>
                  </a:lnTo>
                  <a:lnTo>
                    <a:pt x="1213" y="2058"/>
                  </a:lnTo>
                  <a:lnTo>
                    <a:pt x="1214" y="2059"/>
                  </a:lnTo>
                  <a:lnTo>
                    <a:pt x="1219" y="2067"/>
                  </a:lnTo>
                  <a:lnTo>
                    <a:pt x="1223" y="2078"/>
                  </a:lnTo>
                  <a:lnTo>
                    <a:pt x="1224" y="2087"/>
                  </a:lnTo>
                  <a:lnTo>
                    <a:pt x="1226" y="2087"/>
                  </a:lnTo>
                  <a:lnTo>
                    <a:pt x="1226" y="2088"/>
                  </a:lnTo>
                  <a:lnTo>
                    <a:pt x="1380" y="2112"/>
                  </a:lnTo>
                  <a:lnTo>
                    <a:pt x="1381" y="2108"/>
                  </a:lnTo>
                  <a:lnTo>
                    <a:pt x="1384" y="2103"/>
                  </a:lnTo>
                  <a:lnTo>
                    <a:pt x="1389" y="2093"/>
                  </a:lnTo>
                  <a:lnTo>
                    <a:pt x="1396" y="2087"/>
                  </a:lnTo>
                  <a:lnTo>
                    <a:pt x="1397" y="2087"/>
                  </a:lnTo>
                  <a:lnTo>
                    <a:pt x="1397" y="2086"/>
                  </a:lnTo>
                  <a:lnTo>
                    <a:pt x="1408" y="2078"/>
                  </a:lnTo>
                  <a:lnTo>
                    <a:pt x="1421" y="2071"/>
                  </a:lnTo>
                  <a:lnTo>
                    <a:pt x="1433" y="2069"/>
                  </a:lnTo>
                  <a:lnTo>
                    <a:pt x="1438" y="2069"/>
                  </a:lnTo>
                  <a:lnTo>
                    <a:pt x="1444" y="2067"/>
                  </a:lnTo>
                  <a:lnTo>
                    <a:pt x="1459" y="2069"/>
                  </a:lnTo>
                  <a:lnTo>
                    <a:pt x="1473" y="2074"/>
                  </a:lnTo>
                  <a:lnTo>
                    <a:pt x="1477" y="2078"/>
                  </a:lnTo>
                  <a:lnTo>
                    <a:pt x="1486" y="2083"/>
                  </a:lnTo>
                  <a:lnTo>
                    <a:pt x="1495" y="2091"/>
                  </a:lnTo>
                  <a:lnTo>
                    <a:pt x="1502" y="2101"/>
                  </a:lnTo>
                  <a:lnTo>
                    <a:pt x="1503" y="2104"/>
                  </a:lnTo>
                  <a:lnTo>
                    <a:pt x="1506" y="2107"/>
                  </a:lnTo>
                  <a:lnTo>
                    <a:pt x="1508" y="2114"/>
                  </a:lnTo>
                  <a:lnTo>
                    <a:pt x="1511" y="2125"/>
                  </a:lnTo>
                  <a:lnTo>
                    <a:pt x="1512" y="2135"/>
                  </a:lnTo>
                  <a:lnTo>
                    <a:pt x="1512" y="2150"/>
                  </a:lnTo>
                  <a:lnTo>
                    <a:pt x="1511" y="2155"/>
                  </a:lnTo>
                  <a:lnTo>
                    <a:pt x="1508" y="2159"/>
                  </a:lnTo>
                  <a:lnTo>
                    <a:pt x="1632" y="2230"/>
                  </a:lnTo>
                  <a:lnTo>
                    <a:pt x="1633" y="2230"/>
                  </a:lnTo>
                  <a:lnTo>
                    <a:pt x="1633" y="2228"/>
                  </a:lnTo>
                  <a:lnTo>
                    <a:pt x="1653" y="2218"/>
                  </a:lnTo>
                  <a:lnTo>
                    <a:pt x="1673" y="2214"/>
                  </a:lnTo>
                  <a:lnTo>
                    <a:pt x="1680" y="2214"/>
                  </a:lnTo>
                  <a:lnTo>
                    <a:pt x="1689" y="2215"/>
                  </a:lnTo>
                  <a:lnTo>
                    <a:pt x="1700" y="2219"/>
                  </a:lnTo>
                  <a:lnTo>
                    <a:pt x="1706" y="2223"/>
                  </a:lnTo>
                  <a:lnTo>
                    <a:pt x="1711" y="2226"/>
                  </a:lnTo>
                  <a:lnTo>
                    <a:pt x="1717" y="2230"/>
                  </a:lnTo>
                  <a:lnTo>
                    <a:pt x="1721" y="2235"/>
                  </a:lnTo>
                  <a:lnTo>
                    <a:pt x="1855" y="2147"/>
                  </a:lnTo>
                  <a:lnTo>
                    <a:pt x="1848" y="2133"/>
                  </a:lnTo>
                  <a:lnTo>
                    <a:pt x="1844" y="2117"/>
                  </a:lnTo>
                  <a:lnTo>
                    <a:pt x="1841" y="2112"/>
                  </a:lnTo>
                  <a:lnTo>
                    <a:pt x="1840" y="2107"/>
                  </a:lnTo>
                  <a:lnTo>
                    <a:pt x="1838" y="2093"/>
                  </a:lnTo>
                  <a:lnTo>
                    <a:pt x="1838" y="2062"/>
                  </a:lnTo>
                  <a:lnTo>
                    <a:pt x="1841" y="2046"/>
                  </a:lnTo>
                  <a:lnTo>
                    <a:pt x="1846" y="2035"/>
                  </a:lnTo>
                  <a:lnTo>
                    <a:pt x="1846" y="2033"/>
                  </a:lnTo>
                  <a:lnTo>
                    <a:pt x="1850" y="2020"/>
                  </a:lnTo>
                  <a:lnTo>
                    <a:pt x="1857" y="2008"/>
                  </a:lnTo>
                  <a:lnTo>
                    <a:pt x="1866" y="2000"/>
                  </a:lnTo>
                  <a:lnTo>
                    <a:pt x="1869" y="1997"/>
                  </a:lnTo>
                  <a:lnTo>
                    <a:pt x="1876" y="1986"/>
                  </a:lnTo>
                  <a:lnTo>
                    <a:pt x="1897" y="1970"/>
                  </a:lnTo>
                  <a:lnTo>
                    <a:pt x="1920" y="1959"/>
                  </a:lnTo>
                  <a:lnTo>
                    <a:pt x="1943" y="1952"/>
                  </a:lnTo>
                  <a:lnTo>
                    <a:pt x="1969" y="1949"/>
                  </a:lnTo>
                  <a:lnTo>
                    <a:pt x="1980" y="1949"/>
                  </a:lnTo>
                  <a:lnTo>
                    <a:pt x="1999" y="1953"/>
                  </a:lnTo>
                  <a:lnTo>
                    <a:pt x="2018" y="1960"/>
                  </a:lnTo>
                  <a:lnTo>
                    <a:pt x="2032" y="1966"/>
                  </a:lnTo>
                  <a:lnTo>
                    <a:pt x="2047" y="1976"/>
                  </a:lnTo>
                  <a:lnTo>
                    <a:pt x="2061" y="1987"/>
                  </a:lnTo>
                  <a:lnTo>
                    <a:pt x="2073" y="2002"/>
                  </a:lnTo>
                  <a:lnTo>
                    <a:pt x="2083" y="2017"/>
                  </a:lnTo>
                  <a:lnTo>
                    <a:pt x="2091" y="2033"/>
                  </a:lnTo>
                  <a:lnTo>
                    <a:pt x="2098" y="2058"/>
                  </a:lnTo>
                  <a:lnTo>
                    <a:pt x="2100" y="2083"/>
                  </a:lnTo>
                  <a:lnTo>
                    <a:pt x="2098" y="2108"/>
                  </a:lnTo>
                  <a:lnTo>
                    <a:pt x="2096" y="2109"/>
                  </a:lnTo>
                  <a:lnTo>
                    <a:pt x="2096" y="2110"/>
                  </a:lnTo>
                  <a:lnTo>
                    <a:pt x="2158" y="2130"/>
                  </a:lnTo>
                  <a:lnTo>
                    <a:pt x="2166" y="2117"/>
                  </a:lnTo>
                  <a:lnTo>
                    <a:pt x="2167" y="2117"/>
                  </a:lnTo>
                  <a:lnTo>
                    <a:pt x="2180" y="2104"/>
                  </a:lnTo>
                  <a:lnTo>
                    <a:pt x="2193" y="2096"/>
                  </a:lnTo>
                  <a:lnTo>
                    <a:pt x="2206" y="2091"/>
                  </a:lnTo>
                  <a:lnTo>
                    <a:pt x="2217" y="2088"/>
                  </a:lnTo>
                  <a:lnTo>
                    <a:pt x="2226" y="2087"/>
                  </a:lnTo>
                  <a:lnTo>
                    <a:pt x="2236" y="2087"/>
                  </a:lnTo>
                  <a:lnTo>
                    <a:pt x="2251" y="2088"/>
                  </a:lnTo>
                  <a:lnTo>
                    <a:pt x="2267" y="2093"/>
                  </a:lnTo>
                  <a:lnTo>
                    <a:pt x="2280" y="2100"/>
                  </a:lnTo>
                  <a:lnTo>
                    <a:pt x="2285" y="2104"/>
                  </a:lnTo>
                  <a:lnTo>
                    <a:pt x="2289" y="2108"/>
                  </a:lnTo>
                  <a:lnTo>
                    <a:pt x="2294" y="2110"/>
                  </a:lnTo>
                  <a:lnTo>
                    <a:pt x="2433" y="2024"/>
                  </a:lnTo>
                  <a:lnTo>
                    <a:pt x="2432" y="2024"/>
                  </a:lnTo>
                  <a:lnTo>
                    <a:pt x="2432" y="2023"/>
                  </a:lnTo>
                  <a:lnTo>
                    <a:pt x="2421" y="2000"/>
                  </a:lnTo>
                  <a:lnTo>
                    <a:pt x="2417" y="1977"/>
                  </a:lnTo>
                  <a:lnTo>
                    <a:pt x="2417" y="1953"/>
                  </a:lnTo>
                  <a:lnTo>
                    <a:pt x="2422" y="1928"/>
                  </a:lnTo>
                  <a:lnTo>
                    <a:pt x="2422" y="1927"/>
                  </a:lnTo>
                  <a:lnTo>
                    <a:pt x="2424" y="1923"/>
                  </a:lnTo>
                  <a:lnTo>
                    <a:pt x="2425" y="1921"/>
                  </a:lnTo>
                  <a:lnTo>
                    <a:pt x="2428" y="1917"/>
                  </a:lnTo>
                  <a:lnTo>
                    <a:pt x="2159" y="1769"/>
                  </a:lnTo>
                  <a:lnTo>
                    <a:pt x="2149" y="1780"/>
                  </a:lnTo>
                  <a:lnTo>
                    <a:pt x="2138" y="1790"/>
                  </a:lnTo>
                  <a:lnTo>
                    <a:pt x="2126" y="1799"/>
                  </a:lnTo>
                  <a:lnTo>
                    <a:pt x="2115" y="1807"/>
                  </a:lnTo>
                  <a:lnTo>
                    <a:pt x="2104" y="1813"/>
                  </a:lnTo>
                  <a:lnTo>
                    <a:pt x="2069" y="1826"/>
                  </a:lnTo>
                  <a:lnTo>
                    <a:pt x="2034" y="1830"/>
                  </a:lnTo>
                  <a:lnTo>
                    <a:pt x="2026" y="1830"/>
                  </a:lnTo>
                  <a:lnTo>
                    <a:pt x="2018" y="1829"/>
                  </a:lnTo>
                  <a:lnTo>
                    <a:pt x="2014" y="1829"/>
                  </a:lnTo>
                  <a:lnTo>
                    <a:pt x="1994" y="1825"/>
                  </a:lnTo>
                  <a:lnTo>
                    <a:pt x="1975" y="1817"/>
                  </a:lnTo>
                  <a:lnTo>
                    <a:pt x="1956" y="1807"/>
                  </a:lnTo>
                  <a:lnTo>
                    <a:pt x="1939" y="1795"/>
                  </a:lnTo>
                  <a:lnTo>
                    <a:pt x="1922" y="1780"/>
                  </a:lnTo>
                  <a:lnTo>
                    <a:pt x="1910" y="1763"/>
                  </a:lnTo>
                  <a:lnTo>
                    <a:pt x="1909" y="1762"/>
                  </a:lnTo>
                  <a:lnTo>
                    <a:pt x="1908" y="1760"/>
                  </a:lnTo>
                  <a:lnTo>
                    <a:pt x="1897" y="1741"/>
                  </a:lnTo>
                  <a:lnTo>
                    <a:pt x="1889" y="1720"/>
                  </a:lnTo>
                  <a:lnTo>
                    <a:pt x="1884" y="1698"/>
                  </a:lnTo>
                  <a:lnTo>
                    <a:pt x="1884" y="1677"/>
                  </a:lnTo>
                  <a:lnTo>
                    <a:pt x="1887" y="1652"/>
                  </a:lnTo>
                  <a:lnTo>
                    <a:pt x="1891" y="1630"/>
                  </a:lnTo>
                  <a:lnTo>
                    <a:pt x="1900" y="1610"/>
                  </a:lnTo>
                  <a:lnTo>
                    <a:pt x="1912" y="1589"/>
                  </a:lnTo>
                  <a:lnTo>
                    <a:pt x="1916" y="1584"/>
                  </a:lnTo>
                  <a:lnTo>
                    <a:pt x="1920" y="1580"/>
                  </a:lnTo>
                  <a:lnTo>
                    <a:pt x="1930" y="1566"/>
                  </a:lnTo>
                  <a:lnTo>
                    <a:pt x="1946" y="1553"/>
                  </a:lnTo>
                  <a:lnTo>
                    <a:pt x="1964" y="1541"/>
                  </a:lnTo>
                  <a:lnTo>
                    <a:pt x="1990" y="1530"/>
                  </a:lnTo>
                  <a:lnTo>
                    <a:pt x="1996" y="1528"/>
                  </a:lnTo>
                  <a:lnTo>
                    <a:pt x="2010" y="1524"/>
                  </a:lnTo>
                  <a:lnTo>
                    <a:pt x="2028" y="1522"/>
                  </a:lnTo>
                  <a:lnTo>
                    <a:pt x="2048" y="1521"/>
                  </a:lnTo>
                  <a:lnTo>
                    <a:pt x="2060" y="1521"/>
                  </a:lnTo>
                  <a:lnTo>
                    <a:pt x="2071" y="1524"/>
                  </a:lnTo>
                  <a:lnTo>
                    <a:pt x="2081" y="1526"/>
                  </a:lnTo>
                  <a:lnTo>
                    <a:pt x="2103" y="1534"/>
                  </a:lnTo>
                  <a:lnTo>
                    <a:pt x="2121" y="1546"/>
                  </a:lnTo>
                  <a:lnTo>
                    <a:pt x="2189" y="1450"/>
                  </a:lnTo>
                  <a:lnTo>
                    <a:pt x="2185" y="1448"/>
                  </a:lnTo>
                  <a:lnTo>
                    <a:pt x="2183" y="1445"/>
                  </a:lnTo>
                  <a:lnTo>
                    <a:pt x="2181" y="1441"/>
                  </a:lnTo>
                  <a:lnTo>
                    <a:pt x="2180" y="1441"/>
                  </a:lnTo>
                  <a:lnTo>
                    <a:pt x="2180" y="1440"/>
                  </a:lnTo>
                  <a:lnTo>
                    <a:pt x="2174" y="1433"/>
                  </a:lnTo>
                  <a:lnTo>
                    <a:pt x="2171" y="1430"/>
                  </a:lnTo>
                  <a:lnTo>
                    <a:pt x="2161" y="1407"/>
                  </a:lnTo>
                  <a:lnTo>
                    <a:pt x="2154" y="1385"/>
                  </a:lnTo>
                  <a:lnTo>
                    <a:pt x="2153" y="1361"/>
                  </a:lnTo>
                  <a:lnTo>
                    <a:pt x="2157" y="1338"/>
                  </a:lnTo>
                  <a:lnTo>
                    <a:pt x="2158" y="1337"/>
                  </a:lnTo>
                  <a:lnTo>
                    <a:pt x="2158" y="1335"/>
                  </a:lnTo>
                  <a:lnTo>
                    <a:pt x="2161" y="1327"/>
                  </a:lnTo>
                  <a:lnTo>
                    <a:pt x="2140" y="1318"/>
                  </a:lnTo>
                  <a:lnTo>
                    <a:pt x="2132" y="1326"/>
                  </a:lnTo>
                  <a:lnTo>
                    <a:pt x="2128" y="1329"/>
                  </a:lnTo>
                  <a:lnTo>
                    <a:pt x="2126" y="1330"/>
                  </a:lnTo>
                  <a:lnTo>
                    <a:pt x="2116" y="1335"/>
                  </a:lnTo>
                  <a:lnTo>
                    <a:pt x="2106" y="1339"/>
                  </a:lnTo>
                  <a:lnTo>
                    <a:pt x="2095" y="1340"/>
                  </a:lnTo>
                  <a:lnTo>
                    <a:pt x="2083" y="1340"/>
                  </a:lnTo>
                  <a:lnTo>
                    <a:pt x="2078" y="1339"/>
                  </a:lnTo>
                  <a:lnTo>
                    <a:pt x="2074" y="1337"/>
                  </a:lnTo>
                  <a:lnTo>
                    <a:pt x="2071" y="1337"/>
                  </a:lnTo>
                  <a:lnTo>
                    <a:pt x="2068" y="1335"/>
                  </a:lnTo>
                  <a:lnTo>
                    <a:pt x="2053" y="1325"/>
                  </a:lnTo>
                  <a:lnTo>
                    <a:pt x="2043" y="1313"/>
                  </a:lnTo>
                  <a:lnTo>
                    <a:pt x="2036" y="1297"/>
                  </a:lnTo>
                  <a:lnTo>
                    <a:pt x="2036" y="1296"/>
                  </a:lnTo>
                  <a:lnTo>
                    <a:pt x="2034" y="1283"/>
                  </a:lnTo>
                  <a:lnTo>
                    <a:pt x="2035" y="1271"/>
                  </a:lnTo>
                  <a:lnTo>
                    <a:pt x="2037" y="1258"/>
                  </a:lnTo>
                  <a:lnTo>
                    <a:pt x="2044" y="1246"/>
                  </a:lnTo>
                  <a:lnTo>
                    <a:pt x="2056" y="1234"/>
                  </a:lnTo>
                  <a:lnTo>
                    <a:pt x="2070" y="1225"/>
                  </a:lnTo>
                  <a:lnTo>
                    <a:pt x="2086" y="1220"/>
                  </a:lnTo>
                  <a:lnTo>
                    <a:pt x="2094" y="1220"/>
                  </a:lnTo>
                  <a:lnTo>
                    <a:pt x="2107" y="1221"/>
                  </a:lnTo>
                  <a:lnTo>
                    <a:pt x="2119" y="1225"/>
                  </a:lnTo>
                  <a:lnTo>
                    <a:pt x="2129" y="1230"/>
                  </a:lnTo>
                  <a:lnTo>
                    <a:pt x="2133" y="1234"/>
                  </a:lnTo>
                  <a:lnTo>
                    <a:pt x="2133" y="1236"/>
                  </a:lnTo>
                  <a:lnTo>
                    <a:pt x="2134" y="1236"/>
                  </a:lnTo>
                  <a:lnTo>
                    <a:pt x="2142" y="1244"/>
                  </a:lnTo>
                  <a:lnTo>
                    <a:pt x="2149" y="1254"/>
                  </a:lnTo>
                  <a:lnTo>
                    <a:pt x="2151" y="1265"/>
                  </a:lnTo>
                  <a:lnTo>
                    <a:pt x="2154" y="1279"/>
                  </a:lnTo>
                  <a:lnTo>
                    <a:pt x="2153" y="1291"/>
                  </a:lnTo>
                  <a:lnTo>
                    <a:pt x="2176" y="1301"/>
                  </a:lnTo>
                  <a:lnTo>
                    <a:pt x="2180" y="1297"/>
                  </a:lnTo>
                  <a:lnTo>
                    <a:pt x="2191" y="1285"/>
                  </a:lnTo>
                  <a:lnTo>
                    <a:pt x="2202" y="1275"/>
                  </a:lnTo>
                  <a:lnTo>
                    <a:pt x="2217" y="1268"/>
                  </a:lnTo>
                  <a:lnTo>
                    <a:pt x="2233" y="1262"/>
                  </a:lnTo>
                  <a:lnTo>
                    <a:pt x="2247" y="1259"/>
                  </a:lnTo>
                  <a:lnTo>
                    <a:pt x="2257" y="1258"/>
                  </a:lnTo>
                  <a:lnTo>
                    <a:pt x="2267" y="1257"/>
                  </a:lnTo>
                  <a:lnTo>
                    <a:pt x="2288" y="1259"/>
                  </a:lnTo>
                  <a:lnTo>
                    <a:pt x="2308" y="1265"/>
                  </a:lnTo>
                  <a:lnTo>
                    <a:pt x="2311" y="1266"/>
                  </a:lnTo>
                  <a:lnTo>
                    <a:pt x="2312" y="1266"/>
                  </a:lnTo>
                  <a:lnTo>
                    <a:pt x="2312" y="1267"/>
                  </a:lnTo>
                  <a:lnTo>
                    <a:pt x="2314" y="1267"/>
                  </a:lnTo>
                  <a:lnTo>
                    <a:pt x="2352" y="1199"/>
                  </a:lnTo>
                  <a:lnTo>
                    <a:pt x="2345" y="1192"/>
                  </a:lnTo>
                  <a:lnTo>
                    <a:pt x="2342" y="1189"/>
                  </a:lnTo>
                  <a:lnTo>
                    <a:pt x="2336" y="1175"/>
                  </a:lnTo>
                  <a:lnTo>
                    <a:pt x="2333" y="1162"/>
                  </a:lnTo>
                  <a:lnTo>
                    <a:pt x="2333" y="1155"/>
                  </a:lnTo>
                  <a:lnTo>
                    <a:pt x="2335" y="1145"/>
                  </a:lnTo>
                  <a:lnTo>
                    <a:pt x="2337" y="1137"/>
                  </a:lnTo>
                  <a:lnTo>
                    <a:pt x="2340" y="1127"/>
                  </a:lnTo>
                  <a:lnTo>
                    <a:pt x="2342" y="1123"/>
                  </a:lnTo>
                  <a:lnTo>
                    <a:pt x="2278" y="1062"/>
                  </a:lnTo>
                  <a:lnTo>
                    <a:pt x="2277" y="1063"/>
                  </a:lnTo>
                  <a:lnTo>
                    <a:pt x="2274" y="1064"/>
                  </a:lnTo>
                  <a:lnTo>
                    <a:pt x="2273" y="1065"/>
                  </a:lnTo>
                  <a:lnTo>
                    <a:pt x="2270" y="1065"/>
                  </a:lnTo>
                  <a:lnTo>
                    <a:pt x="2260" y="1071"/>
                  </a:lnTo>
                  <a:lnTo>
                    <a:pt x="2246" y="1073"/>
                  </a:lnTo>
                  <a:lnTo>
                    <a:pt x="2243" y="1073"/>
                  </a:lnTo>
                  <a:lnTo>
                    <a:pt x="2240" y="1072"/>
                  </a:lnTo>
                  <a:lnTo>
                    <a:pt x="2235" y="1072"/>
                  </a:lnTo>
                  <a:lnTo>
                    <a:pt x="2225" y="1069"/>
                  </a:lnTo>
                  <a:lnTo>
                    <a:pt x="2213" y="1065"/>
                  </a:lnTo>
                  <a:lnTo>
                    <a:pt x="2205" y="1059"/>
                  </a:lnTo>
                  <a:lnTo>
                    <a:pt x="2201" y="1056"/>
                  </a:lnTo>
                  <a:lnTo>
                    <a:pt x="2197" y="1052"/>
                  </a:lnTo>
                  <a:lnTo>
                    <a:pt x="2195" y="1048"/>
                  </a:lnTo>
                  <a:lnTo>
                    <a:pt x="2193" y="1045"/>
                  </a:lnTo>
                  <a:lnTo>
                    <a:pt x="2191" y="1042"/>
                  </a:lnTo>
                  <a:lnTo>
                    <a:pt x="2189" y="1039"/>
                  </a:lnTo>
                  <a:lnTo>
                    <a:pt x="2185" y="1026"/>
                  </a:lnTo>
                  <a:lnTo>
                    <a:pt x="2184" y="1012"/>
                  </a:lnTo>
                  <a:lnTo>
                    <a:pt x="2031" y="957"/>
                  </a:lnTo>
                  <a:lnTo>
                    <a:pt x="2028" y="961"/>
                  </a:lnTo>
                  <a:lnTo>
                    <a:pt x="2023" y="966"/>
                  </a:lnTo>
                  <a:lnTo>
                    <a:pt x="2020" y="967"/>
                  </a:lnTo>
                  <a:lnTo>
                    <a:pt x="2009" y="976"/>
                  </a:lnTo>
                  <a:lnTo>
                    <a:pt x="1993" y="982"/>
                  </a:lnTo>
                  <a:lnTo>
                    <a:pt x="1992" y="982"/>
                  </a:lnTo>
                  <a:lnTo>
                    <a:pt x="1990" y="983"/>
                  </a:lnTo>
                  <a:lnTo>
                    <a:pt x="1971" y="983"/>
                  </a:lnTo>
                  <a:lnTo>
                    <a:pt x="1961" y="982"/>
                  </a:lnTo>
                  <a:lnTo>
                    <a:pt x="1955" y="979"/>
                  </a:lnTo>
                  <a:lnTo>
                    <a:pt x="1955" y="978"/>
                  </a:lnTo>
                  <a:lnTo>
                    <a:pt x="1950" y="976"/>
                  </a:lnTo>
                  <a:lnTo>
                    <a:pt x="1946" y="974"/>
                  </a:lnTo>
                  <a:lnTo>
                    <a:pt x="1943" y="971"/>
                  </a:lnTo>
                  <a:lnTo>
                    <a:pt x="1941" y="967"/>
                  </a:lnTo>
                  <a:lnTo>
                    <a:pt x="1938" y="967"/>
                  </a:lnTo>
                  <a:lnTo>
                    <a:pt x="1937" y="966"/>
                  </a:lnTo>
                  <a:lnTo>
                    <a:pt x="1935" y="963"/>
                  </a:lnTo>
                  <a:lnTo>
                    <a:pt x="1926" y="949"/>
                  </a:lnTo>
                  <a:lnTo>
                    <a:pt x="1921" y="933"/>
                  </a:lnTo>
                  <a:lnTo>
                    <a:pt x="1921" y="917"/>
                  </a:lnTo>
                  <a:lnTo>
                    <a:pt x="1924" y="903"/>
                  </a:lnTo>
                  <a:lnTo>
                    <a:pt x="1930" y="891"/>
                  </a:lnTo>
                  <a:lnTo>
                    <a:pt x="1934" y="886"/>
                  </a:lnTo>
                  <a:lnTo>
                    <a:pt x="1943" y="877"/>
                  </a:lnTo>
                  <a:lnTo>
                    <a:pt x="1948" y="873"/>
                  </a:lnTo>
                  <a:lnTo>
                    <a:pt x="1959" y="868"/>
                  </a:lnTo>
                  <a:lnTo>
                    <a:pt x="1963" y="866"/>
                  </a:lnTo>
                  <a:lnTo>
                    <a:pt x="1973" y="865"/>
                  </a:lnTo>
                  <a:lnTo>
                    <a:pt x="1982" y="864"/>
                  </a:lnTo>
                  <a:lnTo>
                    <a:pt x="1992" y="864"/>
                  </a:lnTo>
                  <a:lnTo>
                    <a:pt x="1997" y="865"/>
                  </a:lnTo>
                  <a:lnTo>
                    <a:pt x="1998" y="865"/>
                  </a:lnTo>
                  <a:lnTo>
                    <a:pt x="1998" y="866"/>
                  </a:lnTo>
                  <a:lnTo>
                    <a:pt x="1999" y="866"/>
                  </a:lnTo>
                  <a:lnTo>
                    <a:pt x="2009" y="869"/>
                  </a:lnTo>
                  <a:lnTo>
                    <a:pt x="2018" y="876"/>
                  </a:lnTo>
                  <a:lnTo>
                    <a:pt x="2028" y="886"/>
                  </a:lnTo>
                  <a:lnTo>
                    <a:pt x="2034" y="894"/>
                  </a:lnTo>
                  <a:lnTo>
                    <a:pt x="2035" y="897"/>
                  </a:lnTo>
                  <a:lnTo>
                    <a:pt x="2035" y="898"/>
                  </a:lnTo>
                  <a:lnTo>
                    <a:pt x="2036" y="899"/>
                  </a:lnTo>
                  <a:lnTo>
                    <a:pt x="2040" y="914"/>
                  </a:lnTo>
                  <a:lnTo>
                    <a:pt x="2040" y="928"/>
                  </a:lnTo>
                  <a:lnTo>
                    <a:pt x="2192" y="983"/>
                  </a:lnTo>
                  <a:lnTo>
                    <a:pt x="2195" y="979"/>
                  </a:lnTo>
                  <a:lnTo>
                    <a:pt x="2198" y="975"/>
                  </a:lnTo>
                  <a:lnTo>
                    <a:pt x="2201" y="971"/>
                  </a:lnTo>
                  <a:lnTo>
                    <a:pt x="2204" y="969"/>
                  </a:lnTo>
                  <a:lnTo>
                    <a:pt x="2214" y="961"/>
                  </a:lnTo>
                  <a:lnTo>
                    <a:pt x="2226" y="957"/>
                  </a:lnTo>
                  <a:lnTo>
                    <a:pt x="2231" y="955"/>
                  </a:lnTo>
                  <a:lnTo>
                    <a:pt x="2235" y="954"/>
                  </a:lnTo>
                  <a:lnTo>
                    <a:pt x="2252" y="954"/>
                  </a:lnTo>
                  <a:lnTo>
                    <a:pt x="2260" y="955"/>
                  </a:lnTo>
                  <a:lnTo>
                    <a:pt x="2324" y="842"/>
                  </a:lnTo>
                  <a:lnTo>
                    <a:pt x="2312" y="830"/>
                  </a:lnTo>
                  <a:lnTo>
                    <a:pt x="2305" y="815"/>
                  </a:lnTo>
                  <a:lnTo>
                    <a:pt x="2303" y="813"/>
                  </a:lnTo>
                  <a:lnTo>
                    <a:pt x="2301" y="810"/>
                  </a:lnTo>
                  <a:lnTo>
                    <a:pt x="2298" y="800"/>
                  </a:lnTo>
                  <a:lnTo>
                    <a:pt x="2294" y="788"/>
                  </a:lnTo>
                  <a:lnTo>
                    <a:pt x="2293" y="775"/>
                  </a:lnTo>
                  <a:lnTo>
                    <a:pt x="2294" y="764"/>
                  </a:lnTo>
                  <a:lnTo>
                    <a:pt x="2295" y="764"/>
                  </a:lnTo>
                  <a:lnTo>
                    <a:pt x="2298" y="751"/>
                  </a:lnTo>
                  <a:lnTo>
                    <a:pt x="2303" y="741"/>
                  </a:lnTo>
                  <a:lnTo>
                    <a:pt x="2303" y="738"/>
                  </a:lnTo>
                  <a:lnTo>
                    <a:pt x="2305" y="734"/>
                  </a:lnTo>
                  <a:lnTo>
                    <a:pt x="2307" y="732"/>
                  </a:lnTo>
                  <a:lnTo>
                    <a:pt x="2319" y="717"/>
                  </a:lnTo>
                  <a:lnTo>
                    <a:pt x="2333" y="707"/>
                  </a:lnTo>
                  <a:lnTo>
                    <a:pt x="2349" y="699"/>
                  </a:lnTo>
                  <a:lnTo>
                    <a:pt x="2367" y="695"/>
                  </a:lnTo>
                  <a:lnTo>
                    <a:pt x="2379" y="695"/>
                  </a:lnTo>
                  <a:lnTo>
                    <a:pt x="2386" y="470"/>
                  </a:lnTo>
                  <a:lnTo>
                    <a:pt x="2380" y="470"/>
                  </a:lnTo>
                  <a:lnTo>
                    <a:pt x="2374" y="468"/>
                  </a:lnTo>
                  <a:lnTo>
                    <a:pt x="2373" y="468"/>
                  </a:lnTo>
                  <a:lnTo>
                    <a:pt x="2371" y="467"/>
                  </a:lnTo>
                  <a:lnTo>
                    <a:pt x="2370" y="467"/>
                  </a:lnTo>
                  <a:lnTo>
                    <a:pt x="2350" y="462"/>
                  </a:lnTo>
                  <a:lnTo>
                    <a:pt x="2331" y="451"/>
                  </a:lnTo>
                  <a:lnTo>
                    <a:pt x="2312" y="440"/>
                  </a:lnTo>
                  <a:lnTo>
                    <a:pt x="2297" y="426"/>
                  </a:lnTo>
                  <a:lnTo>
                    <a:pt x="2282" y="408"/>
                  </a:lnTo>
                  <a:lnTo>
                    <a:pt x="2272" y="390"/>
                  </a:lnTo>
                  <a:lnTo>
                    <a:pt x="2270" y="387"/>
                  </a:lnTo>
                  <a:lnTo>
                    <a:pt x="2269" y="386"/>
                  </a:lnTo>
                  <a:lnTo>
                    <a:pt x="2260" y="370"/>
                  </a:lnTo>
                  <a:lnTo>
                    <a:pt x="2255" y="350"/>
                  </a:lnTo>
                  <a:lnTo>
                    <a:pt x="2251" y="332"/>
                  </a:lnTo>
                  <a:lnTo>
                    <a:pt x="2251" y="312"/>
                  </a:lnTo>
                  <a:lnTo>
                    <a:pt x="1904" y="252"/>
                  </a:lnTo>
                  <a:lnTo>
                    <a:pt x="1903" y="256"/>
                  </a:lnTo>
                  <a:lnTo>
                    <a:pt x="1900" y="261"/>
                  </a:lnTo>
                  <a:lnTo>
                    <a:pt x="1893" y="276"/>
                  </a:lnTo>
                  <a:lnTo>
                    <a:pt x="1886" y="288"/>
                  </a:lnTo>
                  <a:lnTo>
                    <a:pt x="1871" y="305"/>
                  </a:lnTo>
                  <a:lnTo>
                    <a:pt x="1855" y="318"/>
                  </a:lnTo>
                  <a:lnTo>
                    <a:pt x="1836" y="327"/>
                  </a:lnTo>
                  <a:lnTo>
                    <a:pt x="1834" y="328"/>
                  </a:lnTo>
                  <a:lnTo>
                    <a:pt x="1832" y="328"/>
                  </a:lnTo>
                  <a:lnTo>
                    <a:pt x="1831" y="330"/>
                  </a:lnTo>
                  <a:lnTo>
                    <a:pt x="1815" y="333"/>
                  </a:lnTo>
                  <a:lnTo>
                    <a:pt x="1797" y="335"/>
                  </a:lnTo>
                  <a:lnTo>
                    <a:pt x="1774" y="332"/>
                  </a:lnTo>
                  <a:lnTo>
                    <a:pt x="1759" y="328"/>
                  </a:lnTo>
                  <a:lnTo>
                    <a:pt x="1743" y="320"/>
                  </a:lnTo>
                  <a:lnTo>
                    <a:pt x="1742" y="320"/>
                  </a:lnTo>
                  <a:lnTo>
                    <a:pt x="1725" y="309"/>
                  </a:lnTo>
                  <a:lnTo>
                    <a:pt x="1709" y="293"/>
                  </a:lnTo>
                  <a:lnTo>
                    <a:pt x="1697" y="276"/>
                  </a:lnTo>
                  <a:lnTo>
                    <a:pt x="1689" y="254"/>
                  </a:lnTo>
                  <a:lnTo>
                    <a:pt x="1685" y="233"/>
                  </a:lnTo>
                  <a:lnTo>
                    <a:pt x="1685" y="208"/>
                  </a:lnTo>
                  <a:lnTo>
                    <a:pt x="1687" y="204"/>
                  </a:lnTo>
                  <a:lnTo>
                    <a:pt x="1688" y="201"/>
                  </a:lnTo>
                  <a:lnTo>
                    <a:pt x="1688" y="200"/>
                  </a:lnTo>
                  <a:lnTo>
                    <a:pt x="1632" y="179"/>
                  </a:lnTo>
                  <a:lnTo>
                    <a:pt x="1632" y="180"/>
                  </a:lnTo>
                  <a:lnTo>
                    <a:pt x="1630" y="180"/>
                  </a:lnTo>
                  <a:lnTo>
                    <a:pt x="1630" y="182"/>
                  </a:lnTo>
                  <a:lnTo>
                    <a:pt x="1618" y="192"/>
                  </a:lnTo>
                  <a:lnTo>
                    <a:pt x="1603" y="200"/>
                  </a:lnTo>
                  <a:lnTo>
                    <a:pt x="1590" y="202"/>
                  </a:lnTo>
                  <a:lnTo>
                    <a:pt x="1567" y="379"/>
                  </a:lnTo>
                  <a:lnTo>
                    <a:pt x="1571" y="381"/>
                  </a:lnTo>
                  <a:lnTo>
                    <a:pt x="1575" y="381"/>
                  </a:lnTo>
                  <a:lnTo>
                    <a:pt x="1578" y="382"/>
                  </a:lnTo>
                  <a:lnTo>
                    <a:pt x="1580" y="382"/>
                  </a:lnTo>
                  <a:lnTo>
                    <a:pt x="1595" y="388"/>
                  </a:lnTo>
                  <a:lnTo>
                    <a:pt x="1608" y="396"/>
                  </a:lnTo>
                  <a:lnTo>
                    <a:pt x="1620" y="408"/>
                  </a:lnTo>
                  <a:lnTo>
                    <a:pt x="1621" y="408"/>
                  </a:lnTo>
                  <a:lnTo>
                    <a:pt x="1621" y="409"/>
                  </a:lnTo>
                  <a:lnTo>
                    <a:pt x="1629" y="421"/>
                  </a:lnTo>
                  <a:lnTo>
                    <a:pt x="1635" y="436"/>
                  </a:lnTo>
                  <a:lnTo>
                    <a:pt x="1638" y="450"/>
                  </a:lnTo>
                  <a:lnTo>
                    <a:pt x="1639" y="455"/>
                  </a:lnTo>
                  <a:lnTo>
                    <a:pt x="1639" y="462"/>
                  </a:lnTo>
                  <a:lnTo>
                    <a:pt x="1756" y="476"/>
                  </a:lnTo>
                  <a:lnTo>
                    <a:pt x="1760" y="468"/>
                  </a:lnTo>
                  <a:lnTo>
                    <a:pt x="1765" y="459"/>
                  </a:lnTo>
                  <a:lnTo>
                    <a:pt x="1772" y="450"/>
                  </a:lnTo>
                  <a:lnTo>
                    <a:pt x="1789" y="434"/>
                  </a:lnTo>
                  <a:lnTo>
                    <a:pt x="1811" y="424"/>
                  </a:lnTo>
                  <a:lnTo>
                    <a:pt x="1812" y="424"/>
                  </a:lnTo>
                  <a:lnTo>
                    <a:pt x="1825" y="421"/>
                  </a:lnTo>
                  <a:lnTo>
                    <a:pt x="1832" y="421"/>
                  </a:lnTo>
                  <a:lnTo>
                    <a:pt x="1845" y="422"/>
                  </a:lnTo>
                  <a:lnTo>
                    <a:pt x="1857" y="424"/>
                  </a:lnTo>
                  <a:lnTo>
                    <a:pt x="1865" y="426"/>
                  </a:lnTo>
                  <a:lnTo>
                    <a:pt x="1871" y="429"/>
                  </a:lnTo>
                  <a:lnTo>
                    <a:pt x="1876" y="433"/>
                  </a:lnTo>
                  <a:lnTo>
                    <a:pt x="1878" y="434"/>
                  </a:lnTo>
                  <a:lnTo>
                    <a:pt x="1879" y="434"/>
                  </a:lnTo>
                  <a:lnTo>
                    <a:pt x="1892" y="443"/>
                  </a:lnTo>
                  <a:lnTo>
                    <a:pt x="1901" y="457"/>
                  </a:lnTo>
                  <a:lnTo>
                    <a:pt x="1909" y="470"/>
                  </a:lnTo>
                  <a:lnTo>
                    <a:pt x="1914" y="487"/>
                  </a:lnTo>
                  <a:lnTo>
                    <a:pt x="1916" y="502"/>
                  </a:lnTo>
                  <a:lnTo>
                    <a:pt x="1914" y="518"/>
                  </a:lnTo>
                  <a:lnTo>
                    <a:pt x="1914" y="521"/>
                  </a:lnTo>
                  <a:lnTo>
                    <a:pt x="1913" y="522"/>
                  </a:lnTo>
                  <a:lnTo>
                    <a:pt x="1912" y="525"/>
                  </a:lnTo>
                  <a:lnTo>
                    <a:pt x="1909" y="538"/>
                  </a:lnTo>
                  <a:lnTo>
                    <a:pt x="1901" y="551"/>
                  </a:lnTo>
                  <a:lnTo>
                    <a:pt x="1891" y="561"/>
                  </a:lnTo>
                  <a:lnTo>
                    <a:pt x="1889" y="564"/>
                  </a:lnTo>
                  <a:lnTo>
                    <a:pt x="1887" y="567"/>
                  </a:lnTo>
                  <a:lnTo>
                    <a:pt x="1879" y="572"/>
                  </a:lnTo>
                  <a:lnTo>
                    <a:pt x="1867" y="578"/>
                  </a:lnTo>
                  <a:lnTo>
                    <a:pt x="1855" y="584"/>
                  </a:lnTo>
                  <a:lnTo>
                    <a:pt x="1846" y="585"/>
                  </a:lnTo>
                  <a:lnTo>
                    <a:pt x="1845" y="585"/>
                  </a:lnTo>
                  <a:lnTo>
                    <a:pt x="1841" y="586"/>
                  </a:lnTo>
                  <a:lnTo>
                    <a:pt x="1834" y="586"/>
                  </a:lnTo>
                  <a:lnTo>
                    <a:pt x="1827" y="585"/>
                  </a:lnTo>
                  <a:lnTo>
                    <a:pt x="1820" y="584"/>
                  </a:lnTo>
                  <a:lnTo>
                    <a:pt x="1814" y="584"/>
                  </a:lnTo>
                  <a:lnTo>
                    <a:pt x="1810" y="582"/>
                  </a:lnTo>
                  <a:lnTo>
                    <a:pt x="1789" y="572"/>
                  </a:lnTo>
                  <a:lnTo>
                    <a:pt x="1772" y="557"/>
                  </a:lnTo>
                  <a:lnTo>
                    <a:pt x="1759" y="538"/>
                  </a:lnTo>
                  <a:lnTo>
                    <a:pt x="1759" y="535"/>
                  </a:lnTo>
                  <a:lnTo>
                    <a:pt x="1753" y="521"/>
                  </a:lnTo>
                  <a:lnTo>
                    <a:pt x="1752" y="506"/>
                  </a:lnTo>
                  <a:lnTo>
                    <a:pt x="1634" y="491"/>
                  </a:lnTo>
                  <a:lnTo>
                    <a:pt x="1626" y="505"/>
                  </a:lnTo>
                  <a:lnTo>
                    <a:pt x="1617" y="517"/>
                  </a:lnTo>
                  <a:lnTo>
                    <a:pt x="1604" y="527"/>
                  </a:lnTo>
                  <a:lnTo>
                    <a:pt x="1591" y="535"/>
                  </a:lnTo>
                  <a:lnTo>
                    <a:pt x="1574" y="540"/>
                  </a:lnTo>
                  <a:lnTo>
                    <a:pt x="1567" y="540"/>
                  </a:lnTo>
                  <a:lnTo>
                    <a:pt x="1560" y="543"/>
                  </a:lnTo>
                  <a:lnTo>
                    <a:pt x="1554" y="543"/>
                  </a:lnTo>
                  <a:lnTo>
                    <a:pt x="1540" y="542"/>
                  </a:lnTo>
                  <a:lnTo>
                    <a:pt x="1526" y="536"/>
                  </a:lnTo>
                  <a:lnTo>
                    <a:pt x="1524" y="535"/>
                  </a:lnTo>
                  <a:lnTo>
                    <a:pt x="1522" y="535"/>
                  </a:lnTo>
                  <a:lnTo>
                    <a:pt x="1520" y="534"/>
                  </a:lnTo>
                  <a:lnTo>
                    <a:pt x="1511" y="529"/>
                  </a:lnTo>
                  <a:lnTo>
                    <a:pt x="1501" y="521"/>
                  </a:lnTo>
                  <a:lnTo>
                    <a:pt x="1491" y="512"/>
                  </a:lnTo>
                  <a:lnTo>
                    <a:pt x="1486" y="504"/>
                  </a:lnTo>
                  <a:lnTo>
                    <a:pt x="1486" y="502"/>
                  </a:lnTo>
                  <a:lnTo>
                    <a:pt x="1480" y="491"/>
                  </a:lnTo>
                  <a:lnTo>
                    <a:pt x="1477" y="480"/>
                  </a:lnTo>
                  <a:lnTo>
                    <a:pt x="1476" y="477"/>
                  </a:lnTo>
                  <a:lnTo>
                    <a:pt x="1476" y="476"/>
                  </a:lnTo>
                  <a:lnTo>
                    <a:pt x="1474" y="474"/>
                  </a:lnTo>
                  <a:lnTo>
                    <a:pt x="1474" y="447"/>
                  </a:lnTo>
                  <a:lnTo>
                    <a:pt x="1481" y="426"/>
                  </a:lnTo>
                  <a:lnTo>
                    <a:pt x="1494" y="408"/>
                  </a:lnTo>
                  <a:lnTo>
                    <a:pt x="1503" y="399"/>
                  </a:lnTo>
                  <a:lnTo>
                    <a:pt x="1514" y="391"/>
                  </a:lnTo>
                  <a:lnTo>
                    <a:pt x="1524" y="386"/>
                  </a:lnTo>
                  <a:lnTo>
                    <a:pt x="1528" y="383"/>
                  </a:lnTo>
                  <a:lnTo>
                    <a:pt x="1533" y="382"/>
                  </a:lnTo>
                  <a:lnTo>
                    <a:pt x="1537" y="381"/>
                  </a:lnTo>
                  <a:lnTo>
                    <a:pt x="1560" y="196"/>
                  </a:lnTo>
                  <a:lnTo>
                    <a:pt x="1554" y="193"/>
                  </a:lnTo>
                  <a:lnTo>
                    <a:pt x="1549" y="189"/>
                  </a:lnTo>
                  <a:lnTo>
                    <a:pt x="1544" y="184"/>
                  </a:lnTo>
                  <a:lnTo>
                    <a:pt x="1540" y="179"/>
                  </a:lnTo>
                  <a:lnTo>
                    <a:pt x="1537" y="178"/>
                  </a:lnTo>
                  <a:lnTo>
                    <a:pt x="1536" y="176"/>
                  </a:lnTo>
                  <a:lnTo>
                    <a:pt x="1532" y="167"/>
                  </a:lnTo>
                  <a:lnTo>
                    <a:pt x="1528" y="155"/>
                  </a:lnTo>
                  <a:lnTo>
                    <a:pt x="1527" y="145"/>
                  </a:lnTo>
                  <a:lnTo>
                    <a:pt x="1527" y="136"/>
                  </a:lnTo>
                  <a:lnTo>
                    <a:pt x="1529" y="128"/>
                  </a:lnTo>
                  <a:lnTo>
                    <a:pt x="1529" y="123"/>
                  </a:lnTo>
                  <a:lnTo>
                    <a:pt x="1531" y="120"/>
                  </a:lnTo>
                  <a:lnTo>
                    <a:pt x="1540" y="106"/>
                  </a:lnTo>
                  <a:lnTo>
                    <a:pt x="1552" y="95"/>
                  </a:lnTo>
                  <a:lnTo>
                    <a:pt x="1566" y="89"/>
                  </a:lnTo>
                  <a:lnTo>
                    <a:pt x="1567" y="87"/>
                  </a:lnTo>
                  <a:lnTo>
                    <a:pt x="1573" y="86"/>
                  </a:lnTo>
                  <a:lnTo>
                    <a:pt x="1592" y="86"/>
                  </a:lnTo>
                  <a:lnTo>
                    <a:pt x="1604" y="89"/>
                  </a:lnTo>
                  <a:lnTo>
                    <a:pt x="1616" y="94"/>
                  </a:lnTo>
                  <a:lnTo>
                    <a:pt x="1621" y="98"/>
                  </a:lnTo>
                  <a:lnTo>
                    <a:pt x="1625" y="100"/>
                  </a:lnTo>
                  <a:lnTo>
                    <a:pt x="1628" y="104"/>
                  </a:lnTo>
                  <a:lnTo>
                    <a:pt x="1637" y="117"/>
                  </a:lnTo>
                  <a:lnTo>
                    <a:pt x="1643" y="133"/>
                  </a:lnTo>
                  <a:lnTo>
                    <a:pt x="1643" y="136"/>
                  </a:lnTo>
                  <a:lnTo>
                    <a:pt x="1645" y="140"/>
                  </a:lnTo>
                  <a:lnTo>
                    <a:pt x="1645" y="147"/>
                  </a:lnTo>
                  <a:lnTo>
                    <a:pt x="1643" y="151"/>
                  </a:lnTo>
                  <a:lnTo>
                    <a:pt x="1697" y="171"/>
                  </a:lnTo>
                  <a:lnTo>
                    <a:pt x="1704" y="159"/>
                  </a:lnTo>
                  <a:lnTo>
                    <a:pt x="1713" y="150"/>
                  </a:lnTo>
                  <a:lnTo>
                    <a:pt x="1718" y="142"/>
                  </a:lnTo>
                  <a:lnTo>
                    <a:pt x="1725" y="136"/>
                  </a:lnTo>
                  <a:lnTo>
                    <a:pt x="1745" y="123"/>
                  </a:lnTo>
                  <a:lnTo>
                    <a:pt x="1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Freeform 7"/>
            <p:cNvSpPr>
              <a:spLocks noEditPoints="1"/>
            </p:cNvSpPr>
            <p:nvPr/>
          </p:nvSpPr>
          <p:spPr bwMode="auto">
            <a:xfrm>
              <a:off x="3263901" y="1588"/>
              <a:ext cx="5267325" cy="2465388"/>
            </a:xfrm>
            <a:custGeom>
              <a:avLst/>
              <a:gdLst/>
              <a:ahLst/>
              <a:cxnLst>
                <a:cxn ang="0">
                  <a:pos x="1299" y="1471"/>
                </a:cxn>
                <a:cxn ang="0">
                  <a:pos x="1224" y="1551"/>
                </a:cxn>
                <a:cxn ang="0">
                  <a:pos x="2710" y="1133"/>
                </a:cxn>
                <a:cxn ang="0">
                  <a:pos x="2711" y="1256"/>
                </a:cxn>
                <a:cxn ang="0">
                  <a:pos x="2647" y="1364"/>
                </a:cxn>
                <a:cxn ang="0">
                  <a:pos x="2613" y="1405"/>
                </a:cxn>
                <a:cxn ang="0">
                  <a:pos x="2525" y="1255"/>
                </a:cxn>
                <a:cxn ang="0">
                  <a:pos x="2696" y="1134"/>
                </a:cxn>
                <a:cxn ang="0">
                  <a:pos x="967" y="1204"/>
                </a:cxn>
                <a:cxn ang="0">
                  <a:pos x="988" y="1409"/>
                </a:cxn>
                <a:cxn ang="0">
                  <a:pos x="852" y="1358"/>
                </a:cxn>
                <a:cxn ang="0">
                  <a:pos x="819" y="1251"/>
                </a:cxn>
                <a:cxn ang="0">
                  <a:pos x="908" y="1129"/>
                </a:cxn>
                <a:cxn ang="0">
                  <a:pos x="1060" y="904"/>
                </a:cxn>
                <a:cxn ang="0">
                  <a:pos x="1001" y="684"/>
                </a:cxn>
                <a:cxn ang="0">
                  <a:pos x="508" y="49"/>
                </a:cxn>
                <a:cxn ang="0">
                  <a:pos x="761" y="313"/>
                </a:cxn>
                <a:cxn ang="0">
                  <a:pos x="992" y="97"/>
                </a:cxn>
                <a:cxn ang="0">
                  <a:pos x="962" y="271"/>
                </a:cxn>
                <a:cxn ang="0">
                  <a:pos x="745" y="554"/>
                </a:cxn>
                <a:cxn ang="0">
                  <a:pos x="821" y="736"/>
                </a:cxn>
                <a:cxn ang="0">
                  <a:pos x="628" y="736"/>
                </a:cxn>
                <a:cxn ang="0">
                  <a:pos x="476" y="1065"/>
                </a:cxn>
                <a:cxn ang="0">
                  <a:pos x="493" y="1182"/>
                </a:cxn>
                <a:cxn ang="0">
                  <a:pos x="332" y="1437"/>
                </a:cxn>
                <a:cxn ang="0">
                  <a:pos x="21" y="1416"/>
                </a:cxn>
                <a:cxn ang="0">
                  <a:pos x="97" y="1275"/>
                </a:cxn>
                <a:cxn ang="0">
                  <a:pos x="336" y="1362"/>
                </a:cxn>
                <a:cxn ang="0">
                  <a:pos x="394" y="1120"/>
                </a:cxn>
                <a:cxn ang="0">
                  <a:pos x="366" y="880"/>
                </a:cxn>
                <a:cxn ang="0">
                  <a:pos x="165" y="825"/>
                </a:cxn>
                <a:cxn ang="0">
                  <a:pos x="173" y="668"/>
                </a:cxn>
                <a:cxn ang="0">
                  <a:pos x="378" y="820"/>
                </a:cxn>
                <a:cxn ang="0">
                  <a:pos x="616" y="624"/>
                </a:cxn>
                <a:cxn ang="0">
                  <a:pos x="711" y="468"/>
                </a:cxn>
                <a:cxn ang="0">
                  <a:pos x="685" y="339"/>
                </a:cxn>
                <a:cxn ang="0">
                  <a:pos x="362" y="296"/>
                </a:cxn>
                <a:cxn ang="0">
                  <a:pos x="263" y="510"/>
                </a:cxn>
                <a:cxn ang="0">
                  <a:pos x="162" y="332"/>
                </a:cxn>
                <a:cxn ang="0">
                  <a:pos x="391" y="163"/>
                </a:cxn>
                <a:cxn ang="0">
                  <a:pos x="2698" y="2"/>
                </a:cxn>
                <a:cxn ang="0">
                  <a:pos x="2829" y="102"/>
                </a:cxn>
                <a:cxn ang="0">
                  <a:pos x="2975" y="177"/>
                </a:cxn>
                <a:cxn ang="0">
                  <a:pos x="2878" y="423"/>
                </a:cxn>
                <a:cxn ang="0">
                  <a:pos x="3047" y="587"/>
                </a:cxn>
                <a:cxn ang="0">
                  <a:pos x="3222" y="656"/>
                </a:cxn>
                <a:cxn ang="0">
                  <a:pos x="3295" y="791"/>
                </a:cxn>
                <a:cxn ang="0">
                  <a:pos x="3162" y="774"/>
                </a:cxn>
                <a:cxn ang="0">
                  <a:pos x="3007" y="717"/>
                </a:cxn>
                <a:cxn ang="0">
                  <a:pos x="2884" y="1055"/>
                </a:cxn>
                <a:cxn ang="0">
                  <a:pos x="2793" y="958"/>
                </a:cxn>
                <a:cxn ang="0">
                  <a:pos x="2951" y="663"/>
                </a:cxn>
                <a:cxn ang="0">
                  <a:pos x="2777" y="679"/>
                </a:cxn>
                <a:cxn ang="0">
                  <a:pos x="2734" y="793"/>
                </a:cxn>
                <a:cxn ang="0">
                  <a:pos x="2757" y="601"/>
                </a:cxn>
                <a:cxn ang="0">
                  <a:pos x="2616" y="413"/>
                </a:cxn>
                <a:cxn ang="0">
                  <a:pos x="2508" y="349"/>
                </a:cxn>
                <a:cxn ang="0">
                  <a:pos x="2609" y="320"/>
                </a:cxn>
                <a:cxn ang="0">
                  <a:pos x="2778" y="393"/>
                </a:cxn>
                <a:cxn ang="0">
                  <a:pos x="2727" y="110"/>
                </a:cxn>
                <a:cxn ang="0">
                  <a:pos x="2628" y="44"/>
                </a:cxn>
              </a:cxnLst>
              <a:rect l="0" t="0" r="r" b="b"/>
              <a:pathLst>
                <a:path w="3318" h="1553">
                  <a:moveTo>
                    <a:pt x="1068" y="1440"/>
                  </a:moveTo>
                  <a:lnTo>
                    <a:pt x="1094" y="1440"/>
                  </a:lnTo>
                  <a:lnTo>
                    <a:pt x="1100" y="1450"/>
                  </a:lnTo>
                  <a:lnTo>
                    <a:pt x="1104" y="1460"/>
                  </a:lnTo>
                  <a:lnTo>
                    <a:pt x="1186" y="1470"/>
                  </a:lnTo>
                  <a:lnTo>
                    <a:pt x="1189" y="1464"/>
                  </a:lnTo>
                  <a:lnTo>
                    <a:pt x="1190" y="1460"/>
                  </a:lnTo>
                  <a:lnTo>
                    <a:pt x="1193" y="1455"/>
                  </a:lnTo>
                  <a:lnTo>
                    <a:pt x="1204" y="1443"/>
                  </a:lnTo>
                  <a:lnTo>
                    <a:pt x="1208" y="1442"/>
                  </a:lnTo>
                  <a:lnTo>
                    <a:pt x="1211" y="1440"/>
                  </a:lnTo>
                  <a:lnTo>
                    <a:pt x="1272" y="1440"/>
                  </a:lnTo>
                  <a:lnTo>
                    <a:pt x="1274" y="1441"/>
                  </a:lnTo>
                  <a:lnTo>
                    <a:pt x="1276" y="1442"/>
                  </a:lnTo>
                  <a:lnTo>
                    <a:pt x="1287" y="1451"/>
                  </a:lnTo>
                  <a:lnTo>
                    <a:pt x="1293" y="1460"/>
                  </a:lnTo>
                  <a:lnTo>
                    <a:pt x="1299" y="1471"/>
                  </a:lnTo>
                  <a:lnTo>
                    <a:pt x="1299" y="1476"/>
                  </a:lnTo>
                  <a:lnTo>
                    <a:pt x="1301" y="1485"/>
                  </a:lnTo>
                  <a:lnTo>
                    <a:pt x="1303" y="1496"/>
                  </a:lnTo>
                  <a:lnTo>
                    <a:pt x="1300" y="1508"/>
                  </a:lnTo>
                  <a:lnTo>
                    <a:pt x="1299" y="1509"/>
                  </a:lnTo>
                  <a:lnTo>
                    <a:pt x="1299" y="1512"/>
                  </a:lnTo>
                  <a:lnTo>
                    <a:pt x="1295" y="1521"/>
                  </a:lnTo>
                  <a:lnTo>
                    <a:pt x="1287" y="1532"/>
                  </a:lnTo>
                  <a:lnTo>
                    <a:pt x="1280" y="1539"/>
                  </a:lnTo>
                  <a:lnTo>
                    <a:pt x="1279" y="1539"/>
                  </a:lnTo>
                  <a:lnTo>
                    <a:pt x="1275" y="1543"/>
                  </a:lnTo>
                  <a:lnTo>
                    <a:pt x="1271" y="1546"/>
                  </a:lnTo>
                  <a:lnTo>
                    <a:pt x="1263" y="1548"/>
                  </a:lnTo>
                  <a:lnTo>
                    <a:pt x="1261" y="1550"/>
                  </a:lnTo>
                  <a:lnTo>
                    <a:pt x="1257" y="1551"/>
                  </a:lnTo>
                  <a:lnTo>
                    <a:pt x="1241" y="1553"/>
                  </a:lnTo>
                  <a:lnTo>
                    <a:pt x="1224" y="1551"/>
                  </a:lnTo>
                  <a:lnTo>
                    <a:pt x="1208" y="1543"/>
                  </a:lnTo>
                  <a:lnTo>
                    <a:pt x="1207" y="1542"/>
                  </a:lnTo>
                  <a:lnTo>
                    <a:pt x="1202" y="1538"/>
                  </a:lnTo>
                  <a:lnTo>
                    <a:pt x="1197" y="1532"/>
                  </a:lnTo>
                  <a:lnTo>
                    <a:pt x="1193" y="1527"/>
                  </a:lnTo>
                  <a:lnTo>
                    <a:pt x="1190" y="1523"/>
                  </a:lnTo>
                  <a:lnTo>
                    <a:pt x="1185" y="1512"/>
                  </a:lnTo>
                  <a:lnTo>
                    <a:pt x="1182" y="1500"/>
                  </a:lnTo>
                  <a:lnTo>
                    <a:pt x="1105" y="1491"/>
                  </a:lnTo>
                  <a:lnTo>
                    <a:pt x="1102" y="1505"/>
                  </a:lnTo>
                  <a:lnTo>
                    <a:pt x="1096" y="1521"/>
                  </a:lnTo>
                  <a:lnTo>
                    <a:pt x="1087" y="1532"/>
                  </a:lnTo>
                  <a:lnTo>
                    <a:pt x="1075" y="1544"/>
                  </a:lnTo>
                  <a:lnTo>
                    <a:pt x="1068" y="1550"/>
                  </a:lnTo>
                  <a:lnTo>
                    <a:pt x="1068" y="1440"/>
                  </a:lnTo>
                  <a:close/>
                  <a:moveTo>
                    <a:pt x="2701" y="1133"/>
                  </a:moveTo>
                  <a:lnTo>
                    <a:pt x="2710" y="1133"/>
                  </a:lnTo>
                  <a:lnTo>
                    <a:pt x="2727" y="1136"/>
                  </a:lnTo>
                  <a:lnTo>
                    <a:pt x="2743" y="1144"/>
                  </a:lnTo>
                  <a:lnTo>
                    <a:pt x="2748" y="1147"/>
                  </a:lnTo>
                  <a:lnTo>
                    <a:pt x="2755" y="1153"/>
                  </a:lnTo>
                  <a:lnTo>
                    <a:pt x="2762" y="1163"/>
                  </a:lnTo>
                  <a:lnTo>
                    <a:pt x="2768" y="1175"/>
                  </a:lnTo>
                  <a:lnTo>
                    <a:pt x="2770" y="1188"/>
                  </a:lnTo>
                  <a:lnTo>
                    <a:pt x="2770" y="1205"/>
                  </a:lnTo>
                  <a:lnTo>
                    <a:pt x="2765" y="1222"/>
                  </a:lnTo>
                  <a:lnTo>
                    <a:pt x="2756" y="1237"/>
                  </a:lnTo>
                  <a:lnTo>
                    <a:pt x="2755" y="1237"/>
                  </a:lnTo>
                  <a:lnTo>
                    <a:pt x="2755" y="1238"/>
                  </a:lnTo>
                  <a:lnTo>
                    <a:pt x="2741" y="1247"/>
                  </a:lnTo>
                  <a:lnTo>
                    <a:pt x="2726" y="1254"/>
                  </a:lnTo>
                  <a:lnTo>
                    <a:pt x="2721" y="1255"/>
                  </a:lnTo>
                  <a:lnTo>
                    <a:pt x="2714" y="1256"/>
                  </a:lnTo>
                  <a:lnTo>
                    <a:pt x="2711" y="1256"/>
                  </a:lnTo>
                  <a:lnTo>
                    <a:pt x="2709" y="1255"/>
                  </a:lnTo>
                  <a:lnTo>
                    <a:pt x="2707" y="1255"/>
                  </a:lnTo>
                  <a:lnTo>
                    <a:pt x="2690" y="1252"/>
                  </a:lnTo>
                  <a:lnTo>
                    <a:pt x="2672" y="1243"/>
                  </a:lnTo>
                  <a:lnTo>
                    <a:pt x="2668" y="1239"/>
                  </a:lnTo>
                  <a:lnTo>
                    <a:pt x="2591" y="1295"/>
                  </a:lnTo>
                  <a:lnTo>
                    <a:pt x="2594" y="1301"/>
                  </a:lnTo>
                  <a:lnTo>
                    <a:pt x="2596" y="1307"/>
                  </a:lnTo>
                  <a:lnTo>
                    <a:pt x="2597" y="1312"/>
                  </a:lnTo>
                  <a:lnTo>
                    <a:pt x="2600" y="1320"/>
                  </a:lnTo>
                  <a:lnTo>
                    <a:pt x="2601" y="1332"/>
                  </a:lnTo>
                  <a:lnTo>
                    <a:pt x="2601" y="1347"/>
                  </a:lnTo>
                  <a:lnTo>
                    <a:pt x="2599" y="1360"/>
                  </a:lnTo>
                  <a:lnTo>
                    <a:pt x="2630" y="1375"/>
                  </a:lnTo>
                  <a:lnTo>
                    <a:pt x="2634" y="1371"/>
                  </a:lnTo>
                  <a:lnTo>
                    <a:pt x="2645" y="1366"/>
                  </a:lnTo>
                  <a:lnTo>
                    <a:pt x="2647" y="1364"/>
                  </a:lnTo>
                  <a:lnTo>
                    <a:pt x="2648" y="1364"/>
                  </a:lnTo>
                  <a:lnTo>
                    <a:pt x="2651" y="1362"/>
                  </a:lnTo>
                  <a:lnTo>
                    <a:pt x="2663" y="1358"/>
                  </a:lnTo>
                  <a:lnTo>
                    <a:pt x="2673" y="1357"/>
                  </a:lnTo>
                  <a:lnTo>
                    <a:pt x="2688" y="1358"/>
                  </a:lnTo>
                  <a:lnTo>
                    <a:pt x="2702" y="1365"/>
                  </a:lnTo>
                  <a:lnTo>
                    <a:pt x="2713" y="1373"/>
                  </a:lnTo>
                  <a:lnTo>
                    <a:pt x="2722" y="1382"/>
                  </a:lnTo>
                  <a:lnTo>
                    <a:pt x="2728" y="1392"/>
                  </a:lnTo>
                  <a:lnTo>
                    <a:pt x="2732" y="1405"/>
                  </a:lnTo>
                  <a:lnTo>
                    <a:pt x="2734" y="1411"/>
                  </a:lnTo>
                  <a:lnTo>
                    <a:pt x="2734" y="1421"/>
                  </a:lnTo>
                  <a:lnTo>
                    <a:pt x="2731" y="1440"/>
                  </a:lnTo>
                  <a:lnTo>
                    <a:pt x="2616" y="1440"/>
                  </a:lnTo>
                  <a:lnTo>
                    <a:pt x="2612" y="1425"/>
                  </a:lnTo>
                  <a:lnTo>
                    <a:pt x="2613" y="1411"/>
                  </a:lnTo>
                  <a:lnTo>
                    <a:pt x="2613" y="1405"/>
                  </a:lnTo>
                  <a:lnTo>
                    <a:pt x="2614" y="1404"/>
                  </a:lnTo>
                  <a:lnTo>
                    <a:pt x="2614" y="1402"/>
                  </a:lnTo>
                  <a:lnTo>
                    <a:pt x="2586" y="1386"/>
                  </a:lnTo>
                  <a:lnTo>
                    <a:pt x="2584" y="1387"/>
                  </a:lnTo>
                  <a:lnTo>
                    <a:pt x="2583" y="1390"/>
                  </a:lnTo>
                  <a:lnTo>
                    <a:pt x="2578" y="1395"/>
                  </a:lnTo>
                  <a:lnTo>
                    <a:pt x="2561" y="1409"/>
                  </a:lnTo>
                  <a:lnTo>
                    <a:pt x="2541" y="1417"/>
                  </a:lnTo>
                  <a:lnTo>
                    <a:pt x="2519" y="1420"/>
                  </a:lnTo>
                  <a:lnTo>
                    <a:pt x="2516" y="1420"/>
                  </a:lnTo>
                  <a:lnTo>
                    <a:pt x="2506" y="1419"/>
                  </a:lnTo>
                  <a:lnTo>
                    <a:pt x="2495" y="1416"/>
                  </a:lnTo>
                  <a:lnTo>
                    <a:pt x="2495" y="1257"/>
                  </a:lnTo>
                  <a:lnTo>
                    <a:pt x="2507" y="1255"/>
                  </a:lnTo>
                  <a:lnTo>
                    <a:pt x="2518" y="1254"/>
                  </a:lnTo>
                  <a:lnTo>
                    <a:pt x="2521" y="1254"/>
                  </a:lnTo>
                  <a:lnTo>
                    <a:pt x="2525" y="1255"/>
                  </a:lnTo>
                  <a:lnTo>
                    <a:pt x="2542" y="1257"/>
                  </a:lnTo>
                  <a:lnTo>
                    <a:pt x="2557" y="1263"/>
                  </a:lnTo>
                  <a:lnTo>
                    <a:pt x="2570" y="1272"/>
                  </a:lnTo>
                  <a:lnTo>
                    <a:pt x="2571" y="1273"/>
                  </a:lnTo>
                  <a:lnTo>
                    <a:pt x="2652" y="1213"/>
                  </a:lnTo>
                  <a:lnTo>
                    <a:pt x="2652" y="1210"/>
                  </a:lnTo>
                  <a:lnTo>
                    <a:pt x="2650" y="1201"/>
                  </a:lnTo>
                  <a:lnTo>
                    <a:pt x="2650" y="1189"/>
                  </a:lnTo>
                  <a:lnTo>
                    <a:pt x="2651" y="1179"/>
                  </a:lnTo>
                  <a:lnTo>
                    <a:pt x="2652" y="1176"/>
                  </a:lnTo>
                  <a:lnTo>
                    <a:pt x="2652" y="1174"/>
                  </a:lnTo>
                  <a:lnTo>
                    <a:pt x="2655" y="1167"/>
                  </a:lnTo>
                  <a:lnTo>
                    <a:pt x="2666" y="1151"/>
                  </a:lnTo>
                  <a:lnTo>
                    <a:pt x="2672" y="1146"/>
                  </a:lnTo>
                  <a:lnTo>
                    <a:pt x="2680" y="1141"/>
                  </a:lnTo>
                  <a:lnTo>
                    <a:pt x="2688" y="1138"/>
                  </a:lnTo>
                  <a:lnTo>
                    <a:pt x="2696" y="1134"/>
                  </a:lnTo>
                  <a:lnTo>
                    <a:pt x="2701" y="1133"/>
                  </a:lnTo>
                  <a:close/>
                  <a:moveTo>
                    <a:pt x="960" y="1086"/>
                  </a:moveTo>
                  <a:lnTo>
                    <a:pt x="963" y="1086"/>
                  </a:lnTo>
                  <a:lnTo>
                    <a:pt x="979" y="1089"/>
                  </a:lnTo>
                  <a:lnTo>
                    <a:pt x="994" y="1094"/>
                  </a:lnTo>
                  <a:lnTo>
                    <a:pt x="1005" y="1104"/>
                  </a:lnTo>
                  <a:lnTo>
                    <a:pt x="1015" y="1115"/>
                  </a:lnTo>
                  <a:lnTo>
                    <a:pt x="1020" y="1127"/>
                  </a:lnTo>
                  <a:lnTo>
                    <a:pt x="1022" y="1138"/>
                  </a:lnTo>
                  <a:lnTo>
                    <a:pt x="1022" y="1151"/>
                  </a:lnTo>
                  <a:lnTo>
                    <a:pt x="1018" y="1167"/>
                  </a:lnTo>
                  <a:lnTo>
                    <a:pt x="1011" y="1182"/>
                  </a:lnTo>
                  <a:lnTo>
                    <a:pt x="999" y="1193"/>
                  </a:lnTo>
                  <a:lnTo>
                    <a:pt x="997" y="1193"/>
                  </a:lnTo>
                  <a:lnTo>
                    <a:pt x="996" y="1195"/>
                  </a:lnTo>
                  <a:lnTo>
                    <a:pt x="982" y="1201"/>
                  </a:lnTo>
                  <a:lnTo>
                    <a:pt x="967" y="1204"/>
                  </a:lnTo>
                  <a:lnTo>
                    <a:pt x="957" y="1204"/>
                  </a:lnTo>
                  <a:lnTo>
                    <a:pt x="952" y="1202"/>
                  </a:lnTo>
                  <a:lnTo>
                    <a:pt x="950" y="1202"/>
                  </a:lnTo>
                  <a:lnTo>
                    <a:pt x="945" y="1200"/>
                  </a:lnTo>
                  <a:lnTo>
                    <a:pt x="940" y="1199"/>
                  </a:lnTo>
                  <a:lnTo>
                    <a:pt x="894" y="1260"/>
                  </a:lnTo>
                  <a:lnTo>
                    <a:pt x="903" y="1271"/>
                  </a:lnTo>
                  <a:lnTo>
                    <a:pt x="908" y="1285"/>
                  </a:lnTo>
                  <a:lnTo>
                    <a:pt x="908" y="1286"/>
                  </a:lnTo>
                  <a:lnTo>
                    <a:pt x="910" y="1289"/>
                  </a:lnTo>
                  <a:lnTo>
                    <a:pt x="911" y="1299"/>
                  </a:lnTo>
                  <a:lnTo>
                    <a:pt x="910" y="1311"/>
                  </a:lnTo>
                  <a:lnTo>
                    <a:pt x="907" y="1322"/>
                  </a:lnTo>
                  <a:lnTo>
                    <a:pt x="906" y="1322"/>
                  </a:lnTo>
                  <a:lnTo>
                    <a:pt x="906" y="1324"/>
                  </a:lnTo>
                  <a:lnTo>
                    <a:pt x="987" y="1411"/>
                  </a:lnTo>
                  <a:lnTo>
                    <a:pt x="988" y="1409"/>
                  </a:lnTo>
                  <a:lnTo>
                    <a:pt x="991" y="1409"/>
                  </a:lnTo>
                  <a:lnTo>
                    <a:pt x="1005" y="1403"/>
                  </a:lnTo>
                  <a:lnTo>
                    <a:pt x="1021" y="1400"/>
                  </a:lnTo>
                  <a:lnTo>
                    <a:pt x="1022" y="1402"/>
                  </a:lnTo>
                  <a:lnTo>
                    <a:pt x="1039" y="1402"/>
                  </a:lnTo>
                  <a:lnTo>
                    <a:pt x="1045" y="1403"/>
                  </a:lnTo>
                  <a:lnTo>
                    <a:pt x="1056" y="1407"/>
                  </a:lnTo>
                  <a:lnTo>
                    <a:pt x="1068" y="1412"/>
                  </a:lnTo>
                  <a:lnTo>
                    <a:pt x="1068" y="1440"/>
                  </a:lnTo>
                  <a:lnTo>
                    <a:pt x="957" y="1440"/>
                  </a:lnTo>
                  <a:lnTo>
                    <a:pt x="958" y="1437"/>
                  </a:lnTo>
                  <a:lnTo>
                    <a:pt x="962" y="1433"/>
                  </a:lnTo>
                  <a:lnTo>
                    <a:pt x="963" y="1430"/>
                  </a:lnTo>
                  <a:lnTo>
                    <a:pt x="965" y="1429"/>
                  </a:lnTo>
                  <a:lnTo>
                    <a:pt x="886" y="1347"/>
                  </a:lnTo>
                  <a:lnTo>
                    <a:pt x="870" y="1356"/>
                  </a:lnTo>
                  <a:lnTo>
                    <a:pt x="852" y="1358"/>
                  </a:lnTo>
                  <a:lnTo>
                    <a:pt x="848" y="1358"/>
                  </a:lnTo>
                  <a:lnTo>
                    <a:pt x="839" y="1357"/>
                  </a:lnTo>
                  <a:lnTo>
                    <a:pt x="830" y="1354"/>
                  </a:lnTo>
                  <a:lnTo>
                    <a:pt x="823" y="1350"/>
                  </a:lnTo>
                  <a:lnTo>
                    <a:pt x="818" y="1348"/>
                  </a:lnTo>
                  <a:lnTo>
                    <a:pt x="813" y="1344"/>
                  </a:lnTo>
                  <a:lnTo>
                    <a:pt x="805" y="1333"/>
                  </a:lnTo>
                  <a:lnTo>
                    <a:pt x="801" y="1330"/>
                  </a:lnTo>
                  <a:lnTo>
                    <a:pt x="798" y="1324"/>
                  </a:lnTo>
                  <a:lnTo>
                    <a:pt x="797" y="1320"/>
                  </a:lnTo>
                  <a:lnTo>
                    <a:pt x="793" y="1303"/>
                  </a:lnTo>
                  <a:lnTo>
                    <a:pt x="795" y="1286"/>
                  </a:lnTo>
                  <a:lnTo>
                    <a:pt x="795" y="1285"/>
                  </a:lnTo>
                  <a:lnTo>
                    <a:pt x="801" y="1271"/>
                  </a:lnTo>
                  <a:lnTo>
                    <a:pt x="810" y="1257"/>
                  </a:lnTo>
                  <a:lnTo>
                    <a:pt x="814" y="1254"/>
                  </a:lnTo>
                  <a:lnTo>
                    <a:pt x="819" y="1251"/>
                  </a:lnTo>
                  <a:lnTo>
                    <a:pt x="823" y="1248"/>
                  </a:lnTo>
                  <a:lnTo>
                    <a:pt x="826" y="1248"/>
                  </a:lnTo>
                  <a:lnTo>
                    <a:pt x="838" y="1242"/>
                  </a:lnTo>
                  <a:lnTo>
                    <a:pt x="852" y="1240"/>
                  </a:lnTo>
                  <a:lnTo>
                    <a:pt x="855" y="1240"/>
                  </a:lnTo>
                  <a:lnTo>
                    <a:pt x="859" y="1242"/>
                  </a:lnTo>
                  <a:lnTo>
                    <a:pt x="863" y="1242"/>
                  </a:lnTo>
                  <a:lnTo>
                    <a:pt x="865" y="1243"/>
                  </a:lnTo>
                  <a:lnTo>
                    <a:pt x="869" y="1244"/>
                  </a:lnTo>
                  <a:lnTo>
                    <a:pt x="916" y="1180"/>
                  </a:lnTo>
                  <a:lnTo>
                    <a:pt x="910" y="1167"/>
                  </a:lnTo>
                  <a:lnTo>
                    <a:pt x="907" y="1154"/>
                  </a:lnTo>
                  <a:lnTo>
                    <a:pt x="906" y="1153"/>
                  </a:lnTo>
                  <a:lnTo>
                    <a:pt x="906" y="1150"/>
                  </a:lnTo>
                  <a:lnTo>
                    <a:pt x="907" y="1149"/>
                  </a:lnTo>
                  <a:lnTo>
                    <a:pt x="906" y="1140"/>
                  </a:lnTo>
                  <a:lnTo>
                    <a:pt x="908" y="1129"/>
                  </a:lnTo>
                  <a:lnTo>
                    <a:pt x="912" y="1120"/>
                  </a:lnTo>
                  <a:lnTo>
                    <a:pt x="912" y="1119"/>
                  </a:lnTo>
                  <a:lnTo>
                    <a:pt x="914" y="1117"/>
                  </a:lnTo>
                  <a:lnTo>
                    <a:pt x="914" y="1115"/>
                  </a:lnTo>
                  <a:lnTo>
                    <a:pt x="920" y="1107"/>
                  </a:lnTo>
                  <a:lnTo>
                    <a:pt x="928" y="1098"/>
                  </a:lnTo>
                  <a:lnTo>
                    <a:pt x="937" y="1092"/>
                  </a:lnTo>
                  <a:lnTo>
                    <a:pt x="943" y="1090"/>
                  </a:lnTo>
                  <a:lnTo>
                    <a:pt x="949" y="1089"/>
                  </a:lnTo>
                  <a:lnTo>
                    <a:pt x="954" y="1089"/>
                  </a:lnTo>
                  <a:lnTo>
                    <a:pt x="956" y="1087"/>
                  </a:lnTo>
                  <a:lnTo>
                    <a:pt x="958" y="1087"/>
                  </a:lnTo>
                  <a:lnTo>
                    <a:pt x="960" y="1086"/>
                  </a:lnTo>
                  <a:close/>
                  <a:moveTo>
                    <a:pt x="1068" y="632"/>
                  </a:moveTo>
                  <a:lnTo>
                    <a:pt x="1068" y="908"/>
                  </a:lnTo>
                  <a:lnTo>
                    <a:pt x="1064" y="905"/>
                  </a:lnTo>
                  <a:lnTo>
                    <a:pt x="1060" y="904"/>
                  </a:lnTo>
                  <a:lnTo>
                    <a:pt x="1058" y="901"/>
                  </a:lnTo>
                  <a:lnTo>
                    <a:pt x="1050" y="899"/>
                  </a:lnTo>
                  <a:lnTo>
                    <a:pt x="1034" y="888"/>
                  </a:lnTo>
                  <a:lnTo>
                    <a:pt x="1020" y="876"/>
                  </a:lnTo>
                  <a:lnTo>
                    <a:pt x="1007" y="862"/>
                  </a:lnTo>
                  <a:lnTo>
                    <a:pt x="996" y="849"/>
                  </a:lnTo>
                  <a:lnTo>
                    <a:pt x="990" y="836"/>
                  </a:lnTo>
                  <a:lnTo>
                    <a:pt x="990" y="834"/>
                  </a:lnTo>
                  <a:lnTo>
                    <a:pt x="982" y="820"/>
                  </a:lnTo>
                  <a:lnTo>
                    <a:pt x="978" y="806"/>
                  </a:lnTo>
                  <a:lnTo>
                    <a:pt x="978" y="791"/>
                  </a:lnTo>
                  <a:lnTo>
                    <a:pt x="975" y="783"/>
                  </a:lnTo>
                  <a:lnTo>
                    <a:pt x="974" y="778"/>
                  </a:lnTo>
                  <a:lnTo>
                    <a:pt x="974" y="773"/>
                  </a:lnTo>
                  <a:lnTo>
                    <a:pt x="977" y="740"/>
                  </a:lnTo>
                  <a:lnTo>
                    <a:pt x="986" y="711"/>
                  </a:lnTo>
                  <a:lnTo>
                    <a:pt x="1001" y="684"/>
                  </a:lnTo>
                  <a:lnTo>
                    <a:pt x="1022" y="659"/>
                  </a:lnTo>
                  <a:lnTo>
                    <a:pt x="1024" y="659"/>
                  </a:lnTo>
                  <a:lnTo>
                    <a:pt x="1024" y="658"/>
                  </a:lnTo>
                  <a:lnTo>
                    <a:pt x="1025" y="658"/>
                  </a:lnTo>
                  <a:lnTo>
                    <a:pt x="1038" y="647"/>
                  </a:lnTo>
                  <a:lnTo>
                    <a:pt x="1054" y="638"/>
                  </a:lnTo>
                  <a:lnTo>
                    <a:pt x="1068" y="632"/>
                  </a:lnTo>
                  <a:close/>
                  <a:moveTo>
                    <a:pt x="446" y="23"/>
                  </a:moveTo>
                  <a:lnTo>
                    <a:pt x="452" y="23"/>
                  </a:lnTo>
                  <a:lnTo>
                    <a:pt x="465" y="24"/>
                  </a:lnTo>
                  <a:lnTo>
                    <a:pt x="478" y="29"/>
                  </a:lnTo>
                  <a:lnTo>
                    <a:pt x="489" y="34"/>
                  </a:lnTo>
                  <a:lnTo>
                    <a:pt x="495" y="37"/>
                  </a:lnTo>
                  <a:lnTo>
                    <a:pt x="500" y="41"/>
                  </a:lnTo>
                  <a:lnTo>
                    <a:pt x="504" y="45"/>
                  </a:lnTo>
                  <a:lnTo>
                    <a:pt x="507" y="49"/>
                  </a:lnTo>
                  <a:lnTo>
                    <a:pt x="508" y="49"/>
                  </a:lnTo>
                  <a:lnTo>
                    <a:pt x="508" y="50"/>
                  </a:lnTo>
                  <a:lnTo>
                    <a:pt x="509" y="50"/>
                  </a:lnTo>
                  <a:lnTo>
                    <a:pt x="518" y="62"/>
                  </a:lnTo>
                  <a:lnTo>
                    <a:pt x="525" y="78"/>
                  </a:lnTo>
                  <a:lnTo>
                    <a:pt x="529" y="92"/>
                  </a:lnTo>
                  <a:lnTo>
                    <a:pt x="529" y="109"/>
                  </a:lnTo>
                  <a:lnTo>
                    <a:pt x="526" y="123"/>
                  </a:lnTo>
                  <a:lnTo>
                    <a:pt x="521" y="139"/>
                  </a:lnTo>
                  <a:lnTo>
                    <a:pt x="518" y="142"/>
                  </a:lnTo>
                  <a:lnTo>
                    <a:pt x="517" y="144"/>
                  </a:lnTo>
                  <a:lnTo>
                    <a:pt x="517" y="146"/>
                  </a:lnTo>
                  <a:lnTo>
                    <a:pt x="709" y="321"/>
                  </a:lnTo>
                  <a:lnTo>
                    <a:pt x="723" y="316"/>
                  </a:lnTo>
                  <a:lnTo>
                    <a:pt x="729" y="315"/>
                  </a:lnTo>
                  <a:lnTo>
                    <a:pt x="740" y="312"/>
                  </a:lnTo>
                  <a:lnTo>
                    <a:pt x="746" y="312"/>
                  </a:lnTo>
                  <a:lnTo>
                    <a:pt x="761" y="313"/>
                  </a:lnTo>
                  <a:lnTo>
                    <a:pt x="775" y="317"/>
                  </a:lnTo>
                  <a:lnTo>
                    <a:pt x="775" y="319"/>
                  </a:lnTo>
                  <a:lnTo>
                    <a:pt x="776" y="319"/>
                  </a:lnTo>
                  <a:lnTo>
                    <a:pt x="791" y="325"/>
                  </a:lnTo>
                  <a:lnTo>
                    <a:pt x="804" y="337"/>
                  </a:lnTo>
                  <a:lnTo>
                    <a:pt x="944" y="241"/>
                  </a:lnTo>
                  <a:lnTo>
                    <a:pt x="939" y="228"/>
                  </a:lnTo>
                  <a:lnTo>
                    <a:pt x="935" y="214"/>
                  </a:lnTo>
                  <a:lnTo>
                    <a:pt x="935" y="184"/>
                  </a:lnTo>
                  <a:lnTo>
                    <a:pt x="940" y="167"/>
                  </a:lnTo>
                  <a:lnTo>
                    <a:pt x="940" y="164"/>
                  </a:lnTo>
                  <a:lnTo>
                    <a:pt x="941" y="161"/>
                  </a:lnTo>
                  <a:lnTo>
                    <a:pt x="943" y="157"/>
                  </a:lnTo>
                  <a:lnTo>
                    <a:pt x="944" y="152"/>
                  </a:lnTo>
                  <a:lnTo>
                    <a:pt x="957" y="130"/>
                  </a:lnTo>
                  <a:lnTo>
                    <a:pt x="973" y="112"/>
                  </a:lnTo>
                  <a:lnTo>
                    <a:pt x="992" y="97"/>
                  </a:lnTo>
                  <a:lnTo>
                    <a:pt x="1016" y="87"/>
                  </a:lnTo>
                  <a:lnTo>
                    <a:pt x="1017" y="87"/>
                  </a:lnTo>
                  <a:lnTo>
                    <a:pt x="1034" y="83"/>
                  </a:lnTo>
                  <a:lnTo>
                    <a:pt x="1051" y="82"/>
                  </a:lnTo>
                  <a:lnTo>
                    <a:pt x="1062" y="82"/>
                  </a:lnTo>
                  <a:lnTo>
                    <a:pt x="1066" y="83"/>
                  </a:lnTo>
                  <a:lnTo>
                    <a:pt x="1068" y="83"/>
                  </a:lnTo>
                  <a:lnTo>
                    <a:pt x="1068" y="440"/>
                  </a:lnTo>
                  <a:lnTo>
                    <a:pt x="1056" y="316"/>
                  </a:lnTo>
                  <a:lnTo>
                    <a:pt x="1054" y="316"/>
                  </a:lnTo>
                  <a:lnTo>
                    <a:pt x="1037" y="315"/>
                  </a:lnTo>
                  <a:lnTo>
                    <a:pt x="1020" y="311"/>
                  </a:lnTo>
                  <a:lnTo>
                    <a:pt x="1012" y="305"/>
                  </a:lnTo>
                  <a:lnTo>
                    <a:pt x="999" y="302"/>
                  </a:lnTo>
                  <a:lnTo>
                    <a:pt x="984" y="294"/>
                  </a:lnTo>
                  <a:lnTo>
                    <a:pt x="973" y="283"/>
                  </a:lnTo>
                  <a:lnTo>
                    <a:pt x="962" y="271"/>
                  </a:lnTo>
                  <a:lnTo>
                    <a:pt x="961" y="269"/>
                  </a:lnTo>
                  <a:lnTo>
                    <a:pt x="960" y="267"/>
                  </a:lnTo>
                  <a:lnTo>
                    <a:pt x="819" y="363"/>
                  </a:lnTo>
                  <a:lnTo>
                    <a:pt x="821" y="364"/>
                  </a:lnTo>
                  <a:lnTo>
                    <a:pt x="821" y="367"/>
                  </a:lnTo>
                  <a:lnTo>
                    <a:pt x="825" y="381"/>
                  </a:lnTo>
                  <a:lnTo>
                    <a:pt x="825" y="397"/>
                  </a:lnTo>
                  <a:lnTo>
                    <a:pt x="822" y="413"/>
                  </a:lnTo>
                  <a:lnTo>
                    <a:pt x="817" y="429"/>
                  </a:lnTo>
                  <a:lnTo>
                    <a:pt x="808" y="442"/>
                  </a:lnTo>
                  <a:lnTo>
                    <a:pt x="797" y="453"/>
                  </a:lnTo>
                  <a:lnTo>
                    <a:pt x="795" y="455"/>
                  </a:lnTo>
                  <a:lnTo>
                    <a:pt x="792" y="457"/>
                  </a:lnTo>
                  <a:lnTo>
                    <a:pt x="781" y="465"/>
                  </a:lnTo>
                  <a:lnTo>
                    <a:pt x="767" y="470"/>
                  </a:lnTo>
                  <a:lnTo>
                    <a:pt x="753" y="473"/>
                  </a:lnTo>
                  <a:lnTo>
                    <a:pt x="745" y="554"/>
                  </a:lnTo>
                  <a:lnTo>
                    <a:pt x="763" y="558"/>
                  </a:lnTo>
                  <a:lnTo>
                    <a:pt x="780" y="566"/>
                  </a:lnTo>
                  <a:lnTo>
                    <a:pt x="795" y="577"/>
                  </a:lnTo>
                  <a:lnTo>
                    <a:pt x="813" y="594"/>
                  </a:lnTo>
                  <a:lnTo>
                    <a:pt x="826" y="612"/>
                  </a:lnTo>
                  <a:lnTo>
                    <a:pt x="834" y="634"/>
                  </a:lnTo>
                  <a:lnTo>
                    <a:pt x="835" y="638"/>
                  </a:lnTo>
                  <a:lnTo>
                    <a:pt x="835" y="643"/>
                  </a:lnTo>
                  <a:lnTo>
                    <a:pt x="839" y="656"/>
                  </a:lnTo>
                  <a:lnTo>
                    <a:pt x="840" y="673"/>
                  </a:lnTo>
                  <a:lnTo>
                    <a:pt x="839" y="689"/>
                  </a:lnTo>
                  <a:lnTo>
                    <a:pt x="835" y="704"/>
                  </a:lnTo>
                  <a:lnTo>
                    <a:pt x="834" y="707"/>
                  </a:lnTo>
                  <a:lnTo>
                    <a:pt x="834" y="710"/>
                  </a:lnTo>
                  <a:lnTo>
                    <a:pt x="833" y="714"/>
                  </a:lnTo>
                  <a:lnTo>
                    <a:pt x="827" y="724"/>
                  </a:lnTo>
                  <a:lnTo>
                    <a:pt x="821" y="736"/>
                  </a:lnTo>
                  <a:lnTo>
                    <a:pt x="813" y="748"/>
                  </a:lnTo>
                  <a:lnTo>
                    <a:pt x="802" y="759"/>
                  </a:lnTo>
                  <a:lnTo>
                    <a:pt x="793" y="765"/>
                  </a:lnTo>
                  <a:lnTo>
                    <a:pt x="793" y="766"/>
                  </a:lnTo>
                  <a:lnTo>
                    <a:pt x="778" y="776"/>
                  </a:lnTo>
                  <a:lnTo>
                    <a:pt x="762" y="781"/>
                  </a:lnTo>
                  <a:lnTo>
                    <a:pt x="757" y="783"/>
                  </a:lnTo>
                  <a:lnTo>
                    <a:pt x="753" y="785"/>
                  </a:lnTo>
                  <a:lnTo>
                    <a:pt x="747" y="786"/>
                  </a:lnTo>
                  <a:lnTo>
                    <a:pt x="724" y="789"/>
                  </a:lnTo>
                  <a:lnTo>
                    <a:pt x="699" y="786"/>
                  </a:lnTo>
                  <a:lnTo>
                    <a:pt x="675" y="778"/>
                  </a:lnTo>
                  <a:lnTo>
                    <a:pt x="653" y="764"/>
                  </a:lnTo>
                  <a:lnTo>
                    <a:pt x="652" y="764"/>
                  </a:lnTo>
                  <a:lnTo>
                    <a:pt x="652" y="762"/>
                  </a:lnTo>
                  <a:lnTo>
                    <a:pt x="639" y="751"/>
                  </a:lnTo>
                  <a:lnTo>
                    <a:pt x="628" y="736"/>
                  </a:lnTo>
                  <a:lnTo>
                    <a:pt x="478" y="836"/>
                  </a:lnTo>
                  <a:lnTo>
                    <a:pt x="482" y="849"/>
                  </a:lnTo>
                  <a:lnTo>
                    <a:pt x="483" y="863"/>
                  </a:lnTo>
                  <a:lnTo>
                    <a:pt x="483" y="869"/>
                  </a:lnTo>
                  <a:lnTo>
                    <a:pt x="482" y="879"/>
                  </a:lnTo>
                  <a:lnTo>
                    <a:pt x="478" y="891"/>
                  </a:lnTo>
                  <a:lnTo>
                    <a:pt x="471" y="899"/>
                  </a:lnTo>
                  <a:lnTo>
                    <a:pt x="470" y="900"/>
                  </a:lnTo>
                  <a:lnTo>
                    <a:pt x="467" y="904"/>
                  </a:lnTo>
                  <a:lnTo>
                    <a:pt x="465" y="907"/>
                  </a:lnTo>
                  <a:lnTo>
                    <a:pt x="457" y="912"/>
                  </a:lnTo>
                  <a:lnTo>
                    <a:pt x="454" y="913"/>
                  </a:lnTo>
                  <a:lnTo>
                    <a:pt x="450" y="916"/>
                  </a:lnTo>
                  <a:lnTo>
                    <a:pt x="449" y="916"/>
                  </a:lnTo>
                  <a:lnTo>
                    <a:pt x="465" y="1064"/>
                  </a:lnTo>
                  <a:lnTo>
                    <a:pt x="470" y="1064"/>
                  </a:lnTo>
                  <a:lnTo>
                    <a:pt x="476" y="1065"/>
                  </a:lnTo>
                  <a:lnTo>
                    <a:pt x="489" y="1070"/>
                  </a:lnTo>
                  <a:lnTo>
                    <a:pt x="500" y="1077"/>
                  </a:lnTo>
                  <a:lnTo>
                    <a:pt x="508" y="1087"/>
                  </a:lnTo>
                  <a:lnTo>
                    <a:pt x="509" y="1089"/>
                  </a:lnTo>
                  <a:lnTo>
                    <a:pt x="510" y="1091"/>
                  </a:lnTo>
                  <a:lnTo>
                    <a:pt x="517" y="1099"/>
                  </a:lnTo>
                  <a:lnTo>
                    <a:pt x="521" y="1111"/>
                  </a:lnTo>
                  <a:lnTo>
                    <a:pt x="522" y="1123"/>
                  </a:lnTo>
                  <a:lnTo>
                    <a:pt x="522" y="1136"/>
                  </a:lnTo>
                  <a:lnTo>
                    <a:pt x="521" y="1145"/>
                  </a:lnTo>
                  <a:lnTo>
                    <a:pt x="517" y="1155"/>
                  </a:lnTo>
                  <a:lnTo>
                    <a:pt x="513" y="1162"/>
                  </a:lnTo>
                  <a:lnTo>
                    <a:pt x="510" y="1167"/>
                  </a:lnTo>
                  <a:lnTo>
                    <a:pt x="508" y="1171"/>
                  </a:lnTo>
                  <a:lnTo>
                    <a:pt x="500" y="1176"/>
                  </a:lnTo>
                  <a:lnTo>
                    <a:pt x="496" y="1180"/>
                  </a:lnTo>
                  <a:lnTo>
                    <a:pt x="493" y="1182"/>
                  </a:lnTo>
                  <a:lnTo>
                    <a:pt x="476" y="1189"/>
                  </a:lnTo>
                  <a:lnTo>
                    <a:pt x="459" y="1192"/>
                  </a:lnTo>
                  <a:lnTo>
                    <a:pt x="455" y="1192"/>
                  </a:lnTo>
                  <a:lnTo>
                    <a:pt x="414" y="1344"/>
                  </a:lnTo>
                  <a:lnTo>
                    <a:pt x="428" y="1353"/>
                  </a:lnTo>
                  <a:lnTo>
                    <a:pt x="440" y="1367"/>
                  </a:lnTo>
                  <a:lnTo>
                    <a:pt x="441" y="1369"/>
                  </a:lnTo>
                  <a:lnTo>
                    <a:pt x="446" y="1382"/>
                  </a:lnTo>
                  <a:lnTo>
                    <a:pt x="449" y="1395"/>
                  </a:lnTo>
                  <a:lnTo>
                    <a:pt x="449" y="1408"/>
                  </a:lnTo>
                  <a:lnTo>
                    <a:pt x="445" y="1428"/>
                  </a:lnTo>
                  <a:lnTo>
                    <a:pt x="442" y="1433"/>
                  </a:lnTo>
                  <a:lnTo>
                    <a:pt x="440" y="1437"/>
                  </a:lnTo>
                  <a:lnTo>
                    <a:pt x="438" y="1438"/>
                  </a:lnTo>
                  <a:lnTo>
                    <a:pt x="438" y="1440"/>
                  </a:lnTo>
                  <a:lnTo>
                    <a:pt x="334" y="1440"/>
                  </a:lnTo>
                  <a:lnTo>
                    <a:pt x="332" y="1437"/>
                  </a:lnTo>
                  <a:lnTo>
                    <a:pt x="331" y="1436"/>
                  </a:lnTo>
                  <a:lnTo>
                    <a:pt x="325" y="1422"/>
                  </a:lnTo>
                  <a:lnTo>
                    <a:pt x="322" y="1409"/>
                  </a:lnTo>
                  <a:lnTo>
                    <a:pt x="166" y="1385"/>
                  </a:lnTo>
                  <a:lnTo>
                    <a:pt x="163" y="1392"/>
                  </a:lnTo>
                  <a:lnTo>
                    <a:pt x="154" y="1408"/>
                  </a:lnTo>
                  <a:lnTo>
                    <a:pt x="143" y="1421"/>
                  </a:lnTo>
                  <a:lnTo>
                    <a:pt x="139" y="1425"/>
                  </a:lnTo>
                  <a:lnTo>
                    <a:pt x="128" y="1433"/>
                  </a:lnTo>
                  <a:lnTo>
                    <a:pt x="124" y="1436"/>
                  </a:lnTo>
                  <a:lnTo>
                    <a:pt x="119" y="1437"/>
                  </a:lnTo>
                  <a:lnTo>
                    <a:pt x="114" y="1440"/>
                  </a:lnTo>
                  <a:lnTo>
                    <a:pt x="56" y="1440"/>
                  </a:lnTo>
                  <a:lnTo>
                    <a:pt x="43" y="1434"/>
                  </a:lnTo>
                  <a:lnTo>
                    <a:pt x="33" y="1428"/>
                  </a:lnTo>
                  <a:lnTo>
                    <a:pt x="26" y="1422"/>
                  </a:lnTo>
                  <a:lnTo>
                    <a:pt x="21" y="1416"/>
                  </a:lnTo>
                  <a:lnTo>
                    <a:pt x="17" y="1409"/>
                  </a:lnTo>
                  <a:lnTo>
                    <a:pt x="16" y="1408"/>
                  </a:lnTo>
                  <a:lnTo>
                    <a:pt x="8" y="1395"/>
                  </a:lnTo>
                  <a:lnTo>
                    <a:pt x="2" y="1378"/>
                  </a:lnTo>
                  <a:lnTo>
                    <a:pt x="0" y="1362"/>
                  </a:lnTo>
                  <a:lnTo>
                    <a:pt x="2" y="1344"/>
                  </a:lnTo>
                  <a:lnTo>
                    <a:pt x="6" y="1330"/>
                  </a:lnTo>
                  <a:lnTo>
                    <a:pt x="14" y="1314"/>
                  </a:lnTo>
                  <a:lnTo>
                    <a:pt x="18" y="1310"/>
                  </a:lnTo>
                  <a:lnTo>
                    <a:pt x="26" y="1299"/>
                  </a:lnTo>
                  <a:lnTo>
                    <a:pt x="39" y="1289"/>
                  </a:lnTo>
                  <a:lnTo>
                    <a:pt x="54" y="1282"/>
                  </a:lnTo>
                  <a:lnTo>
                    <a:pt x="56" y="1281"/>
                  </a:lnTo>
                  <a:lnTo>
                    <a:pt x="60" y="1280"/>
                  </a:lnTo>
                  <a:lnTo>
                    <a:pt x="73" y="1276"/>
                  </a:lnTo>
                  <a:lnTo>
                    <a:pt x="90" y="1275"/>
                  </a:lnTo>
                  <a:lnTo>
                    <a:pt x="97" y="1275"/>
                  </a:lnTo>
                  <a:lnTo>
                    <a:pt x="102" y="1276"/>
                  </a:lnTo>
                  <a:lnTo>
                    <a:pt x="106" y="1277"/>
                  </a:lnTo>
                  <a:lnTo>
                    <a:pt x="107" y="1277"/>
                  </a:lnTo>
                  <a:lnTo>
                    <a:pt x="119" y="1281"/>
                  </a:lnTo>
                  <a:lnTo>
                    <a:pt x="129" y="1288"/>
                  </a:lnTo>
                  <a:lnTo>
                    <a:pt x="132" y="1289"/>
                  </a:lnTo>
                  <a:lnTo>
                    <a:pt x="136" y="1290"/>
                  </a:lnTo>
                  <a:lnTo>
                    <a:pt x="139" y="1293"/>
                  </a:lnTo>
                  <a:lnTo>
                    <a:pt x="154" y="1310"/>
                  </a:lnTo>
                  <a:lnTo>
                    <a:pt x="165" y="1330"/>
                  </a:lnTo>
                  <a:lnTo>
                    <a:pt x="170" y="1352"/>
                  </a:lnTo>
                  <a:lnTo>
                    <a:pt x="170" y="1356"/>
                  </a:lnTo>
                  <a:lnTo>
                    <a:pt x="326" y="1379"/>
                  </a:lnTo>
                  <a:lnTo>
                    <a:pt x="328" y="1374"/>
                  </a:lnTo>
                  <a:lnTo>
                    <a:pt x="330" y="1370"/>
                  </a:lnTo>
                  <a:lnTo>
                    <a:pt x="332" y="1366"/>
                  </a:lnTo>
                  <a:lnTo>
                    <a:pt x="336" y="1362"/>
                  </a:lnTo>
                  <a:lnTo>
                    <a:pt x="338" y="1360"/>
                  </a:lnTo>
                  <a:lnTo>
                    <a:pt x="339" y="1358"/>
                  </a:lnTo>
                  <a:lnTo>
                    <a:pt x="345" y="1353"/>
                  </a:lnTo>
                  <a:lnTo>
                    <a:pt x="353" y="1347"/>
                  </a:lnTo>
                  <a:lnTo>
                    <a:pt x="361" y="1341"/>
                  </a:lnTo>
                  <a:lnTo>
                    <a:pt x="369" y="1340"/>
                  </a:lnTo>
                  <a:lnTo>
                    <a:pt x="372" y="1339"/>
                  </a:lnTo>
                  <a:lnTo>
                    <a:pt x="376" y="1337"/>
                  </a:lnTo>
                  <a:lnTo>
                    <a:pt x="385" y="1337"/>
                  </a:lnTo>
                  <a:lnTo>
                    <a:pt x="427" y="1183"/>
                  </a:lnTo>
                  <a:lnTo>
                    <a:pt x="423" y="1182"/>
                  </a:lnTo>
                  <a:lnTo>
                    <a:pt x="417" y="1176"/>
                  </a:lnTo>
                  <a:lnTo>
                    <a:pt x="407" y="1167"/>
                  </a:lnTo>
                  <a:lnTo>
                    <a:pt x="400" y="1155"/>
                  </a:lnTo>
                  <a:lnTo>
                    <a:pt x="398" y="1149"/>
                  </a:lnTo>
                  <a:lnTo>
                    <a:pt x="395" y="1138"/>
                  </a:lnTo>
                  <a:lnTo>
                    <a:pt x="394" y="1120"/>
                  </a:lnTo>
                  <a:lnTo>
                    <a:pt x="399" y="1102"/>
                  </a:lnTo>
                  <a:lnTo>
                    <a:pt x="399" y="1100"/>
                  </a:lnTo>
                  <a:lnTo>
                    <a:pt x="400" y="1100"/>
                  </a:lnTo>
                  <a:lnTo>
                    <a:pt x="400" y="1099"/>
                  </a:lnTo>
                  <a:lnTo>
                    <a:pt x="410" y="1086"/>
                  </a:lnTo>
                  <a:lnTo>
                    <a:pt x="421" y="1074"/>
                  </a:lnTo>
                  <a:lnTo>
                    <a:pt x="428" y="1070"/>
                  </a:lnTo>
                  <a:lnTo>
                    <a:pt x="435" y="1068"/>
                  </a:lnTo>
                  <a:lnTo>
                    <a:pt x="419" y="922"/>
                  </a:lnTo>
                  <a:lnTo>
                    <a:pt x="400" y="917"/>
                  </a:lnTo>
                  <a:lnTo>
                    <a:pt x="399" y="917"/>
                  </a:lnTo>
                  <a:lnTo>
                    <a:pt x="394" y="913"/>
                  </a:lnTo>
                  <a:lnTo>
                    <a:pt x="387" y="909"/>
                  </a:lnTo>
                  <a:lnTo>
                    <a:pt x="383" y="907"/>
                  </a:lnTo>
                  <a:lnTo>
                    <a:pt x="380" y="903"/>
                  </a:lnTo>
                  <a:lnTo>
                    <a:pt x="372" y="892"/>
                  </a:lnTo>
                  <a:lnTo>
                    <a:pt x="366" y="880"/>
                  </a:lnTo>
                  <a:lnTo>
                    <a:pt x="365" y="876"/>
                  </a:lnTo>
                  <a:lnTo>
                    <a:pt x="365" y="872"/>
                  </a:lnTo>
                  <a:lnTo>
                    <a:pt x="364" y="869"/>
                  </a:lnTo>
                  <a:lnTo>
                    <a:pt x="364" y="852"/>
                  </a:lnTo>
                  <a:lnTo>
                    <a:pt x="365" y="846"/>
                  </a:lnTo>
                  <a:lnTo>
                    <a:pt x="260" y="794"/>
                  </a:lnTo>
                  <a:lnTo>
                    <a:pt x="259" y="797"/>
                  </a:lnTo>
                  <a:lnTo>
                    <a:pt x="256" y="798"/>
                  </a:lnTo>
                  <a:lnTo>
                    <a:pt x="254" y="800"/>
                  </a:lnTo>
                  <a:lnTo>
                    <a:pt x="254" y="802"/>
                  </a:lnTo>
                  <a:lnTo>
                    <a:pt x="250" y="806"/>
                  </a:lnTo>
                  <a:lnTo>
                    <a:pt x="249" y="808"/>
                  </a:lnTo>
                  <a:lnTo>
                    <a:pt x="232" y="820"/>
                  </a:lnTo>
                  <a:lnTo>
                    <a:pt x="212" y="827"/>
                  </a:lnTo>
                  <a:lnTo>
                    <a:pt x="192" y="829"/>
                  </a:lnTo>
                  <a:lnTo>
                    <a:pt x="182" y="829"/>
                  </a:lnTo>
                  <a:lnTo>
                    <a:pt x="165" y="825"/>
                  </a:lnTo>
                  <a:lnTo>
                    <a:pt x="150" y="817"/>
                  </a:lnTo>
                  <a:lnTo>
                    <a:pt x="136" y="808"/>
                  </a:lnTo>
                  <a:lnTo>
                    <a:pt x="126" y="795"/>
                  </a:lnTo>
                  <a:lnTo>
                    <a:pt x="115" y="774"/>
                  </a:lnTo>
                  <a:lnTo>
                    <a:pt x="110" y="751"/>
                  </a:lnTo>
                  <a:lnTo>
                    <a:pt x="112" y="728"/>
                  </a:lnTo>
                  <a:lnTo>
                    <a:pt x="112" y="726"/>
                  </a:lnTo>
                  <a:lnTo>
                    <a:pt x="118" y="713"/>
                  </a:lnTo>
                  <a:lnTo>
                    <a:pt x="126" y="700"/>
                  </a:lnTo>
                  <a:lnTo>
                    <a:pt x="135" y="689"/>
                  </a:lnTo>
                  <a:lnTo>
                    <a:pt x="140" y="685"/>
                  </a:lnTo>
                  <a:lnTo>
                    <a:pt x="144" y="681"/>
                  </a:lnTo>
                  <a:lnTo>
                    <a:pt x="148" y="679"/>
                  </a:lnTo>
                  <a:lnTo>
                    <a:pt x="153" y="676"/>
                  </a:lnTo>
                  <a:lnTo>
                    <a:pt x="154" y="675"/>
                  </a:lnTo>
                  <a:lnTo>
                    <a:pt x="156" y="675"/>
                  </a:lnTo>
                  <a:lnTo>
                    <a:pt x="173" y="668"/>
                  </a:lnTo>
                  <a:lnTo>
                    <a:pt x="191" y="666"/>
                  </a:lnTo>
                  <a:lnTo>
                    <a:pt x="198" y="666"/>
                  </a:lnTo>
                  <a:lnTo>
                    <a:pt x="201" y="667"/>
                  </a:lnTo>
                  <a:lnTo>
                    <a:pt x="218" y="671"/>
                  </a:lnTo>
                  <a:lnTo>
                    <a:pt x="232" y="677"/>
                  </a:lnTo>
                  <a:lnTo>
                    <a:pt x="246" y="687"/>
                  </a:lnTo>
                  <a:lnTo>
                    <a:pt x="247" y="689"/>
                  </a:lnTo>
                  <a:lnTo>
                    <a:pt x="259" y="701"/>
                  </a:lnTo>
                  <a:lnTo>
                    <a:pt x="267" y="714"/>
                  </a:lnTo>
                  <a:lnTo>
                    <a:pt x="271" y="728"/>
                  </a:lnTo>
                  <a:lnTo>
                    <a:pt x="271" y="730"/>
                  </a:lnTo>
                  <a:lnTo>
                    <a:pt x="272" y="732"/>
                  </a:lnTo>
                  <a:lnTo>
                    <a:pt x="272" y="734"/>
                  </a:lnTo>
                  <a:lnTo>
                    <a:pt x="273" y="743"/>
                  </a:lnTo>
                  <a:lnTo>
                    <a:pt x="273" y="755"/>
                  </a:lnTo>
                  <a:lnTo>
                    <a:pt x="272" y="766"/>
                  </a:lnTo>
                  <a:lnTo>
                    <a:pt x="378" y="820"/>
                  </a:lnTo>
                  <a:lnTo>
                    <a:pt x="383" y="815"/>
                  </a:lnTo>
                  <a:lnTo>
                    <a:pt x="390" y="811"/>
                  </a:lnTo>
                  <a:lnTo>
                    <a:pt x="395" y="807"/>
                  </a:lnTo>
                  <a:lnTo>
                    <a:pt x="411" y="802"/>
                  </a:lnTo>
                  <a:lnTo>
                    <a:pt x="412" y="802"/>
                  </a:lnTo>
                  <a:lnTo>
                    <a:pt x="417" y="800"/>
                  </a:lnTo>
                  <a:lnTo>
                    <a:pt x="424" y="800"/>
                  </a:lnTo>
                  <a:lnTo>
                    <a:pt x="436" y="802"/>
                  </a:lnTo>
                  <a:lnTo>
                    <a:pt x="448" y="806"/>
                  </a:lnTo>
                  <a:lnTo>
                    <a:pt x="453" y="808"/>
                  </a:lnTo>
                  <a:lnTo>
                    <a:pt x="459" y="812"/>
                  </a:lnTo>
                  <a:lnTo>
                    <a:pt x="614" y="710"/>
                  </a:lnTo>
                  <a:lnTo>
                    <a:pt x="609" y="694"/>
                  </a:lnTo>
                  <a:lnTo>
                    <a:pt x="607" y="679"/>
                  </a:lnTo>
                  <a:lnTo>
                    <a:pt x="607" y="662"/>
                  </a:lnTo>
                  <a:lnTo>
                    <a:pt x="610" y="646"/>
                  </a:lnTo>
                  <a:lnTo>
                    <a:pt x="616" y="624"/>
                  </a:lnTo>
                  <a:lnTo>
                    <a:pt x="626" y="604"/>
                  </a:lnTo>
                  <a:lnTo>
                    <a:pt x="640" y="587"/>
                  </a:lnTo>
                  <a:lnTo>
                    <a:pt x="640" y="586"/>
                  </a:lnTo>
                  <a:lnTo>
                    <a:pt x="641" y="586"/>
                  </a:lnTo>
                  <a:lnTo>
                    <a:pt x="641" y="584"/>
                  </a:lnTo>
                  <a:lnTo>
                    <a:pt x="643" y="584"/>
                  </a:lnTo>
                  <a:lnTo>
                    <a:pt x="643" y="583"/>
                  </a:lnTo>
                  <a:lnTo>
                    <a:pt x="644" y="582"/>
                  </a:lnTo>
                  <a:lnTo>
                    <a:pt x="660" y="570"/>
                  </a:lnTo>
                  <a:lnTo>
                    <a:pt x="678" y="561"/>
                  </a:lnTo>
                  <a:lnTo>
                    <a:pt x="698" y="554"/>
                  </a:lnTo>
                  <a:lnTo>
                    <a:pt x="703" y="553"/>
                  </a:lnTo>
                  <a:lnTo>
                    <a:pt x="709" y="552"/>
                  </a:lnTo>
                  <a:lnTo>
                    <a:pt x="715" y="552"/>
                  </a:lnTo>
                  <a:lnTo>
                    <a:pt x="723" y="472"/>
                  </a:lnTo>
                  <a:lnTo>
                    <a:pt x="717" y="469"/>
                  </a:lnTo>
                  <a:lnTo>
                    <a:pt x="711" y="468"/>
                  </a:lnTo>
                  <a:lnTo>
                    <a:pt x="707" y="465"/>
                  </a:lnTo>
                  <a:lnTo>
                    <a:pt x="703" y="464"/>
                  </a:lnTo>
                  <a:lnTo>
                    <a:pt x="703" y="463"/>
                  </a:lnTo>
                  <a:lnTo>
                    <a:pt x="698" y="460"/>
                  </a:lnTo>
                  <a:lnTo>
                    <a:pt x="691" y="456"/>
                  </a:lnTo>
                  <a:lnTo>
                    <a:pt x="687" y="452"/>
                  </a:lnTo>
                  <a:lnTo>
                    <a:pt x="685" y="447"/>
                  </a:lnTo>
                  <a:lnTo>
                    <a:pt x="682" y="446"/>
                  </a:lnTo>
                  <a:lnTo>
                    <a:pt x="677" y="440"/>
                  </a:lnTo>
                  <a:lnTo>
                    <a:pt x="666" y="421"/>
                  </a:lnTo>
                  <a:lnTo>
                    <a:pt x="662" y="398"/>
                  </a:lnTo>
                  <a:lnTo>
                    <a:pt x="665" y="376"/>
                  </a:lnTo>
                  <a:lnTo>
                    <a:pt x="665" y="374"/>
                  </a:lnTo>
                  <a:lnTo>
                    <a:pt x="669" y="362"/>
                  </a:lnTo>
                  <a:lnTo>
                    <a:pt x="675" y="351"/>
                  </a:lnTo>
                  <a:lnTo>
                    <a:pt x="681" y="343"/>
                  </a:lnTo>
                  <a:lnTo>
                    <a:pt x="685" y="339"/>
                  </a:lnTo>
                  <a:lnTo>
                    <a:pt x="497" y="168"/>
                  </a:lnTo>
                  <a:lnTo>
                    <a:pt x="495" y="171"/>
                  </a:lnTo>
                  <a:lnTo>
                    <a:pt x="491" y="173"/>
                  </a:lnTo>
                  <a:lnTo>
                    <a:pt x="488" y="174"/>
                  </a:lnTo>
                  <a:lnTo>
                    <a:pt x="484" y="176"/>
                  </a:lnTo>
                  <a:lnTo>
                    <a:pt x="482" y="178"/>
                  </a:lnTo>
                  <a:lnTo>
                    <a:pt x="471" y="182"/>
                  </a:lnTo>
                  <a:lnTo>
                    <a:pt x="459" y="185"/>
                  </a:lnTo>
                  <a:lnTo>
                    <a:pt x="446" y="186"/>
                  </a:lnTo>
                  <a:lnTo>
                    <a:pt x="440" y="186"/>
                  </a:lnTo>
                  <a:lnTo>
                    <a:pt x="438" y="185"/>
                  </a:lnTo>
                  <a:lnTo>
                    <a:pt x="437" y="185"/>
                  </a:lnTo>
                  <a:lnTo>
                    <a:pt x="425" y="184"/>
                  </a:lnTo>
                  <a:lnTo>
                    <a:pt x="416" y="180"/>
                  </a:lnTo>
                  <a:lnTo>
                    <a:pt x="353" y="288"/>
                  </a:lnTo>
                  <a:lnTo>
                    <a:pt x="357" y="291"/>
                  </a:lnTo>
                  <a:lnTo>
                    <a:pt x="362" y="296"/>
                  </a:lnTo>
                  <a:lnTo>
                    <a:pt x="374" y="311"/>
                  </a:lnTo>
                  <a:lnTo>
                    <a:pt x="383" y="325"/>
                  </a:lnTo>
                  <a:lnTo>
                    <a:pt x="390" y="339"/>
                  </a:lnTo>
                  <a:lnTo>
                    <a:pt x="395" y="357"/>
                  </a:lnTo>
                  <a:lnTo>
                    <a:pt x="398" y="375"/>
                  </a:lnTo>
                  <a:lnTo>
                    <a:pt x="398" y="392"/>
                  </a:lnTo>
                  <a:lnTo>
                    <a:pt x="397" y="410"/>
                  </a:lnTo>
                  <a:lnTo>
                    <a:pt x="391" y="425"/>
                  </a:lnTo>
                  <a:lnTo>
                    <a:pt x="382" y="447"/>
                  </a:lnTo>
                  <a:lnTo>
                    <a:pt x="369" y="467"/>
                  </a:lnTo>
                  <a:lnTo>
                    <a:pt x="352" y="484"/>
                  </a:lnTo>
                  <a:lnTo>
                    <a:pt x="349" y="485"/>
                  </a:lnTo>
                  <a:lnTo>
                    <a:pt x="347" y="487"/>
                  </a:lnTo>
                  <a:lnTo>
                    <a:pt x="328" y="498"/>
                  </a:lnTo>
                  <a:lnTo>
                    <a:pt x="308" y="506"/>
                  </a:lnTo>
                  <a:lnTo>
                    <a:pt x="287" y="510"/>
                  </a:lnTo>
                  <a:lnTo>
                    <a:pt x="263" y="510"/>
                  </a:lnTo>
                  <a:lnTo>
                    <a:pt x="253" y="507"/>
                  </a:lnTo>
                  <a:lnTo>
                    <a:pt x="249" y="507"/>
                  </a:lnTo>
                  <a:lnTo>
                    <a:pt x="226" y="501"/>
                  </a:lnTo>
                  <a:lnTo>
                    <a:pt x="204" y="489"/>
                  </a:lnTo>
                  <a:lnTo>
                    <a:pt x="187" y="473"/>
                  </a:lnTo>
                  <a:lnTo>
                    <a:pt x="174" y="457"/>
                  </a:lnTo>
                  <a:lnTo>
                    <a:pt x="163" y="443"/>
                  </a:lnTo>
                  <a:lnTo>
                    <a:pt x="157" y="426"/>
                  </a:lnTo>
                  <a:lnTo>
                    <a:pt x="153" y="408"/>
                  </a:lnTo>
                  <a:lnTo>
                    <a:pt x="152" y="405"/>
                  </a:lnTo>
                  <a:lnTo>
                    <a:pt x="152" y="401"/>
                  </a:lnTo>
                  <a:lnTo>
                    <a:pt x="153" y="398"/>
                  </a:lnTo>
                  <a:lnTo>
                    <a:pt x="150" y="384"/>
                  </a:lnTo>
                  <a:lnTo>
                    <a:pt x="152" y="367"/>
                  </a:lnTo>
                  <a:lnTo>
                    <a:pt x="156" y="350"/>
                  </a:lnTo>
                  <a:lnTo>
                    <a:pt x="162" y="334"/>
                  </a:lnTo>
                  <a:lnTo>
                    <a:pt x="162" y="332"/>
                  </a:lnTo>
                  <a:lnTo>
                    <a:pt x="163" y="329"/>
                  </a:lnTo>
                  <a:lnTo>
                    <a:pt x="166" y="325"/>
                  </a:lnTo>
                  <a:lnTo>
                    <a:pt x="173" y="315"/>
                  </a:lnTo>
                  <a:lnTo>
                    <a:pt x="191" y="291"/>
                  </a:lnTo>
                  <a:lnTo>
                    <a:pt x="203" y="282"/>
                  </a:lnTo>
                  <a:lnTo>
                    <a:pt x="213" y="275"/>
                  </a:lnTo>
                  <a:lnTo>
                    <a:pt x="215" y="275"/>
                  </a:lnTo>
                  <a:lnTo>
                    <a:pt x="225" y="269"/>
                  </a:lnTo>
                  <a:lnTo>
                    <a:pt x="238" y="265"/>
                  </a:lnTo>
                  <a:lnTo>
                    <a:pt x="250" y="264"/>
                  </a:lnTo>
                  <a:lnTo>
                    <a:pt x="255" y="261"/>
                  </a:lnTo>
                  <a:lnTo>
                    <a:pt x="259" y="261"/>
                  </a:lnTo>
                  <a:lnTo>
                    <a:pt x="264" y="260"/>
                  </a:lnTo>
                  <a:lnTo>
                    <a:pt x="273" y="260"/>
                  </a:lnTo>
                  <a:lnTo>
                    <a:pt x="302" y="262"/>
                  </a:lnTo>
                  <a:lnTo>
                    <a:pt x="328" y="271"/>
                  </a:lnTo>
                  <a:lnTo>
                    <a:pt x="391" y="163"/>
                  </a:lnTo>
                  <a:lnTo>
                    <a:pt x="381" y="150"/>
                  </a:lnTo>
                  <a:lnTo>
                    <a:pt x="373" y="135"/>
                  </a:lnTo>
                  <a:lnTo>
                    <a:pt x="368" y="118"/>
                  </a:lnTo>
                  <a:lnTo>
                    <a:pt x="368" y="105"/>
                  </a:lnTo>
                  <a:lnTo>
                    <a:pt x="369" y="93"/>
                  </a:lnTo>
                  <a:lnTo>
                    <a:pt x="370" y="84"/>
                  </a:lnTo>
                  <a:lnTo>
                    <a:pt x="376" y="68"/>
                  </a:lnTo>
                  <a:lnTo>
                    <a:pt x="386" y="54"/>
                  </a:lnTo>
                  <a:lnTo>
                    <a:pt x="391" y="47"/>
                  </a:lnTo>
                  <a:lnTo>
                    <a:pt x="398" y="42"/>
                  </a:lnTo>
                  <a:lnTo>
                    <a:pt x="403" y="38"/>
                  </a:lnTo>
                  <a:lnTo>
                    <a:pt x="424" y="28"/>
                  </a:lnTo>
                  <a:lnTo>
                    <a:pt x="446" y="23"/>
                  </a:lnTo>
                  <a:close/>
                  <a:moveTo>
                    <a:pt x="2689" y="0"/>
                  </a:moveTo>
                  <a:lnTo>
                    <a:pt x="2693" y="0"/>
                  </a:lnTo>
                  <a:lnTo>
                    <a:pt x="2696" y="2"/>
                  </a:lnTo>
                  <a:lnTo>
                    <a:pt x="2698" y="2"/>
                  </a:lnTo>
                  <a:lnTo>
                    <a:pt x="2700" y="3"/>
                  </a:lnTo>
                  <a:lnTo>
                    <a:pt x="2705" y="3"/>
                  </a:lnTo>
                  <a:lnTo>
                    <a:pt x="2709" y="4"/>
                  </a:lnTo>
                  <a:lnTo>
                    <a:pt x="2717" y="9"/>
                  </a:lnTo>
                  <a:lnTo>
                    <a:pt x="2718" y="9"/>
                  </a:lnTo>
                  <a:lnTo>
                    <a:pt x="2721" y="11"/>
                  </a:lnTo>
                  <a:lnTo>
                    <a:pt x="2723" y="13"/>
                  </a:lnTo>
                  <a:lnTo>
                    <a:pt x="2736" y="25"/>
                  </a:lnTo>
                  <a:lnTo>
                    <a:pt x="2744" y="41"/>
                  </a:lnTo>
                  <a:lnTo>
                    <a:pt x="2748" y="58"/>
                  </a:lnTo>
                  <a:lnTo>
                    <a:pt x="2748" y="72"/>
                  </a:lnTo>
                  <a:lnTo>
                    <a:pt x="2747" y="79"/>
                  </a:lnTo>
                  <a:lnTo>
                    <a:pt x="2817" y="116"/>
                  </a:lnTo>
                  <a:lnTo>
                    <a:pt x="2817" y="114"/>
                  </a:lnTo>
                  <a:lnTo>
                    <a:pt x="2819" y="114"/>
                  </a:lnTo>
                  <a:lnTo>
                    <a:pt x="2820" y="113"/>
                  </a:lnTo>
                  <a:lnTo>
                    <a:pt x="2829" y="102"/>
                  </a:lnTo>
                  <a:lnTo>
                    <a:pt x="2844" y="93"/>
                  </a:lnTo>
                  <a:lnTo>
                    <a:pt x="2858" y="88"/>
                  </a:lnTo>
                  <a:lnTo>
                    <a:pt x="2866" y="85"/>
                  </a:lnTo>
                  <a:lnTo>
                    <a:pt x="2876" y="84"/>
                  </a:lnTo>
                  <a:lnTo>
                    <a:pt x="2889" y="83"/>
                  </a:lnTo>
                  <a:lnTo>
                    <a:pt x="2899" y="83"/>
                  </a:lnTo>
                  <a:lnTo>
                    <a:pt x="2908" y="85"/>
                  </a:lnTo>
                  <a:lnTo>
                    <a:pt x="2914" y="88"/>
                  </a:lnTo>
                  <a:lnTo>
                    <a:pt x="2916" y="88"/>
                  </a:lnTo>
                  <a:lnTo>
                    <a:pt x="2929" y="92"/>
                  </a:lnTo>
                  <a:lnTo>
                    <a:pt x="2939" y="101"/>
                  </a:lnTo>
                  <a:lnTo>
                    <a:pt x="2942" y="102"/>
                  </a:lnTo>
                  <a:lnTo>
                    <a:pt x="2947" y="108"/>
                  </a:lnTo>
                  <a:lnTo>
                    <a:pt x="2963" y="127"/>
                  </a:lnTo>
                  <a:lnTo>
                    <a:pt x="2972" y="150"/>
                  </a:lnTo>
                  <a:lnTo>
                    <a:pt x="2975" y="174"/>
                  </a:lnTo>
                  <a:lnTo>
                    <a:pt x="2975" y="177"/>
                  </a:lnTo>
                  <a:lnTo>
                    <a:pt x="2973" y="190"/>
                  </a:lnTo>
                  <a:lnTo>
                    <a:pt x="2969" y="203"/>
                  </a:lnTo>
                  <a:lnTo>
                    <a:pt x="2965" y="212"/>
                  </a:lnTo>
                  <a:lnTo>
                    <a:pt x="2959" y="223"/>
                  </a:lnTo>
                  <a:lnTo>
                    <a:pt x="2951" y="235"/>
                  </a:lnTo>
                  <a:lnTo>
                    <a:pt x="2940" y="243"/>
                  </a:lnTo>
                  <a:lnTo>
                    <a:pt x="2930" y="249"/>
                  </a:lnTo>
                  <a:lnTo>
                    <a:pt x="2920" y="254"/>
                  </a:lnTo>
                  <a:lnTo>
                    <a:pt x="2902" y="260"/>
                  </a:lnTo>
                  <a:lnTo>
                    <a:pt x="2884" y="262"/>
                  </a:lnTo>
                  <a:lnTo>
                    <a:pt x="2878" y="262"/>
                  </a:lnTo>
                  <a:lnTo>
                    <a:pt x="2845" y="400"/>
                  </a:lnTo>
                  <a:lnTo>
                    <a:pt x="2858" y="406"/>
                  </a:lnTo>
                  <a:lnTo>
                    <a:pt x="2867" y="415"/>
                  </a:lnTo>
                  <a:lnTo>
                    <a:pt x="2870" y="417"/>
                  </a:lnTo>
                  <a:lnTo>
                    <a:pt x="2874" y="419"/>
                  </a:lnTo>
                  <a:lnTo>
                    <a:pt x="2878" y="423"/>
                  </a:lnTo>
                  <a:lnTo>
                    <a:pt x="2892" y="442"/>
                  </a:lnTo>
                  <a:lnTo>
                    <a:pt x="2902" y="461"/>
                  </a:lnTo>
                  <a:lnTo>
                    <a:pt x="2908" y="484"/>
                  </a:lnTo>
                  <a:lnTo>
                    <a:pt x="2908" y="507"/>
                  </a:lnTo>
                  <a:lnTo>
                    <a:pt x="2906" y="520"/>
                  </a:lnTo>
                  <a:lnTo>
                    <a:pt x="2902" y="535"/>
                  </a:lnTo>
                  <a:lnTo>
                    <a:pt x="2897" y="546"/>
                  </a:lnTo>
                  <a:lnTo>
                    <a:pt x="2972" y="599"/>
                  </a:lnTo>
                  <a:lnTo>
                    <a:pt x="2982" y="591"/>
                  </a:lnTo>
                  <a:lnTo>
                    <a:pt x="2993" y="586"/>
                  </a:lnTo>
                  <a:lnTo>
                    <a:pt x="3001" y="583"/>
                  </a:lnTo>
                  <a:lnTo>
                    <a:pt x="3006" y="582"/>
                  </a:lnTo>
                  <a:lnTo>
                    <a:pt x="3007" y="582"/>
                  </a:lnTo>
                  <a:lnTo>
                    <a:pt x="3014" y="580"/>
                  </a:lnTo>
                  <a:lnTo>
                    <a:pt x="3019" y="580"/>
                  </a:lnTo>
                  <a:lnTo>
                    <a:pt x="3033" y="582"/>
                  </a:lnTo>
                  <a:lnTo>
                    <a:pt x="3047" y="587"/>
                  </a:lnTo>
                  <a:lnTo>
                    <a:pt x="3064" y="597"/>
                  </a:lnTo>
                  <a:lnTo>
                    <a:pt x="3077" y="613"/>
                  </a:lnTo>
                  <a:lnTo>
                    <a:pt x="3077" y="616"/>
                  </a:lnTo>
                  <a:lnTo>
                    <a:pt x="3078" y="617"/>
                  </a:lnTo>
                  <a:lnTo>
                    <a:pt x="3078" y="618"/>
                  </a:lnTo>
                  <a:lnTo>
                    <a:pt x="3083" y="629"/>
                  </a:lnTo>
                  <a:lnTo>
                    <a:pt x="3086" y="641"/>
                  </a:lnTo>
                  <a:lnTo>
                    <a:pt x="3086" y="660"/>
                  </a:lnTo>
                  <a:lnTo>
                    <a:pt x="3167" y="692"/>
                  </a:lnTo>
                  <a:lnTo>
                    <a:pt x="3168" y="689"/>
                  </a:lnTo>
                  <a:lnTo>
                    <a:pt x="3170" y="688"/>
                  </a:lnTo>
                  <a:lnTo>
                    <a:pt x="3180" y="676"/>
                  </a:lnTo>
                  <a:lnTo>
                    <a:pt x="3192" y="667"/>
                  </a:lnTo>
                  <a:lnTo>
                    <a:pt x="3206" y="660"/>
                  </a:lnTo>
                  <a:lnTo>
                    <a:pt x="3206" y="659"/>
                  </a:lnTo>
                  <a:lnTo>
                    <a:pt x="3210" y="659"/>
                  </a:lnTo>
                  <a:lnTo>
                    <a:pt x="3222" y="656"/>
                  </a:lnTo>
                  <a:lnTo>
                    <a:pt x="3234" y="655"/>
                  </a:lnTo>
                  <a:lnTo>
                    <a:pt x="3247" y="655"/>
                  </a:lnTo>
                  <a:lnTo>
                    <a:pt x="3252" y="656"/>
                  </a:lnTo>
                  <a:lnTo>
                    <a:pt x="3264" y="659"/>
                  </a:lnTo>
                  <a:lnTo>
                    <a:pt x="3273" y="666"/>
                  </a:lnTo>
                  <a:lnTo>
                    <a:pt x="3276" y="666"/>
                  </a:lnTo>
                  <a:lnTo>
                    <a:pt x="3289" y="675"/>
                  </a:lnTo>
                  <a:lnTo>
                    <a:pt x="3301" y="687"/>
                  </a:lnTo>
                  <a:lnTo>
                    <a:pt x="3308" y="700"/>
                  </a:lnTo>
                  <a:lnTo>
                    <a:pt x="3315" y="715"/>
                  </a:lnTo>
                  <a:lnTo>
                    <a:pt x="3318" y="731"/>
                  </a:lnTo>
                  <a:lnTo>
                    <a:pt x="3316" y="747"/>
                  </a:lnTo>
                  <a:lnTo>
                    <a:pt x="3315" y="751"/>
                  </a:lnTo>
                  <a:lnTo>
                    <a:pt x="3314" y="753"/>
                  </a:lnTo>
                  <a:lnTo>
                    <a:pt x="3311" y="766"/>
                  </a:lnTo>
                  <a:lnTo>
                    <a:pt x="3304" y="779"/>
                  </a:lnTo>
                  <a:lnTo>
                    <a:pt x="3295" y="791"/>
                  </a:lnTo>
                  <a:lnTo>
                    <a:pt x="3294" y="794"/>
                  </a:lnTo>
                  <a:lnTo>
                    <a:pt x="3291" y="797"/>
                  </a:lnTo>
                  <a:lnTo>
                    <a:pt x="3283" y="803"/>
                  </a:lnTo>
                  <a:lnTo>
                    <a:pt x="3273" y="810"/>
                  </a:lnTo>
                  <a:lnTo>
                    <a:pt x="3261" y="815"/>
                  </a:lnTo>
                  <a:lnTo>
                    <a:pt x="3251" y="817"/>
                  </a:lnTo>
                  <a:lnTo>
                    <a:pt x="3247" y="819"/>
                  </a:lnTo>
                  <a:lnTo>
                    <a:pt x="3242" y="820"/>
                  </a:lnTo>
                  <a:lnTo>
                    <a:pt x="3238" y="820"/>
                  </a:lnTo>
                  <a:lnTo>
                    <a:pt x="3232" y="819"/>
                  </a:lnTo>
                  <a:lnTo>
                    <a:pt x="3218" y="819"/>
                  </a:lnTo>
                  <a:lnTo>
                    <a:pt x="3215" y="817"/>
                  </a:lnTo>
                  <a:lnTo>
                    <a:pt x="3194" y="808"/>
                  </a:lnTo>
                  <a:lnTo>
                    <a:pt x="3176" y="795"/>
                  </a:lnTo>
                  <a:lnTo>
                    <a:pt x="3163" y="777"/>
                  </a:lnTo>
                  <a:lnTo>
                    <a:pt x="3162" y="776"/>
                  </a:lnTo>
                  <a:lnTo>
                    <a:pt x="3162" y="774"/>
                  </a:lnTo>
                  <a:lnTo>
                    <a:pt x="3156" y="757"/>
                  </a:lnTo>
                  <a:lnTo>
                    <a:pt x="3154" y="742"/>
                  </a:lnTo>
                  <a:lnTo>
                    <a:pt x="3153" y="730"/>
                  </a:lnTo>
                  <a:lnTo>
                    <a:pt x="3155" y="718"/>
                  </a:lnTo>
                  <a:lnTo>
                    <a:pt x="3075" y="688"/>
                  </a:lnTo>
                  <a:lnTo>
                    <a:pt x="3074" y="690"/>
                  </a:lnTo>
                  <a:lnTo>
                    <a:pt x="3071" y="693"/>
                  </a:lnTo>
                  <a:lnTo>
                    <a:pt x="3070" y="693"/>
                  </a:lnTo>
                  <a:lnTo>
                    <a:pt x="3067" y="698"/>
                  </a:lnTo>
                  <a:lnTo>
                    <a:pt x="3064" y="701"/>
                  </a:lnTo>
                  <a:lnTo>
                    <a:pt x="3060" y="705"/>
                  </a:lnTo>
                  <a:lnTo>
                    <a:pt x="3054" y="706"/>
                  </a:lnTo>
                  <a:lnTo>
                    <a:pt x="3053" y="709"/>
                  </a:lnTo>
                  <a:lnTo>
                    <a:pt x="3048" y="711"/>
                  </a:lnTo>
                  <a:lnTo>
                    <a:pt x="3033" y="717"/>
                  </a:lnTo>
                  <a:lnTo>
                    <a:pt x="3019" y="718"/>
                  </a:lnTo>
                  <a:lnTo>
                    <a:pt x="3007" y="717"/>
                  </a:lnTo>
                  <a:lnTo>
                    <a:pt x="2994" y="714"/>
                  </a:lnTo>
                  <a:lnTo>
                    <a:pt x="2891" y="941"/>
                  </a:lnTo>
                  <a:lnTo>
                    <a:pt x="2901" y="950"/>
                  </a:lnTo>
                  <a:lnTo>
                    <a:pt x="2909" y="962"/>
                  </a:lnTo>
                  <a:lnTo>
                    <a:pt x="2909" y="963"/>
                  </a:lnTo>
                  <a:lnTo>
                    <a:pt x="2910" y="965"/>
                  </a:lnTo>
                  <a:lnTo>
                    <a:pt x="2910" y="967"/>
                  </a:lnTo>
                  <a:lnTo>
                    <a:pt x="2916" y="977"/>
                  </a:lnTo>
                  <a:lnTo>
                    <a:pt x="2917" y="989"/>
                  </a:lnTo>
                  <a:lnTo>
                    <a:pt x="2917" y="1007"/>
                  </a:lnTo>
                  <a:lnTo>
                    <a:pt x="2916" y="1015"/>
                  </a:lnTo>
                  <a:lnTo>
                    <a:pt x="2912" y="1024"/>
                  </a:lnTo>
                  <a:lnTo>
                    <a:pt x="2906" y="1035"/>
                  </a:lnTo>
                  <a:lnTo>
                    <a:pt x="2901" y="1041"/>
                  </a:lnTo>
                  <a:lnTo>
                    <a:pt x="2896" y="1047"/>
                  </a:lnTo>
                  <a:lnTo>
                    <a:pt x="2891" y="1051"/>
                  </a:lnTo>
                  <a:lnTo>
                    <a:pt x="2884" y="1055"/>
                  </a:lnTo>
                  <a:lnTo>
                    <a:pt x="2882" y="1056"/>
                  </a:lnTo>
                  <a:lnTo>
                    <a:pt x="2878" y="1058"/>
                  </a:lnTo>
                  <a:lnTo>
                    <a:pt x="2865" y="1062"/>
                  </a:lnTo>
                  <a:lnTo>
                    <a:pt x="2850" y="1064"/>
                  </a:lnTo>
                  <a:lnTo>
                    <a:pt x="2836" y="1062"/>
                  </a:lnTo>
                  <a:lnTo>
                    <a:pt x="2820" y="1057"/>
                  </a:lnTo>
                  <a:lnTo>
                    <a:pt x="2819" y="1057"/>
                  </a:lnTo>
                  <a:lnTo>
                    <a:pt x="2811" y="1052"/>
                  </a:lnTo>
                  <a:lnTo>
                    <a:pt x="2803" y="1045"/>
                  </a:lnTo>
                  <a:lnTo>
                    <a:pt x="2798" y="1040"/>
                  </a:lnTo>
                  <a:lnTo>
                    <a:pt x="2790" y="1028"/>
                  </a:lnTo>
                  <a:lnTo>
                    <a:pt x="2785" y="1014"/>
                  </a:lnTo>
                  <a:lnTo>
                    <a:pt x="2782" y="1001"/>
                  </a:lnTo>
                  <a:lnTo>
                    <a:pt x="2781" y="996"/>
                  </a:lnTo>
                  <a:lnTo>
                    <a:pt x="2783" y="977"/>
                  </a:lnTo>
                  <a:lnTo>
                    <a:pt x="2791" y="959"/>
                  </a:lnTo>
                  <a:lnTo>
                    <a:pt x="2793" y="958"/>
                  </a:lnTo>
                  <a:lnTo>
                    <a:pt x="2793" y="956"/>
                  </a:lnTo>
                  <a:lnTo>
                    <a:pt x="2794" y="956"/>
                  </a:lnTo>
                  <a:lnTo>
                    <a:pt x="2794" y="955"/>
                  </a:lnTo>
                  <a:lnTo>
                    <a:pt x="2800" y="946"/>
                  </a:lnTo>
                  <a:lnTo>
                    <a:pt x="2811" y="939"/>
                  </a:lnTo>
                  <a:lnTo>
                    <a:pt x="2820" y="933"/>
                  </a:lnTo>
                  <a:lnTo>
                    <a:pt x="2827" y="930"/>
                  </a:lnTo>
                  <a:lnTo>
                    <a:pt x="2833" y="929"/>
                  </a:lnTo>
                  <a:lnTo>
                    <a:pt x="2838" y="929"/>
                  </a:lnTo>
                  <a:lnTo>
                    <a:pt x="2840" y="927"/>
                  </a:lnTo>
                  <a:lnTo>
                    <a:pt x="2859" y="927"/>
                  </a:lnTo>
                  <a:lnTo>
                    <a:pt x="2863" y="929"/>
                  </a:lnTo>
                  <a:lnTo>
                    <a:pt x="2969" y="697"/>
                  </a:lnTo>
                  <a:lnTo>
                    <a:pt x="2968" y="696"/>
                  </a:lnTo>
                  <a:lnTo>
                    <a:pt x="2968" y="694"/>
                  </a:lnTo>
                  <a:lnTo>
                    <a:pt x="2959" y="683"/>
                  </a:lnTo>
                  <a:lnTo>
                    <a:pt x="2951" y="663"/>
                  </a:lnTo>
                  <a:lnTo>
                    <a:pt x="2950" y="656"/>
                  </a:lnTo>
                  <a:lnTo>
                    <a:pt x="2950" y="651"/>
                  </a:lnTo>
                  <a:lnTo>
                    <a:pt x="2951" y="637"/>
                  </a:lnTo>
                  <a:lnTo>
                    <a:pt x="2955" y="622"/>
                  </a:lnTo>
                  <a:lnTo>
                    <a:pt x="2882" y="571"/>
                  </a:lnTo>
                  <a:lnTo>
                    <a:pt x="2876" y="578"/>
                  </a:lnTo>
                  <a:lnTo>
                    <a:pt x="2870" y="583"/>
                  </a:lnTo>
                  <a:lnTo>
                    <a:pt x="2865" y="587"/>
                  </a:lnTo>
                  <a:lnTo>
                    <a:pt x="2850" y="596"/>
                  </a:lnTo>
                  <a:lnTo>
                    <a:pt x="2837" y="601"/>
                  </a:lnTo>
                  <a:lnTo>
                    <a:pt x="2817" y="607"/>
                  </a:lnTo>
                  <a:lnTo>
                    <a:pt x="2798" y="609"/>
                  </a:lnTo>
                  <a:lnTo>
                    <a:pt x="2786" y="609"/>
                  </a:lnTo>
                  <a:lnTo>
                    <a:pt x="2772" y="676"/>
                  </a:lnTo>
                  <a:lnTo>
                    <a:pt x="2773" y="677"/>
                  </a:lnTo>
                  <a:lnTo>
                    <a:pt x="2775" y="677"/>
                  </a:lnTo>
                  <a:lnTo>
                    <a:pt x="2777" y="679"/>
                  </a:lnTo>
                  <a:lnTo>
                    <a:pt x="2783" y="684"/>
                  </a:lnTo>
                  <a:lnTo>
                    <a:pt x="2796" y="697"/>
                  </a:lnTo>
                  <a:lnTo>
                    <a:pt x="2799" y="705"/>
                  </a:lnTo>
                  <a:lnTo>
                    <a:pt x="2802" y="709"/>
                  </a:lnTo>
                  <a:lnTo>
                    <a:pt x="2804" y="719"/>
                  </a:lnTo>
                  <a:lnTo>
                    <a:pt x="2804" y="723"/>
                  </a:lnTo>
                  <a:lnTo>
                    <a:pt x="2806" y="727"/>
                  </a:lnTo>
                  <a:lnTo>
                    <a:pt x="2806" y="731"/>
                  </a:lnTo>
                  <a:lnTo>
                    <a:pt x="2803" y="748"/>
                  </a:lnTo>
                  <a:lnTo>
                    <a:pt x="2796" y="762"/>
                  </a:lnTo>
                  <a:lnTo>
                    <a:pt x="2786" y="776"/>
                  </a:lnTo>
                  <a:lnTo>
                    <a:pt x="2778" y="782"/>
                  </a:lnTo>
                  <a:lnTo>
                    <a:pt x="2769" y="787"/>
                  </a:lnTo>
                  <a:lnTo>
                    <a:pt x="2761" y="791"/>
                  </a:lnTo>
                  <a:lnTo>
                    <a:pt x="2743" y="794"/>
                  </a:lnTo>
                  <a:lnTo>
                    <a:pt x="2736" y="794"/>
                  </a:lnTo>
                  <a:lnTo>
                    <a:pt x="2734" y="793"/>
                  </a:lnTo>
                  <a:lnTo>
                    <a:pt x="2718" y="789"/>
                  </a:lnTo>
                  <a:lnTo>
                    <a:pt x="2702" y="779"/>
                  </a:lnTo>
                  <a:lnTo>
                    <a:pt x="2690" y="766"/>
                  </a:lnTo>
                  <a:lnTo>
                    <a:pt x="2690" y="765"/>
                  </a:lnTo>
                  <a:lnTo>
                    <a:pt x="2689" y="764"/>
                  </a:lnTo>
                  <a:lnTo>
                    <a:pt x="2683" y="749"/>
                  </a:lnTo>
                  <a:lnTo>
                    <a:pt x="2680" y="732"/>
                  </a:lnTo>
                  <a:lnTo>
                    <a:pt x="2680" y="726"/>
                  </a:lnTo>
                  <a:lnTo>
                    <a:pt x="2683" y="715"/>
                  </a:lnTo>
                  <a:lnTo>
                    <a:pt x="2683" y="714"/>
                  </a:lnTo>
                  <a:lnTo>
                    <a:pt x="2690" y="697"/>
                  </a:lnTo>
                  <a:lnTo>
                    <a:pt x="2702" y="684"/>
                  </a:lnTo>
                  <a:lnTo>
                    <a:pt x="2713" y="676"/>
                  </a:lnTo>
                  <a:lnTo>
                    <a:pt x="2723" y="672"/>
                  </a:lnTo>
                  <a:lnTo>
                    <a:pt x="2736" y="669"/>
                  </a:lnTo>
                  <a:lnTo>
                    <a:pt x="2743" y="669"/>
                  </a:lnTo>
                  <a:lnTo>
                    <a:pt x="2757" y="601"/>
                  </a:lnTo>
                  <a:lnTo>
                    <a:pt x="2738" y="591"/>
                  </a:lnTo>
                  <a:lnTo>
                    <a:pt x="2722" y="578"/>
                  </a:lnTo>
                  <a:lnTo>
                    <a:pt x="2711" y="566"/>
                  </a:lnTo>
                  <a:lnTo>
                    <a:pt x="2703" y="553"/>
                  </a:lnTo>
                  <a:lnTo>
                    <a:pt x="2703" y="552"/>
                  </a:lnTo>
                  <a:lnTo>
                    <a:pt x="2702" y="552"/>
                  </a:lnTo>
                  <a:lnTo>
                    <a:pt x="2702" y="549"/>
                  </a:lnTo>
                  <a:lnTo>
                    <a:pt x="2701" y="548"/>
                  </a:lnTo>
                  <a:lnTo>
                    <a:pt x="2495" y="607"/>
                  </a:lnTo>
                  <a:lnTo>
                    <a:pt x="2495" y="575"/>
                  </a:lnTo>
                  <a:lnTo>
                    <a:pt x="2690" y="520"/>
                  </a:lnTo>
                  <a:lnTo>
                    <a:pt x="2689" y="504"/>
                  </a:lnTo>
                  <a:lnTo>
                    <a:pt x="2690" y="490"/>
                  </a:lnTo>
                  <a:lnTo>
                    <a:pt x="2693" y="472"/>
                  </a:lnTo>
                  <a:lnTo>
                    <a:pt x="2700" y="455"/>
                  </a:lnTo>
                  <a:lnTo>
                    <a:pt x="2618" y="410"/>
                  </a:lnTo>
                  <a:lnTo>
                    <a:pt x="2616" y="413"/>
                  </a:lnTo>
                  <a:lnTo>
                    <a:pt x="2613" y="417"/>
                  </a:lnTo>
                  <a:lnTo>
                    <a:pt x="2612" y="418"/>
                  </a:lnTo>
                  <a:lnTo>
                    <a:pt x="2609" y="419"/>
                  </a:lnTo>
                  <a:lnTo>
                    <a:pt x="2595" y="427"/>
                  </a:lnTo>
                  <a:lnTo>
                    <a:pt x="2580" y="432"/>
                  </a:lnTo>
                  <a:lnTo>
                    <a:pt x="2578" y="434"/>
                  </a:lnTo>
                  <a:lnTo>
                    <a:pt x="2561" y="434"/>
                  </a:lnTo>
                  <a:lnTo>
                    <a:pt x="2549" y="431"/>
                  </a:lnTo>
                  <a:lnTo>
                    <a:pt x="2537" y="426"/>
                  </a:lnTo>
                  <a:lnTo>
                    <a:pt x="2528" y="419"/>
                  </a:lnTo>
                  <a:lnTo>
                    <a:pt x="2519" y="409"/>
                  </a:lnTo>
                  <a:lnTo>
                    <a:pt x="2511" y="398"/>
                  </a:lnTo>
                  <a:lnTo>
                    <a:pt x="2507" y="387"/>
                  </a:lnTo>
                  <a:lnTo>
                    <a:pt x="2507" y="381"/>
                  </a:lnTo>
                  <a:lnTo>
                    <a:pt x="2504" y="372"/>
                  </a:lnTo>
                  <a:lnTo>
                    <a:pt x="2506" y="360"/>
                  </a:lnTo>
                  <a:lnTo>
                    <a:pt x="2508" y="349"/>
                  </a:lnTo>
                  <a:lnTo>
                    <a:pt x="2508" y="347"/>
                  </a:lnTo>
                  <a:lnTo>
                    <a:pt x="2510" y="346"/>
                  </a:lnTo>
                  <a:lnTo>
                    <a:pt x="2510" y="343"/>
                  </a:lnTo>
                  <a:lnTo>
                    <a:pt x="2515" y="334"/>
                  </a:lnTo>
                  <a:lnTo>
                    <a:pt x="2524" y="322"/>
                  </a:lnTo>
                  <a:lnTo>
                    <a:pt x="2532" y="316"/>
                  </a:lnTo>
                  <a:lnTo>
                    <a:pt x="2533" y="316"/>
                  </a:lnTo>
                  <a:lnTo>
                    <a:pt x="2541" y="311"/>
                  </a:lnTo>
                  <a:lnTo>
                    <a:pt x="2546" y="309"/>
                  </a:lnTo>
                  <a:lnTo>
                    <a:pt x="2550" y="308"/>
                  </a:lnTo>
                  <a:lnTo>
                    <a:pt x="2552" y="307"/>
                  </a:lnTo>
                  <a:lnTo>
                    <a:pt x="2554" y="307"/>
                  </a:lnTo>
                  <a:lnTo>
                    <a:pt x="2558" y="305"/>
                  </a:lnTo>
                  <a:lnTo>
                    <a:pt x="2569" y="305"/>
                  </a:lnTo>
                  <a:lnTo>
                    <a:pt x="2583" y="307"/>
                  </a:lnTo>
                  <a:lnTo>
                    <a:pt x="2597" y="312"/>
                  </a:lnTo>
                  <a:lnTo>
                    <a:pt x="2609" y="320"/>
                  </a:lnTo>
                  <a:lnTo>
                    <a:pt x="2611" y="320"/>
                  </a:lnTo>
                  <a:lnTo>
                    <a:pt x="2617" y="326"/>
                  </a:lnTo>
                  <a:lnTo>
                    <a:pt x="2622" y="334"/>
                  </a:lnTo>
                  <a:lnTo>
                    <a:pt x="2626" y="341"/>
                  </a:lnTo>
                  <a:lnTo>
                    <a:pt x="2631" y="354"/>
                  </a:lnTo>
                  <a:lnTo>
                    <a:pt x="2633" y="367"/>
                  </a:lnTo>
                  <a:lnTo>
                    <a:pt x="2633" y="375"/>
                  </a:lnTo>
                  <a:lnTo>
                    <a:pt x="2631" y="383"/>
                  </a:lnTo>
                  <a:lnTo>
                    <a:pt x="2715" y="430"/>
                  </a:lnTo>
                  <a:lnTo>
                    <a:pt x="2719" y="426"/>
                  </a:lnTo>
                  <a:lnTo>
                    <a:pt x="2722" y="425"/>
                  </a:lnTo>
                  <a:lnTo>
                    <a:pt x="2730" y="415"/>
                  </a:lnTo>
                  <a:lnTo>
                    <a:pt x="2743" y="406"/>
                  </a:lnTo>
                  <a:lnTo>
                    <a:pt x="2756" y="400"/>
                  </a:lnTo>
                  <a:lnTo>
                    <a:pt x="2770" y="396"/>
                  </a:lnTo>
                  <a:lnTo>
                    <a:pt x="2775" y="393"/>
                  </a:lnTo>
                  <a:lnTo>
                    <a:pt x="2778" y="393"/>
                  </a:lnTo>
                  <a:lnTo>
                    <a:pt x="2789" y="392"/>
                  </a:lnTo>
                  <a:lnTo>
                    <a:pt x="2802" y="391"/>
                  </a:lnTo>
                  <a:lnTo>
                    <a:pt x="2808" y="391"/>
                  </a:lnTo>
                  <a:lnTo>
                    <a:pt x="2816" y="392"/>
                  </a:lnTo>
                  <a:lnTo>
                    <a:pt x="2849" y="254"/>
                  </a:lnTo>
                  <a:lnTo>
                    <a:pt x="2836" y="247"/>
                  </a:lnTo>
                  <a:lnTo>
                    <a:pt x="2820" y="235"/>
                  </a:lnTo>
                  <a:lnTo>
                    <a:pt x="2812" y="224"/>
                  </a:lnTo>
                  <a:lnTo>
                    <a:pt x="2810" y="219"/>
                  </a:lnTo>
                  <a:lnTo>
                    <a:pt x="2808" y="218"/>
                  </a:lnTo>
                  <a:lnTo>
                    <a:pt x="2800" y="202"/>
                  </a:lnTo>
                  <a:lnTo>
                    <a:pt x="2796" y="185"/>
                  </a:lnTo>
                  <a:lnTo>
                    <a:pt x="2796" y="168"/>
                  </a:lnTo>
                  <a:lnTo>
                    <a:pt x="2798" y="154"/>
                  </a:lnTo>
                  <a:lnTo>
                    <a:pt x="2802" y="142"/>
                  </a:lnTo>
                  <a:lnTo>
                    <a:pt x="2732" y="105"/>
                  </a:lnTo>
                  <a:lnTo>
                    <a:pt x="2727" y="110"/>
                  </a:lnTo>
                  <a:lnTo>
                    <a:pt x="2722" y="114"/>
                  </a:lnTo>
                  <a:lnTo>
                    <a:pt x="2718" y="117"/>
                  </a:lnTo>
                  <a:lnTo>
                    <a:pt x="2702" y="123"/>
                  </a:lnTo>
                  <a:lnTo>
                    <a:pt x="2684" y="126"/>
                  </a:lnTo>
                  <a:lnTo>
                    <a:pt x="2683" y="126"/>
                  </a:lnTo>
                  <a:lnTo>
                    <a:pt x="2680" y="125"/>
                  </a:lnTo>
                  <a:lnTo>
                    <a:pt x="2664" y="121"/>
                  </a:lnTo>
                  <a:lnTo>
                    <a:pt x="2651" y="114"/>
                  </a:lnTo>
                  <a:lnTo>
                    <a:pt x="2647" y="112"/>
                  </a:lnTo>
                  <a:lnTo>
                    <a:pt x="2638" y="102"/>
                  </a:lnTo>
                  <a:lnTo>
                    <a:pt x="2638" y="101"/>
                  </a:lnTo>
                  <a:lnTo>
                    <a:pt x="2637" y="101"/>
                  </a:lnTo>
                  <a:lnTo>
                    <a:pt x="2630" y="91"/>
                  </a:lnTo>
                  <a:lnTo>
                    <a:pt x="2626" y="79"/>
                  </a:lnTo>
                  <a:lnTo>
                    <a:pt x="2625" y="68"/>
                  </a:lnTo>
                  <a:lnTo>
                    <a:pt x="2625" y="55"/>
                  </a:lnTo>
                  <a:lnTo>
                    <a:pt x="2628" y="44"/>
                  </a:lnTo>
                  <a:lnTo>
                    <a:pt x="2633" y="32"/>
                  </a:lnTo>
                  <a:lnTo>
                    <a:pt x="2634" y="30"/>
                  </a:lnTo>
                  <a:lnTo>
                    <a:pt x="2634" y="29"/>
                  </a:lnTo>
                  <a:lnTo>
                    <a:pt x="2635" y="29"/>
                  </a:lnTo>
                  <a:lnTo>
                    <a:pt x="2641" y="21"/>
                  </a:lnTo>
                  <a:lnTo>
                    <a:pt x="2650" y="13"/>
                  </a:lnTo>
                  <a:lnTo>
                    <a:pt x="2663" y="7"/>
                  </a:lnTo>
                  <a:lnTo>
                    <a:pt x="2664" y="6"/>
                  </a:lnTo>
                  <a:lnTo>
                    <a:pt x="2676" y="2"/>
                  </a:lnTo>
                  <a:lnTo>
                    <a:pt x="2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Freeform 8"/>
            <p:cNvSpPr>
              <a:spLocks noEditPoints="1"/>
            </p:cNvSpPr>
            <p:nvPr/>
          </p:nvSpPr>
          <p:spPr bwMode="auto">
            <a:xfrm>
              <a:off x="2700338" y="133350"/>
              <a:ext cx="5630863" cy="4441825"/>
            </a:xfrm>
            <a:custGeom>
              <a:avLst/>
              <a:gdLst/>
              <a:ahLst/>
              <a:cxnLst>
                <a:cxn ang="0">
                  <a:pos x="2939" y="2789"/>
                </a:cxn>
                <a:cxn ang="0">
                  <a:pos x="3154" y="1650"/>
                </a:cxn>
                <a:cxn ang="0">
                  <a:pos x="3498" y="1816"/>
                </a:cxn>
                <a:cxn ang="0">
                  <a:pos x="3398" y="1927"/>
                </a:cxn>
                <a:cxn ang="0">
                  <a:pos x="3052" y="1900"/>
                </a:cxn>
                <a:cxn ang="0">
                  <a:pos x="2899" y="1764"/>
                </a:cxn>
                <a:cxn ang="0">
                  <a:pos x="333" y="1511"/>
                </a:cxn>
                <a:cxn ang="0">
                  <a:pos x="253" y="1666"/>
                </a:cxn>
                <a:cxn ang="0">
                  <a:pos x="203" y="1871"/>
                </a:cxn>
                <a:cxn ang="0">
                  <a:pos x="403" y="1924"/>
                </a:cxn>
                <a:cxn ang="0">
                  <a:pos x="703" y="1982"/>
                </a:cxn>
                <a:cxn ang="0">
                  <a:pos x="716" y="2247"/>
                </a:cxn>
                <a:cxn ang="0">
                  <a:pos x="685" y="2408"/>
                </a:cxn>
                <a:cxn ang="0">
                  <a:pos x="917" y="2595"/>
                </a:cxn>
                <a:cxn ang="0">
                  <a:pos x="1074" y="2352"/>
                </a:cxn>
                <a:cxn ang="0">
                  <a:pos x="1283" y="2112"/>
                </a:cxn>
                <a:cxn ang="0">
                  <a:pos x="1392" y="2239"/>
                </a:cxn>
                <a:cxn ang="0">
                  <a:pos x="1173" y="2352"/>
                </a:cxn>
                <a:cxn ang="0">
                  <a:pos x="1307" y="2713"/>
                </a:cxn>
                <a:cxn ang="0">
                  <a:pos x="1081" y="2762"/>
                </a:cxn>
                <a:cxn ang="0">
                  <a:pos x="767" y="2760"/>
                </a:cxn>
                <a:cxn ang="0">
                  <a:pos x="280" y="2798"/>
                </a:cxn>
                <a:cxn ang="0">
                  <a:pos x="542" y="2598"/>
                </a:cxn>
                <a:cxn ang="0">
                  <a:pos x="611" y="2364"/>
                </a:cxn>
                <a:cxn ang="0">
                  <a:pos x="473" y="2115"/>
                </a:cxn>
                <a:cxn ang="0">
                  <a:pos x="424" y="2422"/>
                </a:cxn>
                <a:cxn ang="0">
                  <a:pos x="401" y="2149"/>
                </a:cxn>
                <a:cxn ang="0">
                  <a:pos x="293" y="1920"/>
                </a:cxn>
                <a:cxn ang="0">
                  <a:pos x="178" y="2115"/>
                </a:cxn>
                <a:cxn ang="0">
                  <a:pos x="75" y="2079"/>
                </a:cxn>
                <a:cxn ang="0">
                  <a:pos x="63" y="1828"/>
                </a:cxn>
                <a:cxn ang="0">
                  <a:pos x="100" y="1595"/>
                </a:cxn>
                <a:cxn ang="0">
                  <a:pos x="3065" y="1385"/>
                </a:cxn>
                <a:cxn ang="0">
                  <a:pos x="750" y="1499"/>
                </a:cxn>
                <a:cxn ang="0">
                  <a:pos x="982" y="1464"/>
                </a:cxn>
                <a:cxn ang="0">
                  <a:pos x="1315" y="1442"/>
                </a:cxn>
                <a:cxn ang="0">
                  <a:pos x="795" y="1624"/>
                </a:cxn>
                <a:cxn ang="0">
                  <a:pos x="596" y="1524"/>
                </a:cxn>
                <a:cxn ang="0">
                  <a:pos x="1566" y="1357"/>
                </a:cxn>
                <a:cxn ang="0">
                  <a:pos x="2239" y="1123"/>
                </a:cxn>
                <a:cxn ang="0">
                  <a:pos x="2041" y="1278"/>
                </a:cxn>
                <a:cxn ang="0">
                  <a:pos x="2027" y="1313"/>
                </a:cxn>
                <a:cxn ang="0">
                  <a:pos x="1964" y="1215"/>
                </a:cxn>
                <a:cxn ang="0">
                  <a:pos x="1493" y="35"/>
                </a:cxn>
                <a:cxn ang="0">
                  <a:pos x="1588" y="579"/>
                </a:cxn>
                <a:cxn ang="0">
                  <a:pos x="1871" y="529"/>
                </a:cxn>
                <a:cxn ang="0">
                  <a:pos x="2155" y="453"/>
                </a:cxn>
                <a:cxn ang="0">
                  <a:pos x="2422" y="196"/>
                </a:cxn>
                <a:cxn ang="0">
                  <a:pos x="2547" y="239"/>
                </a:cxn>
                <a:cxn ang="0">
                  <a:pos x="2485" y="479"/>
                </a:cxn>
                <a:cxn ang="0">
                  <a:pos x="2773" y="588"/>
                </a:cxn>
                <a:cxn ang="0">
                  <a:pos x="2795" y="1105"/>
                </a:cxn>
                <a:cxn ang="0">
                  <a:pos x="2797" y="1224"/>
                </a:cxn>
                <a:cxn ang="0">
                  <a:pos x="2645" y="1283"/>
                </a:cxn>
                <a:cxn ang="0">
                  <a:pos x="2499" y="1160"/>
                </a:cxn>
                <a:cxn ang="0">
                  <a:pos x="2361" y="1256"/>
                </a:cxn>
                <a:cxn ang="0">
                  <a:pos x="2441" y="1084"/>
                </a:cxn>
                <a:cxn ang="0">
                  <a:pos x="2561" y="1104"/>
                </a:cxn>
                <a:cxn ang="0">
                  <a:pos x="2654" y="1061"/>
                </a:cxn>
                <a:cxn ang="0">
                  <a:pos x="2336" y="454"/>
                </a:cxn>
                <a:cxn ang="0">
                  <a:pos x="2209" y="681"/>
                </a:cxn>
                <a:cxn ang="0">
                  <a:pos x="1813" y="685"/>
                </a:cxn>
                <a:cxn ang="0">
                  <a:pos x="1493" y="835"/>
                </a:cxn>
              </a:cxnLst>
              <a:rect l="0" t="0" r="r" b="b"/>
              <a:pathLst>
                <a:path w="3547" h="2798">
                  <a:moveTo>
                    <a:pt x="2921" y="2622"/>
                  </a:moveTo>
                  <a:lnTo>
                    <a:pt x="2929" y="2622"/>
                  </a:lnTo>
                  <a:lnTo>
                    <a:pt x="2950" y="2624"/>
                  </a:lnTo>
                  <a:lnTo>
                    <a:pt x="2969" y="2632"/>
                  </a:lnTo>
                  <a:lnTo>
                    <a:pt x="2972" y="2635"/>
                  </a:lnTo>
                  <a:lnTo>
                    <a:pt x="2975" y="2636"/>
                  </a:lnTo>
                  <a:lnTo>
                    <a:pt x="2986" y="2644"/>
                  </a:lnTo>
                  <a:lnTo>
                    <a:pt x="2997" y="2656"/>
                  </a:lnTo>
                  <a:lnTo>
                    <a:pt x="3003" y="2669"/>
                  </a:lnTo>
                  <a:lnTo>
                    <a:pt x="3006" y="2671"/>
                  </a:lnTo>
                  <a:lnTo>
                    <a:pt x="3007" y="2674"/>
                  </a:lnTo>
                  <a:lnTo>
                    <a:pt x="3010" y="2684"/>
                  </a:lnTo>
                  <a:lnTo>
                    <a:pt x="3013" y="2697"/>
                  </a:lnTo>
                  <a:lnTo>
                    <a:pt x="3014" y="2709"/>
                  </a:lnTo>
                  <a:lnTo>
                    <a:pt x="3013" y="2720"/>
                  </a:lnTo>
                  <a:lnTo>
                    <a:pt x="3013" y="2721"/>
                  </a:lnTo>
                  <a:lnTo>
                    <a:pt x="3010" y="2733"/>
                  </a:lnTo>
                  <a:lnTo>
                    <a:pt x="3003" y="2743"/>
                  </a:lnTo>
                  <a:lnTo>
                    <a:pt x="3003" y="2746"/>
                  </a:lnTo>
                  <a:lnTo>
                    <a:pt x="3002" y="2750"/>
                  </a:lnTo>
                  <a:lnTo>
                    <a:pt x="3000" y="2754"/>
                  </a:lnTo>
                  <a:lnTo>
                    <a:pt x="2983" y="2771"/>
                  </a:lnTo>
                  <a:lnTo>
                    <a:pt x="2963" y="2783"/>
                  </a:lnTo>
                  <a:lnTo>
                    <a:pt x="2939" y="2788"/>
                  </a:lnTo>
                  <a:lnTo>
                    <a:pt x="2939" y="2789"/>
                  </a:lnTo>
                  <a:lnTo>
                    <a:pt x="2933" y="2789"/>
                  </a:lnTo>
                  <a:lnTo>
                    <a:pt x="2917" y="2788"/>
                  </a:lnTo>
                  <a:lnTo>
                    <a:pt x="2904" y="2784"/>
                  </a:lnTo>
                  <a:lnTo>
                    <a:pt x="2891" y="2779"/>
                  </a:lnTo>
                  <a:lnTo>
                    <a:pt x="2878" y="2771"/>
                  </a:lnTo>
                  <a:lnTo>
                    <a:pt x="2850" y="2794"/>
                  </a:lnTo>
                  <a:lnTo>
                    <a:pt x="2850" y="2755"/>
                  </a:lnTo>
                  <a:lnTo>
                    <a:pt x="2858" y="2747"/>
                  </a:lnTo>
                  <a:lnTo>
                    <a:pt x="2856" y="2743"/>
                  </a:lnTo>
                  <a:lnTo>
                    <a:pt x="2854" y="2739"/>
                  </a:lnTo>
                  <a:lnTo>
                    <a:pt x="2852" y="2734"/>
                  </a:lnTo>
                  <a:lnTo>
                    <a:pt x="2850" y="2730"/>
                  </a:lnTo>
                  <a:lnTo>
                    <a:pt x="2850" y="2678"/>
                  </a:lnTo>
                  <a:lnTo>
                    <a:pt x="2853" y="2673"/>
                  </a:lnTo>
                  <a:lnTo>
                    <a:pt x="2854" y="2667"/>
                  </a:lnTo>
                  <a:lnTo>
                    <a:pt x="2857" y="2662"/>
                  </a:lnTo>
                  <a:lnTo>
                    <a:pt x="2859" y="2658"/>
                  </a:lnTo>
                  <a:lnTo>
                    <a:pt x="2865" y="2652"/>
                  </a:lnTo>
                  <a:lnTo>
                    <a:pt x="2875" y="2641"/>
                  </a:lnTo>
                  <a:lnTo>
                    <a:pt x="2876" y="2641"/>
                  </a:lnTo>
                  <a:lnTo>
                    <a:pt x="2876" y="2640"/>
                  </a:lnTo>
                  <a:lnTo>
                    <a:pt x="2890" y="2631"/>
                  </a:lnTo>
                  <a:lnTo>
                    <a:pt x="2905" y="2624"/>
                  </a:lnTo>
                  <a:lnTo>
                    <a:pt x="2921" y="2622"/>
                  </a:lnTo>
                  <a:close/>
                  <a:moveTo>
                    <a:pt x="3154" y="1650"/>
                  </a:moveTo>
                  <a:lnTo>
                    <a:pt x="3171" y="1650"/>
                  </a:lnTo>
                  <a:lnTo>
                    <a:pt x="3182" y="1652"/>
                  </a:lnTo>
                  <a:lnTo>
                    <a:pt x="3195" y="1659"/>
                  </a:lnTo>
                  <a:lnTo>
                    <a:pt x="3203" y="1664"/>
                  </a:lnTo>
                  <a:lnTo>
                    <a:pt x="3205" y="1668"/>
                  </a:lnTo>
                  <a:lnTo>
                    <a:pt x="3206" y="1668"/>
                  </a:lnTo>
                  <a:lnTo>
                    <a:pt x="3208" y="1669"/>
                  </a:lnTo>
                  <a:lnTo>
                    <a:pt x="3209" y="1672"/>
                  </a:lnTo>
                  <a:lnTo>
                    <a:pt x="3210" y="1673"/>
                  </a:lnTo>
                  <a:lnTo>
                    <a:pt x="3220" y="1689"/>
                  </a:lnTo>
                  <a:lnTo>
                    <a:pt x="3223" y="1705"/>
                  </a:lnTo>
                  <a:lnTo>
                    <a:pt x="3222" y="1723"/>
                  </a:lnTo>
                  <a:lnTo>
                    <a:pt x="3222" y="1724"/>
                  </a:lnTo>
                  <a:lnTo>
                    <a:pt x="3412" y="1829"/>
                  </a:lnTo>
                  <a:lnTo>
                    <a:pt x="3420" y="1824"/>
                  </a:lnTo>
                  <a:lnTo>
                    <a:pt x="3422" y="1823"/>
                  </a:lnTo>
                  <a:lnTo>
                    <a:pt x="3424" y="1823"/>
                  </a:lnTo>
                  <a:lnTo>
                    <a:pt x="3424" y="1821"/>
                  </a:lnTo>
                  <a:lnTo>
                    <a:pt x="3425" y="1821"/>
                  </a:lnTo>
                  <a:lnTo>
                    <a:pt x="3437" y="1815"/>
                  </a:lnTo>
                  <a:lnTo>
                    <a:pt x="3451" y="1810"/>
                  </a:lnTo>
                  <a:lnTo>
                    <a:pt x="3464" y="1808"/>
                  </a:lnTo>
                  <a:lnTo>
                    <a:pt x="3468" y="1808"/>
                  </a:lnTo>
                  <a:lnTo>
                    <a:pt x="3485" y="1811"/>
                  </a:lnTo>
                  <a:lnTo>
                    <a:pt x="3498" y="1816"/>
                  </a:lnTo>
                  <a:lnTo>
                    <a:pt x="3513" y="1824"/>
                  </a:lnTo>
                  <a:lnTo>
                    <a:pt x="3517" y="1828"/>
                  </a:lnTo>
                  <a:lnTo>
                    <a:pt x="3527" y="1836"/>
                  </a:lnTo>
                  <a:lnTo>
                    <a:pt x="3535" y="1849"/>
                  </a:lnTo>
                  <a:lnTo>
                    <a:pt x="3540" y="1862"/>
                  </a:lnTo>
                  <a:lnTo>
                    <a:pt x="3542" y="1865"/>
                  </a:lnTo>
                  <a:lnTo>
                    <a:pt x="3543" y="1869"/>
                  </a:lnTo>
                  <a:lnTo>
                    <a:pt x="3546" y="1878"/>
                  </a:lnTo>
                  <a:lnTo>
                    <a:pt x="3547" y="1889"/>
                  </a:lnTo>
                  <a:lnTo>
                    <a:pt x="3546" y="1901"/>
                  </a:lnTo>
                  <a:lnTo>
                    <a:pt x="3543" y="1912"/>
                  </a:lnTo>
                  <a:lnTo>
                    <a:pt x="3539" y="1924"/>
                  </a:lnTo>
                  <a:lnTo>
                    <a:pt x="3532" y="1933"/>
                  </a:lnTo>
                  <a:lnTo>
                    <a:pt x="3530" y="1938"/>
                  </a:lnTo>
                  <a:lnTo>
                    <a:pt x="3527" y="1942"/>
                  </a:lnTo>
                  <a:lnTo>
                    <a:pt x="3510" y="1956"/>
                  </a:lnTo>
                  <a:lnTo>
                    <a:pt x="3491" y="1965"/>
                  </a:lnTo>
                  <a:lnTo>
                    <a:pt x="3468" y="1968"/>
                  </a:lnTo>
                  <a:lnTo>
                    <a:pt x="3466" y="1968"/>
                  </a:lnTo>
                  <a:lnTo>
                    <a:pt x="3447" y="1965"/>
                  </a:lnTo>
                  <a:lnTo>
                    <a:pt x="3433" y="1960"/>
                  </a:lnTo>
                  <a:lnTo>
                    <a:pt x="3419" y="1952"/>
                  </a:lnTo>
                  <a:lnTo>
                    <a:pt x="3407" y="1941"/>
                  </a:lnTo>
                  <a:lnTo>
                    <a:pt x="3402" y="1934"/>
                  </a:lnTo>
                  <a:lnTo>
                    <a:pt x="3398" y="1927"/>
                  </a:lnTo>
                  <a:lnTo>
                    <a:pt x="3395" y="1922"/>
                  </a:lnTo>
                  <a:lnTo>
                    <a:pt x="3388" y="1900"/>
                  </a:lnTo>
                  <a:lnTo>
                    <a:pt x="3388" y="1874"/>
                  </a:lnTo>
                  <a:lnTo>
                    <a:pt x="3391" y="1863"/>
                  </a:lnTo>
                  <a:lnTo>
                    <a:pt x="3395" y="1854"/>
                  </a:lnTo>
                  <a:lnTo>
                    <a:pt x="3209" y="1752"/>
                  </a:lnTo>
                  <a:lnTo>
                    <a:pt x="3204" y="1757"/>
                  </a:lnTo>
                  <a:lnTo>
                    <a:pt x="3193" y="1765"/>
                  </a:lnTo>
                  <a:lnTo>
                    <a:pt x="3189" y="1766"/>
                  </a:lnTo>
                  <a:lnTo>
                    <a:pt x="3185" y="1769"/>
                  </a:lnTo>
                  <a:lnTo>
                    <a:pt x="3178" y="1772"/>
                  </a:lnTo>
                  <a:lnTo>
                    <a:pt x="3171" y="1773"/>
                  </a:lnTo>
                  <a:lnTo>
                    <a:pt x="3155" y="1773"/>
                  </a:lnTo>
                  <a:lnTo>
                    <a:pt x="3142" y="1770"/>
                  </a:lnTo>
                  <a:lnTo>
                    <a:pt x="3141" y="1770"/>
                  </a:lnTo>
                  <a:lnTo>
                    <a:pt x="3138" y="1769"/>
                  </a:lnTo>
                  <a:lnTo>
                    <a:pt x="3127" y="1762"/>
                  </a:lnTo>
                  <a:lnTo>
                    <a:pt x="3115" y="1753"/>
                  </a:lnTo>
                  <a:lnTo>
                    <a:pt x="3031" y="1814"/>
                  </a:lnTo>
                  <a:lnTo>
                    <a:pt x="3034" y="1819"/>
                  </a:lnTo>
                  <a:lnTo>
                    <a:pt x="3041" y="1831"/>
                  </a:lnTo>
                  <a:lnTo>
                    <a:pt x="3048" y="1846"/>
                  </a:lnTo>
                  <a:lnTo>
                    <a:pt x="3052" y="1865"/>
                  </a:lnTo>
                  <a:lnTo>
                    <a:pt x="3053" y="1882"/>
                  </a:lnTo>
                  <a:lnTo>
                    <a:pt x="3052" y="1900"/>
                  </a:lnTo>
                  <a:lnTo>
                    <a:pt x="3049" y="1916"/>
                  </a:lnTo>
                  <a:lnTo>
                    <a:pt x="3041" y="1939"/>
                  </a:lnTo>
                  <a:lnTo>
                    <a:pt x="3030" y="1959"/>
                  </a:lnTo>
                  <a:lnTo>
                    <a:pt x="3014" y="1977"/>
                  </a:lnTo>
                  <a:lnTo>
                    <a:pt x="3011" y="1980"/>
                  </a:lnTo>
                  <a:lnTo>
                    <a:pt x="2994" y="1992"/>
                  </a:lnTo>
                  <a:lnTo>
                    <a:pt x="2972" y="2001"/>
                  </a:lnTo>
                  <a:lnTo>
                    <a:pt x="2952" y="2007"/>
                  </a:lnTo>
                  <a:lnTo>
                    <a:pt x="2939" y="2010"/>
                  </a:lnTo>
                  <a:lnTo>
                    <a:pt x="2925" y="2010"/>
                  </a:lnTo>
                  <a:lnTo>
                    <a:pt x="2917" y="2009"/>
                  </a:lnTo>
                  <a:lnTo>
                    <a:pt x="2913" y="2009"/>
                  </a:lnTo>
                  <a:lnTo>
                    <a:pt x="2896" y="2006"/>
                  </a:lnTo>
                  <a:lnTo>
                    <a:pt x="2880" y="1999"/>
                  </a:lnTo>
                  <a:lnTo>
                    <a:pt x="2863" y="1992"/>
                  </a:lnTo>
                  <a:lnTo>
                    <a:pt x="2850" y="1981"/>
                  </a:lnTo>
                  <a:lnTo>
                    <a:pt x="2850" y="1787"/>
                  </a:lnTo>
                  <a:lnTo>
                    <a:pt x="2853" y="1785"/>
                  </a:lnTo>
                  <a:lnTo>
                    <a:pt x="2857" y="1782"/>
                  </a:lnTo>
                  <a:lnTo>
                    <a:pt x="2859" y="1781"/>
                  </a:lnTo>
                  <a:lnTo>
                    <a:pt x="2861" y="1781"/>
                  </a:lnTo>
                  <a:lnTo>
                    <a:pt x="2871" y="1773"/>
                  </a:lnTo>
                  <a:lnTo>
                    <a:pt x="2883" y="1769"/>
                  </a:lnTo>
                  <a:lnTo>
                    <a:pt x="2895" y="1766"/>
                  </a:lnTo>
                  <a:lnTo>
                    <a:pt x="2899" y="1764"/>
                  </a:lnTo>
                  <a:lnTo>
                    <a:pt x="2909" y="1761"/>
                  </a:lnTo>
                  <a:lnTo>
                    <a:pt x="2920" y="1760"/>
                  </a:lnTo>
                  <a:lnTo>
                    <a:pt x="2930" y="1760"/>
                  </a:lnTo>
                  <a:lnTo>
                    <a:pt x="2958" y="1762"/>
                  </a:lnTo>
                  <a:lnTo>
                    <a:pt x="2985" y="1773"/>
                  </a:lnTo>
                  <a:lnTo>
                    <a:pt x="3010" y="1789"/>
                  </a:lnTo>
                  <a:lnTo>
                    <a:pt x="3010" y="1790"/>
                  </a:lnTo>
                  <a:lnTo>
                    <a:pt x="3011" y="1791"/>
                  </a:lnTo>
                  <a:lnTo>
                    <a:pt x="3102" y="1726"/>
                  </a:lnTo>
                  <a:lnTo>
                    <a:pt x="3099" y="1713"/>
                  </a:lnTo>
                  <a:lnTo>
                    <a:pt x="3100" y="1700"/>
                  </a:lnTo>
                  <a:lnTo>
                    <a:pt x="3107" y="1683"/>
                  </a:lnTo>
                  <a:lnTo>
                    <a:pt x="3119" y="1668"/>
                  </a:lnTo>
                  <a:lnTo>
                    <a:pt x="3121" y="1667"/>
                  </a:lnTo>
                  <a:lnTo>
                    <a:pt x="3123" y="1666"/>
                  </a:lnTo>
                  <a:lnTo>
                    <a:pt x="3130" y="1659"/>
                  </a:lnTo>
                  <a:lnTo>
                    <a:pt x="3141" y="1654"/>
                  </a:lnTo>
                  <a:lnTo>
                    <a:pt x="3151" y="1651"/>
                  </a:lnTo>
                  <a:lnTo>
                    <a:pt x="3153" y="1651"/>
                  </a:lnTo>
                  <a:lnTo>
                    <a:pt x="3154" y="1650"/>
                  </a:lnTo>
                  <a:close/>
                  <a:moveTo>
                    <a:pt x="282" y="1497"/>
                  </a:moveTo>
                  <a:lnTo>
                    <a:pt x="285" y="1497"/>
                  </a:lnTo>
                  <a:lnTo>
                    <a:pt x="304" y="1499"/>
                  </a:lnTo>
                  <a:lnTo>
                    <a:pt x="322" y="1506"/>
                  </a:lnTo>
                  <a:lnTo>
                    <a:pt x="333" y="1511"/>
                  </a:lnTo>
                  <a:lnTo>
                    <a:pt x="338" y="1515"/>
                  </a:lnTo>
                  <a:lnTo>
                    <a:pt x="355" y="1532"/>
                  </a:lnTo>
                  <a:lnTo>
                    <a:pt x="364" y="1546"/>
                  </a:lnTo>
                  <a:lnTo>
                    <a:pt x="369" y="1562"/>
                  </a:lnTo>
                  <a:lnTo>
                    <a:pt x="372" y="1580"/>
                  </a:lnTo>
                  <a:lnTo>
                    <a:pt x="371" y="1596"/>
                  </a:lnTo>
                  <a:lnTo>
                    <a:pt x="365" y="1613"/>
                  </a:lnTo>
                  <a:lnTo>
                    <a:pt x="365" y="1616"/>
                  </a:lnTo>
                  <a:lnTo>
                    <a:pt x="364" y="1617"/>
                  </a:lnTo>
                  <a:lnTo>
                    <a:pt x="363" y="1620"/>
                  </a:lnTo>
                  <a:lnTo>
                    <a:pt x="357" y="1633"/>
                  </a:lnTo>
                  <a:lnTo>
                    <a:pt x="347" y="1645"/>
                  </a:lnTo>
                  <a:lnTo>
                    <a:pt x="334" y="1654"/>
                  </a:lnTo>
                  <a:lnTo>
                    <a:pt x="333" y="1655"/>
                  </a:lnTo>
                  <a:lnTo>
                    <a:pt x="331" y="1658"/>
                  </a:lnTo>
                  <a:lnTo>
                    <a:pt x="329" y="1659"/>
                  </a:lnTo>
                  <a:lnTo>
                    <a:pt x="319" y="1663"/>
                  </a:lnTo>
                  <a:lnTo>
                    <a:pt x="299" y="1671"/>
                  </a:lnTo>
                  <a:lnTo>
                    <a:pt x="288" y="1672"/>
                  </a:lnTo>
                  <a:lnTo>
                    <a:pt x="285" y="1672"/>
                  </a:lnTo>
                  <a:lnTo>
                    <a:pt x="283" y="1671"/>
                  </a:lnTo>
                  <a:lnTo>
                    <a:pt x="278" y="1671"/>
                  </a:lnTo>
                  <a:lnTo>
                    <a:pt x="267" y="1669"/>
                  </a:lnTo>
                  <a:lnTo>
                    <a:pt x="257" y="1666"/>
                  </a:lnTo>
                  <a:lnTo>
                    <a:pt x="253" y="1666"/>
                  </a:lnTo>
                  <a:lnTo>
                    <a:pt x="247" y="1663"/>
                  </a:lnTo>
                  <a:lnTo>
                    <a:pt x="233" y="1654"/>
                  </a:lnTo>
                  <a:lnTo>
                    <a:pt x="221" y="1643"/>
                  </a:lnTo>
                  <a:lnTo>
                    <a:pt x="212" y="1632"/>
                  </a:lnTo>
                  <a:lnTo>
                    <a:pt x="169" y="1652"/>
                  </a:lnTo>
                  <a:lnTo>
                    <a:pt x="172" y="1667"/>
                  </a:lnTo>
                  <a:lnTo>
                    <a:pt x="173" y="1681"/>
                  </a:lnTo>
                  <a:lnTo>
                    <a:pt x="170" y="1700"/>
                  </a:lnTo>
                  <a:lnTo>
                    <a:pt x="165" y="1714"/>
                  </a:lnTo>
                  <a:lnTo>
                    <a:pt x="157" y="1730"/>
                  </a:lnTo>
                  <a:lnTo>
                    <a:pt x="152" y="1735"/>
                  </a:lnTo>
                  <a:lnTo>
                    <a:pt x="143" y="1745"/>
                  </a:lnTo>
                  <a:lnTo>
                    <a:pt x="131" y="1755"/>
                  </a:lnTo>
                  <a:lnTo>
                    <a:pt x="117" y="1761"/>
                  </a:lnTo>
                  <a:lnTo>
                    <a:pt x="109" y="1764"/>
                  </a:lnTo>
                  <a:lnTo>
                    <a:pt x="107" y="1764"/>
                  </a:lnTo>
                  <a:lnTo>
                    <a:pt x="110" y="1817"/>
                  </a:lnTo>
                  <a:lnTo>
                    <a:pt x="120" y="1817"/>
                  </a:lnTo>
                  <a:lnTo>
                    <a:pt x="124" y="1819"/>
                  </a:lnTo>
                  <a:lnTo>
                    <a:pt x="130" y="1820"/>
                  </a:lnTo>
                  <a:lnTo>
                    <a:pt x="132" y="1820"/>
                  </a:lnTo>
                  <a:lnTo>
                    <a:pt x="152" y="1825"/>
                  </a:lnTo>
                  <a:lnTo>
                    <a:pt x="170" y="1836"/>
                  </a:lnTo>
                  <a:lnTo>
                    <a:pt x="186" y="1849"/>
                  </a:lnTo>
                  <a:lnTo>
                    <a:pt x="203" y="1871"/>
                  </a:lnTo>
                  <a:lnTo>
                    <a:pt x="213" y="1895"/>
                  </a:lnTo>
                  <a:lnTo>
                    <a:pt x="291" y="1888"/>
                  </a:lnTo>
                  <a:lnTo>
                    <a:pt x="293" y="1876"/>
                  </a:lnTo>
                  <a:lnTo>
                    <a:pt x="300" y="1865"/>
                  </a:lnTo>
                  <a:lnTo>
                    <a:pt x="308" y="1855"/>
                  </a:lnTo>
                  <a:lnTo>
                    <a:pt x="309" y="1854"/>
                  </a:lnTo>
                  <a:lnTo>
                    <a:pt x="319" y="1846"/>
                  </a:lnTo>
                  <a:lnTo>
                    <a:pt x="331" y="1841"/>
                  </a:lnTo>
                  <a:lnTo>
                    <a:pt x="350" y="1838"/>
                  </a:lnTo>
                  <a:lnTo>
                    <a:pt x="354" y="1838"/>
                  </a:lnTo>
                  <a:lnTo>
                    <a:pt x="356" y="1840"/>
                  </a:lnTo>
                  <a:lnTo>
                    <a:pt x="363" y="1840"/>
                  </a:lnTo>
                  <a:lnTo>
                    <a:pt x="368" y="1841"/>
                  </a:lnTo>
                  <a:lnTo>
                    <a:pt x="372" y="1844"/>
                  </a:lnTo>
                  <a:lnTo>
                    <a:pt x="388" y="1852"/>
                  </a:lnTo>
                  <a:lnTo>
                    <a:pt x="399" y="1865"/>
                  </a:lnTo>
                  <a:lnTo>
                    <a:pt x="399" y="1866"/>
                  </a:lnTo>
                  <a:lnTo>
                    <a:pt x="401" y="1866"/>
                  </a:lnTo>
                  <a:lnTo>
                    <a:pt x="405" y="1875"/>
                  </a:lnTo>
                  <a:lnTo>
                    <a:pt x="409" y="1886"/>
                  </a:lnTo>
                  <a:lnTo>
                    <a:pt x="410" y="1896"/>
                  </a:lnTo>
                  <a:lnTo>
                    <a:pt x="410" y="1901"/>
                  </a:lnTo>
                  <a:lnTo>
                    <a:pt x="407" y="1912"/>
                  </a:lnTo>
                  <a:lnTo>
                    <a:pt x="407" y="1913"/>
                  </a:lnTo>
                  <a:lnTo>
                    <a:pt x="403" y="1924"/>
                  </a:lnTo>
                  <a:lnTo>
                    <a:pt x="397" y="1934"/>
                  </a:lnTo>
                  <a:lnTo>
                    <a:pt x="389" y="1942"/>
                  </a:lnTo>
                  <a:lnTo>
                    <a:pt x="423" y="2035"/>
                  </a:lnTo>
                  <a:lnTo>
                    <a:pt x="436" y="2037"/>
                  </a:lnTo>
                  <a:lnTo>
                    <a:pt x="441" y="2039"/>
                  </a:lnTo>
                  <a:lnTo>
                    <a:pt x="452" y="2044"/>
                  </a:lnTo>
                  <a:lnTo>
                    <a:pt x="456" y="2048"/>
                  </a:lnTo>
                  <a:lnTo>
                    <a:pt x="457" y="2048"/>
                  </a:lnTo>
                  <a:lnTo>
                    <a:pt x="466" y="2057"/>
                  </a:lnTo>
                  <a:lnTo>
                    <a:pt x="473" y="2070"/>
                  </a:lnTo>
                  <a:lnTo>
                    <a:pt x="610" y="2057"/>
                  </a:lnTo>
                  <a:lnTo>
                    <a:pt x="611" y="2047"/>
                  </a:lnTo>
                  <a:lnTo>
                    <a:pt x="614" y="2037"/>
                  </a:lnTo>
                  <a:lnTo>
                    <a:pt x="614" y="2036"/>
                  </a:lnTo>
                  <a:lnTo>
                    <a:pt x="621" y="2023"/>
                  </a:lnTo>
                  <a:lnTo>
                    <a:pt x="630" y="2010"/>
                  </a:lnTo>
                  <a:lnTo>
                    <a:pt x="640" y="2001"/>
                  </a:lnTo>
                  <a:lnTo>
                    <a:pt x="644" y="1997"/>
                  </a:lnTo>
                  <a:lnTo>
                    <a:pt x="649" y="1993"/>
                  </a:lnTo>
                  <a:lnTo>
                    <a:pt x="655" y="1990"/>
                  </a:lnTo>
                  <a:lnTo>
                    <a:pt x="660" y="1989"/>
                  </a:lnTo>
                  <a:lnTo>
                    <a:pt x="661" y="1988"/>
                  </a:lnTo>
                  <a:lnTo>
                    <a:pt x="676" y="1984"/>
                  </a:lnTo>
                  <a:lnTo>
                    <a:pt x="691" y="1982"/>
                  </a:lnTo>
                  <a:lnTo>
                    <a:pt x="703" y="1982"/>
                  </a:lnTo>
                  <a:lnTo>
                    <a:pt x="708" y="1984"/>
                  </a:lnTo>
                  <a:lnTo>
                    <a:pt x="725" y="1989"/>
                  </a:lnTo>
                  <a:lnTo>
                    <a:pt x="738" y="1998"/>
                  </a:lnTo>
                  <a:lnTo>
                    <a:pt x="750" y="2009"/>
                  </a:lnTo>
                  <a:lnTo>
                    <a:pt x="752" y="2011"/>
                  </a:lnTo>
                  <a:lnTo>
                    <a:pt x="763" y="2023"/>
                  </a:lnTo>
                  <a:lnTo>
                    <a:pt x="769" y="2037"/>
                  </a:lnTo>
                  <a:lnTo>
                    <a:pt x="772" y="2052"/>
                  </a:lnTo>
                  <a:lnTo>
                    <a:pt x="772" y="2053"/>
                  </a:lnTo>
                  <a:lnTo>
                    <a:pt x="774" y="2056"/>
                  </a:lnTo>
                  <a:lnTo>
                    <a:pt x="774" y="2069"/>
                  </a:lnTo>
                  <a:lnTo>
                    <a:pt x="772" y="2082"/>
                  </a:lnTo>
                  <a:lnTo>
                    <a:pt x="770" y="2094"/>
                  </a:lnTo>
                  <a:lnTo>
                    <a:pt x="766" y="2103"/>
                  </a:lnTo>
                  <a:lnTo>
                    <a:pt x="765" y="2103"/>
                  </a:lnTo>
                  <a:lnTo>
                    <a:pt x="762" y="2108"/>
                  </a:lnTo>
                  <a:lnTo>
                    <a:pt x="759" y="2115"/>
                  </a:lnTo>
                  <a:lnTo>
                    <a:pt x="755" y="2119"/>
                  </a:lnTo>
                  <a:lnTo>
                    <a:pt x="750" y="2123"/>
                  </a:lnTo>
                  <a:lnTo>
                    <a:pt x="748" y="2127"/>
                  </a:lnTo>
                  <a:lnTo>
                    <a:pt x="744" y="2130"/>
                  </a:lnTo>
                  <a:lnTo>
                    <a:pt x="724" y="2141"/>
                  </a:lnTo>
                  <a:lnTo>
                    <a:pt x="704" y="2146"/>
                  </a:lnTo>
                  <a:lnTo>
                    <a:pt x="702" y="2243"/>
                  </a:lnTo>
                  <a:lnTo>
                    <a:pt x="716" y="2247"/>
                  </a:lnTo>
                  <a:lnTo>
                    <a:pt x="732" y="2255"/>
                  </a:lnTo>
                  <a:lnTo>
                    <a:pt x="733" y="2255"/>
                  </a:lnTo>
                  <a:lnTo>
                    <a:pt x="733" y="2256"/>
                  </a:lnTo>
                  <a:lnTo>
                    <a:pt x="735" y="2256"/>
                  </a:lnTo>
                  <a:lnTo>
                    <a:pt x="736" y="2257"/>
                  </a:lnTo>
                  <a:lnTo>
                    <a:pt x="746" y="2267"/>
                  </a:lnTo>
                  <a:lnTo>
                    <a:pt x="755" y="2277"/>
                  </a:lnTo>
                  <a:lnTo>
                    <a:pt x="762" y="2289"/>
                  </a:lnTo>
                  <a:lnTo>
                    <a:pt x="767" y="2301"/>
                  </a:lnTo>
                  <a:lnTo>
                    <a:pt x="769" y="2311"/>
                  </a:lnTo>
                  <a:lnTo>
                    <a:pt x="769" y="2312"/>
                  </a:lnTo>
                  <a:lnTo>
                    <a:pt x="770" y="2312"/>
                  </a:lnTo>
                  <a:lnTo>
                    <a:pt x="770" y="2329"/>
                  </a:lnTo>
                  <a:lnTo>
                    <a:pt x="767" y="2347"/>
                  </a:lnTo>
                  <a:lnTo>
                    <a:pt x="762" y="2361"/>
                  </a:lnTo>
                  <a:lnTo>
                    <a:pt x="753" y="2375"/>
                  </a:lnTo>
                  <a:lnTo>
                    <a:pt x="742" y="2387"/>
                  </a:lnTo>
                  <a:lnTo>
                    <a:pt x="728" y="2396"/>
                  </a:lnTo>
                  <a:lnTo>
                    <a:pt x="725" y="2398"/>
                  </a:lnTo>
                  <a:lnTo>
                    <a:pt x="724" y="2399"/>
                  </a:lnTo>
                  <a:lnTo>
                    <a:pt x="721" y="2399"/>
                  </a:lnTo>
                  <a:lnTo>
                    <a:pt x="712" y="2404"/>
                  </a:lnTo>
                  <a:lnTo>
                    <a:pt x="700" y="2407"/>
                  </a:lnTo>
                  <a:lnTo>
                    <a:pt x="689" y="2408"/>
                  </a:lnTo>
                  <a:lnTo>
                    <a:pt x="685" y="2408"/>
                  </a:lnTo>
                  <a:lnTo>
                    <a:pt x="681" y="2407"/>
                  </a:lnTo>
                  <a:lnTo>
                    <a:pt x="636" y="2540"/>
                  </a:lnTo>
                  <a:lnTo>
                    <a:pt x="648" y="2551"/>
                  </a:lnTo>
                  <a:lnTo>
                    <a:pt x="657" y="2563"/>
                  </a:lnTo>
                  <a:lnTo>
                    <a:pt x="659" y="2565"/>
                  </a:lnTo>
                  <a:lnTo>
                    <a:pt x="659" y="2568"/>
                  </a:lnTo>
                  <a:lnTo>
                    <a:pt x="663" y="2577"/>
                  </a:lnTo>
                  <a:lnTo>
                    <a:pt x="665" y="2587"/>
                  </a:lnTo>
                  <a:lnTo>
                    <a:pt x="665" y="2604"/>
                  </a:lnTo>
                  <a:lnTo>
                    <a:pt x="664" y="2607"/>
                  </a:lnTo>
                  <a:lnTo>
                    <a:pt x="664" y="2608"/>
                  </a:lnTo>
                  <a:lnTo>
                    <a:pt x="748" y="2644"/>
                  </a:lnTo>
                  <a:lnTo>
                    <a:pt x="757" y="2627"/>
                  </a:lnTo>
                  <a:lnTo>
                    <a:pt x="766" y="2614"/>
                  </a:lnTo>
                  <a:lnTo>
                    <a:pt x="778" y="2602"/>
                  </a:lnTo>
                  <a:lnTo>
                    <a:pt x="791" y="2593"/>
                  </a:lnTo>
                  <a:lnTo>
                    <a:pt x="792" y="2591"/>
                  </a:lnTo>
                  <a:lnTo>
                    <a:pt x="809" y="2582"/>
                  </a:lnTo>
                  <a:lnTo>
                    <a:pt x="830" y="2576"/>
                  </a:lnTo>
                  <a:lnTo>
                    <a:pt x="850" y="2573"/>
                  </a:lnTo>
                  <a:lnTo>
                    <a:pt x="851" y="2573"/>
                  </a:lnTo>
                  <a:lnTo>
                    <a:pt x="854" y="2574"/>
                  </a:lnTo>
                  <a:lnTo>
                    <a:pt x="877" y="2577"/>
                  </a:lnTo>
                  <a:lnTo>
                    <a:pt x="897" y="2584"/>
                  </a:lnTo>
                  <a:lnTo>
                    <a:pt x="917" y="2595"/>
                  </a:lnTo>
                  <a:lnTo>
                    <a:pt x="920" y="2598"/>
                  </a:lnTo>
                  <a:lnTo>
                    <a:pt x="923" y="2602"/>
                  </a:lnTo>
                  <a:lnTo>
                    <a:pt x="934" y="2610"/>
                  </a:lnTo>
                  <a:lnTo>
                    <a:pt x="943" y="2620"/>
                  </a:lnTo>
                  <a:lnTo>
                    <a:pt x="952" y="2635"/>
                  </a:lnTo>
                  <a:lnTo>
                    <a:pt x="957" y="2649"/>
                  </a:lnTo>
                  <a:lnTo>
                    <a:pt x="960" y="2654"/>
                  </a:lnTo>
                  <a:lnTo>
                    <a:pt x="960" y="2657"/>
                  </a:lnTo>
                  <a:lnTo>
                    <a:pt x="962" y="2667"/>
                  </a:lnTo>
                  <a:lnTo>
                    <a:pt x="1026" y="2656"/>
                  </a:lnTo>
                  <a:lnTo>
                    <a:pt x="1026" y="2632"/>
                  </a:lnTo>
                  <a:lnTo>
                    <a:pt x="1029" y="2610"/>
                  </a:lnTo>
                  <a:lnTo>
                    <a:pt x="1036" y="2589"/>
                  </a:lnTo>
                  <a:lnTo>
                    <a:pt x="1045" y="2570"/>
                  </a:lnTo>
                  <a:lnTo>
                    <a:pt x="1063" y="2546"/>
                  </a:lnTo>
                  <a:lnTo>
                    <a:pt x="1084" y="2526"/>
                  </a:lnTo>
                  <a:lnTo>
                    <a:pt x="1110" y="2510"/>
                  </a:lnTo>
                  <a:lnTo>
                    <a:pt x="1118" y="2508"/>
                  </a:lnTo>
                  <a:lnTo>
                    <a:pt x="1121" y="2508"/>
                  </a:lnTo>
                  <a:lnTo>
                    <a:pt x="1129" y="2504"/>
                  </a:lnTo>
                  <a:lnTo>
                    <a:pt x="1121" y="2377"/>
                  </a:lnTo>
                  <a:lnTo>
                    <a:pt x="1119" y="2377"/>
                  </a:lnTo>
                  <a:lnTo>
                    <a:pt x="1102" y="2373"/>
                  </a:lnTo>
                  <a:lnTo>
                    <a:pt x="1087" y="2365"/>
                  </a:lnTo>
                  <a:lnTo>
                    <a:pt x="1074" y="2352"/>
                  </a:lnTo>
                  <a:lnTo>
                    <a:pt x="1074" y="2350"/>
                  </a:lnTo>
                  <a:lnTo>
                    <a:pt x="1068" y="2343"/>
                  </a:lnTo>
                  <a:lnTo>
                    <a:pt x="1066" y="2335"/>
                  </a:lnTo>
                  <a:lnTo>
                    <a:pt x="1063" y="2328"/>
                  </a:lnTo>
                  <a:lnTo>
                    <a:pt x="1062" y="2314"/>
                  </a:lnTo>
                  <a:lnTo>
                    <a:pt x="1063" y="2301"/>
                  </a:lnTo>
                  <a:lnTo>
                    <a:pt x="1068" y="2285"/>
                  </a:lnTo>
                  <a:lnTo>
                    <a:pt x="1079" y="2271"/>
                  </a:lnTo>
                  <a:lnTo>
                    <a:pt x="1093" y="2259"/>
                  </a:lnTo>
                  <a:lnTo>
                    <a:pt x="1095" y="2259"/>
                  </a:lnTo>
                  <a:lnTo>
                    <a:pt x="1104" y="2255"/>
                  </a:lnTo>
                  <a:lnTo>
                    <a:pt x="1114" y="2252"/>
                  </a:lnTo>
                  <a:lnTo>
                    <a:pt x="1125" y="2251"/>
                  </a:lnTo>
                  <a:lnTo>
                    <a:pt x="1133" y="2251"/>
                  </a:lnTo>
                  <a:lnTo>
                    <a:pt x="1138" y="2252"/>
                  </a:lnTo>
                  <a:lnTo>
                    <a:pt x="1143" y="2255"/>
                  </a:lnTo>
                  <a:lnTo>
                    <a:pt x="1146" y="2255"/>
                  </a:lnTo>
                  <a:lnTo>
                    <a:pt x="1156" y="2260"/>
                  </a:lnTo>
                  <a:lnTo>
                    <a:pt x="1167" y="2268"/>
                  </a:lnTo>
                  <a:lnTo>
                    <a:pt x="1262" y="2204"/>
                  </a:lnTo>
                  <a:lnTo>
                    <a:pt x="1257" y="2189"/>
                  </a:lnTo>
                  <a:lnTo>
                    <a:pt x="1257" y="2175"/>
                  </a:lnTo>
                  <a:lnTo>
                    <a:pt x="1260" y="2153"/>
                  </a:lnTo>
                  <a:lnTo>
                    <a:pt x="1269" y="2130"/>
                  </a:lnTo>
                  <a:lnTo>
                    <a:pt x="1283" y="2112"/>
                  </a:lnTo>
                  <a:lnTo>
                    <a:pt x="1284" y="2111"/>
                  </a:lnTo>
                  <a:lnTo>
                    <a:pt x="1287" y="2109"/>
                  </a:lnTo>
                  <a:lnTo>
                    <a:pt x="1298" y="2102"/>
                  </a:lnTo>
                  <a:lnTo>
                    <a:pt x="1312" y="2096"/>
                  </a:lnTo>
                  <a:lnTo>
                    <a:pt x="1325" y="2092"/>
                  </a:lnTo>
                  <a:lnTo>
                    <a:pt x="1330" y="2091"/>
                  </a:lnTo>
                  <a:lnTo>
                    <a:pt x="1345" y="2091"/>
                  </a:lnTo>
                  <a:lnTo>
                    <a:pt x="1347" y="2092"/>
                  </a:lnTo>
                  <a:lnTo>
                    <a:pt x="1350" y="2092"/>
                  </a:lnTo>
                  <a:lnTo>
                    <a:pt x="1364" y="2096"/>
                  </a:lnTo>
                  <a:lnTo>
                    <a:pt x="1380" y="2103"/>
                  </a:lnTo>
                  <a:lnTo>
                    <a:pt x="1393" y="2112"/>
                  </a:lnTo>
                  <a:lnTo>
                    <a:pt x="1405" y="2125"/>
                  </a:lnTo>
                  <a:lnTo>
                    <a:pt x="1413" y="2138"/>
                  </a:lnTo>
                  <a:lnTo>
                    <a:pt x="1418" y="2154"/>
                  </a:lnTo>
                  <a:lnTo>
                    <a:pt x="1419" y="2157"/>
                  </a:lnTo>
                  <a:lnTo>
                    <a:pt x="1419" y="2161"/>
                  </a:lnTo>
                  <a:lnTo>
                    <a:pt x="1422" y="2174"/>
                  </a:lnTo>
                  <a:lnTo>
                    <a:pt x="1421" y="2188"/>
                  </a:lnTo>
                  <a:lnTo>
                    <a:pt x="1415" y="2202"/>
                  </a:lnTo>
                  <a:lnTo>
                    <a:pt x="1414" y="2206"/>
                  </a:lnTo>
                  <a:lnTo>
                    <a:pt x="1414" y="2210"/>
                  </a:lnTo>
                  <a:lnTo>
                    <a:pt x="1409" y="2219"/>
                  </a:lnTo>
                  <a:lnTo>
                    <a:pt x="1401" y="2230"/>
                  </a:lnTo>
                  <a:lnTo>
                    <a:pt x="1392" y="2239"/>
                  </a:lnTo>
                  <a:lnTo>
                    <a:pt x="1372" y="2252"/>
                  </a:lnTo>
                  <a:lnTo>
                    <a:pt x="1362" y="2255"/>
                  </a:lnTo>
                  <a:lnTo>
                    <a:pt x="1359" y="2256"/>
                  </a:lnTo>
                  <a:lnTo>
                    <a:pt x="1358" y="2256"/>
                  </a:lnTo>
                  <a:lnTo>
                    <a:pt x="1355" y="2257"/>
                  </a:lnTo>
                  <a:lnTo>
                    <a:pt x="1351" y="2257"/>
                  </a:lnTo>
                  <a:lnTo>
                    <a:pt x="1345" y="2259"/>
                  </a:lnTo>
                  <a:lnTo>
                    <a:pt x="1339" y="2259"/>
                  </a:lnTo>
                  <a:lnTo>
                    <a:pt x="1320" y="2256"/>
                  </a:lnTo>
                  <a:lnTo>
                    <a:pt x="1301" y="2250"/>
                  </a:lnTo>
                  <a:lnTo>
                    <a:pt x="1286" y="2238"/>
                  </a:lnTo>
                  <a:lnTo>
                    <a:pt x="1284" y="2238"/>
                  </a:lnTo>
                  <a:lnTo>
                    <a:pt x="1284" y="2237"/>
                  </a:lnTo>
                  <a:lnTo>
                    <a:pt x="1280" y="2234"/>
                  </a:lnTo>
                  <a:lnTo>
                    <a:pt x="1277" y="2229"/>
                  </a:lnTo>
                  <a:lnTo>
                    <a:pt x="1182" y="2294"/>
                  </a:lnTo>
                  <a:lnTo>
                    <a:pt x="1185" y="2305"/>
                  </a:lnTo>
                  <a:lnTo>
                    <a:pt x="1185" y="2314"/>
                  </a:lnTo>
                  <a:lnTo>
                    <a:pt x="1184" y="2316"/>
                  </a:lnTo>
                  <a:lnTo>
                    <a:pt x="1184" y="2326"/>
                  </a:lnTo>
                  <a:lnTo>
                    <a:pt x="1181" y="2337"/>
                  </a:lnTo>
                  <a:lnTo>
                    <a:pt x="1176" y="2347"/>
                  </a:lnTo>
                  <a:lnTo>
                    <a:pt x="1174" y="2348"/>
                  </a:lnTo>
                  <a:lnTo>
                    <a:pt x="1173" y="2350"/>
                  </a:lnTo>
                  <a:lnTo>
                    <a:pt x="1173" y="2352"/>
                  </a:lnTo>
                  <a:lnTo>
                    <a:pt x="1167" y="2358"/>
                  </a:lnTo>
                  <a:lnTo>
                    <a:pt x="1159" y="2365"/>
                  </a:lnTo>
                  <a:lnTo>
                    <a:pt x="1151" y="2370"/>
                  </a:lnTo>
                  <a:lnTo>
                    <a:pt x="1159" y="2496"/>
                  </a:lnTo>
                  <a:lnTo>
                    <a:pt x="1185" y="2496"/>
                  </a:lnTo>
                  <a:lnTo>
                    <a:pt x="1197" y="2498"/>
                  </a:lnTo>
                  <a:lnTo>
                    <a:pt x="1206" y="2498"/>
                  </a:lnTo>
                  <a:lnTo>
                    <a:pt x="1210" y="2500"/>
                  </a:lnTo>
                  <a:lnTo>
                    <a:pt x="1223" y="2504"/>
                  </a:lnTo>
                  <a:lnTo>
                    <a:pt x="1239" y="2510"/>
                  </a:lnTo>
                  <a:lnTo>
                    <a:pt x="1256" y="2519"/>
                  </a:lnTo>
                  <a:lnTo>
                    <a:pt x="1270" y="2529"/>
                  </a:lnTo>
                  <a:lnTo>
                    <a:pt x="1280" y="2539"/>
                  </a:lnTo>
                  <a:lnTo>
                    <a:pt x="1280" y="2540"/>
                  </a:lnTo>
                  <a:lnTo>
                    <a:pt x="1292" y="2551"/>
                  </a:lnTo>
                  <a:lnTo>
                    <a:pt x="1300" y="2564"/>
                  </a:lnTo>
                  <a:lnTo>
                    <a:pt x="1305" y="2577"/>
                  </a:lnTo>
                  <a:lnTo>
                    <a:pt x="1309" y="2581"/>
                  </a:lnTo>
                  <a:lnTo>
                    <a:pt x="1315" y="2594"/>
                  </a:lnTo>
                  <a:lnTo>
                    <a:pt x="1322" y="2625"/>
                  </a:lnTo>
                  <a:lnTo>
                    <a:pt x="1322" y="2656"/>
                  </a:lnTo>
                  <a:lnTo>
                    <a:pt x="1317" y="2684"/>
                  </a:lnTo>
                  <a:lnTo>
                    <a:pt x="1423" y="2728"/>
                  </a:lnTo>
                  <a:lnTo>
                    <a:pt x="1423" y="2760"/>
                  </a:lnTo>
                  <a:lnTo>
                    <a:pt x="1307" y="2713"/>
                  </a:lnTo>
                  <a:lnTo>
                    <a:pt x="1305" y="2716"/>
                  </a:lnTo>
                  <a:lnTo>
                    <a:pt x="1304" y="2717"/>
                  </a:lnTo>
                  <a:lnTo>
                    <a:pt x="1304" y="2718"/>
                  </a:lnTo>
                  <a:lnTo>
                    <a:pt x="1303" y="2720"/>
                  </a:lnTo>
                  <a:lnTo>
                    <a:pt x="1290" y="2737"/>
                  </a:lnTo>
                  <a:lnTo>
                    <a:pt x="1275" y="2752"/>
                  </a:lnTo>
                  <a:lnTo>
                    <a:pt x="1262" y="2764"/>
                  </a:lnTo>
                  <a:lnTo>
                    <a:pt x="1258" y="2767"/>
                  </a:lnTo>
                  <a:lnTo>
                    <a:pt x="1256" y="2768"/>
                  </a:lnTo>
                  <a:lnTo>
                    <a:pt x="1267" y="2794"/>
                  </a:lnTo>
                  <a:lnTo>
                    <a:pt x="1270" y="2794"/>
                  </a:lnTo>
                  <a:lnTo>
                    <a:pt x="1274" y="2793"/>
                  </a:lnTo>
                  <a:lnTo>
                    <a:pt x="1284" y="2793"/>
                  </a:lnTo>
                  <a:lnTo>
                    <a:pt x="1305" y="2798"/>
                  </a:lnTo>
                  <a:lnTo>
                    <a:pt x="1236" y="2798"/>
                  </a:lnTo>
                  <a:lnTo>
                    <a:pt x="1229" y="2783"/>
                  </a:lnTo>
                  <a:lnTo>
                    <a:pt x="1216" y="2787"/>
                  </a:lnTo>
                  <a:lnTo>
                    <a:pt x="1205" y="2789"/>
                  </a:lnTo>
                  <a:lnTo>
                    <a:pt x="1188" y="2792"/>
                  </a:lnTo>
                  <a:lnTo>
                    <a:pt x="1164" y="2792"/>
                  </a:lnTo>
                  <a:lnTo>
                    <a:pt x="1136" y="2788"/>
                  </a:lnTo>
                  <a:lnTo>
                    <a:pt x="1110" y="2779"/>
                  </a:lnTo>
                  <a:lnTo>
                    <a:pt x="1085" y="2764"/>
                  </a:lnTo>
                  <a:lnTo>
                    <a:pt x="1083" y="2762"/>
                  </a:lnTo>
                  <a:lnTo>
                    <a:pt x="1081" y="2762"/>
                  </a:lnTo>
                  <a:lnTo>
                    <a:pt x="1067" y="2749"/>
                  </a:lnTo>
                  <a:lnTo>
                    <a:pt x="1054" y="2733"/>
                  </a:lnTo>
                  <a:lnTo>
                    <a:pt x="1044" y="2714"/>
                  </a:lnTo>
                  <a:lnTo>
                    <a:pt x="1036" y="2697"/>
                  </a:lnTo>
                  <a:lnTo>
                    <a:pt x="1033" y="2692"/>
                  </a:lnTo>
                  <a:lnTo>
                    <a:pt x="1032" y="2686"/>
                  </a:lnTo>
                  <a:lnTo>
                    <a:pt x="964" y="2697"/>
                  </a:lnTo>
                  <a:lnTo>
                    <a:pt x="962" y="2709"/>
                  </a:lnTo>
                  <a:lnTo>
                    <a:pt x="960" y="2718"/>
                  </a:lnTo>
                  <a:lnTo>
                    <a:pt x="960" y="2720"/>
                  </a:lnTo>
                  <a:lnTo>
                    <a:pt x="953" y="2737"/>
                  </a:lnTo>
                  <a:lnTo>
                    <a:pt x="944" y="2750"/>
                  </a:lnTo>
                  <a:lnTo>
                    <a:pt x="943" y="2752"/>
                  </a:lnTo>
                  <a:lnTo>
                    <a:pt x="940" y="2756"/>
                  </a:lnTo>
                  <a:lnTo>
                    <a:pt x="936" y="2762"/>
                  </a:lnTo>
                  <a:lnTo>
                    <a:pt x="920" y="2776"/>
                  </a:lnTo>
                  <a:lnTo>
                    <a:pt x="902" y="2788"/>
                  </a:lnTo>
                  <a:lnTo>
                    <a:pt x="882" y="2794"/>
                  </a:lnTo>
                  <a:lnTo>
                    <a:pt x="862" y="2798"/>
                  </a:lnTo>
                  <a:lnTo>
                    <a:pt x="842" y="2798"/>
                  </a:lnTo>
                  <a:lnTo>
                    <a:pt x="821" y="2794"/>
                  </a:lnTo>
                  <a:lnTo>
                    <a:pt x="804" y="2788"/>
                  </a:lnTo>
                  <a:lnTo>
                    <a:pt x="791" y="2780"/>
                  </a:lnTo>
                  <a:lnTo>
                    <a:pt x="778" y="2771"/>
                  </a:lnTo>
                  <a:lnTo>
                    <a:pt x="767" y="2760"/>
                  </a:lnTo>
                  <a:lnTo>
                    <a:pt x="757" y="2746"/>
                  </a:lnTo>
                  <a:lnTo>
                    <a:pt x="750" y="2734"/>
                  </a:lnTo>
                  <a:lnTo>
                    <a:pt x="744" y="2713"/>
                  </a:lnTo>
                  <a:lnTo>
                    <a:pt x="740" y="2694"/>
                  </a:lnTo>
                  <a:lnTo>
                    <a:pt x="740" y="2673"/>
                  </a:lnTo>
                  <a:lnTo>
                    <a:pt x="651" y="2635"/>
                  </a:lnTo>
                  <a:lnTo>
                    <a:pt x="651" y="2636"/>
                  </a:lnTo>
                  <a:lnTo>
                    <a:pt x="649" y="2636"/>
                  </a:lnTo>
                  <a:lnTo>
                    <a:pt x="645" y="2641"/>
                  </a:lnTo>
                  <a:lnTo>
                    <a:pt x="635" y="2646"/>
                  </a:lnTo>
                  <a:lnTo>
                    <a:pt x="634" y="2649"/>
                  </a:lnTo>
                  <a:lnTo>
                    <a:pt x="628" y="2652"/>
                  </a:lnTo>
                  <a:lnTo>
                    <a:pt x="605" y="2656"/>
                  </a:lnTo>
                  <a:lnTo>
                    <a:pt x="590" y="2654"/>
                  </a:lnTo>
                  <a:lnTo>
                    <a:pt x="577" y="2650"/>
                  </a:lnTo>
                  <a:lnTo>
                    <a:pt x="577" y="2649"/>
                  </a:lnTo>
                  <a:lnTo>
                    <a:pt x="573" y="2648"/>
                  </a:lnTo>
                  <a:lnTo>
                    <a:pt x="571" y="2646"/>
                  </a:lnTo>
                  <a:lnTo>
                    <a:pt x="499" y="2713"/>
                  </a:lnTo>
                  <a:lnTo>
                    <a:pt x="508" y="2737"/>
                  </a:lnTo>
                  <a:lnTo>
                    <a:pt x="512" y="2759"/>
                  </a:lnTo>
                  <a:lnTo>
                    <a:pt x="512" y="2787"/>
                  </a:lnTo>
                  <a:lnTo>
                    <a:pt x="509" y="2792"/>
                  </a:lnTo>
                  <a:lnTo>
                    <a:pt x="509" y="2798"/>
                  </a:lnTo>
                  <a:lnTo>
                    <a:pt x="280" y="2798"/>
                  </a:lnTo>
                  <a:lnTo>
                    <a:pt x="278" y="2783"/>
                  </a:lnTo>
                  <a:lnTo>
                    <a:pt x="278" y="2766"/>
                  </a:lnTo>
                  <a:lnTo>
                    <a:pt x="279" y="2750"/>
                  </a:lnTo>
                  <a:lnTo>
                    <a:pt x="284" y="2733"/>
                  </a:lnTo>
                  <a:lnTo>
                    <a:pt x="291" y="2717"/>
                  </a:lnTo>
                  <a:lnTo>
                    <a:pt x="299" y="2704"/>
                  </a:lnTo>
                  <a:lnTo>
                    <a:pt x="313" y="2686"/>
                  </a:lnTo>
                  <a:lnTo>
                    <a:pt x="331" y="2671"/>
                  </a:lnTo>
                  <a:lnTo>
                    <a:pt x="351" y="2661"/>
                  </a:lnTo>
                  <a:lnTo>
                    <a:pt x="352" y="2659"/>
                  </a:lnTo>
                  <a:lnTo>
                    <a:pt x="355" y="2659"/>
                  </a:lnTo>
                  <a:lnTo>
                    <a:pt x="356" y="2658"/>
                  </a:lnTo>
                  <a:lnTo>
                    <a:pt x="376" y="2654"/>
                  </a:lnTo>
                  <a:lnTo>
                    <a:pt x="395" y="2653"/>
                  </a:lnTo>
                  <a:lnTo>
                    <a:pt x="416" y="2654"/>
                  </a:lnTo>
                  <a:lnTo>
                    <a:pt x="433" y="2658"/>
                  </a:lnTo>
                  <a:lnTo>
                    <a:pt x="448" y="2665"/>
                  </a:lnTo>
                  <a:lnTo>
                    <a:pt x="448" y="2666"/>
                  </a:lnTo>
                  <a:lnTo>
                    <a:pt x="450" y="2666"/>
                  </a:lnTo>
                  <a:lnTo>
                    <a:pt x="466" y="2675"/>
                  </a:lnTo>
                  <a:lnTo>
                    <a:pt x="481" y="2688"/>
                  </a:lnTo>
                  <a:lnTo>
                    <a:pt x="550" y="2624"/>
                  </a:lnTo>
                  <a:lnTo>
                    <a:pt x="547" y="2620"/>
                  </a:lnTo>
                  <a:lnTo>
                    <a:pt x="543" y="2604"/>
                  </a:lnTo>
                  <a:lnTo>
                    <a:pt x="542" y="2598"/>
                  </a:lnTo>
                  <a:lnTo>
                    <a:pt x="542" y="2593"/>
                  </a:lnTo>
                  <a:lnTo>
                    <a:pt x="545" y="2576"/>
                  </a:lnTo>
                  <a:lnTo>
                    <a:pt x="551" y="2559"/>
                  </a:lnTo>
                  <a:lnTo>
                    <a:pt x="553" y="2559"/>
                  </a:lnTo>
                  <a:lnTo>
                    <a:pt x="553" y="2557"/>
                  </a:lnTo>
                  <a:lnTo>
                    <a:pt x="554" y="2556"/>
                  </a:lnTo>
                  <a:lnTo>
                    <a:pt x="564" y="2544"/>
                  </a:lnTo>
                  <a:lnTo>
                    <a:pt x="577" y="2536"/>
                  </a:lnTo>
                  <a:lnTo>
                    <a:pt x="583" y="2534"/>
                  </a:lnTo>
                  <a:lnTo>
                    <a:pt x="589" y="2532"/>
                  </a:lnTo>
                  <a:lnTo>
                    <a:pt x="596" y="2532"/>
                  </a:lnTo>
                  <a:lnTo>
                    <a:pt x="596" y="2531"/>
                  </a:lnTo>
                  <a:lnTo>
                    <a:pt x="608" y="2531"/>
                  </a:lnTo>
                  <a:lnTo>
                    <a:pt x="651" y="2400"/>
                  </a:lnTo>
                  <a:lnTo>
                    <a:pt x="645" y="2398"/>
                  </a:lnTo>
                  <a:lnTo>
                    <a:pt x="639" y="2395"/>
                  </a:lnTo>
                  <a:lnTo>
                    <a:pt x="635" y="2391"/>
                  </a:lnTo>
                  <a:lnTo>
                    <a:pt x="631" y="2388"/>
                  </a:lnTo>
                  <a:lnTo>
                    <a:pt x="630" y="2387"/>
                  </a:lnTo>
                  <a:lnTo>
                    <a:pt x="625" y="2383"/>
                  </a:lnTo>
                  <a:lnTo>
                    <a:pt x="621" y="2379"/>
                  </a:lnTo>
                  <a:lnTo>
                    <a:pt x="618" y="2373"/>
                  </a:lnTo>
                  <a:lnTo>
                    <a:pt x="615" y="2367"/>
                  </a:lnTo>
                  <a:lnTo>
                    <a:pt x="613" y="2366"/>
                  </a:lnTo>
                  <a:lnTo>
                    <a:pt x="611" y="2364"/>
                  </a:lnTo>
                  <a:lnTo>
                    <a:pt x="609" y="2360"/>
                  </a:lnTo>
                  <a:lnTo>
                    <a:pt x="602" y="2336"/>
                  </a:lnTo>
                  <a:lnTo>
                    <a:pt x="604" y="2312"/>
                  </a:lnTo>
                  <a:lnTo>
                    <a:pt x="610" y="2290"/>
                  </a:lnTo>
                  <a:lnTo>
                    <a:pt x="611" y="2289"/>
                  </a:lnTo>
                  <a:lnTo>
                    <a:pt x="617" y="2278"/>
                  </a:lnTo>
                  <a:lnTo>
                    <a:pt x="625" y="2269"/>
                  </a:lnTo>
                  <a:lnTo>
                    <a:pt x="632" y="2263"/>
                  </a:lnTo>
                  <a:lnTo>
                    <a:pt x="647" y="2252"/>
                  </a:lnTo>
                  <a:lnTo>
                    <a:pt x="664" y="2246"/>
                  </a:lnTo>
                  <a:lnTo>
                    <a:pt x="668" y="2244"/>
                  </a:lnTo>
                  <a:lnTo>
                    <a:pt x="672" y="2244"/>
                  </a:lnTo>
                  <a:lnTo>
                    <a:pt x="674" y="2146"/>
                  </a:lnTo>
                  <a:lnTo>
                    <a:pt x="659" y="2140"/>
                  </a:lnTo>
                  <a:lnTo>
                    <a:pt x="644" y="2132"/>
                  </a:lnTo>
                  <a:lnTo>
                    <a:pt x="636" y="2124"/>
                  </a:lnTo>
                  <a:lnTo>
                    <a:pt x="627" y="2116"/>
                  </a:lnTo>
                  <a:lnTo>
                    <a:pt x="622" y="2106"/>
                  </a:lnTo>
                  <a:lnTo>
                    <a:pt x="617" y="2096"/>
                  </a:lnTo>
                  <a:lnTo>
                    <a:pt x="613" y="2087"/>
                  </a:lnTo>
                  <a:lnTo>
                    <a:pt x="477" y="2099"/>
                  </a:lnTo>
                  <a:lnTo>
                    <a:pt x="475" y="2106"/>
                  </a:lnTo>
                  <a:lnTo>
                    <a:pt x="474" y="2111"/>
                  </a:lnTo>
                  <a:lnTo>
                    <a:pt x="473" y="2113"/>
                  </a:lnTo>
                  <a:lnTo>
                    <a:pt x="473" y="2115"/>
                  </a:lnTo>
                  <a:lnTo>
                    <a:pt x="469" y="2123"/>
                  </a:lnTo>
                  <a:lnTo>
                    <a:pt x="463" y="2132"/>
                  </a:lnTo>
                  <a:lnTo>
                    <a:pt x="454" y="2138"/>
                  </a:lnTo>
                  <a:lnTo>
                    <a:pt x="450" y="2142"/>
                  </a:lnTo>
                  <a:lnTo>
                    <a:pt x="441" y="2146"/>
                  </a:lnTo>
                  <a:lnTo>
                    <a:pt x="429" y="2150"/>
                  </a:lnTo>
                  <a:lnTo>
                    <a:pt x="419" y="2314"/>
                  </a:lnTo>
                  <a:lnTo>
                    <a:pt x="427" y="2318"/>
                  </a:lnTo>
                  <a:lnTo>
                    <a:pt x="433" y="2322"/>
                  </a:lnTo>
                  <a:lnTo>
                    <a:pt x="445" y="2333"/>
                  </a:lnTo>
                  <a:lnTo>
                    <a:pt x="453" y="2349"/>
                  </a:lnTo>
                  <a:lnTo>
                    <a:pt x="454" y="2350"/>
                  </a:lnTo>
                  <a:lnTo>
                    <a:pt x="454" y="2354"/>
                  </a:lnTo>
                  <a:lnTo>
                    <a:pt x="457" y="2364"/>
                  </a:lnTo>
                  <a:lnTo>
                    <a:pt x="457" y="2374"/>
                  </a:lnTo>
                  <a:lnTo>
                    <a:pt x="454" y="2384"/>
                  </a:lnTo>
                  <a:lnTo>
                    <a:pt x="454" y="2387"/>
                  </a:lnTo>
                  <a:lnTo>
                    <a:pt x="453" y="2388"/>
                  </a:lnTo>
                  <a:lnTo>
                    <a:pt x="449" y="2398"/>
                  </a:lnTo>
                  <a:lnTo>
                    <a:pt x="443" y="2408"/>
                  </a:lnTo>
                  <a:lnTo>
                    <a:pt x="436" y="2415"/>
                  </a:lnTo>
                  <a:lnTo>
                    <a:pt x="435" y="2415"/>
                  </a:lnTo>
                  <a:lnTo>
                    <a:pt x="431" y="2419"/>
                  </a:lnTo>
                  <a:lnTo>
                    <a:pt x="427" y="2421"/>
                  </a:lnTo>
                  <a:lnTo>
                    <a:pt x="424" y="2422"/>
                  </a:lnTo>
                  <a:lnTo>
                    <a:pt x="420" y="2424"/>
                  </a:lnTo>
                  <a:lnTo>
                    <a:pt x="419" y="2424"/>
                  </a:lnTo>
                  <a:lnTo>
                    <a:pt x="414" y="2426"/>
                  </a:lnTo>
                  <a:lnTo>
                    <a:pt x="409" y="2426"/>
                  </a:lnTo>
                  <a:lnTo>
                    <a:pt x="403" y="2428"/>
                  </a:lnTo>
                  <a:lnTo>
                    <a:pt x="399" y="2428"/>
                  </a:lnTo>
                  <a:lnTo>
                    <a:pt x="382" y="2425"/>
                  </a:lnTo>
                  <a:lnTo>
                    <a:pt x="365" y="2417"/>
                  </a:lnTo>
                  <a:lnTo>
                    <a:pt x="365" y="2416"/>
                  </a:lnTo>
                  <a:lnTo>
                    <a:pt x="361" y="2413"/>
                  </a:lnTo>
                  <a:lnTo>
                    <a:pt x="357" y="2409"/>
                  </a:lnTo>
                  <a:lnTo>
                    <a:pt x="350" y="2398"/>
                  </a:lnTo>
                  <a:lnTo>
                    <a:pt x="344" y="2387"/>
                  </a:lnTo>
                  <a:lnTo>
                    <a:pt x="342" y="2374"/>
                  </a:lnTo>
                  <a:lnTo>
                    <a:pt x="342" y="2366"/>
                  </a:lnTo>
                  <a:lnTo>
                    <a:pt x="343" y="2358"/>
                  </a:lnTo>
                  <a:lnTo>
                    <a:pt x="347" y="2343"/>
                  </a:lnTo>
                  <a:lnTo>
                    <a:pt x="356" y="2329"/>
                  </a:lnTo>
                  <a:lnTo>
                    <a:pt x="359" y="2327"/>
                  </a:lnTo>
                  <a:lnTo>
                    <a:pt x="371" y="2318"/>
                  </a:lnTo>
                  <a:lnTo>
                    <a:pt x="384" y="2312"/>
                  </a:lnTo>
                  <a:lnTo>
                    <a:pt x="386" y="2312"/>
                  </a:lnTo>
                  <a:lnTo>
                    <a:pt x="388" y="2311"/>
                  </a:lnTo>
                  <a:lnTo>
                    <a:pt x="389" y="2311"/>
                  </a:lnTo>
                  <a:lnTo>
                    <a:pt x="401" y="2149"/>
                  </a:lnTo>
                  <a:lnTo>
                    <a:pt x="398" y="2147"/>
                  </a:lnTo>
                  <a:lnTo>
                    <a:pt x="397" y="2147"/>
                  </a:lnTo>
                  <a:lnTo>
                    <a:pt x="382" y="2138"/>
                  </a:lnTo>
                  <a:lnTo>
                    <a:pt x="371" y="2127"/>
                  </a:lnTo>
                  <a:lnTo>
                    <a:pt x="364" y="2111"/>
                  </a:lnTo>
                  <a:lnTo>
                    <a:pt x="361" y="2098"/>
                  </a:lnTo>
                  <a:lnTo>
                    <a:pt x="363" y="2086"/>
                  </a:lnTo>
                  <a:lnTo>
                    <a:pt x="364" y="2078"/>
                  </a:lnTo>
                  <a:lnTo>
                    <a:pt x="367" y="2070"/>
                  </a:lnTo>
                  <a:lnTo>
                    <a:pt x="371" y="2064"/>
                  </a:lnTo>
                  <a:lnTo>
                    <a:pt x="373" y="2058"/>
                  </a:lnTo>
                  <a:lnTo>
                    <a:pt x="381" y="2051"/>
                  </a:lnTo>
                  <a:lnTo>
                    <a:pt x="388" y="2045"/>
                  </a:lnTo>
                  <a:lnTo>
                    <a:pt x="394" y="2041"/>
                  </a:lnTo>
                  <a:lnTo>
                    <a:pt x="363" y="1955"/>
                  </a:lnTo>
                  <a:lnTo>
                    <a:pt x="360" y="1956"/>
                  </a:lnTo>
                  <a:lnTo>
                    <a:pt x="346" y="1956"/>
                  </a:lnTo>
                  <a:lnTo>
                    <a:pt x="334" y="1955"/>
                  </a:lnTo>
                  <a:lnTo>
                    <a:pt x="322" y="1950"/>
                  </a:lnTo>
                  <a:lnTo>
                    <a:pt x="317" y="1947"/>
                  </a:lnTo>
                  <a:lnTo>
                    <a:pt x="312" y="1943"/>
                  </a:lnTo>
                  <a:lnTo>
                    <a:pt x="304" y="1937"/>
                  </a:lnTo>
                  <a:lnTo>
                    <a:pt x="299" y="1930"/>
                  </a:lnTo>
                  <a:lnTo>
                    <a:pt x="296" y="1924"/>
                  </a:lnTo>
                  <a:lnTo>
                    <a:pt x="293" y="1920"/>
                  </a:lnTo>
                  <a:lnTo>
                    <a:pt x="292" y="1917"/>
                  </a:lnTo>
                  <a:lnTo>
                    <a:pt x="217" y="1925"/>
                  </a:lnTo>
                  <a:lnTo>
                    <a:pt x="217" y="1939"/>
                  </a:lnTo>
                  <a:lnTo>
                    <a:pt x="213" y="1955"/>
                  </a:lnTo>
                  <a:lnTo>
                    <a:pt x="208" y="1968"/>
                  </a:lnTo>
                  <a:lnTo>
                    <a:pt x="207" y="1971"/>
                  </a:lnTo>
                  <a:lnTo>
                    <a:pt x="207" y="1972"/>
                  </a:lnTo>
                  <a:lnTo>
                    <a:pt x="204" y="1977"/>
                  </a:lnTo>
                  <a:lnTo>
                    <a:pt x="198" y="1988"/>
                  </a:lnTo>
                  <a:lnTo>
                    <a:pt x="187" y="2001"/>
                  </a:lnTo>
                  <a:lnTo>
                    <a:pt x="175" y="2013"/>
                  </a:lnTo>
                  <a:lnTo>
                    <a:pt x="164" y="2019"/>
                  </a:lnTo>
                  <a:lnTo>
                    <a:pt x="148" y="2028"/>
                  </a:lnTo>
                  <a:lnTo>
                    <a:pt x="134" y="2031"/>
                  </a:lnTo>
                  <a:lnTo>
                    <a:pt x="132" y="2031"/>
                  </a:lnTo>
                  <a:lnTo>
                    <a:pt x="132" y="2062"/>
                  </a:lnTo>
                  <a:lnTo>
                    <a:pt x="135" y="2064"/>
                  </a:lnTo>
                  <a:lnTo>
                    <a:pt x="136" y="2064"/>
                  </a:lnTo>
                  <a:lnTo>
                    <a:pt x="139" y="2065"/>
                  </a:lnTo>
                  <a:lnTo>
                    <a:pt x="153" y="2072"/>
                  </a:lnTo>
                  <a:lnTo>
                    <a:pt x="166" y="2083"/>
                  </a:lnTo>
                  <a:lnTo>
                    <a:pt x="166" y="2085"/>
                  </a:lnTo>
                  <a:lnTo>
                    <a:pt x="168" y="2086"/>
                  </a:lnTo>
                  <a:lnTo>
                    <a:pt x="174" y="2100"/>
                  </a:lnTo>
                  <a:lnTo>
                    <a:pt x="178" y="2115"/>
                  </a:lnTo>
                  <a:lnTo>
                    <a:pt x="178" y="2127"/>
                  </a:lnTo>
                  <a:lnTo>
                    <a:pt x="177" y="2130"/>
                  </a:lnTo>
                  <a:lnTo>
                    <a:pt x="177" y="2133"/>
                  </a:lnTo>
                  <a:lnTo>
                    <a:pt x="172" y="2149"/>
                  </a:lnTo>
                  <a:lnTo>
                    <a:pt x="161" y="2162"/>
                  </a:lnTo>
                  <a:lnTo>
                    <a:pt x="145" y="2172"/>
                  </a:lnTo>
                  <a:lnTo>
                    <a:pt x="130" y="2179"/>
                  </a:lnTo>
                  <a:lnTo>
                    <a:pt x="117" y="2179"/>
                  </a:lnTo>
                  <a:lnTo>
                    <a:pt x="105" y="2178"/>
                  </a:lnTo>
                  <a:lnTo>
                    <a:pt x="94" y="2174"/>
                  </a:lnTo>
                  <a:lnTo>
                    <a:pt x="93" y="2174"/>
                  </a:lnTo>
                  <a:lnTo>
                    <a:pt x="90" y="2172"/>
                  </a:lnTo>
                  <a:lnTo>
                    <a:pt x="89" y="2172"/>
                  </a:lnTo>
                  <a:lnTo>
                    <a:pt x="83" y="2168"/>
                  </a:lnTo>
                  <a:lnTo>
                    <a:pt x="69" y="2155"/>
                  </a:lnTo>
                  <a:lnTo>
                    <a:pt x="65" y="2149"/>
                  </a:lnTo>
                  <a:lnTo>
                    <a:pt x="63" y="2145"/>
                  </a:lnTo>
                  <a:lnTo>
                    <a:pt x="62" y="2141"/>
                  </a:lnTo>
                  <a:lnTo>
                    <a:pt x="60" y="2136"/>
                  </a:lnTo>
                  <a:lnTo>
                    <a:pt x="60" y="2132"/>
                  </a:lnTo>
                  <a:lnTo>
                    <a:pt x="59" y="2130"/>
                  </a:lnTo>
                  <a:lnTo>
                    <a:pt x="59" y="2125"/>
                  </a:lnTo>
                  <a:lnTo>
                    <a:pt x="60" y="2108"/>
                  </a:lnTo>
                  <a:lnTo>
                    <a:pt x="65" y="2092"/>
                  </a:lnTo>
                  <a:lnTo>
                    <a:pt x="75" y="2079"/>
                  </a:lnTo>
                  <a:lnTo>
                    <a:pt x="76" y="2079"/>
                  </a:lnTo>
                  <a:lnTo>
                    <a:pt x="76" y="2078"/>
                  </a:lnTo>
                  <a:lnTo>
                    <a:pt x="83" y="2073"/>
                  </a:lnTo>
                  <a:lnTo>
                    <a:pt x="90" y="2069"/>
                  </a:lnTo>
                  <a:lnTo>
                    <a:pt x="97" y="2065"/>
                  </a:lnTo>
                  <a:lnTo>
                    <a:pt x="100" y="2065"/>
                  </a:lnTo>
                  <a:lnTo>
                    <a:pt x="101" y="2064"/>
                  </a:lnTo>
                  <a:lnTo>
                    <a:pt x="102" y="2064"/>
                  </a:lnTo>
                  <a:lnTo>
                    <a:pt x="102" y="2034"/>
                  </a:lnTo>
                  <a:lnTo>
                    <a:pt x="79" y="2028"/>
                  </a:lnTo>
                  <a:lnTo>
                    <a:pt x="56" y="2019"/>
                  </a:lnTo>
                  <a:lnTo>
                    <a:pt x="37" y="2003"/>
                  </a:lnTo>
                  <a:lnTo>
                    <a:pt x="35" y="2002"/>
                  </a:lnTo>
                  <a:lnTo>
                    <a:pt x="25" y="1990"/>
                  </a:lnTo>
                  <a:lnTo>
                    <a:pt x="17" y="1977"/>
                  </a:lnTo>
                  <a:lnTo>
                    <a:pt x="12" y="1965"/>
                  </a:lnTo>
                  <a:lnTo>
                    <a:pt x="7" y="1951"/>
                  </a:lnTo>
                  <a:lnTo>
                    <a:pt x="5" y="1935"/>
                  </a:lnTo>
                  <a:lnTo>
                    <a:pt x="5" y="1920"/>
                  </a:lnTo>
                  <a:lnTo>
                    <a:pt x="7" y="1904"/>
                  </a:lnTo>
                  <a:lnTo>
                    <a:pt x="10" y="1891"/>
                  </a:lnTo>
                  <a:lnTo>
                    <a:pt x="18" y="1872"/>
                  </a:lnTo>
                  <a:lnTo>
                    <a:pt x="30" y="1855"/>
                  </a:lnTo>
                  <a:lnTo>
                    <a:pt x="48" y="1837"/>
                  </a:lnTo>
                  <a:lnTo>
                    <a:pt x="63" y="1828"/>
                  </a:lnTo>
                  <a:lnTo>
                    <a:pt x="80" y="1823"/>
                  </a:lnTo>
                  <a:lnTo>
                    <a:pt x="77" y="1768"/>
                  </a:lnTo>
                  <a:lnTo>
                    <a:pt x="71" y="1768"/>
                  </a:lnTo>
                  <a:lnTo>
                    <a:pt x="65" y="1766"/>
                  </a:lnTo>
                  <a:lnTo>
                    <a:pt x="62" y="1765"/>
                  </a:lnTo>
                  <a:lnTo>
                    <a:pt x="62" y="1764"/>
                  </a:lnTo>
                  <a:lnTo>
                    <a:pt x="48" y="1760"/>
                  </a:lnTo>
                  <a:lnTo>
                    <a:pt x="38" y="1753"/>
                  </a:lnTo>
                  <a:lnTo>
                    <a:pt x="35" y="1752"/>
                  </a:lnTo>
                  <a:lnTo>
                    <a:pt x="34" y="1751"/>
                  </a:lnTo>
                  <a:lnTo>
                    <a:pt x="31" y="1749"/>
                  </a:lnTo>
                  <a:lnTo>
                    <a:pt x="29" y="1747"/>
                  </a:lnTo>
                  <a:lnTo>
                    <a:pt x="13" y="1728"/>
                  </a:lnTo>
                  <a:lnTo>
                    <a:pt x="4" y="1707"/>
                  </a:lnTo>
                  <a:lnTo>
                    <a:pt x="0" y="1684"/>
                  </a:lnTo>
                  <a:lnTo>
                    <a:pt x="0" y="1681"/>
                  </a:lnTo>
                  <a:lnTo>
                    <a:pt x="3" y="1663"/>
                  </a:lnTo>
                  <a:lnTo>
                    <a:pt x="8" y="1646"/>
                  </a:lnTo>
                  <a:lnTo>
                    <a:pt x="17" y="1630"/>
                  </a:lnTo>
                  <a:lnTo>
                    <a:pt x="30" y="1617"/>
                  </a:lnTo>
                  <a:lnTo>
                    <a:pt x="43" y="1607"/>
                  </a:lnTo>
                  <a:lnTo>
                    <a:pt x="50" y="1604"/>
                  </a:lnTo>
                  <a:lnTo>
                    <a:pt x="68" y="1597"/>
                  </a:lnTo>
                  <a:lnTo>
                    <a:pt x="88" y="1595"/>
                  </a:lnTo>
                  <a:lnTo>
                    <a:pt x="100" y="1595"/>
                  </a:lnTo>
                  <a:lnTo>
                    <a:pt x="114" y="1599"/>
                  </a:lnTo>
                  <a:lnTo>
                    <a:pt x="130" y="1605"/>
                  </a:lnTo>
                  <a:lnTo>
                    <a:pt x="141" y="1613"/>
                  </a:lnTo>
                  <a:lnTo>
                    <a:pt x="147" y="1617"/>
                  </a:lnTo>
                  <a:lnTo>
                    <a:pt x="151" y="1622"/>
                  </a:lnTo>
                  <a:lnTo>
                    <a:pt x="155" y="1626"/>
                  </a:lnTo>
                  <a:lnTo>
                    <a:pt x="202" y="1604"/>
                  </a:lnTo>
                  <a:lnTo>
                    <a:pt x="199" y="1587"/>
                  </a:lnTo>
                  <a:lnTo>
                    <a:pt x="200" y="1570"/>
                  </a:lnTo>
                  <a:lnTo>
                    <a:pt x="203" y="1558"/>
                  </a:lnTo>
                  <a:lnTo>
                    <a:pt x="208" y="1546"/>
                  </a:lnTo>
                  <a:lnTo>
                    <a:pt x="215" y="1536"/>
                  </a:lnTo>
                  <a:lnTo>
                    <a:pt x="220" y="1529"/>
                  </a:lnTo>
                  <a:lnTo>
                    <a:pt x="230" y="1519"/>
                  </a:lnTo>
                  <a:lnTo>
                    <a:pt x="251" y="1504"/>
                  </a:lnTo>
                  <a:lnTo>
                    <a:pt x="274" y="1498"/>
                  </a:lnTo>
                  <a:lnTo>
                    <a:pt x="279" y="1498"/>
                  </a:lnTo>
                  <a:lnTo>
                    <a:pt x="282" y="1497"/>
                  </a:lnTo>
                  <a:close/>
                  <a:moveTo>
                    <a:pt x="2971" y="1357"/>
                  </a:moveTo>
                  <a:lnTo>
                    <a:pt x="3086" y="1357"/>
                  </a:lnTo>
                  <a:lnTo>
                    <a:pt x="3082" y="1364"/>
                  </a:lnTo>
                  <a:lnTo>
                    <a:pt x="3078" y="1371"/>
                  </a:lnTo>
                  <a:lnTo>
                    <a:pt x="3077" y="1372"/>
                  </a:lnTo>
                  <a:lnTo>
                    <a:pt x="3076" y="1375"/>
                  </a:lnTo>
                  <a:lnTo>
                    <a:pt x="3065" y="1385"/>
                  </a:lnTo>
                  <a:lnTo>
                    <a:pt x="3051" y="1393"/>
                  </a:lnTo>
                  <a:lnTo>
                    <a:pt x="3043" y="1396"/>
                  </a:lnTo>
                  <a:lnTo>
                    <a:pt x="3035" y="1397"/>
                  </a:lnTo>
                  <a:lnTo>
                    <a:pt x="3027" y="1397"/>
                  </a:lnTo>
                  <a:lnTo>
                    <a:pt x="3013" y="1396"/>
                  </a:lnTo>
                  <a:lnTo>
                    <a:pt x="3000" y="1391"/>
                  </a:lnTo>
                  <a:lnTo>
                    <a:pt x="2988" y="1383"/>
                  </a:lnTo>
                  <a:lnTo>
                    <a:pt x="2980" y="1375"/>
                  </a:lnTo>
                  <a:lnTo>
                    <a:pt x="2973" y="1364"/>
                  </a:lnTo>
                  <a:lnTo>
                    <a:pt x="2973" y="1360"/>
                  </a:lnTo>
                  <a:lnTo>
                    <a:pt x="2972" y="1359"/>
                  </a:lnTo>
                  <a:lnTo>
                    <a:pt x="2972" y="1358"/>
                  </a:lnTo>
                  <a:lnTo>
                    <a:pt x="2971" y="1357"/>
                  </a:lnTo>
                  <a:close/>
                  <a:moveTo>
                    <a:pt x="689" y="1357"/>
                  </a:moveTo>
                  <a:lnTo>
                    <a:pt x="793" y="1357"/>
                  </a:lnTo>
                  <a:lnTo>
                    <a:pt x="782" y="1370"/>
                  </a:lnTo>
                  <a:lnTo>
                    <a:pt x="767" y="1379"/>
                  </a:lnTo>
                  <a:lnTo>
                    <a:pt x="765" y="1379"/>
                  </a:lnTo>
                  <a:lnTo>
                    <a:pt x="763" y="1380"/>
                  </a:lnTo>
                  <a:lnTo>
                    <a:pt x="754" y="1383"/>
                  </a:lnTo>
                  <a:lnTo>
                    <a:pt x="742" y="1384"/>
                  </a:lnTo>
                  <a:lnTo>
                    <a:pt x="724" y="1486"/>
                  </a:lnTo>
                  <a:lnTo>
                    <a:pt x="725" y="1486"/>
                  </a:lnTo>
                  <a:lnTo>
                    <a:pt x="738" y="1493"/>
                  </a:lnTo>
                  <a:lnTo>
                    <a:pt x="750" y="1499"/>
                  </a:lnTo>
                  <a:lnTo>
                    <a:pt x="762" y="1508"/>
                  </a:lnTo>
                  <a:lnTo>
                    <a:pt x="772" y="1519"/>
                  </a:lnTo>
                  <a:lnTo>
                    <a:pt x="780" y="1532"/>
                  </a:lnTo>
                  <a:lnTo>
                    <a:pt x="786" y="1540"/>
                  </a:lnTo>
                  <a:lnTo>
                    <a:pt x="787" y="1544"/>
                  </a:lnTo>
                  <a:lnTo>
                    <a:pt x="790" y="1549"/>
                  </a:lnTo>
                  <a:lnTo>
                    <a:pt x="901" y="1518"/>
                  </a:lnTo>
                  <a:lnTo>
                    <a:pt x="902" y="1506"/>
                  </a:lnTo>
                  <a:lnTo>
                    <a:pt x="905" y="1495"/>
                  </a:lnTo>
                  <a:lnTo>
                    <a:pt x="906" y="1493"/>
                  </a:lnTo>
                  <a:lnTo>
                    <a:pt x="907" y="1491"/>
                  </a:lnTo>
                  <a:lnTo>
                    <a:pt x="911" y="1484"/>
                  </a:lnTo>
                  <a:lnTo>
                    <a:pt x="919" y="1474"/>
                  </a:lnTo>
                  <a:lnTo>
                    <a:pt x="928" y="1469"/>
                  </a:lnTo>
                  <a:lnTo>
                    <a:pt x="928" y="1468"/>
                  </a:lnTo>
                  <a:lnTo>
                    <a:pt x="930" y="1468"/>
                  </a:lnTo>
                  <a:lnTo>
                    <a:pt x="932" y="1467"/>
                  </a:lnTo>
                  <a:lnTo>
                    <a:pt x="940" y="1464"/>
                  </a:lnTo>
                  <a:lnTo>
                    <a:pt x="949" y="1460"/>
                  </a:lnTo>
                  <a:lnTo>
                    <a:pt x="958" y="1459"/>
                  </a:lnTo>
                  <a:lnTo>
                    <a:pt x="961" y="1459"/>
                  </a:lnTo>
                  <a:lnTo>
                    <a:pt x="964" y="1460"/>
                  </a:lnTo>
                  <a:lnTo>
                    <a:pt x="969" y="1460"/>
                  </a:lnTo>
                  <a:lnTo>
                    <a:pt x="981" y="1464"/>
                  </a:lnTo>
                  <a:lnTo>
                    <a:pt x="982" y="1464"/>
                  </a:lnTo>
                  <a:lnTo>
                    <a:pt x="992" y="1469"/>
                  </a:lnTo>
                  <a:lnTo>
                    <a:pt x="998" y="1473"/>
                  </a:lnTo>
                  <a:lnTo>
                    <a:pt x="1002" y="1477"/>
                  </a:lnTo>
                  <a:lnTo>
                    <a:pt x="1006" y="1482"/>
                  </a:lnTo>
                  <a:lnTo>
                    <a:pt x="1300" y="1398"/>
                  </a:lnTo>
                  <a:lnTo>
                    <a:pt x="1303" y="1376"/>
                  </a:lnTo>
                  <a:lnTo>
                    <a:pt x="1312" y="1357"/>
                  </a:lnTo>
                  <a:lnTo>
                    <a:pt x="1423" y="1357"/>
                  </a:lnTo>
                  <a:lnTo>
                    <a:pt x="1423" y="1467"/>
                  </a:lnTo>
                  <a:lnTo>
                    <a:pt x="1402" y="1474"/>
                  </a:lnTo>
                  <a:lnTo>
                    <a:pt x="1401" y="1476"/>
                  </a:lnTo>
                  <a:lnTo>
                    <a:pt x="1396" y="1476"/>
                  </a:lnTo>
                  <a:lnTo>
                    <a:pt x="1392" y="1477"/>
                  </a:lnTo>
                  <a:lnTo>
                    <a:pt x="1387" y="1478"/>
                  </a:lnTo>
                  <a:lnTo>
                    <a:pt x="1380" y="1478"/>
                  </a:lnTo>
                  <a:lnTo>
                    <a:pt x="1367" y="1477"/>
                  </a:lnTo>
                  <a:lnTo>
                    <a:pt x="1355" y="1473"/>
                  </a:lnTo>
                  <a:lnTo>
                    <a:pt x="1352" y="1472"/>
                  </a:lnTo>
                  <a:lnTo>
                    <a:pt x="1351" y="1472"/>
                  </a:lnTo>
                  <a:lnTo>
                    <a:pt x="1349" y="1470"/>
                  </a:lnTo>
                  <a:lnTo>
                    <a:pt x="1339" y="1467"/>
                  </a:lnTo>
                  <a:lnTo>
                    <a:pt x="1329" y="1459"/>
                  </a:lnTo>
                  <a:lnTo>
                    <a:pt x="1321" y="1451"/>
                  </a:lnTo>
                  <a:lnTo>
                    <a:pt x="1315" y="1443"/>
                  </a:lnTo>
                  <a:lnTo>
                    <a:pt x="1315" y="1442"/>
                  </a:lnTo>
                  <a:lnTo>
                    <a:pt x="1311" y="1438"/>
                  </a:lnTo>
                  <a:lnTo>
                    <a:pt x="1308" y="1432"/>
                  </a:lnTo>
                  <a:lnTo>
                    <a:pt x="1307" y="1427"/>
                  </a:lnTo>
                  <a:lnTo>
                    <a:pt x="1017" y="1510"/>
                  </a:lnTo>
                  <a:lnTo>
                    <a:pt x="1017" y="1522"/>
                  </a:lnTo>
                  <a:lnTo>
                    <a:pt x="1016" y="1531"/>
                  </a:lnTo>
                  <a:lnTo>
                    <a:pt x="1012" y="1542"/>
                  </a:lnTo>
                  <a:lnTo>
                    <a:pt x="1006" y="1553"/>
                  </a:lnTo>
                  <a:lnTo>
                    <a:pt x="1003" y="1557"/>
                  </a:lnTo>
                  <a:lnTo>
                    <a:pt x="995" y="1565"/>
                  </a:lnTo>
                  <a:lnTo>
                    <a:pt x="981" y="1573"/>
                  </a:lnTo>
                  <a:lnTo>
                    <a:pt x="964" y="1577"/>
                  </a:lnTo>
                  <a:lnTo>
                    <a:pt x="958" y="1577"/>
                  </a:lnTo>
                  <a:lnTo>
                    <a:pt x="945" y="1575"/>
                  </a:lnTo>
                  <a:lnTo>
                    <a:pt x="932" y="1570"/>
                  </a:lnTo>
                  <a:lnTo>
                    <a:pt x="926" y="1566"/>
                  </a:lnTo>
                  <a:lnTo>
                    <a:pt x="919" y="1561"/>
                  </a:lnTo>
                  <a:lnTo>
                    <a:pt x="910" y="1552"/>
                  </a:lnTo>
                  <a:lnTo>
                    <a:pt x="907" y="1546"/>
                  </a:lnTo>
                  <a:lnTo>
                    <a:pt x="797" y="1578"/>
                  </a:lnTo>
                  <a:lnTo>
                    <a:pt x="799" y="1591"/>
                  </a:lnTo>
                  <a:lnTo>
                    <a:pt x="799" y="1600"/>
                  </a:lnTo>
                  <a:lnTo>
                    <a:pt x="797" y="1601"/>
                  </a:lnTo>
                  <a:lnTo>
                    <a:pt x="797" y="1612"/>
                  </a:lnTo>
                  <a:lnTo>
                    <a:pt x="795" y="1624"/>
                  </a:lnTo>
                  <a:lnTo>
                    <a:pt x="790" y="1633"/>
                  </a:lnTo>
                  <a:lnTo>
                    <a:pt x="787" y="1639"/>
                  </a:lnTo>
                  <a:lnTo>
                    <a:pt x="784" y="1647"/>
                  </a:lnTo>
                  <a:lnTo>
                    <a:pt x="770" y="1666"/>
                  </a:lnTo>
                  <a:lnTo>
                    <a:pt x="753" y="1681"/>
                  </a:lnTo>
                  <a:lnTo>
                    <a:pt x="733" y="1693"/>
                  </a:lnTo>
                  <a:lnTo>
                    <a:pt x="711" y="1701"/>
                  </a:lnTo>
                  <a:lnTo>
                    <a:pt x="708" y="1701"/>
                  </a:lnTo>
                  <a:lnTo>
                    <a:pt x="698" y="1702"/>
                  </a:lnTo>
                  <a:lnTo>
                    <a:pt x="689" y="1704"/>
                  </a:lnTo>
                  <a:lnTo>
                    <a:pt x="673" y="1702"/>
                  </a:lnTo>
                  <a:lnTo>
                    <a:pt x="661" y="1700"/>
                  </a:lnTo>
                  <a:lnTo>
                    <a:pt x="647" y="1696"/>
                  </a:lnTo>
                  <a:lnTo>
                    <a:pt x="631" y="1689"/>
                  </a:lnTo>
                  <a:lnTo>
                    <a:pt x="618" y="1680"/>
                  </a:lnTo>
                  <a:lnTo>
                    <a:pt x="606" y="1669"/>
                  </a:lnTo>
                  <a:lnTo>
                    <a:pt x="597" y="1658"/>
                  </a:lnTo>
                  <a:lnTo>
                    <a:pt x="585" y="1639"/>
                  </a:lnTo>
                  <a:lnTo>
                    <a:pt x="577" y="1620"/>
                  </a:lnTo>
                  <a:lnTo>
                    <a:pt x="573" y="1599"/>
                  </a:lnTo>
                  <a:lnTo>
                    <a:pt x="573" y="1596"/>
                  </a:lnTo>
                  <a:lnTo>
                    <a:pt x="575" y="1577"/>
                  </a:lnTo>
                  <a:lnTo>
                    <a:pt x="580" y="1556"/>
                  </a:lnTo>
                  <a:lnTo>
                    <a:pt x="588" y="1537"/>
                  </a:lnTo>
                  <a:lnTo>
                    <a:pt x="596" y="1524"/>
                  </a:lnTo>
                  <a:lnTo>
                    <a:pt x="608" y="1512"/>
                  </a:lnTo>
                  <a:lnTo>
                    <a:pt x="608" y="1511"/>
                  </a:lnTo>
                  <a:lnTo>
                    <a:pt x="609" y="1511"/>
                  </a:lnTo>
                  <a:lnTo>
                    <a:pt x="625" y="1497"/>
                  </a:lnTo>
                  <a:lnTo>
                    <a:pt x="644" y="1486"/>
                  </a:lnTo>
                  <a:lnTo>
                    <a:pt x="665" y="1481"/>
                  </a:lnTo>
                  <a:lnTo>
                    <a:pt x="676" y="1480"/>
                  </a:lnTo>
                  <a:lnTo>
                    <a:pt x="694" y="1480"/>
                  </a:lnTo>
                  <a:lnTo>
                    <a:pt x="714" y="1377"/>
                  </a:lnTo>
                  <a:lnTo>
                    <a:pt x="712" y="1376"/>
                  </a:lnTo>
                  <a:lnTo>
                    <a:pt x="699" y="1368"/>
                  </a:lnTo>
                  <a:lnTo>
                    <a:pt x="689" y="1357"/>
                  </a:lnTo>
                  <a:close/>
                  <a:moveTo>
                    <a:pt x="411" y="1357"/>
                  </a:moveTo>
                  <a:lnTo>
                    <a:pt x="469" y="1357"/>
                  </a:lnTo>
                  <a:lnTo>
                    <a:pt x="454" y="1360"/>
                  </a:lnTo>
                  <a:lnTo>
                    <a:pt x="439" y="1362"/>
                  </a:lnTo>
                  <a:lnTo>
                    <a:pt x="428" y="1362"/>
                  </a:lnTo>
                  <a:lnTo>
                    <a:pt x="423" y="1360"/>
                  </a:lnTo>
                  <a:lnTo>
                    <a:pt x="416" y="1359"/>
                  </a:lnTo>
                  <a:lnTo>
                    <a:pt x="411" y="1357"/>
                  </a:lnTo>
                  <a:close/>
                  <a:moveTo>
                    <a:pt x="1587" y="1349"/>
                  </a:moveTo>
                  <a:lnTo>
                    <a:pt x="1600" y="1349"/>
                  </a:lnTo>
                  <a:lnTo>
                    <a:pt x="1614" y="1350"/>
                  </a:lnTo>
                  <a:lnTo>
                    <a:pt x="1627" y="1357"/>
                  </a:lnTo>
                  <a:lnTo>
                    <a:pt x="1566" y="1357"/>
                  </a:lnTo>
                  <a:lnTo>
                    <a:pt x="1574" y="1354"/>
                  </a:lnTo>
                  <a:lnTo>
                    <a:pt x="1580" y="1351"/>
                  </a:lnTo>
                  <a:lnTo>
                    <a:pt x="1583" y="1350"/>
                  </a:lnTo>
                  <a:lnTo>
                    <a:pt x="1587" y="1349"/>
                  </a:lnTo>
                  <a:close/>
                  <a:moveTo>
                    <a:pt x="1423" y="1329"/>
                  </a:moveTo>
                  <a:lnTo>
                    <a:pt x="1431" y="1336"/>
                  </a:lnTo>
                  <a:lnTo>
                    <a:pt x="1440" y="1345"/>
                  </a:lnTo>
                  <a:lnTo>
                    <a:pt x="1443" y="1346"/>
                  </a:lnTo>
                  <a:lnTo>
                    <a:pt x="1445" y="1350"/>
                  </a:lnTo>
                  <a:lnTo>
                    <a:pt x="1448" y="1353"/>
                  </a:lnTo>
                  <a:lnTo>
                    <a:pt x="1449" y="1357"/>
                  </a:lnTo>
                  <a:lnTo>
                    <a:pt x="1423" y="1357"/>
                  </a:lnTo>
                  <a:lnTo>
                    <a:pt x="1423" y="1329"/>
                  </a:lnTo>
                  <a:close/>
                  <a:moveTo>
                    <a:pt x="2181" y="1041"/>
                  </a:moveTo>
                  <a:lnTo>
                    <a:pt x="2183" y="1041"/>
                  </a:lnTo>
                  <a:lnTo>
                    <a:pt x="2198" y="1044"/>
                  </a:lnTo>
                  <a:lnTo>
                    <a:pt x="2198" y="1045"/>
                  </a:lnTo>
                  <a:lnTo>
                    <a:pt x="2200" y="1045"/>
                  </a:lnTo>
                  <a:lnTo>
                    <a:pt x="2215" y="1053"/>
                  </a:lnTo>
                  <a:lnTo>
                    <a:pt x="2228" y="1064"/>
                  </a:lnTo>
                  <a:lnTo>
                    <a:pt x="2236" y="1075"/>
                  </a:lnTo>
                  <a:lnTo>
                    <a:pt x="2240" y="1085"/>
                  </a:lnTo>
                  <a:lnTo>
                    <a:pt x="2241" y="1097"/>
                  </a:lnTo>
                  <a:lnTo>
                    <a:pt x="2241" y="1112"/>
                  </a:lnTo>
                  <a:lnTo>
                    <a:pt x="2239" y="1123"/>
                  </a:lnTo>
                  <a:lnTo>
                    <a:pt x="2234" y="1133"/>
                  </a:lnTo>
                  <a:lnTo>
                    <a:pt x="2232" y="1135"/>
                  </a:lnTo>
                  <a:lnTo>
                    <a:pt x="2232" y="1137"/>
                  </a:lnTo>
                  <a:lnTo>
                    <a:pt x="2231" y="1138"/>
                  </a:lnTo>
                  <a:lnTo>
                    <a:pt x="2227" y="1143"/>
                  </a:lnTo>
                  <a:lnTo>
                    <a:pt x="2221" y="1150"/>
                  </a:lnTo>
                  <a:lnTo>
                    <a:pt x="2213" y="1156"/>
                  </a:lnTo>
                  <a:lnTo>
                    <a:pt x="2197" y="1161"/>
                  </a:lnTo>
                  <a:lnTo>
                    <a:pt x="2189" y="1163"/>
                  </a:lnTo>
                  <a:lnTo>
                    <a:pt x="2187" y="1163"/>
                  </a:lnTo>
                  <a:lnTo>
                    <a:pt x="2184" y="1164"/>
                  </a:lnTo>
                  <a:lnTo>
                    <a:pt x="2180" y="1164"/>
                  </a:lnTo>
                  <a:lnTo>
                    <a:pt x="2162" y="1161"/>
                  </a:lnTo>
                  <a:lnTo>
                    <a:pt x="2147" y="1154"/>
                  </a:lnTo>
                  <a:lnTo>
                    <a:pt x="2134" y="1142"/>
                  </a:lnTo>
                  <a:lnTo>
                    <a:pt x="2133" y="1140"/>
                  </a:lnTo>
                  <a:lnTo>
                    <a:pt x="2032" y="1243"/>
                  </a:lnTo>
                  <a:lnTo>
                    <a:pt x="2033" y="1245"/>
                  </a:lnTo>
                  <a:lnTo>
                    <a:pt x="2035" y="1247"/>
                  </a:lnTo>
                  <a:lnTo>
                    <a:pt x="2035" y="1249"/>
                  </a:lnTo>
                  <a:lnTo>
                    <a:pt x="2036" y="1249"/>
                  </a:lnTo>
                  <a:lnTo>
                    <a:pt x="2036" y="1250"/>
                  </a:lnTo>
                  <a:lnTo>
                    <a:pt x="2040" y="1264"/>
                  </a:lnTo>
                  <a:lnTo>
                    <a:pt x="2041" y="1275"/>
                  </a:lnTo>
                  <a:lnTo>
                    <a:pt x="2041" y="1278"/>
                  </a:lnTo>
                  <a:lnTo>
                    <a:pt x="2040" y="1281"/>
                  </a:lnTo>
                  <a:lnTo>
                    <a:pt x="2040" y="1284"/>
                  </a:lnTo>
                  <a:lnTo>
                    <a:pt x="2112" y="1330"/>
                  </a:lnTo>
                  <a:lnTo>
                    <a:pt x="2116" y="1326"/>
                  </a:lnTo>
                  <a:lnTo>
                    <a:pt x="2120" y="1324"/>
                  </a:lnTo>
                  <a:lnTo>
                    <a:pt x="2124" y="1320"/>
                  </a:lnTo>
                  <a:lnTo>
                    <a:pt x="2129" y="1317"/>
                  </a:lnTo>
                  <a:lnTo>
                    <a:pt x="2134" y="1316"/>
                  </a:lnTo>
                  <a:lnTo>
                    <a:pt x="2146" y="1312"/>
                  </a:lnTo>
                  <a:lnTo>
                    <a:pt x="2158" y="1311"/>
                  </a:lnTo>
                  <a:lnTo>
                    <a:pt x="2163" y="1311"/>
                  </a:lnTo>
                  <a:lnTo>
                    <a:pt x="2168" y="1312"/>
                  </a:lnTo>
                  <a:lnTo>
                    <a:pt x="2171" y="1312"/>
                  </a:lnTo>
                  <a:lnTo>
                    <a:pt x="2187" y="1319"/>
                  </a:lnTo>
                  <a:lnTo>
                    <a:pt x="2198" y="1328"/>
                  </a:lnTo>
                  <a:lnTo>
                    <a:pt x="2206" y="1336"/>
                  </a:lnTo>
                  <a:lnTo>
                    <a:pt x="2209" y="1341"/>
                  </a:lnTo>
                  <a:lnTo>
                    <a:pt x="2210" y="1342"/>
                  </a:lnTo>
                  <a:lnTo>
                    <a:pt x="2213" y="1346"/>
                  </a:lnTo>
                  <a:lnTo>
                    <a:pt x="2215" y="1357"/>
                  </a:lnTo>
                  <a:lnTo>
                    <a:pt x="2097" y="1357"/>
                  </a:lnTo>
                  <a:lnTo>
                    <a:pt x="2097" y="1355"/>
                  </a:lnTo>
                  <a:lnTo>
                    <a:pt x="2028" y="1312"/>
                  </a:lnTo>
                  <a:lnTo>
                    <a:pt x="2027" y="1312"/>
                  </a:lnTo>
                  <a:lnTo>
                    <a:pt x="2027" y="1313"/>
                  </a:lnTo>
                  <a:lnTo>
                    <a:pt x="2016" y="1324"/>
                  </a:lnTo>
                  <a:lnTo>
                    <a:pt x="2012" y="1326"/>
                  </a:lnTo>
                  <a:lnTo>
                    <a:pt x="2020" y="1357"/>
                  </a:lnTo>
                  <a:lnTo>
                    <a:pt x="1990" y="1357"/>
                  </a:lnTo>
                  <a:lnTo>
                    <a:pt x="1984" y="1336"/>
                  </a:lnTo>
                  <a:lnTo>
                    <a:pt x="1981" y="1336"/>
                  </a:lnTo>
                  <a:lnTo>
                    <a:pt x="1963" y="1333"/>
                  </a:lnTo>
                  <a:lnTo>
                    <a:pt x="1951" y="1329"/>
                  </a:lnTo>
                  <a:lnTo>
                    <a:pt x="1948" y="1326"/>
                  </a:lnTo>
                  <a:lnTo>
                    <a:pt x="1947" y="1326"/>
                  </a:lnTo>
                  <a:lnTo>
                    <a:pt x="1946" y="1325"/>
                  </a:lnTo>
                  <a:lnTo>
                    <a:pt x="1933" y="1313"/>
                  </a:lnTo>
                  <a:lnTo>
                    <a:pt x="1923" y="1299"/>
                  </a:lnTo>
                  <a:lnTo>
                    <a:pt x="1919" y="1287"/>
                  </a:lnTo>
                  <a:lnTo>
                    <a:pt x="1918" y="1275"/>
                  </a:lnTo>
                  <a:lnTo>
                    <a:pt x="1919" y="1264"/>
                  </a:lnTo>
                  <a:lnTo>
                    <a:pt x="1921" y="1261"/>
                  </a:lnTo>
                  <a:lnTo>
                    <a:pt x="1921" y="1260"/>
                  </a:lnTo>
                  <a:lnTo>
                    <a:pt x="1922" y="1258"/>
                  </a:lnTo>
                  <a:lnTo>
                    <a:pt x="1925" y="1249"/>
                  </a:lnTo>
                  <a:lnTo>
                    <a:pt x="1930" y="1239"/>
                  </a:lnTo>
                  <a:lnTo>
                    <a:pt x="1940" y="1228"/>
                  </a:lnTo>
                  <a:lnTo>
                    <a:pt x="1947" y="1224"/>
                  </a:lnTo>
                  <a:lnTo>
                    <a:pt x="1955" y="1219"/>
                  </a:lnTo>
                  <a:lnTo>
                    <a:pt x="1964" y="1215"/>
                  </a:lnTo>
                  <a:lnTo>
                    <a:pt x="1970" y="1214"/>
                  </a:lnTo>
                  <a:lnTo>
                    <a:pt x="1972" y="1214"/>
                  </a:lnTo>
                  <a:lnTo>
                    <a:pt x="1976" y="1212"/>
                  </a:lnTo>
                  <a:lnTo>
                    <a:pt x="1980" y="1212"/>
                  </a:lnTo>
                  <a:lnTo>
                    <a:pt x="1990" y="1215"/>
                  </a:lnTo>
                  <a:lnTo>
                    <a:pt x="1998" y="1215"/>
                  </a:lnTo>
                  <a:lnTo>
                    <a:pt x="2002" y="1218"/>
                  </a:lnTo>
                  <a:lnTo>
                    <a:pt x="2007" y="1219"/>
                  </a:lnTo>
                  <a:lnTo>
                    <a:pt x="2011" y="1222"/>
                  </a:lnTo>
                  <a:lnTo>
                    <a:pt x="2121" y="1112"/>
                  </a:lnTo>
                  <a:lnTo>
                    <a:pt x="2120" y="1101"/>
                  </a:lnTo>
                  <a:lnTo>
                    <a:pt x="2121" y="1092"/>
                  </a:lnTo>
                  <a:lnTo>
                    <a:pt x="2126" y="1076"/>
                  </a:lnTo>
                  <a:lnTo>
                    <a:pt x="2135" y="1062"/>
                  </a:lnTo>
                  <a:lnTo>
                    <a:pt x="2149" y="1050"/>
                  </a:lnTo>
                  <a:lnTo>
                    <a:pt x="2150" y="1050"/>
                  </a:lnTo>
                  <a:lnTo>
                    <a:pt x="2151" y="1049"/>
                  </a:lnTo>
                  <a:lnTo>
                    <a:pt x="2167" y="1044"/>
                  </a:lnTo>
                  <a:lnTo>
                    <a:pt x="2181" y="1041"/>
                  </a:lnTo>
                  <a:close/>
                  <a:moveTo>
                    <a:pt x="1423" y="0"/>
                  </a:moveTo>
                  <a:lnTo>
                    <a:pt x="1438" y="2"/>
                  </a:lnTo>
                  <a:lnTo>
                    <a:pt x="1453" y="8"/>
                  </a:lnTo>
                  <a:lnTo>
                    <a:pt x="1468" y="16"/>
                  </a:lnTo>
                  <a:lnTo>
                    <a:pt x="1481" y="25"/>
                  </a:lnTo>
                  <a:lnTo>
                    <a:pt x="1493" y="35"/>
                  </a:lnTo>
                  <a:lnTo>
                    <a:pt x="1507" y="52"/>
                  </a:lnTo>
                  <a:lnTo>
                    <a:pt x="1517" y="72"/>
                  </a:lnTo>
                  <a:lnTo>
                    <a:pt x="1524" y="94"/>
                  </a:lnTo>
                  <a:lnTo>
                    <a:pt x="1525" y="94"/>
                  </a:lnTo>
                  <a:lnTo>
                    <a:pt x="1525" y="101"/>
                  </a:lnTo>
                  <a:lnTo>
                    <a:pt x="1527" y="120"/>
                  </a:lnTo>
                  <a:lnTo>
                    <a:pt x="1524" y="141"/>
                  </a:lnTo>
                  <a:lnTo>
                    <a:pt x="1519" y="160"/>
                  </a:lnTo>
                  <a:lnTo>
                    <a:pt x="1512" y="174"/>
                  </a:lnTo>
                  <a:lnTo>
                    <a:pt x="1502" y="187"/>
                  </a:lnTo>
                  <a:lnTo>
                    <a:pt x="1502" y="188"/>
                  </a:lnTo>
                  <a:lnTo>
                    <a:pt x="1500" y="188"/>
                  </a:lnTo>
                  <a:lnTo>
                    <a:pt x="1500" y="190"/>
                  </a:lnTo>
                  <a:lnTo>
                    <a:pt x="1485" y="205"/>
                  </a:lnTo>
                  <a:lnTo>
                    <a:pt x="1465" y="219"/>
                  </a:lnTo>
                  <a:lnTo>
                    <a:pt x="1445" y="226"/>
                  </a:lnTo>
                  <a:lnTo>
                    <a:pt x="1443" y="228"/>
                  </a:lnTo>
                  <a:lnTo>
                    <a:pt x="1442" y="228"/>
                  </a:lnTo>
                  <a:lnTo>
                    <a:pt x="1469" y="537"/>
                  </a:lnTo>
                  <a:lnTo>
                    <a:pt x="1493" y="537"/>
                  </a:lnTo>
                  <a:lnTo>
                    <a:pt x="1499" y="538"/>
                  </a:lnTo>
                  <a:lnTo>
                    <a:pt x="1521" y="542"/>
                  </a:lnTo>
                  <a:lnTo>
                    <a:pt x="1540" y="549"/>
                  </a:lnTo>
                  <a:lnTo>
                    <a:pt x="1566" y="562"/>
                  </a:lnTo>
                  <a:lnTo>
                    <a:pt x="1588" y="579"/>
                  </a:lnTo>
                  <a:lnTo>
                    <a:pt x="1606" y="601"/>
                  </a:lnTo>
                  <a:lnTo>
                    <a:pt x="1608" y="601"/>
                  </a:lnTo>
                  <a:lnTo>
                    <a:pt x="1608" y="602"/>
                  </a:lnTo>
                  <a:lnTo>
                    <a:pt x="1609" y="604"/>
                  </a:lnTo>
                  <a:lnTo>
                    <a:pt x="1617" y="617"/>
                  </a:lnTo>
                  <a:lnTo>
                    <a:pt x="1624" y="632"/>
                  </a:lnTo>
                  <a:lnTo>
                    <a:pt x="1744" y="607"/>
                  </a:lnTo>
                  <a:lnTo>
                    <a:pt x="1743" y="601"/>
                  </a:lnTo>
                  <a:lnTo>
                    <a:pt x="1743" y="594"/>
                  </a:lnTo>
                  <a:lnTo>
                    <a:pt x="1744" y="593"/>
                  </a:lnTo>
                  <a:lnTo>
                    <a:pt x="1744" y="590"/>
                  </a:lnTo>
                  <a:lnTo>
                    <a:pt x="1747" y="577"/>
                  </a:lnTo>
                  <a:lnTo>
                    <a:pt x="1752" y="563"/>
                  </a:lnTo>
                  <a:lnTo>
                    <a:pt x="1760" y="551"/>
                  </a:lnTo>
                  <a:lnTo>
                    <a:pt x="1765" y="545"/>
                  </a:lnTo>
                  <a:lnTo>
                    <a:pt x="1770" y="539"/>
                  </a:lnTo>
                  <a:lnTo>
                    <a:pt x="1777" y="534"/>
                  </a:lnTo>
                  <a:lnTo>
                    <a:pt x="1778" y="533"/>
                  </a:lnTo>
                  <a:lnTo>
                    <a:pt x="1791" y="525"/>
                  </a:lnTo>
                  <a:lnTo>
                    <a:pt x="1807" y="520"/>
                  </a:lnTo>
                  <a:lnTo>
                    <a:pt x="1823" y="517"/>
                  </a:lnTo>
                  <a:lnTo>
                    <a:pt x="1825" y="517"/>
                  </a:lnTo>
                  <a:lnTo>
                    <a:pt x="1842" y="518"/>
                  </a:lnTo>
                  <a:lnTo>
                    <a:pt x="1857" y="522"/>
                  </a:lnTo>
                  <a:lnTo>
                    <a:pt x="1871" y="529"/>
                  </a:lnTo>
                  <a:lnTo>
                    <a:pt x="1874" y="530"/>
                  </a:lnTo>
                  <a:lnTo>
                    <a:pt x="1876" y="533"/>
                  </a:lnTo>
                  <a:lnTo>
                    <a:pt x="1887" y="541"/>
                  </a:lnTo>
                  <a:lnTo>
                    <a:pt x="1897" y="554"/>
                  </a:lnTo>
                  <a:lnTo>
                    <a:pt x="1905" y="567"/>
                  </a:lnTo>
                  <a:lnTo>
                    <a:pt x="1906" y="568"/>
                  </a:lnTo>
                  <a:lnTo>
                    <a:pt x="1906" y="571"/>
                  </a:lnTo>
                  <a:lnTo>
                    <a:pt x="1908" y="573"/>
                  </a:lnTo>
                  <a:lnTo>
                    <a:pt x="1910" y="581"/>
                  </a:lnTo>
                  <a:lnTo>
                    <a:pt x="1912" y="588"/>
                  </a:lnTo>
                  <a:lnTo>
                    <a:pt x="2121" y="596"/>
                  </a:lnTo>
                  <a:lnTo>
                    <a:pt x="2124" y="588"/>
                  </a:lnTo>
                  <a:lnTo>
                    <a:pt x="2128" y="581"/>
                  </a:lnTo>
                  <a:lnTo>
                    <a:pt x="2139" y="566"/>
                  </a:lnTo>
                  <a:lnTo>
                    <a:pt x="2155" y="554"/>
                  </a:lnTo>
                  <a:lnTo>
                    <a:pt x="2158" y="552"/>
                  </a:lnTo>
                  <a:lnTo>
                    <a:pt x="2159" y="551"/>
                  </a:lnTo>
                  <a:lnTo>
                    <a:pt x="2172" y="547"/>
                  </a:lnTo>
                  <a:lnTo>
                    <a:pt x="2187" y="546"/>
                  </a:lnTo>
                  <a:lnTo>
                    <a:pt x="2201" y="491"/>
                  </a:lnTo>
                  <a:lnTo>
                    <a:pt x="2187" y="483"/>
                  </a:lnTo>
                  <a:lnTo>
                    <a:pt x="2171" y="473"/>
                  </a:lnTo>
                  <a:lnTo>
                    <a:pt x="2169" y="470"/>
                  </a:lnTo>
                  <a:lnTo>
                    <a:pt x="2167" y="467"/>
                  </a:lnTo>
                  <a:lnTo>
                    <a:pt x="2155" y="453"/>
                  </a:lnTo>
                  <a:lnTo>
                    <a:pt x="2146" y="437"/>
                  </a:lnTo>
                  <a:lnTo>
                    <a:pt x="2139" y="420"/>
                  </a:lnTo>
                  <a:lnTo>
                    <a:pt x="2135" y="404"/>
                  </a:lnTo>
                  <a:lnTo>
                    <a:pt x="2135" y="386"/>
                  </a:lnTo>
                  <a:lnTo>
                    <a:pt x="2137" y="365"/>
                  </a:lnTo>
                  <a:lnTo>
                    <a:pt x="2145" y="346"/>
                  </a:lnTo>
                  <a:lnTo>
                    <a:pt x="2155" y="327"/>
                  </a:lnTo>
                  <a:lnTo>
                    <a:pt x="2171" y="310"/>
                  </a:lnTo>
                  <a:lnTo>
                    <a:pt x="2188" y="297"/>
                  </a:lnTo>
                  <a:lnTo>
                    <a:pt x="2207" y="288"/>
                  </a:lnTo>
                  <a:lnTo>
                    <a:pt x="2210" y="287"/>
                  </a:lnTo>
                  <a:lnTo>
                    <a:pt x="2214" y="285"/>
                  </a:lnTo>
                  <a:lnTo>
                    <a:pt x="2217" y="285"/>
                  </a:lnTo>
                  <a:lnTo>
                    <a:pt x="2230" y="281"/>
                  </a:lnTo>
                  <a:lnTo>
                    <a:pt x="2245" y="280"/>
                  </a:lnTo>
                  <a:lnTo>
                    <a:pt x="2260" y="281"/>
                  </a:lnTo>
                  <a:lnTo>
                    <a:pt x="2273" y="284"/>
                  </a:lnTo>
                  <a:lnTo>
                    <a:pt x="2276" y="285"/>
                  </a:lnTo>
                  <a:lnTo>
                    <a:pt x="2278" y="285"/>
                  </a:lnTo>
                  <a:lnTo>
                    <a:pt x="2282" y="287"/>
                  </a:lnTo>
                  <a:lnTo>
                    <a:pt x="2291" y="291"/>
                  </a:lnTo>
                  <a:lnTo>
                    <a:pt x="2303" y="296"/>
                  </a:lnTo>
                  <a:lnTo>
                    <a:pt x="2315" y="304"/>
                  </a:lnTo>
                  <a:lnTo>
                    <a:pt x="2425" y="217"/>
                  </a:lnTo>
                  <a:lnTo>
                    <a:pt x="2422" y="196"/>
                  </a:lnTo>
                  <a:lnTo>
                    <a:pt x="2423" y="186"/>
                  </a:lnTo>
                  <a:lnTo>
                    <a:pt x="2426" y="175"/>
                  </a:lnTo>
                  <a:lnTo>
                    <a:pt x="2430" y="166"/>
                  </a:lnTo>
                  <a:lnTo>
                    <a:pt x="2438" y="153"/>
                  </a:lnTo>
                  <a:lnTo>
                    <a:pt x="2448" y="143"/>
                  </a:lnTo>
                  <a:lnTo>
                    <a:pt x="2454" y="139"/>
                  </a:lnTo>
                  <a:lnTo>
                    <a:pt x="2460" y="136"/>
                  </a:lnTo>
                  <a:lnTo>
                    <a:pt x="2465" y="133"/>
                  </a:lnTo>
                  <a:lnTo>
                    <a:pt x="2478" y="129"/>
                  </a:lnTo>
                  <a:lnTo>
                    <a:pt x="2492" y="128"/>
                  </a:lnTo>
                  <a:lnTo>
                    <a:pt x="2503" y="128"/>
                  </a:lnTo>
                  <a:lnTo>
                    <a:pt x="2505" y="129"/>
                  </a:lnTo>
                  <a:lnTo>
                    <a:pt x="2507" y="129"/>
                  </a:lnTo>
                  <a:lnTo>
                    <a:pt x="2524" y="136"/>
                  </a:lnTo>
                  <a:lnTo>
                    <a:pt x="2539" y="146"/>
                  </a:lnTo>
                  <a:lnTo>
                    <a:pt x="2544" y="150"/>
                  </a:lnTo>
                  <a:lnTo>
                    <a:pt x="2548" y="156"/>
                  </a:lnTo>
                  <a:lnTo>
                    <a:pt x="2550" y="161"/>
                  </a:lnTo>
                  <a:lnTo>
                    <a:pt x="2550" y="162"/>
                  </a:lnTo>
                  <a:lnTo>
                    <a:pt x="2552" y="162"/>
                  </a:lnTo>
                  <a:lnTo>
                    <a:pt x="2557" y="174"/>
                  </a:lnTo>
                  <a:lnTo>
                    <a:pt x="2561" y="187"/>
                  </a:lnTo>
                  <a:lnTo>
                    <a:pt x="2561" y="200"/>
                  </a:lnTo>
                  <a:lnTo>
                    <a:pt x="2557" y="221"/>
                  </a:lnTo>
                  <a:lnTo>
                    <a:pt x="2547" y="239"/>
                  </a:lnTo>
                  <a:lnTo>
                    <a:pt x="2535" y="251"/>
                  </a:lnTo>
                  <a:lnTo>
                    <a:pt x="2524" y="258"/>
                  </a:lnTo>
                  <a:lnTo>
                    <a:pt x="2513" y="262"/>
                  </a:lnTo>
                  <a:lnTo>
                    <a:pt x="2511" y="263"/>
                  </a:lnTo>
                  <a:lnTo>
                    <a:pt x="2509" y="264"/>
                  </a:lnTo>
                  <a:lnTo>
                    <a:pt x="2507" y="264"/>
                  </a:lnTo>
                  <a:lnTo>
                    <a:pt x="2503" y="266"/>
                  </a:lnTo>
                  <a:lnTo>
                    <a:pt x="2477" y="266"/>
                  </a:lnTo>
                  <a:lnTo>
                    <a:pt x="2469" y="263"/>
                  </a:lnTo>
                  <a:lnTo>
                    <a:pt x="2468" y="263"/>
                  </a:lnTo>
                  <a:lnTo>
                    <a:pt x="2461" y="260"/>
                  </a:lnTo>
                  <a:lnTo>
                    <a:pt x="2451" y="253"/>
                  </a:lnTo>
                  <a:lnTo>
                    <a:pt x="2443" y="247"/>
                  </a:lnTo>
                  <a:lnTo>
                    <a:pt x="2442" y="245"/>
                  </a:lnTo>
                  <a:lnTo>
                    <a:pt x="2441" y="243"/>
                  </a:lnTo>
                  <a:lnTo>
                    <a:pt x="2336" y="326"/>
                  </a:lnTo>
                  <a:lnTo>
                    <a:pt x="2344" y="338"/>
                  </a:lnTo>
                  <a:lnTo>
                    <a:pt x="2348" y="351"/>
                  </a:lnTo>
                  <a:lnTo>
                    <a:pt x="2350" y="353"/>
                  </a:lnTo>
                  <a:lnTo>
                    <a:pt x="2351" y="357"/>
                  </a:lnTo>
                  <a:lnTo>
                    <a:pt x="2353" y="363"/>
                  </a:lnTo>
                  <a:lnTo>
                    <a:pt x="2357" y="381"/>
                  </a:lnTo>
                  <a:lnTo>
                    <a:pt x="2357" y="399"/>
                  </a:lnTo>
                  <a:lnTo>
                    <a:pt x="2353" y="416"/>
                  </a:lnTo>
                  <a:lnTo>
                    <a:pt x="2485" y="479"/>
                  </a:lnTo>
                  <a:lnTo>
                    <a:pt x="2501" y="461"/>
                  </a:lnTo>
                  <a:lnTo>
                    <a:pt x="2519" y="445"/>
                  </a:lnTo>
                  <a:lnTo>
                    <a:pt x="2539" y="432"/>
                  </a:lnTo>
                  <a:lnTo>
                    <a:pt x="2560" y="423"/>
                  </a:lnTo>
                  <a:lnTo>
                    <a:pt x="2581" y="418"/>
                  </a:lnTo>
                  <a:lnTo>
                    <a:pt x="2583" y="416"/>
                  </a:lnTo>
                  <a:lnTo>
                    <a:pt x="2585" y="416"/>
                  </a:lnTo>
                  <a:lnTo>
                    <a:pt x="2600" y="414"/>
                  </a:lnTo>
                  <a:lnTo>
                    <a:pt x="2616" y="412"/>
                  </a:lnTo>
                  <a:lnTo>
                    <a:pt x="2637" y="414"/>
                  </a:lnTo>
                  <a:lnTo>
                    <a:pt x="2657" y="418"/>
                  </a:lnTo>
                  <a:lnTo>
                    <a:pt x="2674" y="424"/>
                  </a:lnTo>
                  <a:lnTo>
                    <a:pt x="2697" y="436"/>
                  </a:lnTo>
                  <a:lnTo>
                    <a:pt x="2717" y="449"/>
                  </a:lnTo>
                  <a:lnTo>
                    <a:pt x="2732" y="465"/>
                  </a:lnTo>
                  <a:lnTo>
                    <a:pt x="2747" y="484"/>
                  </a:lnTo>
                  <a:lnTo>
                    <a:pt x="2749" y="490"/>
                  </a:lnTo>
                  <a:lnTo>
                    <a:pt x="2752" y="496"/>
                  </a:lnTo>
                  <a:lnTo>
                    <a:pt x="2759" y="505"/>
                  </a:lnTo>
                  <a:lnTo>
                    <a:pt x="2764" y="517"/>
                  </a:lnTo>
                  <a:lnTo>
                    <a:pt x="2850" y="492"/>
                  </a:lnTo>
                  <a:lnTo>
                    <a:pt x="2850" y="524"/>
                  </a:lnTo>
                  <a:lnTo>
                    <a:pt x="2772" y="546"/>
                  </a:lnTo>
                  <a:lnTo>
                    <a:pt x="2773" y="560"/>
                  </a:lnTo>
                  <a:lnTo>
                    <a:pt x="2773" y="588"/>
                  </a:lnTo>
                  <a:lnTo>
                    <a:pt x="2770" y="604"/>
                  </a:lnTo>
                  <a:lnTo>
                    <a:pt x="2767" y="622"/>
                  </a:lnTo>
                  <a:lnTo>
                    <a:pt x="2760" y="640"/>
                  </a:lnTo>
                  <a:lnTo>
                    <a:pt x="2751" y="657"/>
                  </a:lnTo>
                  <a:lnTo>
                    <a:pt x="2742" y="669"/>
                  </a:lnTo>
                  <a:lnTo>
                    <a:pt x="2742" y="670"/>
                  </a:lnTo>
                  <a:lnTo>
                    <a:pt x="2731" y="683"/>
                  </a:lnTo>
                  <a:lnTo>
                    <a:pt x="2718" y="694"/>
                  </a:lnTo>
                  <a:lnTo>
                    <a:pt x="2705" y="702"/>
                  </a:lnTo>
                  <a:lnTo>
                    <a:pt x="2701" y="706"/>
                  </a:lnTo>
                  <a:lnTo>
                    <a:pt x="2696" y="710"/>
                  </a:lnTo>
                  <a:lnTo>
                    <a:pt x="2689" y="714"/>
                  </a:lnTo>
                  <a:lnTo>
                    <a:pt x="2668" y="723"/>
                  </a:lnTo>
                  <a:lnTo>
                    <a:pt x="2647" y="729"/>
                  </a:lnTo>
                  <a:lnTo>
                    <a:pt x="2709" y="1038"/>
                  </a:lnTo>
                  <a:lnTo>
                    <a:pt x="2713" y="1038"/>
                  </a:lnTo>
                  <a:lnTo>
                    <a:pt x="2734" y="1041"/>
                  </a:lnTo>
                  <a:lnTo>
                    <a:pt x="2752" y="1049"/>
                  </a:lnTo>
                  <a:lnTo>
                    <a:pt x="2767" y="1059"/>
                  </a:lnTo>
                  <a:lnTo>
                    <a:pt x="2778" y="1071"/>
                  </a:lnTo>
                  <a:lnTo>
                    <a:pt x="2787" y="1085"/>
                  </a:lnTo>
                  <a:lnTo>
                    <a:pt x="2789" y="1088"/>
                  </a:lnTo>
                  <a:lnTo>
                    <a:pt x="2790" y="1089"/>
                  </a:lnTo>
                  <a:lnTo>
                    <a:pt x="2790" y="1092"/>
                  </a:lnTo>
                  <a:lnTo>
                    <a:pt x="2795" y="1105"/>
                  </a:lnTo>
                  <a:lnTo>
                    <a:pt x="2798" y="1121"/>
                  </a:lnTo>
                  <a:lnTo>
                    <a:pt x="2797" y="1137"/>
                  </a:lnTo>
                  <a:lnTo>
                    <a:pt x="2797" y="1139"/>
                  </a:lnTo>
                  <a:lnTo>
                    <a:pt x="2795" y="1143"/>
                  </a:lnTo>
                  <a:lnTo>
                    <a:pt x="2793" y="1155"/>
                  </a:lnTo>
                  <a:lnTo>
                    <a:pt x="2787" y="1167"/>
                  </a:lnTo>
                  <a:lnTo>
                    <a:pt x="2820" y="1190"/>
                  </a:lnTo>
                  <a:lnTo>
                    <a:pt x="2832" y="1182"/>
                  </a:lnTo>
                  <a:lnTo>
                    <a:pt x="2833" y="1182"/>
                  </a:lnTo>
                  <a:lnTo>
                    <a:pt x="2835" y="1181"/>
                  </a:lnTo>
                  <a:lnTo>
                    <a:pt x="2839" y="1178"/>
                  </a:lnTo>
                  <a:lnTo>
                    <a:pt x="2844" y="1176"/>
                  </a:lnTo>
                  <a:lnTo>
                    <a:pt x="2850" y="1174"/>
                  </a:lnTo>
                  <a:lnTo>
                    <a:pt x="2850" y="1333"/>
                  </a:lnTo>
                  <a:lnTo>
                    <a:pt x="2845" y="1330"/>
                  </a:lnTo>
                  <a:lnTo>
                    <a:pt x="2840" y="1329"/>
                  </a:lnTo>
                  <a:lnTo>
                    <a:pt x="2836" y="1326"/>
                  </a:lnTo>
                  <a:lnTo>
                    <a:pt x="2820" y="1317"/>
                  </a:lnTo>
                  <a:lnTo>
                    <a:pt x="2808" y="1304"/>
                  </a:lnTo>
                  <a:lnTo>
                    <a:pt x="2801" y="1288"/>
                  </a:lnTo>
                  <a:lnTo>
                    <a:pt x="2798" y="1284"/>
                  </a:lnTo>
                  <a:lnTo>
                    <a:pt x="2791" y="1261"/>
                  </a:lnTo>
                  <a:lnTo>
                    <a:pt x="2793" y="1237"/>
                  </a:lnTo>
                  <a:lnTo>
                    <a:pt x="2793" y="1236"/>
                  </a:lnTo>
                  <a:lnTo>
                    <a:pt x="2797" y="1224"/>
                  </a:lnTo>
                  <a:lnTo>
                    <a:pt x="2802" y="1214"/>
                  </a:lnTo>
                  <a:lnTo>
                    <a:pt x="2769" y="1190"/>
                  </a:lnTo>
                  <a:lnTo>
                    <a:pt x="2765" y="1194"/>
                  </a:lnTo>
                  <a:lnTo>
                    <a:pt x="2757" y="1199"/>
                  </a:lnTo>
                  <a:lnTo>
                    <a:pt x="2752" y="1201"/>
                  </a:lnTo>
                  <a:lnTo>
                    <a:pt x="2751" y="1203"/>
                  </a:lnTo>
                  <a:lnTo>
                    <a:pt x="2743" y="1206"/>
                  </a:lnTo>
                  <a:lnTo>
                    <a:pt x="2738" y="1209"/>
                  </a:lnTo>
                  <a:lnTo>
                    <a:pt x="2725" y="1211"/>
                  </a:lnTo>
                  <a:lnTo>
                    <a:pt x="2721" y="1357"/>
                  </a:lnTo>
                  <a:lnTo>
                    <a:pt x="2691" y="1357"/>
                  </a:lnTo>
                  <a:lnTo>
                    <a:pt x="2695" y="1210"/>
                  </a:lnTo>
                  <a:lnTo>
                    <a:pt x="2684" y="1207"/>
                  </a:lnTo>
                  <a:lnTo>
                    <a:pt x="2674" y="1203"/>
                  </a:lnTo>
                  <a:lnTo>
                    <a:pt x="2672" y="1202"/>
                  </a:lnTo>
                  <a:lnTo>
                    <a:pt x="2671" y="1202"/>
                  </a:lnTo>
                  <a:lnTo>
                    <a:pt x="2670" y="1201"/>
                  </a:lnTo>
                  <a:lnTo>
                    <a:pt x="2667" y="1199"/>
                  </a:lnTo>
                  <a:lnTo>
                    <a:pt x="2629" y="1244"/>
                  </a:lnTo>
                  <a:lnTo>
                    <a:pt x="2633" y="1248"/>
                  </a:lnTo>
                  <a:lnTo>
                    <a:pt x="2638" y="1256"/>
                  </a:lnTo>
                  <a:lnTo>
                    <a:pt x="2640" y="1260"/>
                  </a:lnTo>
                  <a:lnTo>
                    <a:pt x="2640" y="1261"/>
                  </a:lnTo>
                  <a:lnTo>
                    <a:pt x="2642" y="1266"/>
                  </a:lnTo>
                  <a:lnTo>
                    <a:pt x="2645" y="1283"/>
                  </a:lnTo>
                  <a:lnTo>
                    <a:pt x="2643" y="1299"/>
                  </a:lnTo>
                  <a:lnTo>
                    <a:pt x="2637" y="1315"/>
                  </a:lnTo>
                  <a:lnTo>
                    <a:pt x="2636" y="1316"/>
                  </a:lnTo>
                  <a:lnTo>
                    <a:pt x="2636" y="1317"/>
                  </a:lnTo>
                  <a:lnTo>
                    <a:pt x="2632" y="1322"/>
                  </a:lnTo>
                  <a:lnTo>
                    <a:pt x="2626" y="1328"/>
                  </a:lnTo>
                  <a:lnTo>
                    <a:pt x="2621" y="1332"/>
                  </a:lnTo>
                  <a:lnTo>
                    <a:pt x="2617" y="1336"/>
                  </a:lnTo>
                  <a:lnTo>
                    <a:pt x="2605" y="1341"/>
                  </a:lnTo>
                  <a:lnTo>
                    <a:pt x="2594" y="1345"/>
                  </a:lnTo>
                  <a:lnTo>
                    <a:pt x="2577" y="1345"/>
                  </a:lnTo>
                  <a:lnTo>
                    <a:pt x="2560" y="1341"/>
                  </a:lnTo>
                  <a:lnTo>
                    <a:pt x="2544" y="1332"/>
                  </a:lnTo>
                  <a:lnTo>
                    <a:pt x="2535" y="1322"/>
                  </a:lnTo>
                  <a:lnTo>
                    <a:pt x="2530" y="1313"/>
                  </a:lnTo>
                  <a:lnTo>
                    <a:pt x="2526" y="1304"/>
                  </a:lnTo>
                  <a:lnTo>
                    <a:pt x="2523" y="1298"/>
                  </a:lnTo>
                  <a:lnTo>
                    <a:pt x="2523" y="1286"/>
                  </a:lnTo>
                  <a:lnTo>
                    <a:pt x="2522" y="1286"/>
                  </a:lnTo>
                  <a:lnTo>
                    <a:pt x="2524" y="1267"/>
                  </a:lnTo>
                  <a:lnTo>
                    <a:pt x="2532" y="1252"/>
                  </a:lnTo>
                  <a:lnTo>
                    <a:pt x="2533" y="1248"/>
                  </a:lnTo>
                  <a:lnTo>
                    <a:pt x="2539" y="1243"/>
                  </a:lnTo>
                  <a:lnTo>
                    <a:pt x="2505" y="1160"/>
                  </a:lnTo>
                  <a:lnTo>
                    <a:pt x="2499" y="1160"/>
                  </a:lnTo>
                  <a:lnTo>
                    <a:pt x="2488" y="1159"/>
                  </a:lnTo>
                  <a:lnTo>
                    <a:pt x="2476" y="1155"/>
                  </a:lnTo>
                  <a:lnTo>
                    <a:pt x="2468" y="1151"/>
                  </a:lnTo>
                  <a:lnTo>
                    <a:pt x="2461" y="1147"/>
                  </a:lnTo>
                  <a:lnTo>
                    <a:pt x="2454" y="1139"/>
                  </a:lnTo>
                  <a:lnTo>
                    <a:pt x="2413" y="1165"/>
                  </a:lnTo>
                  <a:lnTo>
                    <a:pt x="2413" y="1167"/>
                  </a:lnTo>
                  <a:lnTo>
                    <a:pt x="2416" y="1169"/>
                  </a:lnTo>
                  <a:lnTo>
                    <a:pt x="2416" y="1172"/>
                  </a:lnTo>
                  <a:lnTo>
                    <a:pt x="2418" y="1178"/>
                  </a:lnTo>
                  <a:lnTo>
                    <a:pt x="2421" y="1188"/>
                  </a:lnTo>
                  <a:lnTo>
                    <a:pt x="2421" y="1197"/>
                  </a:lnTo>
                  <a:lnTo>
                    <a:pt x="2420" y="1205"/>
                  </a:lnTo>
                  <a:lnTo>
                    <a:pt x="2420" y="1210"/>
                  </a:lnTo>
                  <a:lnTo>
                    <a:pt x="2418" y="1214"/>
                  </a:lnTo>
                  <a:lnTo>
                    <a:pt x="2416" y="1219"/>
                  </a:lnTo>
                  <a:lnTo>
                    <a:pt x="2413" y="1223"/>
                  </a:lnTo>
                  <a:lnTo>
                    <a:pt x="2413" y="1224"/>
                  </a:lnTo>
                  <a:lnTo>
                    <a:pt x="2410" y="1229"/>
                  </a:lnTo>
                  <a:lnTo>
                    <a:pt x="2399" y="1241"/>
                  </a:lnTo>
                  <a:lnTo>
                    <a:pt x="2384" y="1250"/>
                  </a:lnTo>
                  <a:lnTo>
                    <a:pt x="2368" y="1254"/>
                  </a:lnTo>
                  <a:lnTo>
                    <a:pt x="2366" y="1254"/>
                  </a:lnTo>
                  <a:lnTo>
                    <a:pt x="2363" y="1256"/>
                  </a:lnTo>
                  <a:lnTo>
                    <a:pt x="2361" y="1256"/>
                  </a:lnTo>
                  <a:lnTo>
                    <a:pt x="2350" y="1254"/>
                  </a:lnTo>
                  <a:lnTo>
                    <a:pt x="2340" y="1252"/>
                  </a:lnTo>
                  <a:lnTo>
                    <a:pt x="2329" y="1247"/>
                  </a:lnTo>
                  <a:lnTo>
                    <a:pt x="2314" y="1235"/>
                  </a:lnTo>
                  <a:lnTo>
                    <a:pt x="2310" y="1229"/>
                  </a:lnTo>
                  <a:lnTo>
                    <a:pt x="2307" y="1226"/>
                  </a:lnTo>
                  <a:lnTo>
                    <a:pt x="2300" y="1210"/>
                  </a:lnTo>
                  <a:lnTo>
                    <a:pt x="2298" y="1193"/>
                  </a:lnTo>
                  <a:lnTo>
                    <a:pt x="2298" y="1190"/>
                  </a:lnTo>
                  <a:lnTo>
                    <a:pt x="2299" y="1180"/>
                  </a:lnTo>
                  <a:lnTo>
                    <a:pt x="2303" y="1169"/>
                  </a:lnTo>
                  <a:lnTo>
                    <a:pt x="2308" y="1160"/>
                  </a:lnTo>
                  <a:lnTo>
                    <a:pt x="2315" y="1154"/>
                  </a:lnTo>
                  <a:lnTo>
                    <a:pt x="2320" y="1147"/>
                  </a:lnTo>
                  <a:lnTo>
                    <a:pt x="2321" y="1147"/>
                  </a:lnTo>
                  <a:lnTo>
                    <a:pt x="2321" y="1146"/>
                  </a:lnTo>
                  <a:lnTo>
                    <a:pt x="2336" y="1137"/>
                  </a:lnTo>
                  <a:lnTo>
                    <a:pt x="2353" y="1133"/>
                  </a:lnTo>
                  <a:lnTo>
                    <a:pt x="2359" y="1133"/>
                  </a:lnTo>
                  <a:lnTo>
                    <a:pt x="2375" y="1134"/>
                  </a:lnTo>
                  <a:lnTo>
                    <a:pt x="2389" y="1140"/>
                  </a:lnTo>
                  <a:lnTo>
                    <a:pt x="2392" y="1143"/>
                  </a:lnTo>
                  <a:lnTo>
                    <a:pt x="2439" y="1112"/>
                  </a:lnTo>
                  <a:lnTo>
                    <a:pt x="2438" y="1097"/>
                  </a:lnTo>
                  <a:lnTo>
                    <a:pt x="2441" y="1084"/>
                  </a:lnTo>
                  <a:lnTo>
                    <a:pt x="2442" y="1079"/>
                  </a:lnTo>
                  <a:lnTo>
                    <a:pt x="2447" y="1068"/>
                  </a:lnTo>
                  <a:lnTo>
                    <a:pt x="2447" y="1067"/>
                  </a:lnTo>
                  <a:lnTo>
                    <a:pt x="2448" y="1067"/>
                  </a:lnTo>
                  <a:lnTo>
                    <a:pt x="2454" y="1058"/>
                  </a:lnTo>
                  <a:lnTo>
                    <a:pt x="2463" y="1049"/>
                  </a:lnTo>
                  <a:lnTo>
                    <a:pt x="2473" y="1044"/>
                  </a:lnTo>
                  <a:lnTo>
                    <a:pt x="2486" y="1040"/>
                  </a:lnTo>
                  <a:lnTo>
                    <a:pt x="2498" y="1038"/>
                  </a:lnTo>
                  <a:lnTo>
                    <a:pt x="2510" y="1038"/>
                  </a:lnTo>
                  <a:lnTo>
                    <a:pt x="2513" y="1040"/>
                  </a:lnTo>
                  <a:lnTo>
                    <a:pt x="2514" y="1041"/>
                  </a:lnTo>
                  <a:lnTo>
                    <a:pt x="2523" y="1044"/>
                  </a:lnTo>
                  <a:lnTo>
                    <a:pt x="2533" y="1047"/>
                  </a:lnTo>
                  <a:lnTo>
                    <a:pt x="2541" y="1055"/>
                  </a:lnTo>
                  <a:lnTo>
                    <a:pt x="2544" y="1057"/>
                  </a:lnTo>
                  <a:lnTo>
                    <a:pt x="2545" y="1058"/>
                  </a:lnTo>
                  <a:lnTo>
                    <a:pt x="2550" y="1064"/>
                  </a:lnTo>
                  <a:lnTo>
                    <a:pt x="2554" y="1072"/>
                  </a:lnTo>
                  <a:lnTo>
                    <a:pt x="2558" y="1082"/>
                  </a:lnTo>
                  <a:lnTo>
                    <a:pt x="2560" y="1088"/>
                  </a:lnTo>
                  <a:lnTo>
                    <a:pt x="2560" y="1089"/>
                  </a:lnTo>
                  <a:lnTo>
                    <a:pt x="2561" y="1093"/>
                  </a:lnTo>
                  <a:lnTo>
                    <a:pt x="2562" y="1099"/>
                  </a:lnTo>
                  <a:lnTo>
                    <a:pt x="2561" y="1104"/>
                  </a:lnTo>
                  <a:lnTo>
                    <a:pt x="2560" y="1108"/>
                  </a:lnTo>
                  <a:lnTo>
                    <a:pt x="2560" y="1114"/>
                  </a:lnTo>
                  <a:lnTo>
                    <a:pt x="2553" y="1129"/>
                  </a:lnTo>
                  <a:lnTo>
                    <a:pt x="2545" y="1140"/>
                  </a:lnTo>
                  <a:lnTo>
                    <a:pt x="2533" y="1150"/>
                  </a:lnTo>
                  <a:lnTo>
                    <a:pt x="2565" y="1227"/>
                  </a:lnTo>
                  <a:lnTo>
                    <a:pt x="2573" y="1224"/>
                  </a:lnTo>
                  <a:lnTo>
                    <a:pt x="2578" y="1223"/>
                  </a:lnTo>
                  <a:lnTo>
                    <a:pt x="2587" y="1223"/>
                  </a:lnTo>
                  <a:lnTo>
                    <a:pt x="2595" y="1226"/>
                  </a:lnTo>
                  <a:lnTo>
                    <a:pt x="2600" y="1226"/>
                  </a:lnTo>
                  <a:lnTo>
                    <a:pt x="2603" y="1227"/>
                  </a:lnTo>
                  <a:lnTo>
                    <a:pt x="2604" y="1227"/>
                  </a:lnTo>
                  <a:lnTo>
                    <a:pt x="2645" y="1180"/>
                  </a:lnTo>
                  <a:lnTo>
                    <a:pt x="2643" y="1178"/>
                  </a:lnTo>
                  <a:lnTo>
                    <a:pt x="2634" y="1163"/>
                  </a:lnTo>
                  <a:lnTo>
                    <a:pt x="2628" y="1146"/>
                  </a:lnTo>
                  <a:lnTo>
                    <a:pt x="2626" y="1133"/>
                  </a:lnTo>
                  <a:lnTo>
                    <a:pt x="2626" y="1122"/>
                  </a:lnTo>
                  <a:lnTo>
                    <a:pt x="2630" y="1097"/>
                  </a:lnTo>
                  <a:lnTo>
                    <a:pt x="2641" y="1075"/>
                  </a:lnTo>
                  <a:lnTo>
                    <a:pt x="2642" y="1074"/>
                  </a:lnTo>
                  <a:lnTo>
                    <a:pt x="2642" y="1072"/>
                  </a:lnTo>
                  <a:lnTo>
                    <a:pt x="2643" y="1072"/>
                  </a:lnTo>
                  <a:lnTo>
                    <a:pt x="2654" y="1061"/>
                  </a:lnTo>
                  <a:lnTo>
                    <a:pt x="2666" y="1051"/>
                  </a:lnTo>
                  <a:lnTo>
                    <a:pt x="2679" y="1045"/>
                  </a:lnTo>
                  <a:lnTo>
                    <a:pt x="2619" y="732"/>
                  </a:lnTo>
                  <a:lnTo>
                    <a:pt x="2616" y="732"/>
                  </a:lnTo>
                  <a:lnTo>
                    <a:pt x="2588" y="729"/>
                  </a:lnTo>
                  <a:lnTo>
                    <a:pt x="2560" y="721"/>
                  </a:lnTo>
                  <a:lnTo>
                    <a:pt x="2557" y="721"/>
                  </a:lnTo>
                  <a:lnTo>
                    <a:pt x="2541" y="714"/>
                  </a:lnTo>
                  <a:lnTo>
                    <a:pt x="2526" y="704"/>
                  </a:lnTo>
                  <a:lnTo>
                    <a:pt x="2513" y="693"/>
                  </a:lnTo>
                  <a:lnTo>
                    <a:pt x="2502" y="683"/>
                  </a:lnTo>
                  <a:lnTo>
                    <a:pt x="2488" y="666"/>
                  </a:lnTo>
                  <a:lnTo>
                    <a:pt x="2475" y="647"/>
                  </a:lnTo>
                  <a:lnTo>
                    <a:pt x="2467" y="626"/>
                  </a:lnTo>
                  <a:lnTo>
                    <a:pt x="2461" y="611"/>
                  </a:lnTo>
                  <a:lnTo>
                    <a:pt x="2459" y="597"/>
                  </a:lnTo>
                  <a:lnTo>
                    <a:pt x="2458" y="584"/>
                  </a:lnTo>
                  <a:lnTo>
                    <a:pt x="2458" y="556"/>
                  </a:lnTo>
                  <a:lnTo>
                    <a:pt x="2461" y="530"/>
                  </a:lnTo>
                  <a:lnTo>
                    <a:pt x="2471" y="505"/>
                  </a:lnTo>
                  <a:lnTo>
                    <a:pt x="2342" y="445"/>
                  </a:lnTo>
                  <a:lnTo>
                    <a:pt x="2341" y="448"/>
                  </a:lnTo>
                  <a:lnTo>
                    <a:pt x="2337" y="452"/>
                  </a:lnTo>
                  <a:lnTo>
                    <a:pt x="2337" y="453"/>
                  </a:lnTo>
                  <a:lnTo>
                    <a:pt x="2336" y="454"/>
                  </a:lnTo>
                  <a:lnTo>
                    <a:pt x="2325" y="467"/>
                  </a:lnTo>
                  <a:lnTo>
                    <a:pt x="2314" y="476"/>
                  </a:lnTo>
                  <a:lnTo>
                    <a:pt x="2302" y="484"/>
                  </a:lnTo>
                  <a:lnTo>
                    <a:pt x="2281" y="495"/>
                  </a:lnTo>
                  <a:lnTo>
                    <a:pt x="2257" y="500"/>
                  </a:lnTo>
                  <a:lnTo>
                    <a:pt x="2238" y="500"/>
                  </a:lnTo>
                  <a:lnTo>
                    <a:pt x="2230" y="499"/>
                  </a:lnTo>
                  <a:lnTo>
                    <a:pt x="2217" y="552"/>
                  </a:lnTo>
                  <a:lnTo>
                    <a:pt x="2232" y="562"/>
                  </a:lnTo>
                  <a:lnTo>
                    <a:pt x="2244" y="576"/>
                  </a:lnTo>
                  <a:lnTo>
                    <a:pt x="2251" y="589"/>
                  </a:lnTo>
                  <a:lnTo>
                    <a:pt x="2255" y="601"/>
                  </a:lnTo>
                  <a:lnTo>
                    <a:pt x="2256" y="614"/>
                  </a:lnTo>
                  <a:lnTo>
                    <a:pt x="2256" y="618"/>
                  </a:lnTo>
                  <a:lnTo>
                    <a:pt x="2255" y="621"/>
                  </a:lnTo>
                  <a:lnTo>
                    <a:pt x="2253" y="631"/>
                  </a:lnTo>
                  <a:lnTo>
                    <a:pt x="2251" y="643"/>
                  </a:lnTo>
                  <a:lnTo>
                    <a:pt x="2244" y="653"/>
                  </a:lnTo>
                  <a:lnTo>
                    <a:pt x="2243" y="656"/>
                  </a:lnTo>
                  <a:lnTo>
                    <a:pt x="2240" y="659"/>
                  </a:lnTo>
                  <a:lnTo>
                    <a:pt x="2235" y="665"/>
                  </a:lnTo>
                  <a:lnTo>
                    <a:pt x="2227" y="672"/>
                  </a:lnTo>
                  <a:lnTo>
                    <a:pt x="2218" y="678"/>
                  </a:lnTo>
                  <a:lnTo>
                    <a:pt x="2210" y="681"/>
                  </a:lnTo>
                  <a:lnTo>
                    <a:pt x="2209" y="681"/>
                  </a:lnTo>
                  <a:lnTo>
                    <a:pt x="2197" y="685"/>
                  </a:lnTo>
                  <a:lnTo>
                    <a:pt x="2192" y="685"/>
                  </a:lnTo>
                  <a:lnTo>
                    <a:pt x="2190" y="683"/>
                  </a:lnTo>
                  <a:lnTo>
                    <a:pt x="2188" y="683"/>
                  </a:lnTo>
                  <a:lnTo>
                    <a:pt x="2187" y="685"/>
                  </a:lnTo>
                  <a:lnTo>
                    <a:pt x="2180" y="685"/>
                  </a:lnTo>
                  <a:lnTo>
                    <a:pt x="2160" y="679"/>
                  </a:lnTo>
                  <a:lnTo>
                    <a:pt x="2143" y="669"/>
                  </a:lnTo>
                  <a:lnTo>
                    <a:pt x="2130" y="655"/>
                  </a:lnTo>
                  <a:lnTo>
                    <a:pt x="2125" y="645"/>
                  </a:lnTo>
                  <a:lnTo>
                    <a:pt x="2122" y="636"/>
                  </a:lnTo>
                  <a:lnTo>
                    <a:pt x="2120" y="628"/>
                  </a:lnTo>
                  <a:lnTo>
                    <a:pt x="2120" y="627"/>
                  </a:lnTo>
                  <a:lnTo>
                    <a:pt x="2118" y="626"/>
                  </a:lnTo>
                  <a:lnTo>
                    <a:pt x="1912" y="617"/>
                  </a:lnTo>
                  <a:lnTo>
                    <a:pt x="1912" y="621"/>
                  </a:lnTo>
                  <a:lnTo>
                    <a:pt x="1908" y="632"/>
                  </a:lnTo>
                  <a:lnTo>
                    <a:pt x="1901" y="644"/>
                  </a:lnTo>
                  <a:lnTo>
                    <a:pt x="1898" y="649"/>
                  </a:lnTo>
                  <a:lnTo>
                    <a:pt x="1896" y="653"/>
                  </a:lnTo>
                  <a:lnTo>
                    <a:pt x="1880" y="669"/>
                  </a:lnTo>
                  <a:lnTo>
                    <a:pt x="1860" y="681"/>
                  </a:lnTo>
                  <a:lnTo>
                    <a:pt x="1838" y="686"/>
                  </a:lnTo>
                  <a:lnTo>
                    <a:pt x="1829" y="686"/>
                  </a:lnTo>
                  <a:lnTo>
                    <a:pt x="1813" y="685"/>
                  </a:lnTo>
                  <a:lnTo>
                    <a:pt x="1799" y="681"/>
                  </a:lnTo>
                  <a:lnTo>
                    <a:pt x="1788" y="676"/>
                  </a:lnTo>
                  <a:lnTo>
                    <a:pt x="1777" y="669"/>
                  </a:lnTo>
                  <a:lnTo>
                    <a:pt x="1760" y="652"/>
                  </a:lnTo>
                  <a:lnTo>
                    <a:pt x="1757" y="647"/>
                  </a:lnTo>
                  <a:lnTo>
                    <a:pt x="1754" y="643"/>
                  </a:lnTo>
                  <a:lnTo>
                    <a:pt x="1753" y="640"/>
                  </a:lnTo>
                  <a:lnTo>
                    <a:pt x="1752" y="639"/>
                  </a:lnTo>
                  <a:lnTo>
                    <a:pt x="1752" y="636"/>
                  </a:lnTo>
                  <a:lnTo>
                    <a:pt x="1631" y="661"/>
                  </a:lnTo>
                  <a:lnTo>
                    <a:pt x="1633" y="670"/>
                  </a:lnTo>
                  <a:lnTo>
                    <a:pt x="1634" y="681"/>
                  </a:lnTo>
                  <a:lnTo>
                    <a:pt x="1634" y="702"/>
                  </a:lnTo>
                  <a:lnTo>
                    <a:pt x="1629" y="723"/>
                  </a:lnTo>
                  <a:lnTo>
                    <a:pt x="1629" y="724"/>
                  </a:lnTo>
                  <a:lnTo>
                    <a:pt x="1627" y="727"/>
                  </a:lnTo>
                  <a:lnTo>
                    <a:pt x="1621" y="746"/>
                  </a:lnTo>
                  <a:lnTo>
                    <a:pt x="1610" y="766"/>
                  </a:lnTo>
                  <a:lnTo>
                    <a:pt x="1597" y="784"/>
                  </a:lnTo>
                  <a:lnTo>
                    <a:pt x="1583" y="799"/>
                  </a:lnTo>
                  <a:lnTo>
                    <a:pt x="1563" y="813"/>
                  </a:lnTo>
                  <a:lnTo>
                    <a:pt x="1544" y="824"/>
                  </a:lnTo>
                  <a:lnTo>
                    <a:pt x="1523" y="831"/>
                  </a:lnTo>
                  <a:lnTo>
                    <a:pt x="1500" y="835"/>
                  </a:lnTo>
                  <a:lnTo>
                    <a:pt x="1493" y="835"/>
                  </a:lnTo>
                  <a:lnTo>
                    <a:pt x="1489" y="834"/>
                  </a:lnTo>
                  <a:lnTo>
                    <a:pt x="1485" y="835"/>
                  </a:lnTo>
                  <a:lnTo>
                    <a:pt x="1479" y="837"/>
                  </a:lnTo>
                  <a:lnTo>
                    <a:pt x="1473" y="837"/>
                  </a:lnTo>
                  <a:lnTo>
                    <a:pt x="1456" y="835"/>
                  </a:lnTo>
                  <a:lnTo>
                    <a:pt x="1439" y="831"/>
                  </a:lnTo>
                  <a:lnTo>
                    <a:pt x="1423" y="825"/>
                  </a:lnTo>
                  <a:lnTo>
                    <a:pt x="1423" y="549"/>
                  </a:lnTo>
                  <a:lnTo>
                    <a:pt x="1435" y="545"/>
                  </a:lnTo>
                  <a:lnTo>
                    <a:pt x="1436" y="543"/>
                  </a:lnTo>
                  <a:lnTo>
                    <a:pt x="1439" y="543"/>
                  </a:lnTo>
                  <a:lnTo>
                    <a:pt x="1423" y="357"/>
                  </a:lnTo>
                  <a:lnTo>
                    <a:pt x="14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35" name="Oval 134"/>
          <p:cNvSpPr/>
          <p:nvPr/>
        </p:nvSpPr>
        <p:spPr>
          <a:xfrm>
            <a:off x="3849331" y="1552340"/>
            <a:ext cx="522516" cy="5225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6" name="Oval 135"/>
          <p:cNvSpPr/>
          <p:nvPr/>
        </p:nvSpPr>
        <p:spPr>
          <a:xfrm>
            <a:off x="2049226" y="1625486"/>
            <a:ext cx="319316" cy="3193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7" name="Oval 136"/>
          <p:cNvSpPr/>
          <p:nvPr/>
        </p:nvSpPr>
        <p:spPr>
          <a:xfrm>
            <a:off x="1433055" y="2878926"/>
            <a:ext cx="432690" cy="43269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8" name="Oval 137"/>
          <p:cNvSpPr/>
          <p:nvPr/>
        </p:nvSpPr>
        <p:spPr>
          <a:xfrm>
            <a:off x="764353" y="3401357"/>
            <a:ext cx="294368" cy="2943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Oval 138"/>
          <p:cNvSpPr/>
          <p:nvPr/>
        </p:nvSpPr>
        <p:spPr>
          <a:xfrm>
            <a:off x="5609403" y="5138477"/>
            <a:ext cx="316435" cy="31643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0" name="Oval 139"/>
          <p:cNvSpPr/>
          <p:nvPr/>
        </p:nvSpPr>
        <p:spPr>
          <a:xfrm>
            <a:off x="5575286" y="4281542"/>
            <a:ext cx="244272" cy="2442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1" name="Oval 140"/>
          <p:cNvSpPr/>
          <p:nvPr/>
        </p:nvSpPr>
        <p:spPr>
          <a:xfrm>
            <a:off x="4529963" y="5620832"/>
            <a:ext cx="328392" cy="32839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42" name="Group 141"/>
          <p:cNvGrpSpPr/>
          <p:nvPr/>
        </p:nvGrpSpPr>
        <p:grpSpPr>
          <a:xfrm>
            <a:off x="1617002" y="2154192"/>
            <a:ext cx="3759015" cy="3458248"/>
            <a:chOff x="1749234" y="2112189"/>
            <a:chExt cx="3759015" cy="3458248"/>
          </a:xfrm>
        </p:grpSpPr>
        <p:sp>
          <p:nvSpPr>
            <p:cNvPr id="143" name="Oval 142"/>
            <p:cNvSpPr/>
            <p:nvPr/>
          </p:nvSpPr>
          <p:spPr>
            <a:xfrm>
              <a:off x="1992443" y="2112189"/>
              <a:ext cx="3458248" cy="3458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5" name="TextBox 144"/>
            <p:cNvSpPr txBox="1"/>
            <p:nvPr/>
          </p:nvSpPr>
          <p:spPr>
            <a:xfrm flipH="1">
              <a:off x="1749234" y="2758478"/>
              <a:ext cx="3759015" cy="1877437"/>
            </a:xfrm>
            <a:prstGeom prst="rect">
              <a:avLst/>
            </a:prstGeom>
            <a:noFill/>
          </p:spPr>
          <p:txBody>
            <a:bodyPr wrap="square" rtlCol="0">
              <a:spAutoFit/>
            </a:bodyPr>
            <a:lstStyle/>
            <a:p>
              <a:pPr algn="ctr"/>
              <a:r>
                <a:rPr lang="zh-TW" altLang="en-US" sz="4400" kern="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突旅</a:t>
              </a:r>
              <a:endParaRPr lang="en-US" altLang="zh-TW" sz="4400" kern="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endParaRPr>
            </a:p>
            <a:p>
              <a:pPr algn="ctr"/>
              <a:r>
                <a:rPr lang="zh-TW" altLang="en-US" sz="3600" kern="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  圖片資料來源：</a:t>
              </a:r>
              <a:endParaRPr lang="en-US" altLang="zh-TW" sz="3600" kern="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endParaRPr>
            </a:p>
            <a:p>
              <a:pPr algn="ctr"/>
              <a:r>
                <a:rPr lang="en-US" altLang="zh-TW" sz="360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Google</a:t>
              </a:r>
              <a:r>
                <a:rPr lang="zh-TW" altLang="en-US" sz="360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rPr>
                <a:t> 圖片</a:t>
              </a:r>
              <a:endParaRPr lang="en-US" altLang="zh-TW" sz="3600" dirty="0" smtClean="0">
                <a:solidFill>
                  <a:prstClr val="black">
                    <a:lumMod val="75000"/>
                    <a:lumOff val="25000"/>
                  </a:prstClr>
                </a:solidFill>
                <a:latin typeface="NSimSun" panose="02010609030101010101" pitchFamily="49" charset="-122"/>
                <a:ea typeface="NSimSun" panose="02010609030101010101" pitchFamily="49" charset="-122"/>
                <a:cs typeface="Arial" pitchFamily="34" charset="0"/>
              </a:endParaRPr>
            </a:p>
          </p:txBody>
        </p:sp>
      </p:gr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403" y="1944802"/>
            <a:ext cx="3581763" cy="3581763"/>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7686" y="4183951"/>
            <a:ext cx="385098" cy="385098"/>
          </a:xfrm>
          <a:prstGeom prst="rect">
            <a:avLst/>
          </a:prstGeom>
        </p:spPr>
      </p:pic>
      <p:sp>
        <p:nvSpPr>
          <p:cNvPr id="6" name="矩形 5"/>
          <p:cNvSpPr/>
          <p:nvPr/>
        </p:nvSpPr>
        <p:spPr>
          <a:xfrm>
            <a:off x="8481333" y="2908590"/>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8946558" y="4191958"/>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10125652" y="3253499"/>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9487975" y="4191959"/>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8248719" y="2904577"/>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8946553" y="4432592"/>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8954571" y="4669216"/>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8725973" y="4669213"/>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9483967" y="4428578"/>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9724596" y="4440614"/>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10374300" y="3261518"/>
            <a:ext cx="1368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567863" y="2335038"/>
            <a:ext cx="445169" cy="38409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9971467" y="2079859"/>
            <a:ext cx="929144" cy="44852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10155342" y="4362026"/>
            <a:ext cx="661047" cy="97507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8464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250"/>
                                        <p:tgtEl>
                                          <p:spTgt spid="3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50"/>
                                        <p:tgtEl>
                                          <p:spTgt spid="36"/>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50"/>
                                        <p:tgtEl>
                                          <p:spTgt spid="37"/>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250"/>
                                        <p:tgtEl>
                                          <p:spTgt spid="38"/>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50"/>
                                        <p:tgtEl>
                                          <p:spTgt spid="10"/>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50"/>
                                        <p:tgtEl>
                                          <p:spTgt spid="41"/>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1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EEEEEE"/>
            </a:gs>
            <a:gs pos="67000">
              <a:schemeClr val="bg1"/>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6" name="群組 15"/>
          <p:cNvGrpSpPr/>
          <p:nvPr/>
        </p:nvGrpSpPr>
        <p:grpSpPr>
          <a:xfrm>
            <a:off x="8322766" y="1608362"/>
            <a:ext cx="2880000" cy="5364410"/>
            <a:chOff x="753426" y="1608362"/>
            <a:chExt cx="2880000" cy="5364410"/>
          </a:xfrm>
          <a:solidFill>
            <a:srgbClr val="D0D1E7"/>
          </a:solidFill>
        </p:grpSpPr>
        <p:sp>
          <p:nvSpPr>
            <p:cNvPr id="17" name="橢圓 16"/>
            <p:cNvSpPr/>
            <p:nvPr/>
          </p:nvSpPr>
          <p:spPr>
            <a:xfrm>
              <a:off x="753426" y="1608362"/>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753426" y="3058499"/>
              <a:ext cx="2880000" cy="3914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4492900" y="1626157"/>
            <a:ext cx="2880000" cy="5364410"/>
            <a:chOff x="753426" y="1608362"/>
            <a:chExt cx="2880000" cy="5364410"/>
          </a:xfrm>
          <a:solidFill>
            <a:srgbClr val="FDC4D2"/>
          </a:solidFill>
        </p:grpSpPr>
        <p:sp>
          <p:nvSpPr>
            <p:cNvPr id="14" name="橢圓 13"/>
            <p:cNvSpPr/>
            <p:nvPr/>
          </p:nvSpPr>
          <p:spPr>
            <a:xfrm>
              <a:off x="753426" y="1608362"/>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753426" y="3058499"/>
              <a:ext cx="2880000" cy="3914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 name="群組 11"/>
          <p:cNvGrpSpPr/>
          <p:nvPr/>
        </p:nvGrpSpPr>
        <p:grpSpPr>
          <a:xfrm>
            <a:off x="753426" y="1608362"/>
            <a:ext cx="2880000" cy="5364410"/>
            <a:chOff x="753426" y="1608362"/>
            <a:chExt cx="2880000" cy="5364410"/>
          </a:xfrm>
        </p:grpSpPr>
        <p:sp>
          <p:nvSpPr>
            <p:cNvPr id="10" name="橢圓 9"/>
            <p:cNvSpPr/>
            <p:nvPr/>
          </p:nvSpPr>
          <p:spPr>
            <a:xfrm>
              <a:off x="753426" y="1608362"/>
              <a:ext cx="2880000" cy="2880000"/>
            </a:xfrm>
            <a:prstGeom prst="ellipse">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53426" y="3058499"/>
              <a:ext cx="2880000" cy="3914273"/>
            </a:xfrm>
            <a:prstGeom prst="rect">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5" name="標題 1"/>
          <p:cNvSpPr>
            <a:spLocks noGrp="1"/>
          </p:cNvSpPr>
          <p:nvPr>
            <p:ph type="title"/>
          </p:nvPr>
        </p:nvSpPr>
        <p:spPr>
          <a:xfrm>
            <a:off x="838200" y="365125"/>
            <a:ext cx="10515600" cy="1325563"/>
          </a:xfrm>
        </p:spPr>
        <p:txBody>
          <a:bodyPr/>
          <a:lstStyle/>
          <a:p>
            <a:r>
              <a:rPr lang="zh-TW" altLang="en-US" b="1" dirty="0" smtClean="0">
                <a:solidFill>
                  <a:schemeClr val="bg2">
                    <a:lumMod val="25000"/>
                  </a:schemeClr>
                </a:solidFill>
                <a:latin typeface="SimSun" panose="02010600030101010101" pitchFamily="2" charset="-122"/>
                <a:ea typeface="SimSun" panose="02010600030101010101" pitchFamily="2" charset="-122"/>
              </a:rPr>
              <a:t>突旅</a:t>
            </a:r>
            <a:r>
              <a:rPr lang="en-US" altLang="zh-TW"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dirty="0" smtClean="0">
                <a:solidFill>
                  <a:schemeClr val="bg2">
                    <a:lumMod val="25000"/>
                  </a:schemeClr>
                </a:solidFill>
                <a:latin typeface="Centaur" panose="02030504050205020304" pitchFamily="18" charset="0"/>
                <a:ea typeface="SimSun" panose="02010600030101010101" pitchFamily="2" charset="-122"/>
              </a:rPr>
              <a:t> 團隊</a:t>
            </a:r>
            <a:endParaRPr lang="zh-TW" altLang="en-US" b="1" dirty="0">
              <a:solidFill>
                <a:schemeClr val="bg2">
                  <a:lumMod val="25000"/>
                </a:schemeClr>
              </a:solidFill>
              <a:latin typeface="SimSun" panose="02010600030101010101" pitchFamily="2" charset="-122"/>
              <a:ea typeface="SimSun" panose="02010600030101010101" pitchFamily="2" charset="-122"/>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135" y="1788362"/>
            <a:ext cx="2559530" cy="2520000"/>
          </a:xfrm>
          <a:prstGeom prst="ellipse">
            <a:avLst/>
          </a:prstGeom>
          <a:ln>
            <a:noFill/>
          </a:ln>
          <a:effectLst>
            <a:outerShdw blurRad="50800" dist="38100" dir="2700000" algn="tl" rotWithShape="0">
              <a:prstClr val="black">
                <a:alpha val="40000"/>
              </a:prstClr>
            </a:outerShdw>
          </a:effectLst>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012" y="1780160"/>
            <a:ext cx="2569509" cy="2520000"/>
          </a:xfrm>
          <a:prstGeom prst="ellipse">
            <a:avLst/>
          </a:prstGeom>
          <a:ln>
            <a:noFill/>
          </a:ln>
          <a:effectLst>
            <a:outerShdw blurRad="50800" dist="38100" dir="2700000" algn="tl" rotWithShape="0">
              <a:prstClr val="black">
                <a:alpha val="40000"/>
              </a:prstClr>
            </a:outerShdw>
          </a:effectLst>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368" y="1780160"/>
            <a:ext cx="2549588" cy="2520000"/>
          </a:xfrm>
          <a:prstGeom prst="ellipse">
            <a:avLst/>
          </a:prstGeom>
          <a:ln>
            <a:noFill/>
          </a:ln>
          <a:effectLst>
            <a:outerShdw blurRad="50800" dist="38100" dir="2700000" algn="tl" rotWithShape="0">
              <a:prstClr val="black">
                <a:alpha val="40000"/>
              </a:prstClr>
            </a:outerShdw>
          </a:effectLst>
        </p:spPr>
      </p:pic>
      <p:sp>
        <p:nvSpPr>
          <p:cNvPr id="19" name="文字方塊 18"/>
          <p:cNvSpPr txBox="1"/>
          <p:nvPr/>
        </p:nvSpPr>
        <p:spPr>
          <a:xfrm>
            <a:off x="4763349" y="4688746"/>
            <a:ext cx="2339102" cy="1815882"/>
          </a:xfrm>
          <a:prstGeom prst="rect">
            <a:avLst/>
          </a:prstGeom>
          <a:noFill/>
        </p:spPr>
        <p:txBody>
          <a:bodyPr wrap="none" rtlCol="0">
            <a:spAutoFit/>
          </a:bodyPr>
          <a:lstStyle/>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池育茜</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輔仁大學</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統計資訊學系</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四年</a:t>
            </a:r>
            <a:r>
              <a:rPr lang="zh-TW" altLang="en-US" sz="2800" dirty="0">
                <a:solidFill>
                  <a:schemeClr val="bg2">
                    <a:lumMod val="50000"/>
                  </a:schemeClr>
                </a:solidFill>
                <a:latin typeface="NSimSun" panose="02010609030101010101" pitchFamily="49" charset="-122"/>
                <a:ea typeface="NSimSun" panose="02010609030101010101" pitchFamily="49" charset="-122"/>
              </a:rPr>
              <a:t>級</a:t>
            </a:r>
          </a:p>
        </p:txBody>
      </p:sp>
      <p:sp>
        <p:nvSpPr>
          <p:cNvPr id="20" name="文字方塊 19"/>
          <p:cNvSpPr txBox="1"/>
          <p:nvPr/>
        </p:nvSpPr>
        <p:spPr>
          <a:xfrm>
            <a:off x="8593215" y="4688746"/>
            <a:ext cx="2339102" cy="1815882"/>
          </a:xfrm>
          <a:prstGeom prst="rect">
            <a:avLst/>
          </a:prstGeom>
          <a:noFill/>
        </p:spPr>
        <p:txBody>
          <a:bodyPr wrap="none" rtlCol="0">
            <a:spAutoFit/>
          </a:bodyPr>
          <a:lstStyle/>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張夢軒</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輔仁大學</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統計資訊學系</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四年</a:t>
            </a:r>
            <a:r>
              <a:rPr lang="zh-TW" altLang="en-US" sz="2800" dirty="0">
                <a:solidFill>
                  <a:schemeClr val="bg2">
                    <a:lumMod val="50000"/>
                  </a:schemeClr>
                </a:solidFill>
                <a:latin typeface="NSimSun" panose="02010609030101010101" pitchFamily="49" charset="-122"/>
                <a:ea typeface="NSimSun" panose="02010609030101010101" pitchFamily="49" charset="-122"/>
              </a:rPr>
              <a:t>級</a:t>
            </a:r>
          </a:p>
        </p:txBody>
      </p:sp>
      <p:sp>
        <p:nvSpPr>
          <p:cNvPr id="21" name="文字方塊 20"/>
          <p:cNvSpPr txBox="1"/>
          <p:nvPr/>
        </p:nvSpPr>
        <p:spPr>
          <a:xfrm>
            <a:off x="1027986" y="4688746"/>
            <a:ext cx="2339102" cy="1815882"/>
          </a:xfrm>
          <a:prstGeom prst="rect">
            <a:avLst/>
          </a:prstGeom>
          <a:noFill/>
        </p:spPr>
        <p:txBody>
          <a:bodyPr wrap="none" rtlCol="0">
            <a:spAutoFit/>
          </a:bodyPr>
          <a:lstStyle/>
          <a:p>
            <a:pPr algn="ctr"/>
            <a:r>
              <a:rPr lang="zh-TW" altLang="en-US" sz="2800" dirty="0">
                <a:solidFill>
                  <a:schemeClr val="bg2">
                    <a:lumMod val="50000"/>
                  </a:schemeClr>
                </a:solidFill>
                <a:latin typeface="NSimSun" panose="02010609030101010101" pitchFamily="49" charset="-122"/>
                <a:ea typeface="NSimSun" panose="02010609030101010101" pitchFamily="49" charset="-122"/>
              </a:rPr>
              <a:t>韋</a:t>
            </a:r>
            <a:r>
              <a:rPr lang="zh-TW" altLang="en-US" sz="2800" dirty="0" smtClean="0">
                <a:solidFill>
                  <a:schemeClr val="bg2">
                    <a:lumMod val="50000"/>
                  </a:schemeClr>
                </a:solidFill>
                <a:latin typeface="NSimSun" panose="02010609030101010101" pitchFamily="49" charset="-122"/>
                <a:ea typeface="NSimSun" panose="02010609030101010101" pitchFamily="49" charset="-122"/>
              </a:rPr>
              <a:t>秉誠</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輔仁大學</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統計資訊學系</a:t>
            </a:r>
            <a:endParaRPr lang="en-US" altLang="zh-TW" sz="2800" dirty="0" smtClean="0">
              <a:solidFill>
                <a:schemeClr val="bg2">
                  <a:lumMod val="50000"/>
                </a:schemeClr>
              </a:solidFill>
              <a:latin typeface="NSimSun" panose="02010609030101010101" pitchFamily="49" charset="-122"/>
              <a:ea typeface="NSimSun" panose="02010609030101010101" pitchFamily="49" charset="-122"/>
            </a:endParaRPr>
          </a:p>
          <a:p>
            <a:pPr algn="ctr"/>
            <a:r>
              <a:rPr lang="zh-TW" altLang="en-US" sz="2800" dirty="0" smtClean="0">
                <a:solidFill>
                  <a:schemeClr val="bg2">
                    <a:lumMod val="50000"/>
                  </a:schemeClr>
                </a:solidFill>
                <a:latin typeface="NSimSun" panose="02010609030101010101" pitchFamily="49" charset="-122"/>
                <a:ea typeface="NSimSun" panose="02010609030101010101" pitchFamily="49" charset="-122"/>
              </a:rPr>
              <a:t>四年</a:t>
            </a:r>
            <a:r>
              <a:rPr lang="zh-TW" altLang="en-US" sz="2800" dirty="0">
                <a:solidFill>
                  <a:schemeClr val="bg2">
                    <a:lumMod val="50000"/>
                  </a:schemeClr>
                </a:solidFill>
                <a:latin typeface="NSimSun" panose="02010609030101010101" pitchFamily="49" charset="-122"/>
                <a:ea typeface="NSimSun" panose="02010609030101010101" pitchFamily="49" charset="-122"/>
              </a:rPr>
              <a:t>級</a:t>
            </a:r>
          </a:p>
        </p:txBody>
      </p:sp>
    </p:spTree>
    <p:extLst>
      <p:ext uri="{BB962C8B-B14F-4D97-AF65-F5344CB8AC3E}">
        <p14:creationId xmlns:p14="http://schemas.microsoft.com/office/powerpoint/2010/main" val="166488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61"/>
            <a:ext cx="12192000" cy="6866321"/>
          </a:xfrm>
          <a:prstGeom prst="rect">
            <a:avLst/>
          </a:prstGeom>
        </p:spPr>
      </p:pic>
      <p:sp>
        <p:nvSpPr>
          <p:cNvPr id="2" name="標題 1"/>
          <p:cNvSpPr>
            <a:spLocks noGrp="1"/>
          </p:cNvSpPr>
          <p:nvPr>
            <p:ph type="ctrTitle"/>
          </p:nvPr>
        </p:nvSpPr>
        <p:spPr/>
        <p:txBody>
          <a:bodyPr/>
          <a:lstStyle/>
          <a:p>
            <a:r>
              <a:rPr lang="zh-TW" altLang="en-US" dirty="0" smtClean="0">
                <a:latin typeface="SimSun" panose="02010600030101010101" pitchFamily="2" charset="-122"/>
                <a:ea typeface="SimSun" panose="02010600030101010101" pitchFamily="2" charset="-122"/>
              </a:rPr>
              <a:t>突旅</a:t>
            </a:r>
            <a:endParaRPr lang="zh-TW" altLang="en-US" dirty="0">
              <a:latin typeface="SimSun" panose="02010600030101010101" pitchFamily="2" charset="-122"/>
              <a:ea typeface="SimSun" panose="02010600030101010101" pitchFamily="2" charset="-122"/>
            </a:endParaRPr>
          </a:p>
        </p:txBody>
      </p:sp>
      <p:sp>
        <p:nvSpPr>
          <p:cNvPr id="3" name="副標題 2"/>
          <p:cNvSpPr>
            <a:spLocks noGrp="1"/>
          </p:cNvSpPr>
          <p:nvPr>
            <p:ph type="subTitle" idx="1"/>
          </p:nvPr>
        </p:nvSpPr>
        <p:spPr>
          <a:xfrm>
            <a:off x="1524000" y="3925595"/>
            <a:ext cx="9144000" cy="1655762"/>
          </a:xfrm>
        </p:spPr>
        <p:txBody>
          <a:bodyPr/>
          <a:lstStyle/>
          <a:p>
            <a:r>
              <a:rPr lang="en-US" altLang="zh-TW" dirty="0" smtClean="0"/>
              <a:t>-</a:t>
            </a:r>
            <a:r>
              <a:rPr lang="zh-TW" altLang="en-US" dirty="0" smtClean="0"/>
              <a:t> </a:t>
            </a:r>
            <a:r>
              <a:rPr lang="zh-TW" altLang="en-US" dirty="0" smtClean="0">
                <a:latin typeface="SimSun" panose="02010600030101010101" pitchFamily="2" charset="-122"/>
                <a:ea typeface="SimSun" panose="02010600030101010101" pitchFamily="2" charset="-122"/>
              </a:rPr>
              <a:t>帶你前往你最理想的旅遊景</a:t>
            </a:r>
            <a:r>
              <a:rPr lang="zh-TW" altLang="en-US" dirty="0">
                <a:latin typeface="SimSun" panose="02010600030101010101" pitchFamily="2" charset="-122"/>
                <a:ea typeface="SimSun" panose="02010600030101010101" pitchFamily="2" charset="-122"/>
              </a:rPr>
              <a:t>點</a:t>
            </a:r>
            <a:r>
              <a:rPr lang="en-US" altLang="zh-TW" dirty="0" smtClean="0"/>
              <a:t>-</a:t>
            </a:r>
            <a:endParaRPr lang="zh-TW" altLang="en-US" dirty="0"/>
          </a:p>
        </p:txBody>
      </p:sp>
      <p:sp>
        <p:nvSpPr>
          <p:cNvPr id="5" name="文字方塊 4"/>
          <p:cNvSpPr txBox="1"/>
          <p:nvPr/>
        </p:nvSpPr>
        <p:spPr>
          <a:xfrm>
            <a:off x="5347782" y="3325297"/>
            <a:ext cx="1496435" cy="369332"/>
          </a:xfrm>
          <a:prstGeom prst="rect">
            <a:avLst/>
          </a:prstGeom>
          <a:noFill/>
        </p:spPr>
        <p:txBody>
          <a:bodyPr wrap="none" rtlCol="0">
            <a:spAutoFit/>
          </a:bodyPr>
          <a:lstStyle/>
          <a:p>
            <a:r>
              <a:rPr lang="en-US" altLang="zh-TW" dirty="0" smtClean="0"/>
              <a:t>Sudden Travel</a:t>
            </a:r>
            <a:endParaRPr lang="zh-TW" altLang="en-US" dirty="0"/>
          </a:p>
        </p:txBody>
      </p:sp>
    </p:spTree>
    <p:extLst>
      <p:ext uri="{BB962C8B-B14F-4D97-AF65-F5344CB8AC3E}">
        <p14:creationId xmlns:p14="http://schemas.microsoft.com/office/powerpoint/2010/main" val="392584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bg2">
                    <a:lumMod val="25000"/>
                  </a:schemeClr>
                </a:solidFill>
                <a:latin typeface="SimSun" panose="02010600030101010101" pitchFamily="2" charset="-122"/>
                <a:ea typeface="SimSun" panose="02010600030101010101" pitchFamily="2" charset="-122"/>
              </a:rPr>
              <a:t>突旅</a:t>
            </a:r>
            <a:r>
              <a:rPr lang="en-US" altLang="zh-TW"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b="1" dirty="0">
                <a:solidFill>
                  <a:schemeClr val="bg2">
                    <a:lumMod val="25000"/>
                  </a:schemeClr>
                </a:solidFill>
                <a:latin typeface="SimSun" panose="02010600030101010101" pitchFamily="2" charset="-122"/>
                <a:ea typeface="SimSun" panose="02010600030101010101" pitchFamily="2" charset="-122"/>
              </a:rPr>
              <a:t>與大數據</a:t>
            </a:r>
          </a:p>
        </p:txBody>
      </p:sp>
      <p:sp>
        <p:nvSpPr>
          <p:cNvPr id="10" name="五邊形 9"/>
          <p:cNvSpPr/>
          <p:nvPr/>
        </p:nvSpPr>
        <p:spPr>
          <a:xfrm>
            <a:off x="258983" y="2216467"/>
            <a:ext cx="3420000" cy="3420000"/>
          </a:xfrm>
          <a:prstGeom prst="homePlate">
            <a:avLst/>
          </a:prstGeom>
          <a:solidFill>
            <a:srgbClr val="FDC4D2"/>
          </a:solidFill>
          <a:ln w="28575">
            <a:solidFill>
              <a:srgbClr val="FA6E8F"/>
            </a:solidFill>
            <a:prstDash val="solid"/>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smtClean="0">
                <a:solidFill>
                  <a:schemeClr val="bg2">
                    <a:lumMod val="50000"/>
                  </a:schemeClr>
                </a:solidFill>
                <a:latin typeface="NSimSun" panose="02010609030101010101" pitchFamily="49" charset="-122"/>
                <a:ea typeface="NSimSun" panose="02010609030101010101" pitchFamily="49" charset="-122"/>
              </a:rPr>
              <a:t>結構化的</a:t>
            </a:r>
            <a:endParaRPr lang="en-US" altLang="zh-TW" sz="3600" b="1" dirty="0" smtClean="0">
              <a:solidFill>
                <a:schemeClr val="bg2">
                  <a:lumMod val="50000"/>
                </a:schemeClr>
              </a:solidFill>
              <a:latin typeface="NSimSun" panose="02010609030101010101" pitchFamily="49" charset="-122"/>
              <a:ea typeface="NSimSun" panose="02010609030101010101" pitchFamily="49" charset="-122"/>
            </a:endParaRPr>
          </a:p>
          <a:p>
            <a:r>
              <a:rPr lang="zh-TW" altLang="en-US" sz="3600" b="1" dirty="0" smtClean="0">
                <a:solidFill>
                  <a:schemeClr val="bg2">
                    <a:lumMod val="50000"/>
                  </a:schemeClr>
                </a:solidFill>
                <a:latin typeface="NSimSun" panose="02010609030101010101" pitchFamily="49" charset="-122"/>
                <a:ea typeface="NSimSun" panose="02010609030101010101" pitchFamily="49" charset="-122"/>
              </a:rPr>
              <a:t>大數據</a:t>
            </a:r>
            <a:endParaRPr lang="en-US" altLang="zh-TW" sz="3600" b="1" dirty="0">
              <a:solidFill>
                <a:schemeClr val="bg2">
                  <a:lumMod val="50000"/>
                </a:schemeClr>
              </a:solidFill>
              <a:latin typeface="NSimSun" panose="02010609030101010101" pitchFamily="49" charset="-122"/>
              <a:ea typeface="NSimSun" panose="02010609030101010101" pitchFamily="49" charset="-122"/>
            </a:endParaRPr>
          </a:p>
          <a:p>
            <a:r>
              <a:rPr lang="zh-TW" altLang="en-US" sz="3600" b="1" dirty="0" smtClean="0">
                <a:solidFill>
                  <a:schemeClr val="bg2">
                    <a:lumMod val="50000"/>
                  </a:schemeClr>
                </a:solidFill>
                <a:latin typeface="NSimSun" panose="02010609030101010101" pitchFamily="49" charset="-122"/>
                <a:ea typeface="NSimSun" panose="02010609030101010101" pitchFamily="49" charset="-122"/>
              </a:rPr>
              <a:t>資料庫</a:t>
            </a:r>
            <a:endParaRPr lang="zh-TW" altLang="en-US" sz="3600" b="1" dirty="0">
              <a:solidFill>
                <a:schemeClr val="bg2">
                  <a:lumMod val="50000"/>
                </a:schemeClr>
              </a:solidFill>
              <a:latin typeface="NSimSun" panose="02010609030101010101" pitchFamily="49" charset="-122"/>
              <a:ea typeface="NSimSun" panose="02010609030101010101" pitchFamily="49" charset="-122"/>
            </a:endParaRPr>
          </a:p>
        </p:txBody>
      </p:sp>
      <p:sp>
        <p:nvSpPr>
          <p:cNvPr id="11" name="五邊形 10"/>
          <p:cNvSpPr/>
          <p:nvPr/>
        </p:nvSpPr>
        <p:spPr>
          <a:xfrm>
            <a:off x="3889665" y="2216467"/>
            <a:ext cx="4412670" cy="3420000"/>
          </a:xfrm>
          <a:prstGeom prst="homePlate">
            <a:avLst/>
          </a:prstGeom>
          <a:solidFill>
            <a:srgbClr val="E3CDDB"/>
          </a:solidFill>
          <a:ln w="28575">
            <a:solidFill>
              <a:srgbClr val="D2AEC5"/>
            </a:solidFill>
            <a:prstDash val="solid"/>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3600" b="1" dirty="0">
                <a:solidFill>
                  <a:schemeClr val="bg2">
                    <a:lumMod val="50000"/>
                  </a:schemeClr>
                </a:solidFill>
                <a:latin typeface="NSimSun" panose="02010609030101010101" pitchFamily="49" charset="-122"/>
                <a:ea typeface="NSimSun" panose="02010609030101010101" pitchFamily="49" charset="-122"/>
              </a:rPr>
              <a:t>深層類神經</a:t>
            </a:r>
            <a:r>
              <a:rPr lang="zh-TW" altLang="zh-TW" sz="3600" b="1" dirty="0" smtClean="0">
                <a:solidFill>
                  <a:schemeClr val="bg2">
                    <a:lumMod val="50000"/>
                  </a:schemeClr>
                </a:solidFill>
                <a:latin typeface="NSimSun" panose="02010609030101010101" pitchFamily="49" charset="-122"/>
                <a:ea typeface="NSimSun" panose="02010609030101010101" pitchFamily="49" charset="-122"/>
              </a:rPr>
              <a:t>網路</a:t>
            </a:r>
            <a:endParaRPr lang="en-US" altLang="zh-TW" sz="3600" b="1" dirty="0" smtClean="0">
              <a:solidFill>
                <a:schemeClr val="bg2">
                  <a:lumMod val="50000"/>
                </a:schemeClr>
              </a:solidFill>
              <a:latin typeface="NSimSun" panose="02010609030101010101" pitchFamily="49" charset="-122"/>
              <a:ea typeface="NSimSun" panose="02010609030101010101" pitchFamily="49" charset="-122"/>
            </a:endParaRPr>
          </a:p>
          <a:p>
            <a:r>
              <a:rPr lang="en-US" altLang="zh-TW" sz="3600" b="1" dirty="0" smtClean="0">
                <a:solidFill>
                  <a:schemeClr val="bg2">
                    <a:lumMod val="50000"/>
                  </a:schemeClr>
                </a:solidFill>
                <a:latin typeface="NSimSun" panose="02010609030101010101" pitchFamily="49" charset="-122"/>
                <a:ea typeface="NSimSun" panose="02010609030101010101" pitchFamily="49" charset="-122"/>
              </a:rPr>
              <a:t>(</a:t>
            </a:r>
            <a:r>
              <a:rPr lang="en-US" altLang="zh-TW" sz="3600" b="1" dirty="0">
                <a:solidFill>
                  <a:schemeClr val="bg2">
                    <a:lumMod val="50000"/>
                  </a:schemeClr>
                </a:solidFill>
                <a:latin typeface="NSimSun" panose="02010609030101010101" pitchFamily="49" charset="-122"/>
                <a:ea typeface="NSimSun" panose="02010609030101010101" pitchFamily="49" charset="-122"/>
              </a:rPr>
              <a:t>Deep Neural Network</a:t>
            </a:r>
            <a:r>
              <a:rPr lang="en-US" altLang="zh-TW" sz="3600" b="1" dirty="0" smtClean="0">
                <a:solidFill>
                  <a:schemeClr val="bg2">
                    <a:lumMod val="50000"/>
                  </a:schemeClr>
                </a:solidFill>
                <a:latin typeface="NSimSun" panose="02010609030101010101" pitchFamily="49" charset="-122"/>
                <a:ea typeface="NSimSun" panose="02010609030101010101" pitchFamily="49" charset="-122"/>
              </a:rPr>
              <a:t>)</a:t>
            </a:r>
          </a:p>
          <a:p>
            <a:r>
              <a:rPr lang="zh-TW" altLang="zh-TW" sz="3600" b="1" dirty="0" smtClean="0">
                <a:solidFill>
                  <a:schemeClr val="bg2">
                    <a:lumMod val="50000"/>
                  </a:schemeClr>
                </a:solidFill>
                <a:latin typeface="NSimSun" panose="02010609030101010101" pitchFamily="49" charset="-122"/>
                <a:ea typeface="NSimSun" panose="02010609030101010101" pitchFamily="49" charset="-122"/>
              </a:rPr>
              <a:t>圖像</a:t>
            </a:r>
            <a:r>
              <a:rPr lang="zh-TW" altLang="zh-TW" sz="3600" b="1" dirty="0">
                <a:solidFill>
                  <a:schemeClr val="bg2">
                    <a:lumMod val="50000"/>
                  </a:schemeClr>
                </a:solidFill>
                <a:latin typeface="NSimSun" panose="02010609030101010101" pitchFamily="49" charset="-122"/>
                <a:ea typeface="NSimSun" panose="02010609030101010101" pitchFamily="49" charset="-122"/>
              </a:rPr>
              <a:t>辨識模型</a:t>
            </a:r>
            <a:endParaRPr lang="zh-TW" altLang="en-US" sz="3600" b="1" dirty="0">
              <a:solidFill>
                <a:schemeClr val="bg2">
                  <a:lumMod val="50000"/>
                </a:schemeClr>
              </a:solidFill>
              <a:latin typeface="NSimSun" panose="02010609030101010101" pitchFamily="49" charset="-122"/>
              <a:ea typeface="NSimSun" panose="02010609030101010101" pitchFamily="49" charset="-122"/>
            </a:endParaRPr>
          </a:p>
        </p:txBody>
      </p:sp>
      <p:sp>
        <p:nvSpPr>
          <p:cNvPr id="12" name="五邊形 11"/>
          <p:cNvSpPr/>
          <p:nvPr/>
        </p:nvSpPr>
        <p:spPr>
          <a:xfrm>
            <a:off x="8513017" y="2216467"/>
            <a:ext cx="3420000" cy="3420000"/>
          </a:xfrm>
          <a:prstGeom prst="homePlate">
            <a:avLst/>
          </a:prstGeom>
          <a:solidFill>
            <a:srgbClr val="B1B3D7"/>
          </a:solidFill>
          <a:ln w="28575">
            <a:solidFill>
              <a:srgbClr val="787BBA"/>
            </a:solidFill>
            <a:prstDash val="solid"/>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3600" b="1" dirty="0">
                <a:solidFill>
                  <a:schemeClr val="bg2">
                    <a:lumMod val="50000"/>
                  </a:schemeClr>
                </a:solidFill>
                <a:latin typeface="NSimSun" panose="02010609030101010101" pitchFamily="49" charset="-122"/>
                <a:ea typeface="NSimSun" panose="02010609030101010101" pitchFamily="49" charset="-122"/>
              </a:rPr>
              <a:t>以</a:t>
            </a:r>
            <a:r>
              <a:rPr lang="zh-TW" altLang="zh-TW" sz="3600" b="1" dirty="0" smtClean="0">
                <a:solidFill>
                  <a:schemeClr val="bg2">
                    <a:lumMod val="50000"/>
                  </a:schemeClr>
                </a:solidFill>
                <a:latin typeface="NSimSun" panose="02010609030101010101" pitchFamily="49" charset="-122"/>
                <a:ea typeface="NSimSun" panose="02010609030101010101" pitchFamily="49" charset="-122"/>
              </a:rPr>
              <a:t>辨識</a:t>
            </a:r>
            <a:endParaRPr lang="en-US" altLang="zh-TW" sz="3600" b="1"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b="1" dirty="0" smtClean="0">
                <a:solidFill>
                  <a:schemeClr val="bg2">
                    <a:lumMod val="50000"/>
                  </a:schemeClr>
                </a:solidFill>
                <a:latin typeface="NSimSun" panose="02010609030101010101" pitchFamily="49" charset="-122"/>
                <a:ea typeface="NSimSun" panose="02010609030101010101" pitchFamily="49" charset="-122"/>
              </a:rPr>
              <a:t>為</a:t>
            </a:r>
            <a:r>
              <a:rPr lang="zh-TW" altLang="zh-TW" sz="3600" b="1" dirty="0">
                <a:solidFill>
                  <a:schemeClr val="bg2">
                    <a:lumMod val="50000"/>
                  </a:schemeClr>
                </a:solidFill>
                <a:latin typeface="NSimSun" panose="02010609030101010101" pitchFamily="49" charset="-122"/>
                <a:ea typeface="NSimSun" panose="02010609030101010101" pitchFamily="49" charset="-122"/>
              </a:rPr>
              <a:t>基礎</a:t>
            </a:r>
            <a:r>
              <a:rPr lang="zh-TW" altLang="zh-TW" sz="3600" b="1" dirty="0" smtClean="0">
                <a:solidFill>
                  <a:schemeClr val="bg2">
                    <a:lumMod val="50000"/>
                  </a:schemeClr>
                </a:solidFill>
                <a:latin typeface="NSimSun" panose="02010609030101010101" pitchFamily="49" charset="-122"/>
                <a:ea typeface="NSimSun" panose="02010609030101010101" pitchFamily="49" charset="-122"/>
              </a:rPr>
              <a:t>的</a:t>
            </a:r>
            <a:endParaRPr lang="en-US" altLang="zh-TW" sz="3600" b="1"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b="1" dirty="0" smtClean="0">
                <a:solidFill>
                  <a:schemeClr val="bg2">
                    <a:lumMod val="50000"/>
                  </a:schemeClr>
                </a:solidFill>
                <a:latin typeface="NSimSun" panose="02010609030101010101" pitchFamily="49" charset="-122"/>
                <a:ea typeface="NSimSun" panose="02010609030101010101" pitchFamily="49" charset="-122"/>
              </a:rPr>
              <a:t>索引</a:t>
            </a:r>
            <a:r>
              <a:rPr lang="zh-TW" altLang="zh-TW" sz="3600" b="1" dirty="0">
                <a:solidFill>
                  <a:schemeClr val="bg2">
                    <a:lumMod val="50000"/>
                  </a:schemeClr>
                </a:solidFill>
                <a:latin typeface="NSimSun" panose="02010609030101010101" pitchFamily="49" charset="-122"/>
                <a:ea typeface="NSimSun" panose="02010609030101010101" pitchFamily="49" charset="-122"/>
              </a:rPr>
              <a:t>系統</a:t>
            </a:r>
            <a:endParaRPr lang="zh-TW" altLang="en-US" sz="3600" b="1" dirty="0">
              <a:solidFill>
                <a:schemeClr val="bg2">
                  <a:lumMod val="50000"/>
                </a:schemeClr>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654346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bg2">
                    <a:lumMod val="25000"/>
                  </a:schemeClr>
                </a:solidFill>
                <a:latin typeface="SimSun" panose="02010600030101010101" pitchFamily="2" charset="-122"/>
                <a:ea typeface="SimSun" panose="02010600030101010101" pitchFamily="2" charset="-122"/>
              </a:rPr>
              <a:t>突旅</a:t>
            </a:r>
            <a:r>
              <a:rPr lang="en-US" altLang="zh-TW"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b="1" dirty="0">
                <a:solidFill>
                  <a:schemeClr val="bg2">
                    <a:lumMod val="25000"/>
                  </a:schemeClr>
                </a:solidFill>
                <a:latin typeface="SimSun" panose="02010600030101010101" pitchFamily="2" charset="-122"/>
                <a:ea typeface="SimSun" panose="02010600030101010101" pitchFamily="2" charset="-122"/>
              </a:rPr>
              <a:t>與大數據</a:t>
            </a:r>
          </a:p>
        </p:txBody>
      </p:sp>
      <p:grpSp>
        <p:nvGrpSpPr>
          <p:cNvPr id="17" name="群組 16"/>
          <p:cNvGrpSpPr/>
          <p:nvPr/>
        </p:nvGrpSpPr>
        <p:grpSpPr>
          <a:xfrm>
            <a:off x="468540" y="2080260"/>
            <a:ext cx="11026320" cy="3977640"/>
            <a:chOff x="327480" y="2034540"/>
            <a:chExt cx="11026320" cy="3977640"/>
          </a:xfrm>
          <a:effectLst/>
        </p:grpSpPr>
        <p:sp>
          <p:nvSpPr>
            <p:cNvPr id="9" name="流程圖: 延遲 8"/>
            <p:cNvSpPr/>
            <p:nvPr/>
          </p:nvSpPr>
          <p:spPr>
            <a:xfrm rot="10800000">
              <a:off x="1371600" y="2293620"/>
              <a:ext cx="9982200" cy="3253740"/>
            </a:xfrm>
            <a:prstGeom prst="flowChartDelay">
              <a:avLst/>
            </a:prstGeom>
            <a:solidFill>
              <a:srgbClr val="E3C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橢圓 9"/>
            <p:cNvSpPr/>
            <p:nvPr/>
          </p:nvSpPr>
          <p:spPr>
            <a:xfrm>
              <a:off x="525780" y="2307360"/>
              <a:ext cx="3240000" cy="3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525780" y="2491740"/>
              <a:ext cx="2880000" cy="2880360"/>
            </a:xfrm>
            <a:prstGeom prst="ellipse">
              <a:avLst/>
            </a:prstGeom>
            <a:solidFill>
              <a:srgbClr val="E3C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4000" b="1" dirty="0">
                  <a:solidFill>
                    <a:schemeClr val="bg2">
                      <a:lumMod val="25000"/>
                    </a:schemeClr>
                  </a:solidFill>
                  <a:latin typeface="NSimSun" panose="02010609030101010101" pitchFamily="49" charset="-122"/>
                  <a:ea typeface="NSimSun" panose="02010609030101010101" pitchFamily="49" charset="-122"/>
                </a:rPr>
                <a:t>結構</a:t>
              </a:r>
              <a:r>
                <a:rPr lang="zh-TW" altLang="zh-TW" sz="4000" b="1" dirty="0" smtClean="0">
                  <a:solidFill>
                    <a:schemeClr val="bg2">
                      <a:lumMod val="25000"/>
                    </a:schemeClr>
                  </a:solidFill>
                  <a:latin typeface="NSimSun" panose="02010609030101010101" pitchFamily="49" charset="-122"/>
                  <a:ea typeface="NSimSun" panose="02010609030101010101" pitchFamily="49" charset="-122"/>
                </a:rPr>
                <a:t>化</a:t>
              </a:r>
              <a:endParaRPr lang="en-US" altLang="zh-TW" sz="4000" b="1" dirty="0" smtClean="0">
                <a:solidFill>
                  <a:schemeClr val="bg2">
                    <a:lumMod val="25000"/>
                  </a:schemeClr>
                </a:solidFill>
                <a:latin typeface="NSimSun" panose="02010609030101010101" pitchFamily="49" charset="-122"/>
                <a:ea typeface="NSimSun" panose="02010609030101010101" pitchFamily="49" charset="-122"/>
              </a:endParaRPr>
            </a:p>
            <a:p>
              <a:pPr algn="ctr"/>
              <a:r>
                <a:rPr lang="zh-TW" altLang="zh-TW" sz="4000" b="1" dirty="0" smtClean="0">
                  <a:solidFill>
                    <a:schemeClr val="bg2">
                      <a:lumMod val="25000"/>
                    </a:schemeClr>
                  </a:solidFill>
                  <a:latin typeface="NSimSun" panose="02010609030101010101" pitchFamily="49" charset="-122"/>
                  <a:ea typeface="NSimSun" panose="02010609030101010101" pitchFamily="49" charset="-122"/>
                </a:rPr>
                <a:t>大</a:t>
              </a:r>
              <a:r>
                <a:rPr lang="zh-TW" altLang="zh-TW" sz="4000" b="1" dirty="0">
                  <a:solidFill>
                    <a:schemeClr val="bg2">
                      <a:lumMod val="25000"/>
                    </a:schemeClr>
                  </a:solidFill>
                  <a:latin typeface="NSimSun" panose="02010609030101010101" pitchFamily="49" charset="-122"/>
                  <a:ea typeface="NSimSun" panose="02010609030101010101" pitchFamily="49" charset="-122"/>
                </a:rPr>
                <a:t>數據資料庫</a:t>
              </a:r>
              <a:endParaRPr lang="zh-TW" altLang="en-US" sz="4000" b="1" dirty="0">
                <a:solidFill>
                  <a:schemeClr val="bg2">
                    <a:lumMod val="25000"/>
                  </a:schemeClr>
                </a:solidFill>
                <a:latin typeface="NSimSun" panose="02010609030101010101" pitchFamily="49" charset="-122"/>
                <a:ea typeface="NSimSun" panose="02010609030101010101" pitchFamily="49" charset="-122"/>
              </a:endParaRPr>
            </a:p>
          </p:txBody>
        </p:sp>
        <p:sp>
          <p:nvSpPr>
            <p:cNvPr id="6" name="甜甜圈 5"/>
            <p:cNvSpPr>
              <a:spLocks noChangeAspect="1"/>
            </p:cNvSpPr>
            <p:nvPr/>
          </p:nvSpPr>
          <p:spPr>
            <a:xfrm>
              <a:off x="327480" y="2293620"/>
              <a:ext cx="3276600" cy="3276600"/>
            </a:xfrm>
            <a:prstGeom prst="donut">
              <a:avLst>
                <a:gd name="adj" fmla="val 3809"/>
              </a:avLst>
            </a:prstGeom>
            <a:solidFill>
              <a:srgbClr val="E3C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矩形 15"/>
            <p:cNvSpPr/>
            <p:nvPr/>
          </p:nvSpPr>
          <p:spPr>
            <a:xfrm>
              <a:off x="11087100" y="2034540"/>
              <a:ext cx="137160" cy="39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文字方塊 17"/>
          <p:cNvSpPr txBox="1"/>
          <p:nvPr/>
        </p:nvSpPr>
        <p:spPr>
          <a:xfrm>
            <a:off x="4105140" y="2537460"/>
            <a:ext cx="7109639" cy="3139321"/>
          </a:xfrm>
          <a:prstGeom prst="rect">
            <a:avLst/>
          </a:prstGeom>
          <a:noFill/>
        </p:spPr>
        <p:txBody>
          <a:bodyPr wrap="none" rtlCol="0">
            <a:spAutoFit/>
          </a:bodyPr>
          <a:lstStyle/>
          <a:p>
            <a:r>
              <a:rPr lang="zh-TW" altLang="zh-TW" sz="3600" dirty="0">
                <a:solidFill>
                  <a:schemeClr val="bg2">
                    <a:lumMod val="50000"/>
                  </a:schemeClr>
                </a:solidFill>
                <a:latin typeface="NSimSun" panose="02010609030101010101" pitchFamily="49" charset="-122"/>
                <a:ea typeface="NSimSun" panose="02010609030101010101" pitchFamily="49" charset="-122"/>
              </a:rPr>
              <a:t>透過</a:t>
            </a:r>
            <a:r>
              <a:rPr lang="en-US" altLang="zh-TW" sz="3600" dirty="0">
                <a:solidFill>
                  <a:schemeClr val="bg2">
                    <a:lumMod val="50000"/>
                  </a:schemeClr>
                </a:solidFill>
                <a:latin typeface="NSimSun" panose="02010609030101010101" pitchFamily="49" charset="-122"/>
                <a:ea typeface="NSimSun" panose="02010609030101010101" pitchFamily="49" charset="-122"/>
              </a:rPr>
              <a:t>Google</a:t>
            </a:r>
            <a:r>
              <a:rPr lang="zh-TW" altLang="zh-TW" sz="3600" dirty="0">
                <a:solidFill>
                  <a:schemeClr val="bg2">
                    <a:lumMod val="50000"/>
                  </a:schemeClr>
                </a:solidFill>
                <a:latin typeface="NSimSun" panose="02010609030101010101" pitchFamily="49" charset="-122"/>
                <a:ea typeface="NSimSun" panose="02010609030101010101" pitchFamily="49" charset="-122"/>
              </a:rPr>
              <a:t>蒐集有關台灣</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旅遊景點</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的各項非</a:t>
            </a:r>
            <a:r>
              <a:rPr lang="zh-TW" altLang="zh-TW" sz="3600" dirty="0">
                <a:solidFill>
                  <a:schemeClr val="bg2">
                    <a:lumMod val="50000"/>
                  </a:schemeClr>
                </a:solidFill>
                <a:latin typeface="NSimSun" panose="02010609030101010101" pitchFamily="49" charset="-122"/>
                <a:ea typeface="NSimSun" panose="02010609030101010101" pitchFamily="49" charset="-122"/>
              </a:rPr>
              <a:t>結構化原始資料</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如</a:t>
            </a:r>
            <a:r>
              <a:rPr lang="zh-TW" altLang="zh-TW" sz="3600" dirty="0">
                <a:solidFill>
                  <a:schemeClr val="bg2">
                    <a:lumMod val="50000"/>
                  </a:schemeClr>
                </a:solidFill>
                <a:latin typeface="NSimSun" panose="02010609030101010101" pitchFamily="49" charset="-122"/>
                <a:ea typeface="NSimSun" panose="02010609030101010101" pitchFamily="49" charset="-122"/>
              </a:rPr>
              <a:t>：照片、地點、營業時間</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文字</a:t>
            </a:r>
            <a:r>
              <a:rPr lang="zh-TW" altLang="zh-TW" sz="3600" dirty="0">
                <a:solidFill>
                  <a:schemeClr val="bg2">
                    <a:lumMod val="50000"/>
                  </a:schemeClr>
                </a:solidFill>
                <a:latin typeface="NSimSun" panose="02010609030101010101" pitchFamily="49" charset="-122"/>
                <a:ea typeface="NSimSun" panose="02010609030101010101" pitchFamily="49" charset="-122"/>
              </a:rPr>
              <a:t>簡介等</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有</a:t>
            </a:r>
            <a:r>
              <a:rPr lang="zh-TW" altLang="zh-TW" sz="3600" dirty="0">
                <a:solidFill>
                  <a:schemeClr val="bg2">
                    <a:lumMod val="50000"/>
                  </a:schemeClr>
                </a:solidFill>
                <a:latin typeface="NSimSun" panose="02010609030101010101" pitchFamily="49" charset="-122"/>
                <a:ea typeface="NSimSun" panose="02010609030101010101" pitchFamily="49" charset="-122"/>
              </a:rPr>
              <a:t>系統地整理為</a:t>
            </a:r>
            <a:r>
              <a:rPr lang="zh-TW" altLang="zh-TW" sz="3600" b="1" u="sng" dirty="0">
                <a:solidFill>
                  <a:schemeClr val="bg2">
                    <a:lumMod val="50000"/>
                  </a:schemeClr>
                </a:solidFill>
                <a:latin typeface="NSimSun" panose="02010609030101010101" pitchFamily="49" charset="-122"/>
                <a:ea typeface="NSimSun" panose="02010609030101010101" pitchFamily="49" charset="-122"/>
              </a:rPr>
              <a:t>結構化資訊</a:t>
            </a:r>
            <a:r>
              <a:rPr lang="zh-TW" altLang="zh-TW" sz="3600" dirty="0">
                <a:solidFill>
                  <a:schemeClr val="bg2">
                    <a:lumMod val="50000"/>
                  </a:schemeClr>
                </a:solidFill>
                <a:latin typeface="NSimSun" panose="02010609030101010101" pitchFamily="49" charset="-122"/>
                <a:ea typeface="NSimSun" panose="02010609030101010101" pitchFamily="49" charset="-122"/>
              </a:rPr>
              <a:t>。</a:t>
            </a:r>
          </a:p>
          <a:p>
            <a:endParaRPr lang="zh-TW" altLang="en-US" dirty="0">
              <a:solidFill>
                <a:schemeClr val="bg2">
                  <a:lumMod val="50000"/>
                </a:schemeClr>
              </a:solidFill>
            </a:endParaRPr>
          </a:p>
        </p:txBody>
      </p:sp>
    </p:spTree>
    <p:extLst>
      <p:ext uri="{BB962C8B-B14F-4D97-AF65-F5344CB8AC3E}">
        <p14:creationId xmlns:p14="http://schemas.microsoft.com/office/powerpoint/2010/main" val="2865867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bg2">
                    <a:lumMod val="25000"/>
                  </a:schemeClr>
                </a:solidFill>
                <a:latin typeface="SimSun" panose="02010600030101010101" pitchFamily="2" charset="-122"/>
                <a:ea typeface="SimSun" panose="02010600030101010101" pitchFamily="2" charset="-122"/>
              </a:rPr>
              <a:t>突旅</a:t>
            </a:r>
            <a:r>
              <a:rPr lang="en-US" altLang="zh-TW"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b="1" dirty="0">
                <a:solidFill>
                  <a:schemeClr val="bg2">
                    <a:lumMod val="25000"/>
                  </a:schemeClr>
                </a:solidFill>
                <a:latin typeface="SimSun" panose="02010600030101010101" pitchFamily="2" charset="-122"/>
                <a:ea typeface="SimSun" panose="02010600030101010101" pitchFamily="2" charset="-122"/>
              </a:rPr>
              <a:t>與大數據</a:t>
            </a:r>
          </a:p>
        </p:txBody>
      </p:sp>
      <p:grpSp>
        <p:nvGrpSpPr>
          <p:cNvPr id="17" name="群組 16"/>
          <p:cNvGrpSpPr/>
          <p:nvPr/>
        </p:nvGrpSpPr>
        <p:grpSpPr>
          <a:xfrm>
            <a:off x="468540" y="2080260"/>
            <a:ext cx="11026320" cy="3977640"/>
            <a:chOff x="327480" y="2034540"/>
            <a:chExt cx="11026320" cy="3977640"/>
          </a:xfrm>
          <a:effectLst/>
        </p:grpSpPr>
        <p:sp>
          <p:nvSpPr>
            <p:cNvPr id="9" name="流程圖: 延遲 8"/>
            <p:cNvSpPr/>
            <p:nvPr/>
          </p:nvSpPr>
          <p:spPr>
            <a:xfrm rot="10800000">
              <a:off x="1371600" y="2293620"/>
              <a:ext cx="9982200" cy="3253740"/>
            </a:xfrm>
            <a:prstGeom prst="flowChartDelay">
              <a:avLst/>
            </a:prstGeom>
            <a:solidFill>
              <a:srgbClr val="FD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橢圓 9"/>
            <p:cNvSpPr/>
            <p:nvPr/>
          </p:nvSpPr>
          <p:spPr>
            <a:xfrm>
              <a:off x="525780" y="2307360"/>
              <a:ext cx="3240000" cy="3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525780" y="2491740"/>
              <a:ext cx="2880000" cy="2880360"/>
            </a:xfrm>
            <a:prstGeom prst="ellipse">
              <a:avLst/>
            </a:prstGeom>
            <a:solidFill>
              <a:srgbClr val="FD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400" dirty="0">
                <a:solidFill>
                  <a:schemeClr val="bg2">
                    <a:lumMod val="50000"/>
                  </a:schemeClr>
                </a:solidFill>
                <a:latin typeface="NSimSun" panose="02010609030101010101" pitchFamily="49" charset="-122"/>
                <a:ea typeface="NSimSun" panose="02010609030101010101" pitchFamily="49" charset="-122"/>
              </a:endParaRPr>
            </a:p>
          </p:txBody>
        </p:sp>
        <p:sp>
          <p:nvSpPr>
            <p:cNvPr id="6" name="甜甜圈 5"/>
            <p:cNvSpPr>
              <a:spLocks noChangeAspect="1"/>
            </p:cNvSpPr>
            <p:nvPr/>
          </p:nvSpPr>
          <p:spPr>
            <a:xfrm>
              <a:off x="327480" y="2293620"/>
              <a:ext cx="3276600" cy="3276600"/>
            </a:xfrm>
            <a:prstGeom prst="donut">
              <a:avLst>
                <a:gd name="adj" fmla="val 3809"/>
              </a:avLst>
            </a:prstGeom>
            <a:solidFill>
              <a:srgbClr val="FD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矩形 15"/>
            <p:cNvSpPr/>
            <p:nvPr/>
          </p:nvSpPr>
          <p:spPr>
            <a:xfrm>
              <a:off x="11087100" y="2034540"/>
              <a:ext cx="137160" cy="39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文字方塊 17"/>
          <p:cNvSpPr txBox="1"/>
          <p:nvPr/>
        </p:nvSpPr>
        <p:spPr>
          <a:xfrm>
            <a:off x="4820594" y="2537460"/>
            <a:ext cx="5493812" cy="3416320"/>
          </a:xfrm>
          <a:prstGeom prst="rect">
            <a:avLst/>
          </a:prstGeom>
          <a:noFill/>
        </p:spPr>
        <p:txBody>
          <a:bodyPr wrap="none" rtlCol="0">
            <a:spAutoFit/>
          </a:bodyPr>
          <a:lstStyle/>
          <a:p>
            <a:r>
              <a:rPr lang="en-US" altLang="zh-TW" sz="3600" dirty="0">
                <a:solidFill>
                  <a:schemeClr val="bg2">
                    <a:lumMod val="50000"/>
                  </a:schemeClr>
                </a:solidFill>
                <a:latin typeface="NSimSun" panose="02010609030101010101" pitchFamily="49" charset="-122"/>
                <a:ea typeface="NSimSun" panose="02010609030101010101" pitchFamily="49" charset="-122"/>
              </a:rPr>
              <a:t>(Deep Neural Network</a:t>
            </a:r>
            <a:r>
              <a:rPr lang="en-US" altLang="zh-TW" sz="3600" dirty="0" smtClean="0">
                <a:solidFill>
                  <a:schemeClr val="bg2">
                    <a:lumMod val="50000"/>
                  </a:schemeClr>
                </a:solidFill>
                <a:latin typeface="NSimSun" panose="02010609030101010101" pitchFamily="49" charset="-122"/>
                <a:ea typeface="NSimSun" panose="02010609030101010101" pitchFamily="49" charset="-122"/>
              </a:rPr>
              <a:t>)</a:t>
            </a:r>
            <a:r>
              <a:rPr lang="zh-TW" altLang="en-US" sz="3600" dirty="0" smtClean="0">
                <a:solidFill>
                  <a:schemeClr val="bg2">
                    <a:lumMod val="50000"/>
                  </a:schemeClr>
                </a:solidFill>
                <a:latin typeface="NSimSun" panose="02010609030101010101" pitchFamily="49" charset="-122"/>
                <a:ea typeface="NSimSun" panose="02010609030101010101" pitchFamily="49" charset="-122"/>
              </a:rPr>
              <a:t> </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a:solidFill>
                  <a:schemeClr val="bg2">
                    <a:lumMod val="50000"/>
                  </a:schemeClr>
                </a:solidFill>
                <a:latin typeface="NSimSun" panose="02010609030101010101" pitchFamily="49" charset="-122"/>
                <a:ea typeface="NSimSun" panose="02010609030101010101" pitchFamily="49" charset="-122"/>
              </a:rPr>
              <a:t>利用逾三千張的結構</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化</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景</a:t>
            </a:r>
            <a:r>
              <a:rPr lang="zh-TW" altLang="zh-TW" sz="3600" dirty="0">
                <a:solidFill>
                  <a:schemeClr val="bg2">
                    <a:lumMod val="50000"/>
                  </a:schemeClr>
                </a:solidFill>
                <a:latin typeface="NSimSun" panose="02010609030101010101" pitchFamily="49" charset="-122"/>
                <a:ea typeface="NSimSun" panose="02010609030101010101" pitchFamily="49" charset="-122"/>
              </a:rPr>
              <a:t>點影像來訓練</a:t>
            </a:r>
            <a:r>
              <a:rPr lang="en-US" altLang="zh-TW" sz="3600" dirty="0">
                <a:solidFill>
                  <a:schemeClr val="bg2">
                    <a:lumMod val="50000"/>
                  </a:schemeClr>
                </a:solidFill>
                <a:latin typeface="NSimSun" panose="02010609030101010101" pitchFamily="49" charset="-122"/>
                <a:ea typeface="NSimSun" panose="02010609030101010101" pitchFamily="49" charset="-122"/>
              </a:rPr>
              <a:t>DNN</a:t>
            </a:r>
            <a:r>
              <a:rPr lang="zh-TW" altLang="zh-TW" sz="3600" dirty="0">
                <a:solidFill>
                  <a:schemeClr val="bg2">
                    <a:lumMod val="50000"/>
                  </a:schemeClr>
                </a:solidFill>
                <a:latin typeface="NSimSun" panose="02010609030101010101" pitchFamily="49" charset="-122"/>
                <a:ea typeface="NSimSun" panose="02010609030101010101" pitchFamily="49" charset="-122"/>
              </a:rPr>
              <a:t>模型</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完成</a:t>
            </a:r>
            <a:r>
              <a:rPr lang="zh-TW" altLang="zh-TW" sz="3600" dirty="0">
                <a:solidFill>
                  <a:schemeClr val="bg2">
                    <a:lumMod val="50000"/>
                  </a:schemeClr>
                </a:solidFill>
                <a:latin typeface="NSimSun" panose="02010609030101010101" pitchFamily="49" charset="-122"/>
                <a:ea typeface="NSimSun" panose="02010609030101010101" pitchFamily="49" charset="-122"/>
              </a:rPr>
              <a:t>本專案所需</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的</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b="1" u="sng" dirty="0" smtClean="0">
                <a:solidFill>
                  <a:schemeClr val="bg2">
                    <a:lumMod val="50000"/>
                  </a:schemeClr>
                </a:solidFill>
                <a:latin typeface="NSimSun" panose="02010609030101010101" pitchFamily="49" charset="-122"/>
                <a:ea typeface="NSimSun" panose="02010609030101010101" pitchFamily="49" charset="-122"/>
              </a:rPr>
              <a:t>影像</a:t>
            </a:r>
            <a:r>
              <a:rPr lang="zh-TW" altLang="zh-TW" sz="3600" b="1" u="sng" dirty="0">
                <a:solidFill>
                  <a:schemeClr val="bg2">
                    <a:lumMod val="50000"/>
                  </a:schemeClr>
                </a:solidFill>
                <a:latin typeface="NSimSun" panose="02010609030101010101" pitchFamily="49" charset="-122"/>
                <a:ea typeface="NSimSun" panose="02010609030101010101" pitchFamily="49" charset="-122"/>
              </a:rPr>
              <a:t>分類索引核心</a:t>
            </a:r>
            <a:r>
              <a:rPr lang="zh-TW" altLang="zh-TW" sz="3600" dirty="0">
                <a:solidFill>
                  <a:schemeClr val="bg2">
                    <a:lumMod val="50000"/>
                  </a:schemeClr>
                </a:solidFill>
                <a:latin typeface="NSimSun" panose="02010609030101010101" pitchFamily="49" charset="-122"/>
                <a:ea typeface="NSimSun" panose="02010609030101010101" pitchFamily="49" charset="-122"/>
              </a:rPr>
              <a:t>。</a:t>
            </a:r>
          </a:p>
          <a:p>
            <a:endParaRPr lang="zh-TW" altLang="en-US" sz="3600" dirty="0">
              <a:solidFill>
                <a:schemeClr val="bg2">
                  <a:lumMod val="50000"/>
                </a:schemeClr>
              </a:solidFill>
              <a:latin typeface="NSimSun" panose="02010609030101010101" pitchFamily="49" charset="-122"/>
              <a:ea typeface="NSimSun" panose="02010609030101010101" pitchFamily="49" charset="-122"/>
            </a:endParaRPr>
          </a:p>
        </p:txBody>
      </p:sp>
      <p:sp>
        <p:nvSpPr>
          <p:cNvPr id="3" name="文字方塊 2"/>
          <p:cNvSpPr txBox="1"/>
          <p:nvPr/>
        </p:nvSpPr>
        <p:spPr>
          <a:xfrm>
            <a:off x="653459" y="3434471"/>
            <a:ext cx="3057247" cy="1077218"/>
          </a:xfrm>
          <a:prstGeom prst="rect">
            <a:avLst/>
          </a:prstGeom>
          <a:noFill/>
        </p:spPr>
        <p:txBody>
          <a:bodyPr wrap="none" rtlCol="0">
            <a:spAutoFit/>
          </a:bodyPr>
          <a:lstStyle/>
          <a:p>
            <a:r>
              <a:rPr lang="zh-TW" altLang="zh-TW" sz="3200" b="1" dirty="0">
                <a:solidFill>
                  <a:schemeClr val="bg2">
                    <a:lumMod val="25000"/>
                  </a:schemeClr>
                </a:solidFill>
                <a:latin typeface="NSimSun" panose="02010609030101010101" pitchFamily="49" charset="-122"/>
                <a:ea typeface="NSimSun" panose="02010609030101010101" pitchFamily="49" charset="-122"/>
              </a:rPr>
              <a:t>深層類神經</a:t>
            </a:r>
            <a:r>
              <a:rPr lang="zh-TW" altLang="zh-TW" sz="3200" b="1" dirty="0" smtClean="0">
                <a:solidFill>
                  <a:schemeClr val="bg2">
                    <a:lumMod val="25000"/>
                  </a:schemeClr>
                </a:solidFill>
                <a:latin typeface="NSimSun" panose="02010609030101010101" pitchFamily="49" charset="-122"/>
                <a:ea typeface="NSimSun" panose="02010609030101010101" pitchFamily="49" charset="-122"/>
              </a:rPr>
              <a:t>網路</a:t>
            </a:r>
            <a:endParaRPr lang="en-US" altLang="zh-TW" sz="3200" b="1" dirty="0" smtClean="0">
              <a:solidFill>
                <a:schemeClr val="bg2">
                  <a:lumMod val="25000"/>
                </a:schemeClr>
              </a:solidFill>
              <a:latin typeface="NSimSun" panose="02010609030101010101" pitchFamily="49" charset="-122"/>
              <a:ea typeface="NSimSun" panose="02010609030101010101" pitchFamily="49" charset="-122"/>
            </a:endParaRPr>
          </a:p>
          <a:p>
            <a:r>
              <a:rPr lang="zh-TW" altLang="zh-TW" sz="3200" b="1" dirty="0" smtClean="0">
                <a:solidFill>
                  <a:schemeClr val="bg2">
                    <a:lumMod val="25000"/>
                  </a:schemeClr>
                </a:solidFill>
                <a:latin typeface="NSimSun" panose="02010609030101010101" pitchFamily="49" charset="-122"/>
                <a:ea typeface="NSimSun" panose="02010609030101010101" pitchFamily="49" charset="-122"/>
              </a:rPr>
              <a:t>圖像</a:t>
            </a:r>
            <a:r>
              <a:rPr lang="zh-TW" altLang="zh-TW" sz="3200" b="1" dirty="0">
                <a:solidFill>
                  <a:schemeClr val="bg2">
                    <a:lumMod val="25000"/>
                  </a:schemeClr>
                </a:solidFill>
                <a:latin typeface="NSimSun" panose="02010609030101010101" pitchFamily="49" charset="-122"/>
                <a:ea typeface="NSimSun" panose="02010609030101010101" pitchFamily="49" charset="-122"/>
              </a:rPr>
              <a:t>辨識模型</a:t>
            </a:r>
            <a:endParaRPr lang="zh-TW" altLang="en-US" sz="3200" b="1" dirty="0">
              <a:solidFill>
                <a:schemeClr val="bg2">
                  <a:lumMod val="25000"/>
                </a:schemeClr>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82479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bg2">
                    <a:lumMod val="25000"/>
                  </a:schemeClr>
                </a:solidFill>
                <a:latin typeface="SimSun" panose="02010600030101010101" pitchFamily="2" charset="-122"/>
                <a:ea typeface="SimSun" panose="02010600030101010101" pitchFamily="2" charset="-122"/>
              </a:rPr>
              <a:t>突旅</a:t>
            </a:r>
            <a:r>
              <a:rPr lang="en-US" altLang="zh-TW" dirty="0" smtClean="0">
                <a:solidFill>
                  <a:schemeClr val="bg2">
                    <a:lumMod val="25000"/>
                  </a:schemeClr>
                </a:solidFill>
                <a:latin typeface="Centaur" panose="02030504050205020304" pitchFamily="18" charset="0"/>
                <a:ea typeface="SimSun" panose="02010600030101010101" pitchFamily="2" charset="-122"/>
              </a:rPr>
              <a:t>Sudden Travel</a:t>
            </a:r>
            <a:r>
              <a:rPr lang="zh-TW" altLang="en-US" b="1" dirty="0">
                <a:solidFill>
                  <a:schemeClr val="bg2">
                    <a:lumMod val="25000"/>
                  </a:schemeClr>
                </a:solidFill>
                <a:latin typeface="SimSun" panose="02010600030101010101" pitchFamily="2" charset="-122"/>
                <a:ea typeface="SimSun" panose="02010600030101010101" pitchFamily="2" charset="-122"/>
              </a:rPr>
              <a:t>與大數據</a:t>
            </a:r>
          </a:p>
        </p:txBody>
      </p:sp>
      <p:grpSp>
        <p:nvGrpSpPr>
          <p:cNvPr id="17" name="群組 16"/>
          <p:cNvGrpSpPr/>
          <p:nvPr/>
        </p:nvGrpSpPr>
        <p:grpSpPr>
          <a:xfrm>
            <a:off x="468540" y="2080260"/>
            <a:ext cx="11026320" cy="3977640"/>
            <a:chOff x="327480" y="2034540"/>
            <a:chExt cx="11026320" cy="3977640"/>
          </a:xfrm>
          <a:effectLst/>
        </p:grpSpPr>
        <p:sp>
          <p:nvSpPr>
            <p:cNvPr id="9" name="流程圖: 延遲 8"/>
            <p:cNvSpPr/>
            <p:nvPr/>
          </p:nvSpPr>
          <p:spPr>
            <a:xfrm rot="10800000">
              <a:off x="1371600" y="2293620"/>
              <a:ext cx="9982200" cy="3253740"/>
            </a:xfrm>
            <a:prstGeom prst="flowChartDelay">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橢圓 9"/>
            <p:cNvSpPr/>
            <p:nvPr/>
          </p:nvSpPr>
          <p:spPr>
            <a:xfrm>
              <a:off x="525780" y="2307360"/>
              <a:ext cx="3240000" cy="32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525780" y="2491740"/>
              <a:ext cx="2880000" cy="2880360"/>
            </a:xfrm>
            <a:prstGeom prst="ellipse">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400" dirty="0">
                <a:solidFill>
                  <a:schemeClr val="bg2">
                    <a:lumMod val="50000"/>
                  </a:schemeClr>
                </a:solidFill>
                <a:latin typeface="NSimSun" panose="02010609030101010101" pitchFamily="49" charset="-122"/>
                <a:ea typeface="NSimSun" panose="02010609030101010101" pitchFamily="49" charset="-122"/>
              </a:endParaRPr>
            </a:p>
          </p:txBody>
        </p:sp>
        <p:sp>
          <p:nvSpPr>
            <p:cNvPr id="6" name="甜甜圈 5"/>
            <p:cNvSpPr>
              <a:spLocks noChangeAspect="1"/>
            </p:cNvSpPr>
            <p:nvPr/>
          </p:nvSpPr>
          <p:spPr>
            <a:xfrm>
              <a:off x="327480" y="2293620"/>
              <a:ext cx="3276600" cy="3276600"/>
            </a:xfrm>
            <a:prstGeom prst="donut">
              <a:avLst>
                <a:gd name="adj" fmla="val 3809"/>
              </a:avLst>
            </a:prstGeom>
            <a:solidFill>
              <a:srgbClr val="D0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矩形 15"/>
            <p:cNvSpPr/>
            <p:nvPr/>
          </p:nvSpPr>
          <p:spPr>
            <a:xfrm>
              <a:off x="11087100" y="2034540"/>
              <a:ext cx="137160" cy="397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文字方塊 17"/>
          <p:cNvSpPr txBox="1"/>
          <p:nvPr/>
        </p:nvSpPr>
        <p:spPr>
          <a:xfrm>
            <a:off x="4012680" y="3095916"/>
            <a:ext cx="7109639" cy="1754326"/>
          </a:xfrm>
          <a:prstGeom prst="rect">
            <a:avLst/>
          </a:prstGeom>
          <a:noFill/>
        </p:spPr>
        <p:txBody>
          <a:bodyPr wrap="none" rtlCol="0">
            <a:spAutoFit/>
          </a:bodyPr>
          <a:lstStyle/>
          <a:p>
            <a:r>
              <a:rPr lang="zh-TW" altLang="zh-TW" sz="3600" dirty="0">
                <a:solidFill>
                  <a:schemeClr val="bg2">
                    <a:lumMod val="50000"/>
                  </a:schemeClr>
                </a:solidFill>
                <a:latin typeface="NSimSun" panose="02010609030101010101" pitchFamily="49" charset="-122"/>
                <a:ea typeface="NSimSun" panose="02010609030101010101" pitchFamily="49" charset="-122"/>
              </a:rPr>
              <a:t>利用</a:t>
            </a:r>
            <a:r>
              <a:rPr lang="en-US" altLang="zh-TW" sz="3600" dirty="0">
                <a:solidFill>
                  <a:schemeClr val="bg2">
                    <a:lumMod val="50000"/>
                  </a:schemeClr>
                </a:solidFill>
                <a:latin typeface="NSimSun" panose="02010609030101010101" pitchFamily="49" charset="-122"/>
                <a:ea typeface="NSimSun" panose="02010609030101010101" pitchFamily="49" charset="-122"/>
              </a:rPr>
              <a:t>AI</a:t>
            </a:r>
            <a:r>
              <a:rPr lang="zh-TW" altLang="zh-TW" sz="3600" dirty="0">
                <a:solidFill>
                  <a:schemeClr val="bg2">
                    <a:lumMod val="50000"/>
                  </a:schemeClr>
                </a:solidFill>
                <a:latin typeface="NSimSun" panose="02010609030101010101" pitchFamily="49" charset="-122"/>
                <a:ea typeface="NSimSun" panose="02010609030101010101" pitchFamily="49" charset="-122"/>
              </a:rPr>
              <a:t>影像辨識輔助搜尋資料庫</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dirty="0" smtClean="0">
                <a:solidFill>
                  <a:schemeClr val="bg2">
                    <a:lumMod val="50000"/>
                  </a:schemeClr>
                </a:solidFill>
                <a:latin typeface="NSimSun" panose="02010609030101010101" pitchFamily="49" charset="-122"/>
                <a:ea typeface="NSimSun" panose="02010609030101010101" pitchFamily="49" charset="-122"/>
              </a:rPr>
              <a:t>提供</a:t>
            </a:r>
            <a:r>
              <a:rPr lang="zh-TW" altLang="zh-TW" sz="3600" dirty="0">
                <a:solidFill>
                  <a:schemeClr val="bg2">
                    <a:lumMod val="50000"/>
                  </a:schemeClr>
                </a:solidFill>
                <a:latin typeface="NSimSun" panose="02010609030101010101" pitchFamily="49" charset="-122"/>
                <a:ea typeface="NSimSun" panose="02010609030101010101" pitchFamily="49" charset="-122"/>
              </a:rPr>
              <a:t>使用者所期待</a:t>
            </a:r>
            <a:r>
              <a:rPr lang="zh-TW" altLang="zh-TW" sz="3600" dirty="0" smtClean="0">
                <a:solidFill>
                  <a:schemeClr val="bg2">
                    <a:lumMod val="50000"/>
                  </a:schemeClr>
                </a:solidFill>
                <a:latin typeface="NSimSun" panose="02010609030101010101" pitchFamily="49" charset="-122"/>
                <a:ea typeface="NSimSun" panose="02010609030101010101" pitchFamily="49" charset="-122"/>
              </a:rPr>
              <a:t>的</a:t>
            </a:r>
            <a:endParaRPr lang="en-US" altLang="zh-TW" sz="3600" dirty="0" smtClean="0">
              <a:solidFill>
                <a:schemeClr val="bg2">
                  <a:lumMod val="50000"/>
                </a:schemeClr>
              </a:solidFill>
              <a:latin typeface="NSimSun" panose="02010609030101010101" pitchFamily="49" charset="-122"/>
              <a:ea typeface="NSimSun" panose="02010609030101010101" pitchFamily="49" charset="-122"/>
            </a:endParaRPr>
          </a:p>
          <a:p>
            <a:r>
              <a:rPr lang="zh-TW" altLang="zh-TW" sz="3600" b="1" u="sng" dirty="0" smtClean="0">
                <a:solidFill>
                  <a:schemeClr val="bg2">
                    <a:lumMod val="50000"/>
                  </a:schemeClr>
                </a:solidFill>
                <a:latin typeface="NSimSun" panose="02010609030101010101" pitchFamily="49" charset="-122"/>
                <a:ea typeface="NSimSun" panose="02010609030101010101" pitchFamily="49" charset="-122"/>
              </a:rPr>
              <a:t>理想</a:t>
            </a:r>
            <a:r>
              <a:rPr lang="zh-TW" altLang="zh-TW" sz="3600" b="1" u="sng" dirty="0">
                <a:solidFill>
                  <a:schemeClr val="bg2">
                    <a:lumMod val="50000"/>
                  </a:schemeClr>
                </a:solidFill>
                <a:latin typeface="NSimSun" panose="02010609030101010101" pitchFamily="49" charset="-122"/>
                <a:ea typeface="NSimSun" panose="02010609030101010101" pitchFamily="49" charset="-122"/>
              </a:rPr>
              <a:t>旅遊景點資訊</a:t>
            </a:r>
            <a:r>
              <a:rPr lang="zh-TW" altLang="zh-TW" sz="3600" dirty="0">
                <a:solidFill>
                  <a:schemeClr val="bg2">
                    <a:lumMod val="50000"/>
                  </a:schemeClr>
                </a:solidFill>
                <a:latin typeface="NSimSun" panose="02010609030101010101" pitchFamily="49" charset="-122"/>
                <a:ea typeface="NSimSun" panose="02010609030101010101" pitchFamily="49" charset="-122"/>
              </a:rPr>
              <a:t>。</a:t>
            </a:r>
            <a:endParaRPr lang="zh-TW" altLang="en-US" sz="3600" dirty="0">
              <a:solidFill>
                <a:schemeClr val="bg2">
                  <a:lumMod val="50000"/>
                </a:schemeClr>
              </a:solidFill>
              <a:latin typeface="NSimSun" panose="02010609030101010101" pitchFamily="49" charset="-122"/>
              <a:ea typeface="NSimSun" panose="02010609030101010101" pitchFamily="49" charset="-122"/>
            </a:endParaRPr>
          </a:p>
        </p:txBody>
      </p:sp>
      <p:sp>
        <p:nvSpPr>
          <p:cNvPr id="3" name="文字方塊 2"/>
          <p:cNvSpPr txBox="1"/>
          <p:nvPr/>
        </p:nvSpPr>
        <p:spPr>
          <a:xfrm>
            <a:off x="706456" y="3280582"/>
            <a:ext cx="2800767" cy="1384995"/>
          </a:xfrm>
          <a:prstGeom prst="rect">
            <a:avLst/>
          </a:prstGeom>
          <a:noFill/>
        </p:spPr>
        <p:txBody>
          <a:bodyPr wrap="none" rtlCol="0">
            <a:spAutoFit/>
          </a:bodyPr>
          <a:lstStyle/>
          <a:p>
            <a:r>
              <a:rPr lang="zh-TW" altLang="zh-TW" sz="4000" b="1" dirty="0">
                <a:solidFill>
                  <a:schemeClr val="bg2">
                    <a:lumMod val="25000"/>
                  </a:schemeClr>
                </a:solidFill>
                <a:latin typeface="NSimSun" panose="02010609030101010101" pitchFamily="49" charset="-122"/>
                <a:ea typeface="NSimSun" panose="02010609030101010101" pitchFamily="49" charset="-122"/>
              </a:rPr>
              <a:t>辨識為</a:t>
            </a:r>
            <a:r>
              <a:rPr lang="zh-TW" altLang="zh-TW" sz="4000" b="1" dirty="0" smtClean="0">
                <a:solidFill>
                  <a:schemeClr val="bg2">
                    <a:lumMod val="25000"/>
                  </a:schemeClr>
                </a:solidFill>
                <a:latin typeface="NSimSun" panose="02010609030101010101" pitchFamily="49" charset="-122"/>
                <a:ea typeface="NSimSun" panose="02010609030101010101" pitchFamily="49" charset="-122"/>
              </a:rPr>
              <a:t>基礎</a:t>
            </a:r>
            <a:endParaRPr lang="en-US" altLang="zh-TW" sz="4000" b="1" dirty="0" smtClean="0">
              <a:solidFill>
                <a:schemeClr val="bg2">
                  <a:lumMod val="25000"/>
                </a:schemeClr>
              </a:solidFill>
              <a:latin typeface="NSimSun" panose="02010609030101010101" pitchFamily="49" charset="-122"/>
              <a:ea typeface="NSimSun" panose="02010609030101010101" pitchFamily="49" charset="-122"/>
            </a:endParaRPr>
          </a:p>
          <a:p>
            <a:r>
              <a:rPr lang="zh-TW" altLang="zh-TW" sz="4000" b="1" dirty="0" smtClean="0">
                <a:solidFill>
                  <a:schemeClr val="bg2">
                    <a:lumMod val="25000"/>
                  </a:schemeClr>
                </a:solidFill>
                <a:latin typeface="NSimSun" panose="02010609030101010101" pitchFamily="49" charset="-122"/>
                <a:ea typeface="NSimSun" panose="02010609030101010101" pitchFamily="49" charset="-122"/>
              </a:rPr>
              <a:t>的</a:t>
            </a:r>
            <a:r>
              <a:rPr lang="zh-TW" altLang="zh-TW" sz="4000" b="1" dirty="0">
                <a:solidFill>
                  <a:schemeClr val="bg2">
                    <a:lumMod val="25000"/>
                  </a:schemeClr>
                </a:solidFill>
                <a:latin typeface="NSimSun" panose="02010609030101010101" pitchFamily="49" charset="-122"/>
                <a:ea typeface="NSimSun" panose="02010609030101010101" pitchFamily="49" charset="-122"/>
              </a:rPr>
              <a:t>索引系</a:t>
            </a:r>
            <a:r>
              <a:rPr lang="zh-TW" altLang="zh-TW" sz="4400" b="1" dirty="0">
                <a:solidFill>
                  <a:schemeClr val="bg2">
                    <a:lumMod val="25000"/>
                  </a:schemeClr>
                </a:solidFill>
                <a:latin typeface="NSimSun" panose="02010609030101010101" pitchFamily="49" charset="-122"/>
                <a:ea typeface="NSimSun" panose="02010609030101010101" pitchFamily="49" charset="-122"/>
              </a:rPr>
              <a:t>統</a:t>
            </a:r>
            <a:endParaRPr lang="zh-TW" altLang="en-US" sz="4400" b="1" dirty="0">
              <a:solidFill>
                <a:schemeClr val="bg2">
                  <a:lumMod val="25000"/>
                </a:schemeClr>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4056709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EEEEEE"/>
            </a:gs>
            <a:gs pos="67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38612" y="163530"/>
            <a:ext cx="10515600" cy="1325563"/>
          </a:xfrm>
        </p:spPr>
        <p:txBody>
          <a:bodyPr/>
          <a:lstStyle/>
          <a:p>
            <a:r>
              <a:rPr lang="zh-TW" altLang="en-US" b="1" dirty="0" smtClean="0">
                <a:solidFill>
                  <a:schemeClr val="bg2">
                    <a:lumMod val="25000"/>
                  </a:schemeClr>
                </a:solidFill>
                <a:latin typeface="SimSun" panose="02010600030101010101" pitchFamily="2" charset="-122"/>
                <a:ea typeface="SimSun" panose="02010600030101010101" pitchFamily="2" charset="-122"/>
              </a:rPr>
              <a:t>發現</a:t>
            </a:r>
            <a:r>
              <a:rPr lang="en-US" altLang="zh-TW" dirty="0" smtClean="0">
                <a:solidFill>
                  <a:schemeClr val="bg2">
                    <a:lumMod val="25000"/>
                  </a:schemeClr>
                </a:solidFill>
                <a:latin typeface="Centaur" panose="02030504050205020304" pitchFamily="18" charset="0"/>
                <a:ea typeface="SimSun" panose="02010600030101010101" pitchFamily="2" charset="-122"/>
              </a:rPr>
              <a:t>’</a:t>
            </a:r>
            <a:r>
              <a:rPr lang="zh-TW" altLang="en-US" b="1" dirty="0" smtClean="0">
                <a:solidFill>
                  <a:schemeClr val="bg2">
                    <a:lumMod val="25000"/>
                  </a:schemeClr>
                </a:solidFill>
                <a:latin typeface="SimSun" panose="02010600030101010101" pitchFamily="2" charset="-122"/>
                <a:ea typeface="SimSun" panose="02010600030101010101" pitchFamily="2" charset="-122"/>
              </a:rPr>
              <a:t>突旅</a:t>
            </a:r>
            <a:r>
              <a:rPr lang="en-US" altLang="zh-TW" dirty="0" smtClean="0">
                <a:solidFill>
                  <a:schemeClr val="bg2">
                    <a:lumMod val="25000"/>
                  </a:schemeClr>
                </a:solidFill>
                <a:latin typeface="Centaur" panose="02030504050205020304" pitchFamily="18" charset="0"/>
                <a:ea typeface="SimSun" panose="02010600030101010101" pitchFamily="2" charset="-122"/>
              </a:rPr>
              <a:t>Sudden Travel’</a:t>
            </a:r>
            <a:endParaRPr lang="zh-TW" altLang="en-US" dirty="0">
              <a:solidFill>
                <a:schemeClr val="bg2">
                  <a:lumMod val="25000"/>
                </a:schemeClr>
              </a:solidFill>
            </a:endParaRPr>
          </a:p>
        </p:txBody>
      </p:sp>
      <p:sp>
        <p:nvSpPr>
          <p:cNvPr id="5" name="Rectangle 2"/>
          <p:cNvSpPr/>
          <p:nvPr/>
        </p:nvSpPr>
        <p:spPr>
          <a:xfrm>
            <a:off x="1189856" y="4273293"/>
            <a:ext cx="3171994" cy="461537"/>
          </a:xfrm>
          <a:prstGeom prst="rect">
            <a:avLst/>
          </a:prstGeom>
        </p:spPr>
        <p:txBody>
          <a:bodyPr wrap="square">
            <a:spAutoFit/>
          </a:bodyPr>
          <a:lstStyle/>
          <a:p>
            <a:pPr algn="r" defTabSz="914126"/>
            <a:r>
              <a:rPr lang="en-US" altLang="zh-TW" sz="2399" dirty="0" smtClean="0">
                <a:solidFill>
                  <a:srgbClr val="FA6E8F"/>
                </a:solidFill>
                <a:latin typeface="Centaur" panose="02030504050205020304" pitchFamily="18" charset="0"/>
                <a:cs typeface="Arial" panose="020B0604020202020204" pitchFamily="34" charset="0"/>
              </a:rPr>
              <a:t>IG</a:t>
            </a:r>
            <a:r>
              <a:rPr lang="zh-TW" altLang="en-US" sz="2399" dirty="0" smtClean="0">
                <a:solidFill>
                  <a:srgbClr val="FA6E8F"/>
                </a:solidFill>
                <a:latin typeface="NSimSun" panose="02010609030101010101" pitchFamily="49" charset="-122"/>
                <a:ea typeface="NSimSun" panose="02010609030101010101" pitchFamily="49" charset="-122"/>
                <a:cs typeface="Arial" panose="020B0604020202020204" pitchFamily="34" charset="0"/>
              </a:rPr>
              <a:t>、</a:t>
            </a:r>
            <a:r>
              <a:rPr lang="en-US" altLang="zh-TW" sz="2399" dirty="0" smtClean="0">
                <a:solidFill>
                  <a:srgbClr val="FA6E8F"/>
                </a:solidFill>
                <a:latin typeface="Centaur" panose="02030504050205020304" pitchFamily="18" charset="0"/>
                <a:cs typeface="Arial" panose="020B0604020202020204" pitchFamily="34" charset="0"/>
              </a:rPr>
              <a:t>FB</a:t>
            </a:r>
            <a:r>
              <a:rPr lang="zh-TW" altLang="en-US" sz="2399" b="1" dirty="0">
                <a:solidFill>
                  <a:srgbClr val="FA6E8F"/>
                </a:solidFill>
                <a:latin typeface="NSimSun" panose="02010609030101010101" pitchFamily="49" charset="-122"/>
                <a:ea typeface="NSimSun" panose="02010609030101010101" pitchFamily="49" charset="-122"/>
                <a:cs typeface="Arial" panose="020B0604020202020204" pitchFamily="34" charset="0"/>
              </a:rPr>
              <a:t>打卡景點爆</a:t>
            </a:r>
            <a:r>
              <a:rPr lang="zh-TW" altLang="en-US" sz="2399" b="1" dirty="0" smtClean="0">
                <a:solidFill>
                  <a:srgbClr val="FA6E8F"/>
                </a:solidFill>
                <a:latin typeface="NSimSun" panose="02010609030101010101" pitchFamily="49" charset="-122"/>
                <a:ea typeface="NSimSun" panose="02010609030101010101" pitchFamily="49" charset="-122"/>
                <a:cs typeface="Arial" panose="020B0604020202020204" pitchFamily="34" charset="0"/>
              </a:rPr>
              <a:t>紅</a:t>
            </a:r>
            <a:endParaRPr lang="en-US" altLang="zh-TW" sz="2399" b="1" dirty="0">
              <a:solidFill>
                <a:srgbClr val="FA6E8F"/>
              </a:solidFill>
              <a:latin typeface="NSimSun" panose="02010609030101010101" pitchFamily="49" charset="-122"/>
              <a:ea typeface="NSimSun" panose="02010609030101010101" pitchFamily="49" charset="-122"/>
              <a:cs typeface="Arial" panose="020B0604020202020204" pitchFamily="34" charset="0"/>
            </a:endParaRPr>
          </a:p>
        </p:txBody>
      </p:sp>
      <p:sp>
        <p:nvSpPr>
          <p:cNvPr id="6" name="Rectangle 3"/>
          <p:cNvSpPr/>
          <p:nvPr/>
        </p:nvSpPr>
        <p:spPr>
          <a:xfrm>
            <a:off x="8182218" y="4273293"/>
            <a:ext cx="3171994" cy="461537"/>
          </a:xfrm>
          <a:prstGeom prst="rect">
            <a:avLst/>
          </a:prstGeom>
        </p:spPr>
        <p:txBody>
          <a:bodyPr wrap="square">
            <a:spAutoFit/>
          </a:bodyPr>
          <a:lstStyle/>
          <a:p>
            <a:pPr defTabSz="914126"/>
            <a:r>
              <a:rPr lang="zh-TW" altLang="en-US" sz="2399" b="1" dirty="0" smtClean="0">
                <a:solidFill>
                  <a:srgbClr val="BD89AA"/>
                </a:solidFill>
                <a:latin typeface="NSimSun" panose="02010609030101010101" pitchFamily="49" charset="-122"/>
                <a:ea typeface="NSimSun" panose="02010609030101010101" pitchFamily="49" charset="-122"/>
                <a:cs typeface="Arial" panose="020B0604020202020204" pitchFamily="34" charset="0"/>
              </a:rPr>
              <a:t>台灣景點推廣</a:t>
            </a:r>
            <a:endParaRPr lang="en-US" altLang="zh-TW" sz="2399" b="1" dirty="0" smtClean="0">
              <a:solidFill>
                <a:srgbClr val="BD89AA"/>
              </a:solidFill>
              <a:latin typeface="NSimSun" panose="02010609030101010101" pitchFamily="49" charset="-122"/>
              <a:ea typeface="NSimSun" panose="02010609030101010101" pitchFamily="49" charset="-122"/>
              <a:cs typeface="Arial" panose="020B0604020202020204" pitchFamily="34" charset="0"/>
            </a:endParaRPr>
          </a:p>
        </p:txBody>
      </p:sp>
      <p:sp>
        <p:nvSpPr>
          <p:cNvPr id="7" name="Rectangle 4"/>
          <p:cNvSpPr/>
          <p:nvPr/>
        </p:nvSpPr>
        <p:spPr>
          <a:xfrm>
            <a:off x="4510415" y="1261936"/>
            <a:ext cx="3171994" cy="738407"/>
          </a:xfrm>
          <a:prstGeom prst="rect">
            <a:avLst/>
          </a:prstGeom>
        </p:spPr>
        <p:txBody>
          <a:bodyPr wrap="square">
            <a:spAutoFit/>
          </a:bodyPr>
          <a:lstStyle/>
          <a:p>
            <a:pPr algn="ctr" defTabSz="914126"/>
            <a:r>
              <a:rPr lang="zh-TW" altLang="en-US" sz="2399" b="1" dirty="0" smtClean="0">
                <a:solidFill>
                  <a:srgbClr val="787BBA"/>
                </a:solidFill>
                <a:latin typeface="NSimSun" panose="02010609030101010101" pitchFamily="49" charset="-122"/>
                <a:ea typeface="NSimSun" panose="02010609030101010101" pitchFamily="49" charset="-122"/>
                <a:cs typeface="Arial" panose="020B0604020202020204" pitchFamily="34" charset="0"/>
              </a:rPr>
              <a:t>旅遊業蓬勃發展</a:t>
            </a:r>
            <a:endParaRPr lang="en-US" sz="2399" b="1" dirty="0">
              <a:solidFill>
                <a:srgbClr val="787BBA"/>
              </a:solidFill>
              <a:latin typeface="NSimSun" panose="02010609030101010101" pitchFamily="49" charset="-122"/>
              <a:ea typeface="NSimSun" panose="02010609030101010101" pitchFamily="49" charset="-122"/>
              <a:cs typeface="Arial" panose="020B0604020202020204" pitchFamily="34" charset="0"/>
            </a:endParaRPr>
          </a:p>
          <a:p>
            <a:pPr algn="ctr" defTabSz="914126"/>
            <a:endParaRPr lang="en-US" sz="1799" dirty="0">
              <a:solidFill>
                <a:prstClr val="black">
                  <a:lumMod val="75000"/>
                  <a:lumOff val="25000"/>
                </a:prstClr>
              </a:solidFill>
              <a:latin typeface="Arial" panose="020B0604020202020204" pitchFamily="34" charset="0"/>
              <a:cs typeface="Arial" panose="020B0604020202020204" pitchFamily="34" charset="0"/>
            </a:endParaRPr>
          </a:p>
        </p:txBody>
      </p:sp>
      <p:sp>
        <p:nvSpPr>
          <p:cNvPr id="8" name="Rectangle 10"/>
          <p:cNvSpPr/>
          <p:nvPr/>
        </p:nvSpPr>
        <p:spPr>
          <a:xfrm>
            <a:off x="7898191" y="2133740"/>
            <a:ext cx="2576341" cy="2246769"/>
          </a:xfrm>
          <a:prstGeom prst="rect">
            <a:avLst/>
          </a:prstGeom>
        </p:spPr>
        <p:txBody>
          <a:bodyPr wrap="square">
            <a:spAutoFit/>
          </a:bodyPr>
          <a:lstStyle/>
          <a:p>
            <a:pPr defTabSz="914126"/>
            <a:r>
              <a:rPr lang="zh-TW" altLang="en-US" sz="2000" dirty="0" smtClean="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在台灣有許多秀美而鮮為人知的旅遊景點，由於不知道有該地區</a:t>
            </a:r>
            <a:r>
              <a:rPr lang="zh-TW" altLang="en-US"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a:t>
            </a:r>
            <a:endParaRPr lang="en-US" altLang="zh-TW" sz="2000" dirty="0" smtClean="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endParaRPr>
          </a:p>
          <a:p>
            <a:pPr defTabSz="914126"/>
            <a:r>
              <a:rPr lang="zh-TW" altLang="en-US" sz="2000" dirty="0" smtClean="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  </a:t>
            </a:r>
            <a:endParaRPr lang="en-US" altLang="zh-TW" sz="2000" dirty="0" smtClean="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endParaRPr>
          </a:p>
          <a:p>
            <a:pPr defTabSz="914126"/>
            <a:r>
              <a:rPr lang="zh-TW" altLang="en-US"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千巖競秀、嵐影湖光，都成了咫尺天涯。</a:t>
            </a:r>
            <a:endParaRPr lang="en-US" altLang="zh-TW"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endParaRPr>
          </a:p>
          <a:p>
            <a:pPr defTabSz="914126"/>
            <a:endParaRPr lang="en-US"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endParaRPr>
          </a:p>
        </p:txBody>
      </p:sp>
      <p:sp>
        <p:nvSpPr>
          <p:cNvPr id="9" name="Rectangle 11"/>
          <p:cNvSpPr/>
          <p:nvPr/>
        </p:nvSpPr>
        <p:spPr>
          <a:xfrm>
            <a:off x="1745181" y="2106590"/>
            <a:ext cx="2616669" cy="1938992"/>
          </a:xfrm>
          <a:prstGeom prst="rect">
            <a:avLst/>
          </a:prstGeom>
        </p:spPr>
        <p:txBody>
          <a:bodyPr wrap="square">
            <a:spAutoFit/>
          </a:bodyPr>
          <a:lstStyle/>
          <a:p>
            <a:pPr defTabSz="914126"/>
            <a:r>
              <a:rPr lang="zh-TW" altLang="en-US" sz="2000" dirty="0" smtClean="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近年來國內外旅遊業蓬勃發展，伴隨著新興社群網站的興起，打卡景點成為現代人考慮旅遊地區的必備條件之一。</a:t>
            </a:r>
            <a:endParaRPr lang="en-US"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endParaRPr>
          </a:p>
        </p:txBody>
      </p:sp>
      <p:sp>
        <p:nvSpPr>
          <p:cNvPr id="10" name="Rectangle 12"/>
          <p:cNvSpPr/>
          <p:nvPr/>
        </p:nvSpPr>
        <p:spPr>
          <a:xfrm>
            <a:off x="3107290" y="5802750"/>
            <a:ext cx="5978245" cy="707886"/>
          </a:xfrm>
          <a:prstGeom prst="rect">
            <a:avLst/>
          </a:prstGeom>
        </p:spPr>
        <p:txBody>
          <a:bodyPr wrap="square">
            <a:spAutoFit/>
          </a:bodyPr>
          <a:lstStyle/>
          <a:p>
            <a:pPr algn="ctr" defTabSz="914126"/>
            <a:r>
              <a:rPr lang="zh-TW" altLang="en-US"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突旅</a:t>
            </a:r>
            <a:r>
              <a:rPr lang="en-US" altLang="zh-TW"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a:t>
            </a:r>
          </a:p>
          <a:p>
            <a:pPr algn="ctr" defTabSz="914126"/>
            <a:r>
              <a:rPr lang="zh-TW" altLang="en-US" sz="2000" dirty="0">
                <a:solidFill>
                  <a:prstClr val="black">
                    <a:lumMod val="75000"/>
                    <a:lumOff val="25000"/>
                  </a:prstClr>
                </a:solidFill>
                <a:latin typeface="NSimSun" panose="02010609030101010101" pitchFamily="49" charset="-122"/>
                <a:ea typeface="NSimSun" panose="02010609030101010101" pitchFamily="49" charset="-122"/>
                <a:cs typeface="Arial" panose="020B0604020202020204" pitchFamily="34" charset="0"/>
              </a:rPr>
              <a:t>將良辰美景化天涯為咫尺</a:t>
            </a:r>
          </a:p>
        </p:txBody>
      </p:sp>
      <p:grpSp>
        <p:nvGrpSpPr>
          <p:cNvPr id="3" name="群組 2"/>
          <p:cNvGrpSpPr/>
          <p:nvPr/>
        </p:nvGrpSpPr>
        <p:grpSpPr>
          <a:xfrm>
            <a:off x="3647990" y="2346704"/>
            <a:ext cx="4923733" cy="3054924"/>
            <a:chOff x="3647990" y="2346704"/>
            <a:chExt cx="4923733" cy="3054924"/>
          </a:xfrm>
        </p:grpSpPr>
        <p:graphicFrame>
          <p:nvGraphicFramePr>
            <p:cNvPr id="4" name="Diagram 1"/>
            <p:cNvGraphicFramePr/>
            <p:nvPr>
              <p:extLst>
                <p:ext uri="{D42A27DB-BD31-4B8C-83A1-F6EECF244321}">
                  <p14:modId xmlns:p14="http://schemas.microsoft.com/office/powerpoint/2010/main" val="102716120"/>
                </p:ext>
              </p:extLst>
            </p:nvPr>
          </p:nvGraphicFramePr>
          <p:xfrm>
            <a:off x="3647990" y="2346704"/>
            <a:ext cx="4923733" cy="305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reeform 6"/>
            <p:cNvSpPr>
              <a:spLocks noEditPoints="1"/>
            </p:cNvSpPr>
            <p:nvPr/>
          </p:nvSpPr>
          <p:spPr bwMode="auto">
            <a:xfrm>
              <a:off x="5060794" y="4159525"/>
              <a:ext cx="681605" cy="685586"/>
            </a:xfrm>
            <a:custGeom>
              <a:avLst/>
              <a:gdLst>
                <a:gd name="T0" fmla="*/ 1464 w 3331"/>
                <a:gd name="T1" fmla="*/ 2157 h 3309"/>
                <a:gd name="T2" fmla="*/ 1875 w 3331"/>
                <a:gd name="T3" fmla="*/ 1160 h 3309"/>
                <a:gd name="T4" fmla="*/ 2172 w 3331"/>
                <a:gd name="T5" fmla="*/ 1454 h 3309"/>
                <a:gd name="T6" fmla="*/ 755 w 3331"/>
                <a:gd name="T7" fmla="*/ 1454 h 3309"/>
                <a:gd name="T8" fmla="*/ 1051 w 3331"/>
                <a:gd name="T9" fmla="*/ 1160 h 3309"/>
                <a:gd name="T10" fmla="*/ 1464 w 3331"/>
                <a:gd name="T11" fmla="*/ 1339 h 3309"/>
                <a:gd name="T12" fmla="*/ 1900 w 3331"/>
                <a:gd name="T13" fmla="*/ 0 h 3309"/>
                <a:gd name="T14" fmla="*/ 1979 w 3331"/>
                <a:gd name="T15" fmla="*/ 6 h 3309"/>
                <a:gd name="T16" fmla="*/ 2057 w 3331"/>
                <a:gd name="T17" fmla="*/ 33 h 3309"/>
                <a:gd name="T18" fmla="*/ 2090 w 3331"/>
                <a:gd name="T19" fmla="*/ 76 h 3309"/>
                <a:gd name="T20" fmla="*/ 2070 w 3331"/>
                <a:gd name="T21" fmla="*/ 133 h 3309"/>
                <a:gd name="T22" fmla="*/ 2573 w 3331"/>
                <a:gd name="T23" fmla="*/ 1021 h 3309"/>
                <a:gd name="T24" fmla="*/ 2654 w 3331"/>
                <a:gd name="T25" fmla="*/ 1132 h 3309"/>
                <a:gd name="T26" fmla="*/ 2694 w 3331"/>
                <a:gd name="T27" fmla="*/ 1258 h 3309"/>
                <a:gd name="T28" fmla="*/ 2694 w 3331"/>
                <a:gd name="T29" fmla="*/ 1389 h 3309"/>
                <a:gd name="T30" fmla="*/ 2654 w 3331"/>
                <a:gd name="T31" fmla="*/ 1515 h 3309"/>
                <a:gd name="T32" fmla="*/ 2573 w 3331"/>
                <a:gd name="T33" fmla="*/ 1626 h 3309"/>
                <a:gd name="T34" fmla="*/ 2629 w 3331"/>
                <a:gd name="T35" fmla="*/ 2312 h 3309"/>
                <a:gd name="T36" fmla="*/ 3308 w 3331"/>
                <a:gd name="T37" fmla="*/ 2998 h 3309"/>
                <a:gd name="T38" fmla="*/ 3330 w 3331"/>
                <a:gd name="T39" fmla="*/ 3065 h 3309"/>
                <a:gd name="T40" fmla="*/ 3321 w 3331"/>
                <a:gd name="T41" fmla="*/ 3246 h 3309"/>
                <a:gd name="T42" fmla="*/ 3285 w 3331"/>
                <a:gd name="T43" fmla="*/ 3291 h 3309"/>
                <a:gd name="T44" fmla="*/ 3107 w 3331"/>
                <a:gd name="T45" fmla="*/ 3309 h 3309"/>
                <a:gd name="T46" fmla="*/ 3040 w 3331"/>
                <a:gd name="T47" fmla="*/ 3296 h 3309"/>
                <a:gd name="T48" fmla="*/ 2982 w 3331"/>
                <a:gd name="T49" fmla="*/ 3261 h 3309"/>
                <a:gd name="T50" fmla="*/ 2671 w 3331"/>
                <a:gd name="T51" fmla="*/ 2810 h 3309"/>
                <a:gd name="T52" fmla="*/ 2557 w 3331"/>
                <a:gd name="T53" fmla="*/ 2697 h 3309"/>
                <a:gd name="T54" fmla="*/ 2243 w 3331"/>
                <a:gd name="T55" fmla="*/ 2527 h 3309"/>
                <a:gd name="T56" fmla="*/ 1636 w 3331"/>
                <a:gd name="T57" fmla="*/ 2557 h 3309"/>
                <a:gd name="T58" fmla="*/ 1525 w 3331"/>
                <a:gd name="T59" fmla="*/ 2636 h 3309"/>
                <a:gd name="T60" fmla="*/ 1399 w 3331"/>
                <a:gd name="T61" fmla="*/ 2676 h 3309"/>
                <a:gd name="T62" fmla="*/ 1266 w 3331"/>
                <a:gd name="T63" fmla="*/ 2676 h 3309"/>
                <a:gd name="T64" fmla="*/ 1139 w 3331"/>
                <a:gd name="T65" fmla="*/ 2636 h 3309"/>
                <a:gd name="T66" fmla="*/ 1028 w 3331"/>
                <a:gd name="T67" fmla="*/ 2557 h 3309"/>
                <a:gd name="T68" fmla="*/ 323 w 3331"/>
                <a:gd name="T69" fmla="*/ 1871 h 3309"/>
                <a:gd name="T70" fmla="*/ 288 w 3331"/>
                <a:gd name="T71" fmla="*/ 1907 h 3309"/>
                <a:gd name="T72" fmla="*/ 229 w 3331"/>
                <a:gd name="T73" fmla="*/ 1964 h 3309"/>
                <a:gd name="T74" fmla="*/ 156 w 3331"/>
                <a:gd name="T75" fmla="*/ 2038 h 3309"/>
                <a:gd name="T76" fmla="*/ 94 w 3331"/>
                <a:gd name="T77" fmla="*/ 2075 h 3309"/>
                <a:gd name="T78" fmla="*/ 45 w 3331"/>
                <a:gd name="T79" fmla="*/ 2060 h 3309"/>
                <a:gd name="T80" fmla="*/ 13 w 3331"/>
                <a:gd name="T81" fmla="*/ 1997 h 3309"/>
                <a:gd name="T82" fmla="*/ 0 w 3331"/>
                <a:gd name="T83" fmla="*/ 1892 h 3309"/>
                <a:gd name="T84" fmla="*/ 77 w 3331"/>
                <a:gd name="T85" fmla="*/ 462 h 3309"/>
                <a:gd name="T86" fmla="*/ 114 w 3331"/>
                <a:gd name="T87" fmla="*/ 319 h 3309"/>
                <a:gd name="T88" fmla="*/ 200 w 3331"/>
                <a:gd name="T89" fmla="*/ 198 h 3309"/>
                <a:gd name="T90" fmla="*/ 320 w 3331"/>
                <a:gd name="T91" fmla="*/ 114 h 3309"/>
                <a:gd name="T92" fmla="*/ 465 w 3331"/>
                <a:gd name="T93" fmla="*/ 77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31" h="3309">
                  <a:moveTo>
                    <a:pt x="1464" y="1569"/>
                  </a:moveTo>
                  <a:lnTo>
                    <a:pt x="1167" y="1863"/>
                  </a:lnTo>
                  <a:lnTo>
                    <a:pt x="1464" y="2157"/>
                  </a:lnTo>
                  <a:lnTo>
                    <a:pt x="1760" y="1863"/>
                  </a:lnTo>
                  <a:lnTo>
                    <a:pt x="1464" y="1569"/>
                  </a:lnTo>
                  <a:close/>
                  <a:moveTo>
                    <a:pt x="1875" y="1160"/>
                  </a:moveTo>
                  <a:lnTo>
                    <a:pt x="1579" y="1454"/>
                  </a:lnTo>
                  <a:lnTo>
                    <a:pt x="1875" y="1749"/>
                  </a:lnTo>
                  <a:lnTo>
                    <a:pt x="2172" y="1454"/>
                  </a:lnTo>
                  <a:lnTo>
                    <a:pt x="1875" y="1160"/>
                  </a:lnTo>
                  <a:close/>
                  <a:moveTo>
                    <a:pt x="1051" y="1160"/>
                  </a:moveTo>
                  <a:lnTo>
                    <a:pt x="755" y="1454"/>
                  </a:lnTo>
                  <a:lnTo>
                    <a:pt x="1051" y="1749"/>
                  </a:lnTo>
                  <a:lnTo>
                    <a:pt x="1348" y="1453"/>
                  </a:lnTo>
                  <a:lnTo>
                    <a:pt x="1051" y="1160"/>
                  </a:lnTo>
                  <a:close/>
                  <a:moveTo>
                    <a:pt x="1464" y="750"/>
                  </a:moveTo>
                  <a:lnTo>
                    <a:pt x="1167" y="1045"/>
                  </a:lnTo>
                  <a:lnTo>
                    <a:pt x="1464" y="1339"/>
                  </a:lnTo>
                  <a:lnTo>
                    <a:pt x="1760" y="1045"/>
                  </a:lnTo>
                  <a:lnTo>
                    <a:pt x="1464" y="750"/>
                  </a:lnTo>
                  <a:close/>
                  <a:moveTo>
                    <a:pt x="1900" y="0"/>
                  </a:moveTo>
                  <a:lnTo>
                    <a:pt x="1905" y="0"/>
                  </a:lnTo>
                  <a:lnTo>
                    <a:pt x="1943" y="1"/>
                  </a:lnTo>
                  <a:lnTo>
                    <a:pt x="1979" y="6"/>
                  </a:lnTo>
                  <a:lnTo>
                    <a:pt x="2010" y="13"/>
                  </a:lnTo>
                  <a:lnTo>
                    <a:pt x="2036" y="21"/>
                  </a:lnTo>
                  <a:lnTo>
                    <a:pt x="2057" y="33"/>
                  </a:lnTo>
                  <a:lnTo>
                    <a:pt x="2074" y="45"/>
                  </a:lnTo>
                  <a:lnTo>
                    <a:pt x="2084" y="60"/>
                  </a:lnTo>
                  <a:lnTo>
                    <a:pt x="2090" y="76"/>
                  </a:lnTo>
                  <a:lnTo>
                    <a:pt x="2089" y="94"/>
                  </a:lnTo>
                  <a:lnTo>
                    <a:pt x="2082" y="113"/>
                  </a:lnTo>
                  <a:lnTo>
                    <a:pt x="2070" y="133"/>
                  </a:lnTo>
                  <a:lnTo>
                    <a:pt x="2051" y="155"/>
                  </a:lnTo>
                  <a:lnTo>
                    <a:pt x="1876" y="329"/>
                  </a:lnTo>
                  <a:lnTo>
                    <a:pt x="2573" y="1021"/>
                  </a:lnTo>
                  <a:lnTo>
                    <a:pt x="2605" y="1056"/>
                  </a:lnTo>
                  <a:lnTo>
                    <a:pt x="2631" y="1092"/>
                  </a:lnTo>
                  <a:lnTo>
                    <a:pt x="2654" y="1132"/>
                  </a:lnTo>
                  <a:lnTo>
                    <a:pt x="2672" y="1172"/>
                  </a:lnTo>
                  <a:lnTo>
                    <a:pt x="2684" y="1214"/>
                  </a:lnTo>
                  <a:lnTo>
                    <a:pt x="2694" y="1258"/>
                  </a:lnTo>
                  <a:lnTo>
                    <a:pt x="2698" y="1301"/>
                  </a:lnTo>
                  <a:lnTo>
                    <a:pt x="2698" y="1345"/>
                  </a:lnTo>
                  <a:lnTo>
                    <a:pt x="2694" y="1389"/>
                  </a:lnTo>
                  <a:lnTo>
                    <a:pt x="2684" y="1431"/>
                  </a:lnTo>
                  <a:lnTo>
                    <a:pt x="2672" y="1474"/>
                  </a:lnTo>
                  <a:lnTo>
                    <a:pt x="2654" y="1515"/>
                  </a:lnTo>
                  <a:lnTo>
                    <a:pt x="2631" y="1554"/>
                  </a:lnTo>
                  <a:lnTo>
                    <a:pt x="2605" y="1592"/>
                  </a:lnTo>
                  <a:lnTo>
                    <a:pt x="2573" y="1626"/>
                  </a:lnTo>
                  <a:lnTo>
                    <a:pt x="2406" y="1792"/>
                  </a:lnTo>
                  <a:lnTo>
                    <a:pt x="2694" y="2078"/>
                  </a:lnTo>
                  <a:lnTo>
                    <a:pt x="2629" y="2312"/>
                  </a:lnTo>
                  <a:lnTo>
                    <a:pt x="3282" y="2961"/>
                  </a:lnTo>
                  <a:lnTo>
                    <a:pt x="3296" y="2978"/>
                  </a:lnTo>
                  <a:lnTo>
                    <a:pt x="3308" y="2998"/>
                  </a:lnTo>
                  <a:lnTo>
                    <a:pt x="3318" y="3019"/>
                  </a:lnTo>
                  <a:lnTo>
                    <a:pt x="3325" y="3042"/>
                  </a:lnTo>
                  <a:lnTo>
                    <a:pt x="3330" y="3065"/>
                  </a:lnTo>
                  <a:lnTo>
                    <a:pt x="3331" y="3086"/>
                  </a:lnTo>
                  <a:lnTo>
                    <a:pt x="3325" y="3226"/>
                  </a:lnTo>
                  <a:lnTo>
                    <a:pt x="3321" y="3246"/>
                  </a:lnTo>
                  <a:lnTo>
                    <a:pt x="3314" y="3264"/>
                  </a:lnTo>
                  <a:lnTo>
                    <a:pt x="3301" y="3278"/>
                  </a:lnTo>
                  <a:lnTo>
                    <a:pt x="3285" y="3291"/>
                  </a:lnTo>
                  <a:lnTo>
                    <a:pt x="3268" y="3299"/>
                  </a:lnTo>
                  <a:lnTo>
                    <a:pt x="3248" y="3302"/>
                  </a:lnTo>
                  <a:lnTo>
                    <a:pt x="3107" y="3309"/>
                  </a:lnTo>
                  <a:lnTo>
                    <a:pt x="3085" y="3308"/>
                  </a:lnTo>
                  <a:lnTo>
                    <a:pt x="3063" y="3303"/>
                  </a:lnTo>
                  <a:lnTo>
                    <a:pt x="3040" y="3296"/>
                  </a:lnTo>
                  <a:lnTo>
                    <a:pt x="3018" y="3286"/>
                  </a:lnTo>
                  <a:lnTo>
                    <a:pt x="2998" y="3274"/>
                  </a:lnTo>
                  <a:lnTo>
                    <a:pt x="2982" y="3261"/>
                  </a:lnTo>
                  <a:lnTo>
                    <a:pt x="2713" y="2993"/>
                  </a:lnTo>
                  <a:lnTo>
                    <a:pt x="2765" y="2904"/>
                  </a:lnTo>
                  <a:lnTo>
                    <a:pt x="2671" y="2810"/>
                  </a:lnTo>
                  <a:lnTo>
                    <a:pt x="2565" y="2847"/>
                  </a:lnTo>
                  <a:lnTo>
                    <a:pt x="2504" y="2787"/>
                  </a:lnTo>
                  <a:lnTo>
                    <a:pt x="2557" y="2697"/>
                  </a:lnTo>
                  <a:lnTo>
                    <a:pt x="2462" y="2603"/>
                  </a:lnTo>
                  <a:lnTo>
                    <a:pt x="2357" y="2639"/>
                  </a:lnTo>
                  <a:lnTo>
                    <a:pt x="2243" y="2527"/>
                  </a:lnTo>
                  <a:lnTo>
                    <a:pt x="2007" y="2591"/>
                  </a:lnTo>
                  <a:lnTo>
                    <a:pt x="1804" y="2389"/>
                  </a:lnTo>
                  <a:lnTo>
                    <a:pt x="1636" y="2557"/>
                  </a:lnTo>
                  <a:lnTo>
                    <a:pt x="1602" y="2587"/>
                  </a:lnTo>
                  <a:lnTo>
                    <a:pt x="1564" y="2614"/>
                  </a:lnTo>
                  <a:lnTo>
                    <a:pt x="1525" y="2636"/>
                  </a:lnTo>
                  <a:lnTo>
                    <a:pt x="1485" y="2653"/>
                  </a:lnTo>
                  <a:lnTo>
                    <a:pt x="1442" y="2667"/>
                  </a:lnTo>
                  <a:lnTo>
                    <a:pt x="1399" y="2676"/>
                  </a:lnTo>
                  <a:lnTo>
                    <a:pt x="1355" y="2680"/>
                  </a:lnTo>
                  <a:lnTo>
                    <a:pt x="1310" y="2680"/>
                  </a:lnTo>
                  <a:lnTo>
                    <a:pt x="1266" y="2676"/>
                  </a:lnTo>
                  <a:lnTo>
                    <a:pt x="1223" y="2667"/>
                  </a:lnTo>
                  <a:lnTo>
                    <a:pt x="1180" y="2653"/>
                  </a:lnTo>
                  <a:lnTo>
                    <a:pt x="1139" y="2636"/>
                  </a:lnTo>
                  <a:lnTo>
                    <a:pt x="1100" y="2614"/>
                  </a:lnTo>
                  <a:lnTo>
                    <a:pt x="1063" y="2587"/>
                  </a:lnTo>
                  <a:lnTo>
                    <a:pt x="1028" y="2557"/>
                  </a:lnTo>
                  <a:lnTo>
                    <a:pt x="331" y="1864"/>
                  </a:lnTo>
                  <a:lnTo>
                    <a:pt x="329" y="1866"/>
                  </a:lnTo>
                  <a:lnTo>
                    <a:pt x="323" y="1871"/>
                  </a:lnTo>
                  <a:lnTo>
                    <a:pt x="314" y="1881"/>
                  </a:lnTo>
                  <a:lnTo>
                    <a:pt x="303" y="1892"/>
                  </a:lnTo>
                  <a:lnTo>
                    <a:pt x="288" y="1907"/>
                  </a:lnTo>
                  <a:lnTo>
                    <a:pt x="270" y="1923"/>
                  </a:lnTo>
                  <a:lnTo>
                    <a:pt x="251" y="1943"/>
                  </a:lnTo>
                  <a:lnTo>
                    <a:pt x="229" y="1964"/>
                  </a:lnTo>
                  <a:lnTo>
                    <a:pt x="206" y="1988"/>
                  </a:lnTo>
                  <a:lnTo>
                    <a:pt x="182" y="2012"/>
                  </a:lnTo>
                  <a:lnTo>
                    <a:pt x="156" y="2038"/>
                  </a:lnTo>
                  <a:lnTo>
                    <a:pt x="134" y="2056"/>
                  </a:lnTo>
                  <a:lnTo>
                    <a:pt x="114" y="2069"/>
                  </a:lnTo>
                  <a:lnTo>
                    <a:pt x="94" y="2075"/>
                  </a:lnTo>
                  <a:lnTo>
                    <a:pt x="76" y="2076"/>
                  </a:lnTo>
                  <a:lnTo>
                    <a:pt x="60" y="2071"/>
                  </a:lnTo>
                  <a:lnTo>
                    <a:pt x="45" y="2060"/>
                  </a:lnTo>
                  <a:lnTo>
                    <a:pt x="32" y="2044"/>
                  </a:lnTo>
                  <a:lnTo>
                    <a:pt x="21" y="2023"/>
                  </a:lnTo>
                  <a:lnTo>
                    <a:pt x="13" y="1997"/>
                  </a:lnTo>
                  <a:lnTo>
                    <a:pt x="6" y="1966"/>
                  </a:lnTo>
                  <a:lnTo>
                    <a:pt x="2" y="1931"/>
                  </a:lnTo>
                  <a:lnTo>
                    <a:pt x="0" y="1892"/>
                  </a:lnTo>
                  <a:lnTo>
                    <a:pt x="0" y="1887"/>
                  </a:lnTo>
                  <a:lnTo>
                    <a:pt x="1" y="1846"/>
                  </a:lnTo>
                  <a:lnTo>
                    <a:pt x="77" y="462"/>
                  </a:lnTo>
                  <a:lnTo>
                    <a:pt x="84" y="412"/>
                  </a:lnTo>
                  <a:lnTo>
                    <a:pt x="96" y="364"/>
                  </a:lnTo>
                  <a:lnTo>
                    <a:pt x="114" y="319"/>
                  </a:lnTo>
                  <a:lnTo>
                    <a:pt x="138" y="276"/>
                  </a:lnTo>
                  <a:lnTo>
                    <a:pt x="166" y="235"/>
                  </a:lnTo>
                  <a:lnTo>
                    <a:pt x="200" y="198"/>
                  </a:lnTo>
                  <a:lnTo>
                    <a:pt x="237" y="166"/>
                  </a:lnTo>
                  <a:lnTo>
                    <a:pt x="277" y="138"/>
                  </a:lnTo>
                  <a:lnTo>
                    <a:pt x="320" y="114"/>
                  </a:lnTo>
                  <a:lnTo>
                    <a:pt x="366" y="95"/>
                  </a:lnTo>
                  <a:lnTo>
                    <a:pt x="415" y="84"/>
                  </a:lnTo>
                  <a:lnTo>
                    <a:pt x="465" y="77"/>
                  </a:lnTo>
                  <a:lnTo>
                    <a:pt x="1858" y="1"/>
                  </a:lnTo>
                  <a:lnTo>
                    <a:pt x="1900"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2" name="Freeform 11"/>
            <p:cNvSpPr>
              <a:spLocks noEditPoints="1"/>
            </p:cNvSpPr>
            <p:nvPr/>
          </p:nvSpPr>
          <p:spPr bwMode="auto">
            <a:xfrm>
              <a:off x="5782730" y="2736363"/>
              <a:ext cx="638009" cy="687208"/>
            </a:xfrm>
            <a:custGeom>
              <a:avLst/>
              <a:gdLst>
                <a:gd name="T0" fmla="*/ 241 w 3219"/>
                <a:gd name="T1" fmla="*/ 2342 h 3465"/>
                <a:gd name="T2" fmla="*/ 492 w 3219"/>
                <a:gd name="T3" fmla="*/ 2493 h 3465"/>
                <a:gd name="T4" fmla="*/ 598 w 3219"/>
                <a:gd name="T5" fmla="*/ 2213 h 3465"/>
                <a:gd name="T6" fmla="*/ 673 w 3219"/>
                <a:gd name="T7" fmla="*/ 1953 h 3465"/>
                <a:gd name="T8" fmla="*/ 1019 w 3219"/>
                <a:gd name="T9" fmla="*/ 2129 h 3465"/>
                <a:gd name="T10" fmla="*/ 1926 w 3219"/>
                <a:gd name="T11" fmla="*/ 2362 h 3465"/>
                <a:gd name="T12" fmla="*/ 2950 w 3219"/>
                <a:gd name="T13" fmla="*/ 2179 h 3465"/>
                <a:gd name="T14" fmla="*/ 3218 w 3219"/>
                <a:gd name="T15" fmla="*/ 2466 h 3465"/>
                <a:gd name="T16" fmla="*/ 2339 w 3219"/>
                <a:gd name="T17" fmla="*/ 3229 h 3465"/>
                <a:gd name="T18" fmla="*/ 826 w 3219"/>
                <a:gd name="T19" fmla="*/ 3295 h 3465"/>
                <a:gd name="T20" fmla="*/ 233 w 3219"/>
                <a:gd name="T21" fmla="*/ 3455 h 3465"/>
                <a:gd name="T22" fmla="*/ 0 w 3219"/>
                <a:gd name="T23" fmla="*/ 2242 h 3465"/>
                <a:gd name="T24" fmla="*/ 275 w 3219"/>
                <a:gd name="T25" fmla="*/ 1929 h 3465"/>
                <a:gd name="T26" fmla="*/ 2346 w 3219"/>
                <a:gd name="T27" fmla="*/ 1217 h 3465"/>
                <a:gd name="T28" fmla="*/ 2496 w 3219"/>
                <a:gd name="T29" fmla="*/ 1275 h 3465"/>
                <a:gd name="T30" fmla="*/ 2459 w 3219"/>
                <a:gd name="T31" fmla="*/ 1632 h 3465"/>
                <a:gd name="T32" fmla="*/ 2415 w 3219"/>
                <a:gd name="T33" fmla="*/ 1789 h 3465"/>
                <a:gd name="T34" fmla="*/ 2397 w 3219"/>
                <a:gd name="T35" fmla="*/ 1913 h 3465"/>
                <a:gd name="T36" fmla="*/ 2088 w 3219"/>
                <a:gd name="T37" fmla="*/ 2004 h 3465"/>
                <a:gd name="T38" fmla="*/ 1838 w 3219"/>
                <a:gd name="T39" fmla="*/ 1850 h 3465"/>
                <a:gd name="T40" fmla="*/ 1870 w 3219"/>
                <a:gd name="T41" fmla="*/ 1704 h 3465"/>
                <a:gd name="T42" fmla="*/ 2013 w 3219"/>
                <a:gd name="T43" fmla="*/ 1586 h 3465"/>
                <a:gd name="T44" fmla="*/ 1892 w 3219"/>
                <a:gd name="T45" fmla="*/ 1190 h 3465"/>
                <a:gd name="T46" fmla="*/ 1618 w 3219"/>
                <a:gd name="T47" fmla="*/ 1301 h 3465"/>
                <a:gd name="T48" fmla="*/ 1514 w 3219"/>
                <a:gd name="T49" fmla="*/ 1431 h 3465"/>
                <a:gd name="T50" fmla="*/ 1294 w 3219"/>
                <a:gd name="T51" fmla="*/ 1353 h 3465"/>
                <a:gd name="T52" fmla="*/ 1422 w 3219"/>
                <a:gd name="T53" fmla="*/ 1508 h 3465"/>
                <a:gd name="T54" fmla="*/ 1362 w 3219"/>
                <a:gd name="T55" fmla="*/ 1647 h 3465"/>
                <a:gd name="T56" fmla="*/ 1196 w 3219"/>
                <a:gd name="T57" fmla="*/ 1765 h 3465"/>
                <a:gd name="T58" fmla="*/ 1453 w 3219"/>
                <a:gd name="T59" fmla="*/ 1842 h 3465"/>
                <a:gd name="T60" fmla="*/ 1634 w 3219"/>
                <a:gd name="T61" fmla="*/ 1834 h 3465"/>
                <a:gd name="T62" fmla="*/ 1398 w 3219"/>
                <a:gd name="T63" fmla="*/ 2033 h 3465"/>
                <a:gd name="T64" fmla="*/ 1020 w 3219"/>
                <a:gd name="T65" fmla="*/ 1809 h 3465"/>
                <a:gd name="T66" fmla="*/ 931 w 3219"/>
                <a:gd name="T67" fmla="*/ 1649 h 3465"/>
                <a:gd name="T68" fmla="*/ 890 w 3219"/>
                <a:gd name="T69" fmla="*/ 1508 h 3465"/>
                <a:gd name="T70" fmla="*/ 1117 w 3219"/>
                <a:gd name="T71" fmla="*/ 1270 h 3465"/>
                <a:gd name="T72" fmla="*/ 2336 w 3219"/>
                <a:gd name="T73" fmla="*/ 175 h 3465"/>
                <a:gd name="T74" fmla="*/ 2431 w 3219"/>
                <a:gd name="T75" fmla="*/ 368 h 3465"/>
                <a:gd name="T76" fmla="*/ 2247 w 3219"/>
                <a:gd name="T77" fmla="*/ 327 h 3465"/>
                <a:gd name="T78" fmla="*/ 2107 w 3219"/>
                <a:gd name="T79" fmla="*/ 523 h 3465"/>
                <a:gd name="T80" fmla="*/ 2345 w 3219"/>
                <a:gd name="T81" fmla="*/ 662 h 3465"/>
                <a:gd name="T82" fmla="*/ 2473 w 3219"/>
                <a:gd name="T83" fmla="*/ 909 h 3465"/>
                <a:gd name="T84" fmla="*/ 1835 w 3219"/>
                <a:gd name="T85" fmla="*/ 954 h 3465"/>
                <a:gd name="T86" fmla="*/ 1882 w 3219"/>
                <a:gd name="T87" fmla="*/ 670 h 3465"/>
                <a:gd name="T88" fmla="*/ 1902 w 3219"/>
                <a:gd name="T89" fmla="*/ 523 h 3465"/>
                <a:gd name="T90" fmla="*/ 2082 w 3219"/>
                <a:gd name="T91" fmla="*/ 170 h 3465"/>
                <a:gd name="T92" fmla="*/ 1372 w 3219"/>
                <a:gd name="T93" fmla="*/ 142 h 3465"/>
                <a:gd name="T94" fmla="*/ 1579 w 3219"/>
                <a:gd name="T95" fmla="*/ 325 h 3465"/>
                <a:gd name="T96" fmla="*/ 1282 w 3219"/>
                <a:gd name="T97" fmla="*/ 297 h 3465"/>
                <a:gd name="T98" fmla="*/ 1186 w 3219"/>
                <a:gd name="T99" fmla="*/ 413 h 3465"/>
                <a:gd name="T100" fmla="*/ 1499 w 3219"/>
                <a:gd name="T101" fmla="*/ 535 h 3465"/>
                <a:gd name="T102" fmla="*/ 1610 w 3219"/>
                <a:gd name="T103" fmla="*/ 810 h 3465"/>
                <a:gd name="T104" fmla="*/ 1369 w 3219"/>
                <a:gd name="T105" fmla="*/ 1070 h 3465"/>
                <a:gd name="T106" fmla="*/ 1212 w 3219"/>
                <a:gd name="T107" fmla="*/ 1049 h 3465"/>
                <a:gd name="T108" fmla="*/ 967 w 3219"/>
                <a:gd name="T109" fmla="*/ 801 h 3465"/>
                <a:gd name="T110" fmla="*/ 1168 w 3219"/>
                <a:gd name="T111" fmla="*/ 797 h 3465"/>
                <a:gd name="T112" fmla="*/ 1437 w 3219"/>
                <a:gd name="T113" fmla="*/ 753 h 3465"/>
                <a:gd name="T114" fmla="*/ 1268 w 3219"/>
                <a:gd name="T115" fmla="*/ 644 h 3465"/>
                <a:gd name="T116" fmla="*/ 999 w 3219"/>
                <a:gd name="T117" fmla="*/ 458 h 3465"/>
                <a:gd name="T118" fmla="*/ 1138 w 3219"/>
                <a:gd name="T119" fmla="*/ 165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19" h="3465">
                  <a:moveTo>
                    <a:pt x="431" y="2118"/>
                  </a:moveTo>
                  <a:lnTo>
                    <a:pt x="396" y="2121"/>
                  </a:lnTo>
                  <a:lnTo>
                    <a:pt x="364" y="2130"/>
                  </a:lnTo>
                  <a:lnTo>
                    <a:pt x="334" y="2144"/>
                  </a:lnTo>
                  <a:lnTo>
                    <a:pt x="307" y="2163"/>
                  </a:lnTo>
                  <a:lnTo>
                    <a:pt x="284" y="2186"/>
                  </a:lnTo>
                  <a:lnTo>
                    <a:pt x="265" y="2213"/>
                  </a:lnTo>
                  <a:lnTo>
                    <a:pt x="250" y="2243"/>
                  </a:lnTo>
                  <a:lnTo>
                    <a:pt x="242" y="2276"/>
                  </a:lnTo>
                  <a:lnTo>
                    <a:pt x="239" y="2311"/>
                  </a:lnTo>
                  <a:lnTo>
                    <a:pt x="241" y="2342"/>
                  </a:lnTo>
                  <a:lnTo>
                    <a:pt x="248" y="2372"/>
                  </a:lnTo>
                  <a:lnTo>
                    <a:pt x="260" y="2399"/>
                  </a:lnTo>
                  <a:lnTo>
                    <a:pt x="276" y="2424"/>
                  </a:lnTo>
                  <a:lnTo>
                    <a:pt x="296" y="2447"/>
                  </a:lnTo>
                  <a:lnTo>
                    <a:pt x="318" y="2466"/>
                  </a:lnTo>
                  <a:lnTo>
                    <a:pt x="343" y="2481"/>
                  </a:lnTo>
                  <a:lnTo>
                    <a:pt x="371" y="2493"/>
                  </a:lnTo>
                  <a:lnTo>
                    <a:pt x="400" y="2500"/>
                  </a:lnTo>
                  <a:lnTo>
                    <a:pt x="431" y="2503"/>
                  </a:lnTo>
                  <a:lnTo>
                    <a:pt x="462" y="2500"/>
                  </a:lnTo>
                  <a:lnTo>
                    <a:pt x="492" y="2493"/>
                  </a:lnTo>
                  <a:lnTo>
                    <a:pt x="520" y="2481"/>
                  </a:lnTo>
                  <a:lnTo>
                    <a:pt x="545" y="2466"/>
                  </a:lnTo>
                  <a:lnTo>
                    <a:pt x="567" y="2447"/>
                  </a:lnTo>
                  <a:lnTo>
                    <a:pt x="586" y="2424"/>
                  </a:lnTo>
                  <a:lnTo>
                    <a:pt x="602" y="2399"/>
                  </a:lnTo>
                  <a:lnTo>
                    <a:pt x="615" y="2372"/>
                  </a:lnTo>
                  <a:lnTo>
                    <a:pt x="621" y="2342"/>
                  </a:lnTo>
                  <a:lnTo>
                    <a:pt x="624" y="2311"/>
                  </a:lnTo>
                  <a:lnTo>
                    <a:pt x="621" y="2276"/>
                  </a:lnTo>
                  <a:lnTo>
                    <a:pt x="611" y="2243"/>
                  </a:lnTo>
                  <a:lnTo>
                    <a:pt x="598" y="2213"/>
                  </a:lnTo>
                  <a:lnTo>
                    <a:pt x="579" y="2186"/>
                  </a:lnTo>
                  <a:lnTo>
                    <a:pt x="555" y="2163"/>
                  </a:lnTo>
                  <a:lnTo>
                    <a:pt x="528" y="2144"/>
                  </a:lnTo>
                  <a:lnTo>
                    <a:pt x="498" y="2130"/>
                  </a:lnTo>
                  <a:lnTo>
                    <a:pt x="466" y="2121"/>
                  </a:lnTo>
                  <a:lnTo>
                    <a:pt x="431" y="2118"/>
                  </a:lnTo>
                  <a:close/>
                  <a:moveTo>
                    <a:pt x="318" y="1926"/>
                  </a:moveTo>
                  <a:lnTo>
                    <a:pt x="545" y="1926"/>
                  </a:lnTo>
                  <a:lnTo>
                    <a:pt x="589" y="1929"/>
                  </a:lnTo>
                  <a:lnTo>
                    <a:pt x="632" y="1937"/>
                  </a:lnTo>
                  <a:lnTo>
                    <a:pt x="673" y="1953"/>
                  </a:lnTo>
                  <a:lnTo>
                    <a:pt x="711" y="1972"/>
                  </a:lnTo>
                  <a:lnTo>
                    <a:pt x="745" y="1997"/>
                  </a:lnTo>
                  <a:lnTo>
                    <a:pt x="776" y="2026"/>
                  </a:lnTo>
                  <a:lnTo>
                    <a:pt x="804" y="2058"/>
                  </a:lnTo>
                  <a:lnTo>
                    <a:pt x="826" y="2095"/>
                  </a:lnTo>
                  <a:lnTo>
                    <a:pt x="843" y="2134"/>
                  </a:lnTo>
                  <a:lnTo>
                    <a:pt x="855" y="2177"/>
                  </a:lnTo>
                  <a:lnTo>
                    <a:pt x="892" y="2157"/>
                  </a:lnTo>
                  <a:lnTo>
                    <a:pt x="932" y="2142"/>
                  </a:lnTo>
                  <a:lnTo>
                    <a:pt x="975" y="2132"/>
                  </a:lnTo>
                  <a:lnTo>
                    <a:pt x="1019" y="2129"/>
                  </a:lnTo>
                  <a:lnTo>
                    <a:pt x="1620" y="2129"/>
                  </a:lnTo>
                  <a:lnTo>
                    <a:pt x="1663" y="2132"/>
                  </a:lnTo>
                  <a:lnTo>
                    <a:pt x="1704" y="2141"/>
                  </a:lnTo>
                  <a:lnTo>
                    <a:pt x="1743" y="2154"/>
                  </a:lnTo>
                  <a:lnTo>
                    <a:pt x="1780" y="2172"/>
                  </a:lnTo>
                  <a:lnTo>
                    <a:pt x="1814" y="2196"/>
                  </a:lnTo>
                  <a:lnTo>
                    <a:pt x="1845" y="2222"/>
                  </a:lnTo>
                  <a:lnTo>
                    <a:pt x="1871" y="2253"/>
                  </a:lnTo>
                  <a:lnTo>
                    <a:pt x="1894" y="2286"/>
                  </a:lnTo>
                  <a:lnTo>
                    <a:pt x="1912" y="2323"/>
                  </a:lnTo>
                  <a:lnTo>
                    <a:pt x="1926" y="2362"/>
                  </a:lnTo>
                  <a:lnTo>
                    <a:pt x="1935" y="2403"/>
                  </a:lnTo>
                  <a:lnTo>
                    <a:pt x="1938" y="2447"/>
                  </a:lnTo>
                  <a:lnTo>
                    <a:pt x="1938" y="2628"/>
                  </a:lnTo>
                  <a:lnTo>
                    <a:pt x="2105" y="2628"/>
                  </a:lnTo>
                  <a:lnTo>
                    <a:pt x="2730" y="2225"/>
                  </a:lnTo>
                  <a:lnTo>
                    <a:pt x="2765" y="2206"/>
                  </a:lnTo>
                  <a:lnTo>
                    <a:pt x="2800" y="2191"/>
                  </a:lnTo>
                  <a:lnTo>
                    <a:pt x="2837" y="2181"/>
                  </a:lnTo>
                  <a:lnTo>
                    <a:pt x="2875" y="2176"/>
                  </a:lnTo>
                  <a:lnTo>
                    <a:pt x="2912" y="2174"/>
                  </a:lnTo>
                  <a:lnTo>
                    <a:pt x="2950" y="2179"/>
                  </a:lnTo>
                  <a:lnTo>
                    <a:pt x="2986" y="2186"/>
                  </a:lnTo>
                  <a:lnTo>
                    <a:pt x="3022" y="2199"/>
                  </a:lnTo>
                  <a:lnTo>
                    <a:pt x="3056" y="2215"/>
                  </a:lnTo>
                  <a:lnTo>
                    <a:pt x="3089" y="2235"/>
                  </a:lnTo>
                  <a:lnTo>
                    <a:pt x="3118" y="2260"/>
                  </a:lnTo>
                  <a:lnTo>
                    <a:pt x="3145" y="2287"/>
                  </a:lnTo>
                  <a:lnTo>
                    <a:pt x="3168" y="2320"/>
                  </a:lnTo>
                  <a:lnTo>
                    <a:pt x="3188" y="2355"/>
                  </a:lnTo>
                  <a:lnTo>
                    <a:pt x="3203" y="2391"/>
                  </a:lnTo>
                  <a:lnTo>
                    <a:pt x="3212" y="2428"/>
                  </a:lnTo>
                  <a:lnTo>
                    <a:pt x="3218" y="2466"/>
                  </a:lnTo>
                  <a:lnTo>
                    <a:pt x="3219" y="2502"/>
                  </a:lnTo>
                  <a:lnTo>
                    <a:pt x="3215" y="2540"/>
                  </a:lnTo>
                  <a:lnTo>
                    <a:pt x="3207" y="2577"/>
                  </a:lnTo>
                  <a:lnTo>
                    <a:pt x="3195" y="2612"/>
                  </a:lnTo>
                  <a:lnTo>
                    <a:pt x="3179" y="2646"/>
                  </a:lnTo>
                  <a:lnTo>
                    <a:pt x="3158" y="2679"/>
                  </a:lnTo>
                  <a:lnTo>
                    <a:pt x="3134" y="2708"/>
                  </a:lnTo>
                  <a:lnTo>
                    <a:pt x="3106" y="2734"/>
                  </a:lnTo>
                  <a:lnTo>
                    <a:pt x="3074" y="2758"/>
                  </a:lnTo>
                  <a:lnTo>
                    <a:pt x="2371" y="3211"/>
                  </a:lnTo>
                  <a:lnTo>
                    <a:pt x="2339" y="3229"/>
                  </a:lnTo>
                  <a:lnTo>
                    <a:pt x="2305" y="3243"/>
                  </a:lnTo>
                  <a:lnTo>
                    <a:pt x="2270" y="3253"/>
                  </a:lnTo>
                  <a:lnTo>
                    <a:pt x="2234" y="3260"/>
                  </a:lnTo>
                  <a:lnTo>
                    <a:pt x="2199" y="3262"/>
                  </a:lnTo>
                  <a:lnTo>
                    <a:pt x="1019" y="3262"/>
                  </a:lnTo>
                  <a:lnTo>
                    <a:pt x="975" y="3259"/>
                  </a:lnTo>
                  <a:lnTo>
                    <a:pt x="932" y="3249"/>
                  </a:lnTo>
                  <a:lnTo>
                    <a:pt x="892" y="3234"/>
                  </a:lnTo>
                  <a:lnTo>
                    <a:pt x="855" y="3215"/>
                  </a:lnTo>
                  <a:lnTo>
                    <a:pt x="843" y="3256"/>
                  </a:lnTo>
                  <a:lnTo>
                    <a:pt x="826" y="3295"/>
                  </a:lnTo>
                  <a:lnTo>
                    <a:pt x="804" y="3332"/>
                  </a:lnTo>
                  <a:lnTo>
                    <a:pt x="776" y="3365"/>
                  </a:lnTo>
                  <a:lnTo>
                    <a:pt x="745" y="3394"/>
                  </a:lnTo>
                  <a:lnTo>
                    <a:pt x="711" y="3419"/>
                  </a:lnTo>
                  <a:lnTo>
                    <a:pt x="673" y="3439"/>
                  </a:lnTo>
                  <a:lnTo>
                    <a:pt x="632" y="3454"/>
                  </a:lnTo>
                  <a:lnTo>
                    <a:pt x="589" y="3462"/>
                  </a:lnTo>
                  <a:lnTo>
                    <a:pt x="545" y="3465"/>
                  </a:lnTo>
                  <a:lnTo>
                    <a:pt x="318" y="3465"/>
                  </a:lnTo>
                  <a:lnTo>
                    <a:pt x="275" y="3463"/>
                  </a:lnTo>
                  <a:lnTo>
                    <a:pt x="233" y="3455"/>
                  </a:lnTo>
                  <a:lnTo>
                    <a:pt x="194" y="3441"/>
                  </a:lnTo>
                  <a:lnTo>
                    <a:pt x="157" y="3422"/>
                  </a:lnTo>
                  <a:lnTo>
                    <a:pt x="123" y="3400"/>
                  </a:lnTo>
                  <a:lnTo>
                    <a:pt x="93" y="3372"/>
                  </a:lnTo>
                  <a:lnTo>
                    <a:pt x="66" y="3342"/>
                  </a:lnTo>
                  <a:lnTo>
                    <a:pt x="43" y="3308"/>
                  </a:lnTo>
                  <a:lnTo>
                    <a:pt x="25" y="3272"/>
                  </a:lnTo>
                  <a:lnTo>
                    <a:pt x="12" y="3233"/>
                  </a:lnTo>
                  <a:lnTo>
                    <a:pt x="3" y="3191"/>
                  </a:lnTo>
                  <a:lnTo>
                    <a:pt x="0" y="3149"/>
                  </a:lnTo>
                  <a:lnTo>
                    <a:pt x="0" y="2242"/>
                  </a:lnTo>
                  <a:lnTo>
                    <a:pt x="3" y="2200"/>
                  </a:lnTo>
                  <a:lnTo>
                    <a:pt x="12" y="2159"/>
                  </a:lnTo>
                  <a:lnTo>
                    <a:pt x="25" y="2119"/>
                  </a:lnTo>
                  <a:lnTo>
                    <a:pt x="43" y="2083"/>
                  </a:lnTo>
                  <a:lnTo>
                    <a:pt x="66" y="2049"/>
                  </a:lnTo>
                  <a:lnTo>
                    <a:pt x="93" y="2018"/>
                  </a:lnTo>
                  <a:lnTo>
                    <a:pt x="123" y="1991"/>
                  </a:lnTo>
                  <a:lnTo>
                    <a:pt x="157" y="1969"/>
                  </a:lnTo>
                  <a:lnTo>
                    <a:pt x="194" y="1950"/>
                  </a:lnTo>
                  <a:lnTo>
                    <a:pt x="233" y="1937"/>
                  </a:lnTo>
                  <a:lnTo>
                    <a:pt x="275" y="1929"/>
                  </a:lnTo>
                  <a:lnTo>
                    <a:pt x="318" y="1926"/>
                  </a:lnTo>
                  <a:close/>
                  <a:moveTo>
                    <a:pt x="1892" y="1190"/>
                  </a:moveTo>
                  <a:lnTo>
                    <a:pt x="1913" y="1192"/>
                  </a:lnTo>
                  <a:lnTo>
                    <a:pt x="1932" y="1199"/>
                  </a:lnTo>
                  <a:lnTo>
                    <a:pt x="1949" y="1210"/>
                  </a:lnTo>
                  <a:lnTo>
                    <a:pt x="1964" y="1223"/>
                  </a:lnTo>
                  <a:lnTo>
                    <a:pt x="1978" y="1240"/>
                  </a:lnTo>
                  <a:lnTo>
                    <a:pt x="2151" y="1497"/>
                  </a:lnTo>
                  <a:lnTo>
                    <a:pt x="2325" y="1242"/>
                  </a:lnTo>
                  <a:lnTo>
                    <a:pt x="2335" y="1230"/>
                  </a:lnTo>
                  <a:lnTo>
                    <a:pt x="2346" y="1217"/>
                  </a:lnTo>
                  <a:lnTo>
                    <a:pt x="2359" y="1206"/>
                  </a:lnTo>
                  <a:lnTo>
                    <a:pt x="2374" y="1198"/>
                  </a:lnTo>
                  <a:lnTo>
                    <a:pt x="2391" y="1192"/>
                  </a:lnTo>
                  <a:lnTo>
                    <a:pt x="2410" y="1190"/>
                  </a:lnTo>
                  <a:lnTo>
                    <a:pt x="2429" y="1192"/>
                  </a:lnTo>
                  <a:lnTo>
                    <a:pt x="2448" y="1197"/>
                  </a:lnTo>
                  <a:lnTo>
                    <a:pt x="2464" y="1206"/>
                  </a:lnTo>
                  <a:lnTo>
                    <a:pt x="2477" y="1219"/>
                  </a:lnTo>
                  <a:lnTo>
                    <a:pt x="2488" y="1235"/>
                  </a:lnTo>
                  <a:lnTo>
                    <a:pt x="2494" y="1253"/>
                  </a:lnTo>
                  <a:lnTo>
                    <a:pt x="2496" y="1275"/>
                  </a:lnTo>
                  <a:lnTo>
                    <a:pt x="2495" y="1292"/>
                  </a:lnTo>
                  <a:lnTo>
                    <a:pt x="2490" y="1309"/>
                  </a:lnTo>
                  <a:lnTo>
                    <a:pt x="2484" y="1323"/>
                  </a:lnTo>
                  <a:lnTo>
                    <a:pt x="2474" y="1337"/>
                  </a:lnTo>
                  <a:lnTo>
                    <a:pt x="2284" y="1586"/>
                  </a:lnTo>
                  <a:lnTo>
                    <a:pt x="2397" y="1586"/>
                  </a:lnTo>
                  <a:lnTo>
                    <a:pt x="2415" y="1588"/>
                  </a:lnTo>
                  <a:lnTo>
                    <a:pt x="2430" y="1594"/>
                  </a:lnTo>
                  <a:lnTo>
                    <a:pt x="2442" y="1604"/>
                  </a:lnTo>
                  <a:lnTo>
                    <a:pt x="2453" y="1617"/>
                  </a:lnTo>
                  <a:lnTo>
                    <a:pt x="2459" y="1632"/>
                  </a:lnTo>
                  <a:lnTo>
                    <a:pt x="2462" y="1649"/>
                  </a:lnTo>
                  <a:lnTo>
                    <a:pt x="2459" y="1666"/>
                  </a:lnTo>
                  <a:lnTo>
                    <a:pt x="2453" y="1682"/>
                  </a:lnTo>
                  <a:lnTo>
                    <a:pt x="2442" y="1695"/>
                  </a:lnTo>
                  <a:lnTo>
                    <a:pt x="2430" y="1704"/>
                  </a:lnTo>
                  <a:lnTo>
                    <a:pt x="2415" y="1710"/>
                  </a:lnTo>
                  <a:lnTo>
                    <a:pt x="2397" y="1713"/>
                  </a:lnTo>
                  <a:lnTo>
                    <a:pt x="2238" y="1713"/>
                  </a:lnTo>
                  <a:lnTo>
                    <a:pt x="2238" y="1786"/>
                  </a:lnTo>
                  <a:lnTo>
                    <a:pt x="2397" y="1786"/>
                  </a:lnTo>
                  <a:lnTo>
                    <a:pt x="2415" y="1789"/>
                  </a:lnTo>
                  <a:lnTo>
                    <a:pt x="2430" y="1795"/>
                  </a:lnTo>
                  <a:lnTo>
                    <a:pt x="2442" y="1804"/>
                  </a:lnTo>
                  <a:lnTo>
                    <a:pt x="2453" y="1817"/>
                  </a:lnTo>
                  <a:lnTo>
                    <a:pt x="2459" y="1833"/>
                  </a:lnTo>
                  <a:lnTo>
                    <a:pt x="2462" y="1850"/>
                  </a:lnTo>
                  <a:lnTo>
                    <a:pt x="2459" y="1867"/>
                  </a:lnTo>
                  <a:lnTo>
                    <a:pt x="2453" y="1882"/>
                  </a:lnTo>
                  <a:lnTo>
                    <a:pt x="2442" y="1895"/>
                  </a:lnTo>
                  <a:lnTo>
                    <a:pt x="2430" y="1905"/>
                  </a:lnTo>
                  <a:lnTo>
                    <a:pt x="2415" y="1911"/>
                  </a:lnTo>
                  <a:lnTo>
                    <a:pt x="2397" y="1913"/>
                  </a:lnTo>
                  <a:lnTo>
                    <a:pt x="2238" y="1913"/>
                  </a:lnTo>
                  <a:lnTo>
                    <a:pt x="2238" y="1941"/>
                  </a:lnTo>
                  <a:lnTo>
                    <a:pt x="2234" y="1965"/>
                  </a:lnTo>
                  <a:lnTo>
                    <a:pt x="2225" y="1986"/>
                  </a:lnTo>
                  <a:lnTo>
                    <a:pt x="2211" y="2004"/>
                  </a:lnTo>
                  <a:lnTo>
                    <a:pt x="2194" y="2017"/>
                  </a:lnTo>
                  <a:lnTo>
                    <a:pt x="2173" y="2026"/>
                  </a:lnTo>
                  <a:lnTo>
                    <a:pt x="2150" y="2029"/>
                  </a:lnTo>
                  <a:lnTo>
                    <a:pt x="2127" y="2026"/>
                  </a:lnTo>
                  <a:lnTo>
                    <a:pt x="2106" y="2017"/>
                  </a:lnTo>
                  <a:lnTo>
                    <a:pt x="2088" y="2004"/>
                  </a:lnTo>
                  <a:lnTo>
                    <a:pt x="2074" y="1986"/>
                  </a:lnTo>
                  <a:lnTo>
                    <a:pt x="2066" y="1965"/>
                  </a:lnTo>
                  <a:lnTo>
                    <a:pt x="2062" y="1941"/>
                  </a:lnTo>
                  <a:lnTo>
                    <a:pt x="2062" y="1913"/>
                  </a:lnTo>
                  <a:lnTo>
                    <a:pt x="1902" y="1913"/>
                  </a:lnTo>
                  <a:lnTo>
                    <a:pt x="1885" y="1911"/>
                  </a:lnTo>
                  <a:lnTo>
                    <a:pt x="1870" y="1905"/>
                  </a:lnTo>
                  <a:lnTo>
                    <a:pt x="1856" y="1895"/>
                  </a:lnTo>
                  <a:lnTo>
                    <a:pt x="1847" y="1882"/>
                  </a:lnTo>
                  <a:lnTo>
                    <a:pt x="1841" y="1867"/>
                  </a:lnTo>
                  <a:lnTo>
                    <a:pt x="1838" y="1850"/>
                  </a:lnTo>
                  <a:lnTo>
                    <a:pt x="1841" y="1833"/>
                  </a:lnTo>
                  <a:lnTo>
                    <a:pt x="1847" y="1817"/>
                  </a:lnTo>
                  <a:lnTo>
                    <a:pt x="1856" y="1804"/>
                  </a:lnTo>
                  <a:lnTo>
                    <a:pt x="1870" y="1795"/>
                  </a:lnTo>
                  <a:lnTo>
                    <a:pt x="1885" y="1789"/>
                  </a:lnTo>
                  <a:lnTo>
                    <a:pt x="1902" y="1786"/>
                  </a:lnTo>
                  <a:lnTo>
                    <a:pt x="2062" y="1786"/>
                  </a:lnTo>
                  <a:lnTo>
                    <a:pt x="2062" y="1713"/>
                  </a:lnTo>
                  <a:lnTo>
                    <a:pt x="1902" y="1713"/>
                  </a:lnTo>
                  <a:lnTo>
                    <a:pt x="1885" y="1710"/>
                  </a:lnTo>
                  <a:lnTo>
                    <a:pt x="1870" y="1704"/>
                  </a:lnTo>
                  <a:lnTo>
                    <a:pt x="1856" y="1695"/>
                  </a:lnTo>
                  <a:lnTo>
                    <a:pt x="1847" y="1682"/>
                  </a:lnTo>
                  <a:lnTo>
                    <a:pt x="1841" y="1666"/>
                  </a:lnTo>
                  <a:lnTo>
                    <a:pt x="1838" y="1649"/>
                  </a:lnTo>
                  <a:lnTo>
                    <a:pt x="1841" y="1632"/>
                  </a:lnTo>
                  <a:lnTo>
                    <a:pt x="1847" y="1617"/>
                  </a:lnTo>
                  <a:lnTo>
                    <a:pt x="1856" y="1604"/>
                  </a:lnTo>
                  <a:lnTo>
                    <a:pt x="1870" y="1594"/>
                  </a:lnTo>
                  <a:lnTo>
                    <a:pt x="1885" y="1588"/>
                  </a:lnTo>
                  <a:lnTo>
                    <a:pt x="1902" y="1586"/>
                  </a:lnTo>
                  <a:lnTo>
                    <a:pt x="2013" y="1586"/>
                  </a:lnTo>
                  <a:lnTo>
                    <a:pt x="1825" y="1337"/>
                  </a:lnTo>
                  <a:lnTo>
                    <a:pt x="1813" y="1317"/>
                  </a:lnTo>
                  <a:lnTo>
                    <a:pt x="1806" y="1297"/>
                  </a:lnTo>
                  <a:lnTo>
                    <a:pt x="1803" y="1276"/>
                  </a:lnTo>
                  <a:lnTo>
                    <a:pt x="1805" y="1257"/>
                  </a:lnTo>
                  <a:lnTo>
                    <a:pt x="1811" y="1239"/>
                  </a:lnTo>
                  <a:lnTo>
                    <a:pt x="1822" y="1223"/>
                  </a:lnTo>
                  <a:lnTo>
                    <a:pt x="1835" y="1210"/>
                  </a:lnTo>
                  <a:lnTo>
                    <a:pt x="1851" y="1199"/>
                  </a:lnTo>
                  <a:lnTo>
                    <a:pt x="1871" y="1192"/>
                  </a:lnTo>
                  <a:lnTo>
                    <a:pt x="1892" y="1190"/>
                  </a:lnTo>
                  <a:close/>
                  <a:moveTo>
                    <a:pt x="1352" y="1182"/>
                  </a:moveTo>
                  <a:lnTo>
                    <a:pt x="1391" y="1184"/>
                  </a:lnTo>
                  <a:lnTo>
                    <a:pt x="1427" y="1188"/>
                  </a:lnTo>
                  <a:lnTo>
                    <a:pt x="1459" y="1196"/>
                  </a:lnTo>
                  <a:lnTo>
                    <a:pt x="1490" y="1206"/>
                  </a:lnTo>
                  <a:lnTo>
                    <a:pt x="1517" y="1219"/>
                  </a:lnTo>
                  <a:lnTo>
                    <a:pt x="1543" y="1234"/>
                  </a:lnTo>
                  <a:lnTo>
                    <a:pt x="1566" y="1251"/>
                  </a:lnTo>
                  <a:lnTo>
                    <a:pt x="1588" y="1270"/>
                  </a:lnTo>
                  <a:lnTo>
                    <a:pt x="1609" y="1291"/>
                  </a:lnTo>
                  <a:lnTo>
                    <a:pt x="1618" y="1301"/>
                  </a:lnTo>
                  <a:lnTo>
                    <a:pt x="1626" y="1316"/>
                  </a:lnTo>
                  <a:lnTo>
                    <a:pt x="1631" y="1333"/>
                  </a:lnTo>
                  <a:lnTo>
                    <a:pt x="1634" y="1352"/>
                  </a:lnTo>
                  <a:lnTo>
                    <a:pt x="1630" y="1375"/>
                  </a:lnTo>
                  <a:lnTo>
                    <a:pt x="1622" y="1395"/>
                  </a:lnTo>
                  <a:lnTo>
                    <a:pt x="1608" y="1412"/>
                  </a:lnTo>
                  <a:lnTo>
                    <a:pt x="1590" y="1426"/>
                  </a:lnTo>
                  <a:lnTo>
                    <a:pt x="1569" y="1434"/>
                  </a:lnTo>
                  <a:lnTo>
                    <a:pt x="1547" y="1437"/>
                  </a:lnTo>
                  <a:lnTo>
                    <a:pt x="1529" y="1435"/>
                  </a:lnTo>
                  <a:lnTo>
                    <a:pt x="1514" y="1431"/>
                  </a:lnTo>
                  <a:lnTo>
                    <a:pt x="1503" y="1425"/>
                  </a:lnTo>
                  <a:lnTo>
                    <a:pt x="1492" y="1417"/>
                  </a:lnTo>
                  <a:lnTo>
                    <a:pt x="1484" y="1410"/>
                  </a:lnTo>
                  <a:lnTo>
                    <a:pt x="1465" y="1390"/>
                  </a:lnTo>
                  <a:lnTo>
                    <a:pt x="1445" y="1374"/>
                  </a:lnTo>
                  <a:lnTo>
                    <a:pt x="1423" y="1361"/>
                  </a:lnTo>
                  <a:lnTo>
                    <a:pt x="1401" y="1352"/>
                  </a:lnTo>
                  <a:lnTo>
                    <a:pt x="1376" y="1346"/>
                  </a:lnTo>
                  <a:lnTo>
                    <a:pt x="1348" y="1343"/>
                  </a:lnTo>
                  <a:lnTo>
                    <a:pt x="1320" y="1347"/>
                  </a:lnTo>
                  <a:lnTo>
                    <a:pt x="1294" y="1353"/>
                  </a:lnTo>
                  <a:lnTo>
                    <a:pt x="1269" y="1365"/>
                  </a:lnTo>
                  <a:lnTo>
                    <a:pt x="1248" y="1379"/>
                  </a:lnTo>
                  <a:lnTo>
                    <a:pt x="1229" y="1398"/>
                  </a:lnTo>
                  <a:lnTo>
                    <a:pt x="1212" y="1422"/>
                  </a:lnTo>
                  <a:lnTo>
                    <a:pt x="1199" y="1448"/>
                  </a:lnTo>
                  <a:lnTo>
                    <a:pt x="1362" y="1448"/>
                  </a:lnTo>
                  <a:lnTo>
                    <a:pt x="1381" y="1451"/>
                  </a:lnTo>
                  <a:lnTo>
                    <a:pt x="1398" y="1459"/>
                  </a:lnTo>
                  <a:lnTo>
                    <a:pt x="1411" y="1472"/>
                  </a:lnTo>
                  <a:lnTo>
                    <a:pt x="1419" y="1489"/>
                  </a:lnTo>
                  <a:lnTo>
                    <a:pt x="1422" y="1508"/>
                  </a:lnTo>
                  <a:lnTo>
                    <a:pt x="1419" y="1527"/>
                  </a:lnTo>
                  <a:lnTo>
                    <a:pt x="1411" y="1543"/>
                  </a:lnTo>
                  <a:lnTo>
                    <a:pt x="1398" y="1555"/>
                  </a:lnTo>
                  <a:lnTo>
                    <a:pt x="1381" y="1564"/>
                  </a:lnTo>
                  <a:lnTo>
                    <a:pt x="1362" y="1567"/>
                  </a:lnTo>
                  <a:lnTo>
                    <a:pt x="1170" y="1567"/>
                  </a:lnTo>
                  <a:lnTo>
                    <a:pt x="1169" y="1587"/>
                  </a:lnTo>
                  <a:lnTo>
                    <a:pt x="1169" y="1608"/>
                  </a:lnTo>
                  <a:lnTo>
                    <a:pt x="1169" y="1628"/>
                  </a:lnTo>
                  <a:lnTo>
                    <a:pt x="1170" y="1647"/>
                  </a:lnTo>
                  <a:lnTo>
                    <a:pt x="1362" y="1647"/>
                  </a:lnTo>
                  <a:lnTo>
                    <a:pt x="1381" y="1649"/>
                  </a:lnTo>
                  <a:lnTo>
                    <a:pt x="1398" y="1659"/>
                  </a:lnTo>
                  <a:lnTo>
                    <a:pt x="1411" y="1671"/>
                  </a:lnTo>
                  <a:lnTo>
                    <a:pt x="1419" y="1688"/>
                  </a:lnTo>
                  <a:lnTo>
                    <a:pt x="1422" y="1707"/>
                  </a:lnTo>
                  <a:lnTo>
                    <a:pt x="1419" y="1725"/>
                  </a:lnTo>
                  <a:lnTo>
                    <a:pt x="1411" y="1742"/>
                  </a:lnTo>
                  <a:lnTo>
                    <a:pt x="1398" y="1755"/>
                  </a:lnTo>
                  <a:lnTo>
                    <a:pt x="1381" y="1763"/>
                  </a:lnTo>
                  <a:lnTo>
                    <a:pt x="1362" y="1765"/>
                  </a:lnTo>
                  <a:lnTo>
                    <a:pt x="1196" y="1765"/>
                  </a:lnTo>
                  <a:lnTo>
                    <a:pt x="1210" y="1794"/>
                  </a:lnTo>
                  <a:lnTo>
                    <a:pt x="1227" y="1818"/>
                  </a:lnTo>
                  <a:lnTo>
                    <a:pt x="1247" y="1838"/>
                  </a:lnTo>
                  <a:lnTo>
                    <a:pt x="1270" y="1854"/>
                  </a:lnTo>
                  <a:lnTo>
                    <a:pt x="1296" y="1864"/>
                  </a:lnTo>
                  <a:lnTo>
                    <a:pt x="1324" y="1872"/>
                  </a:lnTo>
                  <a:lnTo>
                    <a:pt x="1356" y="1874"/>
                  </a:lnTo>
                  <a:lnTo>
                    <a:pt x="1383" y="1872"/>
                  </a:lnTo>
                  <a:lnTo>
                    <a:pt x="1409" y="1865"/>
                  </a:lnTo>
                  <a:lnTo>
                    <a:pt x="1431" y="1856"/>
                  </a:lnTo>
                  <a:lnTo>
                    <a:pt x="1453" y="1842"/>
                  </a:lnTo>
                  <a:lnTo>
                    <a:pt x="1473" y="1824"/>
                  </a:lnTo>
                  <a:lnTo>
                    <a:pt x="1493" y="1802"/>
                  </a:lnTo>
                  <a:lnTo>
                    <a:pt x="1505" y="1791"/>
                  </a:lnTo>
                  <a:lnTo>
                    <a:pt x="1520" y="1782"/>
                  </a:lnTo>
                  <a:lnTo>
                    <a:pt x="1535" y="1776"/>
                  </a:lnTo>
                  <a:lnTo>
                    <a:pt x="1555" y="1774"/>
                  </a:lnTo>
                  <a:lnTo>
                    <a:pt x="1577" y="1777"/>
                  </a:lnTo>
                  <a:lnTo>
                    <a:pt x="1596" y="1785"/>
                  </a:lnTo>
                  <a:lnTo>
                    <a:pt x="1611" y="1798"/>
                  </a:lnTo>
                  <a:lnTo>
                    <a:pt x="1625" y="1814"/>
                  </a:lnTo>
                  <a:lnTo>
                    <a:pt x="1634" y="1834"/>
                  </a:lnTo>
                  <a:lnTo>
                    <a:pt x="1637" y="1855"/>
                  </a:lnTo>
                  <a:lnTo>
                    <a:pt x="1634" y="1876"/>
                  </a:lnTo>
                  <a:lnTo>
                    <a:pt x="1627" y="1894"/>
                  </a:lnTo>
                  <a:lnTo>
                    <a:pt x="1619" y="1907"/>
                  </a:lnTo>
                  <a:lnTo>
                    <a:pt x="1593" y="1935"/>
                  </a:lnTo>
                  <a:lnTo>
                    <a:pt x="1567" y="1960"/>
                  </a:lnTo>
                  <a:lnTo>
                    <a:pt x="1539" y="1983"/>
                  </a:lnTo>
                  <a:lnTo>
                    <a:pt x="1508" y="2000"/>
                  </a:lnTo>
                  <a:lnTo>
                    <a:pt x="1474" y="2015"/>
                  </a:lnTo>
                  <a:lnTo>
                    <a:pt x="1438" y="2027"/>
                  </a:lnTo>
                  <a:lnTo>
                    <a:pt x="1398" y="2033"/>
                  </a:lnTo>
                  <a:lnTo>
                    <a:pt x="1356" y="2035"/>
                  </a:lnTo>
                  <a:lnTo>
                    <a:pt x="1307" y="2033"/>
                  </a:lnTo>
                  <a:lnTo>
                    <a:pt x="1263" y="2025"/>
                  </a:lnTo>
                  <a:lnTo>
                    <a:pt x="1221" y="2012"/>
                  </a:lnTo>
                  <a:lnTo>
                    <a:pt x="1183" y="1995"/>
                  </a:lnTo>
                  <a:lnTo>
                    <a:pt x="1147" y="1973"/>
                  </a:lnTo>
                  <a:lnTo>
                    <a:pt x="1115" y="1948"/>
                  </a:lnTo>
                  <a:lnTo>
                    <a:pt x="1086" y="1918"/>
                  </a:lnTo>
                  <a:lnTo>
                    <a:pt x="1060" y="1884"/>
                  </a:lnTo>
                  <a:lnTo>
                    <a:pt x="1038" y="1849"/>
                  </a:lnTo>
                  <a:lnTo>
                    <a:pt x="1020" y="1809"/>
                  </a:lnTo>
                  <a:lnTo>
                    <a:pt x="1005" y="1765"/>
                  </a:lnTo>
                  <a:lnTo>
                    <a:pt x="950" y="1765"/>
                  </a:lnTo>
                  <a:lnTo>
                    <a:pt x="931" y="1763"/>
                  </a:lnTo>
                  <a:lnTo>
                    <a:pt x="916" y="1755"/>
                  </a:lnTo>
                  <a:lnTo>
                    <a:pt x="902" y="1742"/>
                  </a:lnTo>
                  <a:lnTo>
                    <a:pt x="893" y="1725"/>
                  </a:lnTo>
                  <a:lnTo>
                    <a:pt x="890" y="1706"/>
                  </a:lnTo>
                  <a:lnTo>
                    <a:pt x="893" y="1688"/>
                  </a:lnTo>
                  <a:lnTo>
                    <a:pt x="902" y="1671"/>
                  </a:lnTo>
                  <a:lnTo>
                    <a:pt x="916" y="1659"/>
                  </a:lnTo>
                  <a:lnTo>
                    <a:pt x="931" y="1649"/>
                  </a:lnTo>
                  <a:lnTo>
                    <a:pt x="950" y="1647"/>
                  </a:lnTo>
                  <a:lnTo>
                    <a:pt x="986" y="1647"/>
                  </a:lnTo>
                  <a:lnTo>
                    <a:pt x="985" y="1610"/>
                  </a:lnTo>
                  <a:lnTo>
                    <a:pt x="985" y="1588"/>
                  </a:lnTo>
                  <a:lnTo>
                    <a:pt x="986" y="1567"/>
                  </a:lnTo>
                  <a:lnTo>
                    <a:pt x="950" y="1567"/>
                  </a:lnTo>
                  <a:lnTo>
                    <a:pt x="931" y="1564"/>
                  </a:lnTo>
                  <a:lnTo>
                    <a:pt x="916" y="1555"/>
                  </a:lnTo>
                  <a:lnTo>
                    <a:pt x="902" y="1543"/>
                  </a:lnTo>
                  <a:lnTo>
                    <a:pt x="893" y="1527"/>
                  </a:lnTo>
                  <a:lnTo>
                    <a:pt x="890" y="1508"/>
                  </a:lnTo>
                  <a:lnTo>
                    <a:pt x="893" y="1489"/>
                  </a:lnTo>
                  <a:lnTo>
                    <a:pt x="902" y="1472"/>
                  </a:lnTo>
                  <a:lnTo>
                    <a:pt x="916" y="1459"/>
                  </a:lnTo>
                  <a:lnTo>
                    <a:pt x="931" y="1451"/>
                  </a:lnTo>
                  <a:lnTo>
                    <a:pt x="950" y="1448"/>
                  </a:lnTo>
                  <a:lnTo>
                    <a:pt x="1008" y="1448"/>
                  </a:lnTo>
                  <a:lnTo>
                    <a:pt x="1023" y="1407"/>
                  </a:lnTo>
                  <a:lnTo>
                    <a:pt x="1042" y="1368"/>
                  </a:lnTo>
                  <a:lnTo>
                    <a:pt x="1064" y="1332"/>
                  </a:lnTo>
                  <a:lnTo>
                    <a:pt x="1089" y="1299"/>
                  </a:lnTo>
                  <a:lnTo>
                    <a:pt x="1117" y="1270"/>
                  </a:lnTo>
                  <a:lnTo>
                    <a:pt x="1149" y="1244"/>
                  </a:lnTo>
                  <a:lnTo>
                    <a:pt x="1184" y="1223"/>
                  </a:lnTo>
                  <a:lnTo>
                    <a:pt x="1222" y="1205"/>
                  </a:lnTo>
                  <a:lnTo>
                    <a:pt x="1262" y="1193"/>
                  </a:lnTo>
                  <a:lnTo>
                    <a:pt x="1306" y="1185"/>
                  </a:lnTo>
                  <a:lnTo>
                    <a:pt x="1352" y="1182"/>
                  </a:lnTo>
                  <a:close/>
                  <a:moveTo>
                    <a:pt x="2203" y="151"/>
                  </a:moveTo>
                  <a:lnTo>
                    <a:pt x="2241" y="152"/>
                  </a:lnTo>
                  <a:lnTo>
                    <a:pt x="2275" y="157"/>
                  </a:lnTo>
                  <a:lnTo>
                    <a:pt x="2307" y="165"/>
                  </a:lnTo>
                  <a:lnTo>
                    <a:pt x="2336" y="175"/>
                  </a:lnTo>
                  <a:lnTo>
                    <a:pt x="2362" y="189"/>
                  </a:lnTo>
                  <a:lnTo>
                    <a:pt x="2387" y="204"/>
                  </a:lnTo>
                  <a:lnTo>
                    <a:pt x="2409" y="220"/>
                  </a:lnTo>
                  <a:lnTo>
                    <a:pt x="2429" y="240"/>
                  </a:lnTo>
                  <a:lnTo>
                    <a:pt x="2440" y="253"/>
                  </a:lnTo>
                  <a:lnTo>
                    <a:pt x="2450" y="268"/>
                  </a:lnTo>
                  <a:lnTo>
                    <a:pt x="2455" y="285"/>
                  </a:lnTo>
                  <a:lnTo>
                    <a:pt x="2457" y="305"/>
                  </a:lnTo>
                  <a:lnTo>
                    <a:pt x="2454" y="328"/>
                  </a:lnTo>
                  <a:lnTo>
                    <a:pt x="2446" y="350"/>
                  </a:lnTo>
                  <a:lnTo>
                    <a:pt x="2431" y="368"/>
                  </a:lnTo>
                  <a:lnTo>
                    <a:pt x="2413" y="382"/>
                  </a:lnTo>
                  <a:lnTo>
                    <a:pt x="2392" y="390"/>
                  </a:lnTo>
                  <a:lnTo>
                    <a:pt x="2368" y="393"/>
                  </a:lnTo>
                  <a:lnTo>
                    <a:pt x="2350" y="391"/>
                  </a:lnTo>
                  <a:lnTo>
                    <a:pt x="2335" y="387"/>
                  </a:lnTo>
                  <a:lnTo>
                    <a:pt x="2322" y="381"/>
                  </a:lnTo>
                  <a:lnTo>
                    <a:pt x="2312" y="373"/>
                  </a:lnTo>
                  <a:lnTo>
                    <a:pt x="2303" y="366"/>
                  </a:lnTo>
                  <a:lnTo>
                    <a:pt x="2285" y="349"/>
                  </a:lnTo>
                  <a:lnTo>
                    <a:pt x="2266" y="335"/>
                  </a:lnTo>
                  <a:lnTo>
                    <a:pt x="2247" y="327"/>
                  </a:lnTo>
                  <a:lnTo>
                    <a:pt x="2227" y="321"/>
                  </a:lnTo>
                  <a:lnTo>
                    <a:pt x="2205" y="318"/>
                  </a:lnTo>
                  <a:lnTo>
                    <a:pt x="2185" y="321"/>
                  </a:lnTo>
                  <a:lnTo>
                    <a:pt x="2168" y="325"/>
                  </a:lnTo>
                  <a:lnTo>
                    <a:pt x="2152" y="333"/>
                  </a:lnTo>
                  <a:lnTo>
                    <a:pt x="2137" y="345"/>
                  </a:lnTo>
                  <a:lnTo>
                    <a:pt x="2125" y="361"/>
                  </a:lnTo>
                  <a:lnTo>
                    <a:pt x="2115" y="382"/>
                  </a:lnTo>
                  <a:lnTo>
                    <a:pt x="2109" y="405"/>
                  </a:lnTo>
                  <a:lnTo>
                    <a:pt x="2107" y="432"/>
                  </a:lnTo>
                  <a:lnTo>
                    <a:pt x="2107" y="523"/>
                  </a:lnTo>
                  <a:lnTo>
                    <a:pt x="2307" y="523"/>
                  </a:lnTo>
                  <a:lnTo>
                    <a:pt x="2327" y="525"/>
                  </a:lnTo>
                  <a:lnTo>
                    <a:pt x="2345" y="534"/>
                  </a:lnTo>
                  <a:lnTo>
                    <a:pt x="2361" y="545"/>
                  </a:lnTo>
                  <a:lnTo>
                    <a:pt x="2373" y="560"/>
                  </a:lnTo>
                  <a:lnTo>
                    <a:pt x="2380" y="578"/>
                  </a:lnTo>
                  <a:lnTo>
                    <a:pt x="2383" y="598"/>
                  </a:lnTo>
                  <a:lnTo>
                    <a:pt x="2380" y="618"/>
                  </a:lnTo>
                  <a:lnTo>
                    <a:pt x="2373" y="636"/>
                  </a:lnTo>
                  <a:lnTo>
                    <a:pt x="2361" y="651"/>
                  </a:lnTo>
                  <a:lnTo>
                    <a:pt x="2345" y="662"/>
                  </a:lnTo>
                  <a:lnTo>
                    <a:pt x="2327" y="670"/>
                  </a:lnTo>
                  <a:lnTo>
                    <a:pt x="2307" y="673"/>
                  </a:lnTo>
                  <a:lnTo>
                    <a:pt x="2107" y="673"/>
                  </a:lnTo>
                  <a:lnTo>
                    <a:pt x="2107" y="830"/>
                  </a:lnTo>
                  <a:lnTo>
                    <a:pt x="2394" y="830"/>
                  </a:lnTo>
                  <a:lnTo>
                    <a:pt x="2415" y="833"/>
                  </a:lnTo>
                  <a:lnTo>
                    <a:pt x="2434" y="842"/>
                  </a:lnTo>
                  <a:lnTo>
                    <a:pt x="2450" y="853"/>
                  </a:lnTo>
                  <a:lnTo>
                    <a:pt x="2463" y="869"/>
                  </a:lnTo>
                  <a:lnTo>
                    <a:pt x="2470" y="888"/>
                  </a:lnTo>
                  <a:lnTo>
                    <a:pt x="2473" y="909"/>
                  </a:lnTo>
                  <a:lnTo>
                    <a:pt x="2470" y="930"/>
                  </a:lnTo>
                  <a:lnTo>
                    <a:pt x="2463" y="949"/>
                  </a:lnTo>
                  <a:lnTo>
                    <a:pt x="2450" y="965"/>
                  </a:lnTo>
                  <a:lnTo>
                    <a:pt x="2434" y="977"/>
                  </a:lnTo>
                  <a:lnTo>
                    <a:pt x="2415" y="984"/>
                  </a:lnTo>
                  <a:lnTo>
                    <a:pt x="2394" y="987"/>
                  </a:lnTo>
                  <a:lnTo>
                    <a:pt x="1900" y="987"/>
                  </a:lnTo>
                  <a:lnTo>
                    <a:pt x="1879" y="985"/>
                  </a:lnTo>
                  <a:lnTo>
                    <a:pt x="1861" y="978"/>
                  </a:lnTo>
                  <a:lnTo>
                    <a:pt x="1847" y="968"/>
                  </a:lnTo>
                  <a:lnTo>
                    <a:pt x="1835" y="954"/>
                  </a:lnTo>
                  <a:lnTo>
                    <a:pt x="1829" y="939"/>
                  </a:lnTo>
                  <a:lnTo>
                    <a:pt x="1827" y="921"/>
                  </a:lnTo>
                  <a:lnTo>
                    <a:pt x="1829" y="904"/>
                  </a:lnTo>
                  <a:lnTo>
                    <a:pt x="1834" y="888"/>
                  </a:lnTo>
                  <a:lnTo>
                    <a:pt x="1845" y="873"/>
                  </a:lnTo>
                  <a:lnTo>
                    <a:pt x="1859" y="863"/>
                  </a:lnTo>
                  <a:lnTo>
                    <a:pt x="1875" y="854"/>
                  </a:lnTo>
                  <a:lnTo>
                    <a:pt x="1923" y="838"/>
                  </a:lnTo>
                  <a:lnTo>
                    <a:pt x="1923" y="673"/>
                  </a:lnTo>
                  <a:lnTo>
                    <a:pt x="1902" y="673"/>
                  </a:lnTo>
                  <a:lnTo>
                    <a:pt x="1882" y="670"/>
                  </a:lnTo>
                  <a:lnTo>
                    <a:pt x="1864" y="662"/>
                  </a:lnTo>
                  <a:lnTo>
                    <a:pt x="1849" y="651"/>
                  </a:lnTo>
                  <a:lnTo>
                    <a:pt x="1836" y="636"/>
                  </a:lnTo>
                  <a:lnTo>
                    <a:pt x="1829" y="618"/>
                  </a:lnTo>
                  <a:lnTo>
                    <a:pt x="1827" y="598"/>
                  </a:lnTo>
                  <a:lnTo>
                    <a:pt x="1829" y="578"/>
                  </a:lnTo>
                  <a:lnTo>
                    <a:pt x="1836" y="560"/>
                  </a:lnTo>
                  <a:lnTo>
                    <a:pt x="1849" y="545"/>
                  </a:lnTo>
                  <a:lnTo>
                    <a:pt x="1864" y="534"/>
                  </a:lnTo>
                  <a:lnTo>
                    <a:pt x="1882" y="525"/>
                  </a:lnTo>
                  <a:lnTo>
                    <a:pt x="1902" y="523"/>
                  </a:lnTo>
                  <a:lnTo>
                    <a:pt x="1923" y="523"/>
                  </a:lnTo>
                  <a:lnTo>
                    <a:pt x="1923" y="427"/>
                  </a:lnTo>
                  <a:lnTo>
                    <a:pt x="1925" y="386"/>
                  </a:lnTo>
                  <a:lnTo>
                    <a:pt x="1931" y="348"/>
                  </a:lnTo>
                  <a:lnTo>
                    <a:pt x="1941" y="312"/>
                  </a:lnTo>
                  <a:lnTo>
                    <a:pt x="1955" y="279"/>
                  </a:lnTo>
                  <a:lnTo>
                    <a:pt x="1973" y="251"/>
                  </a:lnTo>
                  <a:lnTo>
                    <a:pt x="1994" y="226"/>
                  </a:lnTo>
                  <a:lnTo>
                    <a:pt x="2020" y="204"/>
                  </a:lnTo>
                  <a:lnTo>
                    <a:pt x="2050" y="185"/>
                  </a:lnTo>
                  <a:lnTo>
                    <a:pt x="2082" y="170"/>
                  </a:lnTo>
                  <a:lnTo>
                    <a:pt x="2119" y="159"/>
                  </a:lnTo>
                  <a:lnTo>
                    <a:pt x="2159" y="153"/>
                  </a:lnTo>
                  <a:lnTo>
                    <a:pt x="2203" y="151"/>
                  </a:lnTo>
                  <a:close/>
                  <a:moveTo>
                    <a:pt x="1291" y="0"/>
                  </a:moveTo>
                  <a:lnTo>
                    <a:pt x="1313" y="3"/>
                  </a:lnTo>
                  <a:lnTo>
                    <a:pt x="1332" y="11"/>
                  </a:lnTo>
                  <a:lnTo>
                    <a:pt x="1348" y="23"/>
                  </a:lnTo>
                  <a:lnTo>
                    <a:pt x="1360" y="39"/>
                  </a:lnTo>
                  <a:lnTo>
                    <a:pt x="1369" y="58"/>
                  </a:lnTo>
                  <a:lnTo>
                    <a:pt x="1372" y="79"/>
                  </a:lnTo>
                  <a:lnTo>
                    <a:pt x="1372" y="142"/>
                  </a:lnTo>
                  <a:lnTo>
                    <a:pt x="1419" y="153"/>
                  </a:lnTo>
                  <a:lnTo>
                    <a:pt x="1466" y="167"/>
                  </a:lnTo>
                  <a:lnTo>
                    <a:pt x="1509" y="186"/>
                  </a:lnTo>
                  <a:lnTo>
                    <a:pt x="1549" y="209"/>
                  </a:lnTo>
                  <a:lnTo>
                    <a:pt x="1562" y="217"/>
                  </a:lnTo>
                  <a:lnTo>
                    <a:pt x="1572" y="229"/>
                  </a:lnTo>
                  <a:lnTo>
                    <a:pt x="1582" y="244"/>
                  </a:lnTo>
                  <a:lnTo>
                    <a:pt x="1588" y="262"/>
                  </a:lnTo>
                  <a:lnTo>
                    <a:pt x="1590" y="282"/>
                  </a:lnTo>
                  <a:lnTo>
                    <a:pt x="1587" y="305"/>
                  </a:lnTo>
                  <a:lnTo>
                    <a:pt x="1579" y="325"/>
                  </a:lnTo>
                  <a:lnTo>
                    <a:pt x="1565" y="342"/>
                  </a:lnTo>
                  <a:lnTo>
                    <a:pt x="1548" y="355"/>
                  </a:lnTo>
                  <a:lnTo>
                    <a:pt x="1527" y="364"/>
                  </a:lnTo>
                  <a:lnTo>
                    <a:pt x="1504" y="367"/>
                  </a:lnTo>
                  <a:lnTo>
                    <a:pt x="1487" y="365"/>
                  </a:lnTo>
                  <a:lnTo>
                    <a:pt x="1472" y="361"/>
                  </a:lnTo>
                  <a:lnTo>
                    <a:pt x="1457" y="353"/>
                  </a:lnTo>
                  <a:lnTo>
                    <a:pt x="1412" y="329"/>
                  </a:lnTo>
                  <a:lnTo>
                    <a:pt x="1369" y="312"/>
                  </a:lnTo>
                  <a:lnTo>
                    <a:pt x="1324" y="301"/>
                  </a:lnTo>
                  <a:lnTo>
                    <a:pt x="1282" y="297"/>
                  </a:lnTo>
                  <a:lnTo>
                    <a:pt x="1253" y="299"/>
                  </a:lnTo>
                  <a:lnTo>
                    <a:pt x="1229" y="305"/>
                  </a:lnTo>
                  <a:lnTo>
                    <a:pt x="1209" y="313"/>
                  </a:lnTo>
                  <a:lnTo>
                    <a:pt x="1194" y="325"/>
                  </a:lnTo>
                  <a:lnTo>
                    <a:pt x="1183" y="337"/>
                  </a:lnTo>
                  <a:lnTo>
                    <a:pt x="1176" y="353"/>
                  </a:lnTo>
                  <a:lnTo>
                    <a:pt x="1174" y="370"/>
                  </a:lnTo>
                  <a:lnTo>
                    <a:pt x="1174" y="372"/>
                  </a:lnTo>
                  <a:lnTo>
                    <a:pt x="1175" y="388"/>
                  </a:lnTo>
                  <a:lnTo>
                    <a:pt x="1178" y="402"/>
                  </a:lnTo>
                  <a:lnTo>
                    <a:pt x="1186" y="413"/>
                  </a:lnTo>
                  <a:lnTo>
                    <a:pt x="1195" y="424"/>
                  </a:lnTo>
                  <a:lnTo>
                    <a:pt x="1210" y="434"/>
                  </a:lnTo>
                  <a:lnTo>
                    <a:pt x="1228" y="443"/>
                  </a:lnTo>
                  <a:lnTo>
                    <a:pt x="1251" y="452"/>
                  </a:lnTo>
                  <a:lnTo>
                    <a:pt x="1280" y="462"/>
                  </a:lnTo>
                  <a:lnTo>
                    <a:pt x="1315" y="471"/>
                  </a:lnTo>
                  <a:lnTo>
                    <a:pt x="1355" y="482"/>
                  </a:lnTo>
                  <a:lnTo>
                    <a:pt x="1396" y="494"/>
                  </a:lnTo>
                  <a:lnTo>
                    <a:pt x="1433" y="506"/>
                  </a:lnTo>
                  <a:lnTo>
                    <a:pt x="1468" y="520"/>
                  </a:lnTo>
                  <a:lnTo>
                    <a:pt x="1499" y="535"/>
                  </a:lnTo>
                  <a:lnTo>
                    <a:pt x="1527" y="550"/>
                  </a:lnTo>
                  <a:lnTo>
                    <a:pt x="1551" y="569"/>
                  </a:lnTo>
                  <a:lnTo>
                    <a:pt x="1572" y="589"/>
                  </a:lnTo>
                  <a:lnTo>
                    <a:pt x="1589" y="613"/>
                  </a:lnTo>
                  <a:lnTo>
                    <a:pt x="1603" y="638"/>
                  </a:lnTo>
                  <a:lnTo>
                    <a:pt x="1611" y="666"/>
                  </a:lnTo>
                  <a:lnTo>
                    <a:pt x="1618" y="698"/>
                  </a:lnTo>
                  <a:lnTo>
                    <a:pt x="1620" y="733"/>
                  </a:lnTo>
                  <a:lnTo>
                    <a:pt x="1620" y="735"/>
                  </a:lnTo>
                  <a:lnTo>
                    <a:pt x="1618" y="774"/>
                  </a:lnTo>
                  <a:lnTo>
                    <a:pt x="1610" y="810"/>
                  </a:lnTo>
                  <a:lnTo>
                    <a:pt x="1599" y="843"/>
                  </a:lnTo>
                  <a:lnTo>
                    <a:pt x="1583" y="872"/>
                  </a:lnTo>
                  <a:lnTo>
                    <a:pt x="1563" y="898"/>
                  </a:lnTo>
                  <a:lnTo>
                    <a:pt x="1540" y="923"/>
                  </a:lnTo>
                  <a:lnTo>
                    <a:pt x="1512" y="943"/>
                  </a:lnTo>
                  <a:lnTo>
                    <a:pt x="1482" y="960"/>
                  </a:lnTo>
                  <a:lnTo>
                    <a:pt x="1448" y="973"/>
                  </a:lnTo>
                  <a:lnTo>
                    <a:pt x="1411" y="984"/>
                  </a:lnTo>
                  <a:lnTo>
                    <a:pt x="1372" y="990"/>
                  </a:lnTo>
                  <a:lnTo>
                    <a:pt x="1372" y="1049"/>
                  </a:lnTo>
                  <a:lnTo>
                    <a:pt x="1369" y="1070"/>
                  </a:lnTo>
                  <a:lnTo>
                    <a:pt x="1360" y="1089"/>
                  </a:lnTo>
                  <a:lnTo>
                    <a:pt x="1348" y="1106"/>
                  </a:lnTo>
                  <a:lnTo>
                    <a:pt x="1333" y="1118"/>
                  </a:lnTo>
                  <a:lnTo>
                    <a:pt x="1314" y="1126"/>
                  </a:lnTo>
                  <a:lnTo>
                    <a:pt x="1293" y="1129"/>
                  </a:lnTo>
                  <a:lnTo>
                    <a:pt x="1271" y="1126"/>
                  </a:lnTo>
                  <a:lnTo>
                    <a:pt x="1251" y="1118"/>
                  </a:lnTo>
                  <a:lnTo>
                    <a:pt x="1235" y="1106"/>
                  </a:lnTo>
                  <a:lnTo>
                    <a:pt x="1223" y="1089"/>
                  </a:lnTo>
                  <a:lnTo>
                    <a:pt x="1215" y="1070"/>
                  </a:lnTo>
                  <a:lnTo>
                    <a:pt x="1212" y="1049"/>
                  </a:lnTo>
                  <a:lnTo>
                    <a:pt x="1212" y="984"/>
                  </a:lnTo>
                  <a:lnTo>
                    <a:pt x="1167" y="973"/>
                  </a:lnTo>
                  <a:lnTo>
                    <a:pt x="1124" y="960"/>
                  </a:lnTo>
                  <a:lnTo>
                    <a:pt x="1080" y="942"/>
                  </a:lnTo>
                  <a:lnTo>
                    <a:pt x="1038" y="920"/>
                  </a:lnTo>
                  <a:lnTo>
                    <a:pt x="999" y="894"/>
                  </a:lnTo>
                  <a:lnTo>
                    <a:pt x="984" y="882"/>
                  </a:lnTo>
                  <a:lnTo>
                    <a:pt x="974" y="865"/>
                  </a:lnTo>
                  <a:lnTo>
                    <a:pt x="966" y="846"/>
                  </a:lnTo>
                  <a:lnTo>
                    <a:pt x="964" y="825"/>
                  </a:lnTo>
                  <a:lnTo>
                    <a:pt x="967" y="801"/>
                  </a:lnTo>
                  <a:lnTo>
                    <a:pt x="976" y="781"/>
                  </a:lnTo>
                  <a:lnTo>
                    <a:pt x="989" y="765"/>
                  </a:lnTo>
                  <a:lnTo>
                    <a:pt x="1006" y="752"/>
                  </a:lnTo>
                  <a:lnTo>
                    <a:pt x="1026" y="743"/>
                  </a:lnTo>
                  <a:lnTo>
                    <a:pt x="1050" y="740"/>
                  </a:lnTo>
                  <a:lnTo>
                    <a:pt x="1067" y="741"/>
                  </a:lnTo>
                  <a:lnTo>
                    <a:pt x="1080" y="746"/>
                  </a:lnTo>
                  <a:lnTo>
                    <a:pt x="1093" y="751"/>
                  </a:lnTo>
                  <a:lnTo>
                    <a:pt x="1102" y="757"/>
                  </a:lnTo>
                  <a:lnTo>
                    <a:pt x="1135" y="778"/>
                  </a:lnTo>
                  <a:lnTo>
                    <a:pt x="1168" y="797"/>
                  </a:lnTo>
                  <a:lnTo>
                    <a:pt x="1203" y="812"/>
                  </a:lnTo>
                  <a:lnTo>
                    <a:pt x="1239" y="823"/>
                  </a:lnTo>
                  <a:lnTo>
                    <a:pt x="1277" y="830"/>
                  </a:lnTo>
                  <a:lnTo>
                    <a:pt x="1317" y="832"/>
                  </a:lnTo>
                  <a:lnTo>
                    <a:pt x="1346" y="830"/>
                  </a:lnTo>
                  <a:lnTo>
                    <a:pt x="1373" y="825"/>
                  </a:lnTo>
                  <a:lnTo>
                    <a:pt x="1396" y="816"/>
                  </a:lnTo>
                  <a:lnTo>
                    <a:pt x="1413" y="805"/>
                  </a:lnTo>
                  <a:lnTo>
                    <a:pt x="1427" y="790"/>
                  </a:lnTo>
                  <a:lnTo>
                    <a:pt x="1434" y="773"/>
                  </a:lnTo>
                  <a:lnTo>
                    <a:pt x="1437" y="753"/>
                  </a:lnTo>
                  <a:lnTo>
                    <a:pt x="1437" y="751"/>
                  </a:lnTo>
                  <a:lnTo>
                    <a:pt x="1436" y="737"/>
                  </a:lnTo>
                  <a:lnTo>
                    <a:pt x="1433" y="726"/>
                  </a:lnTo>
                  <a:lnTo>
                    <a:pt x="1428" y="714"/>
                  </a:lnTo>
                  <a:lnTo>
                    <a:pt x="1418" y="703"/>
                  </a:lnTo>
                  <a:lnTo>
                    <a:pt x="1405" y="694"/>
                  </a:lnTo>
                  <a:lnTo>
                    <a:pt x="1389" y="684"/>
                  </a:lnTo>
                  <a:lnTo>
                    <a:pt x="1366" y="675"/>
                  </a:lnTo>
                  <a:lnTo>
                    <a:pt x="1340" y="665"/>
                  </a:lnTo>
                  <a:lnTo>
                    <a:pt x="1307" y="655"/>
                  </a:lnTo>
                  <a:lnTo>
                    <a:pt x="1268" y="644"/>
                  </a:lnTo>
                  <a:lnTo>
                    <a:pt x="1230" y="635"/>
                  </a:lnTo>
                  <a:lnTo>
                    <a:pt x="1195" y="624"/>
                  </a:lnTo>
                  <a:lnTo>
                    <a:pt x="1162" y="613"/>
                  </a:lnTo>
                  <a:lnTo>
                    <a:pt x="1131" y="600"/>
                  </a:lnTo>
                  <a:lnTo>
                    <a:pt x="1103" y="586"/>
                  </a:lnTo>
                  <a:lnTo>
                    <a:pt x="1078" y="572"/>
                  </a:lnTo>
                  <a:lnTo>
                    <a:pt x="1056" y="554"/>
                  </a:lnTo>
                  <a:lnTo>
                    <a:pt x="1037" y="535"/>
                  </a:lnTo>
                  <a:lnTo>
                    <a:pt x="1021" y="511"/>
                  </a:lnTo>
                  <a:lnTo>
                    <a:pt x="1008" y="486"/>
                  </a:lnTo>
                  <a:lnTo>
                    <a:pt x="999" y="458"/>
                  </a:lnTo>
                  <a:lnTo>
                    <a:pt x="993" y="425"/>
                  </a:lnTo>
                  <a:lnTo>
                    <a:pt x="992" y="389"/>
                  </a:lnTo>
                  <a:lnTo>
                    <a:pt x="992" y="387"/>
                  </a:lnTo>
                  <a:lnTo>
                    <a:pt x="994" y="349"/>
                  </a:lnTo>
                  <a:lnTo>
                    <a:pt x="1001" y="314"/>
                  </a:lnTo>
                  <a:lnTo>
                    <a:pt x="1014" y="282"/>
                  </a:lnTo>
                  <a:lnTo>
                    <a:pt x="1031" y="252"/>
                  </a:lnTo>
                  <a:lnTo>
                    <a:pt x="1052" y="225"/>
                  </a:lnTo>
                  <a:lnTo>
                    <a:pt x="1077" y="201"/>
                  </a:lnTo>
                  <a:lnTo>
                    <a:pt x="1107" y="181"/>
                  </a:lnTo>
                  <a:lnTo>
                    <a:pt x="1138" y="165"/>
                  </a:lnTo>
                  <a:lnTo>
                    <a:pt x="1174" y="151"/>
                  </a:lnTo>
                  <a:lnTo>
                    <a:pt x="1212" y="142"/>
                  </a:lnTo>
                  <a:lnTo>
                    <a:pt x="1212" y="79"/>
                  </a:lnTo>
                  <a:lnTo>
                    <a:pt x="1215" y="58"/>
                  </a:lnTo>
                  <a:lnTo>
                    <a:pt x="1223" y="39"/>
                  </a:lnTo>
                  <a:lnTo>
                    <a:pt x="1235" y="23"/>
                  </a:lnTo>
                  <a:lnTo>
                    <a:pt x="1251" y="11"/>
                  </a:lnTo>
                  <a:lnTo>
                    <a:pt x="1270" y="3"/>
                  </a:lnTo>
                  <a:lnTo>
                    <a:pt x="1291"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sp>
          <p:nvSpPr>
            <p:cNvPr id="13" name="Freeform 16"/>
            <p:cNvSpPr>
              <a:spLocks noEditPoints="1"/>
            </p:cNvSpPr>
            <p:nvPr/>
          </p:nvSpPr>
          <p:spPr bwMode="auto">
            <a:xfrm>
              <a:off x="6558147" y="4172968"/>
              <a:ext cx="551185" cy="574058"/>
            </a:xfrm>
            <a:custGeom>
              <a:avLst/>
              <a:gdLst>
                <a:gd name="T0" fmla="*/ 2264 w 3212"/>
                <a:gd name="T1" fmla="*/ 1326 h 3343"/>
                <a:gd name="T2" fmla="*/ 2473 w 3212"/>
                <a:gd name="T3" fmla="*/ 1519 h 3343"/>
                <a:gd name="T4" fmla="*/ 2488 w 3212"/>
                <a:gd name="T5" fmla="*/ 1700 h 3343"/>
                <a:gd name="T6" fmla="*/ 2330 w 3212"/>
                <a:gd name="T7" fmla="*/ 1680 h 3343"/>
                <a:gd name="T8" fmla="*/ 2220 w 3212"/>
                <a:gd name="T9" fmla="*/ 1581 h 3343"/>
                <a:gd name="T10" fmla="*/ 2050 w 3212"/>
                <a:gd name="T11" fmla="*/ 1636 h 3343"/>
                <a:gd name="T12" fmla="*/ 2120 w 3212"/>
                <a:gd name="T13" fmla="*/ 1777 h 3343"/>
                <a:gd name="T14" fmla="*/ 2404 w 3212"/>
                <a:gd name="T15" fmla="*/ 1910 h 3343"/>
                <a:gd name="T16" fmla="*/ 2488 w 3212"/>
                <a:gd name="T17" fmla="*/ 2143 h 3343"/>
                <a:gd name="T18" fmla="*/ 2303 w 3212"/>
                <a:gd name="T19" fmla="*/ 2392 h 3343"/>
                <a:gd name="T20" fmla="*/ 2186 w 3212"/>
                <a:gd name="T21" fmla="*/ 2567 h 3343"/>
                <a:gd name="T22" fmla="*/ 2061 w 3212"/>
                <a:gd name="T23" fmla="*/ 2468 h 3343"/>
                <a:gd name="T24" fmla="*/ 1853 w 3212"/>
                <a:gd name="T25" fmla="*/ 2275 h 3343"/>
                <a:gd name="T26" fmla="*/ 1837 w 3212"/>
                <a:gd name="T27" fmla="*/ 2094 h 3343"/>
                <a:gd name="T28" fmla="*/ 1995 w 3212"/>
                <a:gd name="T29" fmla="*/ 2112 h 3343"/>
                <a:gd name="T30" fmla="*/ 2131 w 3212"/>
                <a:gd name="T31" fmla="*/ 2217 h 3343"/>
                <a:gd name="T32" fmla="*/ 2281 w 3212"/>
                <a:gd name="T33" fmla="*/ 2140 h 3343"/>
                <a:gd name="T34" fmla="*/ 2176 w 3212"/>
                <a:gd name="T35" fmla="*/ 2005 h 3343"/>
                <a:gd name="T36" fmla="*/ 1898 w 3212"/>
                <a:gd name="T37" fmla="*/ 1857 h 3343"/>
                <a:gd name="T38" fmla="*/ 1845 w 3212"/>
                <a:gd name="T39" fmla="*/ 1609 h 3343"/>
                <a:gd name="T40" fmla="*/ 2061 w 3212"/>
                <a:gd name="T41" fmla="*/ 1388 h 3343"/>
                <a:gd name="T42" fmla="*/ 2163 w 3212"/>
                <a:gd name="T43" fmla="*/ 1224 h 3343"/>
                <a:gd name="T44" fmla="*/ 792 w 3212"/>
                <a:gd name="T45" fmla="*/ 1066 h 3343"/>
                <a:gd name="T46" fmla="*/ 1086 w 3212"/>
                <a:gd name="T47" fmla="*/ 884 h 3343"/>
                <a:gd name="T48" fmla="*/ 1564 w 3212"/>
                <a:gd name="T49" fmla="*/ 1072 h 3343"/>
                <a:gd name="T50" fmla="*/ 1345 w 3212"/>
                <a:gd name="T51" fmla="*/ 2359 h 3343"/>
                <a:gd name="T52" fmla="*/ 391 w 3212"/>
                <a:gd name="T53" fmla="*/ 2359 h 3343"/>
                <a:gd name="T54" fmla="*/ 99 w 3212"/>
                <a:gd name="T55" fmla="*/ 1107 h 3343"/>
                <a:gd name="T56" fmla="*/ 328 w 3212"/>
                <a:gd name="T57" fmla="*/ 923 h 3343"/>
                <a:gd name="T58" fmla="*/ 935 w 3212"/>
                <a:gd name="T59" fmla="*/ 868 h 3343"/>
                <a:gd name="T60" fmla="*/ 919 w 3212"/>
                <a:gd name="T61" fmla="*/ 986 h 3343"/>
                <a:gd name="T62" fmla="*/ 810 w 3212"/>
                <a:gd name="T63" fmla="*/ 1012 h 3343"/>
                <a:gd name="T64" fmla="*/ 726 w 3212"/>
                <a:gd name="T65" fmla="*/ 916 h 3343"/>
                <a:gd name="T66" fmla="*/ 806 w 3212"/>
                <a:gd name="T67" fmla="*/ 853 h 3343"/>
                <a:gd name="T68" fmla="*/ 2540 w 3212"/>
                <a:gd name="T69" fmla="*/ 888 h 3343"/>
                <a:gd name="T70" fmla="*/ 3025 w 3212"/>
                <a:gd name="T71" fmla="*/ 1275 h 3343"/>
                <a:gd name="T72" fmla="*/ 3212 w 3212"/>
                <a:gd name="T73" fmla="*/ 1881 h 3343"/>
                <a:gd name="T74" fmla="*/ 3025 w 3212"/>
                <a:gd name="T75" fmla="*/ 2489 h 3343"/>
                <a:gd name="T76" fmla="*/ 2540 w 3212"/>
                <a:gd name="T77" fmla="*/ 2876 h 3343"/>
                <a:gd name="T78" fmla="*/ 1910 w 3212"/>
                <a:gd name="T79" fmla="*/ 2927 h 3343"/>
                <a:gd name="T80" fmla="*/ 1393 w 3212"/>
                <a:gd name="T81" fmla="*/ 2646 h 3343"/>
                <a:gd name="T82" fmla="*/ 1847 w 3212"/>
                <a:gd name="T83" fmla="*/ 2727 h 3343"/>
                <a:gd name="T84" fmla="*/ 2438 w 3212"/>
                <a:gd name="T85" fmla="*/ 2726 h 3343"/>
                <a:gd name="T86" fmla="*/ 2889 w 3212"/>
                <a:gd name="T87" fmla="*/ 2374 h 3343"/>
                <a:gd name="T88" fmla="*/ 3033 w 3212"/>
                <a:gd name="T89" fmla="*/ 1804 h 3343"/>
                <a:gd name="T90" fmla="*/ 2800 w 3212"/>
                <a:gd name="T91" fmla="*/ 1275 h 3343"/>
                <a:gd name="T92" fmla="*/ 2294 w 3212"/>
                <a:gd name="T93" fmla="*/ 1000 h 3343"/>
                <a:gd name="T94" fmla="*/ 1716 w 3212"/>
                <a:gd name="T95" fmla="*/ 1094 h 3343"/>
                <a:gd name="T96" fmla="*/ 1912 w 3212"/>
                <a:gd name="T97" fmla="*/ 835 h 3343"/>
                <a:gd name="T98" fmla="*/ 1016 w 3212"/>
                <a:gd name="T99" fmla="*/ 44 h 3343"/>
                <a:gd name="T100" fmla="*/ 1212 w 3212"/>
                <a:gd name="T101" fmla="*/ 330 h 3343"/>
                <a:gd name="T102" fmla="*/ 1090 w 3212"/>
                <a:gd name="T103" fmla="*/ 658 h 3343"/>
                <a:gd name="T104" fmla="*/ 746 w 3212"/>
                <a:gd name="T105" fmla="*/ 741 h 3343"/>
                <a:gd name="T106" fmla="*/ 489 w 3212"/>
                <a:gd name="T107" fmla="*/ 512 h 3343"/>
                <a:gd name="T108" fmla="*/ 531 w 3212"/>
                <a:gd name="T109" fmla="*/ 162 h 3343"/>
                <a:gd name="T110" fmla="*/ 839 w 3212"/>
                <a:gd name="T111" fmla="*/ 0 h 3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2" h="3343">
                  <a:moveTo>
                    <a:pt x="2163" y="1224"/>
                  </a:moveTo>
                  <a:lnTo>
                    <a:pt x="2186" y="1227"/>
                  </a:lnTo>
                  <a:lnTo>
                    <a:pt x="2207" y="1234"/>
                  </a:lnTo>
                  <a:lnTo>
                    <a:pt x="2226" y="1246"/>
                  </a:lnTo>
                  <a:lnTo>
                    <a:pt x="2242" y="1262"/>
                  </a:lnTo>
                  <a:lnTo>
                    <a:pt x="2254" y="1280"/>
                  </a:lnTo>
                  <a:lnTo>
                    <a:pt x="2262" y="1302"/>
                  </a:lnTo>
                  <a:lnTo>
                    <a:pt x="2264" y="1326"/>
                  </a:lnTo>
                  <a:lnTo>
                    <a:pt x="2264" y="1385"/>
                  </a:lnTo>
                  <a:lnTo>
                    <a:pt x="2304" y="1396"/>
                  </a:lnTo>
                  <a:lnTo>
                    <a:pt x="2341" y="1410"/>
                  </a:lnTo>
                  <a:lnTo>
                    <a:pt x="2374" y="1428"/>
                  </a:lnTo>
                  <a:lnTo>
                    <a:pt x="2404" y="1448"/>
                  </a:lnTo>
                  <a:lnTo>
                    <a:pt x="2430" y="1470"/>
                  </a:lnTo>
                  <a:lnTo>
                    <a:pt x="2454" y="1494"/>
                  </a:lnTo>
                  <a:lnTo>
                    <a:pt x="2473" y="1519"/>
                  </a:lnTo>
                  <a:lnTo>
                    <a:pt x="2490" y="1544"/>
                  </a:lnTo>
                  <a:lnTo>
                    <a:pt x="2503" y="1570"/>
                  </a:lnTo>
                  <a:lnTo>
                    <a:pt x="2513" y="1595"/>
                  </a:lnTo>
                  <a:lnTo>
                    <a:pt x="2517" y="1619"/>
                  </a:lnTo>
                  <a:lnTo>
                    <a:pt x="2517" y="1641"/>
                  </a:lnTo>
                  <a:lnTo>
                    <a:pt x="2512" y="1663"/>
                  </a:lnTo>
                  <a:lnTo>
                    <a:pt x="2502" y="1683"/>
                  </a:lnTo>
                  <a:lnTo>
                    <a:pt x="2488" y="1700"/>
                  </a:lnTo>
                  <a:lnTo>
                    <a:pt x="2470" y="1713"/>
                  </a:lnTo>
                  <a:lnTo>
                    <a:pt x="2448" y="1724"/>
                  </a:lnTo>
                  <a:lnTo>
                    <a:pt x="2426" y="1729"/>
                  </a:lnTo>
                  <a:lnTo>
                    <a:pt x="2403" y="1728"/>
                  </a:lnTo>
                  <a:lnTo>
                    <a:pt x="2381" y="1723"/>
                  </a:lnTo>
                  <a:lnTo>
                    <a:pt x="2362" y="1712"/>
                  </a:lnTo>
                  <a:lnTo>
                    <a:pt x="2344" y="1699"/>
                  </a:lnTo>
                  <a:lnTo>
                    <a:pt x="2330" y="1680"/>
                  </a:lnTo>
                  <a:lnTo>
                    <a:pt x="2321" y="1660"/>
                  </a:lnTo>
                  <a:lnTo>
                    <a:pt x="2314" y="1646"/>
                  </a:lnTo>
                  <a:lnTo>
                    <a:pt x="2306" y="1633"/>
                  </a:lnTo>
                  <a:lnTo>
                    <a:pt x="2295" y="1621"/>
                  </a:lnTo>
                  <a:lnTo>
                    <a:pt x="2280" y="1608"/>
                  </a:lnTo>
                  <a:lnTo>
                    <a:pt x="2264" y="1598"/>
                  </a:lnTo>
                  <a:lnTo>
                    <a:pt x="2243" y="1589"/>
                  </a:lnTo>
                  <a:lnTo>
                    <a:pt x="2220" y="1581"/>
                  </a:lnTo>
                  <a:lnTo>
                    <a:pt x="2193" y="1576"/>
                  </a:lnTo>
                  <a:lnTo>
                    <a:pt x="2163" y="1575"/>
                  </a:lnTo>
                  <a:lnTo>
                    <a:pt x="2136" y="1577"/>
                  </a:lnTo>
                  <a:lnTo>
                    <a:pt x="2113" y="1584"/>
                  </a:lnTo>
                  <a:lnTo>
                    <a:pt x="2093" y="1593"/>
                  </a:lnTo>
                  <a:lnTo>
                    <a:pt x="2075" y="1605"/>
                  </a:lnTo>
                  <a:lnTo>
                    <a:pt x="2061" y="1620"/>
                  </a:lnTo>
                  <a:lnTo>
                    <a:pt x="2050" y="1636"/>
                  </a:lnTo>
                  <a:lnTo>
                    <a:pt x="2043" y="1653"/>
                  </a:lnTo>
                  <a:lnTo>
                    <a:pt x="2040" y="1671"/>
                  </a:lnTo>
                  <a:lnTo>
                    <a:pt x="2040" y="1693"/>
                  </a:lnTo>
                  <a:lnTo>
                    <a:pt x="2046" y="1712"/>
                  </a:lnTo>
                  <a:lnTo>
                    <a:pt x="2058" y="1732"/>
                  </a:lnTo>
                  <a:lnTo>
                    <a:pt x="2073" y="1748"/>
                  </a:lnTo>
                  <a:lnTo>
                    <a:pt x="2094" y="1764"/>
                  </a:lnTo>
                  <a:lnTo>
                    <a:pt x="2120" y="1777"/>
                  </a:lnTo>
                  <a:lnTo>
                    <a:pt x="2149" y="1789"/>
                  </a:lnTo>
                  <a:lnTo>
                    <a:pt x="2183" y="1797"/>
                  </a:lnTo>
                  <a:lnTo>
                    <a:pt x="2231" y="1809"/>
                  </a:lnTo>
                  <a:lnTo>
                    <a:pt x="2273" y="1825"/>
                  </a:lnTo>
                  <a:lnTo>
                    <a:pt x="2312" y="1842"/>
                  </a:lnTo>
                  <a:lnTo>
                    <a:pt x="2346" y="1863"/>
                  </a:lnTo>
                  <a:lnTo>
                    <a:pt x="2377" y="1886"/>
                  </a:lnTo>
                  <a:lnTo>
                    <a:pt x="2404" y="1910"/>
                  </a:lnTo>
                  <a:lnTo>
                    <a:pt x="2427" y="1937"/>
                  </a:lnTo>
                  <a:lnTo>
                    <a:pt x="2446" y="1965"/>
                  </a:lnTo>
                  <a:lnTo>
                    <a:pt x="2462" y="1994"/>
                  </a:lnTo>
                  <a:lnTo>
                    <a:pt x="2474" y="2024"/>
                  </a:lnTo>
                  <a:lnTo>
                    <a:pt x="2482" y="2054"/>
                  </a:lnTo>
                  <a:lnTo>
                    <a:pt x="2488" y="2084"/>
                  </a:lnTo>
                  <a:lnTo>
                    <a:pt x="2489" y="2114"/>
                  </a:lnTo>
                  <a:lnTo>
                    <a:pt x="2488" y="2143"/>
                  </a:lnTo>
                  <a:lnTo>
                    <a:pt x="2480" y="2185"/>
                  </a:lnTo>
                  <a:lnTo>
                    <a:pt x="2468" y="2223"/>
                  </a:lnTo>
                  <a:lnTo>
                    <a:pt x="2450" y="2259"/>
                  </a:lnTo>
                  <a:lnTo>
                    <a:pt x="2429" y="2293"/>
                  </a:lnTo>
                  <a:lnTo>
                    <a:pt x="2403" y="2323"/>
                  </a:lnTo>
                  <a:lnTo>
                    <a:pt x="2373" y="2350"/>
                  </a:lnTo>
                  <a:lnTo>
                    <a:pt x="2339" y="2372"/>
                  </a:lnTo>
                  <a:lnTo>
                    <a:pt x="2303" y="2392"/>
                  </a:lnTo>
                  <a:lnTo>
                    <a:pt x="2264" y="2406"/>
                  </a:lnTo>
                  <a:lnTo>
                    <a:pt x="2264" y="2468"/>
                  </a:lnTo>
                  <a:lnTo>
                    <a:pt x="2262" y="2492"/>
                  </a:lnTo>
                  <a:lnTo>
                    <a:pt x="2254" y="2512"/>
                  </a:lnTo>
                  <a:lnTo>
                    <a:pt x="2242" y="2532"/>
                  </a:lnTo>
                  <a:lnTo>
                    <a:pt x="2226" y="2547"/>
                  </a:lnTo>
                  <a:lnTo>
                    <a:pt x="2207" y="2560"/>
                  </a:lnTo>
                  <a:lnTo>
                    <a:pt x="2186" y="2567"/>
                  </a:lnTo>
                  <a:lnTo>
                    <a:pt x="2163" y="2570"/>
                  </a:lnTo>
                  <a:lnTo>
                    <a:pt x="2139" y="2567"/>
                  </a:lnTo>
                  <a:lnTo>
                    <a:pt x="2119" y="2560"/>
                  </a:lnTo>
                  <a:lnTo>
                    <a:pt x="2099" y="2547"/>
                  </a:lnTo>
                  <a:lnTo>
                    <a:pt x="2083" y="2532"/>
                  </a:lnTo>
                  <a:lnTo>
                    <a:pt x="2071" y="2512"/>
                  </a:lnTo>
                  <a:lnTo>
                    <a:pt x="2064" y="2492"/>
                  </a:lnTo>
                  <a:lnTo>
                    <a:pt x="2061" y="2468"/>
                  </a:lnTo>
                  <a:lnTo>
                    <a:pt x="2061" y="2409"/>
                  </a:lnTo>
                  <a:lnTo>
                    <a:pt x="2022" y="2398"/>
                  </a:lnTo>
                  <a:lnTo>
                    <a:pt x="1984" y="2382"/>
                  </a:lnTo>
                  <a:lnTo>
                    <a:pt x="1952" y="2365"/>
                  </a:lnTo>
                  <a:lnTo>
                    <a:pt x="1922" y="2345"/>
                  </a:lnTo>
                  <a:lnTo>
                    <a:pt x="1895" y="2323"/>
                  </a:lnTo>
                  <a:lnTo>
                    <a:pt x="1872" y="2300"/>
                  </a:lnTo>
                  <a:lnTo>
                    <a:pt x="1853" y="2275"/>
                  </a:lnTo>
                  <a:lnTo>
                    <a:pt x="1836" y="2250"/>
                  </a:lnTo>
                  <a:lnTo>
                    <a:pt x="1823" y="2224"/>
                  </a:lnTo>
                  <a:lnTo>
                    <a:pt x="1812" y="2198"/>
                  </a:lnTo>
                  <a:lnTo>
                    <a:pt x="1807" y="2175"/>
                  </a:lnTo>
                  <a:lnTo>
                    <a:pt x="1808" y="2153"/>
                  </a:lnTo>
                  <a:lnTo>
                    <a:pt x="1813" y="2131"/>
                  </a:lnTo>
                  <a:lnTo>
                    <a:pt x="1824" y="2111"/>
                  </a:lnTo>
                  <a:lnTo>
                    <a:pt x="1837" y="2094"/>
                  </a:lnTo>
                  <a:lnTo>
                    <a:pt x="1856" y="2079"/>
                  </a:lnTo>
                  <a:lnTo>
                    <a:pt x="1876" y="2070"/>
                  </a:lnTo>
                  <a:lnTo>
                    <a:pt x="1900" y="2065"/>
                  </a:lnTo>
                  <a:lnTo>
                    <a:pt x="1923" y="2065"/>
                  </a:lnTo>
                  <a:lnTo>
                    <a:pt x="1944" y="2071"/>
                  </a:lnTo>
                  <a:lnTo>
                    <a:pt x="1964" y="2080"/>
                  </a:lnTo>
                  <a:lnTo>
                    <a:pt x="1981" y="2095"/>
                  </a:lnTo>
                  <a:lnTo>
                    <a:pt x="1995" y="2112"/>
                  </a:lnTo>
                  <a:lnTo>
                    <a:pt x="2005" y="2134"/>
                  </a:lnTo>
                  <a:lnTo>
                    <a:pt x="2012" y="2150"/>
                  </a:lnTo>
                  <a:lnTo>
                    <a:pt x="2023" y="2165"/>
                  </a:lnTo>
                  <a:lnTo>
                    <a:pt x="2038" y="2179"/>
                  </a:lnTo>
                  <a:lnTo>
                    <a:pt x="2056" y="2192"/>
                  </a:lnTo>
                  <a:lnTo>
                    <a:pt x="2077" y="2203"/>
                  </a:lnTo>
                  <a:lnTo>
                    <a:pt x="2102" y="2211"/>
                  </a:lnTo>
                  <a:lnTo>
                    <a:pt x="2131" y="2217"/>
                  </a:lnTo>
                  <a:lnTo>
                    <a:pt x="2163" y="2219"/>
                  </a:lnTo>
                  <a:lnTo>
                    <a:pt x="2189" y="2217"/>
                  </a:lnTo>
                  <a:lnTo>
                    <a:pt x="2212" y="2210"/>
                  </a:lnTo>
                  <a:lnTo>
                    <a:pt x="2233" y="2201"/>
                  </a:lnTo>
                  <a:lnTo>
                    <a:pt x="2250" y="2189"/>
                  </a:lnTo>
                  <a:lnTo>
                    <a:pt x="2264" y="2174"/>
                  </a:lnTo>
                  <a:lnTo>
                    <a:pt x="2274" y="2158"/>
                  </a:lnTo>
                  <a:lnTo>
                    <a:pt x="2281" y="2140"/>
                  </a:lnTo>
                  <a:lnTo>
                    <a:pt x="2286" y="2123"/>
                  </a:lnTo>
                  <a:lnTo>
                    <a:pt x="2286" y="2101"/>
                  </a:lnTo>
                  <a:lnTo>
                    <a:pt x="2279" y="2080"/>
                  </a:lnTo>
                  <a:lnTo>
                    <a:pt x="2268" y="2062"/>
                  </a:lnTo>
                  <a:lnTo>
                    <a:pt x="2253" y="2045"/>
                  </a:lnTo>
                  <a:lnTo>
                    <a:pt x="2231" y="2030"/>
                  </a:lnTo>
                  <a:lnTo>
                    <a:pt x="2206" y="2017"/>
                  </a:lnTo>
                  <a:lnTo>
                    <a:pt x="2176" y="2005"/>
                  </a:lnTo>
                  <a:lnTo>
                    <a:pt x="2142" y="1996"/>
                  </a:lnTo>
                  <a:lnTo>
                    <a:pt x="2095" y="1985"/>
                  </a:lnTo>
                  <a:lnTo>
                    <a:pt x="2052" y="1969"/>
                  </a:lnTo>
                  <a:lnTo>
                    <a:pt x="2013" y="1952"/>
                  </a:lnTo>
                  <a:lnTo>
                    <a:pt x="1978" y="1931"/>
                  </a:lnTo>
                  <a:lnTo>
                    <a:pt x="1948" y="1908"/>
                  </a:lnTo>
                  <a:lnTo>
                    <a:pt x="1922" y="1884"/>
                  </a:lnTo>
                  <a:lnTo>
                    <a:pt x="1898" y="1857"/>
                  </a:lnTo>
                  <a:lnTo>
                    <a:pt x="1879" y="1829"/>
                  </a:lnTo>
                  <a:lnTo>
                    <a:pt x="1864" y="1800"/>
                  </a:lnTo>
                  <a:lnTo>
                    <a:pt x="1852" y="1770"/>
                  </a:lnTo>
                  <a:lnTo>
                    <a:pt x="1843" y="1740"/>
                  </a:lnTo>
                  <a:lnTo>
                    <a:pt x="1838" y="1710"/>
                  </a:lnTo>
                  <a:lnTo>
                    <a:pt x="1836" y="1679"/>
                  </a:lnTo>
                  <a:lnTo>
                    <a:pt x="1838" y="1650"/>
                  </a:lnTo>
                  <a:lnTo>
                    <a:pt x="1845" y="1609"/>
                  </a:lnTo>
                  <a:lnTo>
                    <a:pt x="1858" y="1570"/>
                  </a:lnTo>
                  <a:lnTo>
                    <a:pt x="1875" y="1534"/>
                  </a:lnTo>
                  <a:lnTo>
                    <a:pt x="1897" y="1501"/>
                  </a:lnTo>
                  <a:lnTo>
                    <a:pt x="1923" y="1471"/>
                  </a:lnTo>
                  <a:lnTo>
                    <a:pt x="1953" y="1444"/>
                  </a:lnTo>
                  <a:lnTo>
                    <a:pt x="1986" y="1421"/>
                  </a:lnTo>
                  <a:lnTo>
                    <a:pt x="2023" y="1402"/>
                  </a:lnTo>
                  <a:lnTo>
                    <a:pt x="2061" y="1388"/>
                  </a:lnTo>
                  <a:lnTo>
                    <a:pt x="2061" y="1326"/>
                  </a:lnTo>
                  <a:lnTo>
                    <a:pt x="2064" y="1302"/>
                  </a:lnTo>
                  <a:lnTo>
                    <a:pt x="2071" y="1280"/>
                  </a:lnTo>
                  <a:lnTo>
                    <a:pt x="2083" y="1262"/>
                  </a:lnTo>
                  <a:lnTo>
                    <a:pt x="2099" y="1246"/>
                  </a:lnTo>
                  <a:lnTo>
                    <a:pt x="2117" y="1234"/>
                  </a:lnTo>
                  <a:lnTo>
                    <a:pt x="2139" y="1227"/>
                  </a:lnTo>
                  <a:lnTo>
                    <a:pt x="2163" y="1224"/>
                  </a:lnTo>
                  <a:close/>
                  <a:moveTo>
                    <a:pt x="594" y="884"/>
                  </a:moveTo>
                  <a:lnTo>
                    <a:pt x="761" y="1268"/>
                  </a:lnTo>
                  <a:lnTo>
                    <a:pt x="780" y="1076"/>
                  </a:lnTo>
                  <a:lnTo>
                    <a:pt x="781" y="1073"/>
                  </a:lnTo>
                  <a:lnTo>
                    <a:pt x="783" y="1070"/>
                  </a:lnTo>
                  <a:lnTo>
                    <a:pt x="786" y="1068"/>
                  </a:lnTo>
                  <a:lnTo>
                    <a:pt x="789" y="1066"/>
                  </a:lnTo>
                  <a:lnTo>
                    <a:pt x="792" y="1066"/>
                  </a:lnTo>
                  <a:lnTo>
                    <a:pt x="887" y="1066"/>
                  </a:lnTo>
                  <a:lnTo>
                    <a:pt x="891" y="1066"/>
                  </a:lnTo>
                  <a:lnTo>
                    <a:pt x="893" y="1067"/>
                  </a:lnTo>
                  <a:lnTo>
                    <a:pt x="896" y="1070"/>
                  </a:lnTo>
                  <a:lnTo>
                    <a:pt x="898" y="1072"/>
                  </a:lnTo>
                  <a:lnTo>
                    <a:pt x="898" y="1076"/>
                  </a:lnTo>
                  <a:lnTo>
                    <a:pt x="920" y="1263"/>
                  </a:lnTo>
                  <a:lnTo>
                    <a:pt x="1086" y="884"/>
                  </a:lnTo>
                  <a:lnTo>
                    <a:pt x="1350" y="923"/>
                  </a:lnTo>
                  <a:lnTo>
                    <a:pt x="1390" y="931"/>
                  </a:lnTo>
                  <a:lnTo>
                    <a:pt x="1427" y="944"/>
                  </a:lnTo>
                  <a:lnTo>
                    <a:pt x="1461" y="962"/>
                  </a:lnTo>
                  <a:lnTo>
                    <a:pt x="1492" y="985"/>
                  </a:lnTo>
                  <a:lnTo>
                    <a:pt x="1520" y="1010"/>
                  </a:lnTo>
                  <a:lnTo>
                    <a:pt x="1543" y="1039"/>
                  </a:lnTo>
                  <a:lnTo>
                    <a:pt x="1564" y="1072"/>
                  </a:lnTo>
                  <a:lnTo>
                    <a:pt x="1579" y="1107"/>
                  </a:lnTo>
                  <a:lnTo>
                    <a:pt x="1591" y="1144"/>
                  </a:lnTo>
                  <a:lnTo>
                    <a:pt x="1597" y="1184"/>
                  </a:lnTo>
                  <a:lnTo>
                    <a:pt x="1678" y="2128"/>
                  </a:lnTo>
                  <a:lnTo>
                    <a:pt x="1419" y="2128"/>
                  </a:lnTo>
                  <a:lnTo>
                    <a:pt x="1375" y="1491"/>
                  </a:lnTo>
                  <a:lnTo>
                    <a:pt x="1316" y="1925"/>
                  </a:lnTo>
                  <a:lnTo>
                    <a:pt x="1345" y="2359"/>
                  </a:lnTo>
                  <a:lnTo>
                    <a:pt x="1259" y="2359"/>
                  </a:lnTo>
                  <a:lnTo>
                    <a:pt x="1259" y="3343"/>
                  </a:lnTo>
                  <a:lnTo>
                    <a:pt x="911" y="3343"/>
                  </a:lnTo>
                  <a:lnTo>
                    <a:pt x="856" y="2359"/>
                  </a:lnTo>
                  <a:lnTo>
                    <a:pt x="794" y="2359"/>
                  </a:lnTo>
                  <a:lnTo>
                    <a:pt x="738" y="3343"/>
                  </a:lnTo>
                  <a:lnTo>
                    <a:pt x="391" y="3343"/>
                  </a:lnTo>
                  <a:lnTo>
                    <a:pt x="391" y="2359"/>
                  </a:lnTo>
                  <a:lnTo>
                    <a:pt x="333" y="2359"/>
                  </a:lnTo>
                  <a:lnTo>
                    <a:pt x="362" y="1925"/>
                  </a:lnTo>
                  <a:lnTo>
                    <a:pt x="304" y="1491"/>
                  </a:lnTo>
                  <a:lnTo>
                    <a:pt x="261" y="2128"/>
                  </a:lnTo>
                  <a:lnTo>
                    <a:pt x="0" y="2128"/>
                  </a:lnTo>
                  <a:lnTo>
                    <a:pt x="81" y="1184"/>
                  </a:lnTo>
                  <a:lnTo>
                    <a:pt x="88" y="1144"/>
                  </a:lnTo>
                  <a:lnTo>
                    <a:pt x="99" y="1107"/>
                  </a:lnTo>
                  <a:lnTo>
                    <a:pt x="115" y="1072"/>
                  </a:lnTo>
                  <a:lnTo>
                    <a:pt x="135" y="1039"/>
                  </a:lnTo>
                  <a:lnTo>
                    <a:pt x="160" y="1010"/>
                  </a:lnTo>
                  <a:lnTo>
                    <a:pt x="188" y="985"/>
                  </a:lnTo>
                  <a:lnTo>
                    <a:pt x="219" y="962"/>
                  </a:lnTo>
                  <a:lnTo>
                    <a:pt x="253" y="944"/>
                  </a:lnTo>
                  <a:lnTo>
                    <a:pt x="290" y="931"/>
                  </a:lnTo>
                  <a:lnTo>
                    <a:pt x="328" y="923"/>
                  </a:lnTo>
                  <a:lnTo>
                    <a:pt x="594" y="884"/>
                  </a:lnTo>
                  <a:close/>
                  <a:moveTo>
                    <a:pt x="839" y="852"/>
                  </a:moveTo>
                  <a:lnTo>
                    <a:pt x="856" y="852"/>
                  </a:lnTo>
                  <a:lnTo>
                    <a:pt x="872" y="853"/>
                  </a:lnTo>
                  <a:lnTo>
                    <a:pt x="890" y="855"/>
                  </a:lnTo>
                  <a:lnTo>
                    <a:pt x="906" y="858"/>
                  </a:lnTo>
                  <a:lnTo>
                    <a:pt x="922" y="862"/>
                  </a:lnTo>
                  <a:lnTo>
                    <a:pt x="935" y="868"/>
                  </a:lnTo>
                  <a:lnTo>
                    <a:pt x="945" y="875"/>
                  </a:lnTo>
                  <a:lnTo>
                    <a:pt x="953" y="886"/>
                  </a:lnTo>
                  <a:lnTo>
                    <a:pt x="956" y="898"/>
                  </a:lnTo>
                  <a:lnTo>
                    <a:pt x="953" y="916"/>
                  </a:lnTo>
                  <a:lnTo>
                    <a:pt x="947" y="935"/>
                  </a:lnTo>
                  <a:lnTo>
                    <a:pt x="938" y="954"/>
                  </a:lnTo>
                  <a:lnTo>
                    <a:pt x="929" y="970"/>
                  </a:lnTo>
                  <a:lnTo>
                    <a:pt x="919" y="986"/>
                  </a:lnTo>
                  <a:lnTo>
                    <a:pt x="909" y="996"/>
                  </a:lnTo>
                  <a:lnTo>
                    <a:pt x="897" y="1004"/>
                  </a:lnTo>
                  <a:lnTo>
                    <a:pt x="883" y="1009"/>
                  </a:lnTo>
                  <a:lnTo>
                    <a:pt x="869" y="1012"/>
                  </a:lnTo>
                  <a:lnTo>
                    <a:pt x="854" y="1013"/>
                  </a:lnTo>
                  <a:lnTo>
                    <a:pt x="839" y="1013"/>
                  </a:lnTo>
                  <a:lnTo>
                    <a:pt x="825" y="1013"/>
                  </a:lnTo>
                  <a:lnTo>
                    <a:pt x="810" y="1012"/>
                  </a:lnTo>
                  <a:lnTo>
                    <a:pt x="795" y="1009"/>
                  </a:lnTo>
                  <a:lnTo>
                    <a:pt x="781" y="1004"/>
                  </a:lnTo>
                  <a:lnTo>
                    <a:pt x="770" y="996"/>
                  </a:lnTo>
                  <a:lnTo>
                    <a:pt x="761" y="986"/>
                  </a:lnTo>
                  <a:lnTo>
                    <a:pt x="750" y="970"/>
                  </a:lnTo>
                  <a:lnTo>
                    <a:pt x="740" y="954"/>
                  </a:lnTo>
                  <a:lnTo>
                    <a:pt x="732" y="935"/>
                  </a:lnTo>
                  <a:lnTo>
                    <a:pt x="726" y="916"/>
                  </a:lnTo>
                  <a:lnTo>
                    <a:pt x="724" y="898"/>
                  </a:lnTo>
                  <a:lnTo>
                    <a:pt x="726" y="886"/>
                  </a:lnTo>
                  <a:lnTo>
                    <a:pt x="733" y="875"/>
                  </a:lnTo>
                  <a:lnTo>
                    <a:pt x="743" y="868"/>
                  </a:lnTo>
                  <a:lnTo>
                    <a:pt x="757" y="862"/>
                  </a:lnTo>
                  <a:lnTo>
                    <a:pt x="772" y="858"/>
                  </a:lnTo>
                  <a:lnTo>
                    <a:pt x="790" y="855"/>
                  </a:lnTo>
                  <a:lnTo>
                    <a:pt x="806" y="853"/>
                  </a:lnTo>
                  <a:lnTo>
                    <a:pt x="824" y="852"/>
                  </a:lnTo>
                  <a:lnTo>
                    <a:pt x="839" y="852"/>
                  </a:lnTo>
                  <a:close/>
                  <a:moveTo>
                    <a:pt x="2141" y="811"/>
                  </a:moveTo>
                  <a:lnTo>
                    <a:pt x="2226" y="814"/>
                  </a:lnTo>
                  <a:lnTo>
                    <a:pt x="2307" y="824"/>
                  </a:lnTo>
                  <a:lnTo>
                    <a:pt x="2388" y="839"/>
                  </a:lnTo>
                  <a:lnTo>
                    <a:pt x="2465" y="861"/>
                  </a:lnTo>
                  <a:lnTo>
                    <a:pt x="2540" y="888"/>
                  </a:lnTo>
                  <a:lnTo>
                    <a:pt x="2612" y="920"/>
                  </a:lnTo>
                  <a:lnTo>
                    <a:pt x="2682" y="957"/>
                  </a:lnTo>
                  <a:lnTo>
                    <a:pt x="2748" y="999"/>
                  </a:lnTo>
                  <a:lnTo>
                    <a:pt x="2811" y="1046"/>
                  </a:lnTo>
                  <a:lnTo>
                    <a:pt x="2871" y="1097"/>
                  </a:lnTo>
                  <a:lnTo>
                    <a:pt x="2926" y="1153"/>
                  </a:lnTo>
                  <a:lnTo>
                    <a:pt x="2977" y="1212"/>
                  </a:lnTo>
                  <a:lnTo>
                    <a:pt x="3025" y="1275"/>
                  </a:lnTo>
                  <a:lnTo>
                    <a:pt x="3066" y="1341"/>
                  </a:lnTo>
                  <a:lnTo>
                    <a:pt x="3104" y="1410"/>
                  </a:lnTo>
                  <a:lnTo>
                    <a:pt x="3136" y="1484"/>
                  </a:lnTo>
                  <a:lnTo>
                    <a:pt x="3163" y="1559"/>
                  </a:lnTo>
                  <a:lnTo>
                    <a:pt x="3184" y="1636"/>
                  </a:lnTo>
                  <a:lnTo>
                    <a:pt x="3200" y="1717"/>
                  </a:lnTo>
                  <a:lnTo>
                    <a:pt x="3209" y="1798"/>
                  </a:lnTo>
                  <a:lnTo>
                    <a:pt x="3212" y="1881"/>
                  </a:lnTo>
                  <a:lnTo>
                    <a:pt x="3209" y="1965"/>
                  </a:lnTo>
                  <a:lnTo>
                    <a:pt x="3200" y="2047"/>
                  </a:lnTo>
                  <a:lnTo>
                    <a:pt x="3184" y="2127"/>
                  </a:lnTo>
                  <a:lnTo>
                    <a:pt x="3163" y="2205"/>
                  </a:lnTo>
                  <a:lnTo>
                    <a:pt x="3136" y="2280"/>
                  </a:lnTo>
                  <a:lnTo>
                    <a:pt x="3104" y="2353"/>
                  </a:lnTo>
                  <a:lnTo>
                    <a:pt x="3066" y="2422"/>
                  </a:lnTo>
                  <a:lnTo>
                    <a:pt x="3025" y="2489"/>
                  </a:lnTo>
                  <a:lnTo>
                    <a:pt x="2977" y="2552"/>
                  </a:lnTo>
                  <a:lnTo>
                    <a:pt x="2926" y="2610"/>
                  </a:lnTo>
                  <a:lnTo>
                    <a:pt x="2871" y="2666"/>
                  </a:lnTo>
                  <a:lnTo>
                    <a:pt x="2811" y="2718"/>
                  </a:lnTo>
                  <a:lnTo>
                    <a:pt x="2748" y="2764"/>
                  </a:lnTo>
                  <a:lnTo>
                    <a:pt x="2682" y="2806"/>
                  </a:lnTo>
                  <a:lnTo>
                    <a:pt x="2612" y="2843"/>
                  </a:lnTo>
                  <a:lnTo>
                    <a:pt x="2540" y="2876"/>
                  </a:lnTo>
                  <a:lnTo>
                    <a:pt x="2465" y="2903"/>
                  </a:lnTo>
                  <a:lnTo>
                    <a:pt x="2388" y="2924"/>
                  </a:lnTo>
                  <a:lnTo>
                    <a:pt x="2307" y="2940"/>
                  </a:lnTo>
                  <a:lnTo>
                    <a:pt x="2226" y="2949"/>
                  </a:lnTo>
                  <a:lnTo>
                    <a:pt x="2141" y="2953"/>
                  </a:lnTo>
                  <a:lnTo>
                    <a:pt x="2063" y="2949"/>
                  </a:lnTo>
                  <a:lnTo>
                    <a:pt x="1986" y="2941"/>
                  </a:lnTo>
                  <a:lnTo>
                    <a:pt x="1910" y="2927"/>
                  </a:lnTo>
                  <a:lnTo>
                    <a:pt x="1837" y="2908"/>
                  </a:lnTo>
                  <a:lnTo>
                    <a:pt x="1765" y="2885"/>
                  </a:lnTo>
                  <a:lnTo>
                    <a:pt x="1696" y="2856"/>
                  </a:lnTo>
                  <a:lnTo>
                    <a:pt x="1630" y="2822"/>
                  </a:lnTo>
                  <a:lnTo>
                    <a:pt x="1566" y="2785"/>
                  </a:lnTo>
                  <a:lnTo>
                    <a:pt x="1505" y="2742"/>
                  </a:lnTo>
                  <a:lnTo>
                    <a:pt x="1447" y="2697"/>
                  </a:lnTo>
                  <a:lnTo>
                    <a:pt x="1393" y="2646"/>
                  </a:lnTo>
                  <a:lnTo>
                    <a:pt x="1489" y="2493"/>
                  </a:lnTo>
                  <a:lnTo>
                    <a:pt x="1489" y="2493"/>
                  </a:lnTo>
                  <a:lnTo>
                    <a:pt x="1540" y="2542"/>
                  </a:lnTo>
                  <a:lnTo>
                    <a:pt x="1595" y="2589"/>
                  </a:lnTo>
                  <a:lnTo>
                    <a:pt x="1654" y="2631"/>
                  </a:lnTo>
                  <a:lnTo>
                    <a:pt x="1715" y="2668"/>
                  </a:lnTo>
                  <a:lnTo>
                    <a:pt x="1779" y="2700"/>
                  </a:lnTo>
                  <a:lnTo>
                    <a:pt x="1847" y="2727"/>
                  </a:lnTo>
                  <a:lnTo>
                    <a:pt x="1917" y="2748"/>
                  </a:lnTo>
                  <a:lnTo>
                    <a:pt x="1991" y="2764"/>
                  </a:lnTo>
                  <a:lnTo>
                    <a:pt x="2065" y="2773"/>
                  </a:lnTo>
                  <a:lnTo>
                    <a:pt x="2141" y="2776"/>
                  </a:lnTo>
                  <a:lnTo>
                    <a:pt x="2219" y="2773"/>
                  </a:lnTo>
                  <a:lnTo>
                    <a:pt x="2294" y="2764"/>
                  </a:lnTo>
                  <a:lnTo>
                    <a:pt x="2368" y="2747"/>
                  </a:lnTo>
                  <a:lnTo>
                    <a:pt x="2438" y="2726"/>
                  </a:lnTo>
                  <a:lnTo>
                    <a:pt x="2507" y="2699"/>
                  </a:lnTo>
                  <a:lnTo>
                    <a:pt x="2572" y="2666"/>
                  </a:lnTo>
                  <a:lnTo>
                    <a:pt x="2635" y="2629"/>
                  </a:lnTo>
                  <a:lnTo>
                    <a:pt x="2694" y="2587"/>
                  </a:lnTo>
                  <a:lnTo>
                    <a:pt x="2748" y="2539"/>
                  </a:lnTo>
                  <a:lnTo>
                    <a:pt x="2800" y="2489"/>
                  </a:lnTo>
                  <a:lnTo>
                    <a:pt x="2846" y="2433"/>
                  </a:lnTo>
                  <a:lnTo>
                    <a:pt x="2889" y="2374"/>
                  </a:lnTo>
                  <a:lnTo>
                    <a:pt x="2927" y="2312"/>
                  </a:lnTo>
                  <a:lnTo>
                    <a:pt x="2959" y="2246"/>
                  </a:lnTo>
                  <a:lnTo>
                    <a:pt x="2987" y="2178"/>
                  </a:lnTo>
                  <a:lnTo>
                    <a:pt x="3008" y="2107"/>
                  </a:lnTo>
                  <a:lnTo>
                    <a:pt x="3024" y="2034"/>
                  </a:lnTo>
                  <a:lnTo>
                    <a:pt x="3033" y="1959"/>
                  </a:lnTo>
                  <a:lnTo>
                    <a:pt x="3037" y="1881"/>
                  </a:lnTo>
                  <a:lnTo>
                    <a:pt x="3033" y="1804"/>
                  </a:lnTo>
                  <a:lnTo>
                    <a:pt x="3024" y="1729"/>
                  </a:lnTo>
                  <a:lnTo>
                    <a:pt x="3008" y="1656"/>
                  </a:lnTo>
                  <a:lnTo>
                    <a:pt x="2987" y="1585"/>
                  </a:lnTo>
                  <a:lnTo>
                    <a:pt x="2959" y="1517"/>
                  </a:lnTo>
                  <a:lnTo>
                    <a:pt x="2927" y="1452"/>
                  </a:lnTo>
                  <a:lnTo>
                    <a:pt x="2889" y="1389"/>
                  </a:lnTo>
                  <a:lnTo>
                    <a:pt x="2846" y="1330"/>
                  </a:lnTo>
                  <a:lnTo>
                    <a:pt x="2800" y="1275"/>
                  </a:lnTo>
                  <a:lnTo>
                    <a:pt x="2748" y="1224"/>
                  </a:lnTo>
                  <a:lnTo>
                    <a:pt x="2694" y="1177"/>
                  </a:lnTo>
                  <a:lnTo>
                    <a:pt x="2635" y="1134"/>
                  </a:lnTo>
                  <a:lnTo>
                    <a:pt x="2572" y="1097"/>
                  </a:lnTo>
                  <a:lnTo>
                    <a:pt x="2507" y="1064"/>
                  </a:lnTo>
                  <a:lnTo>
                    <a:pt x="2438" y="1037"/>
                  </a:lnTo>
                  <a:lnTo>
                    <a:pt x="2368" y="1016"/>
                  </a:lnTo>
                  <a:lnTo>
                    <a:pt x="2294" y="1000"/>
                  </a:lnTo>
                  <a:lnTo>
                    <a:pt x="2219" y="990"/>
                  </a:lnTo>
                  <a:lnTo>
                    <a:pt x="2141" y="987"/>
                  </a:lnTo>
                  <a:lnTo>
                    <a:pt x="2066" y="990"/>
                  </a:lnTo>
                  <a:lnTo>
                    <a:pt x="1991" y="999"/>
                  </a:lnTo>
                  <a:lnTo>
                    <a:pt x="1919" y="1014"/>
                  </a:lnTo>
                  <a:lnTo>
                    <a:pt x="1848" y="1036"/>
                  </a:lnTo>
                  <a:lnTo>
                    <a:pt x="1781" y="1063"/>
                  </a:lnTo>
                  <a:lnTo>
                    <a:pt x="1716" y="1094"/>
                  </a:lnTo>
                  <a:lnTo>
                    <a:pt x="1702" y="1052"/>
                  </a:lnTo>
                  <a:lnTo>
                    <a:pt x="1683" y="1011"/>
                  </a:lnTo>
                  <a:lnTo>
                    <a:pt x="1661" y="973"/>
                  </a:lnTo>
                  <a:lnTo>
                    <a:pt x="1635" y="938"/>
                  </a:lnTo>
                  <a:lnTo>
                    <a:pt x="1701" y="906"/>
                  </a:lnTo>
                  <a:lnTo>
                    <a:pt x="1769" y="877"/>
                  </a:lnTo>
                  <a:lnTo>
                    <a:pt x="1840" y="854"/>
                  </a:lnTo>
                  <a:lnTo>
                    <a:pt x="1912" y="835"/>
                  </a:lnTo>
                  <a:lnTo>
                    <a:pt x="1988" y="822"/>
                  </a:lnTo>
                  <a:lnTo>
                    <a:pt x="2064" y="813"/>
                  </a:lnTo>
                  <a:lnTo>
                    <a:pt x="2141" y="811"/>
                  </a:lnTo>
                  <a:close/>
                  <a:moveTo>
                    <a:pt x="839" y="0"/>
                  </a:moveTo>
                  <a:lnTo>
                    <a:pt x="887" y="3"/>
                  </a:lnTo>
                  <a:lnTo>
                    <a:pt x="932" y="12"/>
                  </a:lnTo>
                  <a:lnTo>
                    <a:pt x="975" y="26"/>
                  </a:lnTo>
                  <a:lnTo>
                    <a:pt x="1016" y="44"/>
                  </a:lnTo>
                  <a:lnTo>
                    <a:pt x="1055" y="68"/>
                  </a:lnTo>
                  <a:lnTo>
                    <a:pt x="1090" y="96"/>
                  </a:lnTo>
                  <a:lnTo>
                    <a:pt x="1121" y="127"/>
                  </a:lnTo>
                  <a:lnTo>
                    <a:pt x="1148" y="162"/>
                  </a:lnTo>
                  <a:lnTo>
                    <a:pt x="1171" y="200"/>
                  </a:lnTo>
                  <a:lnTo>
                    <a:pt x="1191" y="241"/>
                  </a:lnTo>
                  <a:lnTo>
                    <a:pt x="1204" y="285"/>
                  </a:lnTo>
                  <a:lnTo>
                    <a:pt x="1212" y="330"/>
                  </a:lnTo>
                  <a:lnTo>
                    <a:pt x="1215" y="376"/>
                  </a:lnTo>
                  <a:lnTo>
                    <a:pt x="1212" y="424"/>
                  </a:lnTo>
                  <a:lnTo>
                    <a:pt x="1204" y="469"/>
                  </a:lnTo>
                  <a:lnTo>
                    <a:pt x="1191" y="512"/>
                  </a:lnTo>
                  <a:lnTo>
                    <a:pt x="1171" y="554"/>
                  </a:lnTo>
                  <a:lnTo>
                    <a:pt x="1148" y="592"/>
                  </a:lnTo>
                  <a:lnTo>
                    <a:pt x="1121" y="627"/>
                  </a:lnTo>
                  <a:lnTo>
                    <a:pt x="1090" y="658"/>
                  </a:lnTo>
                  <a:lnTo>
                    <a:pt x="1055" y="686"/>
                  </a:lnTo>
                  <a:lnTo>
                    <a:pt x="1016" y="709"/>
                  </a:lnTo>
                  <a:lnTo>
                    <a:pt x="975" y="728"/>
                  </a:lnTo>
                  <a:lnTo>
                    <a:pt x="932" y="741"/>
                  </a:lnTo>
                  <a:lnTo>
                    <a:pt x="887" y="751"/>
                  </a:lnTo>
                  <a:lnTo>
                    <a:pt x="839" y="753"/>
                  </a:lnTo>
                  <a:lnTo>
                    <a:pt x="792" y="751"/>
                  </a:lnTo>
                  <a:lnTo>
                    <a:pt x="746" y="741"/>
                  </a:lnTo>
                  <a:lnTo>
                    <a:pt x="703" y="728"/>
                  </a:lnTo>
                  <a:lnTo>
                    <a:pt x="663" y="709"/>
                  </a:lnTo>
                  <a:lnTo>
                    <a:pt x="625" y="686"/>
                  </a:lnTo>
                  <a:lnTo>
                    <a:pt x="590" y="658"/>
                  </a:lnTo>
                  <a:lnTo>
                    <a:pt x="558" y="627"/>
                  </a:lnTo>
                  <a:lnTo>
                    <a:pt x="531" y="592"/>
                  </a:lnTo>
                  <a:lnTo>
                    <a:pt x="507" y="554"/>
                  </a:lnTo>
                  <a:lnTo>
                    <a:pt x="489" y="512"/>
                  </a:lnTo>
                  <a:lnTo>
                    <a:pt x="474" y="469"/>
                  </a:lnTo>
                  <a:lnTo>
                    <a:pt x="466" y="424"/>
                  </a:lnTo>
                  <a:lnTo>
                    <a:pt x="463" y="376"/>
                  </a:lnTo>
                  <a:lnTo>
                    <a:pt x="466" y="330"/>
                  </a:lnTo>
                  <a:lnTo>
                    <a:pt x="474" y="285"/>
                  </a:lnTo>
                  <a:lnTo>
                    <a:pt x="489" y="241"/>
                  </a:lnTo>
                  <a:lnTo>
                    <a:pt x="507" y="200"/>
                  </a:lnTo>
                  <a:lnTo>
                    <a:pt x="531" y="162"/>
                  </a:lnTo>
                  <a:lnTo>
                    <a:pt x="558" y="127"/>
                  </a:lnTo>
                  <a:lnTo>
                    <a:pt x="590" y="96"/>
                  </a:lnTo>
                  <a:lnTo>
                    <a:pt x="625" y="68"/>
                  </a:lnTo>
                  <a:lnTo>
                    <a:pt x="663" y="44"/>
                  </a:lnTo>
                  <a:lnTo>
                    <a:pt x="703" y="26"/>
                  </a:lnTo>
                  <a:lnTo>
                    <a:pt x="746" y="12"/>
                  </a:lnTo>
                  <a:lnTo>
                    <a:pt x="792" y="3"/>
                  </a:lnTo>
                  <a:lnTo>
                    <a:pt x="839"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pPr defTabSz="914126"/>
              <a:endParaRPr lang="en-US" sz="1799">
                <a:solidFill>
                  <a:prstClr val="black"/>
                </a:solidFill>
              </a:endParaRPr>
            </a:p>
          </p:txBody>
        </p:sp>
      </p:grpSp>
    </p:spTree>
    <p:extLst>
      <p:ext uri="{BB962C8B-B14F-4D97-AF65-F5344CB8AC3E}">
        <p14:creationId xmlns:p14="http://schemas.microsoft.com/office/powerpoint/2010/main" val="469714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0652" y="609718"/>
            <a:ext cx="10972801" cy="715961"/>
          </a:xfrm>
        </p:spPr>
        <p:txBody>
          <a:bodyPr>
            <a:normAutofit/>
          </a:bodyPr>
          <a:lstStyle/>
          <a:p>
            <a:r>
              <a:rPr lang="zh-TW" altLang="en-US" sz="4400" b="1" dirty="0">
                <a:solidFill>
                  <a:schemeClr val="bg2">
                    <a:lumMod val="25000"/>
                  </a:schemeClr>
                </a:solidFill>
                <a:latin typeface="SimSun" panose="02010600030101010101" pitchFamily="2" charset="-122"/>
                <a:ea typeface="SimSun" panose="02010600030101010101" pitchFamily="2" charset="-122"/>
              </a:rPr>
              <a:t>啟動</a:t>
            </a:r>
            <a:r>
              <a:rPr lang="zh-TW" altLang="en-US" sz="4400" b="1" dirty="0" smtClean="0">
                <a:solidFill>
                  <a:schemeClr val="bg2">
                    <a:lumMod val="25000"/>
                  </a:schemeClr>
                </a:solidFill>
                <a:latin typeface="SimSun" panose="02010600030101010101" pitchFamily="2" charset="-122"/>
                <a:ea typeface="SimSun" panose="02010600030101010101" pitchFamily="2" charset="-122"/>
              </a:rPr>
              <a:t>突</a:t>
            </a:r>
            <a:r>
              <a:rPr lang="zh-TW" altLang="en-US" sz="2400" b="1" dirty="0" smtClean="0">
                <a:solidFill>
                  <a:schemeClr val="bg2">
                    <a:lumMod val="25000"/>
                  </a:schemeClr>
                </a:solidFill>
                <a:latin typeface="SimSun" panose="02010600030101010101" pitchFamily="2" charset="-122"/>
                <a:ea typeface="SimSun" panose="02010600030101010101" pitchFamily="2" charset="-122"/>
              </a:rPr>
              <a:t>發</a:t>
            </a:r>
            <a:r>
              <a:rPr lang="zh-TW" altLang="en-US" sz="4400" b="1" dirty="0" smtClean="0">
                <a:solidFill>
                  <a:schemeClr val="bg2">
                    <a:lumMod val="25000"/>
                  </a:schemeClr>
                </a:solidFill>
                <a:latin typeface="SimSun" panose="02010600030101010101" pitchFamily="2" charset="-122"/>
                <a:ea typeface="SimSun" panose="02010600030101010101" pitchFamily="2" charset="-122"/>
              </a:rPr>
              <a:t>旅</a:t>
            </a:r>
            <a:r>
              <a:rPr lang="zh-TW" altLang="en-US" sz="2400" b="1" dirty="0" smtClean="0">
                <a:solidFill>
                  <a:schemeClr val="bg2">
                    <a:lumMod val="25000"/>
                  </a:schemeClr>
                </a:solidFill>
                <a:latin typeface="SimSun" panose="02010600030101010101" pitchFamily="2" charset="-122"/>
                <a:ea typeface="SimSun" panose="02010600030101010101" pitchFamily="2" charset="-122"/>
              </a:rPr>
              <a:t>程－</a:t>
            </a:r>
            <a:r>
              <a:rPr lang="en-US" altLang="zh-TW" sz="3600" b="1" dirty="0" smtClean="0">
                <a:solidFill>
                  <a:schemeClr val="bg2">
                    <a:lumMod val="25000"/>
                  </a:schemeClr>
                </a:solidFill>
                <a:latin typeface="Centaur" panose="02030504050205020304" pitchFamily="18" charset="0"/>
                <a:ea typeface="SimSun" panose="02010600030101010101" pitchFamily="2" charset="-122"/>
              </a:rPr>
              <a:t>Start</a:t>
            </a:r>
            <a:r>
              <a:rPr lang="zh-TW" altLang="en-US" sz="3600" b="1" dirty="0" smtClean="0">
                <a:solidFill>
                  <a:schemeClr val="bg2">
                    <a:lumMod val="25000"/>
                  </a:schemeClr>
                </a:solidFill>
                <a:latin typeface="Centaur" panose="02030504050205020304" pitchFamily="18" charset="0"/>
                <a:ea typeface="SimSun" panose="02010600030101010101" pitchFamily="2" charset="-122"/>
              </a:rPr>
              <a:t> </a:t>
            </a:r>
            <a:r>
              <a:rPr lang="en-US" altLang="zh-TW" sz="3600" b="1" dirty="0" smtClean="0">
                <a:solidFill>
                  <a:schemeClr val="bg2">
                    <a:lumMod val="25000"/>
                  </a:schemeClr>
                </a:solidFill>
                <a:latin typeface="Centaur" panose="02030504050205020304" pitchFamily="18" charset="0"/>
                <a:ea typeface="SimSun" panose="02010600030101010101" pitchFamily="2" charset="-122"/>
              </a:rPr>
              <a:t>your</a:t>
            </a:r>
            <a:r>
              <a:rPr lang="zh-TW" altLang="en-US" sz="3600" b="1" dirty="0" smtClean="0">
                <a:solidFill>
                  <a:schemeClr val="bg2">
                    <a:lumMod val="25000"/>
                  </a:schemeClr>
                </a:solidFill>
                <a:latin typeface="Centaur" panose="02030504050205020304" pitchFamily="18" charset="0"/>
                <a:ea typeface="SimSun" panose="02010600030101010101" pitchFamily="2" charset="-122"/>
              </a:rPr>
              <a:t> </a:t>
            </a:r>
            <a:r>
              <a:rPr lang="en-US" altLang="zh-TW" sz="3600" b="1" dirty="0" smtClean="0">
                <a:solidFill>
                  <a:schemeClr val="bg2">
                    <a:lumMod val="25000"/>
                  </a:schemeClr>
                </a:solidFill>
                <a:latin typeface="Centaur" panose="02030504050205020304" pitchFamily="18" charset="0"/>
                <a:ea typeface="SimSun" panose="02010600030101010101" pitchFamily="2" charset="-122"/>
              </a:rPr>
              <a:t>travel</a:t>
            </a:r>
            <a:endParaRPr lang="zh-TW" altLang="en-US" sz="3200" dirty="0">
              <a:solidFill>
                <a:schemeClr val="bg2">
                  <a:lumMod val="25000"/>
                </a:schemeClr>
              </a:solidFill>
              <a:latin typeface="Centaur" panose="02030504050205020304" pitchFamily="18" charset="0"/>
            </a:endParaRPr>
          </a:p>
        </p:txBody>
      </p:sp>
      <p:sp>
        <p:nvSpPr>
          <p:cNvPr id="22" name="矩形 21"/>
          <p:cNvSpPr/>
          <p:nvPr/>
        </p:nvSpPr>
        <p:spPr>
          <a:xfrm rot="5400000">
            <a:off x="867933" y="5119888"/>
            <a:ext cx="1280183" cy="279273"/>
          </a:xfrm>
          <a:prstGeom prst="rect">
            <a:avLst/>
          </a:prstGeom>
          <a:solidFill>
            <a:srgbClr val="D2AEC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aphicFrame>
        <p:nvGraphicFramePr>
          <p:cNvPr id="16" name="資料庫圖表 15"/>
          <p:cNvGraphicFramePr/>
          <p:nvPr>
            <p:extLst>
              <p:ext uri="{D42A27DB-BD31-4B8C-83A1-F6EECF244321}">
                <p14:modId xmlns:p14="http://schemas.microsoft.com/office/powerpoint/2010/main" val="1918459925"/>
              </p:ext>
            </p:extLst>
          </p:nvPr>
        </p:nvGraphicFramePr>
        <p:xfrm>
          <a:off x="100795" y="1562224"/>
          <a:ext cx="5846028" cy="4769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21"/>
          <p:cNvGrpSpPr>
            <a:grpSpLocks noChangeAspect="1"/>
          </p:cNvGrpSpPr>
          <p:nvPr/>
        </p:nvGrpSpPr>
        <p:grpSpPr bwMode="auto">
          <a:xfrm>
            <a:off x="6124984" y="1448431"/>
            <a:ext cx="5766147" cy="4771853"/>
            <a:chOff x="507" y="1182"/>
            <a:chExt cx="3091" cy="2558"/>
          </a:xfrm>
        </p:grpSpPr>
        <p:sp>
          <p:nvSpPr>
            <p:cNvPr id="13" name="AutoShape 3"/>
            <p:cNvSpPr>
              <a:spLocks noChangeAspect="1" noChangeArrowheads="1" noTextEdit="1"/>
            </p:cNvSpPr>
            <p:nvPr/>
          </p:nvSpPr>
          <p:spPr bwMode="auto">
            <a:xfrm>
              <a:off x="507" y="1183"/>
              <a:ext cx="3044" cy="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sp>
          <p:nvSpPr>
            <p:cNvPr id="14" name="Freeform 5"/>
            <p:cNvSpPr>
              <a:spLocks/>
            </p:cNvSpPr>
            <p:nvPr/>
          </p:nvSpPr>
          <p:spPr bwMode="auto">
            <a:xfrm>
              <a:off x="1700" y="3289"/>
              <a:ext cx="669" cy="364"/>
            </a:xfrm>
            <a:custGeom>
              <a:avLst/>
              <a:gdLst>
                <a:gd name="T0" fmla="*/ 659 w 659"/>
                <a:gd name="T1" fmla="*/ 364 h 364"/>
                <a:gd name="T2" fmla="*/ 0 w 659"/>
                <a:gd name="T3" fmla="*/ 364 h 364"/>
                <a:gd name="T4" fmla="*/ 51 w 659"/>
                <a:gd name="T5" fmla="*/ 0 h 364"/>
                <a:gd name="T6" fmla="*/ 612 w 659"/>
                <a:gd name="T7" fmla="*/ 0 h 364"/>
                <a:gd name="T8" fmla="*/ 659 w 659"/>
                <a:gd name="T9" fmla="*/ 364 h 364"/>
              </a:gdLst>
              <a:ahLst/>
              <a:cxnLst>
                <a:cxn ang="0">
                  <a:pos x="T0" y="T1"/>
                </a:cxn>
                <a:cxn ang="0">
                  <a:pos x="T2" y="T3"/>
                </a:cxn>
                <a:cxn ang="0">
                  <a:pos x="T4" y="T5"/>
                </a:cxn>
                <a:cxn ang="0">
                  <a:pos x="T6" y="T7"/>
                </a:cxn>
                <a:cxn ang="0">
                  <a:pos x="T8" y="T9"/>
                </a:cxn>
              </a:cxnLst>
              <a:rect l="0" t="0" r="r" b="b"/>
              <a:pathLst>
                <a:path w="659" h="364">
                  <a:moveTo>
                    <a:pt x="659" y="364"/>
                  </a:moveTo>
                  <a:lnTo>
                    <a:pt x="0" y="364"/>
                  </a:lnTo>
                  <a:lnTo>
                    <a:pt x="51" y="0"/>
                  </a:lnTo>
                  <a:lnTo>
                    <a:pt x="612" y="0"/>
                  </a:lnTo>
                  <a:lnTo>
                    <a:pt x="659" y="364"/>
                  </a:lnTo>
                  <a:close/>
                </a:path>
              </a:pathLst>
            </a:custGeom>
            <a:solidFill>
              <a:srgbClr val="D3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sp>
          <p:nvSpPr>
            <p:cNvPr id="15" name="Freeform 6"/>
            <p:cNvSpPr>
              <a:spLocks/>
            </p:cNvSpPr>
            <p:nvPr/>
          </p:nvSpPr>
          <p:spPr bwMode="auto">
            <a:xfrm>
              <a:off x="1652" y="3645"/>
              <a:ext cx="765" cy="94"/>
            </a:xfrm>
            <a:custGeom>
              <a:avLst/>
              <a:gdLst>
                <a:gd name="T0" fmla="*/ 758 w 772"/>
                <a:gd name="T1" fmla="*/ 96 h 96"/>
                <a:gd name="T2" fmla="*/ 12 w 772"/>
                <a:gd name="T3" fmla="*/ 96 h 96"/>
                <a:gd name="T4" fmla="*/ 0 w 772"/>
                <a:gd name="T5" fmla="*/ 84 h 96"/>
                <a:gd name="T6" fmla="*/ 2 w 772"/>
                <a:gd name="T7" fmla="*/ 78 h 96"/>
                <a:gd name="T8" fmla="*/ 48 w 772"/>
                <a:gd name="T9" fmla="*/ 5 h 96"/>
                <a:gd name="T10" fmla="*/ 58 w 772"/>
                <a:gd name="T11" fmla="*/ 0 h 96"/>
                <a:gd name="T12" fmla="*/ 715 w 772"/>
                <a:gd name="T13" fmla="*/ 0 h 96"/>
                <a:gd name="T14" fmla="*/ 725 w 772"/>
                <a:gd name="T15" fmla="*/ 6 h 96"/>
                <a:gd name="T16" fmla="*/ 768 w 772"/>
                <a:gd name="T17" fmla="*/ 78 h 96"/>
                <a:gd name="T18" fmla="*/ 764 w 772"/>
                <a:gd name="T19" fmla="*/ 95 h 96"/>
                <a:gd name="T20" fmla="*/ 758 w 77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2" h="96">
                  <a:moveTo>
                    <a:pt x="758" y="96"/>
                  </a:moveTo>
                  <a:cubicBezTo>
                    <a:pt x="12" y="96"/>
                    <a:pt x="12" y="96"/>
                    <a:pt x="12" y="96"/>
                  </a:cubicBezTo>
                  <a:cubicBezTo>
                    <a:pt x="5" y="96"/>
                    <a:pt x="0" y="91"/>
                    <a:pt x="0" y="84"/>
                  </a:cubicBezTo>
                  <a:cubicBezTo>
                    <a:pt x="0" y="82"/>
                    <a:pt x="0" y="80"/>
                    <a:pt x="2" y="78"/>
                  </a:cubicBezTo>
                  <a:cubicBezTo>
                    <a:pt x="48" y="5"/>
                    <a:pt x="48" y="5"/>
                    <a:pt x="48" y="5"/>
                  </a:cubicBezTo>
                  <a:cubicBezTo>
                    <a:pt x="50" y="2"/>
                    <a:pt x="54" y="0"/>
                    <a:pt x="58" y="0"/>
                  </a:cubicBezTo>
                  <a:cubicBezTo>
                    <a:pt x="715" y="0"/>
                    <a:pt x="715" y="0"/>
                    <a:pt x="715" y="0"/>
                  </a:cubicBezTo>
                  <a:cubicBezTo>
                    <a:pt x="719" y="0"/>
                    <a:pt x="723" y="2"/>
                    <a:pt x="725" y="6"/>
                  </a:cubicBezTo>
                  <a:cubicBezTo>
                    <a:pt x="768" y="78"/>
                    <a:pt x="768" y="78"/>
                    <a:pt x="768" y="78"/>
                  </a:cubicBezTo>
                  <a:cubicBezTo>
                    <a:pt x="772" y="84"/>
                    <a:pt x="770" y="91"/>
                    <a:pt x="764" y="95"/>
                  </a:cubicBezTo>
                  <a:cubicBezTo>
                    <a:pt x="762" y="96"/>
                    <a:pt x="760" y="96"/>
                    <a:pt x="758" y="96"/>
                  </a:cubicBezTo>
                  <a:close/>
                </a:path>
              </a:pathLst>
            </a:custGeom>
            <a:solidFill>
              <a:srgbClr val="BFB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sp>
          <p:nvSpPr>
            <p:cNvPr id="17" name="Freeform 7"/>
            <p:cNvSpPr>
              <a:spLocks/>
            </p:cNvSpPr>
            <p:nvPr/>
          </p:nvSpPr>
          <p:spPr bwMode="auto">
            <a:xfrm>
              <a:off x="507" y="1182"/>
              <a:ext cx="3090" cy="1885"/>
            </a:xfrm>
            <a:custGeom>
              <a:avLst/>
              <a:gdLst>
                <a:gd name="T0" fmla="*/ 3056 w 3114"/>
                <a:gd name="T1" fmla="*/ 0 h 1928"/>
                <a:gd name="T2" fmla="*/ 56 w 3114"/>
                <a:gd name="T3" fmla="*/ 0 h 1928"/>
                <a:gd name="T4" fmla="*/ 0 w 3114"/>
                <a:gd name="T5" fmla="*/ 56 h 1928"/>
                <a:gd name="T6" fmla="*/ 0 w 3114"/>
                <a:gd name="T7" fmla="*/ 1928 h 1928"/>
                <a:gd name="T8" fmla="*/ 3114 w 3114"/>
                <a:gd name="T9" fmla="*/ 1928 h 1928"/>
                <a:gd name="T10" fmla="*/ 3112 w 3114"/>
                <a:gd name="T11" fmla="*/ 56 h 1928"/>
                <a:gd name="T12" fmla="*/ 3056 w 3114"/>
                <a:gd name="T13" fmla="*/ 0 h 1928"/>
              </a:gdLst>
              <a:ahLst/>
              <a:cxnLst>
                <a:cxn ang="0">
                  <a:pos x="T0" y="T1"/>
                </a:cxn>
                <a:cxn ang="0">
                  <a:pos x="T2" y="T3"/>
                </a:cxn>
                <a:cxn ang="0">
                  <a:pos x="T4" y="T5"/>
                </a:cxn>
                <a:cxn ang="0">
                  <a:pos x="T6" y="T7"/>
                </a:cxn>
                <a:cxn ang="0">
                  <a:pos x="T8" y="T9"/>
                </a:cxn>
                <a:cxn ang="0">
                  <a:pos x="T10" y="T11"/>
                </a:cxn>
                <a:cxn ang="0">
                  <a:pos x="T12" y="T13"/>
                </a:cxn>
              </a:cxnLst>
              <a:rect l="0" t="0" r="r" b="b"/>
              <a:pathLst>
                <a:path w="3114" h="1928">
                  <a:moveTo>
                    <a:pt x="3056" y="0"/>
                  </a:moveTo>
                  <a:cubicBezTo>
                    <a:pt x="56" y="0"/>
                    <a:pt x="56" y="0"/>
                    <a:pt x="56" y="0"/>
                  </a:cubicBezTo>
                  <a:cubicBezTo>
                    <a:pt x="25" y="0"/>
                    <a:pt x="0" y="26"/>
                    <a:pt x="0" y="56"/>
                  </a:cubicBezTo>
                  <a:cubicBezTo>
                    <a:pt x="0" y="56"/>
                    <a:pt x="0" y="1910"/>
                    <a:pt x="0" y="1928"/>
                  </a:cubicBezTo>
                  <a:cubicBezTo>
                    <a:pt x="3114" y="1928"/>
                    <a:pt x="3114" y="1928"/>
                    <a:pt x="3114" y="1928"/>
                  </a:cubicBezTo>
                  <a:cubicBezTo>
                    <a:pt x="3114" y="1896"/>
                    <a:pt x="3112" y="56"/>
                    <a:pt x="3112" y="56"/>
                  </a:cubicBezTo>
                  <a:cubicBezTo>
                    <a:pt x="3112" y="26"/>
                    <a:pt x="3087" y="0"/>
                    <a:pt x="30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sp>
          <p:nvSpPr>
            <p:cNvPr id="18" name="Freeform 8"/>
            <p:cNvSpPr>
              <a:spLocks/>
            </p:cNvSpPr>
            <p:nvPr/>
          </p:nvSpPr>
          <p:spPr bwMode="auto">
            <a:xfrm>
              <a:off x="670" y="1338"/>
              <a:ext cx="2718" cy="1552"/>
            </a:xfrm>
            <a:custGeom>
              <a:avLst/>
              <a:gdLst>
                <a:gd name="T0" fmla="*/ 2776 w 2780"/>
                <a:gd name="T1" fmla="*/ 0 h 1588"/>
                <a:gd name="T2" fmla="*/ 4 w 2780"/>
                <a:gd name="T3" fmla="*/ 0 h 1588"/>
                <a:gd name="T4" fmla="*/ 0 w 2780"/>
                <a:gd name="T5" fmla="*/ 4 h 1588"/>
                <a:gd name="T6" fmla="*/ 0 w 2780"/>
                <a:gd name="T7" fmla="*/ 1583 h 1588"/>
                <a:gd name="T8" fmla="*/ 4 w 2780"/>
                <a:gd name="T9" fmla="*/ 1588 h 1588"/>
                <a:gd name="T10" fmla="*/ 2776 w 2780"/>
                <a:gd name="T11" fmla="*/ 1588 h 1588"/>
                <a:gd name="T12" fmla="*/ 2780 w 2780"/>
                <a:gd name="T13" fmla="*/ 1583 h 1588"/>
                <a:gd name="T14" fmla="*/ 2780 w 2780"/>
                <a:gd name="T15" fmla="*/ 4 h 1588"/>
                <a:gd name="T16" fmla="*/ 2776 w 2780"/>
                <a:gd name="T1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0" h="1588">
                  <a:moveTo>
                    <a:pt x="2776" y="0"/>
                  </a:moveTo>
                  <a:cubicBezTo>
                    <a:pt x="4" y="0"/>
                    <a:pt x="4" y="0"/>
                    <a:pt x="4" y="0"/>
                  </a:cubicBezTo>
                  <a:cubicBezTo>
                    <a:pt x="2" y="0"/>
                    <a:pt x="0" y="2"/>
                    <a:pt x="0" y="4"/>
                  </a:cubicBezTo>
                  <a:cubicBezTo>
                    <a:pt x="0" y="1583"/>
                    <a:pt x="0" y="1583"/>
                    <a:pt x="0" y="1583"/>
                  </a:cubicBezTo>
                  <a:cubicBezTo>
                    <a:pt x="0" y="1586"/>
                    <a:pt x="2" y="1588"/>
                    <a:pt x="4" y="1588"/>
                  </a:cubicBezTo>
                  <a:cubicBezTo>
                    <a:pt x="2776" y="1588"/>
                    <a:pt x="2776" y="1588"/>
                    <a:pt x="2776" y="1588"/>
                  </a:cubicBezTo>
                  <a:cubicBezTo>
                    <a:pt x="2778" y="1588"/>
                    <a:pt x="2780" y="1586"/>
                    <a:pt x="2780" y="1583"/>
                  </a:cubicBezTo>
                  <a:cubicBezTo>
                    <a:pt x="2780" y="4"/>
                    <a:pt x="2780" y="4"/>
                    <a:pt x="2780" y="4"/>
                  </a:cubicBezTo>
                  <a:cubicBezTo>
                    <a:pt x="2780" y="2"/>
                    <a:pt x="2778" y="0"/>
                    <a:pt x="277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Put Your Screenshot</a:t>
              </a:r>
            </a:p>
            <a:p>
              <a:pPr algn="ctr"/>
              <a:r>
                <a:rPr lang="en-US" sz="1200" dirty="0">
                  <a:solidFill>
                    <a:schemeClr val="bg1"/>
                  </a:solidFill>
                  <a:latin typeface="Arial" panose="020B0604020202020204" pitchFamily="34" charset="0"/>
                  <a:cs typeface="Arial" panose="020B0604020202020204" pitchFamily="34" charset="0"/>
                </a:rPr>
                <a:t>Here</a:t>
              </a:r>
            </a:p>
            <a:p>
              <a:pPr algn="ctr"/>
              <a:endParaRPr lang="en-US" sz="1200" dirty="0">
                <a:latin typeface="Arial" panose="020B0604020202020204" pitchFamily="34" charset="0"/>
                <a:cs typeface="Arial" panose="020B0604020202020204" pitchFamily="34" charset="0"/>
              </a:endParaRPr>
            </a:p>
          </p:txBody>
        </p:sp>
        <p:sp>
          <p:nvSpPr>
            <p:cNvPr id="19" name="Freeform 9"/>
            <p:cNvSpPr>
              <a:spLocks/>
            </p:cNvSpPr>
            <p:nvPr/>
          </p:nvSpPr>
          <p:spPr bwMode="auto">
            <a:xfrm>
              <a:off x="508" y="3067"/>
              <a:ext cx="3090" cy="240"/>
            </a:xfrm>
            <a:custGeom>
              <a:avLst/>
              <a:gdLst>
                <a:gd name="T0" fmla="*/ 3061 w 3114"/>
                <a:gd name="T1" fmla="*/ 246 h 246"/>
                <a:gd name="T2" fmla="*/ 56 w 3114"/>
                <a:gd name="T3" fmla="*/ 246 h 246"/>
                <a:gd name="T4" fmla="*/ 0 w 3114"/>
                <a:gd name="T5" fmla="*/ 190 h 246"/>
                <a:gd name="T6" fmla="*/ 0 w 3114"/>
                <a:gd name="T7" fmla="*/ 0 h 246"/>
                <a:gd name="T8" fmla="*/ 3114 w 3114"/>
                <a:gd name="T9" fmla="*/ 0 h 246"/>
                <a:gd name="T10" fmla="*/ 3114 w 3114"/>
                <a:gd name="T11" fmla="*/ 190 h 246"/>
                <a:gd name="T12" fmla="*/ 3061 w 3114"/>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114" h="246">
                  <a:moveTo>
                    <a:pt x="3061" y="246"/>
                  </a:moveTo>
                  <a:cubicBezTo>
                    <a:pt x="56" y="246"/>
                    <a:pt x="56" y="246"/>
                    <a:pt x="56" y="246"/>
                  </a:cubicBezTo>
                  <a:cubicBezTo>
                    <a:pt x="25" y="246"/>
                    <a:pt x="0" y="221"/>
                    <a:pt x="0" y="190"/>
                  </a:cubicBezTo>
                  <a:cubicBezTo>
                    <a:pt x="0" y="190"/>
                    <a:pt x="0" y="6"/>
                    <a:pt x="0" y="0"/>
                  </a:cubicBezTo>
                  <a:cubicBezTo>
                    <a:pt x="3114" y="0"/>
                    <a:pt x="3114" y="0"/>
                    <a:pt x="3114" y="0"/>
                  </a:cubicBezTo>
                  <a:cubicBezTo>
                    <a:pt x="3114" y="3"/>
                    <a:pt x="3114" y="190"/>
                    <a:pt x="3114" y="190"/>
                  </a:cubicBezTo>
                  <a:cubicBezTo>
                    <a:pt x="3114" y="221"/>
                    <a:pt x="3092" y="246"/>
                    <a:pt x="3061" y="246"/>
                  </a:cubicBezTo>
                  <a:close/>
                </a:path>
              </a:pathLst>
            </a:custGeom>
            <a:solidFill>
              <a:srgbClr val="EBE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sp>
          <p:nvSpPr>
            <p:cNvPr id="20" name="Oval 10"/>
            <p:cNvSpPr>
              <a:spLocks noChangeArrowheads="1"/>
            </p:cNvSpPr>
            <p:nvPr/>
          </p:nvSpPr>
          <p:spPr bwMode="auto">
            <a:xfrm>
              <a:off x="1983" y="3140"/>
              <a:ext cx="94" cy="94"/>
            </a:xfrm>
            <a:prstGeom prst="ellipse">
              <a:avLst/>
            </a:prstGeom>
            <a:solidFill>
              <a:srgbClr val="D5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sp>
          <p:nvSpPr>
            <p:cNvPr id="21" name="Oval 11"/>
            <p:cNvSpPr>
              <a:spLocks noChangeArrowheads="1"/>
            </p:cNvSpPr>
            <p:nvPr/>
          </p:nvSpPr>
          <p:spPr bwMode="auto">
            <a:xfrm>
              <a:off x="2011" y="1243"/>
              <a:ext cx="38" cy="37"/>
            </a:xfrm>
            <a:prstGeom prst="ellipse">
              <a:avLst/>
            </a:prstGeom>
            <a:solidFill>
              <a:srgbClr val="6262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en-US" sz="1200">
                <a:latin typeface="Arial" panose="020B0604020202020204" pitchFamily="34" charset="0"/>
                <a:cs typeface="Arial" panose="020B0604020202020204" pitchFamily="34" charset="0"/>
              </a:endParaRPr>
            </a:p>
          </p:txBody>
        </p:sp>
      </p:grpSp>
      <p:pic>
        <p:nvPicPr>
          <p:cNvPr id="5" name="Sudden_Travel_02_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429055" y="1631246"/>
            <a:ext cx="5070329" cy="3230982"/>
          </a:xfrm>
          <a:prstGeom prst="rect">
            <a:avLst/>
          </a:prstGeom>
        </p:spPr>
      </p:pic>
    </p:spTree>
    <p:extLst>
      <p:ext uri="{BB962C8B-B14F-4D97-AF65-F5344CB8AC3E}">
        <p14:creationId xmlns:p14="http://schemas.microsoft.com/office/powerpoint/2010/main" val="1224506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1636</TotalTime>
  <Words>2099</Words>
  <Application>Microsoft Office PowerPoint</Application>
  <PresentationFormat>寬螢幕</PresentationFormat>
  <Paragraphs>264</Paragraphs>
  <Slides>30</Slides>
  <Notes>14</Notes>
  <HiddenSlides>0</HiddenSlides>
  <MMClips>2</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30</vt:i4>
      </vt:variant>
    </vt:vector>
  </HeadingPairs>
  <TitlesOfParts>
    <vt:vector size="41" baseType="lpstr">
      <vt:lpstr>NSimSun</vt:lpstr>
      <vt:lpstr>SimSun</vt:lpstr>
      <vt:lpstr>新細明體</vt:lpstr>
      <vt:lpstr>Arial</vt:lpstr>
      <vt:lpstr>Calibri</vt:lpstr>
      <vt:lpstr>Calibri Light</vt:lpstr>
      <vt:lpstr>Centaur</vt:lpstr>
      <vt:lpstr>Freestyle Script</vt:lpstr>
      <vt:lpstr>Office 佈景主題</vt:lpstr>
      <vt:lpstr>7_Office Theme</vt:lpstr>
      <vt:lpstr>8_Office Theme</vt:lpstr>
      <vt:lpstr>突旅</vt:lpstr>
      <vt:lpstr>PowerPoint 簡報</vt:lpstr>
      <vt:lpstr>突旅Sudden Travel 團隊</vt:lpstr>
      <vt:lpstr>突旅Sudden Travel與大數據</vt:lpstr>
      <vt:lpstr>突旅Sudden Travel與大數據</vt:lpstr>
      <vt:lpstr>突旅Sudden Travel與大數據</vt:lpstr>
      <vt:lpstr>突旅Sudden Travel與大數據</vt:lpstr>
      <vt:lpstr>發現’突旅Sudden Travel’</vt:lpstr>
      <vt:lpstr>啟動突發旅程－Start your travel</vt:lpstr>
      <vt:lpstr>過去的景點搜尋方式</vt:lpstr>
      <vt:lpstr>過去的問題</vt:lpstr>
      <vt:lpstr>PowerPoint 簡報</vt:lpstr>
      <vt:lpstr>PowerPoint 簡報</vt:lpstr>
      <vt:lpstr>  讓你不再面臨景點選擇的問題</vt:lpstr>
      <vt:lpstr>突旅Sudden Travel 特色與優點</vt:lpstr>
      <vt:lpstr>突旅的創新價值與數位人文發展</vt:lpstr>
      <vt:lpstr>PowerPoint 簡報</vt:lpstr>
      <vt:lpstr>突旅Sudden Travel未來願景</vt:lpstr>
      <vt:lpstr>突旅Sudden Travel未來願景</vt:lpstr>
      <vt:lpstr>PowerPoint 簡報</vt:lpstr>
      <vt:lpstr>PowerPoint 簡報</vt:lpstr>
      <vt:lpstr>PowerPoint 簡報</vt:lpstr>
      <vt:lpstr>PowerPoint 簡報</vt:lpstr>
      <vt:lpstr>PowerPoint 簡報</vt:lpstr>
      <vt:lpstr>PowerPoint 簡報</vt:lpstr>
      <vt:lpstr>突旅Sudden Travel未來願景</vt:lpstr>
      <vt:lpstr>突旅Sudden Travel未來願景</vt:lpstr>
      <vt:lpstr>應用程式工具</vt:lpstr>
      <vt:lpstr>資料來源</vt:lpstr>
      <vt:lpstr>突旅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boom1001234@gmail.com</cp:lastModifiedBy>
  <cp:revision>148</cp:revision>
  <dcterms:created xsi:type="dcterms:W3CDTF">2018-12-24T07:08:15Z</dcterms:created>
  <dcterms:modified xsi:type="dcterms:W3CDTF">2019-01-23T16:14:34Z</dcterms:modified>
</cp:coreProperties>
</file>